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62"/>
  </p:notesMasterIdLst>
  <p:handoutMasterIdLst>
    <p:handoutMasterId r:id="rId63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30" r:id="rId13"/>
    <p:sldId id="768" r:id="rId14"/>
    <p:sldId id="792" r:id="rId15"/>
    <p:sldId id="1015" r:id="rId16"/>
    <p:sldId id="1075" r:id="rId17"/>
    <p:sldId id="1076" r:id="rId18"/>
    <p:sldId id="1077" r:id="rId19"/>
    <p:sldId id="1078" r:id="rId20"/>
    <p:sldId id="1115" r:id="rId21"/>
    <p:sldId id="1116" r:id="rId22"/>
    <p:sldId id="1117" r:id="rId23"/>
    <p:sldId id="1122" r:id="rId24"/>
    <p:sldId id="1123" r:id="rId25"/>
    <p:sldId id="1124" r:id="rId26"/>
    <p:sldId id="1016" r:id="rId27"/>
    <p:sldId id="812" r:id="rId28"/>
    <p:sldId id="751" r:id="rId29"/>
    <p:sldId id="916" r:id="rId30"/>
    <p:sldId id="1018" r:id="rId31"/>
    <p:sldId id="1087" r:id="rId32"/>
    <p:sldId id="1088" r:id="rId33"/>
    <p:sldId id="1089" r:id="rId34"/>
    <p:sldId id="940" r:id="rId35"/>
    <p:sldId id="1118" r:id="rId36"/>
    <p:sldId id="1119" r:id="rId37"/>
    <p:sldId id="1111" r:id="rId38"/>
    <p:sldId id="1110" r:id="rId39"/>
    <p:sldId id="1090" r:id="rId40"/>
    <p:sldId id="1070" r:id="rId41"/>
    <p:sldId id="1091" r:id="rId42"/>
    <p:sldId id="1113" r:id="rId43"/>
    <p:sldId id="935" r:id="rId44"/>
    <p:sldId id="1027" r:id="rId45"/>
    <p:sldId id="1096" r:id="rId46"/>
    <p:sldId id="1097" r:id="rId47"/>
    <p:sldId id="1098" r:id="rId48"/>
    <p:sldId id="1100" r:id="rId49"/>
    <p:sldId id="1019" r:id="rId50"/>
    <p:sldId id="926" r:id="rId51"/>
    <p:sldId id="927" r:id="rId52"/>
    <p:sldId id="925" r:id="rId53"/>
    <p:sldId id="920" r:id="rId54"/>
    <p:sldId id="911" r:id="rId55"/>
    <p:sldId id="644" r:id="rId56"/>
    <p:sldId id="875" r:id="rId57"/>
    <p:sldId id="1021" r:id="rId58"/>
    <p:sldId id="809" r:id="rId59"/>
    <p:sldId id="764" r:id="rId60"/>
    <p:sldId id="944" r:id="rId6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handoutMaster" Target="handoutMasters/handoutMaster1.xml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604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44.emf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4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عدد الأجزاء)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243370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60422" y="29528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60890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07F191-1C17-3C8C-0F52-412B8F795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57312"/>
            <a:ext cx="3275273" cy="40108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E69D73-EF74-7891-0DE8-F1BB6AE46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459" y="2357312"/>
            <a:ext cx="3275273" cy="401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57978" y="3627219"/>
            <a:ext cx="57586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جمع باحتفاظين في نطاق الأعداد من 0 إلى 999.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19539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17987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375799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5424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8 + 5 = …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13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+ 7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+ 8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+ 3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+ 9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+ 4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+ 7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+ 5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3072618-D375-A44C-824E-E3127D9C2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12123C-D530-7788-9F91-C48AC273F473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F626E3-6AD5-606F-4179-4EFC852637F7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+ 7 = </a:t>
            </a:r>
            <a:r>
              <a:rPr lang="fr-MA" sz="20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A6391F-BAA8-C89A-1C0A-AD8939B28268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+ 8 = </a:t>
            </a:r>
            <a:r>
              <a:rPr lang="fr-MA" sz="20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93BC6C2-9E1C-D080-A82F-D5F5E9EAD219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+ 3 = </a:t>
            </a:r>
            <a:r>
              <a:rPr lang="fr-MA" sz="20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5817D66-2B73-27CB-A35B-ACAFF01BD31F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+ 9 = </a:t>
            </a:r>
            <a:r>
              <a:rPr lang="fr-MA" sz="2000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7867D71-3113-3693-7044-B89E9E98FF3D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+ 4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7FB7CD7-C91F-CAB6-61B8-3AD8AAEC7995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+ 7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4DB3C65-0434-FB91-F41D-43363E2D6032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+ 5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694106" y="3834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1288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99703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95000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692266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9845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656114" y="2654062"/>
            <a:ext cx="4343405" cy="21138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0098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20165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3757995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454ECB3-8167-E65A-176F-48A9949D1B6C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وأنجزوا هذه العملية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C4ED893-44D1-519B-819E-E498D685DF3A}"/>
              </a:ext>
            </a:extLst>
          </p:cNvPr>
          <p:cNvSpPr/>
          <p:nvPr/>
        </p:nvSpPr>
        <p:spPr>
          <a:xfrm>
            <a:off x="3102422" y="3223933"/>
            <a:ext cx="2634343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 + 32</a:t>
            </a:r>
          </a:p>
        </p:txBody>
      </p:sp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894E5E-E192-578F-8063-B83E81912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554" y="2195147"/>
            <a:ext cx="6065574" cy="331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54D65-E758-8F81-E762-C77696C83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13B544-D84A-6579-11F7-811D7AA97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325BEA-695D-4B53-5E05-89EEA8629C8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وأنجزوا هذه العملية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3F0818-C2D6-85E3-940C-AE0CCF501197}"/>
              </a:ext>
            </a:extLst>
          </p:cNvPr>
          <p:cNvSpPr/>
          <p:nvPr/>
        </p:nvSpPr>
        <p:spPr>
          <a:xfrm>
            <a:off x="3102422" y="3223933"/>
            <a:ext cx="29500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287 + 62</a:t>
            </a:r>
          </a:p>
        </p:txBody>
      </p:sp>
    </p:spTree>
    <p:extLst>
      <p:ext uri="{BB962C8B-B14F-4D97-AF65-F5344CB8AC3E}">
        <p14:creationId xmlns:p14="http://schemas.microsoft.com/office/powerpoint/2010/main" val="178294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9A96B-DBFA-A703-6E40-9FC34DFE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56CC1B-F8FB-A95E-10FF-72D08553F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556710-EE52-1B48-0AF1-FA052A58A132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7C272C-9309-D65F-9DD5-BDB1290DE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410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7CAC-098D-B6ED-A380-10F43DF6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7A06D4-2548-A7A1-CBDC-EA5C26F1E736}"/>
              </a:ext>
            </a:extLst>
          </p:cNvPr>
          <p:cNvSpPr/>
          <p:nvPr/>
        </p:nvSpPr>
        <p:spPr>
          <a:xfrm>
            <a:off x="4680857" y="2275114"/>
            <a:ext cx="3211286" cy="367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363837-6A93-8DA9-F87D-827F44D89B39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D7EC49-42EA-FF62-C366-1CA35AFE7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F36653-DDB3-372B-A244-7BAC981A4C4F}"/>
              </a:ext>
            </a:extLst>
          </p:cNvPr>
          <p:cNvSpPr/>
          <p:nvPr/>
        </p:nvSpPr>
        <p:spPr>
          <a:xfrm>
            <a:off x="674907" y="3223933"/>
            <a:ext cx="29500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287 + 62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A28073-A548-007A-89CB-9221CF88D5C1}"/>
              </a:ext>
            </a:extLst>
          </p:cNvPr>
          <p:cNvSpPr txBox="1"/>
          <p:nvPr/>
        </p:nvSpPr>
        <p:spPr>
          <a:xfrm>
            <a:off x="5181600" y="2601686"/>
            <a:ext cx="255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2   8   7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B8ABC9-0A79-36B0-3581-6D1B5AD26C75}"/>
              </a:ext>
            </a:extLst>
          </p:cNvPr>
          <p:cNvSpPr txBox="1"/>
          <p:nvPr/>
        </p:nvSpPr>
        <p:spPr>
          <a:xfrm>
            <a:off x="6117772" y="3581402"/>
            <a:ext cx="1600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9E716D-A5AD-9320-5AFE-62453F096E88}"/>
              </a:ext>
            </a:extLst>
          </p:cNvPr>
          <p:cNvSpPr txBox="1"/>
          <p:nvPr/>
        </p:nvSpPr>
        <p:spPr>
          <a:xfrm>
            <a:off x="4822371" y="3429005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chemeClr val="accent1"/>
                </a:solidFill>
              </a:rPr>
              <a:t>+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D5C40D3-1111-C677-0C78-CEE277B83FD7}"/>
              </a:ext>
            </a:extLst>
          </p:cNvPr>
          <p:cNvCxnSpPr/>
          <p:nvPr/>
        </p:nvCxnSpPr>
        <p:spPr>
          <a:xfrm>
            <a:off x="4985657" y="4597065"/>
            <a:ext cx="2732319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FC45F5A-5C40-E0D6-29E5-CF3ADE112871}"/>
              </a:ext>
            </a:extLst>
          </p:cNvPr>
          <p:cNvSpPr txBox="1"/>
          <p:nvPr/>
        </p:nvSpPr>
        <p:spPr>
          <a:xfrm>
            <a:off x="5170715" y="4604659"/>
            <a:ext cx="255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3   4   9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374A4A9-0E9B-C273-FDDF-D16E030FCE37}"/>
              </a:ext>
            </a:extLst>
          </p:cNvPr>
          <p:cNvGrpSpPr/>
          <p:nvPr/>
        </p:nvGrpSpPr>
        <p:grpSpPr>
          <a:xfrm>
            <a:off x="5245877" y="2380492"/>
            <a:ext cx="428502" cy="429059"/>
            <a:chOff x="6138507" y="2380492"/>
            <a:chExt cx="428502" cy="429059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8C50F8A-33F3-9AC4-5331-764EE36CFF43}"/>
                </a:ext>
              </a:extLst>
            </p:cNvPr>
            <p:cNvSpPr/>
            <p:nvPr/>
          </p:nvSpPr>
          <p:spPr>
            <a:xfrm>
              <a:off x="6138507" y="2404710"/>
              <a:ext cx="404841" cy="40484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918DA7D-71C7-1963-A3AE-19A6222E242B}"/>
                </a:ext>
              </a:extLst>
            </p:cNvPr>
            <p:cNvSpPr txBox="1"/>
            <p:nvPr/>
          </p:nvSpPr>
          <p:spPr>
            <a:xfrm>
              <a:off x="6180163" y="2380492"/>
              <a:ext cx="386846" cy="38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84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6762F-B1AA-70CA-1ACD-FFE32E4CD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083978-C91E-AE94-F4E5-80CB67F41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E64120D-BF6C-CFB6-AB18-F5EB5BCA68A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وأنجزوا هذه العملية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FE1431A-8147-55B1-46B0-2B5FFEDE0533}"/>
              </a:ext>
            </a:extLst>
          </p:cNvPr>
          <p:cNvSpPr/>
          <p:nvPr/>
        </p:nvSpPr>
        <p:spPr>
          <a:xfrm>
            <a:off x="3102422" y="3223933"/>
            <a:ext cx="32548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364 + 512</a:t>
            </a:r>
          </a:p>
        </p:txBody>
      </p:sp>
    </p:spTree>
    <p:extLst>
      <p:ext uri="{BB962C8B-B14F-4D97-AF65-F5344CB8AC3E}">
        <p14:creationId xmlns:p14="http://schemas.microsoft.com/office/powerpoint/2010/main" val="34553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6430C-A4F6-F235-FF43-D63729D01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B897C6-1BC7-00CB-56DA-54929EAFC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F935C6-5869-BCA0-9B71-8E53E5A393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65DE79-7CAB-7148-CA96-E5833706E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2518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0400D-89F2-DD73-59BB-94BCA1373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195573F-C629-C958-F321-F81BFEFC4B7E}"/>
              </a:ext>
            </a:extLst>
          </p:cNvPr>
          <p:cNvSpPr/>
          <p:nvPr/>
        </p:nvSpPr>
        <p:spPr>
          <a:xfrm>
            <a:off x="4680857" y="2275114"/>
            <a:ext cx="3211286" cy="367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D529B8A-073A-A6B0-F945-E14924FF9D00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7B957BB-0E06-714D-60B8-383B7B640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0F46C6-EC80-7D78-656C-B9E33AF3E684}"/>
              </a:ext>
            </a:extLst>
          </p:cNvPr>
          <p:cNvSpPr txBox="1"/>
          <p:nvPr/>
        </p:nvSpPr>
        <p:spPr>
          <a:xfrm>
            <a:off x="5181600" y="2601686"/>
            <a:ext cx="255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3   6   4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253C4B-48B3-E40B-6B9F-807456A92545}"/>
              </a:ext>
            </a:extLst>
          </p:cNvPr>
          <p:cNvSpPr txBox="1"/>
          <p:nvPr/>
        </p:nvSpPr>
        <p:spPr>
          <a:xfrm>
            <a:off x="5245877" y="3581402"/>
            <a:ext cx="2472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5   1   2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C8AFD0-1D90-14B8-0F5A-996FDD1F01F7}"/>
              </a:ext>
            </a:extLst>
          </p:cNvPr>
          <p:cNvSpPr txBox="1"/>
          <p:nvPr/>
        </p:nvSpPr>
        <p:spPr>
          <a:xfrm>
            <a:off x="4822371" y="3429005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chemeClr val="accent1"/>
                </a:solidFill>
              </a:rPr>
              <a:t>+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F967EBB-27C2-747C-DAC3-2C2A0B299CD6}"/>
              </a:ext>
            </a:extLst>
          </p:cNvPr>
          <p:cNvCxnSpPr/>
          <p:nvPr/>
        </p:nvCxnSpPr>
        <p:spPr>
          <a:xfrm>
            <a:off x="4985657" y="4597065"/>
            <a:ext cx="2732319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32BD638A-6CDC-F43C-E626-BA8F048D327F}"/>
              </a:ext>
            </a:extLst>
          </p:cNvPr>
          <p:cNvSpPr txBox="1"/>
          <p:nvPr/>
        </p:nvSpPr>
        <p:spPr>
          <a:xfrm>
            <a:off x="5170715" y="4604659"/>
            <a:ext cx="255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8   7   6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BB25A9-6BA4-E6E0-8A29-76A149AAA3F5}"/>
              </a:ext>
            </a:extLst>
          </p:cNvPr>
          <p:cNvSpPr/>
          <p:nvPr/>
        </p:nvSpPr>
        <p:spPr>
          <a:xfrm>
            <a:off x="892625" y="3223933"/>
            <a:ext cx="32548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364 + 512</a:t>
            </a:r>
          </a:p>
        </p:txBody>
      </p:sp>
    </p:spTree>
    <p:extLst>
      <p:ext uri="{BB962C8B-B14F-4D97-AF65-F5344CB8AC3E}">
        <p14:creationId xmlns:p14="http://schemas.microsoft.com/office/powerpoint/2010/main" val="2031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328158"/>
            <a:chOff x="1968285" y="2436266"/>
            <a:chExt cx="4788978" cy="23281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 وإنجاز عمليات جمع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باحتفاظين في نطاق الأعداد من 0 إلى 999.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نضع وننجز عمليات جمع باحتفاظين في نطاق الأعداد من 0 إلى 999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5_SEM1_S1_V1">
            <a:hlinkClick r:id="" action="ppaction://media"/>
            <a:extLst>
              <a:ext uri="{FF2B5EF4-FFF2-40B4-BE49-F238E27FC236}">
                <a16:creationId xmlns:a16="http://schemas.microsoft.com/office/drawing/2014/main" id="{2A9490FA-9A93-B16A-38F1-62DB6B31DA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1242" y="1946296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A5491-84F8-42D4-7A40-7AD82E6CF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071" y="2131933"/>
            <a:ext cx="5943857" cy="32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362327" y="879779"/>
            <a:ext cx="71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سنضع وننجز عمليات جمع باحتفاظين في نطاق الأعداد من 0 إلى 999.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165BD97-C7A2-1B8B-4988-543410031338}"/>
              </a:ext>
            </a:extLst>
          </p:cNvPr>
          <p:cNvSpPr/>
          <p:nvPr/>
        </p:nvSpPr>
        <p:spPr>
          <a:xfrm>
            <a:off x="2830283" y="3311021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637 + 85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ُوَظِّفُ الاِحْتِفاظَ ....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732129-4319-FC91-C7AD-279F3B242653}"/>
              </a:ext>
            </a:extLst>
          </p:cNvPr>
          <p:cNvSpPr/>
          <p:nvPr/>
        </p:nvSpPr>
        <p:spPr>
          <a:xfrm>
            <a:off x="2830283" y="3311021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637 + 85</a:t>
            </a:r>
          </a:p>
        </p:txBody>
      </p: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العملية على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F4EF44D-1594-83BB-7E0D-45A0E4CD199C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5299118-C2E0-A664-A075-2CE9F8AD68B1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9E3B092-CF08-A2C6-A6DF-ED65E6879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25D7EC0-E8F0-4223-2673-564C532554F1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09A7220-CE77-016E-D66A-5958CD5F3B4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6146FD87-EB5B-DDDF-71E3-526FD68E3E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F1EC60-EB97-E45D-4D6C-B7212D12E802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42152B0-3570-2928-11B6-B61D001D105C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290BB9E-C428-35E1-9529-AC581C4C47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47856D-3BCC-CAA9-EAE7-43EC17D0DA38}"/>
              </a:ext>
            </a:extLst>
          </p:cNvPr>
          <p:cNvSpPr/>
          <p:nvPr/>
        </p:nvSpPr>
        <p:spPr>
          <a:xfrm>
            <a:off x="2830283" y="3311021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637 + 85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9A86-399F-C1C1-A610-F32CCC36C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6013C7-2B37-FD24-0C45-CA10B0ADD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128ECC1-02D7-EFC4-F7CA-9E2A2C1AC47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67789B-52A6-6662-FE81-23827E3C7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288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C478-A062-7EEE-F531-DBD710C9F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0DBEE6-E3D5-EE2E-0538-977DD4FCBC9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660ABC9-2906-0473-D4C9-3D5BDAB00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B45430-58D7-1469-1459-102FD41B96D7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32A8155-8162-6CF5-B0BF-B1FD200F678F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BE837AD-E35F-024D-46BF-6FD9F412C6D5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6   3   7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7C7659-D25D-E24C-6A2F-1C694DEED54F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7F83C84-832F-2F4E-4156-25041C53A64E}"/>
              </a:ext>
            </a:extLst>
          </p:cNvPr>
          <p:cNvSpPr txBox="1"/>
          <p:nvPr/>
        </p:nvSpPr>
        <p:spPr>
          <a:xfrm>
            <a:off x="4212769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+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0281E08-14E8-903D-4BAE-8D70D0947CCE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D6B258-F22D-5217-7E90-1CDA790AA407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F2FBC7-6A4B-8E14-8230-73E0181293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E1127F3-7110-F47D-3B5A-7D6D07442DD6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91AEF76-38FE-591E-B1E4-5856C7CFA407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46571C9-270E-A608-DAE4-A64295B48A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A99EBEA-21C7-2577-4528-D4EBF7885DEB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FD48252-9712-EFA4-3A9F-5CC7BAC32C65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149D17C-F26D-CD0D-F0D9-2D55927E0C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B589986-21C5-A2A1-B569-D921E6C74CEC}"/>
              </a:ext>
            </a:extLst>
          </p:cNvPr>
          <p:cNvSpPr/>
          <p:nvPr/>
        </p:nvSpPr>
        <p:spPr>
          <a:xfrm>
            <a:off x="468085" y="3702907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637 + 85</a:t>
            </a:r>
          </a:p>
        </p:txBody>
      </p:sp>
    </p:spTree>
    <p:extLst>
      <p:ext uri="{BB962C8B-B14F-4D97-AF65-F5344CB8AC3E}">
        <p14:creationId xmlns:p14="http://schemas.microsoft.com/office/powerpoint/2010/main" val="15862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4107F6-B154-FE08-B526-E0D82BAFABD4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052896-744F-1768-52D9-844CEB34BD60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5F54650-F38A-6502-DB39-3954263D95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A37F334-537B-B009-9CEB-D7080ADE1DF1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39EDDE3-0FA8-08B5-E5C0-7F11B4206998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88C56FB-0A1D-DFD4-D1E1-C92FDA3225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804851-15E2-CFAD-83C5-E3CF2DF96F5A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DC53E77-F8FA-3F58-5E13-E26F263125A6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660780A0-89AE-7617-D115-6EBE5C652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2D1A0F-8F1A-402D-6176-5F5525EE9BFA}"/>
              </a:ext>
            </a:extLst>
          </p:cNvPr>
          <p:cNvSpPr/>
          <p:nvPr/>
        </p:nvSpPr>
        <p:spPr>
          <a:xfrm>
            <a:off x="2732314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5406BAC-F523-4FE7-C4F1-389E9BA6F438}"/>
              </a:ext>
            </a:extLst>
          </p:cNvPr>
          <p:cNvCxnSpPr>
            <a:cxnSpLocks/>
          </p:cNvCxnSpPr>
          <p:nvPr/>
        </p:nvCxnSpPr>
        <p:spPr>
          <a:xfrm>
            <a:off x="3066131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9D74707-7E73-6F84-79C5-5977D5E4584F}"/>
              </a:ext>
            </a:extLst>
          </p:cNvPr>
          <p:cNvSpPr txBox="1"/>
          <p:nvPr/>
        </p:nvSpPr>
        <p:spPr>
          <a:xfrm>
            <a:off x="3208490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6   3   7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F12F8E8-9F33-1B05-6BFD-20D989F2B518}"/>
              </a:ext>
            </a:extLst>
          </p:cNvPr>
          <p:cNvSpPr txBox="1"/>
          <p:nvPr/>
        </p:nvSpPr>
        <p:spPr>
          <a:xfrm>
            <a:off x="3620087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78080A-5F5D-48EC-EC6A-70638988D8C0}"/>
              </a:ext>
            </a:extLst>
          </p:cNvPr>
          <p:cNvSpPr txBox="1"/>
          <p:nvPr/>
        </p:nvSpPr>
        <p:spPr>
          <a:xfrm>
            <a:off x="2732312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العملية على الألواح وانتبهوا إلى الاحتفاظ.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CC37F6-BBB2-FE97-9350-D907E91BF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71F0379D-58D3-E81F-ECAC-B73CBFD768BA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53451BA-057B-D363-0522-703CA4AC5D7B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78DEC99E-B3C0-4395-8394-DF123CB068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E4B8900-0951-52F3-07AF-CA98695F9A02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F84D765-43C5-6F25-87B3-8474E16D694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278F0F1-A071-204D-DBBC-3467A5D312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39F5178-37CE-981D-F486-72C96CD420E9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744498F-77A0-73CC-7A4C-AFD6692C8EB5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21139F-38D9-AC61-651A-EAD3FA115D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B37A84B-21D3-FC65-DC21-ED8BCE7EC931}"/>
              </a:ext>
            </a:extLst>
          </p:cNvPr>
          <p:cNvSpPr/>
          <p:nvPr/>
        </p:nvSpPr>
        <p:spPr>
          <a:xfrm>
            <a:off x="2732314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BF90DD3-342D-BE12-2C06-29F5F79AC475}"/>
              </a:ext>
            </a:extLst>
          </p:cNvPr>
          <p:cNvCxnSpPr>
            <a:cxnSpLocks/>
          </p:cNvCxnSpPr>
          <p:nvPr/>
        </p:nvCxnSpPr>
        <p:spPr>
          <a:xfrm>
            <a:off x="3066131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3E690F44-DB94-DEF5-56B8-02309571487E}"/>
              </a:ext>
            </a:extLst>
          </p:cNvPr>
          <p:cNvSpPr txBox="1"/>
          <p:nvPr/>
        </p:nvSpPr>
        <p:spPr>
          <a:xfrm>
            <a:off x="3208490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6   3   7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8CC02C-23D9-5116-6F7B-DD6F3EB30A54}"/>
              </a:ext>
            </a:extLst>
          </p:cNvPr>
          <p:cNvSpPr txBox="1"/>
          <p:nvPr/>
        </p:nvSpPr>
        <p:spPr>
          <a:xfrm>
            <a:off x="3620087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5F9C805-D0AB-9DDD-2360-6140D3D30B93}"/>
              </a:ext>
            </a:extLst>
          </p:cNvPr>
          <p:cNvSpPr txBox="1"/>
          <p:nvPr/>
        </p:nvSpPr>
        <p:spPr>
          <a:xfrm>
            <a:off x="2732312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B0383743-1A7E-2244-3427-8FCA7311DDB8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39E41B0-B3B5-02E2-BF80-833DDCCF4377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EB63B46-AE84-A5AE-1D82-7A82DD29D6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636039-B2BD-93D4-AD0B-38560D6E2AE4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D5ABF6-24D4-F6CE-8AA5-2C470EBDD0E7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A469461-7D79-1E2E-AE49-018E13C3FC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1F093C9-3BE9-D8B2-6073-5B719D5DC0BD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EDA34E8-C374-B787-F4FE-C0447EDA8CD9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11573B2-80EE-0522-8A90-28F95211AB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618ACE-DE12-78CA-6C6B-CF52A3C0F2FA}"/>
              </a:ext>
            </a:extLst>
          </p:cNvPr>
          <p:cNvSpPr/>
          <p:nvPr/>
        </p:nvSpPr>
        <p:spPr>
          <a:xfrm>
            <a:off x="2732314" y="2917371"/>
            <a:ext cx="3026230" cy="3254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A8C8D2C-EBD2-42C3-9BEA-5AE96E9CA7F3}"/>
              </a:ext>
            </a:extLst>
          </p:cNvPr>
          <p:cNvCxnSpPr>
            <a:cxnSpLocks/>
          </p:cNvCxnSpPr>
          <p:nvPr/>
        </p:nvCxnSpPr>
        <p:spPr>
          <a:xfrm>
            <a:off x="3066131" y="5236034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5BAA1A5-3B04-FD21-1317-A020D1D6E312}"/>
              </a:ext>
            </a:extLst>
          </p:cNvPr>
          <p:cNvSpPr txBox="1"/>
          <p:nvPr/>
        </p:nvSpPr>
        <p:spPr>
          <a:xfrm>
            <a:off x="3208490" y="3363689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6   3   7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961557-ACFA-60E6-090F-C0CF25D20069}"/>
              </a:ext>
            </a:extLst>
          </p:cNvPr>
          <p:cNvSpPr txBox="1"/>
          <p:nvPr/>
        </p:nvSpPr>
        <p:spPr>
          <a:xfrm>
            <a:off x="3620087" y="4191007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9FD5430-2F2C-4675-52D5-50C462868465}"/>
              </a:ext>
            </a:extLst>
          </p:cNvPr>
          <p:cNvSpPr txBox="1"/>
          <p:nvPr/>
        </p:nvSpPr>
        <p:spPr>
          <a:xfrm>
            <a:off x="2732312" y="4038605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5474588-3DD0-A101-AB7F-953BCA24D280}"/>
              </a:ext>
            </a:extLst>
          </p:cNvPr>
          <p:cNvSpPr txBox="1"/>
          <p:nvPr/>
        </p:nvSpPr>
        <p:spPr>
          <a:xfrm>
            <a:off x="3233059" y="5094518"/>
            <a:ext cx="2558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7   2   2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1872506-F8BF-56AF-0C85-87B073DBFF90}"/>
              </a:ext>
            </a:extLst>
          </p:cNvPr>
          <p:cNvGrpSpPr/>
          <p:nvPr/>
        </p:nvGrpSpPr>
        <p:grpSpPr>
          <a:xfrm>
            <a:off x="3340879" y="3109839"/>
            <a:ext cx="417616" cy="429059"/>
            <a:chOff x="6138507" y="2380492"/>
            <a:chExt cx="417616" cy="429059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ECA1A2E-2FDB-1135-B7F9-4DD12EA972A1}"/>
                </a:ext>
              </a:extLst>
            </p:cNvPr>
            <p:cNvSpPr/>
            <p:nvPr/>
          </p:nvSpPr>
          <p:spPr>
            <a:xfrm>
              <a:off x="6138507" y="2404710"/>
              <a:ext cx="404841" cy="40484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6EFF5BD-54D4-5A91-84BA-93F3F0565C6E}"/>
                </a:ext>
              </a:extLst>
            </p:cNvPr>
            <p:cNvSpPr txBox="1"/>
            <p:nvPr/>
          </p:nvSpPr>
          <p:spPr>
            <a:xfrm>
              <a:off x="6169277" y="2380492"/>
              <a:ext cx="386846" cy="38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8EA9ABB-9DE4-4F3A-A318-9B74D034CD9C}"/>
              </a:ext>
            </a:extLst>
          </p:cNvPr>
          <p:cNvGrpSpPr/>
          <p:nvPr/>
        </p:nvGrpSpPr>
        <p:grpSpPr>
          <a:xfrm>
            <a:off x="4102879" y="3120724"/>
            <a:ext cx="428502" cy="429059"/>
            <a:chOff x="6138507" y="2380492"/>
            <a:chExt cx="428502" cy="429059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FA1EBE9-6693-FF49-8AD5-79776FA1AA59}"/>
                </a:ext>
              </a:extLst>
            </p:cNvPr>
            <p:cNvSpPr/>
            <p:nvPr/>
          </p:nvSpPr>
          <p:spPr>
            <a:xfrm>
              <a:off x="6138507" y="2404710"/>
              <a:ext cx="404841" cy="40484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40BA302-98B7-34CA-0E78-8777BD9C20CB}"/>
                </a:ext>
              </a:extLst>
            </p:cNvPr>
            <p:cNvSpPr txBox="1"/>
            <p:nvPr/>
          </p:nvSpPr>
          <p:spPr>
            <a:xfrm>
              <a:off x="6180163" y="2380492"/>
              <a:ext cx="386846" cy="38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983E1D0-C52E-17FE-8EFA-978FEA5B1C9A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A4D69C-9938-D8C2-3CAF-04BFCADDEF28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أأُنْجِزُ الْعَمَلِيَّةَ وَ أُوَظِّفُ الاِحْتِفاظَ ....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0DBFCA9-6C27-1868-947D-4F78B4D6E7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0DF6C40-B926-D271-939E-499EAD142613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33CAA2F-E703-E05F-5C14-225446D968DD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029A4F0A-B586-61A9-8096-531E8FA7AF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55065E-B740-B05B-CF4F-47A242F456FF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57AC1BD-E1DE-BDF0-2BF1-CB38B0B0895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14F72CB-EBE1-1BD8-A345-6FB6D6818C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DC1AD5-8A1A-F5EB-9D6D-A96F2BED2C90}"/>
              </a:ext>
            </a:extLst>
          </p:cNvPr>
          <p:cNvSpPr/>
          <p:nvPr/>
        </p:nvSpPr>
        <p:spPr>
          <a:xfrm>
            <a:off x="2732314" y="2917371"/>
            <a:ext cx="3026230" cy="3254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D58532-2776-A109-D0CE-ACA833236089}"/>
              </a:ext>
            </a:extLst>
          </p:cNvPr>
          <p:cNvCxnSpPr>
            <a:cxnSpLocks/>
          </p:cNvCxnSpPr>
          <p:nvPr/>
        </p:nvCxnSpPr>
        <p:spPr>
          <a:xfrm>
            <a:off x="3066131" y="5236034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6C74A82E-9487-7A4A-BC15-928967E68430}"/>
              </a:ext>
            </a:extLst>
          </p:cNvPr>
          <p:cNvSpPr txBox="1"/>
          <p:nvPr/>
        </p:nvSpPr>
        <p:spPr>
          <a:xfrm>
            <a:off x="3208490" y="3363689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6   3   7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37A911-B42A-8890-9218-EEE4B1D73965}"/>
              </a:ext>
            </a:extLst>
          </p:cNvPr>
          <p:cNvSpPr txBox="1"/>
          <p:nvPr/>
        </p:nvSpPr>
        <p:spPr>
          <a:xfrm>
            <a:off x="3620087" y="4191007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8   5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8B6E06-41CF-41A1-33B7-6E71BD5D7BFE}"/>
              </a:ext>
            </a:extLst>
          </p:cNvPr>
          <p:cNvSpPr txBox="1"/>
          <p:nvPr/>
        </p:nvSpPr>
        <p:spPr>
          <a:xfrm>
            <a:off x="2732312" y="4038605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+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93E624-2DBE-7152-2D2F-334CF9D9A868}"/>
              </a:ext>
            </a:extLst>
          </p:cNvPr>
          <p:cNvSpPr txBox="1"/>
          <p:nvPr/>
        </p:nvSpPr>
        <p:spPr>
          <a:xfrm>
            <a:off x="3233059" y="5094518"/>
            <a:ext cx="2558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7   2   2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17A4F7B-2F57-CECF-32BB-46055A2474E2}"/>
              </a:ext>
            </a:extLst>
          </p:cNvPr>
          <p:cNvSpPr/>
          <p:nvPr/>
        </p:nvSpPr>
        <p:spPr>
          <a:xfrm>
            <a:off x="3340879" y="3134057"/>
            <a:ext cx="404841" cy="404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40BA2B1-E9CB-0618-858E-E78D3E049F0E}"/>
              </a:ext>
            </a:extLst>
          </p:cNvPr>
          <p:cNvSpPr txBox="1"/>
          <p:nvPr/>
        </p:nvSpPr>
        <p:spPr>
          <a:xfrm>
            <a:off x="4155425" y="3109839"/>
            <a:ext cx="38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C1B41DE-51B1-1D4B-6C4F-241E14AEDDC1}"/>
              </a:ext>
            </a:extLst>
          </p:cNvPr>
          <p:cNvSpPr/>
          <p:nvPr/>
        </p:nvSpPr>
        <p:spPr>
          <a:xfrm>
            <a:off x="4113763" y="3144942"/>
            <a:ext cx="404841" cy="404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accent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4165BAF-45DA-7F80-39BA-970097A5391A}"/>
              </a:ext>
            </a:extLst>
          </p:cNvPr>
          <p:cNvSpPr txBox="1"/>
          <p:nvPr/>
        </p:nvSpPr>
        <p:spPr>
          <a:xfrm>
            <a:off x="3360765" y="3120724"/>
            <a:ext cx="386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chemeClr val="accent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الجمع.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E93EA6-644C-F3E0-0A69-BA09334EB905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E5049F2-3770-99CD-445F-57514F728114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282F69E-C7CC-732F-54FF-D981F4BE61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B868DB0-244D-BE16-C981-318EEEA8EC1D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A5F2D0B-5A14-6707-BBAE-87EBA76F9466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8CEEC4B-2DAB-3721-C653-A16BC83FAC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DCD05627-8E79-FBD9-DF19-BF8C2CB8D216}"/>
              </a:ext>
            </a:extLst>
          </p:cNvPr>
          <p:cNvSpPr txBox="1"/>
          <p:nvPr/>
        </p:nvSpPr>
        <p:spPr>
          <a:xfrm>
            <a:off x="3864430" y="4080089"/>
            <a:ext cx="3820885" cy="58919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..................................................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427645F-1B85-72BF-6DB4-9C285222CC6A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F0B25DB-803F-20C2-13F3-A18C4CC150E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49777ED-F170-4FFE-A8F8-38D3FBCBC1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CD732-9E45-494C-8D37-8947DCA5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132482-160B-FA7B-1053-7F7FF6610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60" y="3203014"/>
            <a:ext cx="2263336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B277044-1BD0-5598-4F90-536C0167FAE9}"/>
              </a:ext>
            </a:extLst>
          </p:cNvPr>
          <p:cNvGrpSpPr/>
          <p:nvPr/>
        </p:nvGrpSpPr>
        <p:grpSpPr>
          <a:xfrm>
            <a:off x="3200398" y="1843203"/>
            <a:ext cx="2536402" cy="682829"/>
            <a:chOff x="4220692" y="1815466"/>
            <a:chExt cx="2536402" cy="68282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0A2A470-5254-C613-BD7D-656F6379D33F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وَ أُوَظِّفُ الاِحْتِفاظَ ....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29C3318E-25E4-2B00-96D3-B9BCBABC0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F076A57-7D0C-0AC2-F1E4-817C06E04AB9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EFF565E-5EBC-C0F7-1B77-3F111E457639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َكْتُبُ مُتَساوِيَةَ الْجَمْعِ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551F06E-F87B-9165-4CE2-65C092173B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E9CC2153-07F9-89C7-10FD-8482128DB30B}"/>
              </a:ext>
            </a:extLst>
          </p:cNvPr>
          <p:cNvSpPr txBox="1"/>
          <p:nvPr/>
        </p:nvSpPr>
        <p:spPr>
          <a:xfrm>
            <a:off x="3864430" y="3949459"/>
            <a:ext cx="3820885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637 + 85 = 722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0401A2-BE74-3ECC-7C81-2C6857E44B38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F4D05C-521E-0BC4-1920-4425188150F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81DD39DA-81AD-079C-C2B2-5212F8076E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D2A5248-8F76-A352-8BD1-8667C7F74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160" y="3203014"/>
            <a:ext cx="2263336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7FB57F3D-80C3-3A33-ADD7-C534DACB43B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61CC326-7E92-E8F4-261D-161F26DB9618}"/>
              </a:ext>
            </a:extLst>
          </p:cNvPr>
          <p:cNvSpPr/>
          <p:nvPr/>
        </p:nvSpPr>
        <p:spPr>
          <a:xfrm>
            <a:off x="2449281" y="3311021"/>
            <a:ext cx="3907974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409 + 192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8E3468-3169-0850-3AAD-1E0966678D8B}"/>
              </a:ext>
            </a:extLst>
          </p:cNvPr>
          <p:cNvSpPr/>
          <p:nvPr/>
        </p:nvSpPr>
        <p:spPr>
          <a:xfrm>
            <a:off x="827309" y="3463417"/>
            <a:ext cx="345077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409 + 192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3D3C3-60C1-A8C0-7B16-277971DA11C8}"/>
              </a:ext>
            </a:extLst>
          </p:cNvPr>
          <p:cNvSpPr/>
          <p:nvPr/>
        </p:nvSpPr>
        <p:spPr>
          <a:xfrm>
            <a:off x="4724399" y="2177142"/>
            <a:ext cx="3026230" cy="3254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69EA0E3-FFED-519F-2FBC-9B1BD1B457DD}"/>
              </a:ext>
            </a:extLst>
          </p:cNvPr>
          <p:cNvCxnSpPr>
            <a:cxnSpLocks/>
          </p:cNvCxnSpPr>
          <p:nvPr/>
        </p:nvCxnSpPr>
        <p:spPr>
          <a:xfrm>
            <a:off x="5058216" y="4495805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B05A3B58-F88B-0CB5-1F51-6587720B3449}"/>
              </a:ext>
            </a:extLst>
          </p:cNvPr>
          <p:cNvSpPr txBox="1"/>
          <p:nvPr/>
        </p:nvSpPr>
        <p:spPr>
          <a:xfrm>
            <a:off x="5200575" y="2623460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4   0   9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7CF6F2-C269-0569-B120-31A81866CF7B}"/>
              </a:ext>
            </a:extLst>
          </p:cNvPr>
          <p:cNvSpPr txBox="1"/>
          <p:nvPr/>
        </p:nvSpPr>
        <p:spPr>
          <a:xfrm>
            <a:off x="5003896" y="3450778"/>
            <a:ext cx="2682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1   9   2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0A01A1-2D50-D5C8-5989-C72154E79810}"/>
              </a:ext>
            </a:extLst>
          </p:cNvPr>
          <p:cNvSpPr txBox="1"/>
          <p:nvPr/>
        </p:nvSpPr>
        <p:spPr>
          <a:xfrm>
            <a:off x="4724397" y="3298376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+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E7BBA4-8DA6-9FC1-E3D0-64AE51670FE7}"/>
              </a:ext>
            </a:extLst>
          </p:cNvPr>
          <p:cNvSpPr txBox="1"/>
          <p:nvPr/>
        </p:nvSpPr>
        <p:spPr>
          <a:xfrm>
            <a:off x="5279574" y="4354289"/>
            <a:ext cx="2558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6   0   1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E84250-5FA2-F090-DFF6-4817F9829D1D}"/>
              </a:ext>
            </a:extLst>
          </p:cNvPr>
          <p:cNvGrpSpPr/>
          <p:nvPr/>
        </p:nvGrpSpPr>
        <p:grpSpPr>
          <a:xfrm>
            <a:off x="5332964" y="2369610"/>
            <a:ext cx="417616" cy="429059"/>
            <a:chOff x="6138507" y="2380492"/>
            <a:chExt cx="417616" cy="429059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A23BA8B-F4E5-6502-E37A-1B97021ECF6A}"/>
                </a:ext>
              </a:extLst>
            </p:cNvPr>
            <p:cNvSpPr/>
            <p:nvPr/>
          </p:nvSpPr>
          <p:spPr>
            <a:xfrm>
              <a:off x="6138507" y="2404710"/>
              <a:ext cx="404841" cy="40484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BA5734C-0BDE-E730-ED3F-5468000E2B71}"/>
                </a:ext>
              </a:extLst>
            </p:cNvPr>
            <p:cNvSpPr txBox="1"/>
            <p:nvPr/>
          </p:nvSpPr>
          <p:spPr>
            <a:xfrm>
              <a:off x="6169277" y="2380492"/>
              <a:ext cx="386846" cy="38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BF49BA0-193F-3C01-C904-BEE32A5E1819}"/>
              </a:ext>
            </a:extLst>
          </p:cNvPr>
          <p:cNvGrpSpPr/>
          <p:nvPr/>
        </p:nvGrpSpPr>
        <p:grpSpPr>
          <a:xfrm>
            <a:off x="6094964" y="2380495"/>
            <a:ext cx="428502" cy="429059"/>
            <a:chOff x="6138507" y="2380492"/>
            <a:chExt cx="428502" cy="429059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FADB5F4-DE14-16AF-B1AA-52EA4FE59BC6}"/>
                </a:ext>
              </a:extLst>
            </p:cNvPr>
            <p:cNvSpPr/>
            <p:nvPr/>
          </p:nvSpPr>
          <p:spPr>
            <a:xfrm>
              <a:off x="6138507" y="2404710"/>
              <a:ext cx="404841" cy="40484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D34B9C-9761-9F98-CDF7-18878BDB06A7}"/>
                </a:ext>
              </a:extLst>
            </p:cNvPr>
            <p:cNvSpPr txBox="1"/>
            <p:nvPr/>
          </p:nvSpPr>
          <p:spPr>
            <a:xfrm>
              <a:off x="6180163" y="2380492"/>
              <a:ext cx="386846" cy="38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F55A7EB-FA2E-CB9C-7502-4D32D4452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48544"/>
            <a:ext cx="3275273" cy="4419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B948D0-8E8E-DFA0-A1D7-5E0E77EB2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459" y="1948544"/>
            <a:ext cx="3275273" cy="441959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16535" y="4872442"/>
            <a:ext cx="2992580" cy="1288872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3720DC-442A-0343-9CCF-F5C787F0B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33" y="2525567"/>
            <a:ext cx="5677705" cy="25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693EC3-2F65-B041-894E-105CDF901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45" y="2422719"/>
            <a:ext cx="4912278" cy="26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659464C-6B3D-68C4-6047-B294C3AFD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951" y="2328926"/>
            <a:ext cx="6995695" cy="31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2B569F6-30A3-8CE7-1177-0878DF5530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003" y="1804992"/>
            <a:ext cx="3795162" cy="45631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654629" y="2383971"/>
            <a:ext cx="3332992" cy="22751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23E794A-CFE5-0334-D968-B083A3B9B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723" y="1688119"/>
            <a:ext cx="5142552" cy="44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8CA2D1-4585-30CF-47FE-E07E4E8EE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48544"/>
            <a:ext cx="3275273" cy="4419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07D5B8-DC0B-3B78-7657-E411105C0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459" y="1948544"/>
            <a:ext cx="3275273" cy="441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18028</TotalTime>
  <Words>1017</Words>
  <Application>Microsoft Office PowerPoint</Application>
  <PresentationFormat>Affichage à l'écran (4:3)</PresentationFormat>
  <Paragraphs>299</Paragraphs>
  <Slides>58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Chalkboard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224</cp:revision>
  <cp:lastPrinted>2025-08-13T10:11:39Z</cp:lastPrinted>
  <dcterms:created xsi:type="dcterms:W3CDTF">2025-08-01T12:31:49Z</dcterms:created>
  <dcterms:modified xsi:type="dcterms:W3CDTF">2026-05-17T12:19:45Z</dcterms:modified>
</cp:coreProperties>
</file>