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1"/>
  </p:notesMasterIdLst>
  <p:handoutMasterIdLst>
    <p:handoutMasterId r:id="rId52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4" r:id="rId15"/>
    <p:sldId id="2134806795" r:id="rId16"/>
    <p:sldId id="2134806707" r:id="rId17"/>
    <p:sldId id="2134806796" r:id="rId18"/>
    <p:sldId id="2134806817" r:id="rId19"/>
    <p:sldId id="2134806818" r:id="rId20"/>
    <p:sldId id="2134806797" r:id="rId21"/>
    <p:sldId id="2134806659" r:id="rId22"/>
    <p:sldId id="2134806801" r:id="rId23"/>
    <p:sldId id="2134806812" r:id="rId24"/>
    <p:sldId id="2134806597" r:id="rId25"/>
    <p:sldId id="2134806819" r:id="rId26"/>
    <p:sldId id="2134806820" r:id="rId27"/>
    <p:sldId id="2134806638" r:id="rId28"/>
    <p:sldId id="2134806667" r:id="rId29"/>
    <p:sldId id="2134806823" r:id="rId30"/>
    <p:sldId id="2134806821" r:id="rId31"/>
    <p:sldId id="2134806813" r:id="rId32"/>
    <p:sldId id="2134806814" r:id="rId33"/>
    <p:sldId id="2134806735" r:id="rId34"/>
    <p:sldId id="2134806686" r:id="rId35"/>
    <p:sldId id="2134806758" r:id="rId36"/>
    <p:sldId id="2134806815" r:id="rId37"/>
    <p:sldId id="2134806760" r:id="rId38"/>
    <p:sldId id="2134806806" r:id="rId39"/>
    <p:sldId id="2134806747" r:id="rId40"/>
    <p:sldId id="2134806748" r:id="rId41"/>
    <p:sldId id="2134806598" r:id="rId42"/>
    <p:sldId id="2134806652" r:id="rId43"/>
    <p:sldId id="2134806690" r:id="rId44"/>
    <p:sldId id="2134806751" r:id="rId45"/>
    <p:sldId id="2134806825" r:id="rId46"/>
    <p:sldId id="2134806824" r:id="rId47"/>
    <p:sldId id="789" r:id="rId48"/>
    <p:sldId id="2134806816" r:id="rId49"/>
    <p:sldId id="980" r:id="rId5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3"/>
      <p:bold r:id="rId54"/>
    </p:embeddedFont>
    <p:embeddedFont>
      <p:font typeface="Dosis" pitchFamily="2" charset="0"/>
      <p:regular r:id="rId55"/>
      <p:bold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4"/>
            <p14:sldId id="2134806795"/>
            <p14:sldId id="2134806707"/>
            <p14:sldId id="2134806796"/>
            <p14:sldId id="2134806817"/>
            <p14:sldId id="2134806818"/>
            <p14:sldId id="2134806797"/>
            <p14:sldId id="2134806659"/>
            <p14:sldId id="2134806801"/>
            <p14:sldId id="2134806812"/>
            <p14:sldId id="2134806597"/>
            <p14:sldId id="2134806819"/>
            <p14:sldId id="2134806820"/>
            <p14:sldId id="2134806638"/>
            <p14:sldId id="2134806667"/>
            <p14:sldId id="2134806823"/>
            <p14:sldId id="2134806821"/>
            <p14:sldId id="2134806813"/>
            <p14:sldId id="2134806814"/>
            <p14:sldId id="2134806735"/>
            <p14:sldId id="2134806686"/>
            <p14:sldId id="2134806758"/>
            <p14:sldId id="2134806815"/>
            <p14:sldId id="2134806760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90"/>
            <p14:sldId id="2134806751"/>
            <p14:sldId id="2134806825"/>
            <p14:sldId id="2134806824"/>
            <p14:sldId id="789"/>
            <p14:sldId id="2134806816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E98301"/>
    <a:srgbClr val="3A8F98"/>
    <a:srgbClr val="00AB9B"/>
    <a:srgbClr val="2B7589"/>
    <a:srgbClr val="FFDA6D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11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F3DB4-0DE6-5EF7-F4E6-EB0EF5EE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9091CA-B533-199E-5EA4-29EE008FF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4F7A0C-2D47-B35B-EB63-9C42907F5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7AB667-302E-700B-754D-C72C85EFC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8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C91A-08B7-4B11-C86F-7AEF204B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9D9817-D10C-6E94-04B1-6A008F05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167D40-2EFB-0DEA-2353-502B0719E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FB9D34-61C7-D478-A9F8-6299CADA9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96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0.png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emf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2.png"/><Relationship Id="rId4" Type="http://schemas.openxmlformats.org/officeDocument/2006/relationships/image" Target="../media/image1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emf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4.png"/><Relationship Id="rId4" Type="http://schemas.openxmlformats.org/officeDocument/2006/relationships/image" Target="../media/image1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3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7.mp4"/><Relationship Id="rId7" Type="http://schemas.openxmlformats.org/officeDocument/2006/relationships/image" Target="../media/image2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7.mp4"/><Relationship Id="rId9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prstClr val="white"/>
                </a:solidFill>
                <a:ea typeface="DengXian" panose="02010600030101010101" pitchFamily="2" charset="-122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96E065-584D-CF40-1BCF-6922C732BD8E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2AE7F05-DC0B-8D43-7650-69D132CC8A98}"/>
              </a:ext>
            </a:extLst>
          </p:cNvPr>
          <p:cNvGrpSpPr/>
          <p:nvPr/>
        </p:nvGrpSpPr>
        <p:grpSpPr>
          <a:xfrm>
            <a:off x="542412" y="241150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49D8F9E-9942-0CCC-2578-BB45D316F7D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ED04C04B-CF4F-18CE-C593-2E8C00A759A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2 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D934F33E-BFCB-2129-085F-B0E278B241D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71554F1-B450-D604-F2BF-01B21261AB11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FE47C06-8E47-6282-BA98-AA239248F1E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58845320-1CA2-E231-865C-79110C19909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2A0216EB-5E77-7460-A8AE-493EC2F1860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(توليف)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83C1582-62CD-14BC-EDEE-6A61580D2CE3}"/>
              </a:ext>
            </a:extLst>
          </p:cNvPr>
          <p:cNvGrpSpPr/>
          <p:nvPr/>
        </p:nvGrpSpPr>
        <p:grpSpPr>
          <a:xfrm>
            <a:off x="4600842" y="24391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0710579-E321-3107-923F-3162F8E87A9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4" name="Organigramme : Terminateur 21">
              <a:extLst>
                <a:ext uri="{FF2B5EF4-FFF2-40B4-BE49-F238E27FC236}">
                  <a16:creationId xmlns:a16="http://schemas.microsoft.com/office/drawing/2014/main" id="{E0F548D8-E2EA-1F5B-98A9-F322444F72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Espace réservé du texte 5">
              <a:extLst>
                <a:ext uri="{FF2B5EF4-FFF2-40B4-BE49-F238E27FC236}">
                  <a16:creationId xmlns:a16="http://schemas.microsoft.com/office/drawing/2014/main" id="{9A4CCAB9-79DD-30EC-86C1-14BD70BA8AF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C9A4051E-DD78-D9D4-53C3-4902A38815D8}"/>
              </a:ext>
            </a:extLst>
          </p:cNvPr>
          <p:cNvSpPr txBox="1"/>
          <p:nvPr/>
        </p:nvSpPr>
        <p:spPr>
          <a:xfrm>
            <a:off x="4779904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(2)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83D5FA9-D51F-3553-6795-8B5EC416F2D7}"/>
              </a:ext>
            </a:extLst>
          </p:cNvPr>
          <p:cNvSpPr txBox="1"/>
          <p:nvPr/>
        </p:nvSpPr>
        <p:spPr>
          <a:xfrm>
            <a:off x="658486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F4B10FA-3C14-4AAD-4B66-709833C6536B}"/>
              </a:ext>
            </a:extLst>
          </p:cNvPr>
          <p:cNvGrpSpPr/>
          <p:nvPr/>
        </p:nvGrpSpPr>
        <p:grpSpPr>
          <a:xfrm>
            <a:off x="4576349" y="383287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6253608-1A3E-DB1A-EB9D-25534DB6AC6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21">
              <a:extLst>
                <a:ext uri="{FF2B5EF4-FFF2-40B4-BE49-F238E27FC236}">
                  <a16:creationId xmlns:a16="http://schemas.microsoft.com/office/drawing/2014/main" id="{5E481B58-4426-E929-68D9-0C0EEF7275C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3 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778CD585-E8C6-D37B-A6A3-35842717423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9E9FC722-93BE-666D-D237-03522374EC49}"/>
              </a:ext>
            </a:extLst>
          </p:cNvPr>
          <p:cNvSpPr txBox="1"/>
          <p:nvPr/>
        </p:nvSpPr>
        <p:spPr>
          <a:xfrm>
            <a:off x="4692423" y="43487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ضعف عدد أصغر من 15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61F30A-9A56-544A-590E-CE458DC74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699" y="2437166"/>
            <a:ext cx="3229778" cy="40102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D15340-FDE5-B78F-2785-E35BA1588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922" y="2445378"/>
            <a:ext cx="3229778" cy="40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701479" y="3367460"/>
            <a:ext cx="6969586" cy="186671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597159" y="3357270"/>
            <a:ext cx="642055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وعدد من رقمين على السطر؛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ضعف عدد أصغر من 15؛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الكل (الجداء) أو المقارنة باستخدام نموذج الأشرطة؛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5F12C16-755C-4FB5-A3F0-1FBFD9624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417" y="1969176"/>
            <a:ext cx="3315494" cy="43196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2A7D25-19CE-B717-C3C3-D30ED3BA8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854" y="1969177"/>
            <a:ext cx="3315494" cy="431965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113،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C4672F-EC72-87E9-2E6F-DB053846E3A0}"/>
              </a:ext>
            </a:extLst>
          </p:cNvPr>
          <p:cNvSpPr/>
          <p:nvPr/>
        </p:nvSpPr>
        <p:spPr>
          <a:xfrm>
            <a:off x="1520890" y="4245429"/>
            <a:ext cx="3004087" cy="180080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B18BE57-E1B3-F46C-2301-CD2411B6D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862" y="1896230"/>
            <a:ext cx="6100276" cy="427852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4985461" y="5673014"/>
            <a:ext cx="804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0931FF-AFEE-A734-94D0-3448A5A107AE}"/>
              </a:ext>
            </a:extLst>
          </p:cNvPr>
          <p:cNvSpPr txBox="1"/>
          <p:nvPr/>
        </p:nvSpPr>
        <p:spPr>
          <a:xfrm>
            <a:off x="5314582" y="4444480"/>
            <a:ext cx="178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 5 x 50 = 250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04FE072-C529-4B00-2130-92236E6CD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910247"/>
              </p:ext>
            </p:extLst>
          </p:nvPr>
        </p:nvGraphicFramePr>
        <p:xfrm>
          <a:off x="1931965" y="3875331"/>
          <a:ext cx="1958560" cy="745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1254280711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0361039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2015680130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08785107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955694849"/>
                    </a:ext>
                  </a:extLst>
                </a:gridCol>
              </a:tblGrid>
              <a:tr h="337127">
                <a:tc gridSpan="5">
                  <a:txBody>
                    <a:bodyPr/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fr-MA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extLst>
                  <a:ext uri="{0D108BD9-81ED-4DB2-BD59-A6C34878D82A}">
                    <a16:rowId xmlns:a16="http://schemas.microsoft.com/office/drawing/2014/main" val="884570554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50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50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50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50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50</a:t>
                      </a:r>
                    </a:p>
                  </a:txBody>
                  <a:tcPr marL="35254" marR="35254" marT="41564" marB="41564"/>
                </a:tc>
                <a:extLst>
                  <a:ext uri="{0D108BD9-81ED-4DB2-BD59-A6C34878D82A}">
                    <a16:rowId xmlns:a16="http://schemas.microsoft.com/office/drawing/2014/main" val="124339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81726F-29CA-7BBB-D005-11E7C2D3C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877" y="1732949"/>
            <a:ext cx="3570509" cy="4654844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26C773-41CD-7A3B-F3AC-AF8BBC2CC5D6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95312-80B7-CE25-263E-82377F6FDCA1}"/>
              </a:ext>
            </a:extLst>
          </p:cNvPr>
          <p:cNvSpPr/>
          <p:nvPr/>
        </p:nvSpPr>
        <p:spPr>
          <a:xfrm>
            <a:off x="2696188" y="4682413"/>
            <a:ext cx="3126113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A82180-9A62-B88D-2083-313C28764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873829"/>
            <a:ext cx="7557025" cy="9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2650F44-A1B2-69B7-4DB5-CCC0118E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873829"/>
            <a:ext cx="7557025" cy="990233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767167"/>
            <a:ext cx="66242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حصل(ت) على أكبر عدد من العمليات الصحيحة هو بطل(ة) الحساب الذهني.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C224D9-F9FE-D0DA-0689-1ECE05EDD199}"/>
              </a:ext>
            </a:extLst>
          </p:cNvPr>
          <p:cNvSpPr txBox="1"/>
          <p:nvPr/>
        </p:nvSpPr>
        <p:spPr>
          <a:xfrm>
            <a:off x="1805472" y="3383901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230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C397B1-BBB4-2EFF-67A9-6C260C5C76BB}"/>
              </a:ext>
            </a:extLst>
          </p:cNvPr>
          <p:cNvSpPr txBox="1"/>
          <p:nvPr/>
        </p:nvSpPr>
        <p:spPr>
          <a:xfrm>
            <a:off x="3536302" y="2993569"/>
            <a:ext cx="620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540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BE3618-1DB2-4367-62CC-C261F7047FD3}"/>
              </a:ext>
            </a:extLst>
          </p:cNvPr>
          <p:cNvSpPr txBox="1"/>
          <p:nvPr/>
        </p:nvSpPr>
        <p:spPr>
          <a:xfrm>
            <a:off x="3572070" y="3391676"/>
            <a:ext cx="692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CB882D-A02F-229A-DE80-7151F8180864}"/>
              </a:ext>
            </a:extLst>
          </p:cNvPr>
          <p:cNvSpPr txBox="1"/>
          <p:nvPr/>
        </p:nvSpPr>
        <p:spPr>
          <a:xfrm>
            <a:off x="5225141" y="2974907"/>
            <a:ext cx="620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23F7BE-6B4F-8C5E-33E1-018E37C5DED8}"/>
              </a:ext>
            </a:extLst>
          </p:cNvPr>
          <p:cNvSpPr txBox="1"/>
          <p:nvPr/>
        </p:nvSpPr>
        <p:spPr>
          <a:xfrm>
            <a:off x="5192484" y="3401007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A23EFD-810C-AD4C-6F20-A2CC115A8715}"/>
              </a:ext>
            </a:extLst>
          </p:cNvPr>
          <p:cNvSpPr txBox="1"/>
          <p:nvPr/>
        </p:nvSpPr>
        <p:spPr>
          <a:xfrm>
            <a:off x="6882877" y="2985792"/>
            <a:ext cx="617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640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A6F785-0695-DA25-4197-A3F9EE0DD0BB}"/>
              </a:ext>
            </a:extLst>
          </p:cNvPr>
          <p:cNvSpPr txBox="1"/>
          <p:nvPr/>
        </p:nvSpPr>
        <p:spPr>
          <a:xfrm>
            <a:off x="6907765" y="3390120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BBF884-AC4C-2563-89C7-8816682FA286}"/>
              </a:ext>
            </a:extLst>
          </p:cNvPr>
          <p:cNvSpPr txBox="1"/>
          <p:nvPr/>
        </p:nvSpPr>
        <p:spPr>
          <a:xfrm>
            <a:off x="1813246" y="2985796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400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E9AC-0C27-9D91-9DB4-C10BA882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F70E25-6FB7-B830-CB38-C403A1814B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F3387C3-53B1-7522-2602-C35061870A6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FA48A7E-15B2-823F-5EDB-06E461F5E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58586BC-F3EA-6C99-6C10-3219EDC5259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E38B675-315E-739B-62E1-01F33EA55C9B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6E8D2E-F261-BC86-8407-3EAFA264D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658" y="2285502"/>
            <a:ext cx="6870023" cy="228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28659-4717-470D-75E7-402B4874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2CFEFD7-1049-E2B1-DD0E-E88A20A01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658" y="2285502"/>
            <a:ext cx="6870023" cy="2286995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DD31F8-736D-8A06-E1DD-9173A5A34B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0220DAD-E474-9541-88E7-054468E5E8B9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98272C8-9C1D-E767-6950-978586F6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0B988FB-85F9-308D-8A89-3714DA9A03C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ADD8091-3CAE-60A1-A3E6-9B758BCD9543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787FD3-B37D-F91D-1349-48E4269113AD}"/>
              </a:ext>
            </a:extLst>
          </p:cNvPr>
          <p:cNvSpPr txBox="1"/>
          <p:nvPr/>
        </p:nvSpPr>
        <p:spPr>
          <a:xfrm>
            <a:off x="1579982" y="3987272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6    8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7B48E5-D18A-1573-4BAE-EEF6B6FF1922}"/>
              </a:ext>
            </a:extLst>
          </p:cNvPr>
          <p:cNvSpPr txBox="1"/>
          <p:nvPr/>
        </p:nvSpPr>
        <p:spPr>
          <a:xfrm>
            <a:off x="2236241" y="2572138"/>
            <a:ext cx="504266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041CA33-6CB3-3456-C78F-BDAF837BC94B}"/>
              </a:ext>
            </a:extLst>
          </p:cNvPr>
          <p:cNvSpPr/>
          <p:nvPr/>
        </p:nvSpPr>
        <p:spPr>
          <a:xfrm>
            <a:off x="2348211" y="2712102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4B62E2-E104-1A32-2644-D828D7EF2B71}"/>
              </a:ext>
            </a:extLst>
          </p:cNvPr>
          <p:cNvSpPr txBox="1"/>
          <p:nvPr/>
        </p:nvSpPr>
        <p:spPr>
          <a:xfrm>
            <a:off x="5837842" y="3971720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5    7</a:t>
            </a:r>
          </a:p>
        </p:txBody>
      </p:sp>
    </p:spTree>
    <p:extLst>
      <p:ext uri="{BB962C8B-B14F-4D97-AF65-F5344CB8AC3E}">
        <p14:creationId xmlns:p14="http://schemas.microsoft.com/office/powerpoint/2010/main" val="37677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حساب جداء عدد من رقم وعدد من رقمين على السطر؛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D43B29-00F0-B81B-5E1D-F1D6E3116AFB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جداء العددين على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E6B3AE-DED4-8398-45BE-DABA0E589296}"/>
              </a:ext>
            </a:extLst>
          </p:cNvPr>
          <p:cNvSpPr txBox="1"/>
          <p:nvPr/>
        </p:nvSpPr>
        <p:spPr>
          <a:xfrm>
            <a:off x="2078222" y="2839252"/>
            <a:ext cx="472534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53 =….. + 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3E0782-8A57-BA09-3601-308387072DCB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53 =…….</a:t>
            </a:r>
          </a:p>
        </p:txBody>
      </p:sp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9248-0D61-EA8E-EF7C-98C2D697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E08C53-D455-5506-74A4-28D829EE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412DD6-8776-1594-82F1-EDECAC8223B7}"/>
              </a:ext>
            </a:extLst>
          </p:cNvPr>
          <p:cNvSpPr txBox="1"/>
          <p:nvPr/>
        </p:nvSpPr>
        <p:spPr>
          <a:xfrm>
            <a:off x="367382" y="887245"/>
            <a:ext cx="7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B1D31F-8397-DAAC-CAEE-AC64FE77E0AA}"/>
              </a:ext>
            </a:extLst>
          </p:cNvPr>
          <p:cNvSpPr txBox="1"/>
          <p:nvPr/>
        </p:nvSpPr>
        <p:spPr>
          <a:xfrm>
            <a:off x="2087553" y="2839252"/>
            <a:ext cx="472534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53 = </a:t>
            </a:r>
            <a:r>
              <a:rPr lang="fr-MA" sz="4800" dirty="0">
                <a:solidFill>
                  <a:srgbClr val="C00000"/>
                </a:solidFill>
              </a:rPr>
              <a:t>100</a:t>
            </a:r>
            <a:r>
              <a:rPr lang="fr-MA" sz="4800" dirty="0">
                <a:solidFill>
                  <a:schemeClr val="accent1"/>
                </a:solidFill>
              </a:rPr>
              <a:t> + </a:t>
            </a:r>
            <a:r>
              <a:rPr lang="fr-MA" sz="48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ED298D-3FAA-F47C-29A4-0BBDC2BE41BF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53 = </a:t>
            </a:r>
            <a:r>
              <a:rPr lang="fr-MA" sz="4800" dirty="0">
                <a:solidFill>
                  <a:srgbClr val="C00000"/>
                </a:solidFill>
              </a:rPr>
              <a:t>106</a:t>
            </a:r>
          </a:p>
        </p:txBody>
      </p:sp>
    </p:spTree>
    <p:extLst>
      <p:ext uri="{BB962C8B-B14F-4D97-AF65-F5344CB8AC3E}">
        <p14:creationId xmlns:p14="http://schemas.microsoft.com/office/powerpoint/2010/main" val="343887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N2_P4_SEM5_S1_V1">
            <a:hlinkClick r:id="" action="ppaction://media"/>
            <a:extLst>
              <a:ext uri="{FF2B5EF4-FFF2-40B4-BE49-F238E27FC236}">
                <a16:creationId xmlns:a16="http://schemas.microsoft.com/office/drawing/2014/main" id="{756788BF-4D14-9C29-EA3B-4F1DF5C9B6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7317" y="2219923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DF01B-0363-2366-A84D-38D9FF53B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99393F-4041-81A0-0704-7FD767B94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325859-2F9B-1336-ED65-EEA394B17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699" y="1996751"/>
            <a:ext cx="3229778" cy="44506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E3D98B-4A95-6E7C-04FE-3C5DD01D7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922" y="2004963"/>
            <a:ext cx="3229778" cy="4450699"/>
          </a:xfrm>
          <a:prstGeom prst="rect">
            <a:avLst/>
          </a:prstGeom>
        </p:spPr>
      </p:pic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92811B2C-7C40-7B75-30FB-5C7724574719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263C29-CED8-3CE2-B097-739E1DE548E5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7E60112-C87F-532A-50BB-BABB20C0A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3633146-1828-08BF-D368-96B67118D08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18AD98C-F5F5-C193-59BA-4B4567F14A17}"/>
              </a:ext>
            </a:extLst>
          </p:cNvPr>
          <p:cNvSpPr/>
          <p:nvPr/>
        </p:nvSpPr>
        <p:spPr>
          <a:xfrm>
            <a:off x="4572000" y="2519265"/>
            <a:ext cx="2808514" cy="9890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010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2EC7-C783-AFFD-CD56-03CA1F1A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490C7A-29B8-F036-8258-C8241588C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A0DA166C-7822-3A8F-967C-40E51B319AC2}"/>
              </a:ext>
            </a:extLst>
          </p:cNvPr>
          <p:cNvSpPr>
            <a:spLocks/>
          </p:cNvSpPr>
          <p:nvPr/>
        </p:nvSpPr>
        <p:spPr>
          <a:xfrm>
            <a:off x="722662" y="802431"/>
            <a:ext cx="6829568" cy="47003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23F41CA-0B06-0A80-D2D9-4A1795949F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B0D1290-C1D4-4F06-3EE3-2E4E8F4B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7BD794A-C4F4-12E6-0759-CB3F17A18C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4329A4-EB59-6EC6-432F-1DA2488BB2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242" y="2351802"/>
            <a:ext cx="7343545" cy="269557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288B709-2C86-2032-1849-E047BF944799}"/>
              </a:ext>
            </a:extLst>
          </p:cNvPr>
          <p:cNvSpPr txBox="1"/>
          <p:nvPr/>
        </p:nvSpPr>
        <p:spPr>
          <a:xfrm>
            <a:off x="4590657" y="3219060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55D88C-F833-4894-7FF7-1FA1467BE766}"/>
              </a:ext>
            </a:extLst>
          </p:cNvPr>
          <p:cNvSpPr txBox="1"/>
          <p:nvPr/>
        </p:nvSpPr>
        <p:spPr>
          <a:xfrm>
            <a:off x="5041640" y="3222170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809740-1731-A18C-C390-3CF7AC005A92}"/>
              </a:ext>
            </a:extLst>
          </p:cNvPr>
          <p:cNvSpPr txBox="1"/>
          <p:nvPr/>
        </p:nvSpPr>
        <p:spPr>
          <a:xfrm>
            <a:off x="4556442" y="4080585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0E3BB2-69CB-13AD-DEC9-F4178C252470}"/>
              </a:ext>
            </a:extLst>
          </p:cNvPr>
          <p:cNvSpPr txBox="1"/>
          <p:nvPr/>
        </p:nvSpPr>
        <p:spPr>
          <a:xfrm>
            <a:off x="7001066" y="3222168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038742-0C94-3E2C-E13E-02EBE9273FBF}"/>
              </a:ext>
            </a:extLst>
          </p:cNvPr>
          <p:cNvSpPr txBox="1"/>
          <p:nvPr/>
        </p:nvSpPr>
        <p:spPr>
          <a:xfrm>
            <a:off x="7452049" y="3225278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20DA4E-A45A-EE9B-A5F3-5B2E299B6224}"/>
              </a:ext>
            </a:extLst>
          </p:cNvPr>
          <p:cNvSpPr txBox="1"/>
          <p:nvPr/>
        </p:nvSpPr>
        <p:spPr>
          <a:xfrm>
            <a:off x="7013506" y="4065031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حساب نصف عدد أصغر من 20؛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D01A682-F9E9-B507-9729-815DCBC3F0D1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B65B9E-0827-6FBC-A69B-0488B7A7AFB4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… x …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DA957D-7960-0344-A90F-646FF158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7" name="Rectangle à coins arrondis 4">
            <a:extLst>
              <a:ext uri="{FF2B5EF4-FFF2-40B4-BE49-F238E27FC236}">
                <a16:creationId xmlns:a16="http://schemas.microsoft.com/office/drawing/2014/main" id="{4E970B66-1A33-74E3-9086-AA11C8A72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المتساوية وحددوا نصف العدد 16.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D01A682-F9E9-B507-9729-815DCBC3F0D1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16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B65B9E-0827-6FBC-A69B-0488B7A7AFB4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=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DA957D-7960-0344-A90F-646FF158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7" name="Rectangle à coins arrondis 4">
            <a:extLst>
              <a:ext uri="{FF2B5EF4-FFF2-40B4-BE49-F238E27FC236}">
                <a16:creationId xmlns:a16="http://schemas.microsoft.com/office/drawing/2014/main" id="{4E970B66-1A33-74E3-9086-AA11C8A72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</p:spTree>
    <p:extLst>
      <p:ext uri="{BB962C8B-B14F-4D97-AF65-F5344CB8AC3E}">
        <p14:creationId xmlns:p14="http://schemas.microsoft.com/office/powerpoint/2010/main" val="237700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_N2_P4_SEM5_S2_V1">
            <a:hlinkClick r:id="" action="ppaction://media"/>
            <a:extLst>
              <a:ext uri="{FF2B5EF4-FFF2-40B4-BE49-F238E27FC236}">
                <a16:creationId xmlns:a16="http://schemas.microsoft.com/office/drawing/2014/main" id="{71037753-8778-BF5C-3758-012841329D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9801" y="2194551"/>
            <a:ext cx="5677705" cy="31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2197A68-0989-52AF-7B31-9E0FE6D8B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699" y="1996751"/>
            <a:ext cx="3229778" cy="44506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5CBC69-D497-4ED7-7733-AC03B7D01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922" y="2004963"/>
            <a:ext cx="3229778" cy="4450699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14" name="Rectangle à coins arrondis 4">
            <a:extLst>
              <a:ext uri="{FF2B5EF4-FFF2-40B4-BE49-F238E27FC236}">
                <a16:creationId xmlns:a16="http://schemas.microsoft.com/office/drawing/2014/main" id="{5CFBEF39-EB88-9987-A067-EF45CC3E05A8}"/>
              </a:ext>
            </a:extLst>
          </p:cNvPr>
          <p:cNvSpPr>
            <a:spLocks/>
          </p:cNvSpPr>
          <p:nvPr/>
        </p:nvSpPr>
        <p:spPr>
          <a:xfrm>
            <a:off x="853296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114. أنجزوا النشاط 2.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ينبه الأستاذ(ة) إلى تصحيح التعليمة لتصبح"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المتساوية وأحدد نصف كل عدد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"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23FB5C-1754-82E7-8510-B54D64C92BEF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48F8A56-2F34-92A6-6088-BB857C84A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F9FD28B-C4D8-3DCD-3E59-E4B88289A7E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DE73B-2CB1-F700-896C-342EE6CEF121}"/>
              </a:ext>
            </a:extLst>
          </p:cNvPr>
          <p:cNvSpPr/>
          <p:nvPr/>
        </p:nvSpPr>
        <p:spPr>
          <a:xfrm>
            <a:off x="4572000" y="3638938"/>
            <a:ext cx="2771191" cy="103569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15766FF-4B34-467D-40B0-85C954417F77}"/>
              </a:ext>
            </a:extLst>
          </p:cNvPr>
          <p:cNvCxnSpPr/>
          <p:nvPr/>
        </p:nvCxnSpPr>
        <p:spPr>
          <a:xfrm>
            <a:off x="6260841" y="3722914"/>
            <a:ext cx="8770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15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305902C6-BFD1-F274-6183-38497FC2A47B}"/>
              </a:ext>
            </a:extLst>
          </p:cNvPr>
          <p:cNvSpPr>
            <a:spLocks/>
          </p:cNvSpPr>
          <p:nvPr/>
        </p:nvSpPr>
        <p:spPr>
          <a:xfrm>
            <a:off x="722662" y="914400"/>
            <a:ext cx="6829568" cy="54467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A73938-CF34-636E-6EE7-4A70C334A8DC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4C9A94-0906-4CD0-F12A-9D499EB24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EAF0B0-3563-2261-A80C-B5E0F611125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0A7B5F-A996-A665-26EF-9DD7C589B8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6801" y="2426194"/>
            <a:ext cx="7290397" cy="297599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5465196-8267-6E07-57AB-CA4EA450D839}"/>
              </a:ext>
            </a:extLst>
          </p:cNvPr>
          <p:cNvSpPr txBox="1"/>
          <p:nvPr/>
        </p:nvSpPr>
        <p:spPr>
          <a:xfrm>
            <a:off x="4273420" y="2537927"/>
            <a:ext cx="352410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أَكْمِلُ الْمُتساوِيةَ وَأُحَدِّدُ نِصْفَ كُلِّ عَدَدٍ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16F83D2-098A-FEDC-45B3-5A84D6D60CD4}"/>
              </a:ext>
            </a:extLst>
          </p:cNvPr>
          <p:cNvSpPr txBox="1"/>
          <p:nvPr/>
        </p:nvSpPr>
        <p:spPr>
          <a:xfrm>
            <a:off x="4516011" y="3265715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D89D3E0-4F63-D1CA-E440-3B99C2345BED}"/>
              </a:ext>
            </a:extLst>
          </p:cNvPr>
          <p:cNvSpPr txBox="1"/>
          <p:nvPr/>
        </p:nvSpPr>
        <p:spPr>
          <a:xfrm>
            <a:off x="4966994" y="3268825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69434B-3083-B2C3-6CE7-EC6FA06630FF}"/>
              </a:ext>
            </a:extLst>
          </p:cNvPr>
          <p:cNvSpPr txBox="1"/>
          <p:nvPr/>
        </p:nvSpPr>
        <p:spPr>
          <a:xfrm>
            <a:off x="3782002" y="4257870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2E68DFE-810A-C329-AF4F-53A66BA6BC01}"/>
              </a:ext>
            </a:extLst>
          </p:cNvPr>
          <p:cNvSpPr txBox="1"/>
          <p:nvPr/>
        </p:nvSpPr>
        <p:spPr>
          <a:xfrm>
            <a:off x="6982404" y="3268825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14DE253-6A11-3EF1-265C-BB7BA4BFF68B}"/>
              </a:ext>
            </a:extLst>
          </p:cNvPr>
          <p:cNvSpPr txBox="1"/>
          <p:nvPr/>
        </p:nvSpPr>
        <p:spPr>
          <a:xfrm>
            <a:off x="7433387" y="3271935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E9053E9-358D-7AAE-DB4B-13ED2EF9787A}"/>
              </a:ext>
            </a:extLst>
          </p:cNvPr>
          <p:cNvSpPr txBox="1"/>
          <p:nvPr/>
        </p:nvSpPr>
        <p:spPr>
          <a:xfrm>
            <a:off x="6248395" y="4260980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97290C9-9C11-8299-82F7-08F57E4003C3}"/>
              </a:ext>
            </a:extLst>
          </p:cNvPr>
          <p:cNvSpPr txBox="1"/>
          <p:nvPr/>
        </p:nvSpPr>
        <p:spPr>
          <a:xfrm>
            <a:off x="1539548" y="4282748"/>
            <a:ext cx="4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1772665" y="3000990"/>
            <a:ext cx="4627471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1912776" y="3516748"/>
            <a:ext cx="37564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حساب ضعف عدد أصغر من 15؛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6216E7-C7B1-6A7D-6088-BBC2E3F6351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ضعف العدد 4.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1F7A6C-6E93-0133-5046-B63868F2BC37}"/>
              </a:ext>
            </a:extLst>
          </p:cNvPr>
          <p:cNvSpPr txBox="1"/>
          <p:nvPr/>
        </p:nvSpPr>
        <p:spPr>
          <a:xfrm>
            <a:off x="1807031" y="3773332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4863FE-1F0D-51E3-55D1-A3A65328A2FB}"/>
              </a:ext>
            </a:extLst>
          </p:cNvPr>
          <p:cNvSpPr txBox="1"/>
          <p:nvPr/>
        </p:nvSpPr>
        <p:spPr>
          <a:xfrm>
            <a:off x="2873828" y="2488819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2EE22-F583-9BF8-C9B4-8B42C16E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A9ABF-13D0-09DF-5F35-54AE1F02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0D62B3-D566-6FD6-736A-826A9C891E67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E062C6-AC25-45A9-5C31-E41BC86D4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0F44952-B787-B359-0DE2-724EBABBD8A4}"/>
              </a:ext>
            </a:extLst>
          </p:cNvPr>
          <p:cNvSpPr txBox="1"/>
          <p:nvPr/>
        </p:nvSpPr>
        <p:spPr>
          <a:xfrm>
            <a:off x="1807031" y="3773332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4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A60170-7023-2C6E-60FC-3760FF7A90DB}"/>
              </a:ext>
            </a:extLst>
          </p:cNvPr>
          <p:cNvSpPr txBox="1"/>
          <p:nvPr/>
        </p:nvSpPr>
        <p:spPr>
          <a:xfrm>
            <a:off x="2873828" y="2488819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x 4 = 8</a:t>
            </a: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3" name="MATHS_N2_P4_SEM5_S3_v1">
            <a:hlinkClick r:id="" action="ppaction://media"/>
            <a:extLst>
              <a:ext uri="{FF2B5EF4-FFF2-40B4-BE49-F238E27FC236}">
                <a16:creationId xmlns:a16="http://schemas.microsoft.com/office/drawing/2014/main" id="{488D9B9B-E5F7-46AF-97FA-0E4B81824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3900" y="2011614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3.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5E0393B-128A-EBF5-0CA8-61F19F3303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3368" y="1847460"/>
            <a:ext cx="3229778" cy="44506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7DA855-3904-ACAE-0339-24C9890354B4}"/>
              </a:ext>
            </a:extLst>
          </p:cNvPr>
          <p:cNvSpPr/>
          <p:nvPr/>
        </p:nvSpPr>
        <p:spPr>
          <a:xfrm>
            <a:off x="2183368" y="4637314"/>
            <a:ext cx="2920477" cy="13622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E565F5B-4C81-FEAB-9689-F42C87F791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6887" y="2318364"/>
            <a:ext cx="6670225" cy="330362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7D6B348-6A90-950C-2776-40F5D7B88E6F}"/>
              </a:ext>
            </a:extLst>
          </p:cNvPr>
          <p:cNvSpPr txBox="1"/>
          <p:nvPr/>
        </p:nvSpPr>
        <p:spPr>
          <a:xfrm>
            <a:off x="3125754" y="4534676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DEB6C4-9456-D957-0AB6-834BC8120D77}"/>
              </a:ext>
            </a:extLst>
          </p:cNvPr>
          <p:cNvSpPr txBox="1"/>
          <p:nvPr/>
        </p:nvSpPr>
        <p:spPr>
          <a:xfrm>
            <a:off x="4388499" y="4547114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7B116B-5B0D-60A5-DAFD-98686F9A4F81}"/>
              </a:ext>
            </a:extLst>
          </p:cNvPr>
          <p:cNvSpPr txBox="1"/>
          <p:nvPr/>
        </p:nvSpPr>
        <p:spPr>
          <a:xfrm>
            <a:off x="5582819" y="4537785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A9A34D-D68A-EFB6-B363-D255304DEA56}"/>
              </a:ext>
            </a:extLst>
          </p:cNvPr>
          <p:cNvSpPr txBox="1"/>
          <p:nvPr/>
        </p:nvSpPr>
        <p:spPr>
          <a:xfrm>
            <a:off x="6845564" y="4550223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1621370" y="2932058"/>
            <a:ext cx="4882338" cy="17217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1828798" y="3581448"/>
            <a:ext cx="4121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البحث عن الكل (الجداء) أو المقارنة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769877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4 . سأقرأ المسألة مرتين.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لديكم 8 دقائق.</a:t>
            </a:r>
          </a:p>
          <a:p>
            <a:pPr algn="r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D644267-A97B-1837-FC18-E3E38576C1B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2504" y="1871476"/>
            <a:ext cx="6037815" cy="421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82BA771-1409-5B28-7177-06199A4584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282" y="1660673"/>
            <a:ext cx="6641597" cy="46376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BB39795-7049-A02A-289A-20D866DDE321}"/>
              </a:ext>
            </a:extLst>
          </p:cNvPr>
          <p:cNvSpPr/>
          <p:nvPr/>
        </p:nvSpPr>
        <p:spPr>
          <a:xfrm>
            <a:off x="1894114" y="4040948"/>
            <a:ext cx="1817914" cy="3187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41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0AC2E-4AC9-04B4-773B-4FEC04DF373A}"/>
              </a:ext>
            </a:extLst>
          </p:cNvPr>
          <p:cNvSpPr/>
          <p:nvPr/>
        </p:nvSpPr>
        <p:spPr>
          <a:xfrm>
            <a:off x="1894112" y="3593544"/>
            <a:ext cx="123008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29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F65E24-A751-DF02-FF8F-C897AB707DF7}"/>
              </a:ext>
            </a:extLst>
          </p:cNvPr>
          <p:cNvSpPr txBox="1"/>
          <p:nvPr/>
        </p:nvSpPr>
        <p:spPr>
          <a:xfrm>
            <a:off x="1323515" y="3551089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نَبيلٌ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2D0100-E398-43BD-AB77-9CD82A867F7F}"/>
              </a:ext>
            </a:extLst>
          </p:cNvPr>
          <p:cNvSpPr txBox="1"/>
          <p:nvPr/>
        </p:nvSpPr>
        <p:spPr>
          <a:xfrm>
            <a:off x="1323515" y="4008288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أُمَيْمَةٌ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D275A9C-DA55-D306-8BDD-E9D3FE28E9DF}"/>
              </a:ext>
            </a:extLst>
          </p:cNvPr>
          <p:cNvCxnSpPr/>
          <p:nvPr/>
        </p:nvCxnSpPr>
        <p:spPr>
          <a:xfrm>
            <a:off x="3135084" y="3920421"/>
            <a:ext cx="58783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97D972-53A4-4FCE-48CF-AF0E422D8CBF}"/>
              </a:ext>
            </a:extLst>
          </p:cNvPr>
          <p:cNvSpPr txBox="1"/>
          <p:nvPr/>
        </p:nvSpPr>
        <p:spPr>
          <a:xfrm>
            <a:off x="3265712" y="3571772"/>
            <a:ext cx="31568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93AA04A-BCD6-2A19-0F77-0A1CC0EB492D}"/>
              </a:ext>
            </a:extLst>
          </p:cNvPr>
          <p:cNvSpPr txBox="1"/>
          <p:nvPr/>
        </p:nvSpPr>
        <p:spPr>
          <a:xfrm>
            <a:off x="5007429" y="3916703"/>
            <a:ext cx="2046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41 – 29 = 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D44D106-F31E-2EF9-35E9-8E1BD3153AC8}"/>
              </a:ext>
            </a:extLst>
          </p:cNvPr>
          <p:cNvSpPr txBox="1"/>
          <p:nvPr/>
        </p:nvSpPr>
        <p:spPr>
          <a:xfrm>
            <a:off x="5648131" y="5352665"/>
            <a:ext cx="783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E4B5-873A-6791-98F0-CD2B3DCF8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D243ED-EE65-F43C-AFCF-FDF12338B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2BF18E5C-99D6-43A6-E9F8-122CF7D85525}"/>
              </a:ext>
            </a:extLst>
          </p:cNvPr>
          <p:cNvSpPr>
            <a:spLocks/>
          </p:cNvSpPr>
          <p:nvPr/>
        </p:nvSpPr>
        <p:spPr>
          <a:xfrm>
            <a:off x="722662" y="769877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5 . سأقرأ المسألة مرتين.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لديكم 8 دقائق.</a:t>
            </a:r>
          </a:p>
          <a:p>
            <a:pPr algn="r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84B3C98-19B1-1E2D-148D-138A71AB05D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05271CF-4F24-193F-A369-E3E0D954F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1A6FB86-0BB7-D29C-FF78-3E7B5E1E034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296B7D9-E9B6-62C2-7597-28AB5EE1A0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4418" y="1799253"/>
            <a:ext cx="6275165" cy="467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9C3B-E359-2436-1FC1-98D40AF7C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25957A6-F198-0582-62AB-2B86B5140F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4418" y="1799253"/>
            <a:ext cx="6275165" cy="467774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F1B9B6-25EA-FC96-FEBA-93FF7FE39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E1C65FAC-B3AB-9E1B-9DF7-9DF17B93B866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AF6B7A-7BEF-F748-06A5-2EE26EEDD3A2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43170F2-8D1F-EFE1-87B7-1EB117689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1EF9020-E20F-18AA-C72C-91158CEE311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74E8-8BDB-3E05-94CD-512D96F10C9F}"/>
              </a:ext>
            </a:extLst>
          </p:cNvPr>
          <p:cNvSpPr txBox="1"/>
          <p:nvPr/>
        </p:nvSpPr>
        <p:spPr>
          <a:xfrm>
            <a:off x="5408884" y="4578893"/>
            <a:ext cx="1551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 x 8 = 48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ED6D1BB-4D3D-7D55-6FF0-F9A985A58C6A}"/>
              </a:ext>
            </a:extLst>
          </p:cNvPr>
          <p:cNvSpPr txBox="1"/>
          <p:nvPr/>
        </p:nvSpPr>
        <p:spPr>
          <a:xfrm>
            <a:off x="4822380" y="5758540"/>
            <a:ext cx="765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48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250430C0-4786-D40C-5247-26C7A80E8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423665"/>
              </p:ext>
            </p:extLst>
          </p:nvPr>
        </p:nvGraphicFramePr>
        <p:xfrm>
          <a:off x="1875127" y="3940647"/>
          <a:ext cx="1993156" cy="7148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021">
                  <a:extLst>
                    <a:ext uri="{9D8B030D-6E8A-4147-A177-3AD203B41FA5}">
                      <a16:colId xmlns:a16="http://schemas.microsoft.com/office/drawing/2014/main" val="4009528623"/>
                    </a:ext>
                  </a:extLst>
                </a:gridCol>
                <a:gridCol w="326427">
                  <a:extLst>
                    <a:ext uri="{9D8B030D-6E8A-4147-A177-3AD203B41FA5}">
                      <a16:colId xmlns:a16="http://schemas.microsoft.com/office/drawing/2014/main" val="2496454331"/>
                    </a:ext>
                  </a:extLst>
                </a:gridCol>
                <a:gridCol w="326427">
                  <a:extLst>
                    <a:ext uri="{9D8B030D-6E8A-4147-A177-3AD203B41FA5}">
                      <a16:colId xmlns:a16="http://schemas.microsoft.com/office/drawing/2014/main" val="1254280711"/>
                    </a:ext>
                  </a:extLst>
                </a:gridCol>
                <a:gridCol w="326427">
                  <a:extLst>
                    <a:ext uri="{9D8B030D-6E8A-4147-A177-3AD203B41FA5}">
                      <a16:colId xmlns:a16="http://schemas.microsoft.com/office/drawing/2014/main" val="1036103923"/>
                    </a:ext>
                  </a:extLst>
                </a:gridCol>
                <a:gridCol w="326427">
                  <a:extLst>
                    <a:ext uri="{9D8B030D-6E8A-4147-A177-3AD203B41FA5}">
                      <a16:colId xmlns:a16="http://schemas.microsoft.com/office/drawing/2014/main" val="2015680130"/>
                    </a:ext>
                  </a:extLst>
                </a:gridCol>
                <a:gridCol w="326427">
                  <a:extLst>
                    <a:ext uri="{9D8B030D-6E8A-4147-A177-3AD203B41FA5}">
                      <a16:colId xmlns:a16="http://schemas.microsoft.com/office/drawing/2014/main" val="4087851079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42657" marR="42657" marT="41564" marB="41564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extLst>
                  <a:ext uri="{0D108BD9-81ED-4DB2-BD59-A6C34878D82A}">
                    <a16:rowId xmlns:a16="http://schemas.microsoft.com/office/drawing/2014/main" val="884570554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/>
                </a:tc>
                <a:extLst>
                  <a:ext uri="{0D108BD9-81ED-4DB2-BD59-A6C34878D82A}">
                    <a16:rowId xmlns:a16="http://schemas.microsoft.com/office/drawing/2014/main" val="124339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7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17192</TotalTime>
  <Words>849</Words>
  <Application>Microsoft Office PowerPoint</Application>
  <PresentationFormat>Affichage à l'écran (4:3)</PresentationFormat>
  <Paragraphs>246</Paragraphs>
  <Slides>47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47</vt:i4>
      </vt:variant>
    </vt:vector>
  </HeadingPairs>
  <TitlesOfParts>
    <vt:vector size="60" baseType="lpstr">
      <vt:lpstr>Aptos</vt:lpstr>
      <vt:lpstr>Arial</vt:lpstr>
      <vt:lpstr>DengXian</vt:lpstr>
      <vt:lpstr>Aptos Display</vt:lpstr>
      <vt:lpstr>Calibri</vt:lpstr>
      <vt:lpstr>Wingdings</vt:lpstr>
      <vt:lpstr>Dosis</vt:lpstr>
      <vt:lpstr>Arimo Italics</vt:lpstr>
      <vt:lpstr>Noto Sans Symbols</vt:lpstr>
      <vt:lpstr>Effra CC Arbc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199</cp:revision>
  <cp:lastPrinted>2025-08-13T10:11:39Z</cp:lastPrinted>
  <dcterms:created xsi:type="dcterms:W3CDTF">2025-08-01T12:31:49Z</dcterms:created>
  <dcterms:modified xsi:type="dcterms:W3CDTF">2026-05-08T11:47:12Z</dcterms:modified>
</cp:coreProperties>
</file>