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7"/>
  </p:notesMasterIdLst>
  <p:handoutMasterIdLst>
    <p:handoutMasterId r:id="rId48"/>
  </p:handoutMasterIdLst>
  <p:sldIdLst>
    <p:sldId id="1043" r:id="rId4"/>
    <p:sldId id="939" r:id="rId5"/>
    <p:sldId id="828" r:id="rId6"/>
    <p:sldId id="1045" r:id="rId7"/>
    <p:sldId id="1011" r:id="rId8"/>
    <p:sldId id="1012" r:id="rId9"/>
    <p:sldId id="825" r:id="rId10"/>
    <p:sldId id="1035" r:id="rId11"/>
    <p:sldId id="914" r:id="rId12"/>
    <p:sldId id="826" r:id="rId13"/>
    <p:sldId id="1054" r:id="rId14"/>
    <p:sldId id="1022" r:id="rId15"/>
    <p:sldId id="766" r:id="rId16"/>
    <p:sldId id="830" r:id="rId17"/>
    <p:sldId id="792" r:id="rId18"/>
    <p:sldId id="1018" r:id="rId19"/>
    <p:sldId id="777" r:id="rId20"/>
    <p:sldId id="917" r:id="rId21"/>
    <p:sldId id="1046" r:id="rId22"/>
    <p:sldId id="1049" r:id="rId23"/>
    <p:sldId id="1050" r:id="rId24"/>
    <p:sldId id="1051" r:id="rId25"/>
    <p:sldId id="1052" r:id="rId26"/>
    <p:sldId id="1053" r:id="rId27"/>
    <p:sldId id="1029" r:id="rId28"/>
    <p:sldId id="1020" r:id="rId29"/>
    <p:sldId id="926" r:id="rId30"/>
    <p:sldId id="927" r:id="rId31"/>
    <p:sldId id="1069" r:id="rId32"/>
    <p:sldId id="1070" r:id="rId33"/>
    <p:sldId id="1071" r:id="rId34"/>
    <p:sldId id="1072" r:id="rId35"/>
    <p:sldId id="1064" r:id="rId36"/>
    <p:sldId id="1065" r:id="rId37"/>
    <p:sldId id="1074" r:id="rId38"/>
    <p:sldId id="911" r:id="rId39"/>
    <p:sldId id="644" r:id="rId40"/>
    <p:sldId id="875" r:id="rId41"/>
    <p:sldId id="1073" r:id="rId42"/>
    <p:sldId id="1021" r:id="rId43"/>
    <p:sldId id="809" r:id="rId44"/>
    <p:sldId id="764" r:id="rId45"/>
    <p:sldId id="944" r:id="rId4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49"/>
      <p:bold r:id="rId50"/>
    </p:embeddedFont>
    <p:embeddedFont>
      <p:font typeface="Dosis" pitchFamily="2" charset="0"/>
      <p:regular r:id="rId51"/>
      <p:bold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microsoft.com/office/2018/10/relationships/authors" Target="author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7:09:33.09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24514,'7742'1785'0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7:09:48.34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11278 1 24376,'-11278'1904'0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7:09:50.35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7:09:55.22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3 1 23706,'0'1874'0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6T17:09:59.89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37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3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8A3A-EA0D-33F5-A41E-3E76CD1E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D723C6-A947-6E5A-C01F-222C6C676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041CC0-3AB5-90EA-8ACA-EA5DF2F7E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C735D8-1C39-FC2D-A68D-ABEEFDB2A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3033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A22B5-0E7C-2050-BAC8-09AD7A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3A3F32-E3F0-96D8-E356-87402E416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108AA9-FAFA-5DC4-2E2D-66BDF574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D3B14-D7CD-3A14-75C3-311FA47A1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9177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7333-C7B5-8D68-FD83-4CE6F028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5C9FB9-456F-EF2A-85AC-2B2F96777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19B04-2626-1DAC-D984-C75D4C490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BFB5C9-D7F1-56F9-4D6D-DD6925AFA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404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4968-761C-C012-052D-13BDD961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099392-ACEE-00F2-6620-3D76AE43A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F7F561-AC46-B6FA-D87A-E3D5B34EA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14863-A57F-84F5-A402-7D1CAA274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8257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0" r:id="rId2"/>
    <p:sldLayoutId id="2147483891" r:id="rId3"/>
    <p:sldLayoutId id="21474838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2.png"/><Relationship Id="rId3" Type="http://schemas.openxmlformats.org/officeDocument/2006/relationships/image" Target="../media/image18.emf"/><Relationship Id="rId7" Type="http://schemas.openxmlformats.org/officeDocument/2006/relationships/image" Target="../media/image29.png"/><Relationship Id="rId12" Type="http://schemas.openxmlformats.org/officeDocument/2006/relationships/customXml" Target="../ink/ink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customXml" Target="../ink/ink3.xml"/><Relationship Id="rId4" Type="http://schemas.openxmlformats.org/officeDocument/2006/relationships/image" Target="../media/image24.png"/><Relationship Id="rId9" Type="http://schemas.openxmlformats.org/officeDocument/2006/relationships/image" Target="../media/image30.png"/><Relationship Id="rId14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42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6.mp4"/><Relationship Id="rId7" Type="http://schemas.openxmlformats.org/officeDocument/2006/relationships/image" Target="../media/image2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Relationship Id="rId9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8B1E3A-F73E-CDF7-85F1-791C17E3080E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DE4B745-00BE-E845-61A7-0A842B2DC8C7}"/>
              </a:ext>
            </a:extLst>
          </p:cNvPr>
          <p:cNvGrpSpPr/>
          <p:nvPr/>
        </p:nvGrpSpPr>
        <p:grpSpPr>
          <a:xfrm>
            <a:off x="542412" y="241150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6D22388-5B2A-B3B1-D74D-E9F095DFAE3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B32B94E2-E787-537B-CEF0-730BDD4F667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2  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5C21E4FE-4A27-A564-3E3F-DADEE54088A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FE3D6E-E891-F884-4BBE-7409A60924D4}"/>
              </a:ext>
            </a:extLst>
          </p:cNvPr>
          <p:cNvGrpSpPr/>
          <p:nvPr/>
        </p:nvGrpSpPr>
        <p:grpSpPr>
          <a:xfrm>
            <a:off x="4534445" y="3798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8AB77E5-2463-BCD2-CC03-021E56C94FB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6DD93A39-B8A8-DCCA-D250-9702798AE9A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86A1FA0A-FD97-8C38-A347-6394D380158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ضعف عدد أصغر من 15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6E7352B-25D4-2C61-8B1A-37C854915ABE}"/>
              </a:ext>
            </a:extLst>
          </p:cNvPr>
          <p:cNvGrpSpPr/>
          <p:nvPr/>
        </p:nvGrpSpPr>
        <p:grpSpPr>
          <a:xfrm>
            <a:off x="4600842" y="24391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AA629B94-35DA-BE4D-A753-5C01168BAF2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38FCA2CF-B550-1960-741A-00D77043D34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EBD46D8A-ADF9-FD55-CB7D-726FD04FEA0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BFDD3F8-58CD-ED89-97A4-3DF605B234D6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896E11F3-12F2-2A03-F5EC-BB981A8E33D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C163EF2B-6848-6A90-4473-70822033368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F5C19D82-9610-7F28-AE87-DC4760F3484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7810699B-CAE4-2341-32FD-0038E71AEFC6}"/>
              </a:ext>
            </a:extLst>
          </p:cNvPr>
          <p:cNvSpPr txBox="1"/>
          <p:nvPr/>
        </p:nvSpPr>
        <p:spPr>
          <a:xfrm>
            <a:off x="4779904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(2)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C21FA2-E131-7E55-636B-6C508EC78ED0}"/>
              </a:ext>
            </a:extLst>
          </p:cNvPr>
          <p:cNvSpPr txBox="1"/>
          <p:nvPr/>
        </p:nvSpPr>
        <p:spPr>
          <a:xfrm>
            <a:off x="658486" y="29273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</a:t>
            </a:r>
          </a:p>
        </p:txBody>
      </p:sp>
      <p:grpSp>
        <p:nvGrpSpPr>
          <p:cNvPr id="53" name="Group 9">
            <a:extLst>
              <a:ext uri="{FF2B5EF4-FFF2-40B4-BE49-F238E27FC236}">
                <a16:creationId xmlns:a16="http://schemas.microsoft.com/office/drawing/2014/main" id="{F20F6A40-1AFD-0DFC-C12C-E5FCF9CF48EE}"/>
              </a:ext>
            </a:extLst>
          </p:cNvPr>
          <p:cNvGrpSpPr/>
          <p:nvPr/>
        </p:nvGrpSpPr>
        <p:grpSpPr>
          <a:xfrm>
            <a:off x="542412" y="3812478"/>
            <a:ext cx="3765568" cy="1149317"/>
            <a:chOff x="4491471" y="2442358"/>
            <a:chExt cx="3765568" cy="1149317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6A7348AD-F449-CE78-7162-C73DD3030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FEECA297-8AF5-62C0-A2BD-9CBA48CDD073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 4 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96B1945-6ED1-0213-96D0-13C311248F70}"/>
              </a:ext>
            </a:extLst>
          </p:cNvPr>
          <p:cNvSpPr txBox="1"/>
          <p:nvPr/>
        </p:nvSpPr>
        <p:spPr>
          <a:xfrm>
            <a:off x="629500" y="432301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(توليف) 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الْمسائِلِ  (تَوْليفٌ)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38F07B-2D5F-5347-2889-D2EB2C4BF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265" y="2548765"/>
            <a:ext cx="3014085" cy="37540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809A0C-D15C-E72C-DFAE-BDCD4762B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387" y="2548766"/>
            <a:ext cx="3014085" cy="375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72476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27084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827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67128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1363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91953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24677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2</a:t>
            </a:r>
            <a:endParaRPr lang="fr-MA" sz="2133" b="1" dirty="0"/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023406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3</a:t>
            </a:r>
            <a:endParaRPr lang="fr-MA" sz="2133" b="1" dirty="0"/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7596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4</a:t>
            </a:r>
            <a:endParaRPr lang="fr-MA" sz="2133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206368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9001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903831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66563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676368" cy="625740"/>
            <a:chOff x="976754" y="2489217"/>
            <a:chExt cx="676368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110106" y="2696030"/>
              <a:ext cx="543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33878B"/>
                  </a:solidFill>
                </a:rPr>
                <a:t>7</a:t>
              </a:r>
              <a:endParaRPr lang="fr-FR" sz="20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95287CE8-A1F1-7898-A261-573337156303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BFF556-7687-C9A9-343C-FAC3A968D4DA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AD8A9F-3D82-19C8-5C91-4AE63D404D31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الكل (الجداء) أو المقارنة باستخدام نموذج الأشرطة.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D5F22FF-5DA4-9BC3-C712-856A2C3E4DF0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0D377E-80EA-4E88-E224-BECE8E697A08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6B45B9B-E356-AE88-F501-582ADB173B8D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4C9ADFE-FDCE-466B-0350-FEE2A2E507A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7" name="Chevron 12">
              <a:extLst>
                <a:ext uri="{FF2B5EF4-FFF2-40B4-BE49-F238E27FC236}">
                  <a16:creationId xmlns:a16="http://schemas.microsoft.com/office/drawing/2014/main" id="{46C24A2F-A1EA-1870-BD9C-9C026F902E64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DEDB45A-5C7A-1EB6-D35C-E72D903A31CF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1029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5467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8745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7BB8EF-3ECD-4470-AC53-E3F98ECD4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450EE4-DA6E-9A8F-C72B-CB5037FB1B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B6C87FB-6236-5707-87DD-76869F493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563" y="1965704"/>
            <a:ext cx="3505123" cy="44296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15F6D5-5190-B6AB-1005-8779CF504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73" y="1965704"/>
            <a:ext cx="3505123" cy="44296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110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4626473" y="4169229"/>
            <a:ext cx="2941596" cy="189411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1B0AAA-EC0B-8C89-3183-E5C5D87E2AD4}"/>
              </a:ext>
            </a:extLst>
          </p:cNvPr>
          <p:cNvSpPr/>
          <p:nvPr/>
        </p:nvSpPr>
        <p:spPr>
          <a:xfrm>
            <a:off x="4612131" y="2895600"/>
            <a:ext cx="2945052" cy="123008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EEADE-51C5-925D-6F87-A05E9116C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476" y="2070777"/>
            <a:ext cx="6870023" cy="32607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885091A2-C233-2AA2-6E9E-AE9093FD4B64}"/>
                  </a:ext>
                </a:extLst>
              </p14:cNvPr>
              <p14:cNvContentPartPr/>
              <p14:nvPr/>
            </p14:nvContentPartPr>
            <p14:xfrm>
              <a:off x="3776674" y="3581331"/>
              <a:ext cx="2787480" cy="6429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885091A2-C233-2AA2-6E9E-AE9093FD4B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68034" y="3572331"/>
                <a:ext cx="280512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BC2FCFCB-4D80-BA77-45C0-93FCE1039D22}"/>
                  </a:ext>
                </a:extLst>
              </p14:cNvPr>
              <p14:cNvContentPartPr/>
              <p14:nvPr/>
            </p14:nvContentPartPr>
            <p14:xfrm>
              <a:off x="2634394" y="3570531"/>
              <a:ext cx="4060440" cy="68580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BC2FCFCB-4D80-BA77-45C0-93FCE1039D2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25394" y="3561891"/>
                <a:ext cx="4078080" cy="70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4D2C5D4C-8C38-9F79-9386-D6B82BC14364}"/>
                  </a:ext>
                </a:extLst>
              </p14:cNvPr>
              <p14:cNvContentPartPr/>
              <p14:nvPr/>
            </p14:nvContentPartPr>
            <p14:xfrm>
              <a:off x="-1208606" y="4299891"/>
              <a:ext cx="360" cy="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4D2C5D4C-8C38-9F79-9386-D6B82BC143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217246" y="429089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681946D9-3D88-75B3-5B20-90AA00F30D45}"/>
                  </a:ext>
                </a:extLst>
              </p14:cNvPr>
              <p14:cNvContentPartPr/>
              <p14:nvPr/>
            </p14:nvContentPartPr>
            <p14:xfrm>
              <a:off x="5257714" y="3570531"/>
              <a:ext cx="720" cy="67536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681946D9-3D88-75B3-5B20-90AA00F30D4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39714" y="3561891"/>
                <a:ext cx="3600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5D4489D2-7972-1BFF-7B1B-314C4DF5437D}"/>
                  </a:ext>
                </a:extLst>
              </p14:cNvPr>
              <p14:cNvContentPartPr/>
              <p14:nvPr/>
            </p14:nvContentPartPr>
            <p14:xfrm>
              <a:off x="-838166" y="3712011"/>
              <a:ext cx="360" cy="36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5D4489D2-7972-1BFF-7B1B-314C4DF5437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847166" y="3703371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ZoneTexte 32">
            <a:extLst>
              <a:ext uri="{FF2B5EF4-FFF2-40B4-BE49-F238E27FC236}">
                <a16:creationId xmlns:a16="http://schemas.microsoft.com/office/drawing/2014/main" id="{F9CF56A8-67BF-5EFE-5B95-D778FAE5EC5F}"/>
              </a:ext>
            </a:extLst>
          </p:cNvPr>
          <p:cNvSpPr txBox="1"/>
          <p:nvPr/>
        </p:nvSpPr>
        <p:spPr>
          <a:xfrm>
            <a:off x="3592286" y="3156856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DD9E795-9BC8-37A1-271B-56EB0D66134C}"/>
              </a:ext>
            </a:extLst>
          </p:cNvPr>
          <p:cNvSpPr txBox="1"/>
          <p:nvPr/>
        </p:nvSpPr>
        <p:spPr>
          <a:xfrm>
            <a:off x="5061861" y="3156854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C975A8F-2981-E80E-61C2-3B90AB659309}"/>
              </a:ext>
            </a:extLst>
          </p:cNvPr>
          <p:cNvSpPr txBox="1"/>
          <p:nvPr/>
        </p:nvSpPr>
        <p:spPr>
          <a:xfrm>
            <a:off x="6553200" y="3167743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24DDFA1-DCE8-8120-D81D-0D1C815E3219}"/>
              </a:ext>
            </a:extLst>
          </p:cNvPr>
          <p:cNvSpPr txBox="1"/>
          <p:nvPr/>
        </p:nvSpPr>
        <p:spPr>
          <a:xfrm>
            <a:off x="2111825" y="4691748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1136EE7-C7F0-D8D4-A22F-06A781A2DFF5}"/>
              </a:ext>
            </a:extLst>
          </p:cNvPr>
          <p:cNvSpPr txBox="1"/>
          <p:nvPr/>
        </p:nvSpPr>
        <p:spPr>
          <a:xfrm>
            <a:off x="5072743" y="4702632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128DFB8-0983-1C44-DFBE-3EE9A8E313D7}"/>
              </a:ext>
            </a:extLst>
          </p:cNvPr>
          <p:cNvSpPr txBox="1"/>
          <p:nvPr/>
        </p:nvSpPr>
        <p:spPr>
          <a:xfrm>
            <a:off x="6574968" y="4702635"/>
            <a:ext cx="37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34C19-5479-F2F7-5F70-0AFE3D0D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2589159-9D13-417B-F0EF-78C68315EDA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C6CFCB-FB56-6FB9-5E42-DC402023D4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E426D5-0ADD-7765-DBFC-3EF6EE39A92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E5B309C-8A13-F88F-078B-1819BD041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AE4FAE7-2786-FACA-0EA4-2677DAC66E0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614F5D9-DB9A-D0DC-FE4B-F45F195AA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57E6FAFB-AFBD-9134-1487-58051631C272}"/>
              </a:ext>
            </a:extLst>
          </p:cNvPr>
          <p:cNvGrpSpPr/>
          <p:nvPr/>
        </p:nvGrpSpPr>
        <p:grpSpPr>
          <a:xfrm>
            <a:off x="1557445" y="1740336"/>
            <a:ext cx="5811397" cy="4465902"/>
            <a:chOff x="1557445" y="1740336"/>
            <a:chExt cx="5811397" cy="446590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CC8520F-278D-AC4D-77BB-F0DAF2F76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7445" y="1740336"/>
              <a:ext cx="5811397" cy="446590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EA0F1AD-8710-1D56-5951-5DCE248D20F8}"/>
                </a:ext>
              </a:extLst>
            </p:cNvPr>
            <p:cNvSpPr txBox="1"/>
            <p:nvPr/>
          </p:nvSpPr>
          <p:spPr>
            <a:xfrm>
              <a:off x="3907969" y="3418120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A40CA1C-E2E5-ED45-A13E-65F2DF2AA6C1}"/>
                </a:ext>
              </a:extLst>
            </p:cNvPr>
            <p:cNvSpPr txBox="1"/>
            <p:nvPr/>
          </p:nvSpPr>
          <p:spPr>
            <a:xfrm>
              <a:off x="4680849" y="3407232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E51612C-AB78-3B34-AF15-2955B647BD6D}"/>
                </a:ext>
              </a:extLst>
            </p:cNvPr>
            <p:cNvSpPr txBox="1"/>
            <p:nvPr/>
          </p:nvSpPr>
          <p:spPr>
            <a:xfrm>
              <a:off x="5812970" y="3363690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E53546B-E920-A999-099A-6D27F79D0242}"/>
                </a:ext>
              </a:extLst>
            </p:cNvPr>
            <p:cNvSpPr txBox="1"/>
            <p:nvPr/>
          </p:nvSpPr>
          <p:spPr>
            <a:xfrm>
              <a:off x="6520534" y="3363688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FE55BFC-DCBB-DCD6-995E-FFE5472143D1}"/>
                </a:ext>
              </a:extLst>
            </p:cNvPr>
            <p:cNvSpPr txBox="1"/>
            <p:nvPr/>
          </p:nvSpPr>
          <p:spPr>
            <a:xfrm>
              <a:off x="5845626" y="3015348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CB5B247-8964-2BA3-8CE5-1A42BB08202B}"/>
                </a:ext>
              </a:extLst>
            </p:cNvPr>
            <p:cNvSpPr txBox="1"/>
            <p:nvPr/>
          </p:nvSpPr>
          <p:spPr>
            <a:xfrm>
              <a:off x="4604650" y="3058890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AB22F38-2AD9-B7E7-BCAC-E419038A06B9}"/>
                </a:ext>
              </a:extLst>
            </p:cNvPr>
            <p:cNvSpPr txBox="1"/>
            <p:nvPr/>
          </p:nvSpPr>
          <p:spPr>
            <a:xfrm>
              <a:off x="6204856" y="3015348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7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D82D2C4-900F-E195-24F6-E03342B2F3B1}"/>
                </a:ext>
              </a:extLst>
            </p:cNvPr>
            <p:cNvSpPr txBox="1"/>
            <p:nvPr/>
          </p:nvSpPr>
          <p:spPr>
            <a:xfrm>
              <a:off x="6487877" y="3015343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10139AD-DA2C-770C-6D4F-A73BBDC6AEB1}"/>
                </a:ext>
              </a:extLst>
            </p:cNvPr>
            <p:cNvSpPr txBox="1"/>
            <p:nvPr/>
          </p:nvSpPr>
          <p:spPr>
            <a:xfrm>
              <a:off x="3929743" y="5540837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47385E3-37B7-A1F5-AB79-B03F935D2DBB}"/>
                </a:ext>
              </a:extLst>
            </p:cNvPr>
            <p:cNvSpPr txBox="1"/>
            <p:nvPr/>
          </p:nvSpPr>
          <p:spPr>
            <a:xfrm>
              <a:off x="4669965" y="5540835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1D7C01B-2E70-F491-DFFA-223CC23A51CC}"/>
                </a:ext>
              </a:extLst>
            </p:cNvPr>
            <p:cNvSpPr txBox="1"/>
            <p:nvPr/>
          </p:nvSpPr>
          <p:spPr>
            <a:xfrm>
              <a:off x="5845630" y="5529949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EB6A491-30D6-B5B3-D147-946A39B33C1D}"/>
                </a:ext>
              </a:extLst>
            </p:cNvPr>
            <p:cNvSpPr txBox="1"/>
            <p:nvPr/>
          </p:nvSpPr>
          <p:spPr>
            <a:xfrm>
              <a:off x="6607624" y="5540833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722E541-8980-F09F-63D9-8778DAD84D11}"/>
                </a:ext>
              </a:extLst>
            </p:cNvPr>
            <p:cNvSpPr txBox="1"/>
            <p:nvPr/>
          </p:nvSpPr>
          <p:spPr>
            <a:xfrm>
              <a:off x="5889170" y="5268695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A9A990B-CB62-2EB1-8171-A88900B9B5FF}"/>
                </a:ext>
              </a:extLst>
            </p:cNvPr>
            <p:cNvSpPr txBox="1"/>
            <p:nvPr/>
          </p:nvSpPr>
          <p:spPr>
            <a:xfrm>
              <a:off x="4593766" y="5268693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E97D31C-DE06-A4B1-59B4-E4C608CAB99D}"/>
                </a:ext>
              </a:extLst>
            </p:cNvPr>
            <p:cNvSpPr txBox="1"/>
            <p:nvPr/>
          </p:nvSpPr>
          <p:spPr>
            <a:xfrm>
              <a:off x="6542309" y="5268690"/>
              <a:ext cx="46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8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5D93D92F-F136-804C-F062-E2078CEBEA21}"/>
                </a:ext>
              </a:extLst>
            </p:cNvPr>
            <p:cNvSpPr txBox="1"/>
            <p:nvPr/>
          </p:nvSpPr>
          <p:spPr>
            <a:xfrm>
              <a:off x="3940629" y="5268694"/>
              <a:ext cx="37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88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42FCA-D193-3085-CF96-1E0F95789509}"/>
              </a:ext>
            </a:extLst>
          </p:cNvPr>
          <p:cNvSpPr/>
          <p:nvPr/>
        </p:nvSpPr>
        <p:spPr>
          <a:xfrm>
            <a:off x="2590800" y="276292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47A1977-F317-713E-4E14-AB608CFB3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6EF2EE-E6EA-0BC7-C1E4-8DF728B0A06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0FD381-40B9-EE71-6E0B-7386D9DC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9693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19733C-736F-0BE2-90B4-A50BFB7C6C76}"/>
              </a:ext>
            </a:extLst>
          </p:cNvPr>
          <p:cNvSpPr txBox="1"/>
          <p:nvPr/>
        </p:nvSpPr>
        <p:spPr>
          <a:xfrm>
            <a:off x="1986286" y="325821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927D1A-D030-B70E-00AF-BA9977FA79A2}"/>
              </a:ext>
            </a:extLst>
          </p:cNvPr>
          <p:cNvSpPr txBox="1"/>
          <p:nvPr/>
        </p:nvSpPr>
        <p:spPr>
          <a:xfrm>
            <a:off x="2166256" y="393100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4CF9869-2785-D69E-042C-07F715BE9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877" y="1732949"/>
            <a:ext cx="3570509" cy="465484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546AAD-33E5-DA02-BF55-42581DF6D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704635-10EB-F2F5-C371-61029827CD64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22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53EF5-D2B2-08F5-A412-B9C084140778}"/>
              </a:ext>
            </a:extLst>
          </p:cNvPr>
          <p:cNvSpPr/>
          <p:nvPr/>
        </p:nvSpPr>
        <p:spPr>
          <a:xfrm>
            <a:off x="2688771" y="4157804"/>
            <a:ext cx="3179617" cy="3706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136B15-0A44-B1D0-18C4-5D7F14944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91BD4F-9AE5-A43A-D520-07769F23672D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C5DED6-D80D-C0F7-8C5A-D9A1A9066E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68A202-5F4D-7F57-21DE-CBD3921BE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60914"/>
            <a:ext cx="7557025" cy="87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E00F1DC-A5FB-EFD5-6081-B75E0BDAC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60914"/>
            <a:ext cx="7557025" cy="873003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0A43E4-5705-D20A-9444-F68AC314D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BD6436-8A95-0514-8B72-11C9EFFA6887}"/>
              </a:ext>
            </a:extLst>
          </p:cNvPr>
          <p:cNvSpPr txBox="1"/>
          <p:nvPr/>
        </p:nvSpPr>
        <p:spPr>
          <a:xfrm>
            <a:off x="849086" y="746945"/>
            <a:ext cx="6624261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D278A-E42C-4007-8222-8EC597C62DE2}"/>
              </a:ext>
            </a:extLst>
          </p:cNvPr>
          <p:cNvSpPr txBox="1"/>
          <p:nvPr/>
        </p:nvSpPr>
        <p:spPr>
          <a:xfrm>
            <a:off x="1905001" y="3407230"/>
            <a:ext cx="685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670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D978AF-C6ED-1E19-C684-FEEF61894308}"/>
              </a:ext>
            </a:extLst>
          </p:cNvPr>
          <p:cNvSpPr txBox="1"/>
          <p:nvPr/>
        </p:nvSpPr>
        <p:spPr>
          <a:xfrm>
            <a:off x="3603172" y="3015342"/>
            <a:ext cx="685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280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74FD91-CB0F-445B-9E81-B2C1F6BE0B33}"/>
              </a:ext>
            </a:extLst>
          </p:cNvPr>
          <p:cNvSpPr txBox="1"/>
          <p:nvPr/>
        </p:nvSpPr>
        <p:spPr>
          <a:xfrm>
            <a:off x="3603172" y="3396343"/>
            <a:ext cx="66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240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F5FAB5-9D55-6D9D-3C69-63463CBE545C}"/>
              </a:ext>
            </a:extLst>
          </p:cNvPr>
          <p:cNvSpPr txBox="1"/>
          <p:nvPr/>
        </p:nvSpPr>
        <p:spPr>
          <a:xfrm>
            <a:off x="5301343" y="3015342"/>
            <a:ext cx="685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CDAE78-3AEC-6E0B-93C2-9E1C90A4E35E}"/>
              </a:ext>
            </a:extLst>
          </p:cNvPr>
          <p:cNvSpPr txBox="1"/>
          <p:nvPr/>
        </p:nvSpPr>
        <p:spPr>
          <a:xfrm>
            <a:off x="5279571" y="3396343"/>
            <a:ext cx="66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380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D86127-8F3A-2365-95DA-79A1F9DD39C5}"/>
              </a:ext>
            </a:extLst>
          </p:cNvPr>
          <p:cNvSpPr txBox="1"/>
          <p:nvPr/>
        </p:nvSpPr>
        <p:spPr>
          <a:xfrm>
            <a:off x="6977740" y="3026227"/>
            <a:ext cx="66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D5CEB0E-F1A2-7D56-C04B-74DAE3A82499}"/>
              </a:ext>
            </a:extLst>
          </p:cNvPr>
          <p:cNvSpPr txBox="1"/>
          <p:nvPr/>
        </p:nvSpPr>
        <p:spPr>
          <a:xfrm>
            <a:off x="6988632" y="3385456"/>
            <a:ext cx="66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570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93B9B2-A160-5FF3-66D9-58A6EAC5A990}"/>
              </a:ext>
            </a:extLst>
          </p:cNvPr>
          <p:cNvSpPr txBox="1"/>
          <p:nvPr/>
        </p:nvSpPr>
        <p:spPr>
          <a:xfrm>
            <a:off x="1904999" y="3037117"/>
            <a:ext cx="815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420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556445" cy="2496898"/>
            <a:chOff x="2054098" y="2436266"/>
            <a:chExt cx="4556445" cy="227325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136502" y="2817097"/>
              <a:ext cx="4474041" cy="18924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E61025E-F7D5-A140-2726-DFEBB9109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417" y="1969176"/>
            <a:ext cx="3315494" cy="41294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58405-FDF7-72DF-A4B4-FCAED8B39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54" y="1969177"/>
            <a:ext cx="3315494" cy="412947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 ص 112، سننجز النشاط 1.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3DAD7D-7A3E-DBA4-56A0-77E87C95A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BA5021-3132-7589-4A4B-09265CDB6A5A}"/>
              </a:ext>
            </a:extLst>
          </p:cNvPr>
          <p:cNvSpPr/>
          <p:nvPr/>
        </p:nvSpPr>
        <p:spPr>
          <a:xfrm>
            <a:off x="4612654" y="2777492"/>
            <a:ext cx="2887606" cy="15223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D67D0BF-1931-3F00-8557-0631248D2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6AA5FB-EBB6-60D6-019A-8562E9AF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65C57D-2C88-ED06-78F4-C5E35CBC64D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CC1D19-A5B0-E383-1A2D-35C66C96EDD6}"/>
              </a:ext>
            </a:extLst>
          </p:cNvPr>
          <p:cNvSpPr/>
          <p:nvPr/>
        </p:nvSpPr>
        <p:spPr>
          <a:xfrm>
            <a:off x="1513112" y="2398669"/>
            <a:ext cx="6139545" cy="87412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DA7-7264-A7EA-F6DF-555E5392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C978DB5-ACF4-5817-A050-18180630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D5408F-C447-9FC5-908F-D84CAF262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A857A6-E14A-7DBB-59BB-730F44CC4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883871-7CF2-3384-CCD8-4C6BE351E71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6F4075-B6F0-EEA5-956F-020A0ADEF566}"/>
              </a:ext>
            </a:extLst>
          </p:cNvPr>
          <p:cNvSpPr/>
          <p:nvPr/>
        </p:nvSpPr>
        <p:spPr>
          <a:xfrm>
            <a:off x="4675791" y="3385458"/>
            <a:ext cx="2916612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0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0924-190B-7E2F-39A3-C045CFCB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012663D-BC36-6DAB-250A-0B8D04F0F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78545E-EDBC-5DD0-6F81-00C02E5B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41B596-DF7B-78DA-577A-D0EA995DB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C6FA45-A547-0CC7-DA1C-41F7112AAA9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995BEF3-A985-5829-148C-E698946B9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238341"/>
              </p:ext>
            </p:extLst>
          </p:nvPr>
        </p:nvGraphicFramePr>
        <p:xfrm>
          <a:off x="1557176" y="3596969"/>
          <a:ext cx="2350272" cy="730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2914323537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731283618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2681150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4372373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11004118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591224564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5254" marR="35254" marT="37785" marB="37785"/>
                </a:tc>
                <a:extLst>
                  <a:ext uri="{0D108BD9-81ED-4DB2-BD59-A6C34878D82A}">
                    <a16:rowId xmlns:a16="http://schemas.microsoft.com/office/drawing/2014/main" val="12197009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84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4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32475-5EA4-E6E0-001F-68DBDFC1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A94C29-05E1-0A07-49CC-17389C9FE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972ECD-340C-0031-8684-51A898C70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349310-3A6A-A53D-EAD2-6CE677BB5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994DB3-74E6-EFEF-33FC-F456AA8EF08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CD058D-3320-259B-543E-5A59087AE613}"/>
              </a:ext>
            </a:extLst>
          </p:cNvPr>
          <p:cNvSpPr/>
          <p:nvPr/>
        </p:nvSpPr>
        <p:spPr>
          <a:xfrm>
            <a:off x="5519055" y="3962397"/>
            <a:ext cx="2106006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9E883B5-3D0B-3F92-B170-4A3358111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141650"/>
              </p:ext>
            </p:extLst>
          </p:nvPr>
        </p:nvGraphicFramePr>
        <p:xfrm>
          <a:off x="1557176" y="3596969"/>
          <a:ext cx="2350272" cy="730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2914323537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731283618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2681150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4372373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11004118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591224564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5254" marR="35254" marT="37785" marB="37785"/>
                </a:tc>
                <a:extLst>
                  <a:ext uri="{0D108BD9-81ED-4DB2-BD59-A6C34878D82A}">
                    <a16:rowId xmlns:a16="http://schemas.microsoft.com/office/drawing/2014/main" val="12197009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84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4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9593-5AAA-1A7B-CC89-8EF02E44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4ED90B-579F-8F1C-59D0-95794D530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702B9E9-79A0-4DC2-F8D0-641A03532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015232"/>
              </p:ext>
            </p:extLst>
          </p:nvPr>
        </p:nvGraphicFramePr>
        <p:xfrm>
          <a:off x="1557176" y="3596969"/>
          <a:ext cx="2350272" cy="730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2914323537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731283618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2681150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4372373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11004118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591224564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5254" marR="35254" marT="37785" marB="37785"/>
                </a:tc>
                <a:extLst>
                  <a:ext uri="{0D108BD9-81ED-4DB2-BD59-A6C34878D82A}">
                    <a16:rowId xmlns:a16="http://schemas.microsoft.com/office/drawing/2014/main" val="12197009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84690"/>
                  </a:ext>
                </a:extLst>
              </a:tr>
            </a:tbl>
          </a:graphicData>
        </a:graphic>
      </p:graphicFrame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F0D657-2A0A-D5E7-C8FD-F186FA960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174495-B2CD-5222-4D0C-674858B6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E44A16D-809A-0F0B-2CD4-7AA3C32A79AE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71343A-CA1A-BB0C-FB78-59D0FFCEC016}"/>
              </a:ext>
            </a:extLst>
          </p:cNvPr>
          <p:cNvSpPr txBox="1"/>
          <p:nvPr/>
        </p:nvSpPr>
        <p:spPr>
          <a:xfrm>
            <a:off x="5430010" y="4234543"/>
            <a:ext cx="137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 x 8 = 48</a:t>
            </a:r>
          </a:p>
        </p:txBody>
      </p:sp>
    </p:spTree>
    <p:extLst>
      <p:ext uri="{BB962C8B-B14F-4D97-AF65-F5344CB8AC3E}">
        <p14:creationId xmlns:p14="http://schemas.microsoft.com/office/powerpoint/2010/main" val="1293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4BDC-C6D7-EA2A-430C-6F614513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3EE724C-244B-608F-BB71-95418C0A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A01492-F1C4-75DA-8E8C-FCA154BA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4135C6-2F06-A67A-5129-9D95C9CE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1AC3D2-C265-8932-EEBB-D83296F0C8A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98AF955-75A7-4977-69D9-E0A4E6C0F615}"/>
              </a:ext>
            </a:extLst>
          </p:cNvPr>
          <p:cNvSpPr/>
          <p:nvPr/>
        </p:nvSpPr>
        <p:spPr>
          <a:xfrm>
            <a:off x="3363687" y="5384605"/>
            <a:ext cx="4190998" cy="4819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3BD169B-7DB9-6290-B88F-09B1734A8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776139"/>
              </p:ext>
            </p:extLst>
          </p:nvPr>
        </p:nvGraphicFramePr>
        <p:xfrm>
          <a:off x="1557176" y="3596969"/>
          <a:ext cx="2350272" cy="730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2914323537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731283618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2681150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4372373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11004118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591224564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5254" marR="35254" marT="37785" marB="37785"/>
                </a:tc>
                <a:extLst>
                  <a:ext uri="{0D108BD9-81ED-4DB2-BD59-A6C34878D82A}">
                    <a16:rowId xmlns:a16="http://schemas.microsoft.com/office/drawing/2014/main" val="12197009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8469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C715AC5-3E10-0E58-1D4A-02876EEDFCE0}"/>
              </a:ext>
            </a:extLst>
          </p:cNvPr>
          <p:cNvSpPr txBox="1"/>
          <p:nvPr/>
        </p:nvSpPr>
        <p:spPr>
          <a:xfrm>
            <a:off x="5430010" y="4234543"/>
            <a:ext cx="137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6 x 8 = 48</a:t>
            </a:r>
          </a:p>
        </p:txBody>
      </p:sp>
    </p:spTree>
    <p:extLst>
      <p:ext uri="{BB962C8B-B14F-4D97-AF65-F5344CB8AC3E}">
        <p14:creationId xmlns:p14="http://schemas.microsoft.com/office/powerpoint/2010/main" val="38629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9B36-5D5F-CEF7-BD7A-160AC0F6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8D7B7F-42B5-A30C-5AD2-B6419E3B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35" y="1981388"/>
            <a:ext cx="6745229" cy="400557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BC2A83-699D-D286-2E9E-F569D587A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DCBC03-42B3-69F1-769A-65D63D72D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6A9DF6-8DD1-EC23-5EE5-FA846265B809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CC2F29-E723-1B4C-DD18-44E78A3981FE}"/>
              </a:ext>
            </a:extLst>
          </p:cNvPr>
          <p:cNvSpPr txBox="1"/>
          <p:nvPr/>
        </p:nvSpPr>
        <p:spPr>
          <a:xfrm>
            <a:off x="4474026" y="5421087"/>
            <a:ext cx="78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48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0FADD8D-4E1C-875C-05E2-4D45AAFD0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611216"/>
              </p:ext>
            </p:extLst>
          </p:nvPr>
        </p:nvGraphicFramePr>
        <p:xfrm>
          <a:off x="1557176" y="3596969"/>
          <a:ext cx="2350272" cy="730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712">
                  <a:extLst>
                    <a:ext uri="{9D8B030D-6E8A-4147-A177-3AD203B41FA5}">
                      <a16:colId xmlns:a16="http://schemas.microsoft.com/office/drawing/2014/main" val="2914323537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731283618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122681150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437237323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4110041189"/>
                    </a:ext>
                  </a:extLst>
                </a:gridCol>
                <a:gridCol w="391712">
                  <a:extLst>
                    <a:ext uri="{9D8B030D-6E8A-4147-A177-3AD203B41FA5}">
                      <a16:colId xmlns:a16="http://schemas.microsoft.com/office/drawing/2014/main" val="3591224564"/>
                    </a:ext>
                  </a:extLst>
                </a:gridCol>
              </a:tblGrid>
              <a:tr h="337127">
                <a:tc gridSpan="6">
                  <a:txBody>
                    <a:bodyPr/>
                    <a:lstStyle/>
                    <a:p>
                      <a:pPr algn="ctr"/>
                      <a:r>
                        <a:rPr lang="fr-MA" sz="2000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/>
                    </a:p>
                  </a:txBody>
                  <a:tcPr marL="35254" marR="35254" marT="37785" marB="37785"/>
                </a:tc>
                <a:tc hMerge="1">
                  <a:txBody>
                    <a:bodyPr/>
                    <a:lstStyle/>
                    <a:p>
                      <a:endParaRPr lang="fr-MA" sz="1500" dirty="0"/>
                    </a:p>
                  </a:txBody>
                  <a:tcPr marL="35254" marR="35254" marT="37785" marB="37785"/>
                </a:tc>
                <a:extLst>
                  <a:ext uri="{0D108BD9-81ED-4DB2-BD59-A6C34878D82A}">
                    <a16:rowId xmlns:a16="http://schemas.microsoft.com/office/drawing/2014/main" val="12197009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7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35254" marR="35254" marT="41564" marB="41564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84690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115B34D5-FCEB-0550-FF0B-B171E4BAE762}"/>
              </a:ext>
            </a:extLst>
          </p:cNvPr>
          <p:cNvSpPr txBox="1"/>
          <p:nvPr/>
        </p:nvSpPr>
        <p:spPr>
          <a:xfrm>
            <a:off x="5430010" y="4234543"/>
            <a:ext cx="137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1"/>
                </a:solidFill>
              </a:rPr>
              <a:t>6 x 8 = 48</a:t>
            </a:r>
          </a:p>
        </p:txBody>
      </p:sp>
    </p:spTree>
    <p:extLst>
      <p:ext uri="{BB962C8B-B14F-4D97-AF65-F5344CB8AC3E}">
        <p14:creationId xmlns:p14="http://schemas.microsoft.com/office/powerpoint/2010/main" val="37859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2FE4D-AC8D-CBB0-2655-BD3D0E73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3D0CB607-BEBD-C4AC-F22C-8ECA54163EAA}"/>
              </a:ext>
            </a:extLst>
          </p:cNvPr>
          <p:cNvSpPr>
            <a:spLocks/>
          </p:cNvSpPr>
          <p:nvPr/>
        </p:nvSpPr>
        <p:spPr>
          <a:xfrm>
            <a:off x="-163284" y="865436"/>
            <a:ext cx="7848336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البحث عن الكل (الجداء) 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MATHS-N2_P4_SEM2_S4 (1)">
            <a:hlinkClick r:id="" action="ppaction://media"/>
            <a:extLst>
              <a:ext uri="{FF2B5EF4-FFF2-40B4-BE49-F238E27FC236}">
                <a16:creationId xmlns:a16="http://schemas.microsoft.com/office/drawing/2014/main" id="{5C5B10E4-C194-D235-1850-C6B2259EAD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7830" y="1935412"/>
            <a:ext cx="7674590" cy="4316956"/>
          </a:xfrm>
          <a:prstGeom prst="rect">
            <a:avLst/>
          </a:prstGeom>
          <a:ln>
            <a:solidFill>
              <a:srgbClr val="156082"/>
            </a:solidFill>
          </a:ln>
        </p:spPr>
      </p:pic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2ED5EC5-8835-3DD3-0CF7-2700D6CA0A0C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F755748-BA66-1F4A-2C6C-14065D3729B8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524502-308B-E5B1-1E13-6944808DF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8472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3B2F13-1E19-E3F1-92AD-DE4055B99B8D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DEAD7F9-E18A-97DF-18B4-66AA12458AA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25FAE0-420A-5341-7881-AABF7E371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A67348E-D7FA-B6E6-4AEE-854558529DB9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E1279E-1BCE-3733-4464-3361D1652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417" y="1969176"/>
            <a:ext cx="3315494" cy="41294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3802FF-ED68-D925-7D04-CDCB700C0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854" y="1969177"/>
            <a:ext cx="3315494" cy="412947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2.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6A559D-B8EF-2BAD-0787-C9510DEA8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2A406A-4D22-9FA9-7CCF-31BD98C01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30" y="87868"/>
            <a:ext cx="7200660" cy="369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2F45CF-396A-4CDE-8F59-7F6A66226C8D}"/>
              </a:ext>
            </a:extLst>
          </p:cNvPr>
          <p:cNvSpPr/>
          <p:nvPr/>
        </p:nvSpPr>
        <p:spPr>
          <a:xfrm>
            <a:off x="4691743" y="4310741"/>
            <a:ext cx="2841178" cy="15173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5E7E0E2-BF31-7371-F040-F6487B75A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5C8B3C-D626-7D0D-77EE-0FB594EA7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63D3A5-56E5-CA23-18AC-91371CC6E97F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اثنان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CD1F1A4-4D03-E5DC-6FE0-C2B786A8F53C}"/>
              </a:ext>
            </a:extLst>
          </p:cNvPr>
          <p:cNvSpPr/>
          <p:nvPr/>
        </p:nvSpPr>
        <p:spPr>
          <a:xfrm>
            <a:off x="1186541" y="2376733"/>
            <a:ext cx="6716485" cy="9434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AC11-7A9A-1B83-B994-7168AA51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D25BA7-070E-FDA3-DA92-1E528328F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729340-D21C-7E42-B3DA-190CB6C0B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D3DD21-7D19-6963-96E9-0EBBC3886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407C8D-DE80-4847-4487-EE9D8FCF57A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ارسموا نموذج الأشرطة لتمثيل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0726DE7-A65C-2615-6AFF-085EA4361AAD}"/>
              </a:ext>
            </a:extLst>
          </p:cNvPr>
          <p:cNvSpPr/>
          <p:nvPr/>
        </p:nvSpPr>
        <p:spPr>
          <a:xfrm>
            <a:off x="4659091" y="3439882"/>
            <a:ext cx="3069769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85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0194-8441-53FA-C86D-24B271D6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4DB57C-5BCA-C846-818F-9FEB030BB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AEB354-5F33-A4C1-F0E0-2D1BC1190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74431-02D1-9621-1230-0B6B83083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915065-903A-4618-6ACC-D6CF4742DA5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9A9661-EE2A-CF70-EF68-0CFD3A226536}"/>
              </a:ext>
            </a:extLst>
          </p:cNvPr>
          <p:cNvSpPr/>
          <p:nvPr/>
        </p:nvSpPr>
        <p:spPr>
          <a:xfrm>
            <a:off x="1698173" y="4227562"/>
            <a:ext cx="1817914" cy="3187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E082DB-EB70-1F27-A26F-B83A4867B531}"/>
              </a:ext>
            </a:extLst>
          </p:cNvPr>
          <p:cNvSpPr/>
          <p:nvPr/>
        </p:nvSpPr>
        <p:spPr>
          <a:xfrm>
            <a:off x="1698171" y="3780158"/>
            <a:ext cx="123008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24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29035F-670C-0FEC-63A9-27D2E1C6BE17}"/>
              </a:ext>
            </a:extLst>
          </p:cNvPr>
          <p:cNvSpPr txBox="1"/>
          <p:nvPr/>
        </p:nvSpPr>
        <p:spPr>
          <a:xfrm>
            <a:off x="1127574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داخِلَ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D75E7E-632A-D340-CD1F-EB167A47EE4D}"/>
              </a:ext>
            </a:extLst>
          </p:cNvPr>
          <p:cNvSpPr txBox="1"/>
          <p:nvPr/>
        </p:nvSpPr>
        <p:spPr>
          <a:xfrm>
            <a:off x="1127574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خارِجَ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FAED05A-A3CE-FC05-5F03-8874CA2270A4}"/>
              </a:ext>
            </a:extLst>
          </p:cNvPr>
          <p:cNvCxnSpPr/>
          <p:nvPr/>
        </p:nvCxnSpPr>
        <p:spPr>
          <a:xfrm>
            <a:off x="2939143" y="4107035"/>
            <a:ext cx="58783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2F9E1CB-6173-0B18-5AF5-110E937DC81F}"/>
              </a:ext>
            </a:extLst>
          </p:cNvPr>
          <p:cNvSpPr txBox="1"/>
          <p:nvPr/>
        </p:nvSpPr>
        <p:spPr>
          <a:xfrm>
            <a:off x="3069771" y="3758386"/>
            <a:ext cx="3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267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69F0-1D76-68E8-7001-4E270181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EC63B7D-FD51-BC24-3144-5AF893D61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087C8-91B3-3996-CF89-6239418D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1309E3-A8EA-6546-9A14-34A81EDFC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9A800-4505-7163-77DC-4A26929039AB}"/>
              </a:ext>
            </a:extLst>
          </p:cNvPr>
          <p:cNvSpPr/>
          <p:nvPr/>
        </p:nvSpPr>
        <p:spPr>
          <a:xfrm>
            <a:off x="5497285" y="3973286"/>
            <a:ext cx="2285998" cy="4136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2BD982-893E-E7BC-85F9-AA19FC01C220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62582F-E304-9CE2-4172-FE7A5FCBBB64}"/>
              </a:ext>
            </a:extLst>
          </p:cNvPr>
          <p:cNvSpPr/>
          <p:nvPr/>
        </p:nvSpPr>
        <p:spPr>
          <a:xfrm>
            <a:off x="1698173" y="4227562"/>
            <a:ext cx="1817914" cy="318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450AA7-7155-B7D9-9997-67275B98C4BF}"/>
              </a:ext>
            </a:extLst>
          </p:cNvPr>
          <p:cNvSpPr/>
          <p:nvPr/>
        </p:nvSpPr>
        <p:spPr>
          <a:xfrm>
            <a:off x="1698171" y="3780158"/>
            <a:ext cx="12300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BD13809-D916-112E-DC3C-2F6FFD858DEB}"/>
              </a:ext>
            </a:extLst>
          </p:cNvPr>
          <p:cNvSpPr txBox="1"/>
          <p:nvPr/>
        </p:nvSpPr>
        <p:spPr>
          <a:xfrm>
            <a:off x="1127574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داخِلَ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46AF44C-AB3E-D330-24BE-C8384A4F97E9}"/>
              </a:ext>
            </a:extLst>
          </p:cNvPr>
          <p:cNvSpPr txBox="1"/>
          <p:nvPr/>
        </p:nvSpPr>
        <p:spPr>
          <a:xfrm>
            <a:off x="1127574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خارِجَ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AFF2601-F1D0-D406-066C-D4D354FD0863}"/>
              </a:ext>
            </a:extLst>
          </p:cNvPr>
          <p:cNvCxnSpPr/>
          <p:nvPr/>
        </p:nvCxnSpPr>
        <p:spPr>
          <a:xfrm>
            <a:off x="2939143" y="4107035"/>
            <a:ext cx="587830" cy="0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ADD1FDF-50F8-92DE-ED06-A9A06E06CD5C}"/>
              </a:ext>
            </a:extLst>
          </p:cNvPr>
          <p:cNvSpPr txBox="1"/>
          <p:nvPr/>
        </p:nvSpPr>
        <p:spPr>
          <a:xfrm>
            <a:off x="3069771" y="3758386"/>
            <a:ext cx="3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chemeClr val="accent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676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8AD9-385D-55B8-35F6-1A000207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C99559B-6637-7579-3B19-2B3F0217B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8EAE1E-5660-F8B1-54D4-DF40DF6CC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EA6127-F025-0BB8-4D25-4EB238B83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0460F3-3540-EBD7-540B-0B2FFBFBEBF1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BBE02D-3BF0-0ACC-77DF-A128ECCFDAD2}"/>
              </a:ext>
            </a:extLst>
          </p:cNvPr>
          <p:cNvSpPr txBox="1"/>
          <p:nvPr/>
        </p:nvSpPr>
        <p:spPr>
          <a:xfrm>
            <a:off x="5693231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24 + 8 = 32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B710F0-E277-CF69-0C3E-8077A4DD0B76}"/>
              </a:ext>
            </a:extLst>
          </p:cNvPr>
          <p:cNvSpPr/>
          <p:nvPr/>
        </p:nvSpPr>
        <p:spPr>
          <a:xfrm>
            <a:off x="1698173" y="4227562"/>
            <a:ext cx="1817914" cy="318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2FA4C3-38D5-EEDA-69CE-CC221B86EC53}"/>
              </a:ext>
            </a:extLst>
          </p:cNvPr>
          <p:cNvSpPr/>
          <p:nvPr/>
        </p:nvSpPr>
        <p:spPr>
          <a:xfrm>
            <a:off x="1698171" y="3780158"/>
            <a:ext cx="12300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FD075C-7AAB-FD84-8AF5-7E5523C7BD03}"/>
              </a:ext>
            </a:extLst>
          </p:cNvPr>
          <p:cNvSpPr txBox="1"/>
          <p:nvPr/>
        </p:nvSpPr>
        <p:spPr>
          <a:xfrm>
            <a:off x="1127574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داخِلَ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23AECC6-9D11-FE9B-5A00-98DA2A25BF76}"/>
              </a:ext>
            </a:extLst>
          </p:cNvPr>
          <p:cNvSpPr txBox="1"/>
          <p:nvPr/>
        </p:nvSpPr>
        <p:spPr>
          <a:xfrm>
            <a:off x="1127574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خارِجَ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F3BFD9E-0BEA-8345-98BD-BF7F7AC3EB27}"/>
              </a:ext>
            </a:extLst>
          </p:cNvPr>
          <p:cNvCxnSpPr/>
          <p:nvPr/>
        </p:nvCxnSpPr>
        <p:spPr>
          <a:xfrm>
            <a:off x="2939143" y="4107035"/>
            <a:ext cx="587830" cy="0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73184CD2-3654-D406-C8C2-A2F052056403}"/>
              </a:ext>
            </a:extLst>
          </p:cNvPr>
          <p:cNvSpPr txBox="1"/>
          <p:nvPr/>
        </p:nvSpPr>
        <p:spPr>
          <a:xfrm>
            <a:off x="3069771" y="3758386"/>
            <a:ext cx="3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chemeClr val="accent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590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F947-0886-0383-D298-E006B2DE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DB3CB8E-4E8E-28A8-722C-8CEEA46B0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FD2EED4-089E-A2FA-3446-0CA59D26667D}"/>
              </a:ext>
            </a:extLst>
          </p:cNvPr>
          <p:cNvSpPr txBox="1"/>
          <p:nvPr/>
        </p:nvSpPr>
        <p:spPr>
          <a:xfrm>
            <a:off x="5693231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24 + 8 = 32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5813E-52B4-1A90-1E78-8E04C10AE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9EA26B-450A-B1D2-FC29-BFED66367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4F52E3-2FA8-AB4D-4796-627582E72AC6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ED909F-2A58-C22D-A2C8-C8DE1A5F6707}"/>
              </a:ext>
            </a:extLst>
          </p:cNvPr>
          <p:cNvSpPr/>
          <p:nvPr/>
        </p:nvSpPr>
        <p:spPr>
          <a:xfrm>
            <a:off x="3091544" y="5724583"/>
            <a:ext cx="4724398" cy="4616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A7375-EFEF-0716-83D6-F3488862B90D}"/>
              </a:ext>
            </a:extLst>
          </p:cNvPr>
          <p:cNvSpPr/>
          <p:nvPr/>
        </p:nvSpPr>
        <p:spPr>
          <a:xfrm>
            <a:off x="1698173" y="4227562"/>
            <a:ext cx="1817914" cy="318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80A98C-664D-BAD1-2D3F-364C3FB45EA8}"/>
              </a:ext>
            </a:extLst>
          </p:cNvPr>
          <p:cNvSpPr/>
          <p:nvPr/>
        </p:nvSpPr>
        <p:spPr>
          <a:xfrm>
            <a:off x="1698171" y="3780158"/>
            <a:ext cx="12300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9F5787-A2C8-A6DE-AD8A-28C20D4405BD}"/>
              </a:ext>
            </a:extLst>
          </p:cNvPr>
          <p:cNvSpPr txBox="1"/>
          <p:nvPr/>
        </p:nvSpPr>
        <p:spPr>
          <a:xfrm>
            <a:off x="1127574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داخِلَ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EB4101F-41EF-BDBA-E363-81F256C9B464}"/>
              </a:ext>
            </a:extLst>
          </p:cNvPr>
          <p:cNvSpPr txBox="1"/>
          <p:nvPr/>
        </p:nvSpPr>
        <p:spPr>
          <a:xfrm>
            <a:off x="1127574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خارِجَ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DCFEF59-E417-BC36-9732-50B5DFEB5901}"/>
              </a:ext>
            </a:extLst>
          </p:cNvPr>
          <p:cNvCxnSpPr/>
          <p:nvPr/>
        </p:nvCxnSpPr>
        <p:spPr>
          <a:xfrm>
            <a:off x="2939143" y="4107035"/>
            <a:ext cx="587830" cy="0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3B10D565-46D5-557D-4DF5-B2617FB88825}"/>
              </a:ext>
            </a:extLst>
          </p:cNvPr>
          <p:cNvSpPr txBox="1"/>
          <p:nvPr/>
        </p:nvSpPr>
        <p:spPr>
          <a:xfrm>
            <a:off x="3069771" y="3758386"/>
            <a:ext cx="3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chemeClr val="accent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710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0A74-0B88-C072-6C0D-910FE8767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EEA2EF1-2C16-F9F4-D714-B8B63C7E6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60" y="1830331"/>
            <a:ext cx="7073358" cy="44061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4D1814-2A1B-3521-86E2-1A95EFED6340}"/>
              </a:ext>
            </a:extLst>
          </p:cNvPr>
          <p:cNvSpPr/>
          <p:nvPr/>
        </p:nvSpPr>
        <p:spPr>
          <a:xfrm>
            <a:off x="1698173" y="4227562"/>
            <a:ext cx="1817914" cy="318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E9CB2-C524-F3D2-6767-A0C8B25B618F}"/>
              </a:ext>
            </a:extLst>
          </p:cNvPr>
          <p:cNvSpPr/>
          <p:nvPr/>
        </p:nvSpPr>
        <p:spPr>
          <a:xfrm>
            <a:off x="1698171" y="3780158"/>
            <a:ext cx="12300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chemeClr val="accent1"/>
                </a:solidFill>
              </a:rPr>
              <a:t>24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45EA63-0FCD-100C-B00B-D8438C8E3FA2}"/>
              </a:ext>
            </a:extLst>
          </p:cNvPr>
          <p:cNvSpPr txBox="1"/>
          <p:nvPr/>
        </p:nvSpPr>
        <p:spPr>
          <a:xfrm>
            <a:off x="1127574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داخِلَ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63414D-16C9-EEA5-8263-09AFDEEDFD1E}"/>
              </a:ext>
            </a:extLst>
          </p:cNvPr>
          <p:cNvSpPr txBox="1"/>
          <p:nvPr/>
        </p:nvSpPr>
        <p:spPr>
          <a:xfrm>
            <a:off x="1127574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خارِجَ</a:t>
            </a:r>
            <a:endParaRPr lang="fr-MA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982BF11-EB14-D0E2-6F78-4FA9752DCEED}"/>
              </a:ext>
            </a:extLst>
          </p:cNvPr>
          <p:cNvCxnSpPr/>
          <p:nvPr/>
        </p:nvCxnSpPr>
        <p:spPr>
          <a:xfrm>
            <a:off x="2939143" y="4107035"/>
            <a:ext cx="587830" cy="0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2316E39A-510E-0D66-8845-37FCC9965D27}"/>
              </a:ext>
            </a:extLst>
          </p:cNvPr>
          <p:cNvSpPr txBox="1"/>
          <p:nvPr/>
        </p:nvSpPr>
        <p:spPr>
          <a:xfrm>
            <a:off x="3069771" y="3758386"/>
            <a:ext cx="315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AB2647C-E9E4-3B5F-7B46-5B6338D91568}"/>
              </a:ext>
            </a:extLst>
          </p:cNvPr>
          <p:cNvSpPr txBox="1"/>
          <p:nvPr/>
        </p:nvSpPr>
        <p:spPr>
          <a:xfrm>
            <a:off x="5693231" y="4430488"/>
            <a:ext cx="204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accent1"/>
                </a:solidFill>
              </a:rPr>
              <a:t>24 + 8 = 32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6FDAD7-710B-7B04-7EFF-A27C5CBA5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F1FA2F-15ED-C4AC-89E7-FB2A763B3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1E2056-C393-7C8A-81FE-3A9BF390924B}"/>
              </a:ext>
            </a:extLst>
          </p:cNvPr>
          <p:cNvSpPr txBox="1"/>
          <p:nvPr/>
        </p:nvSpPr>
        <p:spPr>
          <a:xfrm>
            <a:off x="328612" y="87552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B0929E-0940-F3F5-1B45-25BAF390A4B5}"/>
              </a:ext>
            </a:extLst>
          </p:cNvPr>
          <p:cNvSpPr txBox="1"/>
          <p:nvPr/>
        </p:nvSpPr>
        <p:spPr>
          <a:xfrm>
            <a:off x="4397827" y="5725889"/>
            <a:ext cx="783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32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67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FA08C-0C81-E41E-CBA3-18A7660A9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6CC86E-E1B8-86C9-3724-21E809674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A0B11-059F-E78C-0120-215499594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9" name="Rectangle à coins arrondis 4">
            <a:extLst>
              <a:ext uri="{FF2B5EF4-FFF2-40B4-BE49-F238E27FC236}">
                <a16:creationId xmlns:a16="http://schemas.microsoft.com/office/drawing/2014/main" id="{84172A23-1A2B-6552-CDA9-16A1446B54A0}"/>
              </a:ext>
            </a:extLst>
          </p:cNvPr>
          <p:cNvSpPr>
            <a:spLocks/>
          </p:cNvSpPr>
          <p:nvPr/>
        </p:nvSpPr>
        <p:spPr>
          <a:xfrm>
            <a:off x="587830" y="865436"/>
            <a:ext cx="7162538" cy="38490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نمذجة حل مسائل المقارنة نسبة التحكم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MATHS_ N2_P4_SEM2_L4_V1VF">
            <a:hlinkClick r:id="" action="ppaction://media"/>
            <a:extLst>
              <a:ext uri="{FF2B5EF4-FFF2-40B4-BE49-F238E27FC236}">
                <a16:creationId xmlns:a16="http://schemas.microsoft.com/office/drawing/2014/main" id="{CB2756D0-DEB4-480D-2BCE-73C559F63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3517" y="1915122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النشاط رقم 3.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2D518-3C0B-536B-C719-5B35796F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C55654-68FD-BB27-4201-089D02798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9038" y="1909309"/>
            <a:ext cx="6398835" cy="434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10 دقائق.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53555A0F-F56D-DE9B-0BA6-90B821A8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BDB43CB-EA79-5D85-ACCF-D6492F6EC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9038" y="1909309"/>
            <a:ext cx="6398835" cy="434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8EAA-5E92-A265-65E1-505F3E59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3D5A459-43DA-D33F-FCAC-F3212CE5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038" y="1909309"/>
            <a:ext cx="6398835" cy="4345666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4B746AD4-D177-29B1-7A8F-24511038DBC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23FAF-BEAC-9C88-272C-169CC3905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34C431AB-08FB-F130-1D81-0A3CAE7D054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31FA74A-E48A-E19D-594C-65403A1F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7A590CB-96CB-9084-5FD5-7A785B060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87FF3D46-55AC-1485-5BC3-5207620BB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4EC454-0BB3-0F22-4446-933F66F1DEDB}"/>
              </a:ext>
            </a:extLst>
          </p:cNvPr>
          <p:cNvSpPr txBox="1"/>
          <p:nvPr/>
        </p:nvSpPr>
        <p:spPr>
          <a:xfrm>
            <a:off x="5421089" y="4158343"/>
            <a:ext cx="20465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45 – 38 = 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F40D9BC-ED91-4CBA-18DA-C7A91D8BBC3A}"/>
              </a:ext>
            </a:extLst>
          </p:cNvPr>
          <p:cNvSpPr txBox="1"/>
          <p:nvPr/>
        </p:nvSpPr>
        <p:spPr>
          <a:xfrm>
            <a:off x="3080657" y="5584375"/>
            <a:ext cx="78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516470-8768-6C16-DC08-06F5FAC5C15E}"/>
              </a:ext>
            </a:extLst>
          </p:cNvPr>
          <p:cNvSpPr/>
          <p:nvPr/>
        </p:nvSpPr>
        <p:spPr>
          <a:xfrm>
            <a:off x="2046518" y="4227562"/>
            <a:ext cx="1817914" cy="3187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00000"/>
                </a:solidFill>
              </a:rPr>
              <a:t>45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3B85EB-E00D-0282-0414-0191E9E3199F}"/>
              </a:ext>
            </a:extLst>
          </p:cNvPr>
          <p:cNvSpPr/>
          <p:nvPr/>
        </p:nvSpPr>
        <p:spPr>
          <a:xfrm>
            <a:off x="2046516" y="3780158"/>
            <a:ext cx="123008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38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E581E4-B0E3-3563-831A-F63A1B8BF8C4}"/>
              </a:ext>
            </a:extLst>
          </p:cNvPr>
          <p:cNvSpPr txBox="1"/>
          <p:nvPr/>
        </p:nvSpPr>
        <p:spPr>
          <a:xfrm>
            <a:off x="1475919" y="3737703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لَيْلى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FEF1D4-91B8-0F0D-743F-68DA2B38EE26}"/>
              </a:ext>
            </a:extLst>
          </p:cNvPr>
          <p:cNvSpPr txBox="1"/>
          <p:nvPr/>
        </p:nvSpPr>
        <p:spPr>
          <a:xfrm>
            <a:off x="1475919" y="4194902"/>
            <a:ext cx="71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نَبيلٌ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A10422E-FC36-5E8C-F09B-C23F1D185010}"/>
              </a:ext>
            </a:extLst>
          </p:cNvPr>
          <p:cNvCxnSpPr/>
          <p:nvPr/>
        </p:nvCxnSpPr>
        <p:spPr>
          <a:xfrm>
            <a:off x="3287488" y="4107035"/>
            <a:ext cx="58783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E503917-AD33-CC08-E505-50AF3BFF7B48}"/>
              </a:ext>
            </a:extLst>
          </p:cNvPr>
          <p:cNvSpPr txBox="1"/>
          <p:nvPr/>
        </p:nvSpPr>
        <p:spPr>
          <a:xfrm>
            <a:off x="3418116" y="3714842"/>
            <a:ext cx="315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651E3-9620-5D19-907F-78F1F1D0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C7BEBC-A292-C27E-E03F-448C014A3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417" y="1969176"/>
            <a:ext cx="3315494" cy="41294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819EB8-F7DC-92F2-E053-C7984BE1B7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854" y="1969177"/>
            <a:ext cx="3315494" cy="412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245EC9-01A3-6242-C3D4-C301EC1CF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18104</TotalTime>
  <Words>661</Words>
  <Application>Microsoft Office PowerPoint</Application>
  <PresentationFormat>Affichage à l'écran (4:3)</PresentationFormat>
  <Paragraphs>244</Paragraphs>
  <Slides>43</Slides>
  <Notes>17</Notes>
  <HiddenSlides>0</HiddenSlides>
  <MMClips>6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2" baseType="lpstr">
      <vt:lpstr>Calibri</vt:lpstr>
      <vt:lpstr>Dosis</vt:lpstr>
      <vt:lpstr>Effra CC Arbc</vt:lpstr>
      <vt:lpstr>Aptos</vt:lpstr>
      <vt:lpstr>Arial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213</cp:revision>
  <cp:lastPrinted>2025-08-13T10:11:39Z</cp:lastPrinted>
  <dcterms:created xsi:type="dcterms:W3CDTF">2025-08-01T12:31:49Z</dcterms:created>
  <dcterms:modified xsi:type="dcterms:W3CDTF">2026-05-08T11:43:18Z</dcterms:modified>
</cp:coreProperties>
</file>