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2" r:id="rId1"/>
    <p:sldMasterId id="2147483852" r:id="rId2"/>
    <p:sldMasterId id="2147483880" r:id="rId3"/>
  </p:sldMasterIdLst>
  <p:notesMasterIdLst>
    <p:notesMasterId r:id="rId58"/>
  </p:notesMasterIdLst>
  <p:handoutMasterIdLst>
    <p:handoutMasterId r:id="rId59"/>
  </p:handoutMasterIdLst>
  <p:sldIdLst>
    <p:sldId id="779" r:id="rId4"/>
    <p:sldId id="1010" r:id="rId5"/>
    <p:sldId id="828" r:id="rId6"/>
    <p:sldId id="780" r:id="rId7"/>
    <p:sldId id="1011" r:id="rId8"/>
    <p:sldId id="1012" r:id="rId9"/>
    <p:sldId id="1022" r:id="rId10"/>
    <p:sldId id="766" r:id="rId11"/>
    <p:sldId id="826" r:id="rId12"/>
    <p:sldId id="1146" r:id="rId13"/>
    <p:sldId id="1169" r:id="rId14"/>
    <p:sldId id="910" r:id="rId15"/>
    <p:sldId id="1072" r:id="rId16"/>
    <p:sldId id="1074" r:id="rId17"/>
    <p:sldId id="1073" r:id="rId18"/>
    <p:sldId id="1154" r:id="rId19"/>
    <p:sldId id="1155" r:id="rId20"/>
    <p:sldId id="1157" r:id="rId21"/>
    <p:sldId id="1170" r:id="rId22"/>
    <p:sldId id="1171" r:id="rId23"/>
    <p:sldId id="1172" r:id="rId24"/>
    <p:sldId id="1016" r:id="rId25"/>
    <p:sldId id="812" r:id="rId26"/>
    <p:sldId id="751" r:id="rId27"/>
    <p:sldId id="916" r:id="rId28"/>
    <p:sldId id="1018" r:id="rId29"/>
    <p:sldId id="1087" r:id="rId30"/>
    <p:sldId id="1141" r:id="rId31"/>
    <p:sldId id="1088" r:id="rId32"/>
    <p:sldId id="940" r:id="rId33"/>
    <p:sldId id="1173" r:id="rId34"/>
    <p:sldId id="1158" r:id="rId35"/>
    <p:sldId id="1091" r:id="rId36"/>
    <p:sldId id="1027" r:id="rId37"/>
    <p:sldId id="1163" r:id="rId38"/>
    <p:sldId id="1161" r:id="rId39"/>
    <p:sldId id="1096" r:id="rId40"/>
    <p:sldId id="1097" r:id="rId41"/>
    <p:sldId id="1165" r:id="rId42"/>
    <p:sldId id="1152" r:id="rId43"/>
    <p:sldId id="1019" r:id="rId44"/>
    <p:sldId id="926" r:id="rId45"/>
    <p:sldId id="927" r:id="rId46"/>
    <p:sldId id="925" r:id="rId47"/>
    <p:sldId id="920" r:id="rId48"/>
    <p:sldId id="911" r:id="rId49"/>
    <p:sldId id="644" r:id="rId50"/>
    <p:sldId id="875" r:id="rId51"/>
    <p:sldId id="1167" r:id="rId52"/>
    <p:sldId id="1168" r:id="rId53"/>
    <p:sldId id="1021" r:id="rId54"/>
    <p:sldId id="809" r:id="rId55"/>
    <p:sldId id="764" r:id="rId56"/>
    <p:sldId id="944" r:id="rId57"/>
  </p:sldIdLst>
  <p:sldSz cx="9144000" cy="6858000" type="screen4x3"/>
  <p:notesSz cx="6735763" cy="9866313"/>
  <p:embeddedFontLst>
    <p:embeddedFont>
      <p:font typeface="DengXian" panose="02010600030101010101" pitchFamily="2" charset="-122"/>
      <p:regular r:id="rId60"/>
      <p:bold r:id="rId61"/>
    </p:embeddedFont>
    <p:embeddedFont>
      <p:font typeface="Dosis" pitchFamily="2" charset="0"/>
      <p:regular r:id="rId62"/>
      <p:bold r:id="rId63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156082"/>
    <a:srgbClr val="FC8D00"/>
    <a:srgbClr val="FCC302"/>
    <a:srgbClr val="3E898D"/>
    <a:srgbClr val="FFFEFC"/>
    <a:srgbClr val="2B7589"/>
    <a:srgbClr val="FEFEFE"/>
    <a:srgbClr val="617479"/>
    <a:srgbClr val="E7EDEE"/>
    <a:srgbClr val="17AB9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854" autoAdjust="0"/>
    <p:restoredTop sz="85409" autoAdjust="0"/>
  </p:normalViewPr>
  <p:slideViewPr>
    <p:cSldViewPr snapToGrid="0">
      <p:cViewPr varScale="1">
        <p:scale>
          <a:sx n="63" d="100"/>
          <a:sy n="63" d="100"/>
        </p:scale>
        <p:origin x="1216" y="3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3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50" Type="http://schemas.openxmlformats.org/officeDocument/2006/relationships/slide" Target="slides/slide47.xml"/><Relationship Id="rId55" Type="http://schemas.openxmlformats.org/officeDocument/2006/relationships/slide" Target="slides/slide52.xml"/><Relationship Id="rId63" Type="http://schemas.openxmlformats.org/officeDocument/2006/relationships/font" Target="fonts/font4.fntdata"/><Relationship Id="rId68" Type="http://schemas.microsoft.com/office/2018/10/relationships/authors" Target="authors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slide" Target="slides/slide50.xml"/><Relationship Id="rId58" Type="http://schemas.openxmlformats.org/officeDocument/2006/relationships/notesMaster" Target="notesMasters/notesMaster1.xml"/><Relationship Id="rId66" Type="http://schemas.openxmlformats.org/officeDocument/2006/relationships/theme" Target="theme/theme1.xml"/><Relationship Id="rId5" Type="http://schemas.openxmlformats.org/officeDocument/2006/relationships/slide" Target="slides/slide2.xml"/><Relationship Id="rId61" Type="http://schemas.openxmlformats.org/officeDocument/2006/relationships/font" Target="fonts/font2.fntdata"/><Relationship Id="rId19" Type="http://schemas.openxmlformats.org/officeDocument/2006/relationships/slide" Target="slides/slide1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slide" Target="slides/slide53.xml"/><Relationship Id="rId64" Type="http://schemas.openxmlformats.org/officeDocument/2006/relationships/presProps" Target="presProps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handoutMaster" Target="handoutMasters/handoutMaster1.xml"/><Relationship Id="rId67" Type="http://schemas.openxmlformats.org/officeDocument/2006/relationships/tableStyles" Target="tableStyles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slide" Target="slides/slide51.xml"/><Relationship Id="rId62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slide" Target="slides/slide54.xml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font" Target="fonts/font1.fntdata"/><Relationship Id="rId65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9" Type="http://schemas.openxmlformats.org/officeDocument/2006/relationships/slide" Target="slides/slide36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08/05/2026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6T14:31:20.00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2273 217 24575,'-29'-2'0,"0"-1"0,0-1 0,1-2 0,-32-10 0,29 7 0,-1 1 0,-62-6 0,34 8 0,1-2 0,-65-18 0,95 19 0,-93-12 0,30 6 0,22 5 0,0 2 0,-120 7 0,66 2 0,27-4 0,-114-16 0,90 8 0,35 4 0,14-10 0,54 11 0,-1 0 0,-22-2 0,-36 2 0,-117 8 0,191-4 0,0 0 0,0 1 0,1-1 0,-1 1 0,0 0 0,0-1 0,0 1 0,1 0 0,-1 1 0,1-1 0,-1 0 0,1 1 0,-1-1 0,1 1 0,0 0 0,0 0 0,0 0 0,0 0 0,0 0 0,0 0 0,0 1 0,1-1 0,-1 1 0,1-1 0,0 1 0,0-1 0,0 1 0,0 0 0,0 0 0,0-1 0,1 1 0,-1 0 0,1 0 0,0 5 0,1 9 0,0 0 0,1 0 0,1 0 0,9 30 0,-4-13 0,-1 15 0,-3 0 0,-1 0 0,-6 64 0,0-15 0,3-74 0,-2-1 0,-1 1 0,-10 38 0,7-22 0,1 1 0,2 0 0,4 81 0,0-46 0,1-52 0,0-1 0,10 38 0,-7-36 0,0 0 0,0 29 0,-7 96 0,4 62 0,1-193 0,1-1 0,0 1 0,14 33 0,-11-34 0,-1 0 0,0 1 0,4 30 0,5 54 0,-12-89 0,0 0 0,1-1 0,1 1 0,0-1 0,10 17 0,-9-21 0,122 195 0,-101-166 0,1-1 0,3-2 0,39 37 0,-48-52 0,-3-1 0,1-1 0,0-1 0,2-1 0,0-1 0,36 18 0,-24-16 0,62 41 0,-86-52 0,1 0 0,0-1 0,0 0 0,0-1 0,0-1 0,1 1 0,0-2 0,0 1 0,18 0 0,14-1 0,57-5 0,-28 0 0,33 4 0,89-3 0,-172-2 0,-1-1 0,0-1 0,-1 0 0,35-17 0,-18 8 0,-1-1 0,-2-2 0,0-2 0,37-27 0,19-11 0,-83 53 0,21-12 0,0-1 0,41-33 0,-35 23 0,2 2 0,49-28 0,44-30 0,-125 80 0,0-1 0,0 1 0,0-1 0,-1 0 0,1 0 0,-1-1 0,0 1 0,-1-1 0,0 0 0,0 0 0,0 0 0,0 0 0,-1 0 0,2-9 0,-1-3 0,-1-1 0,0 1 0,-3-32 0,2-9 0,1 39 0,9-39 0,1-16 0,-12-122 0,2-28 0,-1 219 0,1 0 0,-1-1 0,1 1 0,1 0 0,-1 0 0,1 0 0,0 0 0,8-10 0,-7 10 0,0-1 0,0 0 0,-1 1 0,1-1 0,-2 0 0,5-13 0,-3-20 0,0-1 0,-3 0 0,-4-48 0,0 1 0,4 33 0,0 29 0,0 1 0,-2-1 0,-1 0 0,-10-46 0,-1 30 0,-32-69 0,41 100 0,0 0 0,1-1 0,0 1 0,-2-20 0,4 21 0,0 0 0,-1 0 0,-1 1 0,1-1 0,-1 1 0,-1 0 0,-6-14 0,4 12 21,0-1 0,1 0 0,1 1 0,-4-15 0,5 16-266,0-1 0,0 1 0,-1 0 0,-1 0 0,-10-17 0,3 13-6581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6T14:31:28.30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 24285,'0'4143'0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6T14:31:34.26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6 23977,'2147'0'0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6T14:32:11.43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4235 21389,'0'-4234'0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6T14:32:15.87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 24575,'0'0'-8191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6T14:32:19.04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2100 62 24575,'-969'0'0,"936"-2"0,0-2 0,0-1 0,-53-15 0,53 11 0,-1 1 0,0 2 0,-44-2 0,-223 10 0,291-2 0,1 1 0,0 0 0,0 0 0,0 1 0,0 0 0,0 1 0,0 0 0,1 0 0,-1 1 0,1 0 0,-10 7 0,9-7 0,0 0 0,0 0 0,-1-1 0,0-1 0,1 1 0,-1-2 0,-17 2 0,16-2 0,1 0 0,-1 1 0,1 0 0,-1 1 0,1 0 0,-13 6 0,1 1 0,0-1 0,-34 11 0,49-18-151,1 1-1,0-1 0,1 1 0,-1 1 1,0-1-1,1 1 0,0 0 1,-6 6-1,-3 1-6674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6T14:32:27.39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0 24575,'0'0'-8191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6T14:33:13.68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33 30 23830,'-32'-30'0,"32"150"0,32-149 0,-32-32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08/05/2026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212415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8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4429040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12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2166915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442904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D56F59-E84F-1556-4DED-934326C119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11784B99-CF5A-509F-7C6A-EB85BA5D6DB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68DCF73D-396D-53E6-19DD-E84F7FB8246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6B51D7D-AF24-B965-47F6-54FA4DFF4CE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399979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875A6D-07DF-DCB4-314F-D312B862D9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65874B8-01E9-A294-3A72-495A1CCE234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FEA09EED-7720-3DDE-1345-6E831F3C49A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7FFE59C-F7C5-4241-2AF2-64D3B60C977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1424789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E1EE48-C34B-43C7-391F-959B4B8A5E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3018584B-E983-12EA-DA28-BAA4B813045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7D4FFB45-7328-E9A2-2947-77DA5CC4124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ED7062D-8FB3-975A-536E-770CA31F151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4537265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B22A32-253C-B4AB-2802-7C4948985A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74250E0-E7C2-379B-628C-8C8BFDBBBC4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FF1A45B-3024-6D4F-2C8F-19B3CB061C7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393D10A-A10D-336B-E5E3-8821FC7C6CB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18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2052941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FFE818-D456-2FF5-C4CF-80E5FF2175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30902766-2A21-323B-B93A-8141ABD4CAA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512CF97E-D6CA-7548-FC6F-792BBB7F41D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B07DD8D-7A0C-1A32-5679-3BEBFB31BF2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4862699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E5799F-7A7C-FAC1-859A-8549B9919B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E1CBCC11-2B2D-AE1B-6CBE-671C499CED1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D5100E79-0939-C7D8-FC29-2BCC5D168D3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BAD1284-1C7F-29F9-783F-83B2941017B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20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568373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184711-CC37-2B45-2741-09E1638598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626730B6-CCFE-CA03-7132-035E54096E5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60A12B37-4B74-1477-89C3-C66E3C08E8B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34518FF-D580-43B4-0DAB-7E5D653C0CD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265966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25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8493478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42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7000352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C870C2-F061-E30E-6298-5AEE3D80EA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0E4BADB-ECEA-FC72-68CF-C75B908F2F4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F2CFE27-A602-BB4F-F508-D27F7D1D8A2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4053F5D-5947-5140-A4D7-36A564F4965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3435498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2E4D62-9933-10D9-0D66-2A3AB0865B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17A59F2C-8FF7-1AD6-E05E-135C936A870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4C751B8-1ED9-9779-0017-354511AA3C7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8FD2039-9126-2B4B-36BE-D99E1BA1598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45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2246318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46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5782508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3982795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B3B96F-B319-6CBC-C33A-C7ED188EE2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15B4E51-3127-7EB7-E743-15801AB89CD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54132E06-FF9E-CD31-D9BD-E5D60C58581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501F728-97A6-9E7F-EADD-7DBD92B0F5F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0972273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D61969-2916-DF94-355E-5FB50402CA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EA41C346-097F-E3E2-3686-46B7213C4F2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4435265-7CBB-7B7E-278D-7DC6671E33F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2AD9018-D981-423A-E0C6-13017680EFB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50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021616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52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5266949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282614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92" y="968"/>
            <a:ext cx="9142708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71664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3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58864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DE3C890D-7E69-7393-9CF8-4B694225E2F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96373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08231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3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3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9067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3539" y="-25150"/>
            <a:ext cx="9177533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03119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0952" y="0"/>
            <a:ext cx="9193653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60914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4234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.jpeg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11.xml"/><Relationship Id="rId4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896" r:id="rId2"/>
    <p:sldLayoutId id="2147483898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Image 1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6612B5A-6370-8635-7D3F-A7072DAC757A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99" r:id="rId2"/>
    <p:sldLayoutId id="2147483900" r:id="rId3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887" r:id="rId2"/>
    <p:sldLayoutId id="2147483890" r:id="rId3"/>
    <p:sldLayoutId id="2147483891" r:id="rId4"/>
    <p:sldLayoutId id="2147483897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customXml" Target="../ink/ink2.xml"/><Relationship Id="rId13" Type="http://schemas.openxmlformats.org/officeDocument/2006/relationships/image" Target="../media/image32.png"/><Relationship Id="rId18" Type="http://schemas.openxmlformats.org/officeDocument/2006/relationships/customXml" Target="../ink/ink7.xml"/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12" Type="http://schemas.openxmlformats.org/officeDocument/2006/relationships/customXml" Target="../ink/ink4.xml"/><Relationship Id="rId17" Type="http://schemas.openxmlformats.org/officeDocument/2006/relationships/image" Target="../media/image34.png"/><Relationship Id="rId2" Type="http://schemas.openxmlformats.org/officeDocument/2006/relationships/image" Target="../media/image28.png"/><Relationship Id="rId16" Type="http://schemas.openxmlformats.org/officeDocument/2006/relationships/customXml" Target="../ink/ink6.xml"/><Relationship Id="rId20" Type="http://schemas.openxmlformats.org/officeDocument/2006/relationships/image" Target="../media/image35.png"/><Relationship Id="rId1" Type="http://schemas.openxmlformats.org/officeDocument/2006/relationships/slideLayout" Target="../slideLayouts/slideLayout3.xml"/><Relationship Id="rId6" Type="http://schemas.openxmlformats.org/officeDocument/2006/relationships/customXml" Target="../ink/ink1.xml"/><Relationship Id="rId11" Type="http://schemas.openxmlformats.org/officeDocument/2006/relationships/image" Target="../media/image31.png"/><Relationship Id="rId5" Type="http://schemas.openxmlformats.org/officeDocument/2006/relationships/image" Target="../media/image26.png"/><Relationship Id="rId15" Type="http://schemas.openxmlformats.org/officeDocument/2006/relationships/image" Target="../media/image33.png"/><Relationship Id="rId10" Type="http://schemas.openxmlformats.org/officeDocument/2006/relationships/customXml" Target="../ink/ink3.xml"/><Relationship Id="rId19" Type="http://schemas.openxmlformats.org/officeDocument/2006/relationships/customXml" Target="../ink/ink8.xml"/><Relationship Id="rId4" Type="http://schemas.openxmlformats.org/officeDocument/2006/relationships/image" Target="../media/image19.emf"/><Relationship Id="rId9" Type="http://schemas.openxmlformats.org/officeDocument/2006/relationships/image" Target="../media/image30.png"/><Relationship Id="rId14" Type="http://schemas.openxmlformats.org/officeDocument/2006/relationships/customXml" Target="../ink/ink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microsoft.com/office/2007/relationships/media" Target="../media/media2.mp4"/><Relationship Id="rId7" Type="http://schemas.openxmlformats.org/officeDocument/2006/relationships/image" Target="../media/image24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3.xml"/><Relationship Id="rId4" Type="http://schemas.openxmlformats.org/officeDocument/2006/relationships/video" Target="../media/media2.mp4"/><Relationship Id="rId9" Type="http://schemas.openxmlformats.org/officeDocument/2006/relationships/image" Target="../media/image3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1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5" Type="http://schemas.openxmlformats.org/officeDocument/2006/relationships/image" Target="../media/image42.png"/><Relationship Id="rId4" Type="http://schemas.openxmlformats.org/officeDocument/2006/relationships/image" Target="../media/image9.e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3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9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9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9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9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9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9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9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9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9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9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1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9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9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9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1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24.png"/><Relationship Id="rId4" Type="http://schemas.openxmlformats.org/officeDocument/2006/relationships/image" Target="../media/image17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48.png"/><Relationship Id="rId5" Type="http://schemas.openxmlformats.org/officeDocument/2006/relationships/image" Target="../media/image24.png"/><Relationship Id="rId4" Type="http://schemas.openxmlformats.org/officeDocument/2006/relationships/image" Target="../media/image47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43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48.png"/><Relationship Id="rId4" Type="http://schemas.openxmlformats.org/officeDocument/2006/relationships/image" Target="../media/image50.emf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gi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50.emf"/><Relationship Id="rId5" Type="http://schemas.openxmlformats.org/officeDocument/2006/relationships/image" Target="../media/image24.png"/><Relationship Id="rId4" Type="http://schemas.openxmlformats.org/officeDocument/2006/relationships/image" Target="../media/image47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emf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51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52.png"/><Relationship Id="rId5" Type="http://schemas.openxmlformats.org/officeDocument/2006/relationships/image" Target="../media/image50.emf"/><Relationship Id="rId4" Type="http://schemas.openxmlformats.org/officeDocument/2006/relationships/image" Target="../media/image24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52.png"/><Relationship Id="rId4" Type="http://schemas.openxmlformats.org/officeDocument/2006/relationships/image" Target="../media/image50.emf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microsoft.com/office/2007/relationships/media" Target="../media/media5.mp4"/><Relationship Id="rId7" Type="http://schemas.openxmlformats.org/officeDocument/2006/relationships/image" Target="../media/image36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24.png"/><Relationship Id="rId5" Type="http://schemas.openxmlformats.org/officeDocument/2006/relationships/slideLayout" Target="../slideLayouts/slideLayout2.xml"/><Relationship Id="rId4" Type="http://schemas.openxmlformats.org/officeDocument/2006/relationships/video" Target="../media/media5.mp4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7E429979-571F-EDDD-9445-3C598ED7D87C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pic>
        <p:nvPicPr>
          <p:cNvPr id="3" name="Image 2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A894D70A-C151-8261-853B-54FCAF934A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743253" y="2260315"/>
            <a:ext cx="2840711" cy="2603455"/>
          </a:xfrm>
          <a:prstGeom prst="rect">
            <a:avLst/>
          </a:prstGeom>
        </p:spPr>
      </p:pic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FR" sz="3600" dirty="0"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" name="Titre 1">
            <a:extLst>
              <a:ext uri="{FF2B5EF4-FFF2-40B4-BE49-F238E27FC236}">
                <a16:creationId xmlns:a16="http://schemas.microsoft.com/office/drawing/2014/main" id="{7EF19756-6ED9-7A08-6B0C-358CEB25FAF1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endParaRPr lang="fr-FR" dirty="0">
              <a:ea typeface="DengXian" panose="02010600030101010101" pitchFamily="2" charset="-122"/>
            </a:endParaRPr>
          </a:p>
        </p:txBody>
      </p:sp>
      <p:sp>
        <p:nvSpPr>
          <p:cNvPr id="24" name="Titre 1">
            <a:extLst>
              <a:ext uri="{FF2B5EF4-FFF2-40B4-BE49-F238E27FC236}">
                <a16:creationId xmlns:a16="http://schemas.microsoft.com/office/drawing/2014/main" id="{5094AE90-C1AF-617B-4E6F-A76EC7B42160}"/>
              </a:ext>
            </a:extLst>
          </p:cNvPr>
          <p:cNvSpPr txBox="1">
            <a:spLocks/>
          </p:cNvSpPr>
          <p:nvPr/>
        </p:nvSpPr>
        <p:spPr>
          <a:xfrm rot="931040">
            <a:off x="654186" y="4123583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ar-MA" dirty="0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4</a:t>
            </a:r>
            <a:endParaRPr lang="fr-FR" dirty="0">
              <a:latin typeface="Calibri" panose="020F0502020204030204" pitchFamily="34" charset="0"/>
              <a:ea typeface="DengXian" panose="02010600030101010101" pitchFamily="2" charset="-122"/>
              <a:cs typeface="Calibri" panose="020F0502020204030204" pitchFamily="34" charset="0"/>
            </a:endParaRPr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760B585B-3F02-B6C5-A2CB-B915FD80A9CE}"/>
              </a:ext>
            </a:extLst>
          </p:cNvPr>
          <p:cNvSpPr txBox="1">
            <a:spLocks/>
          </p:cNvSpPr>
          <p:nvPr/>
        </p:nvSpPr>
        <p:spPr>
          <a:xfrm>
            <a:off x="3905386" y="5193105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ar-MA" dirty="0">
                <a:ea typeface="DengXian" panose="02010600030101010101" pitchFamily="2" charset="-122"/>
              </a:rPr>
              <a:t>5</a:t>
            </a:r>
            <a:endParaRPr lang="fr-FR" dirty="0">
              <a:ea typeface="DengXian" panose="02010600030101010101" pitchFamily="2" charset="-122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43EBBBBB-05FF-BEE8-F192-6DF241C8F002}"/>
              </a:ext>
            </a:extLst>
          </p:cNvPr>
          <p:cNvGrpSpPr/>
          <p:nvPr/>
        </p:nvGrpSpPr>
        <p:grpSpPr>
          <a:xfrm>
            <a:off x="2412979" y="6021421"/>
            <a:ext cx="1124468" cy="288630"/>
            <a:chOff x="5372100" y="5877672"/>
            <a:chExt cx="1124468" cy="28863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A12C4C6D-F275-E9D6-0440-6619DAB96EDE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</a:t>
              </a:r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4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2" name="Ellipse 11">
              <a:extLst>
                <a:ext uri="{FF2B5EF4-FFF2-40B4-BE49-F238E27FC236}">
                  <a16:creationId xmlns:a16="http://schemas.microsoft.com/office/drawing/2014/main" id="{C98EDF2E-1DFB-F181-CF81-550E42CFCE89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E159053B-D76E-3266-EF2B-B27B5FE7D663}"/>
              </a:ext>
            </a:extLst>
          </p:cNvPr>
          <p:cNvGrpSpPr/>
          <p:nvPr/>
        </p:nvGrpSpPr>
        <p:grpSpPr>
          <a:xfrm>
            <a:off x="816191" y="6021421"/>
            <a:ext cx="1124468" cy="288630"/>
            <a:chOff x="5372100" y="5877672"/>
            <a:chExt cx="1124468" cy="288630"/>
          </a:xfrm>
        </p:grpSpPr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D7FE2A36-495D-DA79-DA64-CDF832EE3736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6" name="Ellipse 25">
              <a:extLst>
                <a:ext uri="{FF2B5EF4-FFF2-40B4-BE49-F238E27FC236}">
                  <a16:creationId xmlns:a16="http://schemas.microsoft.com/office/drawing/2014/main" id="{7D8FFDF1-C2BD-0260-48B1-B1A3E15E5280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3292A2CC-1E65-A6C8-7D9D-688CE6638A39}"/>
              </a:ext>
            </a:extLst>
          </p:cNvPr>
          <p:cNvSpPr/>
          <p:nvPr/>
        </p:nvSpPr>
        <p:spPr>
          <a:xfrm>
            <a:off x="3980349" y="6006120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</a:t>
            </a:r>
            <a:r>
              <a:rPr lang="ar-AE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8" name="Ellipse 27">
            <a:extLst>
              <a:ext uri="{FF2B5EF4-FFF2-40B4-BE49-F238E27FC236}">
                <a16:creationId xmlns:a16="http://schemas.microsoft.com/office/drawing/2014/main" id="{AEE4489F-3E25-5179-E00A-9C17A2A1C178}"/>
              </a:ext>
            </a:extLst>
          </p:cNvPr>
          <p:cNvSpPr/>
          <p:nvPr/>
        </p:nvSpPr>
        <p:spPr>
          <a:xfrm>
            <a:off x="4835766" y="6021879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72165405-C338-F363-F6AE-C896E0746F65}"/>
              </a:ext>
            </a:extLst>
          </p:cNvPr>
          <p:cNvGrpSpPr/>
          <p:nvPr/>
        </p:nvGrpSpPr>
        <p:grpSpPr>
          <a:xfrm>
            <a:off x="7151799" y="6016087"/>
            <a:ext cx="1146240" cy="288630"/>
            <a:chOff x="5350328" y="5877672"/>
            <a:chExt cx="1146240" cy="288630"/>
          </a:xfrm>
          <a:solidFill>
            <a:srgbClr val="FCC302"/>
          </a:solidFill>
        </p:grpSpPr>
        <p:sp>
          <p:nvSpPr>
            <p:cNvPr id="30" name="Rectangle : coins arrondis 29">
              <a:extLst>
                <a:ext uri="{FF2B5EF4-FFF2-40B4-BE49-F238E27FC236}">
                  <a16:creationId xmlns:a16="http://schemas.microsoft.com/office/drawing/2014/main" id="{C3ED0D2D-9C0F-E145-276F-2F6B019D4B2F}"/>
                </a:ext>
              </a:extLst>
            </p:cNvPr>
            <p:cNvSpPr/>
            <p:nvPr/>
          </p:nvSpPr>
          <p:spPr>
            <a:xfrm>
              <a:off x="5350328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1" name="Ellipse 30">
              <a:extLst>
                <a:ext uri="{FF2B5EF4-FFF2-40B4-BE49-F238E27FC236}">
                  <a16:creationId xmlns:a16="http://schemas.microsoft.com/office/drawing/2014/main" id="{0E9CED58-65BE-24A7-DB82-4F030C8D2300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8B78AB10-1766-F078-C53B-70644077F6A2}"/>
              </a:ext>
            </a:extLst>
          </p:cNvPr>
          <p:cNvSpPr/>
          <p:nvPr/>
        </p:nvSpPr>
        <p:spPr>
          <a:xfrm>
            <a:off x="5558776" y="6017005"/>
            <a:ext cx="1124468" cy="288630"/>
          </a:xfrm>
          <a:prstGeom prst="roundRect">
            <a:avLst>
              <a:gd name="adj" fmla="val 50000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</a:t>
            </a:r>
            <a:r>
              <a:rPr lang="ar-AE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3" name="Ellipse 32">
            <a:extLst>
              <a:ext uri="{FF2B5EF4-FFF2-40B4-BE49-F238E27FC236}">
                <a16:creationId xmlns:a16="http://schemas.microsoft.com/office/drawing/2014/main" id="{58974420-0E78-3920-CD15-B98FBE9A74BA}"/>
              </a:ext>
            </a:extLst>
          </p:cNvPr>
          <p:cNvSpPr/>
          <p:nvPr/>
        </p:nvSpPr>
        <p:spPr>
          <a:xfrm>
            <a:off x="6414190" y="6043650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049967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E75E142-5475-099E-922D-9A12897B633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AE" sz="1800" b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1D93726-9671-6E67-404F-7CD7DD46AA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1663816" y="4492285"/>
            <a:ext cx="948052" cy="684828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171D79F-E06A-B917-DA58-82BCDA5C61D4}"/>
              </a:ext>
            </a:extLst>
          </p:cNvPr>
          <p:cNvSpPr/>
          <p:nvPr/>
        </p:nvSpPr>
        <p:spPr>
          <a:xfrm>
            <a:off x="1455447" y="3043607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توجيهات </a:t>
            </a:r>
            <a:r>
              <a:rPr lang="ar-MA" sz="1300" b="1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الأستاذ(ة)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FABB5DF-5009-2E32-5370-6AA0310312C4}"/>
              </a:ext>
            </a:extLst>
          </p:cNvPr>
          <p:cNvSpPr/>
          <p:nvPr/>
        </p:nvSpPr>
        <p:spPr>
          <a:xfrm>
            <a:off x="1455447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A1910CF-13F2-2DBC-4123-15EEE15D7FB3}"/>
              </a:ext>
            </a:extLst>
          </p:cNvPr>
          <p:cNvSpPr/>
          <p:nvPr/>
        </p:nvSpPr>
        <p:spPr>
          <a:xfrm>
            <a:off x="3715084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تعيين تلميذ للإجابة </a:t>
            </a:r>
          </a:p>
        </p:txBody>
      </p:sp>
      <p:pic>
        <p:nvPicPr>
          <p:cNvPr id="9" name="Image 8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734CFD0-8DB4-F7DE-7A60-0C6E9AF35395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15800" y="1911831"/>
            <a:ext cx="1196068" cy="1196068"/>
          </a:xfrm>
          <a:prstGeom prst="rect">
            <a:avLst/>
          </a:prstGeom>
        </p:spPr>
      </p:pic>
      <p:pic>
        <p:nvPicPr>
          <p:cNvPr id="10" name="Image 9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BF3888D7-25D1-CBFB-F44B-7C2376525D58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571624" y="1949334"/>
            <a:ext cx="1397972" cy="1063006"/>
          </a:xfrm>
          <a:prstGeom prst="rect">
            <a:avLst/>
          </a:prstGeom>
        </p:spPr>
      </p:pic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B5B99044-B808-E96F-473D-0685D8B2201C}"/>
              </a:ext>
            </a:extLst>
          </p:cNvPr>
          <p:cNvSpPr/>
          <p:nvPr/>
        </p:nvSpPr>
        <p:spPr>
          <a:xfrm>
            <a:off x="3712093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للشريحة الموالية بعد عرض الفيديو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B5D3379B-1BFD-2B91-CC11-8554485F7F03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85888" y="1841390"/>
            <a:ext cx="1196067" cy="1196067"/>
          </a:xfrm>
          <a:prstGeom prst="rect">
            <a:avLst/>
          </a:prstGeom>
        </p:spPr>
      </p:pic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15697D9C-F395-C8B7-903D-3AC40FB40702}"/>
              </a:ext>
            </a:extLst>
          </p:cNvPr>
          <p:cNvSpPr/>
          <p:nvPr/>
        </p:nvSpPr>
        <p:spPr>
          <a:xfrm>
            <a:off x="5974721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العمل في ثنائيات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AFAC790E-29C3-1F3E-844B-5C9FD626A5CA}"/>
              </a:ext>
            </a:extLst>
          </p:cNvPr>
          <p:cNvSpPr/>
          <p:nvPr/>
        </p:nvSpPr>
        <p:spPr>
          <a:xfrm>
            <a:off x="5974721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بين   الصفوف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282DEAC-32A8-75F9-468D-6654D07EE494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50411" y="4114800"/>
            <a:ext cx="1207966" cy="120796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61CE9C5-829A-9BF4-EB6D-672FF988EBC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58310" y="4294113"/>
            <a:ext cx="990738" cy="828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9438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C75D2322-899E-88CE-4AA6-3DBC7D74F5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12" name="Titre 1">
            <a:extLst>
              <a:ext uri="{FF2B5EF4-FFF2-40B4-BE49-F238E27FC236}">
                <a16:creationId xmlns:a16="http://schemas.microsoft.com/office/drawing/2014/main" id="{1ABDB44B-BC6A-C17E-5238-04AB1B2BA4AB}"/>
              </a:ext>
            </a:extLst>
          </p:cNvPr>
          <p:cNvSpPr txBox="1">
            <a:spLocks/>
          </p:cNvSpPr>
          <p:nvPr/>
        </p:nvSpPr>
        <p:spPr>
          <a:xfrm>
            <a:off x="1281419" y="1498631"/>
            <a:ext cx="6581161" cy="66702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الخامس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9583C356-A1F4-D712-A055-1060DEED18F3}"/>
              </a:ext>
            </a:extLst>
          </p:cNvPr>
          <p:cNvGrpSpPr/>
          <p:nvPr/>
        </p:nvGrpSpPr>
        <p:grpSpPr>
          <a:xfrm>
            <a:off x="542412" y="2411509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11D19000-B8A2-2CA6-8468-536716F4B4FC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16" name="Organigramme : Terminateur 21">
              <a:extLst>
                <a:ext uri="{FF2B5EF4-FFF2-40B4-BE49-F238E27FC236}">
                  <a16:creationId xmlns:a16="http://schemas.microsoft.com/office/drawing/2014/main" id="{2CDC7DAA-55B5-D9C7-18B0-E1C10B9C8CCF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 2   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8" name="Espace réservé du texte 5">
              <a:extLst>
                <a:ext uri="{FF2B5EF4-FFF2-40B4-BE49-F238E27FC236}">
                  <a16:creationId xmlns:a16="http://schemas.microsoft.com/office/drawing/2014/main" id="{59BED39C-09D7-0CA0-5DC5-E55C16BD5792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rtl="1">
                <a:buNone/>
              </a:pPr>
              <a:endParaRPr lang="ar-SA" sz="16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535BF627-00A4-31B6-81D4-2F56661541B4}"/>
              </a:ext>
            </a:extLst>
          </p:cNvPr>
          <p:cNvGrpSpPr/>
          <p:nvPr/>
        </p:nvGrpSpPr>
        <p:grpSpPr>
          <a:xfrm>
            <a:off x="575013" y="3830406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03AF164F-C89F-BB7D-B37A-027FE53D4B9E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21" name="Organigramme : Terminateur 21">
              <a:extLst>
                <a:ext uri="{FF2B5EF4-FFF2-40B4-BE49-F238E27FC236}">
                  <a16:creationId xmlns:a16="http://schemas.microsoft.com/office/drawing/2014/main" id="{A38FDF6B-157D-DE02-F2EA-4F92AC829F26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الدرس4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2" name="Espace réservé du texte 5">
              <a:extLst>
                <a:ext uri="{FF2B5EF4-FFF2-40B4-BE49-F238E27FC236}">
                  <a16:creationId xmlns:a16="http://schemas.microsoft.com/office/drawing/2014/main" id="{ACB789EF-4D6B-F322-5413-043293167017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42119"/>
              <a:ext cx="3420000" cy="62048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حل المسائل (توليف)</a:t>
              </a: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3792654B-56A4-4DA5-A069-48C1A89F1A19}"/>
              </a:ext>
            </a:extLst>
          </p:cNvPr>
          <p:cNvGrpSpPr/>
          <p:nvPr/>
        </p:nvGrpSpPr>
        <p:grpSpPr>
          <a:xfrm>
            <a:off x="4600842" y="2439134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CF19E901-2896-6866-55C5-BAF248C267F5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25" name="Organigramme : Terminateur 21">
              <a:extLst>
                <a:ext uri="{FF2B5EF4-FFF2-40B4-BE49-F238E27FC236}">
                  <a16:creationId xmlns:a16="http://schemas.microsoft.com/office/drawing/2014/main" id="{8A197C4A-344B-1472-8E88-0FE156A80CA3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6" name="Espace réservé du texte 5">
              <a:extLst>
                <a:ext uri="{FF2B5EF4-FFF2-40B4-BE49-F238E27FC236}">
                  <a16:creationId xmlns:a16="http://schemas.microsoft.com/office/drawing/2014/main" id="{2220D41F-54A2-7CCA-E987-EDE34F5C30F9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endParaRPr lang="ar-MA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E6ECAD59-D4E7-BB30-26AE-951595D848C9}"/>
              </a:ext>
            </a:extLst>
          </p:cNvPr>
          <p:cNvGrpSpPr/>
          <p:nvPr/>
        </p:nvGrpSpPr>
        <p:grpSpPr>
          <a:xfrm>
            <a:off x="2644445" y="5195967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F4E225E1-1B66-52EE-E025-AAE281AB7442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29" name="Organigramme : Terminateur 21">
              <a:extLst>
                <a:ext uri="{FF2B5EF4-FFF2-40B4-BE49-F238E27FC236}">
                  <a16:creationId xmlns:a16="http://schemas.microsoft.com/office/drawing/2014/main" id="{DC166B37-52F6-58E1-DB8F-542DAD493F11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0" name="Espace réservé du texte 5">
              <a:extLst>
                <a:ext uri="{FF2B5EF4-FFF2-40B4-BE49-F238E27FC236}">
                  <a16:creationId xmlns:a16="http://schemas.microsoft.com/office/drawing/2014/main" id="{B86E750F-68D3-07DE-2BB9-83E03D1D0F56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  مراجعة وتثبيت دروس الأسبوع </a:t>
              </a:r>
            </a:p>
          </p:txBody>
        </p:sp>
      </p:grpSp>
      <p:sp>
        <p:nvSpPr>
          <p:cNvPr id="31" name="ZoneTexte 30">
            <a:extLst>
              <a:ext uri="{FF2B5EF4-FFF2-40B4-BE49-F238E27FC236}">
                <a16:creationId xmlns:a16="http://schemas.microsoft.com/office/drawing/2014/main" id="{B67EA4D1-A8BA-E371-3D50-0D3098B197F9}"/>
              </a:ext>
            </a:extLst>
          </p:cNvPr>
          <p:cNvSpPr txBox="1"/>
          <p:nvPr/>
        </p:nvSpPr>
        <p:spPr>
          <a:xfrm>
            <a:off x="4779904" y="2927370"/>
            <a:ext cx="33761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r" rtl="1">
              <a:buNone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الضرب على السطر (2) </a:t>
            </a:r>
            <a:endParaRPr lang="ar-MA" sz="1800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91CB0E32-9AE2-9094-FDCC-2F71C3554243}"/>
              </a:ext>
            </a:extLst>
          </p:cNvPr>
          <p:cNvSpPr txBox="1"/>
          <p:nvPr/>
        </p:nvSpPr>
        <p:spPr>
          <a:xfrm>
            <a:off x="658486" y="2927370"/>
            <a:ext cx="33761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r" rtl="1">
              <a:buNone/>
            </a:pPr>
            <a:r>
              <a:rPr lang="ar-M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حساب نصف عدد أصغر من 20</a:t>
            </a:r>
          </a:p>
        </p:txBody>
      </p:sp>
      <p:grpSp>
        <p:nvGrpSpPr>
          <p:cNvPr id="33" name="Group 9">
            <a:extLst>
              <a:ext uri="{FF2B5EF4-FFF2-40B4-BE49-F238E27FC236}">
                <a16:creationId xmlns:a16="http://schemas.microsoft.com/office/drawing/2014/main" id="{86222760-91FB-1A92-C04A-C01ADBB90E48}"/>
              </a:ext>
            </a:extLst>
          </p:cNvPr>
          <p:cNvGrpSpPr/>
          <p:nvPr/>
        </p:nvGrpSpPr>
        <p:grpSpPr>
          <a:xfrm>
            <a:off x="4649272" y="3798652"/>
            <a:ext cx="3765568" cy="1149317"/>
            <a:chOff x="4491471" y="2442358"/>
            <a:chExt cx="3765568" cy="1149317"/>
          </a:xfrm>
        </p:grpSpPr>
        <p:pic>
          <p:nvPicPr>
            <p:cNvPr id="38" name="Image 37">
              <a:extLst>
                <a:ext uri="{FF2B5EF4-FFF2-40B4-BE49-F238E27FC236}">
                  <a16:creationId xmlns:a16="http://schemas.microsoft.com/office/drawing/2014/main" id="{AF3F1EE3-8D42-4604-991A-D0C3A93F85A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491471" y="2661681"/>
              <a:ext cx="3765568" cy="929994"/>
            </a:xfrm>
            <a:prstGeom prst="rect">
              <a:avLst/>
            </a:prstGeom>
          </p:spPr>
        </p:pic>
        <p:sp>
          <p:nvSpPr>
            <p:cNvPr id="39" name="Organigramme : Terminateur 21">
              <a:extLst>
                <a:ext uri="{FF2B5EF4-FFF2-40B4-BE49-F238E27FC236}">
                  <a16:creationId xmlns:a16="http://schemas.microsoft.com/office/drawing/2014/main" id="{E5BF9E72-E25B-7D92-4831-20E82617F332}"/>
                </a:ext>
              </a:extLst>
            </p:cNvPr>
            <p:cNvSpPr/>
            <p:nvPr/>
          </p:nvSpPr>
          <p:spPr>
            <a:xfrm>
              <a:off x="6649632" y="2442358"/>
              <a:ext cx="1218851" cy="360000"/>
            </a:xfrm>
            <a:prstGeom prst="flowChartTerminator">
              <a:avLst/>
            </a:prstGeom>
            <a:solidFill>
              <a:srgbClr val="FFC000"/>
            </a:solidFill>
            <a:ln>
              <a:solidFill>
                <a:srgbClr val="EEB5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 3 </a:t>
              </a:r>
              <a:endParaRPr lang="fr-FR" sz="18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40" name="ZoneTexte 39">
            <a:extLst>
              <a:ext uri="{FF2B5EF4-FFF2-40B4-BE49-F238E27FC236}">
                <a16:creationId xmlns:a16="http://schemas.microsoft.com/office/drawing/2014/main" id="{AD18642B-37BD-9F92-24B5-4CB2FEF207C3}"/>
              </a:ext>
            </a:extLst>
          </p:cNvPr>
          <p:cNvSpPr txBox="1"/>
          <p:nvPr/>
        </p:nvSpPr>
        <p:spPr>
          <a:xfrm>
            <a:off x="4736360" y="4309187"/>
            <a:ext cx="33761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r" rtl="1">
              <a:buNone/>
            </a:pPr>
            <a:r>
              <a:rPr lang="ar-MA" b="1" dirty="0">
                <a:latin typeface="Calibri" panose="020F0502020204030204" pitchFamily="34" charset="0"/>
                <a:cs typeface="Calibri" panose="020F0502020204030204" pitchFamily="34" charset="0"/>
              </a:rPr>
              <a:t>حساب ضعف عدد أصغر من 15</a:t>
            </a:r>
          </a:p>
        </p:txBody>
      </p:sp>
    </p:spTree>
    <p:extLst>
      <p:ext uri="{BB962C8B-B14F-4D97-AF65-F5344CB8AC3E}">
        <p14:creationId xmlns:p14="http://schemas.microsoft.com/office/powerpoint/2010/main" val="3197936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7">
            <a:extLst>
              <a:ext uri="{FF2B5EF4-FFF2-40B4-BE49-F238E27FC236}">
                <a16:creationId xmlns:a16="http://schemas.microsoft.com/office/drawing/2014/main" id="{1FD0F313-9A09-22C6-3E89-AEFE87435A5C}"/>
              </a:ext>
            </a:extLst>
          </p:cNvPr>
          <p:cNvSpPr txBox="1"/>
          <p:nvPr/>
        </p:nvSpPr>
        <p:spPr>
          <a:xfrm>
            <a:off x="378333" y="1368129"/>
            <a:ext cx="8178799" cy="928459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26"/>
              </a:lnSpc>
            </a:pPr>
            <a:endParaRPr lang="en-GB" sz="3200" b="1" dirty="0">
              <a:solidFill>
                <a:srgbClr val="3795AF"/>
              </a:solidFill>
              <a:latin typeface="Dosis" pitchFamily="2" charset="0"/>
              <a:cs typeface="Calibri" panose="020F0502020204030204" pitchFamily="34" charset="0"/>
            </a:endParaRPr>
          </a:p>
          <a:p>
            <a:pPr algn="ctr" defTabSz="771525" rtl="1"/>
            <a:r>
              <a:rPr lang="ar-MA" sz="3200" b="1" dirty="0">
                <a:solidFill>
                  <a:srgbClr val="2B7589"/>
                </a:solidFill>
                <a:latin typeface="Dosis" pitchFamily="2" charset="0"/>
                <a:cs typeface="Calibri" panose="020F0502020204030204" pitchFamily="34" charset="0"/>
              </a:rPr>
              <a:t>حساب ضعف عدد أصغر من 15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F3BED05-7FC4-C123-D556-458E83E0EC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39343" y="2406538"/>
            <a:ext cx="3186475" cy="402692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755DE36-4535-C426-66C0-277EC571139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2868" y="2406538"/>
            <a:ext cx="3186475" cy="4026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4066D44-A939-5914-21D1-E73017862CD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9F1E1EB5-A3CF-9C33-72E2-D018A6412902}"/>
              </a:ext>
            </a:extLst>
          </p:cNvPr>
          <p:cNvSpPr txBox="1"/>
          <p:nvPr/>
        </p:nvSpPr>
        <p:spPr>
          <a:xfrm>
            <a:off x="1089966" y="171718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الدرس</a:t>
            </a:r>
          </a:p>
        </p:txBody>
      </p:sp>
      <p:sp>
        <p:nvSpPr>
          <p:cNvPr id="11" name="Rectangle: Rounded Corners 55">
            <a:extLst>
              <a:ext uri="{FF2B5EF4-FFF2-40B4-BE49-F238E27FC236}">
                <a16:creationId xmlns:a16="http://schemas.microsoft.com/office/drawing/2014/main" id="{3CAF842F-B76D-64A4-C272-7E11CE254705}"/>
              </a:ext>
            </a:extLst>
          </p:cNvPr>
          <p:cNvSpPr/>
          <p:nvPr/>
        </p:nvSpPr>
        <p:spPr>
          <a:xfrm>
            <a:off x="1917734" y="5530310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</a:t>
            </a:r>
            <a:r>
              <a:rPr lang="ar-S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Flowchart: Alternate Process 54">
            <a:extLst>
              <a:ext uri="{FF2B5EF4-FFF2-40B4-BE49-F238E27FC236}">
                <a16:creationId xmlns:a16="http://schemas.microsoft.com/office/drawing/2014/main" id="{DAAA9C13-7A93-9576-E25C-EC05B2C2AE4C}"/>
              </a:ext>
            </a:extLst>
          </p:cNvPr>
          <p:cNvSpPr/>
          <p:nvPr/>
        </p:nvSpPr>
        <p:spPr>
          <a:xfrm>
            <a:off x="1891337" y="2539488"/>
            <a:ext cx="5649219" cy="558588"/>
          </a:xfrm>
          <a:prstGeom prst="flowChartAlternateProcess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1733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Rectangle: Rounded Corners 55">
            <a:extLst>
              <a:ext uri="{FF2B5EF4-FFF2-40B4-BE49-F238E27FC236}">
                <a16:creationId xmlns:a16="http://schemas.microsoft.com/office/drawing/2014/main" id="{8BDFA9C4-68D3-A116-DDDE-D428648885F7}"/>
              </a:ext>
            </a:extLst>
          </p:cNvPr>
          <p:cNvSpPr/>
          <p:nvPr/>
        </p:nvSpPr>
        <p:spPr>
          <a:xfrm>
            <a:off x="1905587" y="3327464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نمذجة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: Rounded Corners 55">
            <a:extLst>
              <a:ext uri="{FF2B5EF4-FFF2-40B4-BE49-F238E27FC236}">
                <a16:creationId xmlns:a16="http://schemas.microsoft.com/office/drawing/2014/main" id="{6E9C6044-9F3D-ABF5-C8E5-3013120632B2}"/>
              </a:ext>
            </a:extLst>
          </p:cNvPr>
          <p:cNvSpPr/>
          <p:nvPr/>
        </p:nvSpPr>
        <p:spPr>
          <a:xfrm>
            <a:off x="1917734" y="4076388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موجهة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Rectangle: Rounded Corners 55">
            <a:extLst>
              <a:ext uri="{FF2B5EF4-FFF2-40B4-BE49-F238E27FC236}">
                <a16:creationId xmlns:a16="http://schemas.microsoft.com/office/drawing/2014/main" id="{EB186FC5-A31C-33C4-896A-3A9ABC93082F}"/>
              </a:ext>
            </a:extLst>
          </p:cNvPr>
          <p:cNvSpPr/>
          <p:nvPr/>
        </p:nvSpPr>
        <p:spPr>
          <a:xfrm>
            <a:off x="1905587" y="4788337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مستقلة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Oval 81">
            <a:extLst>
              <a:ext uri="{FF2B5EF4-FFF2-40B4-BE49-F238E27FC236}">
                <a16:creationId xmlns:a16="http://schemas.microsoft.com/office/drawing/2014/main" id="{B74E3B82-5A62-06FC-D672-D5A323E8B1FF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7" name="Oval 81">
            <a:extLst>
              <a:ext uri="{FF2B5EF4-FFF2-40B4-BE49-F238E27FC236}">
                <a16:creationId xmlns:a16="http://schemas.microsoft.com/office/drawing/2014/main" id="{0752D1AC-D7B3-4EC6-738B-2F26FA53BF3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2489217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8" name="Oval 81">
            <a:extLst>
              <a:ext uri="{FF2B5EF4-FFF2-40B4-BE49-F238E27FC236}">
                <a16:creationId xmlns:a16="http://schemas.microsoft.com/office/drawing/2014/main" id="{9E24B373-8DD9-20EB-22BB-948E6DDB4653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3249811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9" name="Oval 81">
            <a:extLst>
              <a:ext uri="{FF2B5EF4-FFF2-40B4-BE49-F238E27FC236}">
                <a16:creationId xmlns:a16="http://schemas.microsoft.com/office/drawing/2014/main" id="{7F6D26E6-9744-31D4-B2DA-AE0A2880B94B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01917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0" name="Oval 81">
            <a:extLst>
              <a:ext uri="{FF2B5EF4-FFF2-40B4-BE49-F238E27FC236}">
                <a16:creationId xmlns:a16="http://schemas.microsoft.com/office/drawing/2014/main" id="{E5531219-2CE4-B3E1-8214-B274886F4CC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725082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1" name="Corde 20">
            <a:extLst>
              <a:ext uri="{FF2B5EF4-FFF2-40B4-BE49-F238E27FC236}">
                <a16:creationId xmlns:a16="http://schemas.microsoft.com/office/drawing/2014/main" id="{AB925899-CAF8-06E3-40E2-4373181BD7D8}"/>
              </a:ext>
            </a:extLst>
          </p:cNvPr>
          <p:cNvSpPr/>
          <p:nvPr/>
        </p:nvSpPr>
        <p:spPr>
          <a:xfrm flipH="1">
            <a:off x="1638440" y="2558424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Oval 81">
            <a:extLst>
              <a:ext uri="{FF2B5EF4-FFF2-40B4-BE49-F238E27FC236}">
                <a16:creationId xmlns:a16="http://schemas.microsoft.com/office/drawing/2014/main" id="{C605B4C9-14D4-DEBF-2A0C-BA1CCCA45EBC}"/>
              </a:ext>
            </a:extLst>
          </p:cNvPr>
          <p:cNvSpPr>
            <a:spLocks noChangeAspect="1"/>
          </p:cNvSpPr>
          <p:nvPr/>
        </p:nvSpPr>
        <p:spPr>
          <a:xfrm>
            <a:off x="7266026" y="2550235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8" name="Oval 81">
            <a:extLst>
              <a:ext uri="{FF2B5EF4-FFF2-40B4-BE49-F238E27FC236}">
                <a16:creationId xmlns:a16="http://schemas.microsoft.com/office/drawing/2014/main" id="{66778D8B-00FF-0D7B-AC64-AC7A5F91C87A}"/>
              </a:ext>
            </a:extLst>
          </p:cNvPr>
          <p:cNvSpPr>
            <a:spLocks noChangeAspect="1"/>
          </p:cNvSpPr>
          <p:nvPr/>
        </p:nvSpPr>
        <p:spPr>
          <a:xfrm>
            <a:off x="7266026" y="3306010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2</a:t>
            </a:r>
          </a:p>
        </p:txBody>
      </p:sp>
      <p:sp>
        <p:nvSpPr>
          <p:cNvPr id="29" name="Oval 81">
            <a:extLst>
              <a:ext uri="{FF2B5EF4-FFF2-40B4-BE49-F238E27FC236}">
                <a16:creationId xmlns:a16="http://schemas.microsoft.com/office/drawing/2014/main" id="{3492D1D3-1EEC-721F-EDF7-396D9BC08B6D}"/>
              </a:ext>
            </a:extLst>
          </p:cNvPr>
          <p:cNvSpPr>
            <a:spLocks noChangeAspect="1"/>
          </p:cNvSpPr>
          <p:nvPr/>
        </p:nvSpPr>
        <p:spPr>
          <a:xfrm>
            <a:off x="7266026" y="4052321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3</a:t>
            </a:r>
          </a:p>
        </p:txBody>
      </p:sp>
      <p:sp>
        <p:nvSpPr>
          <p:cNvPr id="31" name="Oval 81">
            <a:extLst>
              <a:ext uri="{FF2B5EF4-FFF2-40B4-BE49-F238E27FC236}">
                <a16:creationId xmlns:a16="http://schemas.microsoft.com/office/drawing/2014/main" id="{B535A19A-A45D-7428-FA89-F060F410A701}"/>
              </a:ext>
            </a:extLst>
          </p:cNvPr>
          <p:cNvSpPr>
            <a:spLocks noChangeAspect="1"/>
          </p:cNvSpPr>
          <p:nvPr/>
        </p:nvSpPr>
        <p:spPr>
          <a:xfrm>
            <a:off x="7266026" y="4828949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4</a:t>
            </a:r>
          </a:p>
        </p:txBody>
      </p:sp>
      <p:sp>
        <p:nvSpPr>
          <p:cNvPr id="32" name="Oval 81">
            <a:extLst>
              <a:ext uri="{FF2B5EF4-FFF2-40B4-BE49-F238E27FC236}">
                <a16:creationId xmlns:a16="http://schemas.microsoft.com/office/drawing/2014/main" id="{7C8616C3-14D1-A09D-9ECE-CDD3E5DE0AEB}"/>
              </a:ext>
            </a:extLst>
          </p:cNvPr>
          <p:cNvSpPr>
            <a:spLocks noChangeAspect="1"/>
          </p:cNvSpPr>
          <p:nvPr/>
        </p:nvSpPr>
        <p:spPr>
          <a:xfrm>
            <a:off x="7266026" y="5565153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5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6E43F612-8D3D-DC8B-6425-EA568ADA7D98}"/>
              </a:ext>
            </a:extLst>
          </p:cNvPr>
          <p:cNvGrpSpPr/>
          <p:nvPr/>
        </p:nvGrpSpPr>
        <p:grpSpPr>
          <a:xfrm>
            <a:off x="1653038" y="4011911"/>
            <a:ext cx="558587" cy="625740"/>
            <a:chOff x="976754" y="4005561"/>
            <a:chExt cx="558587" cy="625740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985402C0-19B2-B76A-C2EB-71435DCA4C6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E117002A-2F84-72A8-2AEE-D163DEA6B3EB}"/>
                </a:ext>
              </a:extLst>
            </p:cNvPr>
            <p:cNvSpPr txBox="1"/>
            <p:nvPr/>
          </p:nvSpPr>
          <p:spPr>
            <a:xfrm>
              <a:off x="1030729" y="4161932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15</a:t>
              </a: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F2AE582A-0BFF-BE7C-3233-AEE2F0CB0E9B}"/>
              </a:ext>
            </a:extLst>
          </p:cNvPr>
          <p:cNvGrpSpPr/>
          <p:nvPr/>
        </p:nvGrpSpPr>
        <p:grpSpPr>
          <a:xfrm>
            <a:off x="1653038" y="4709374"/>
            <a:ext cx="558587" cy="628926"/>
            <a:chOff x="976754" y="4706199"/>
            <a:chExt cx="558587" cy="628926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68CE2558-7854-7AA5-74E3-48F17307235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4706199"/>
              <a:ext cx="558587" cy="628926"/>
            </a:xfrm>
            <a:prstGeom prst="rect">
              <a:avLst/>
            </a:prstGeom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F74C56BA-8286-FE67-F102-AAC1F4C3E4B5}"/>
                </a:ext>
              </a:extLst>
            </p:cNvPr>
            <p:cNvSpPr txBox="1"/>
            <p:nvPr/>
          </p:nvSpPr>
          <p:spPr>
            <a:xfrm>
              <a:off x="1030318" y="4861092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12</a:t>
              </a: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129D5044-364E-2DC2-8226-1DCFAFBA06E8}"/>
              </a:ext>
            </a:extLst>
          </p:cNvPr>
          <p:cNvGrpSpPr/>
          <p:nvPr/>
        </p:nvGrpSpPr>
        <p:grpSpPr>
          <a:xfrm>
            <a:off x="1648164" y="5471175"/>
            <a:ext cx="558588" cy="625740"/>
            <a:chOff x="965530" y="5471175"/>
            <a:chExt cx="558588" cy="625740"/>
          </a:xfrm>
        </p:grpSpPr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9216D6B5-24C2-77AF-09D1-224D02F07F6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30" name="ZoneTexte 29">
              <a:extLst>
                <a:ext uri="{FF2B5EF4-FFF2-40B4-BE49-F238E27FC236}">
                  <a16:creationId xmlns:a16="http://schemas.microsoft.com/office/drawing/2014/main" id="{1CB9E538-B871-76EF-9C84-0FF898C89AAE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3</a:t>
              </a:r>
            </a:p>
          </p:txBody>
        </p:sp>
      </p:grp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0C1DCF72-1019-A983-A35F-5199B8C7D3C0}"/>
              </a:ext>
            </a:extLst>
          </p:cNvPr>
          <p:cNvGrpSpPr/>
          <p:nvPr/>
        </p:nvGrpSpPr>
        <p:grpSpPr>
          <a:xfrm>
            <a:off x="1664398" y="3247380"/>
            <a:ext cx="547364" cy="621681"/>
            <a:chOff x="976754" y="3247381"/>
            <a:chExt cx="547364" cy="620956"/>
          </a:xfrm>
        </p:grpSpPr>
        <p:pic>
          <p:nvPicPr>
            <p:cNvPr id="35" name="Image 34">
              <a:extLst>
                <a:ext uri="{FF2B5EF4-FFF2-40B4-BE49-F238E27FC236}">
                  <a16:creationId xmlns:a16="http://schemas.microsoft.com/office/drawing/2014/main" id="{69B3E487-26AE-3CB2-A625-411445D7CE5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76754" y="3247381"/>
              <a:ext cx="547364" cy="620956"/>
            </a:xfrm>
            <a:prstGeom prst="rect">
              <a:avLst/>
            </a:prstGeom>
          </p:spPr>
        </p:pic>
        <p:sp>
          <p:nvSpPr>
            <p:cNvPr id="36" name="ZoneTexte 35">
              <a:extLst>
                <a:ext uri="{FF2B5EF4-FFF2-40B4-BE49-F238E27FC236}">
                  <a16:creationId xmlns:a16="http://schemas.microsoft.com/office/drawing/2014/main" id="{0726D24D-7FC3-B424-598A-1F5A4A44CDBC}"/>
                </a:ext>
              </a:extLst>
            </p:cNvPr>
            <p:cNvSpPr txBox="1"/>
            <p:nvPr/>
          </p:nvSpPr>
          <p:spPr>
            <a:xfrm>
              <a:off x="1033064" y="3393264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10    </a:t>
              </a:r>
            </a:p>
          </p:txBody>
        </p:sp>
      </p:grpSp>
      <p:grpSp>
        <p:nvGrpSpPr>
          <p:cNvPr id="37" name="Groupe 36">
            <a:extLst>
              <a:ext uri="{FF2B5EF4-FFF2-40B4-BE49-F238E27FC236}">
                <a16:creationId xmlns:a16="http://schemas.microsoft.com/office/drawing/2014/main" id="{6B43F3AA-05E3-BAB5-2A52-9B860C1800CF}"/>
              </a:ext>
            </a:extLst>
          </p:cNvPr>
          <p:cNvGrpSpPr/>
          <p:nvPr/>
        </p:nvGrpSpPr>
        <p:grpSpPr>
          <a:xfrm>
            <a:off x="1653038" y="2477857"/>
            <a:ext cx="558587" cy="625740"/>
            <a:chOff x="976754" y="2489217"/>
            <a:chExt cx="558587" cy="625740"/>
          </a:xfrm>
        </p:grpSpPr>
        <p:pic>
          <p:nvPicPr>
            <p:cNvPr id="38" name="Image 37">
              <a:extLst>
                <a:ext uri="{FF2B5EF4-FFF2-40B4-BE49-F238E27FC236}">
                  <a16:creationId xmlns:a16="http://schemas.microsoft.com/office/drawing/2014/main" id="{A653CC7C-E5CE-2EB7-185D-E299BB0455A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2489217"/>
              <a:ext cx="558587" cy="625740"/>
            </a:xfrm>
            <a:prstGeom prst="rect">
              <a:avLst/>
            </a:prstGeom>
          </p:spPr>
        </p:pic>
        <p:sp>
          <p:nvSpPr>
            <p:cNvPr id="39" name="ZoneTexte 38">
              <a:extLst>
                <a:ext uri="{FF2B5EF4-FFF2-40B4-BE49-F238E27FC236}">
                  <a16:creationId xmlns:a16="http://schemas.microsoft.com/office/drawing/2014/main" id="{2272A1BC-5C02-2106-856B-0C0645764217}"/>
                </a:ext>
              </a:extLst>
            </p:cNvPr>
            <p:cNvSpPr txBox="1"/>
            <p:nvPr/>
          </p:nvSpPr>
          <p:spPr>
            <a:xfrm>
              <a:off x="1033904" y="2641600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79339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DE6E246-A7D5-6815-F668-89E4057F5C0D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DB7BD3E3-B4BE-A727-849F-C8D9C2EEC128}"/>
              </a:ext>
            </a:extLst>
          </p:cNvPr>
          <p:cNvSpPr/>
          <p:nvPr/>
        </p:nvSpPr>
        <p:spPr>
          <a:xfrm>
            <a:off x="1415143" y="3643175"/>
            <a:ext cx="6288180" cy="1187997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7542FBDF-0323-7171-9B34-AA4895D96FCF}"/>
              </a:ext>
            </a:extLst>
          </p:cNvPr>
          <p:cNvGrpSpPr/>
          <p:nvPr/>
        </p:nvGrpSpPr>
        <p:grpSpPr>
          <a:xfrm>
            <a:off x="1484028" y="2089999"/>
            <a:ext cx="6175944" cy="1322379"/>
            <a:chOff x="1711174" y="2035893"/>
            <a:chExt cx="5721651" cy="1322379"/>
          </a:xfrm>
        </p:grpSpPr>
        <p:sp>
          <p:nvSpPr>
            <p:cNvPr id="10" name="TextBox 5">
              <a:extLst>
                <a:ext uri="{FF2B5EF4-FFF2-40B4-BE49-F238E27FC236}">
                  <a16:creationId xmlns:a16="http://schemas.microsoft.com/office/drawing/2014/main" id="{C2ED499B-1966-9B57-5D89-3CD0657E8136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38228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ts val="2075"/>
                </a:lnSpc>
              </a:pPr>
              <a:r>
                <a:rPr lang="ar-MA" sz="2600" b="1" kern="0" dirty="0">
                  <a:solidFill>
                    <a:srgbClr val="3494BA">
                      <a:lumMod val="75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عند نهاية الدرس</a:t>
              </a:r>
            </a:p>
          </p:txBody>
        </p:sp>
        <p:sp>
          <p:nvSpPr>
            <p:cNvPr id="12" name="TextBox 9">
              <a:extLst>
                <a:ext uri="{FF2B5EF4-FFF2-40B4-BE49-F238E27FC236}">
                  <a16:creationId xmlns:a16="http://schemas.microsoft.com/office/drawing/2014/main" id="{C62ED8C4-4590-6AD1-5322-D225BBB5DF20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892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spcAft>
                  <a:spcPts val="600"/>
                </a:spcAft>
              </a:pP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على الأقل </a:t>
              </a:r>
              <a:r>
                <a:rPr lang="fr-FR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80%</a:t>
              </a:r>
              <a:r>
                <a:rPr lang="ar-MA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من المتعلمين </a:t>
              </a: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سيكونون قادرين على</a:t>
              </a:r>
              <a:r>
                <a:rPr lang="en-GB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: </a:t>
              </a:r>
              <a:endParaRPr lang="fr-FR" sz="26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02EA157D-5978-CC07-6CE7-2007F1C61084}"/>
              </a:ext>
            </a:extLst>
          </p:cNvPr>
          <p:cNvGrpSpPr/>
          <p:nvPr/>
        </p:nvGrpSpPr>
        <p:grpSpPr>
          <a:xfrm>
            <a:off x="7178785" y="3505458"/>
            <a:ext cx="952824" cy="892559"/>
            <a:chOff x="7018463" y="3273195"/>
            <a:chExt cx="1249561" cy="1172098"/>
          </a:xfrm>
        </p:grpSpPr>
        <p:grpSp>
          <p:nvGrpSpPr>
            <p:cNvPr id="19" name="Groupe 18">
              <a:extLst>
                <a:ext uri="{FF2B5EF4-FFF2-40B4-BE49-F238E27FC236}">
                  <a16:creationId xmlns:a16="http://schemas.microsoft.com/office/drawing/2014/main" id="{E10BCB86-B975-91F8-B999-1C3A5B5B2703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23" name="Ellipse 22">
                <a:extLst>
                  <a:ext uri="{FF2B5EF4-FFF2-40B4-BE49-F238E27FC236}">
                    <a16:creationId xmlns:a16="http://schemas.microsoft.com/office/drawing/2014/main" id="{5A7D3F1C-0826-D21D-3D67-4225D2343596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4" name="Ellipse 23">
                <a:extLst>
                  <a:ext uri="{FF2B5EF4-FFF2-40B4-BE49-F238E27FC236}">
                    <a16:creationId xmlns:a16="http://schemas.microsoft.com/office/drawing/2014/main" id="{24C28B67-8A2A-53D8-BB35-005B0557BA24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2450D4B9-52CB-E576-36B4-8775669C7D88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21" name="Chevron 20">
                <a:extLst>
                  <a:ext uri="{FF2B5EF4-FFF2-40B4-BE49-F238E27FC236}">
                    <a16:creationId xmlns:a16="http://schemas.microsoft.com/office/drawing/2014/main" id="{7252C67E-B80A-2F88-7D89-7A45A0E23675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22" name="Connecteur droit 21">
                <a:extLst>
                  <a:ext uri="{FF2B5EF4-FFF2-40B4-BE49-F238E27FC236}">
                    <a16:creationId xmlns:a16="http://schemas.microsoft.com/office/drawing/2014/main" id="{96227389-C19D-2255-98D8-928EB1A9FE3E}"/>
                  </a:ext>
                </a:extLst>
              </p:cNvPr>
              <p:cNvCxnSpPr>
                <a:cxnSpLocks/>
                <a:stCxn id="21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496B9AB1-3F63-61B6-5D19-EB1B3D477D1C}"/>
              </a:ext>
            </a:extLst>
          </p:cNvPr>
          <p:cNvSpPr txBox="1"/>
          <p:nvPr/>
        </p:nvSpPr>
        <p:spPr>
          <a:xfrm>
            <a:off x="1968419" y="3890160"/>
            <a:ext cx="505440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spcAft>
                <a:spcPts val="600"/>
              </a:spcAft>
            </a:pPr>
            <a:r>
              <a:rPr lang="ar-MA" sz="2800" b="1" kern="0" dirty="0">
                <a:solidFill>
                  <a:srgbClr val="2B758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حساب ضعف عدد أصغر من 15.</a:t>
            </a:r>
          </a:p>
        </p:txBody>
      </p:sp>
    </p:spTree>
    <p:extLst>
      <p:ext uri="{BB962C8B-B14F-4D97-AF65-F5344CB8AC3E}">
        <p14:creationId xmlns:p14="http://schemas.microsoft.com/office/powerpoint/2010/main" val="23166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8DF91E-320F-471E-A90F-702FA0F581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91F8DBEB-4D66-C499-7D53-1F613160E52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191F8A15-EBC9-D18D-42F6-59E6ED0804F3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464C6C03-623D-12E4-4FD1-1B72A001D340}"/>
              </a:ext>
            </a:extLst>
          </p:cNvPr>
          <p:cNvSpPr/>
          <p:nvPr/>
        </p:nvSpPr>
        <p:spPr>
          <a:xfrm>
            <a:off x="2590800" y="2591807"/>
            <a:ext cx="4408719" cy="224144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200" dirty="0"/>
          </a:p>
        </p:txBody>
      </p:sp>
      <p:sp>
        <p:nvSpPr>
          <p:cNvPr id="4" name="Flowchart: Alternate Process 54">
            <a:extLst>
              <a:ext uri="{FF2B5EF4-FFF2-40B4-BE49-F238E27FC236}">
                <a16:creationId xmlns:a16="http://schemas.microsoft.com/office/drawing/2014/main" id="{2F89141A-544F-4F47-893A-63D48215535F}"/>
              </a:ext>
            </a:extLst>
          </p:cNvPr>
          <p:cNvSpPr/>
          <p:nvPr/>
        </p:nvSpPr>
        <p:spPr>
          <a:xfrm>
            <a:off x="3168242" y="2189924"/>
            <a:ext cx="3418908" cy="93956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/>
            <a:r>
              <a:rPr lang="en-US" sz="40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40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C9298896-F157-77C2-6E8B-94075C1D6A4B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1</a:t>
            </a:r>
          </a:p>
        </p:txBody>
      </p:sp>
      <p:pic>
        <p:nvPicPr>
          <p:cNvPr id="9" name="Image 8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E64747E9-1E17-022D-E420-65FA81FA10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008418" y="3024036"/>
            <a:ext cx="841742" cy="841742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ED3E8744-487D-5929-1331-44745310A73E}"/>
              </a:ext>
            </a:extLst>
          </p:cNvPr>
          <p:cNvSpPr txBox="1"/>
          <p:nvPr/>
        </p:nvSpPr>
        <p:spPr>
          <a:xfrm>
            <a:off x="1986286" y="3160237"/>
            <a:ext cx="404286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تصحيح الواجب المنزلي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F230DC7-067B-EB35-0613-8B8394C77B95}"/>
              </a:ext>
            </a:extLst>
          </p:cNvPr>
          <p:cNvSpPr txBox="1"/>
          <p:nvPr/>
        </p:nvSpPr>
        <p:spPr>
          <a:xfrm>
            <a:off x="1940422" y="4173540"/>
            <a:ext cx="404286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أنشطة تمهيدية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AA1B025A-80FD-48F3-C574-858953A5751B}"/>
              </a:ext>
            </a:extLst>
          </p:cNvPr>
          <p:cNvSpPr txBox="1"/>
          <p:nvPr/>
        </p:nvSpPr>
        <p:spPr>
          <a:xfrm>
            <a:off x="1964515" y="3660980"/>
            <a:ext cx="404286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الحساب</a:t>
            </a:r>
            <a:r>
              <a:rPr lang="ar-MA" sz="28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 </a:t>
            </a:r>
            <a:r>
              <a:rPr lang="ar-MA" sz="28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الذهني</a:t>
            </a:r>
          </a:p>
        </p:txBody>
      </p:sp>
    </p:spTree>
    <p:extLst>
      <p:ext uri="{BB962C8B-B14F-4D97-AF65-F5344CB8AC3E}">
        <p14:creationId xmlns:p14="http://schemas.microsoft.com/office/powerpoint/2010/main" val="1617623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A69D57-4B7C-45E2-E7BD-CDA3210642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64108740-A4FB-AFAF-F3BE-0CDF2684CD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61217" y="2065905"/>
            <a:ext cx="3200431" cy="4356596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D139071-FB9C-233B-A69D-5E2CC7233BE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3507" y="2065905"/>
            <a:ext cx="3200430" cy="4356596"/>
          </a:xfrm>
          <a:prstGeom prst="rect">
            <a:avLst/>
          </a:prstGeom>
        </p:spPr>
      </p:pic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B941219-D44C-A2D0-A2EB-D680046A612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9A7F1031-EB13-8C66-B88F-FE8CD82AB3B0}"/>
              </a:ext>
            </a:extLst>
          </p:cNvPr>
          <p:cNvSpPr txBox="1"/>
          <p:nvPr/>
        </p:nvSpPr>
        <p:spPr>
          <a:xfrm>
            <a:off x="1724913" y="862060"/>
            <a:ext cx="579961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الكراسة ص 108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، سنصحح تمارين الواجب المنزلي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04F4FDD-6E63-1006-AB16-6598B8924B76}"/>
              </a:ext>
            </a:extLst>
          </p:cNvPr>
          <p:cNvSpPr/>
          <p:nvPr/>
        </p:nvSpPr>
        <p:spPr>
          <a:xfrm>
            <a:off x="4544310" y="4985660"/>
            <a:ext cx="2751475" cy="1208311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9651F21-F3CD-FD4B-57A1-32890168062F}"/>
              </a:ext>
            </a:extLst>
          </p:cNvPr>
          <p:cNvSpPr/>
          <p:nvPr/>
        </p:nvSpPr>
        <p:spPr>
          <a:xfrm>
            <a:off x="4555284" y="3809998"/>
            <a:ext cx="2713672" cy="1110346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54820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ED6B4D-2573-D291-AD13-483741B7E4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4D1923DA-3A70-1362-5B5F-3BC5560F6025}"/>
              </a:ext>
            </a:extLst>
          </p:cNvPr>
          <p:cNvSpPr txBox="1"/>
          <p:nvPr/>
        </p:nvSpPr>
        <p:spPr>
          <a:xfrm>
            <a:off x="2219093" y="862060"/>
            <a:ext cx="530543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التمرين رقم 2 لديكم دقيقة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D4606EF-8296-AFFA-79B2-8B66F2FE2E2C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97E735A0-56A2-21C9-6B2D-DE23A2ED60BF}"/>
              </a:ext>
            </a:extLst>
          </p:cNvPr>
          <p:cNvGrpSpPr/>
          <p:nvPr/>
        </p:nvGrpSpPr>
        <p:grpSpPr>
          <a:xfrm>
            <a:off x="380963" y="784468"/>
            <a:ext cx="558588" cy="625740"/>
            <a:chOff x="965530" y="5471175"/>
            <a:chExt cx="558588" cy="625740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F53297F7-AA9A-21C2-08B5-22A34BD0174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ACBA1766-9BC4-09F6-A94F-56526579DB2E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1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14A0E7A1-6177-1761-F66D-A85DABACC9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7829" y="174172"/>
            <a:ext cx="7097485" cy="310836"/>
          </a:xfrm>
          <a:prstGeom prst="rect">
            <a:avLst/>
          </a:prstGeom>
        </p:spPr>
      </p:pic>
      <p:grpSp>
        <p:nvGrpSpPr>
          <p:cNvPr id="19" name="Groupe 18">
            <a:extLst>
              <a:ext uri="{FF2B5EF4-FFF2-40B4-BE49-F238E27FC236}">
                <a16:creationId xmlns:a16="http://schemas.microsoft.com/office/drawing/2014/main" id="{954D4324-EC5C-410E-10E9-1AF153CAB41D}"/>
              </a:ext>
            </a:extLst>
          </p:cNvPr>
          <p:cNvGrpSpPr/>
          <p:nvPr/>
        </p:nvGrpSpPr>
        <p:grpSpPr>
          <a:xfrm>
            <a:off x="1126103" y="2314901"/>
            <a:ext cx="6870023" cy="3229687"/>
            <a:chOff x="1126103" y="2314901"/>
            <a:chExt cx="6870023" cy="322968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EA8218F2-0B94-BF4A-7DBC-EE45066C3DD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126103" y="2314901"/>
              <a:ext cx="6870023" cy="3229687"/>
            </a:xfrm>
            <a:prstGeom prst="rect">
              <a:avLst/>
            </a:prstGeom>
          </p:spPr>
        </p:pic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564E2380-B2F2-0801-6C5F-A06DC1990AFC}"/>
                </a:ext>
              </a:extLst>
            </p:cNvPr>
            <p:cNvSpPr txBox="1"/>
            <p:nvPr/>
          </p:nvSpPr>
          <p:spPr>
            <a:xfrm>
              <a:off x="5520365" y="3984168"/>
              <a:ext cx="53079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b="1" dirty="0">
                  <a:solidFill>
                    <a:srgbClr val="C00000"/>
                  </a:solidFill>
                </a:rPr>
                <a:t>5</a:t>
              </a:r>
              <a:endParaRPr lang="fr-MA" b="1" dirty="0">
                <a:solidFill>
                  <a:srgbClr val="C00000"/>
                </a:solidFill>
              </a:endParaRPr>
            </a:p>
          </p:txBody>
        </p:sp>
        <p:sp>
          <p:nvSpPr>
            <p:cNvPr id="21" name="ZoneTexte 20">
              <a:extLst>
                <a:ext uri="{FF2B5EF4-FFF2-40B4-BE49-F238E27FC236}">
                  <a16:creationId xmlns:a16="http://schemas.microsoft.com/office/drawing/2014/main" id="{03223C7E-C899-4320-D120-2B18BE673786}"/>
                </a:ext>
              </a:extLst>
            </p:cNvPr>
            <p:cNvSpPr txBox="1"/>
            <p:nvPr/>
          </p:nvSpPr>
          <p:spPr>
            <a:xfrm>
              <a:off x="6705603" y="3984177"/>
              <a:ext cx="304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b="1" dirty="0">
                  <a:solidFill>
                    <a:srgbClr val="C00000"/>
                  </a:solidFill>
                </a:rPr>
                <a:t>5</a:t>
              </a:r>
              <a:endParaRPr lang="fr-MA" b="1" dirty="0">
                <a:solidFill>
                  <a:srgbClr val="C00000"/>
                </a:solidFill>
              </a:endParaRPr>
            </a:p>
          </p:txBody>
        </p:sp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14D04757-3AF5-1275-A234-44565D329F0E}"/>
                </a:ext>
              </a:extLst>
            </p:cNvPr>
            <p:cNvSpPr txBox="1"/>
            <p:nvPr/>
          </p:nvSpPr>
          <p:spPr>
            <a:xfrm>
              <a:off x="6074230" y="4953008"/>
              <a:ext cx="304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b="1" dirty="0">
                  <a:solidFill>
                    <a:srgbClr val="C00000"/>
                  </a:solidFill>
                </a:rPr>
                <a:t>2</a:t>
              </a:r>
              <a:endParaRPr lang="fr-MA" b="1" dirty="0">
                <a:solidFill>
                  <a:srgbClr val="C00000"/>
                </a:solidFill>
              </a:endParaRPr>
            </a:p>
          </p:txBody>
        </p: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E6886E15-531A-043F-D28A-5CC586A705A7}"/>
                </a:ext>
              </a:extLst>
            </p:cNvPr>
            <p:cNvSpPr txBox="1"/>
            <p:nvPr/>
          </p:nvSpPr>
          <p:spPr>
            <a:xfrm>
              <a:off x="6542316" y="4953007"/>
              <a:ext cx="304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b="1" dirty="0">
                  <a:solidFill>
                    <a:srgbClr val="C00000"/>
                  </a:solidFill>
                </a:rPr>
                <a:t>5</a:t>
              </a:r>
              <a:endParaRPr lang="fr-MA" b="1" dirty="0">
                <a:solidFill>
                  <a:srgbClr val="C00000"/>
                </a:solidFill>
              </a:endParaRPr>
            </a:p>
          </p:txBody>
        </p:sp>
      </p:grpSp>
      <p:cxnSp>
        <p:nvCxnSpPr>
          <p:cNvPr id="23" name="Connecteur droit avec flèche 22">
            <a:extLst>
              <a:ext uri="{FF2B5EF4-FFF2-40B4-BE49-F238E27FC236}">
                <a16:creationId xmlns:a16="http://schemas.microsoft.com/office/drawing/2014/main" id="{E4E9DAB1-CF81-9076-7A43-A6CF556968B6}"/>
              </a:ext>
            </a:extLst>
          </p:cNvPr>
          <p:cNvCxnSpPr/>
          <p:nvPr/>
        </p:nvCxnSpPr>
        <p:spPr>
          <a:xfrm>
            <a:off x="5257800" y="3113314"/>
            <a:ext cx="262565" cy="315686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avec flèche 24">
            <a:extLst>
              <a:ext uri="{FF2B5EF4-FFF2-40B4-BE49-F238E27FC236}">
                <a16:creationId xmlns:a16="http://schemas.microsoft.com/office/drawing/2014/main" id="{196EECEB-BE3A-44A4-FCD6-40BB1B913655}"/>
              </a:ext>
            </a:extLst>
          </p:cNvPr>
          <p:cNvCxnSpPr/>
          <p:nvPr/>
        </p:nvCxnSpPr>
        <p:spPr>
          <a:xfrm>
            <a:off x="5520365" y="3113314"/>
            <a:ext cx="85778" cy="315686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Connecteur droit avec flèche 26">
            <a:extLst>
              <a:ext uri="{FF2B5EF4-FFF2-40B4-BE49-F238E27FC236}">
                <a16:creationId xmlns:a16="http://schemas.microsoft.com/office/drawing/2014/main" id="{AE85304C-FAE7-B924-D1D5-9C8484551AA4}"/>
              </a:ext>
            </a:extLst>
          </p:cNvPr>
          <p:cNvCxnSpPr/>
          <p:nvPr/>
        </p:nvCxnSpPr>
        <p:spPr>
          <a:xfrm>
            <a:off x="5736771" y="3113314"/>
            <a:ext cx="0" cy="315686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avec flèche 28">
            <a:extLst>
              <a:ext uri="{FF2B5EF4-FFF2-40B4-BE49-F238E27FC236}">
                <a16:creationId xmlns:a16="http://schemas.microsoft.com/office/drawing/2014/main" id="{AA2255E8-2D0C-DBA3-713E-06499CBC306C}"/>
              </a:ext>
            </a:extLst>
          </p:cNvPr>
          <p:cNvCxnSpPr/>
          <p:nvPr/>
        </p:nvCxnSpPr>
        <p:spPr>
          <a:xfrm flipH="1">
            <a:off x="5802084" y="3113314"/>
            <a:ext cx="194642" cy="315686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Connecteur droit avec flèche 30">
            <a:extLst>
              <a:ext uri="{FF2B5EF4-FFF2-40B4-BE49-F238E27FC236}">
                <a16:creationId xmlns:a16="http://schemas.microsoft.com/office/drawing/2014/main" id="{D564609C-43A2-BFDA-2714-3932A6AA601E}"/>
              </a:ext>
            </a:extLst>
          </p:cNvPr>
          <p:cNvCxnSpPr/>
          <p:nvPr/>
        </p:nvCxnSpPr>
        <p:spPr>
          <a:xfrm flipH="1">
            <a:off x="5900057" y="3113314"/>
            <a:ext cx="283029" cy="315686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Connecteur droit avec flèche 31">
            <a:extLst>
              <a:ext uri="{FF2B5EF4-FFF2-40B4-BE49-F238E27FC236}">
                <a16:creationId xmlns:a16="http://schemas.microsoft.com/office/drawing/2014/main" id="{9AC3F5A9-178C-3206-BA20-230F781D94AB}"/>
              </a:ext>
            </a:extLst>
          </p:cNvPr>
          <p:cNvCxnSpPr/>
          <p:nvPr/>
        </p:nvCxnSpPr>
        <p:spPr>
          <a:xfrm>
            <a:off x="6422574" y="3113313"/>
            <a:ext cx="262565" cy="315686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Connecteur droit avec flèche 32">
            <a:extLst>
              <a:ext uri="{FF2B5EF4-FFF2-40B4-BE49-F238E27FC236}">
                <a16:creationId xmlns:a16="http://schemas.microsoft.com/office/drawing/2014/main" id="{177146CB-4517-A234-7E5F-21B5FBDE6E20}"/>
              </a:ext>
            </a:extLst>
          </p:cNvPr>
          <p:cNvCxnSpPr/>
          <p:nvPr/>
        </p:nvCxnSpPr>
        <p:spPr>
          <a:xfrm>
            <a:off x="6685139" y="3113313"/>
            <a:ext cx="85778" cy="315686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Connecteur droit avec flèche 33">
            <a:extLst>
              <a:ext uri="{FF2B5EF4-FFF2-40B4-BE49-F238E27FC236}">
                <a16:creationId xmlns:a16="http://schemas.microsoft.com/office/drawing/2014/main" id="{C9625048-022A-B80B-2CAD-ADED8F22D746}"/>
              </a:ext>
            </a:extLst>
          </p:cNvPr>
          <p:cNvCxnSpPr/>
          <p:nvPr/>
        </p:nvCxnSpPr>
        <p:spPr>
          <a:xfrm>
            <a:off x="6901545" y="3113313"/>
            <a:ext cx="0" cy="315686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Connecteur droit avec flèche 34">
            <a:extLst>
              <a:ext uri="{FF2B5EF4-FFF2-40B4-BE49-F238E27FC236}">
                <a16:creationId xmlns:a16="http://schemas.microsoft.com/office/drawing/2014/main" id="{01F77D97-D98A-5B28-C93B-44FBF16758C1}"/>
              </a:ext>
            </a:extLst>
          </p:cNvPr>
          <p:cNvCxnSpPr/>
          <p:nvPr/>
        </p:nvCxnSpPr>
        <p:spPr>
          <a:xfrm flipH="1">
            <a:off x="6966858" y="3113313"/>
            <a:ext cx="194642" cy="315686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Connecteur droit avec flèche 35">
            <a:extLst>
              <a:ext uri="{FF2B5EF4-FFF2-40B4-BE49-F238E27FC236}">
                <a16:creationId xmlns:a16="http://schemas.microsoft.com/office/drawing/2014/main" id="{8D3E6E19-E186-2A7A-20AE-D56C0AFC4719}"/>
              </a:ext>
            </a:extLst>
          </p:cNvPr>
          <p:cNvCxnSpPr/>
          <p:nvPr/>
        </p:nvCxnSpPr>
        <p:spPr>
          <a:xfrm flipH="1">
            <a:off x="7064831" y="3113313"/>
            <a:ext cx="283029" cy="315686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77086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BA5F69-9E0B-D28A-4FE3-36C6074568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C6AFE821-9ECC-3CBC-5596-E5C8D5DABB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5217" y="2278288"/>
            <a:ext cx="6870023" cy="3194055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9BD32603-4DE4-C070-D325-C0DA1D7F7BA2}"/>
              </a:ext>
            </a:extLst>
          </p:cNvPr>
          <p:cNvSpPr txBox="1"/>
          <p:nvPr/>
        </p:nvSpPr>
        <p:spPr>
          <a:xfrm>
            <a:off x="2219093" y="862060"/>
            <a:ext cx="530543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التمرين رقم 3 لديكم دقيقة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1F84702-BE6E-C119-EBD0-3604185282B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320837D2-D776-4447-47F4-4EE65D0F506E}"/>
              </a:ext>
            </a:extLst>
          </p:cNvPr>
          <p:cNvGrpSpPr/>
          <p:nvPr/>
        </p:nvGrpSpPr>
        <p:grpSpPr>
          <a:xfrm>
            <a:off x="380963" y="784468"/>
            <a:ext cx="558588" cy="625740"/>
            <a:chOff x="965530" y="5471175"/>
            <a:chExt cx="558588" cy="625740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F158D205-FCF3-ED19-3C8A-ADCD2256C97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239269BF-5D0F-144D-8200-7EC6CF751631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1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FAD2A5D2-8BD4-F488-C7A2-76738EE0748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7829" y="174172"/>
            <a:ext cx="7097485" cy="310836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E95A03EC-099F-ADAB-3DE3-697F67EC50F8}"/>
              </a:ext>
            </a:extLst>
          </p:cNvPr>
          <p:cNvSpPr txBox="1"/>
          <p:nvPr/>
        </p:nvSpPr>
        <p:spPr>
          <a:xfrm>
            <a:off x="4702614" y="2862954"/>
            <a:ext cx="5225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rgbClr val="C00000"/>
                </a:solidFill>
              </a:rPr>
              <a:t>2</a:t>
            </a:r>
            <a:endParaRPr lang="fr-MA" sz="2000" b="1" dirty="0">
              <a:solidFill>
                <a:srgbClr val="C00000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2A7EBBB-5441-6B30-CB8B-5281B63367C3}"/>
              </a:ext>
            </a:extLst>
          </p:cNvPr>
          <p:cNvSpPr txBox="1"/>
          <p:nvPr/>
        </p:nvSpPr>
        <p:spPr>
          <a:xfrm>
            <a:off x="6651156" y="2862953"/>
            <a:ext cx="5225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rgbClr val="C00000"/>
                </a:solidFill>
              </a:rPr>
              <a:t>2</a:t>
            </a:r>
            <a:endParaRPr lang="fr-MA" sz="2000" b="1" dirty="0">
              <a:solidFill>
                <a:srgbClr val="C00000"/>
              </a:solidFill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849BB189-EA3B-E245-96B7-A0D6EE932EA1}"/>
              </a:ext>
            </a:extLst>
          </p:cNvPr>
          <p:cNvSpPr txBox="1"/>
          <p:nvPr/>
        </p:nvSpPr>
        <p:spPr>
          <a:xfrm>
            <a:off x="7064815" y="2862953"/>
            <a:ext cx="5225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rgbClr val="C00000"/>
                </a:solidFill>
              </a:rPr>
              <a:t>6</a:t>
            </a:r>
            <a:endParaRPr lang="fr-MA" sz="2000" b="1" dirty="0">
              <a:solidFill>
                <a:srgbClr val="C00000"/>
              </a:solidFill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5" name="Encre 14">
                <a:extLst>
                  <a:ext uri="{FF2B5EF4-FFF2-40B4-BE49-F238E27FC236}">
                    <a16:creationId xmlns:a16="http://schemas.microsoft.com/office/drawing/2014/main" id="{1C793730-6449-1331-830A-B67BCD1E100C}"/>
                  </a:ext>
                </a:extLst>
              </p14:cNvPr>
              <p14:cNvContentPartPr/>
              <p14:nvPr/>
            </p14:nvContentPartPr>
            <p14:xfrm>
              <a:off x="3612154" y="3557931"/>
              <a:ext cx="875160" cy="961920"/>
            </p14:xfrm>
          </p:contentPart>
        </mc:Choice>
        <mc:Fallback xmlns="">
          <p:pic>
            <p:nvPicPr>
              <p:cNvPr id="15" name="Encre 14">
                <a:extLst>
                  <a:ext uri="{FF2B5EF4-FFF2-40B4-BE49-F238E27FC236}">
                    <a16:creationId xmlns:a16="http://schemas.microsoft.com/office/drawing/2014/main" id="{1C793730-6449-1331-830A-B67BCD1E100C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603154" y="3549291"/>
                <a:ext cx="892800" cy="979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7" name="Encre 16">
                <a:extLst>
                  <a:ext uri="{FF2B5EF4-FFF2-40B4-BE49-F238E27FC236}">
                    <a16:creationId xmlns:a16="http://schemas.microsoft.com/office/drawing/2014/main" id="{D5439E91-B24A-C1B5-2D07-C81C7450D970}"/>
                  </a:ext>
                </a:extLst>
              </p14:cNvPr>
              <p14:cNvContentPartPr/>
              <p14:nvPr/>
            </p14:nvContentPartPr>
            <p14:xfrm>
              <a:off x="5931994" y="3646491"/>
              <a:ext cx="720" cy="1491840"/>
            </p14:xfrm>
          </p:contentPart>
        </mc:Choice>
        <mc:Fallback xmlns="">
          <p:pic>
            <p:nvPicPr>
              <p:cNvPr id="17" name="Encre 16">
                <a:extLst>
                  <a:ext uri="{FF2B5EF4-FFF2-40B4-BE49-F238E27FC236}">
                    <a16:creationId xmlns:a16="http://schemas.microsoft.com/office/drawing/2014/main" id="{D5439E91-B24A-C1B5-2D07-C81C7450D970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5914714" y="3637851"/>
                <a:ext cx="36000" cy="1509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20" name="Encre 19">
                <a:extLst>
                  <a:ext uri="{FF2B5EF4-FFF2-40B4-BE49-F238E27FC236}">
                    <a16:creationId xmlns:a16="http://schemas.microsoft.com/office/drawing/2014/main" id="{638986C6-F2E3-5D5C-2367-7EA0F5E9E389}"/>
                  </a:ext>
                </a:extLst>
              </p14:cNvPr>
              <p14:cNvContentPartPr/>
              <p14:nvPr/>
            </p14:nvContentPartPr>
            <p14:xfrm>
              <a:off x="5943514" y="5159571"/>
              <a:ext cx="773280" cy="720"/>
            </p14:xfrm>
          </p:contentPart>
        </mc:Choice>
        <mc:Fallback xmlns="">
          <p:pic>
            <p:nvPicPr>
              <p:cNvPr id="20" name="Encre 19">
                <a:extLst>
                  <a:ext uri="{FF2B5EF4-FFF2-40B4-BE49-F238E27FC236}">
                    <a16:creationId xmlns:a16="http://schemas.microsoft.com/office/drawing/2014/main" id="{638986C6-F2E3-5D5C-2367-7EA0F5E9E389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5934874" y="5141571"/>
                <a:ext cx="79092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30" name="Encre 29">
                <a:extLst>
                  <a:ext uri="{FF2B5EF4-FFF2-40B4-BE49-F238E27FC236}">
                    <a16:creationId xmlns:a16="http://schemas.microsoft.com/office/drawing/2014/main" id="{99A234F3-99DA-25C8-4C07-151FD0A63F65}"/>
                  </a:ext>
                </a:extLst>
              </p14:cNvPr>
              <p14:cNvContentPartPr/>
              <p14:nvPr/>
            </p14:nvContentPartPr>
            <p14:xfrm>
              <a:off x="6727234" y="3624531"/>
              <a:ext cx="720" cy="1524600"/>
            </p14:xfrm>
          </p:contentPart>
        </mc:Choice>
        <mc:Fallback xmlns="">
          <p:pic>
            <p:nvPicPr>
              <p:cNvPr id="30" name="Encre 29">
                <a:extLst>
                  <a:ext uri="{FF2B5EF4-FFF2-40B4-BE49-F238E27FC236}">
                    <a16:creationId xmlns:a16="http://schemas.microsoft.com/office/drawing/2014/main" id="{99A234F3-99DA-25C8-4C07-151FD0A63F65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6709954" y="3615891"/>
                <a:ext cx="36000" cy="1542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31" name="Encre 30">
                <a:extLst>
                  <a:ext uri="{FF2B5EF4-FFF2-40B4-BE49-F238E27FC236}">
                    <a16:creationId xmlns:a16="http://schemas.microsoft.com/office/drawing/2014/main" id="{30F7A64B-9995-AF46-52C5-9001359A7854}"/>
                  </a:ext>
                </a:extLst>
              </p14:cNvPr>
              <p14:cNvContentPartPr/>
              <p14:nvPr/>
            </p14:nvContentPartPr>
            <p14:xfrm>
              <a:off x="6716074" y="3624531"/>
              <a:ext cx="360" cy="360"/>
            </p14:xfrm>
          </p:contentPart>
        </mc:Choice>
        <mc:Fallback xmlns="">
          <p:pic>
            <p:nvPicPr>
              <p:cNvPr id="31" name="Encre 30">
                <a:extLst>
                  <a:ext uri="{FF2B5EF4-FFF2-40B4-BE49-F238E27FC236}">
                    <a16:creationId xmlns:a16="http://schemas.microsoft.com/office/drawing/2014/main" id="{30F7A64B-9995-AF46-52C5-9001359A7854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6707434" y="3615891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32" name="Encre 31">
                <a:extLst>
                  <a:ext uri="{FF2B5EF4-FFF2-40B4-BE49-F238E27FC236}">
                    <a16:creationId xmlns:a16="http://schemas.microsoft.com/office/drawing/2014/main" id="{43071399-BDB0-B8A1-3F56-749CC5DF5062}"/>
                  </a:ext>
                </a:extLst>
              </p14:cNvPr>
              <p14:cNvContentPartPr/>
              <p14:nvPr/>
            </p14:nvContentPartPr>
            <p14:xfrm>
              <a:off x="5960434" y="3602571"/>
              <a:ext cx="756000" cy="60480"/>
            </p14:xfrm>
          </p:contentPart>
        </mc:Choice>
        <mc:Fallback xmlns="">
          <p:pic>
            <p:nvPicPr>
              <p:cNvPr id="32" name="Encre 31">
                <a:extLst>
                  <a:ext uri="{FF2B5EF4-FFF2-40B4-BE49-F238E27FC236}">
                    <a16:creationId xmlns:a16="http://schemas.microsoft.com/office/drawing/2014/main" id="{43071399-BDB0-B8A1-3F56-749CC5DF5062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5951434" y="3593571"/>
                <a:ext cx="773640" cy="78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33" name="Encre 32">
                <a:extLst>
                  <a:ext uri="{FF2B5EF4-FFF2-40B4-BE49-F238E27FC236}">
                    <a16:creationId xmlns:a16="http://schemas.microsoft.com/office/drawing/2014/main" id="{54CF5030-2AB4-75B2-D5E6-7FC4D231D0D5}"/>
                  </a:ext>
                </a:extLst>
              </p14:cNvPr>
              <p14:cNvContentPartPr/>
              <p14:nvPr/>
            </p14:nvContentPartPr>
            <p14:xfrm>
              <a:off x="-2438726" y="3102171"/>
              <a:ext cx="360" cy="360"/>
            </p14:xfrm>
          </p:contentPart>
        </mc:Choice>
        <mc:Fallback xmlns="">
          <p:pic>
            <p:nvPicPr>
              <p:cNvPr id="33" name="Encre 32">
                <a:extLst>
                  <a:ext uri="{FF2B5EF4-FFF2-40B4-BE49-F238E27FC236}">
                    <a16:creationId xmlns:a16="http://schemas.microsoft.com/office/drawing/2014/main" id="{54CF5030-2AB4-75B2-D5E6-7FC4D231D0D5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-2447366" y="3093171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37" name="Encre 36">
                <a:extLst>
                  <a:ext uri="{FF2B5EF4-FFF2-40B4-BE49-F238E27FC236}">
                    <a16:creationId xmlns:a16="http://schemas.microsoft.com/office/drawing/2014/main" id="{5A9EF719-7BEA-3EA9-18AE-F3487B68C2A2}"/>
                  </a:ext>
                </a:extLst>
              </p14:cNvPr>
              <p14:cNvContentPartPr/>
              <p14:nvPr/>
            </p14:nvContentPartPr>
            <p14:xfrm>
              <a:off x="5931994" y="3635691"/>
              <a:ext cx="11880" cy="43560"/>
            </p14:xfrm>
          </p:contentPart>
        </mc:Choice>
        <mc:Fallback xmlns="">
          <p:pic>
            <p:nvPicPr>
              <p:cNvPr id="37" name="Encre 36">
                <a:extLst>
                  <a:ext uri="{FF2B5EF4-FFF2-40B4-BE49-F238E27FC236}">
                    <a16:creationId xmlns:a16="http://schemas.microsoft.com/office/drawing/2014/main" id="{5A9EF719-7BEA-3EA9-18AE-F3487B68C2A2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5923354" y="3626691"/>
                <a:ext cx="29520" cy="612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178365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D9E08E-800D-CD76-F899-5549EB004C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421F4455-8733-7B07-50DB-A54DE898033F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33939A24-FF04-0090-F675-BC8C5D67E226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1529A534-74B2-EAE0-1CAC-5AF0ADFF23FB}"/>
              </a:ext>
            </a:extLst>
          </p:cNvPr>
          <p:cNvSpPr/>
          <p:nvPr/>
        </p:nvSpPr>
        <p:spPr>
          <a:xfrm>
            <a:off x="2590800" y="2591807"/>
            <a:ext cx="4408719" cy="224144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200" dirty="0"/>
          </a:p>
        </p:txBody>
      </p:sp>
      <p:sp>
        <p:nvSpPr>
          <p:cNvPr id="4" name="Flowchart: Alternate Process 54">
            <a:extLst>
              <a:ext uri="{FF2B5EF4-FFF2-40B4-BE49-F238E27FC236}">
                <a16:creationId xmlns:a16="http://schemas.microsoft.com/office/drawing/2014/main" id="{99087116-02A6-4F7A-27BE-3E1CC94D7E7A}"/>
              </a:ext>
            </a:extLst>
          </p:cNvPr>
          <p:cNvSpPr/>
          <p:nvPr/>
        </p:nvSpPr>
        <p:spPr>
          <a:xfrm>
            <a:off x="3168242" y="2189924"/>
            <a:ext cx="3418908" cy="93956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/>
            <a:r>
              <a:rPr lang="en-US" sz="40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40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BAF73E90-FF63-0FEC-0985-DE1D3B33F5E1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1</a:t>
            </a:r>
          </a:p>
        </p:txBody>
      </p:sp>
      <p:pic>
        <p:nvPicPr>
          <p:cNvPr id="9" name="Image 8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AA22BF7A-F844-83F5-7329-235B4F007D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008418" y="3024036"/>
            <a:ext cx="841742" cy="841742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168D16D4-74FF-672C-9A98-9941156F0C94}"/>
              </a:ext>
            </a:extLst>
          </p:cNvPr>
          <p:cNvSpPr txBox="1"/>
          <p:nvPr/>
        </p:nvSpPr>
        <p:spPr>
          <a:xfrm>
            <a:off x="1986286" y="3160237"/>
            <a:ext cx="404286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تصحيح الواجب المنزلي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F5A79207-4BDD-CC52-FDF5-4EE31D0A502F}"/>
              </a:ext>
            </a:extLst>
          </p:cNvPr>
          <p:cNvSpPr txBox="1"/>
          <p:nvPr/>
        </p:nvSpPr>
        <p:spPr>
          <a:xfrm>
            <a:off x="1940422" y="4173540"/>
            <a:ext cx="404286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أنشطة تمهيدية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5AA727AF-CCC9-13FA-FB9F-7C5FFFD5CCC5}"/>
              </a:ext>
            </a:extLst>
          </p:cNvPr>
          <p:cNvSpPr txBox="1"/>
          <p:nvPr/>
        </p:nvSpPr>
        <p:spPr>
          <a:xfrm>
            <a:off x="1964515" y="3660980"/>
            <a:ext cx="404286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الحساب الذهني</a:t>
            </a:r>
          </a:p>
        </p:txBody>
      </p:sp>
    </p:spTree>
    <p:extLst>
      <p:ext uri="{BB962C8B-B14F-4D97-AF65-F5344CB8AC3E}">
        <p14:creationId xmlns:p14="http://schemas.microsoft.com/office/powerpoint/2010/main" val="2163457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961411" y="899252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مرحباً، سنتابع درس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جديدا مع مجد وندى.</a:t>
            </a: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96DE9ED-17F5-868A-8BFB-32CE9FB09BC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258E3DB7-EA0D-8D70-21A4-C3285230570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C52E3DBB-AB22-585F-5653-FEAE7FA557A7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4545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A69D57-4B7C-45E2-E7BD-CDA3210642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3ADF9BDA-B944-1458-5814-8523ABF8F7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33666" y="1732949"/>
            <a:ext cx="3280720" cy="4654844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0F0070BF-E198-C8D6-F7C0-8A4A2D10FC03}"/>
              </a:ext>
            </a:extLst>
          </p:cNvPr>
          <p:cNvSpPr txBox="1"/>
          <p:nvPr/>
        </p:nvSpPr>
        <p:spPr>
          <a:xfrm>
            <a:off x="1175673" y="938025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خذوا  كراسات الحساب الذهني الصفحة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22</a:t>
            </a:r>
            <a:endParaRPr kumimoji="0" lang="fr-FR" sz="1800" b="1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B941219-D44C-A2D0-A2EB-D680046A612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F134EED0-F396-92DF-0C85-16287118D9A1}"/>
              </a:ext>
            </a:extLst>
          </p:cNvPr>
          <p:cNvSpPr/>
          <p:nvPr/>
        </p:nvSpPr>
        <p:spPr>
          <a:xfrm>
            <a:off x="2928257" y="3668489"/>
            <a:ext cx="3004458" cy="359229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53618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9B5D09-FD6B-E2C3-268C-D23B05E435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8C1C6FBC-CD43-0525-0422-611B6B2381F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1470877B-6828-B9F8-6E71-EB03EF4481CA}"/>
              </a:ext>
            </a:extLst>
          </p:cNvPr>
          <p:cNvSpPr txBox="1"/>
          <p:nvPr/>
        </p:nvSpPr>
        <p:spPr>
          <a:xfrm>
            <a:off x="870857" y="934850"/>
            <a:ext cx="65784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لديكم دقيقة لإنجاز هذه العمليات.</a:t>
            </a:r>
            <a:endParaRPr kumimoji="0" lang="f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E243497B-C3A7-9BC2-117E-2D6CB5C5CDC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3488" y="2960915"/>
            <a:ext cx="7557025" cy="869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1090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AF1AF5-50D5-F67D-E289-98E4E9E6BA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F68E786F-1B44-2826-F75F-5295AB3FB6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488" y="2960915"/>
            <a:ext cx="7557025" cy="869688"/>
          </a:xfrm>
          <a:prstGeom prst="rect">
            <a:avLst/>
          </a:prstGeom>
        </p:spPr>
      </p:pic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50240EB-95D8-957A-C88B-F779B0EB0BD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01863924-7D1C-450D-8E85-6FA7F527E9A2}"/>
              </a:ext>
            </a:extLst>
          </p:cNvPr>
          <p:cNvSpPr txBox="1"/>
          <p:nvPr/>
        </p:nvSpPr>
        <p:spPr>
          <a:xfrm>
            <a:off x="1851281" y="3396345"/>
            <a:ext cx="6190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940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D6F5EFC0-35E1-27F8-902F-078579C4ADBB}"/>
              </a:ext>
            </a:extLst>
          </p:cNvPr>
          <p:cNvSpPr txBox="1"/>
          <p:nvPr/>
        </p:nvSpPr>
        <p:spPr>
          <a:xfrm>
            <a:off x="3500318" y="3004457"/>
            <a:ext cx="68350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180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5E13D7E5-B5C3-E653-B5B8-8368F5976A48}"/>
              </a:ext>
            </a:extLst>
          </p:cNvPr>
          <p:cNvSpPr txBox="1"/>
          <p:nvPr/>
        </p:nvSpPr>
        <p:spPr>
          <a:xfrm>
            <a:off x="3549453" y="3396344"/>
            <a:ext cx="6190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370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9255B7F2-0A74-269E-986F-7A818F0412FA}"/>
              </a:ext>
            </a:extLst>
          </p:cNvPr>
          <p:cNvSpPr txBox="1"/>
          <p:nvPr/>
        </p:nvSpPr>
        <p:spPr>
          <a:xfrm>
            <a:off x="5186881" y="2993571"/>
            <a:ext cx="6144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270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2E715FDF-9A84-F841-BCD1-EEC0AF341C1D}"/>
              </a:ext>
            </a:extLst>
          </p:cNvPr>
          <p:cNvSpPr txBox="1"/>
          <p:nvPr/>
        </p:nvSpPr>
        <p:spPr>
          <a:xfrm>
            <a:off x="5236740" y="3396344"/>
            <a:ext cx="6190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2000" b="1" dirty="0">
                <a:solidFill>
                  <a:srgbClr val="C00000"/>
                </a:solidFill>
                <a:latin typeface="Aptos" panose="02110004020202020204"/>
              </a:rPr>
              <a:t>850</a:t>
            </a:r>
            <a:endParaRPr kumimoji="0" lang="fr-MA" sz="2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D2183351-EF82-EE30-25B7-43D939C20B5D}"/>
              </a:ext>
            </a:extLst>
          </p:cNvPr>
          <p:cNvSpPr txBox="1"/>
          <p:nvPr/>
        </p:nvSpPr>
        <p:spPr>
          <a:xfrm>
            <a:off x="6924024" y="3004456"/>
            <a:ext cx="6190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160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B6E38464-14F9-F054-E04E-D473ED823E6A}"/>
              </a:ext>
            </a:extLst>
          </p:cNvPr>
          <p:cNvSpPr txBox="1"/>
          <p:nvPr/>
        </p:nvSpPr>
        <p:spPr>
          <a:xfrm>
            <a:off x="6934910" y="3396343"/>
            <a:ext cx="6190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340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7B02350B-4BBE-58F2-1DA4-3AB8750FE11D}"/>
              </a:ext>
            </a:extLst>
          </p:cNvPr>
          <p:cNvSpPr txBox="1"/>
          <p:nvPr/>
        </p:nvSpPr>
        <p:spPr>
          <a:xfrm>
            <a:off x="1818622" y="2993572"/>
            <a:ext cx="6190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2000" b="1" dirty="0">
                <a:solidFill>
                  <a:srgbClr val="C00000"/>
                </a:solidFill>
                <a:latin typeface="Aptos" panose="02110004020202020204"/>
              </a:rPr>
              <a:t>210</a:t>
            </a:r>
            <a:endParaRPr kumimoji="0" lang="fr-MA" sz="2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8A4F81C7-25B3-5B18-6BF7-F08053A34CF2}"/>
              </a:ext>
            </a:extLst>
          </p:cNvPr>
          <p:cNvSpPr txBox="1"/>
          <p:nvPr/>
        </p:nvSpPr>
        <p:spPr>
          <a:xfrm>
            <a:off x="849086" y="746945"/>
            <a:ext cx="6624261" cy="7489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واكتبوا عدد الإجابات الصحيحة. لديكم دقيقة واحدة.</a:t>
            </a:r>
          </a:p>
          <a:p>
            <a:pPr algn="just" rtl="1"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حصل(ت) على أكبر عدد من العمليات الصحيحة هو بطل(ة) الحساب الذهني.</a:t>
            </a:r>
          </a:p>
        </p:txBody>
      </p:sp>
    </p:spTree>
    <p:extLst>
      <p:ext uri="{BB962C8B-B14F-4D97-AF65-F5344CB8AC3E}">
        <p14:creationId xmlns:p14="http://schemas.microsoft.com/office/powerpoint/2010/main" val="1697342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EE3B65-FD52-0BBE-1B85-1F0B557748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BDD26986-63C5-1EAA-5419-1E7FDD0F91A5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AAEE0470-F3AD-44AC-2858-F3BC03730514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5DDE7ED7-E3A4-0628-9992-DC0F89AA61A1}"/>
              </a:ext>
            </a:extLst>
          </p:cNvPr>
          <p:cNvSpPr/>
          <p:nvPr/>
        </p:nvSpPr>
        <p:spPr>
          <a:xfrm>
            <a:off x="2590800" y="2591807"/>
            <a:ext cx="4408719" cy="272042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200" dirty="0"/>
          </a:p>
        </p:txBody>
      </p:sp>
      <p:sp>
        <p:nvSpPr>
          <p:cNvPr id="4" name="Flowchart: Alternate Process 54">
            <a:extLst>
              <a:ext uri="{FF2B5EF4-FFF2-40B4-BE49-F238E27FC236}">
                <a16:creationId xmlns:a16="http://schemas.microsoft.com/office/drawing/2014/main" id="{ACA3D09A-15C3-1DD1-308D-156F16311741}"/>
              </a:ext>
            </a:extLst>
          </p:cNvPr>
          <p:cNvSpPr/>
          <p:nvPr/>
        </p:nvSpPr>
        <p:spPr>
          <a:xfrm>
            <a:off x="3168242" y="2189924"/>
            <a:ext cx="3418908" cy="93956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/>
            <a:r>
              <a:rPr lang="en-US" sz="40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40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89C37459-A653-B581-E310-1B504C39B883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1</a:t>
            </a:r>
          </a:p>
        </p:txBody>
      </p:sp>
      <p:pic>
        <p:nvPicPr>
          <p:cNvPr id="9" name="Image 8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F86725CB-9510-F192-2946-7B8A452681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008418" y="4428295"/>
            <a:ext cx="841742" cy="841742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3760B63F-1F7E-94F2-A77C-B398FF9255BC}"/>
              </a:ext>
            </a:extLst>
          </p:cNvPr>
          <p:cNvSpPr txBox="1"/>
          <p:nvPr/>
        </p:nvSpPr>
        <p:spPr>
          <a:xfrm>
            <a:off x="1986286" y="3900469"/>
            <a:ext cx="404286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الحساب الذهني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A914047E-28C9-3D5B-9E44-62F1DB3722B1}"/>
              </a:ext>
            </a:extLst>
          </p:cNvPr>
          <p:cNvSpPr txBox="1"/>
          <p:nvPr/>
        </p:nvSpPr>
        <p:spPr>
          <a:xfrm>
            <a:off x="1929536" y="4554545"/>
            <a:ext cx="404286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أنشطة</a:t>
            </a:r>
            <a:r>
              <a:rPr lang="ar-MA" sz="28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 </a:t>
            </a:r>
            <a:r>
              <a:rPr lang="ar-MA" sz="28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تمهيدية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5795AD05-AF21-03DD-8158-BCB360750DF9}"/>
              </a:ext>
            </a:extLst>
          </p:cNvPr>
          <p:cNvSpPr txBox="1"/>
          <p:nvPr/>
        </p:nvSpPr>
        <p:spPr>
          <a:xfrm>
            <a:off x="2841171" y="3279979"/>
            <a:ext cx="319886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تصحيح الواجب المنزلي</a:t>
            </a:r>
          </a:p>
        </p:txBody>
      </p:sp>
    </p:spTree>
    <p:extLst>
      <p:ext uri="{BB962C8B-B14F-4D97-AF65-F5344CB8AC3E}">
        <p14:creationId xmlns:p14="http://schemas.microsoft.com/office/powerpoint/2010/main" val="31808884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472535-003F-44EA-BDD5-414A332939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51D0E19-79C0-EEBC-34F5-67E1A1DF27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9A278E72-5D6A-A59B-E667-9CE1CA39E90F}"/>
              </a:ext>
            </a:extLst>
          </p:cNvPr>
          <p:cNvSpPr txBox="1"/>
          <p:nvPr/>
        </p:nvSpPr>
        <p:spPr>
          <a:xfrm>
            <a:off x="1199507" y="87977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خذوا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الألواح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kumimoji="0" lang="fr-FR" sz="18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5E5237D-2A1B-CA95-532D-FD4F4E6C1BF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12841" y="2223033"/>
            <a:ext cx="3387963" cy="3387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0879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9ABF45-557F-C042-01C0-1EDE02CBAD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64E69A3D-C197-05C1-CC36-96F651340E83}"/>
              </a:ext>
            </a:extLst>
          </p:cNvPr>
          <p:cNvSpPr txBox="1"/>
          <p:nvPr/>
        </p:nvSpPr>
        <p:spPr>
          <a:xfrm>
            <a:off x="961411" y="899252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أحسبوا جداء 2 و 4 على الألواح.</a:t>
            </a: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CB9F16D-A7C9-E0B5-E7AA-CFD480F6ED7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46A0A7D2-F15A-C2AE-4269-6966B798A004}"/>
              </a:ext>
            </a:extLst>
          </p:cNvPr>
          <p:cNvSpPr txBox="1"/>
          <p:nvPr/>
        </p:nvSpPr>
        <p:spPr>
          <a:xfrm>
            <a:off x="2950029" y="3222171"/>
            <a:ext cx="387531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5400" b="1" dirty="0">
                <a:solidFill>
                  <a:schemeClr val="accent1"/>
                </a:solidFill>
              </a:rPr>
              <a:t>2 x 4 = ….  </a:t>
            </a:r>
          </a:p>
        </p:txBody>
      </p:sp>
    </p:spTree>
    <p:extLst>
      <p:ext uri="{BB962C8B-B14F-4D97-AF65-F5344CB8AC3E}">
        <p14:creationId xmlns:p14="http://schemas.microsoft.com/office/powerpoint/2010/main" val="3266295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6440EB-C56F-232F-7662-8B7E536A2F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8646224B-572D-894F-6685-397FABA38E34}"/>
              </a:ext>
            </a:extLst>
          </p:cNvPr>
          <p:cNvSpPr txBox="1"/>
          <p:nvPr/>
        </p:nvSpPr>
        <p:spPr>
          <a:xfrm>
            <a:off x="961411" y="899252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صححوا. من يشرح لنا كيف توصل إلى الجواب؟</a:t>
            </a: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6EFE874-261A-A498-60E1-6446464527A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60F4232F-8066-580A-200B-8167F3EFB94A}"/>
              </a:ext>
            </a:extLst>
          </p:cNvPr>
          <p:cNvSpPr txBox="1"/>
          <p:nvPr/>
        </p:nvSpPr>
        <p:spPr>
          <a:xfrm>
            <a:off x="3004456" y="3222171"/>
            <a:ext cx="387531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5400" b="1" dirty="0">
                <a:solidFill>
                  <a:schemeClr val="accent1"/>
                </a:solidFill>
              </a:rPr>
              <a:t>2 x 4 = </a:t>
            </a:r>
            <a:r>
              <a:rPr lang="fr-MA" sz="5400" b="1" dirty="0">
                <a:solidFill>
                  <a:srgbClr val="C00000"/>
                </a:solidFill>
              </a:rPr>
              <a:t>8</a:t>
            </a:r>
            <a:r>
              <a:rPr lang="fr-MA" sz="5400" b="1" dirty="0">
                <a:solidFill>
                  <a:schemeClr val="accent1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909841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85D924-D69F-7558-05A0-CA50DAA781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87B0A07-DD08-CA6E-3BD9-08AC03F1BA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F36A38F4-5EB9-9E49-32BC-4CFD4A46DD0D}"/>
              </a:ext>
            </a:extLst>
          </p:cNvPr>
          <p:cNvSpPr txBox="1"/>
          <p:nvPr/>
        </p:nvSpPr>
        <p:spPr>
          <a:xfrm>
            <a:off x="2950029" y="3222171"/>
            <a:ext cx="387531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5400" b="1" dirty="0">
                <a:solidFill>
                  <a:schemeClr val="accent1"/>
                </a:solidFill>
              </a:rPr>
              <a:t>2 x 9 = …. 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A1AF15D4-5EC3-A71B-CE9D-689CDC4AA63F}"/>
              </a:ext>
            </a:extLst>
          </p:cNvPr>
          <p:cNvSpPr txBox="1"/>
          <p:nvPr/>
        </p:nvSpPr>
        <p:spPr>
          <a:xfrm>
            <a:off x="961411" y="899252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أحسبوا جداء 2 و 9 على الألواح.</a:t>
            </a:r>
          </a:p>
        </p:txBody>
      </p:sp>
    </p:spTree>
    <p:extLst>
      <p:ext uri="{BB962C8B-B14F-4D97-AF65-F5344CB8AC3E}">
        <p14:creationId xmlns:p14="http://schemas.microsoft.com/office/powerpoint/2010/main" val="23767113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57368A-8C6F-521F-AC41-AB2E825C4F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716A12A7-E105-8864-9B3A-548F665B7981}"/>
              </a:ext>
            </a:extLst>
          </p:cNvPr>
          <p:cNvSpPr txBox="1"/>
          <p:nvPr/>
        </p:nvSpPr>
        <p:spPr>
          <a:xfrm>
            <a:off x="961411" y="899252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صححوا. </a:t>
            </a: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21B1F44-CEA5-3DDE-F5AD-488967C051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4E79F03D-F620-2063-288B-4B54922B05DF}"/>
              </a:ext>
            </a:extLst>
          </p:cNvPr>
          <p:cNvSpPr txBox="1"/>
          <p:nvPr/>
        </p:nvSpPr>
        <p:spPr>
          <a:xfrm>
            <a:off x="3004456" y="3222171"/>
            <a:ext cx="387531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5400" b="1" dirty="0">
                <a:solidFill>
                  <a:schemeClr val="accent1"/>
                </a:solidFill>
              </a:rPr>
              <a:t>2 x 9 = </a:t>
            </a:r>
            <a:r>
              <a:rPr lang="fr-MA" sz="5400" b="1" dirty="0">
                <a:solidFill>
                  <a:srgbClr val="C00000"/>
                </a:solidFill>
              </a:rPr>
              <a:t>18</a:t>
            </a:r>
            <a:r>
              <a:rPr lang="fr-MA" sz="5400" b="1" dirty="0">
                <a:solidFill>
                  <a:schemeClr val="accent1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140780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4175A67D-57DC-2DE2-15E0-2AC024F65871}"/>
              </a:ext>
            </a:extLst>
          </p:cNvPr>
          <p:cNvGrpSpPr/>
          <p:nvPr/>
        </p:nvGrpSpPr>
        <p:grpSpPr>
          <a:xfrm>
            <a:off x="2082684" y="2299140"/>
            <a:ext cx="4788978" cy="2259720"/>
            <a:chOff x="1968285" y="2436266"/>
            <a:chExt cx="4788978" cy="225972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582C9D35-9B93-0494-A2D5-170A714E7959}"/>
                </a:ext>
              </a:extLst>
            </p:cNvPr>
            <p:cNvSpPr/>
            <p:nvPr/>
          </p:nvSpPr>
          <p:spPr>
            <a:xfrm>
              <a:off x="1968285" y="2817097"/>
              <a:ext cx="4788978" cy="1878889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0" name="Image 9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70C75C51-A856-9424-F9B8-619F5F6C4B2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707665" y="3362146"/>
              <a:ext cx="631873" cy="631873"/>
            </a:xfrm>
            <a:prstGeom prst="rect">
              <a:avLst/>
            </a:prstGeom>
          </p:spPr>
        </p:pic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BBFDE6C7-85B7-20F0-EE8E-487E03EE4F98}"/>
                </a:ext>
              </a:extLst>
            </p:cNvPr>
            <p:cNvSpPr txBox="1"/>
            <p:nvPr/>
          </p:nvSpPr>
          <p:spPr>
            <a:xfrm>
              <a:off x="1968285" y="3379429"/>
              <a:ext cx="3744763" cy="95410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حساب ضعف عدد أصغر من 15؛</a:t>
              </a:r>
            </a:p>
          </p:txBody>
        </p:sp>
        <p:sp>
          <p:nvSpPr>
            <p:cNvPr id="12" name="Flowchart: Alternate Process 54">
              <a:extLst>
                <a:ext uri="{FF2B5EF4-FFF2-40B4-BE49-F238E27FC236}">
                  <a16:creationId xmlns:a16="http://schemas.microsoft.com/office/drawing/2014/main" id="{22F9A88A-FEBB-AC25-FA86-235D96B1F5A2}"/>
                </a:ext>
              </a:extLst>
            </p:cNvPr>
            <p:cNvSpPr/>
            <p:nvPr/>
          </p:nvSpPr>
          <p:spPr>
            <a:xfrm>
              <a:off x="2969606" y="2436266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نمذجة</a:t>
              </a: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54CC29B3-BB24-3D07-4A0E-BA8A31F95DD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4414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0A0ADCF1-EFE2-5766-A498-D83C6C7F0BB0}"/>
              </a:ext>
            </a:extLst>
          </p:cNvPr>
          <p:cNvSpPr txBox="1"/>
          <p:nvPr/>
        </p:nvSpPr>
        <p:spPr>
          <a:xfrm>
            <a:off x="67377" y="847762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الآن سنتعلم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كيف نحسب ضعف عدد أصغر من 15.</a:t>
            </a:r>
            <a:endParaRPr lang="fr-FR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 4">
            <a:extLst>
              <a:ext uri="{FF2B5EF4-FFF2-40B4-BE49-F238E27FC236}">
                <a16:creationId xmlns:a16="http://schemas.microsoft.com/office/drawing/2014/main" id="{E8816E39-2C3D-BC15-F2AF-13AD53335DA6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40311" y="2060965"/>
            <a:ext cx="6919419" cy="4110648"/>
          </a:xfrm>
          <a:prstGeom prst="rect">
            <a:avLst/>
          </a:prstGeom>
        </p:spPr>
      </p:pic>
      <p:pic>
        <p:nvPicPr>
          <p:cNvPr id="5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6207D12-383A-46A0-CEBF-8AA9A4E2E3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71950792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7D2CC360-CDDB-FF22-ED44-912277EE89A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AFA36623-0C83-228C-E0D5-BA1261A99ADF}"/>
              </a:ext>
            </a:extLst>
          </p:cNvPr>
          <p:cNvSpPr txBox="1"/>
          <p:nvPr/>
        </p:nvSpPr>
        <p:spPr>
          <a:xfrm>
            <a:off x="2720390" y="907325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انتبهوا جيدا لشريط درس اليوم</a:t>
            </a:r>
          </a:p>
        </p:txBody>
      </p:sp>
      <p:pic>
        <p:nvPicPr>
          <p:cNvPr id="5" name="MATHS_N2_P4_SEM5_S3_v1">
            <a:hlinkClick r:id="" action="ppaction://media"/>
            <a:extLst>
              <a:ext uri="{FF2B5EF4-FFF2-40B4-BE49-F238E27FC236}">
                <a16:creationId xmlns:a16="http://schemas.microsoft.com/office/drawing/2014/main" id="{8FBEEB69-3DD4-CD16-F5F1-65642F9D40E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77520" y="1930335"/>
            <a:ext cx="7851482" cy="4416457"/>
          </a:xfrm>
          <a:prstGeom prst="rect">
            <a:avLst/>
          </a:prstGeom>
          <a:ln>
            <a:solidFill>
              <a:srgbClr val="156082"/>
            </a:solidFill>
          </a:ln>
        </p:spPr>
      </p:pic>
    </p:spTree>
    <p:extLst>
      <p:ext uri="{BB962C8B-B14F-4D97-AF65-F5344CB8AC3E}">
        <p14:creationId xmlns:p14="http://schemas.microsoft.com/office/powerpoint/2010/main" val="764182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990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15BD02-5A7A-A4EC-41CC-C6939D7108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2ACCAB68-6303-8660-B0B3-AA9D387081BB}"/>
              </a:ext>
            </a:extLst>
          </p:cNvPr>
          <p:cNvSpPr txBox="1"/>
          <p:nvPr/>
        </p:nvSpPr>
        <p:spPr>
          <a:xfrm>
            <a:off x="199267" y="929877"/>
            <a:ext cx="72144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يذكرنا  بما تعلمناه حول حساب ضعف عدد أصغر من 15؛ 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8DA7A50-E684-E27C-0564-C4F2741EDF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924BCCA-8551-28AB-A3E2-9A6BADC37BD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54457" y="2143346"/>
            <a:ext cx="6235086" cy="3463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102411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EACD56E4-A363-CCC4-7D51-93167F6ACE7E}"/>
              </a:ext>
            </a:extLst>
          </p:cNvPr>
          <p:cNvGrpSpPr/>
          <p:nvPr/>
        </p:nvGrpSpPr>
        <p:grpSpPr>
          <a:xfrm>
            <a:off x="2094738" y="2260159"/>
            <a:ext cx="4785052" cy="2758881"/>
            <a:chOff x="2054098" y="2436266"/>
            <a:chExt cx="4785052" cy="2758881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1D71E0A4-D646-052E-D875-1FB9FB2B846B}"/>
                </a:ext>
              </a:extLst>
            </p:cNvPr>
            <p:cNvSpPr/>
            <p:nvPr/>
          </p:nvSpPr>
          <p:spPr>
            <a:xfrm>
              <a:off x="2054098" y="2817097"/>
              <a:ext cx="4785052" cy="237805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4" name="Image 3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71206F1A-3763-83DC-BB1A-D464934036A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635242" y="3262486"/>
              <a:ext cx="631873" cy="631873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DBDE6BBD-9F78-162A-007A-23FA3E85817E}"/>
                </a:ext>
              </a:extLst>
            </p:cNvPr>
            <p:cNvSpPr txBox="1"/>
            <p:nvPr/>
          </p:nvSpPr>
          <p:spPr>
            <a:xfrm>
              <a:off x="2054098" y="3316812"/>
              <a:ext cx="3555109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النشاط 1</a:t>
              </a:r>
            </a:p>
          </p:txBody>
        </p:sp>
        <p:sp>
          <p:nvSpPr>
            <p:cNvPr id="6" name="Flowchart: Alternate Process 54">
              <a:extLst>
                <a:ext uri="{FF2B5EF4-FFF2-40B4-BE49-F238E27FC236}">
                  <a16:creationId xmlns:a16="http://schemas.microsoft.com/office/drawing/2014/main" id="{F0CFDB3B-4499-532C-FACD-FB520E6C5F3B}"/>
                </a:ext>
              </a:extLst>
            </p:cNvPr>
            <p:cNvSpPr/>
            <p:nvPr/>
          </p:nvSpPr>
          <p:spPr>
            <a:xfrm>
              <a:off x="2804160" y="2436266"/>
              <a:ext cx="2966143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موجهة</a:t>
              </a:r>
            </a:p>
          </p:txBody>
        </p:sp>
        <p:sp>
          <p:nvSpPr>
            <p:cNvPr id="18" name="Oval 80">
              <a:extLst>
                <a:ext uri="{FF2B5EF4-FFF2-40B4-BE49-F238E27FC236}">
                  <a16:creationId xmlns:a16="http://schemas.microsoft.com/office/drawing/2014/main" id="{F6F741DE-ED60-569D-F76B-15E14616A88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3</a:t>
              </a:r>
            </a:p>
          </p:txBody>
        </p:sp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D6FE5FCA-C82F-034B-97FB-77FF4F73BE02}"/>
                </a:ext>
              </a:extLst>
            </p:cNvPr>
            <p:cNvSpPr txBox="1"/>
            <p:nvPr/>
          </p:nvSpPr>
          <p:spPr>
            <a:xfrm>
              <a:off x="2223570" y="3894870"/>
              <a:ext cx="344793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2</a:t>
              </a:r>
            </a:p>
          </p:txBody>
        </p:sp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6A4CCD0F-81C6-D726-0D35-54E81152A42E}"/>
                </a:ext>
              </a:extLst>
            </p:cNvPr>
            <p:cNvSpPr txBox="1"/>
            <p:nvPr/>
          </p:nvSpPr>
          <p:spPr>
            <a:xfrm>
              <a:off x="2101404" y="4411373"/>
              <a:ext cx="3584657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47846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E4751-DEE0-8D3C-7B69-647CFAEC93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69B4BCDF-A0DE-3AA8-CD66-2015B0299F0F}"/>
              </a:ext>
            </a:extLst>
          </p:cNvPr>
          <p:cNvSpPr txBox="1"/>
          <p:nvPr/>
        </p:nvSpPr>
        <p:spPr>
          <a:xfrm>
            <a:off x="1199507" y="87977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خذوا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الألواح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kumimoji="0" lang="fr-FR" sz="18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724CBF1-7491-0DEE-440D-C240A1F2B9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A6F5B3DA-9AA3-EC6E-2AAE-0A95023758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12841" y="2223033"/>
            <a:ext cx="3387963" cy="3387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5667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CFBDF4-FD39-0524-D906-A40ED222F0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CF46F8E-8E2E-9A06-FF0C-7CB6A0BB68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sp>
        <p:nvSpPr>
          <p:cNvPr id="4" name="ZoneTexte 2">
            <a:extLst>
              <a:ext uri="{FF2B5EF4-FFF2-40B4-BE49-F238E27FC236}">
                <a16:creationId xmlns:a16="http://schemas.microsoft.com/office/drawing/2014/main" id="{94A7B5F1-5469-B338-F1A8-CDA521C52825}"/>
              </a:ext>
            </a:extLst>
          </p:cNvPr>
          <p:cNvSpPr txBox="1"/>
          <p:nvPr/>
        </p:nvSpPr>
        <p:spPr>
          <a:xfrm>
            <a:off x="703187" y="928699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انتبهوا ، سننجز هذا النشاط خُطْوَةً خطوة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BA19B3F9-E6C7-7298-02F6-2D7725F82BA4}"/>
              </a:ext>
            </a:extLst>
          </p:cNvPr>
          <p:cNvSpPr txBox="1"/>
          <p:nvPr/>
        </p:nvSpPr>
        <p:spPr>
          <a:xfrm>
            <a:off x="1807031" y="3392331"/>
            <a:ext cx="5355775" cy="91940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ar-MA" sz="48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ضِعْفُ الْعَدَدِ 7 هُوَ: .....</a:t>
            </a:r>
            <a:endParaRPr lang="fr-MA" sz="48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8798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2">
            <a:extLst>
              <a:ext uri="{FF2B5EF4-FFF2-40B4-BE49-F238E27FC236}">
                <a16:creationId xmlns:a16="http://schemas.microsoft.com/office/drawing/2014/main" id="{8C53F483-E80E-B80F-4EBE-A91F7EAB8BCB}"/>
              </a:ext>
            </a:extLst>
          </p:cNvPr>
          <p:cNvSpPr txBox="1"/>
          <p:nvPr/>
        </p:nvSpPr>
        <p:spPr>
          <a:xfrm>
            <a:off x="657031" y="908234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 نفعل في الخطوة الأولى؟ 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1612D01E-2384-F656-D7A1-791D9540D4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3601" y="4859378"/>
            <a:ext cx="1019175" cy="1408687"/>
          </a:xfrm>
          <a:prstGeom prst="rect">
            <a:avLst/>
          </a:prstGeom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5F242EE-CDD1-8F7C-C5E8-4E660C760F46}"/>
              </a:ext>
            </a:extLst>
          </p:cNvPr>
          <p:cNvSpPr/>
          <p:nvPr/>
        </p:nvSpPr>
        <p:spPr>
          <a:xfrm>
            <a:off x="3681752" y="1512782"/>
            <a:ext cx="3323541" cy="551406"/>
          </a:xfrm>
          <a:prstGeom prst="roundRect">
            <a:avLst/>
          </a:prstGeom>
          <a:solidFill>
            <a:schemeClr val="accent1"/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rtl="1"/>
            <a:r>
              <a:rPr lang="ar-MA" sz="1600" b="1" kern="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أَسْتَعْمِلُ الْجَمْعَ الْمُتَكَرِّرَ أَوْ أَضْرِبُ 2 في الْعَدَدِ</a:t>
            </a:r>
            <a:endParaRPr lang="fr-FR" sz="1600" b="1" kern="0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A38F1818-3AB2-385A-9A11-541B93DB6E7F}"/>
              </a:ext>
            </a:extLst>
          </p:cNvPr>
          <p:cNvSpPr>
            <a:spLocks noChangeAspect="1"/>
          </p:cNvSpPr>
          <p:nvPr/>
        </p:nvSpPr>
        <p:spPr>
          <a:xfrm>
            <a:off x="7139715" y="1578112"/>
            <a:ext cx="447738" cy="432618"/>
          </a:xfrm>
          <a:prstGeom prst="ellipse">
            <a:avLst/>
          </a:prstGeom>
          <a:solidFill>
            <a:srgbClr val="FCC302"/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2400" kern="0" dirty="0">
                <a:solidFill>
                  <a:prstClr val="white"/>
                </a:solidFill>
                <a:latin typeface="Aptos" panose="02110004020202020204"/>
                <a:cs typeface="Calibri" panose="020F0502020204030204" pitchFamily="34" charset="0"/>
              </a:rPr>
              <a:t>1</a:t>
            </a:r>
            <a:endParaRPr lang="fr-MA" sz="2400" kern="0" dirty="0">
              <a:solidFill>
                <a:prstClr val="white"/>
              </a:solidFill>
              <a:latin typeface="Aptos" panose="02110004020202020204"/>
              <a:cs typeface="Calibri" panose="020F0502020204030204" pitchFamily="34" charset="0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3D6596CE-3123-9A8D-5E00-AF5F1FA3D070}"/>
              </a:ext>
            </a:extLst>
          </p:cNvPr>
          <p:cNvSpPr/>
          <p:nvPr/>
        </p:nvSpPr>
        <p:spPr>
          <a:xfrm>
            <a:off x="1030242" y="1512782"/>
            <a:ext cx="1881436" cy="5514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أُحَدِّدُ ضِعْفَ الْعَدَدِ</a:t>
            </a: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FFD71C06-BA2E-1BA1-0090-283435A45506}"/>
              </a:ext>
            </a:extLst>
          </p:cNvPr>
          <p:cNvSpPr>
            <a:spLocks noChangeAspect="1"/>
          </p:cNvSpPr>
          <p:nvPr/>
        </p:nvSpPr>
        <p:spPr>
          <a:xfrm>
            <a:off x="3064691" y="1578112"/>
            <a:ext cx="432618" cy="43261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M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6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90C0F926-27FD-448B-E4B7-CB073ECE2F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61979" y="588294"/>
            <a:ext cx="1022327" cy="1022327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6695D6BD-C692-EC32-7C08-732F739929B3}"/>
              </a:ext>
            </a:extLst>
          </p:cNvPr>
          <p:cNvSpPr txBox="1"/>
          <p:nvPr/>
        </p:nvSpPr>
        <p:spPr>
          <a:xfrm>
            <a:off x="1807031" y="3392331"/>
            <a:ext cx="5355775" cy="91940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ar-MA" sz="48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ضِعْفُ الْعَدَدِ 7 هُوَ: .....</a:t>
            </a:r>
            <a:endParaRPr lang="fr-MA" sz="48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3991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43AD2F-4C21-A19F-C3A1-12DE231647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08F8A49B-1072-DB0E-5E4D-9A63A1B978F6}"/>
              </a:ext>
            </a:extLst>
          </p:cNvPr>
          <p:cNvSpPr txBox="1"/>
          <p:nvPr/>
        </p:nvSpPr>
        <p:spPr>
          <a:xfrm>
            <a:off x="676281" y="928529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استعملوا الجمع المتكرر أو اضربوا العدد 2 في العدد 7. 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FCE4EBC1-E3D0-29D4-4EEE-7AF3A5358908}"/>
              </a:ext>
            </a:extLst>
          </p:cNvPr>
          <p:cNvSpPr txBox="1"/>
          <p:nvPr/>
        </p:nvSpPr>
        <p:spPr>
          <a:xfrm>
            <a:off x="2862944" y="3261704"/>
            <a:ext cx="3102429" cy="91940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fr-MA" sz="48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……………….</a:t>
            </a:r>
          </a:p>
        </p:txBody>
      </p:sp>
      <p:pic>
        <p:nvPicPr>
          <p:cNvPr id="2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8197557-B1C3-7949-4F12-533F20278F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sp>
        <p:nvSpPr>
          <p:cNvPr id="3" name="Oval 80">
            <a:extLst>
              <a:ext uri="{FF2B5EF4-FFF2-40B4-BE49-F238E27FC236}">
                <a16:creationId xmlns:a16="http://schemas.microsoft.com/office/drawing/2014/main" id="{4A5D8940-891E-051D-0C16-A9D48EC37E12}"/>
              </a:ext>
            </a:extLst>
          </p:cNvPr>
          <p:cNvSpPr>
            <a:spLocks noChangeAspect="1"/>
          </p:cNvSpPr>
          <p:nvPr/>
        </p:nvSpPr>
        <p:spPr>
          <a:xfrm>
            <a:off x="7139715" y="1578112"/>
            <a:ext cx="447738" cy="432618"/>
          </a:xfrm>
          <a:prstGeom prst="ellipse">
            <a:avLst/>
          </a:prstGeom>
          <a:solidFill>
            <a:srgbClr val="FCC302"/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2400" kern="0" dirty="0">
                <a:solidFill>
                  <a:prstClr val="white"/>
                </a:solidFill>
                <a:latin typeface="Aptos" panose="02110004020202020204"/>
                <a:cs typeface="Calibri" panose="020F0502020204030204" pitchFamily="34" charset="0"/>
              </a:rPr>
              <a:t>1</a:t>
            </a:r>
            <a:endParaRPr lang="fr-MA" sz="2400" kern="0" dirty="0">
              <a:solidFill>
                <a:prstClr val="white"/>
              </a:solidFill>
              <a:latin typeface="Aptos" panose="02110004020202020204"/>
              <a:cs typeface="Calibri" panose="020F0502020204030204" pitchFamily="34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CC132D33-059A-F079-6F6E-E45C316AEEF4}"/>
              </a:ext>
            </a:extLst>
          </p:cNvPr>
          <p:cNvSpPr/>
          <p:nvPr/>
        </p:nvSpPr>
        <p:spPr>
          <a:xfrm>
            <a:off x="1030242" y="1512782"/>
            <a:ext cx="1881436" cy="5514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أُحَدِّدُ ضِعْفَ الْعَدَدِ</a:t>
            </a: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B046F00C-FF49-84A0-3A74-ECA6068654E0}"/>
              </a:ext>
            </a:extLst>
          </p:cNvPr>
          <p:cNvSpPr>
            <a:spLocks noChangeAspect="1"/>
          </p:cNvSpPr>
          <p:nvPr/>
        </p:nvSpPr>
        <p:spPr>
          <a:xfrm>
            <a:off x="3064691" y="1578112"/>
            <a:ext cx="432618" cy="43261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M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12DAFF15-40E5-6E20-204B-2EA20E9EE20A}"/>
              </a:ext>
            </a:extLst>
          </p:cNvPr>
          <p:cNvSpPr/>
          <p:nvPr/>
        </p:nvSpPr>
        <p:spPr>
          <a:xfrm>
            <a:off x="3681752" y="1512782"/>
            <a:ext cx="3323541" cy="551406"/>
          </a:xfrm>
          <a:prstGeom prst="roundRect">
            <a:avLst/>
          </a:prstGeom>
          <a:solidFill>
            <a:schemeClr val="accent1"/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rtl="1"/>
            <a:r>
              <a:rPr lang="ar-MA" sz="1600" b="1" kern="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أَسْتَعْمِلُ الْجَمْعَ الْمُتَكَرِّرَ أَوْ أَضْرِبُ 2 في الْعَدَدِ</a:t>
            </a:r>
            <a:endParaRPr lang="fr-FR" sz="1600" b="1" kern="0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2057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F6CDCB-DA20-847B-ECD7-387B10773C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EC9339B0-AB7D-CEB8-0824-AB68352F6216}"/>
              </a:ext>
            </a:extLst>
          </p:cNvPr>
          <p:cNvSpPr txBox="1"/>
          <p:nvPr/>
        </p:nvSpPr>
        <p:spPr>
          <a:xfrm>
            <a:off x="1199507" y="87977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ارفعوا الألواح.</a:t>
            </a:r>
            <a:endParaRPr kumimoji="0" lang="fr-FR" sz="18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C411706-4B51-F120-FFDE-1B718876C9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pic>
        <p:nvPicPr>
          <p:cNvPr id="10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446EA3D0-3BD2-4098-E833-8007EA74791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12841" y="2223033"/>
            <a:ext cx="3387963" cy="3387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5262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457778-F617-6053-95A2-4DD76404B2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BC278711-3B4F-09DB-23AA-67B304F42EBB}"/>
              </a:ext>
            </a:extLst>
          </p:cNvPr>
          <p:cNvSpPr txBox="1"/>
          <p:nvPr/>
        </p:nvSpPr>
        <p:spPr>
          <a:xfrm>
            <a:off x="676281" y="928529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صححوا. من يشرح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لنا كيف توصل إلى الجواب؟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58B5147-FF54-A836-4C89-9F366057E5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DFB1B3DE-6D08-2C0C-2EA3-0167EF3C97A7}"/>
              </a:ext>
            </a:extLst>
          </p:cNvPr>
          <p:cNvSpPr txBox="1"/>
          <p:nvPr/>
        </p:nvSpPr>
        <p:spPr>
          <a:xfrm>
            <a:off x="2862944" y="3011333"/>
            <a:ext cx="3102429" cy="91940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fr-MA" sz="48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7 </a:t>
            </a:r>
            <a:r>
              <a:rPr lang="fr-MA" sz="48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+</a:t>
            </a:r>
            <a:r>
              <a:rPr lang="fr-MA" sz="48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7 = 14 </a:t>
            </a: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D7FCC90C-3511-7C22-03A4-CD911B28B14C}"/>
              </a:ext>
            </a:extLst>
          </p:cNvPr>
          <p:cNvSpPr>
            <a:spLocks noChangeAspect="1"/>
          </p:cNvSpPr>
          <p:nvPr/>
        </p:nvSpPr>
        <p:spPr>
          <a:xfrm>
            <a:off x="7139715" y="1578112"/>
            <a:ext cx="447738" cy="432618"/>
          </a:xfrm>
          <a:prstGeom prst="ellipse">
            <a:avLst/>
          </a:prstGeom>
          <a:solidFill>
            <a:srgbClr val="FCC302"/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2400" kern="0" dirty="0">
                <a:solidFill>
                  <a:prstClr val="white"/>
                </a:solidFill>
                <a:latin typeface="Aptos" panose="02110004020202020204"/>
                <a:cs typeface="Calibri" panose="020F0502020204030204" pitchFamily="34" charset="0"/>
              </a:rPr>
              <a:t>1</a:t>
            </a:r>
            <a:endParaRPr lang="fr-MA" sz="2400" kern="0" dirty="0">
              <a:solidFill>
                <a:prstClr val="white"/>
              </a:solidFill>
              <a:latin typeface="Aptos" panose="02110004020202020204"/>
              <a:cs typeface="Calibri" panose="020F0502020204030204" pitchFamily="34" charset="0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FEECD46-5DB5-F6FD-0962-0C44E9DD0BBB}"/>
              </a:ext>
            </a:extLst>
          </p:cNvPr>
          <p:cNvSpPr/>
          <p:nvPr/>
        </p:nvSpPr>
        <p:spPr>
          <a:xfrm>
            <a:off x="1030242" y="1512782"/>
            <a:ext cx="1881436" cy="5514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أُحَدِّدُ ضِعْفَ الْعَدَدِ</a:t>
            </a: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576B84D9-C738-EE49-51F4-30FE61BD8F1F}"/>
              </a:ext>
            </a:extLst>
          </p:cNvPr>
          <p:cNvSpPr>
            <a:spLocks noChangeAspect="1"/>
          </p:cNvSpPr>
          <p:nvPr/>
        </p:nvSpPr>
        <p:spPr>
          <a:xfrm>
            <a:off x="3064691" y="1578112"/>
            <a:ext cx="432618" cy="43261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M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CCAD4D89-A3BF-113B-453D-5F29B0C44DFF}"/>
              </a:ext>
            </a:extLst>
          </p:cNvPr>
          <p:cNvSpPr txBox="1"/>
          <p:nvPr/>
        </p:nvSpPr>
        <p:spPr>
          <a:xfrm>
            <a:off x="2873828" y="4089020"/>
            <a:ext cx="3102429" cy="91940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fr-MA" sz="48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 </a:t>
            </a:r>
            <a:r>
              <a:rPr lang="fr-MA" sz="48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x</a:t>
            </a:r>
            <a:r>
              <a:rPr lang="fr-MA" sz="48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7 = 14 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96B13240-DA32-3963-B607-B35B9730F9A4}"/>
              </a:ext>
            </a:extLst>
          </p:cNvPr>
          <p:cNvSpPr/>
          <p:nvPr/>
        </p:nvSpPr>
        <p:spPr>
          <a:xfrm>
            <a:off x="3681752" y="1512782"/>
            <a:ext cx="3323541" cy="551406"/>
          </a:xfrm>
          <a:prstGeom prst="roundRect">
            <a:avLst/>
          </a:prstGeom>
          <a:solidFill>
            <a:schemeClr val="accent1"/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rtl="1"/>
            <a:r>
              <a:rPr lang="ar-MA" sz="1600" b="1" kern="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أَسْتَعْمِلُ الْجَمْعَ الْمُتَكَرِّرَ أَوْ أَضْرِبُ 2 في الْعَدَدِ</a:t>
            </a:r>
            <a:endParaRPr lang="fr-FR" sz="1600" b="1" kern="0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6008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23DD7E-AC11-74F0-9A75-6BC12D5381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70478AF9-5858-E7C9-D660-F7F925DBCAE7}"/>
              </a:ext>
            </a:extLst>
          </p:cNvPr>
          <p:cNvSpPr txBox="1"/>
          <p:nvPr/>
        </p:nvSpPr>
        <p:spPr>
          <a:xfrm>
            <a:off x="676281" y="928529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 نفعل في الخطوة الثانية؟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F1F8438-0A1B-1790-B6AA-289179EDF4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3601" y="4859378"/>
            <a:ext cx="1019175" cy="1408687"/>
          </a:xfrm>
          <a:prstGeom prst="rect">
            <a:avLst/>
          </a:prstGeom>
        </p:spPr>
      </p:pic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7A3CA492-68F0-9DD2-0A3A-786797AF05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61979" y="588294"/>
            <a:ext cx="1022327" cy="1022327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1616EFEA-AF2D-767C-C0DD-14959BB0514D}"/>
              </a:ext>
            </a:extLst>
          </p:cNvPr>
          <p:cNvSpPr txBox="1"/>
          <p:nvPr/>
        </p:nvSpPr>
        <p:spPr>
          <a:xfrm>
            <a:off x="2862944" y="3011333"/>
            <a:ext cx="3102429" cy="91940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fr-MA" sz="48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7 + 7 = 14 </a:t>
            </a: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3CEED8F4-5CC3-F7F5-23C7-E014B67DE5F8}"/>
              </a:ext>
            </a:extLst>
          </p:cNvPr>
          <p:cNvSpPr>
            <a:spLocks noChangeAspect="1"/>
          </p:cNvSpPr>
          <p:nvPr/>
        </p:nvSpPr>
        <p:spPr>
          <a:xfrm>
            <a:off x="7139715" y="1578112"/>
            <a:ext cx="447738" cy="432618"/>
          </a:xfrm>
          <a:prstGeom prst="ellipse">
            <a:avLst/>
          </a:prstGeom>
          <a:solidFill>
            <a:schemeClr val="bg1">
              <a:lumMod val="75000"/>
            </a:scheme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2400" kern="0" dirty="0">
                <a:solidFill>
                  <a:prstClr val="white"/>
                </a:solidFill>
                <a:latin typeface="Aptos" panose="02110004020202020204"/>
                <a:cs typeface="Calibri" panose="020F0502020204030204" pitchFamily="34" charset="0"/>
              </a:rPr>
              <a:t>1</a:t>
            </a:r>
            <a:endParaRPr lang="fr-MA" sz="2400" kern="0" dirty="0">
              <a:solidFill>
                <a:prstClr val="white"/>
              </a:solidFill>
              <a:latin typeface="Aptos" panose="02110004020202020204"/>
              <a:cs typeface="Calibri" panose="020F0502020204030204" pitchFamily="34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075F5F0E-AE72-E101-3A8D-8AFB9B75C40B}"/>
              </a:ext>
            </a:extLst>
          </p:cNvPr>
          <p:cNvSpPr/>
          <p:nvPr/>
        </p:nvSpPr>
        <p:spPr>
          <a:xfrm>
            <a:off x="1030242" y="1512782"/>
            <a:ext cx="1881436" cy="551406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أُحَدِّدُ ضِعْفَ الْعَدَدِ</a:t>
            </a:r>
          </a:p>
        </p:txBody>
      </p:sp>
      <p:sp>
        <p:nvSpPr>
          <p:cNvPr id="7" name="Oval 80">
            <a:extLst>
              <a:ext uri="{FF2B5EF4-FFF2-40B4-BE49-F238E27FC236}">
                <a16:creationId xmlns:a16="http://schemas.microsoft.com/office/drawing/2014/main" id="{57A0BD49-32AF-C0F8-0D2A-5B21B4B9B784}"/>
              </a:ext>
            </a:extLst>
          </p:cNvPr>
          <p:cNvSpPr>
            <a:spLocks noChangeAspect="1"/>
          </p:cNvSpPr>
          <p:nvPr/>
        </p:nvSpPr>
        <p:spPr>
          <a:xfrm>
            <a:off x="3064691" y="1578112"/>
            <a:ext cx="432618" cy="432618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M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9B2CAEEE-2C1D-CA87-4BB4-6A31B29D65FC}"/>
              </a:ext>
            </a:extLst>
          </p:cNvPr>
          <p:cNvSpPr txBox="1"/>
          <p:nvPr/>
        </p:nvSpPr>
        <p:spPr>
          <a:xfrm>
            <a:off x="2873828" y="4089020"/>
            <a:ext cx="3102429" cy="91940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fr-MA" sz="48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 x 7 = 14 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24D86457-9A45-B6A2-717C-DAB3CA723C73}"/>
              </a:ext>
            </a:extLst>
          </p:cNvPr>
          <p:cNvSpPr/>
          <p:nvPr/>
        </p:nvSpPr>
        <p:spPr>
          <a:xfrm>
            <a:off x="3681752" y="1512782"/>
            <a:ext cx="3323541" cy="551406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rtl="1"/>
            <a:r>
              <a:rPr lang="ar-MA" sz="1600" b="1" kern="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أَسْتَعْمِلُ الْجَمْعَ الْمُتَكَرِّرَ أَوْ أَضْرِبُ 2 في الْعَدَدِ</a:t>
            </a:r>
            <a:endParaRPr lang="fr-FR" sz="1600" b="1" kern="0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0121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16BC39-0249-4810-D49A-8A96644F24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27E49BF9-3BE9-E0C3-F212-6D56D70F2EF0}"/>
              </a:ext>
            </a:extLst>
          </p:cNvPr>
          <p:cNvSpPr txBox="1"/>
          <p:nvPr/>
        </p:nvSpPr>
        <p:spPr>
          <a:xfrm>
            <a:off x="676281" y="928529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حددوا على الألواح ضعف العدد 7.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810AE0CD-B84B-1D30-FE8C-E9301F216B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61979" y="588294"/>
            <a:ext cx="1022327" cy="1022327"/>
          </a:xfrm>
          <a:prstGeom prst="ellipse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F2401C5-1FE8-60C5-2F1D-A80AFE0D643E}"/>
              </a:ext>
            </a:extLst>
          </p:cNvPr>
          <p:cNvSpPr txBox="1"/>
          <p:nvPr/>
        </p:nvSpPr>
        <p:spPr>
          <a:xfrm>
            <a:off x="1807031" y="4785704"/>
            <a:ext cx="5355775" cy="91940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ar-MA" sz="48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ضِعْفُ الْعَدَدِ </a:t>
            </a:r>
            <a:r>
              <a:rPr lang="ar-MA" sz="48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7</a:t>
            </a:r>
            <a:r>
              <a:rPr lang="ar-MA" sz="48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هُوَ: </a:t>
            </a:r>
            <a:r>
              <a:rPr lang="ar-MA" sz="48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.....</a:t>
            </a:r>
            <a:endParaRPr lang="fr-MA" sz="4800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62527FFC-8C11-8BEA-6342-13F91524BC24}"/>
              </a:ext>
            </a:extLst>
          </p:cNvPr>
          <p:cNvSpPr txBox="1"/>
          <p:nvPr/>
        </p:nvSpPr>
        <p:spPr>
          <a:xfrm>
            <a:off x="2862944" y="2445275"/>
            <a:ext cx="3102429" cy="91940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fr-MA" sz="48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7 + 7 = 14 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F0E6D256-A5D3-C669-5C22-11A1C535DDD3}"/>
              </a:ext>
            </a:extLst>
          </p:cNvPr>
          <p:cNvSpPr txBox="1"/>
          <p:nvPr/>
        </p:nvSpPr>
        <p:spPr>
          <a:xfrm>
            <a:off x="2873828" y="3522962"/>
            <a:ext cx="3102429" cy="91940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fr-MA" sz="48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 x 7 = 14 </a:t>
            </a:r>
          </a:p>
        </p:txBody>
      </p:sp>
      <p:sp>
        <p:nvSpPr>
          <p:cNvPr id="19" name="Oval 80">
            <a:extLst>
              <a:ext uri="{FF2B5EF4-FFF2-40B4-BE49-F238E27FC236}">
                <a16:creationId xmlns:a16="http://schemas.microsoft.com/office/drawing/2014/main" id="{B4A48DD0-17EA-75A2-D3CF-BB8F8451BB91}"/>
              </a:ext>
            </a:extLst>
          </p:cNvPr>
          <p:cNvSpPr>
            <a:spLocks noChangeAspect="1"/>
          </p:cNvSpPr>
          <p:nvPr/>
        </p:nvSpPr>
        <p:spPr>
          <a:xfrm>
            <a:off x="7139715" y="1578112"/>
            <a:ext cx="447738" cy="432618"/>
          </a:xfrm>
          <a:prstGeom prst="ellipse">
            <a:avLst/>
          </a:prstGeom>
          <a:solidFill>
            <a:schemeClr val="bg1">
              <a:lumMod val="75000"/>
            </a:scheme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2400" kern="0" dirty="0">
                <a:solidFill>
                  <a:prstClr val="white"/>
                </a:solidFill>
                <a:latin typeface="Aptos" panose="02110004020202020204"/>
                <a:cs typeface="Calibri" panose="020F0502020204030204" pitchFamily="34" charset="0"/>
              </a:rPr>
              <a:t>1</a:t>
            </a:r>
            <a:endParaRPr lang="fr-MA" sz="2400" kern="0" dirty="0">
              <a:solidFill>
                <a:prstClr val="white"/>
              </a:solidFill>
              <a:latin typeface="Aptos" panose="02110004020202020204"/>
              <a:cs typeface="Calibri" panose="020F0502020204030204" pitchFamily="34" charset="0"/>
            </a:endParaRP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CBB213FB-FDA8-A764-835E-3FC10BF346A5}"/>
              </a:ext>
            </a:extLst>
          </p:cNvPr>
          <p:cNvSpPr/>
          <p:nvPr/>
        </p:nvSpPr>
        <p:spPr>
          <a:xfrm>
            <a:off x="1030242" y="1512782"/>
            <a:ext cx="1881436" cy="551406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أُحَدِّدُ ضِعْفَ الْعَدَدِ</a:t>
            </a:r>
          </a:p>
        </p:txBody>
      </p:sp>
      <p:sp>
        <p:nvSpPr>
          <p:cNvPr id="21" name="Oval 80">
            <a:extLst>
              <a:ext uri="{FF2B5EF4-FFF2-40B4-BE49-F238E27FC236}">
                <a16:creationId xmlns:a16="http://schemas.microsoft.com/office/drawing/2014/main" id="{7FD9E600-AB55-D3CB-EEAF-EB5CAA994EC1}"/>
              </a:ext>
            </a:extLst>
          </p:cNvPr>
          <p:cNvSpPr>
            <a:spLocks noChangeAspect="1"/>
          </p:cNvSpPr>
          <p:nvPr/>
        </p:nvSpPr>
        <p:spPr>
          <a:xfrm>
            <a:off x="3064691" y="1578112"/>
            <a:ext cx="432618" cy="432618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M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9D131781-C64B-27E6-DF9C-CE559157AC8A}"/>
              </a:ext>
            </a:extLst>
          </p:cNvPr>
          <p:cNvSpPr/>
          <p:nvPr/>
        </p:nvSpPr>
        <p:spPr>
          <a:xfrm>
            <a:off x="3681752" y="1512782"/>
            <a:ext cx="3323541" cy="551406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rtl="1"/>
            <a:r>
              <a:rPr lang="ar-MA" sz="1600" b="1" kern="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أَسْتَعْمِلُ الْجَمْعَ الْمُتَكَرِّرَ أَوْ أَضْرِبُ 2 في الْعَدَدِ</a:t>
            </a:r>
            <a:endParaRPr lang="fr-FR" sz="1600" b="1" kern="0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2345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154B2B-7542-987A-2691-0DAC3864DA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4403A809-C943-8C02-B9A9-3777531FCAE9}"/>
              </a:ext>
            </a:extLst>
          </p:cNvPr>
          <p:cNvSpPr txBox="1"/>
          <p:nvPr/>
        </p:nvSpPr>
        <p:spPr>
          <a:xfrm>
            <a:off x="1199507" y="87977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ارفعوا الألواح.</a:t>
            </a:r>
            <a:endParaRPr kumimoji="0" lang="fr-FR" sz="18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1B4DFF0-3959-A20B-CD65-916245DE37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pic>
        <p:nvPicPr>
          <p:cNvPr id="10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BAE9748-4A8D-782E-8E0D-ACCBCA698C6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12841" y="2223033"/>
            <a:ext cx="3387963" cy="3387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00203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986767-0823-DD94-94D9-EA20983ECB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76669693-A485-7636-AF69-F3CFA8C6CE11}"/>
              </a:ext>
            </a:extLst>
          </p:cNvPr>
          <p:cNvSpPr txBox="1"/>
          <p:nvPr/>
        </p:nvSpPr>
        <p:spPr>
          <a:xfrm>
            <a:off x="676281" y="928529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صححوا. من يشرح لنا كيف توصل إلى الجواب.</a:t>
            </a: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CE91E01-2807-4D45-E4D9-635744DEC7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52215" y="518840"/>
            <a:ext cx="1008000" cy="1008000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2FDFB1DC-38C6-272E-B0EF-D8F4F24F97DE}"/>
              </a:ext>
            </a:extLst>
          </p:cNvPr>
          <p:cNvSpPr txBox="1"/>
          <p:nvPr/>
        </p:nvSpPr>
        <p:spPr>
          <a:xfrm>
            <a:off x="1807031" y="4785704"/>
            <a:ext cx="5355775" cy="91940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ar-MA" sz="48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ضِعْفُ الْعَدَدِ </a:t>
            </a:r>
            <a:r>
              <a:rPr lang="ar-MA" sz="48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7</a:t>
            </a:r>
            <a:r>
              <a:rPr lang="ar-MA" sz="48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هُوَ: </a:t>
            </a:r>
            <a:r>
              <a:rPr lang="ar-MA" sz="48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14</a:t>
            </a:r>
            <a:endParaRPr lang="fr-MA" sz="4800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193DFA49-EBFF-1EA9-6B87-4F732D64AED9}"/>
              </a:ext>
            </a:extLst>
          </p:cNvPr>
          <p:cNvSpPr txBox="1"/>
          <p:nvPr/>
        </p:nvSpPr>
        <p:spPr>
          <a:xfrm>
            <a:off x="2862944" y="2445275"/>
            <a:ext cx="3102429" cy="91940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fr-MA" sz="48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7 + 7 = 14 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1701D753-82E2-547C-6D6F-B0D5028D4401}"/>
              </a:ext>
            </a:extLst>
          </p:cNvPr>
          <p:cNvSpPr txBox="1"/>
          <p:nvPr/>
        </p:nvSpPr>
        <p:spPr>
          <a:xfrm>
            <a:off x="2873828" y="3522962"/>
            <a:ext cx="3102429" cy="91940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fr-MA" sz="48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 x 7 = 14 </a:t>
            </a:r>
          </a:p>
        </p:txBody>
      </p:sp>
      <p:sp>
        <p:nvSpPr>
          <p:cNvPr id="18" name="Oval 80">
            <a:extLst>
              <a:ext uri="{FF2B5EF4-FFF2-40B4-BE49-F238E27FC236}">
                <a16:creationId xmlns:a16="http://schemas.microsoft.com/office/drawing/2014/main" id="{79F62A6C-9A75-ACB7-0937-21B56DE1D711}"/>
              </a:ext>
            </a:extLst>
          </p:cNvPr>
          <p:cNvSpPr>
            <a:spLocks noChangeAspect="1"/>
          </p:cNvSpPr>
          <p:nvPr/>
        </p:nvSpPr>
        <p:spPr>
          <a:xfrm>
            <a:off x="7139715" y="1578112"/>
            <a:ext cx="447738" cy="432618"/>
          </a:xfrm>
          <a:prstGeom prst="ellipse">
            <a:avLst/>
          </a:prstGeom>
          <a:solidFill>
            <a:schemeClr val="bg1">
              <a:lumMod val="75000"/>
            </a:scheme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2400" kern="0" dirty="0">
                <a:solidFill>
                  <a:prstClr val="white"/>
                </a:solidFill>
                <a:latin typeface="Aptos" panose="02110004020202020204"/>
                <a:cs typeface="Calibri" panose="020F0502020204030204" pitchFamily="34" charset="0"/>
              </a:rPr>
              <a:t>1</a:t>
            </a:r>
            <a:endParaRPr lang="fr-MA" sz="2400" kern="0" dirty="0">
              <a:solidFill>
                <a:prstClr val="white"/>
              </a:solidFill>
              <a:latin typeface="Aptos" panose="02110004020202020204"/>
              <a:cs typeface="Calibri" panose="020F0502020204030204" pitchFamily="34" charset="0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0F564480-48EE-B1A1-D259-5AE7AAE41026}"/>
              </a:ext>
            </a:extLst>
          </p:cNvPr>
          <p:cNvSpPr/>
          <p:nvPr/>
        </p:nvSpPr>
        <p:spPr>
          <a:xfrm>
            <a:off x="1030242" y="1512782"/>
            <a:ext cx="1881436" cy="551406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أُحَدِّدُ ضِعْفَ الْعَدَدِ</a:t>
            </a: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7BF634FC-2B01-B71C-E2A8-56DEF9EB00EE}"/>
              </a:ext>
            </a:extLst>
          </p:cNvPr>
          <p:cNvSpPr>
            <a:spLocks noChangeAspect="1"/>
          </p:cNvSpPr>
          <p:nvPr/>
        </p:nvSpPr>
        <p:spPr>
          <a:xfrm>
            <a:off x="3064691" y="1578112"/>
            <a:ext cx="432618" cy="432618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M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D3250599-4868-6A10-5977-B56991E7BCE7}"/>
              </a:ext>
            </a:extLst>
          </p:cNvPr>
          <p:cNvSpPr/>
          <p:nvPr/>
        </p:nvSpPr>
        <p:spPr>
          <a:xfrm>
            <a:off x="3681752" y="1512782"/>
            <a:ext cx="3323541" cy="551406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rtl="1"/>
            <a:r>
              <a:rPr lang="ar-MA" sz="1600" b="1" kern="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أَسْتَعْمِلُ الْجَمْعَ الْمُتَكَرِّرَ أَوْ أَضْرِبُ 2 في الْعَدَدِ</a:t>
            </a:r>
            <a:endParaRPr lang="fr-FR" sz="1600" b="1" kern="0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8266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CD4897-DD1A-A2B4-F912-6EFDF9BEC7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B7D5B023-6348-5762-6A7D-67E3B59168A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B30CB808-017E-5A0E-CAA5-963A51B2EA13}"/>
              </a:ext>
            </a:extLst>
          </p:cNvPr>
          <p:cNvGrpSpPr/>
          <p:nvPr/>
        </p:nvGrpSpPr>
        <p:grpSpPr>
          <a:xfrm>
            <a:off x="2094738" y="2260159"/>
            <a:ext cx="4785052" cy="2758881"/>
            <a:chOff x="2054098" y="2436266"/>
            <a:chExt cx="4785052" cy="2758881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863F916C-6B63-F4D6-9A6E-B0074D3695E7}"/>
                </a:ext>
              </a:extLst>
            </p:cNvPr>
            <p:cNvSpPr/>
            <p:nvPr/>
          </p:nvSpPr>
          <p:spPr>
            <a:xfrm>
              <a:off x="2054098" y="2817097"/>
              <a:ext cx="4785052" cy="237805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pic>
          <p:nvPicPr>
            <p:cNvPr id="4" name="Image 3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E32F4750-78E9-0910-91CF-9DB13DDF2FF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671501" y="3778477"/>
              <a:ext cx="631873" cy="631873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D5FBF0E2-280A-8624-AECC-3BDD9F3C9D40}"/>
                </a:ext>
              </a:extLst>
            </p:cNvPr>
            <p:cNvSpPr txBox="1"/>
            <p:nvPr/>
          </p:nvSpPr>
          <p:spPr>
            <a:xfrm>
              <a:off x="2054098" y="3316812"/>
              <a:ext cx="355510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Calibri" panose="020F0502020204030204" pitchFamily="34" charset="0"/>
                </a:rPr>
                <a:t>النشاط 1</a:t>
              </a:r>
            </a:p>
          </p:txBody>
        </p:sp>
        <p:sp>
          <p:nvSpPr>
            <p:cNvPr id="6" name="Flowchart: Alternate Process 54">
              <a:extLst>
                <a:ext uri="{FF2B5EF4-FFF2-40B4-BE49-F238E27FC236}">
                  <a16:creationId xmlns:a16="http://schemas.microsoft.com/office/drawing/2014/main" id="{51E8BA8A-BC9C-FC01-2C59-C0CA67720B34}"/>
                </a:ext>
              </a:extLst>
            </p:cNvPr>
            <p:cNvSpPr/>
            <p:nvPr/>
          </p:nvSpPr>
          <p:spPr>
            <a:xfrm>
              <a:off x="2804160" y="2436266"/>
              <a:ext cx="2966143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 </a:t>
              </a:r>
              <a:r>
                <a:rPr kumimoji="0" lang="ar-AE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ممارسة موجهة</a:t>
              </a:r>
            </a:p>
          </p:txBody>
        </p:sp>
        <p:sp>
          <p:nvSpPr>
            <p:cNvPr id="9" name="Oval 80">
              <a:extLst>
                <a:ext uri="{FF2B5EF4-FFF2-40B4-BE49-F238E27FC236}">
                  <a16:creationId xmlns:a16="http://schemas.microsoft.com/office/drawing/2014/main" id="{2AAB3E61-3BF5-6771-D3CA-4B8835854A4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18" name="ZoneTexte 17">
              <a:extLst>
                <a:ext uri="{FF2B5EF4-FFF2-40B4-BE49-F238E27FC236}">
                  <a16:creationId xmlns:a16="http://schemas.microsoft.com/office/drawing/2014/main" id="{FD5228F9-8697-B76A-A9C9-1324D40584F1}"/>
                </a:ext>
              </a:extLst>
            </p:cNvPr>
            <p:cNvSpPr txBox="1"/>
            <p:nvPr/>
          </p:nvSpPr>
          <p:spPr>
            <a:xfrm>
              <a:off x="2223569" y="3833315"/>
              <a:ext cx="3447931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FC8D00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Calibri" panose="020F0502020204030204" pitchFamily="34" charset="0"/>
                </a:rPr>
                <a:t>النشاط 2</a:t>
              </a:r>
            </a:p>
          </p:txBody>
        </p:sp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B3CE6AE6-2AD1-5FD8-AE78-2F4D03851350}"/>
                </a:ext>
              </a:extLst>
            </p:cNvPr>
            <p:cNvSpPr txBox="1"/>
            <p:nvPr/>
          </p:nvSpPr>
          <p:spPr>
            <a:xfrm>
              <a:off x="2101404" y="4411373"/>
              <a:ext cx="3584657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B2B3A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Calibri" panose="020F0502020204030204" pitchFamily="34" charset="0"/>
                </a:rPr>
                <a:t>النشاط 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5021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6CABBA-54E0-159C-7AEB-2135712B9D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8E41528-B711-3DC1-0066-2F7EA83C74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sp>
        <p:nvSpPr>
          <p:cNvPr id="2" name="ZoneTexte 2">
            <a:extLst>
              <a:ext uri="{FF2B5EF4-FFF2-40B4-BE49-F238E27FC236}">
                <a16:creationId xmlns:a16="http://schemas.microsoft.com/office/drawing/2014/main" id="{51A81088-CECA-D34B-CA69-E8B2FE8F3416}"/>
              </a:ext>
            </a:extLst>
          </p:cNvPr>
          <p:cNvSpPr txBox="1"/>
          <p:nvPr/>
        </p:nvSpPr>
        <p:spPr>
          <a:xfrm>
            <a:off x="676281" y="928529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اكتبوا ضعف العدد 12.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830945A5-9378-0F24-CE1C-D8A3441A4CEF}"/>
              </a:ext>
            </a:extLst>
          </p:cNvPr>
          <p:cNvSpPr txBox="1"/>
          <p:nvPr/>
        </p:nvSpPr>
        <p:spPr>
          <a:xfrm>
            <a:off x="1807031" y="3773332"/>
            <a:ext cx="5355775" cy="91940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ar-MA" sz="48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ضِعْفُ الْعَدَدِ </a:t>
            </a:r>
            <a:r>
              <a:rPr lang="ar-MA" sz="48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12</a:t>
            </a:r>
            <a:r>
              <a:rPr lang="ar-MA" sz="48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هُوَ: </a:t>
            </a:r>
            <a:r>
              <a:rPr lang="ar-MA" sz="48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....</a:t>
            </a:r>
            <a:endParaRPr lang="fr-MA" sz="4800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18EB47D2-0FC7-A9CC-1B41-6B67D3294C7E}"/>
              </a:ext>
            </a:extLst>
          </p:cNvPr>
          <p:cNvSpPr txBox="1"/>
          <p:nvPr/>
        </p:nvSpPr>
        <p:spPr>
          <a:xfrm>
            <a:off x="2873828" y="2488819"/>
            <a:ext cx="3102429" cy="91940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48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................</a:t>
            </a:r>
            <a:endParaRPr lang="fr-MA" sz="48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7290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49E957-991A-996C-7377-F9305F45DD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F7474F78-43A5-25A8-32B0-1F2AF360B3A2}"/>
              </a:ext>
            </a:extLst>
          </p:cNvPr>
          <p:cNvSpPr txBox="1"/>
          <p:nvPr/>
        </p:nvSpPr>
        <p:spPr>
          <a:xfrm>
            <a:off x="1199507" y="87977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ارفعوا الألواح.</a:t>
            </a:r>
            <a:endParaRPr kumimoji="0" lang="fr-FR" sz="18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E3943A7-2A31-F3CD-CE0E-9EEBFE056C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pic>
        <p:nvPicPr>
          <p:cNvPr id="10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11BE6F0-B306-5AEE-A423-6EA94144AF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12841" y="2223033"/>
            <a:ext cx="3387963" cy="3387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72836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739FF2-2988-B097-3B9E-BADB0547A6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2">
            <a:extLst>
              <a:ext uri="{FF2B5EF4-FFF2-40B4-BE49-F238E27FC236}">
                <a16:creationId xmlns:a16="http://schemas.microsoft.com/office/drawing/2014/main" id="{1FE8F5DF-0754-BBD4-1EB2-0B68D36F3344}"/>
              </a:ext>
            </a:extLst>
          </p:cNvPr>
          <p:cNvSpPr txBox="1"/>
          <p:nvPr/>
        </p:nvSpPr>
        <p:spPr>
          <a:xfrm>
            <a:off x="676281" y="928529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صححوا. من يشرح لنا كيف توصل إلى الجواب؟</a:t>
            </a:r>
          </a:p>
        </p:txBody>
      </p:sp>
      <p:pic>
        <p:nvPicPr>
          <p:cNvPr id="6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064B170A-CF8E-2DF3-6944-46891AE82E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61979" y="588294"/>
            <a:ext cx="1022327" cy="1022327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CA12294B-6739-4208-88D8-FEE0809781C0}"/>
              </a:ext>
            </a:extLst>
          </p:cNvPr>
          <p:cNvSpPr txBox="1"/>
          <p:nvPr/>
        </p:nvSpPr>
        <p:spPr>
          <a:xfrm>
            <a:off x="1807031" y="4589761"/>
            <a:ext cx="5355775" cy="91940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ar-MA" sz="48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ضِعْفُ الْعَدَدِ 12 هُوَ: </a:t>
            </a:r>
            <a:r>
              <a:rPr lang="ar-MA" sz="48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24</a:t>
            </a:r>
            <a:endParaRPr lang="fr-MA" sz="4800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F536E65-84C9-B7E6-021A-92B34B9399EB}"/>
              </a:ext>
            </a:extLst>
          </p:cNvPr>
          <p:cNvSpPr txBox="1"/>
          <p:nvPr/>
        </p:nvSpPr>
        <p:spPr>
          <a:xfrm>
            <a:off x="2873828" y="2238448"/>
            <a:ext cx="3418115" cy="91940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MA" sz="48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12 </a:t>
            </a:r>
            <a:r>
              <a:rPr lang="fr-MA" sz="48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+</a:t>
            </a:r>
            <a:r>
              <a:rPr lang="fr-MA" sz="48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12 = </a:t>
            </a:r>
            <a:r>
              <a:rPr lang="fr-MA" sz="48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24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014A7D38-A04E-FC92-33C3-C1E74C7D6A37}"/>
              </a:ext>
            </a:extLst>
          </p:cNvPr>
          <p:cNvSpPr txBox="1"/>
          <p:nvPr/>
        </p:nvSpPr>
        <p:spPr>
          <a:xfrm>
            <a:off x="2884713" y="3381448"/>
            <a:ext cx="3418115" cy="91940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MA" sz="48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 </a:t>
            </a:r>
            <a:r>
              <a:rPr lang="fr-MA" sz="48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x</a:t>
            </a:r>
            <a:r>
              <a:rPr lang="fr-MA" sz="48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12 = </a:t>
            </a:r>
            <a:r>
              <a:rPr lang="fr-MA" sz="48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24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58AE9D20-327F-8DEC-C1E1-CCEB71EA09D8}"/>
              </a:ext>
            </a:extLst>
          </p:cNvPr>
          <p:cNvSpPr txBox="1"/>
          <p:nvPr/>
        </p:nvSpPr>
        <p:spPr>
          <a:xfrm>
            <a:off x="6368141" y="2961902"/>
            <a:ext cx="76813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800" dirty="0">
                <a:solidFill>
                  <a:schemeClr val="accent6"/>
                </a:solidFill>
              </a:rPr>
              <a:t>أَوْ</a:t>
            </a:r>
            <a:endParaRPr lang="fr-MA" sz="4800" dirty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3258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DBE35C-66F1-1A2F-4AC6-B9BA56321B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FE10D8A9-DB16-CBF7-05F4-2C8410949C5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8273B50C-9335-DA93-9687-1204C9058202}"/>
              </a:ext>
            </a:extLst>
          </p:cNvPr>
          <p:cNvGrpSpPr/>
          <p:nvPr/>
        </p:nvGrpSpPr>
        <p:grpSpPr>
          <a:xfrm>
            <a:off x="2094738" y="2260159"/>
            <a:ext cx="4785052" cy="2758881"/>
            <a:chOff x="2054098" y="2436266"/>
            <a:chExt cx="4785052" cy="2758881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4F38CAFE-44ED-A6B7-2E6B-1230BDF8778A}"/>
                </a:ext>
              </a:extLst>
            </p:cNvPr>
            <p:cNvSpPr/>
            <p:nvPr/>
          </p:nvSpPr>
          <p:spPr>
            <a:xfrm>
              <a:off x="2054098" y="2817097"/>
              <a:ext cx="4785052" cy="237805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4" name="Image 3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A6504EB3-F4E9-8E2C-FB0C-CF50F2A9B5E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686061" y="4357046"/>
              <a:ext cx="631873" cy="631873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26805480-5775-880A-CC38-F81A23ED1A22}"/>
                </a:ext>
              </a:extLst>
            </p:cNvPr>
            <p:cNvSpPr txBox="1"/>
            <p:nvPr/>
          </p:nvSpPr>
          <p:spPr>
            <a:xfrm>
              <a:off x="2054098" y="3316812"/>
              <a:ext cx="355510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النشاط 1</a:t>
              </a:r>
            </a:p>
          </p:txBody>
        </p:sp>
        <p:sp>
          <p:nvSpPr>
            <p:cNvPr id="6" name="Flowchart: Alternate Process 54">
              <a:extLst>
                <a:ext uri="{FF2B5EF4-FFF2-40B4-BE49-F238E27FC236}">
                  <a16:creationId xmlns:a16="http://schemas.microsoft.com/office/drawing/2014/main" id="{DB2D968D-5867-8185-5E16-7ED2484C2A53}"/>
                </a:ext>
              </a:extLst>
            </p:cNvPr>
            <p:cNvSpPr/>
            <p:nvPr/>
          </p:nvSpPr>
          <p:spPr>
            <a:xfrm>
              <a:off x="2804160" y="2436266"/>
              <a:ext cx="2966143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موجهة</a:t>
              </a:r>
            </a:p>
          </p:txBody>
        </p:sp>
        <p:sp>
          <p:nvSpPr>
            <p:cNvPr id="18" name="Oval 80">
              <a:extLst>
                <a:ext uri="{FF2B5EF4-FFF2-40B4-BE49-F238E27FC236}">
                  <a16:creationId xmlns:a16="http://schemas.microsoft.com/office/drawing/2014/main" id="{4690F108-5906-32E9-540C-57BA966F10F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3</a:t>
              </a:r>
            </a:p>
          </p:txBody>
        </p:sp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24A02E33-0F32-46DB-459E-02314E10C41E}"/>
                </a:ext>
              </a:extLst>
            </p:cNvPr>
            <p:cNvSpPr txBox="1"/>
            <p:nvPr/>
          </p:nvSpPr>
          <p:spPr>
            <a:xfrm>
              <a:off x="2223570" y="3864092"/>
              <a:ext cx="344793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النشاط 2</a:t>
              </a:r>
            </a:p>
          </p:txBody>
        </p:sp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5F37873C-FBD5-743F-894D-400F5CBB004F}"/>
                </a:ext>
              </a:extLst>
            </p:cNvPr>
            <p:cNvSpPr txBox="1"/>
            <p:nvPr/>
          </p:nvSpPr>
          <p:spPr>
            <a:xfrm>
              <a:off x="2101404" y="4411373"/>
              <a:ext cx="358465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النشاط 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0622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A46B8E-FB56-0174-3FDB-F3FBAF1FD0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20D5020E-5AB2-4081-3B5A-2533B64473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39343" y="2002971"/>
            <a:ext cx="3186475" cy="4430487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C514EE3-07A7-47B1-A5F4-5FF84292E86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2868" y="2002971"/>
            <a:ext cx="3186475" cy="4430487"/>
          </a:xfrm>
          <a:prstGeom prst="rect">
            <a:avLst/>
          </a:prstGeom>
        </p:spPr>
      </p:pic>
      <p:sp>
        <p:nvSpPr>
          <p:cNvPr id="13" name="ZoneTexte 2">
            <a:extLst>
              <a:ext uri="{FF2B5EF4-FFF2-40B4-BE49-F238E27FC236}">
                <a16:creationId xmlns:a16="http://schemas.microsoft.com/office/drawing/2014/main" id="{B452CA2A-CDF0-2F2E-7B33-F570E1D70397}"/>
              </a:ext>
            </a:extLst>
          </p:cNvPr>
          <p:cNvSpPr txBox="1"/>
          <p:nvPr/>
        </p:nvSpPr>
        <p:spPr>
          <a:xfrm>
            <a:off x="327278" y="844006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خذوا كراساتكم</a:t>
            </a:r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الصفحة 111.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D078A8CD-64A6-7587-B45C-FC6565F703E7}"/>
              </a:ext>
            </a:extLst>
          </p:cNvPr>
          <p:cNvSpPr/>
          <p:nvPr/>
        </p:nvSpPr>
        <p:spPr>
          <a:xfrm>
            <a:off x="1556657" y="2536372"/>
            <a:ext cx="2894966" cy="1208314"/>
          </a:xfrm>
          <a:prstGeom prst="roundRect">
            <a:avLst>
              <a:gd name="adj" fmla="val 6011"/>
            </a:avLst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/>
              <a:t>0</a:t>
            </a:r>
            <a:endParaRPr lang="fr-FR" dirty="0"/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4893010-A5A4-A231-D2B6-5F2F470D945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597387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C4552F-C165-5E62-5374-05FDD29635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B407E9D7-1425-ED9B-C6FC-C402C4EDAE34}"/>
              </a:ext>
            </a:extLst>
          </p:cNvPr>
          <p:cNvSpPr txBox="1"/>
          <p:nvPr/>
        </p:nvSpPr>
        <p:spPr>
          <a:xfrm>
            <a:off x="390105" y="957413"/>
            <a:ext cx="71394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5 دقائق  لإنجاز هذا النشاط، سأمر بين الصفوف لمساعدتكم.</a:t>
            </a:r>
          </a:p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ar-MA" b="1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F480D31-C258-E2F1-28DA-2D2FC88533FA}"/>
              </a:ext>
            </a:extLst>
          </p:cNvPr>
          <p:cNvGrpSpPr/>
          <p:nvPr/>
        </p:nvGrpSpPr>
        <p:grpSpPr>
          <a:xfrm>
            <a:off x="342180" y="1065808"/>
            <a:ext cx="600159" cy="676369"/>
            <a:chOff x="2486662" y="1327065"/>
            <a:chExt cx="600159" cy="676369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722B42A6-790B-AB5C-0BDA-D5FEFF5DA34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486662" y="1327065"/>
              <a:ext cx="600159" cy="676369"/>
            </a:xfrm>
            <a:prstGeom prst="rect">
              <a:avLst/>
            </a:prstGeom>
          </p:spPr>
        </p:pic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024EF844-54EB-82F1-8829-E494D4250B40}"/>
                </a:ext>
              </a:extLst>
            </p:cNvPr>
            <p:cNvSpPr txBox="1"/>
            <p:nvPr/>
          </p:nvSpPr>
          <p:spPr>
            <a:xfrm>
              <a:off x="2634345" y="1534885"/>
              <a:ext cx="304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b="1" dirty="0">
                  <a:solidFill>
                    <a:schemeClr val="accent6">
                      <a:lumMod val="75000"/>
                    </a:schemeClr>
                  </a:solidFill>
                </a:rPr>
                <a:t>5</a:t>
              </a:r>
              <a:endParaRPr lang="fr-MA" b="1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</p:grpSp>
      <p:pic>
        <p:nvPicPr>
          <p:cNvPr id="5" name="Image 4">
            <a:extLst>
              <a:ext uri="{FF2B5EF4-FFF2-40B4-BE49-F238E27FC236}">
                <a16:creationId xmlns:a16="http://schemas.microsoft.com/office/drawing/2014/main" id="{0DB7C61A-2D6E-08BC-1E94-D4EC9D2E6FC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7827" y="2693785"/>
            <a:ext cx="1983386" cy="1983386"/>
          </a:xfrm>
          <a:prstGeom prst="rect">
            <a:avLst/>
          </a:prstGeom>
        </p:spPr>
      </p:pic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0FCB950-4F4A-014E-6487-BD11F3C0270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A5024250-3D80-3D13-B6A8-596D50E8006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8633" y="2340539"/>
            <a:ext cx="5677705" cy="2568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0632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2D392F-0343-F160-5933-A9DFB83D6B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7CC431C3-A15C-E82E-F1D7-64EDFBEC32D7}"/>
              </a:ext>
            </a:extLst>
          </p:cNvPr>
          <p:cNvSpPr txBox="1"/>
          <p:nvPr/>
        </p:nvSpPr>
        <p:spPr>
          <a:xfrm>
            <a:off x="363137" y="969509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كل واحد يقارن إنجازه مع زميله. تأكدوا أنكم اتبعتم الخطوات بشكل سليم. 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0F35AFD-FF4B-A4DB-2A59-685B1FB3B5B6}"/>
              </a:ext>
            </a:extLst>
          </p:cNvPr>
          <p:cNvSpPr txBox="1"/>
          <p:nvPr/>
        </p:nvSpPr>
        <p:spPr>
          <a:xfrm rot="941114">
            <a:off x="6658984" y="2205318"/>
            <a:ext cx="8713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لِنَتَذَكَّرْ</a:t>
            </a:r>
            <a:endParaRPr lang="fr-MA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B46DB2DF-C53C-3A4D-6921-F0F4886FF779}"/>
              </a:ext>
            </a:extLst>
          </p:cNvPr>
          <p:cNvSpPr txBox="1"/>
          <p:nvPr/>
        </p:nvSpPr>
        <p:spPr>
          <a:xfrm>
            <a:off x="363137" y="730023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الآن؛ ستشتغلون في ثنائيات 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8" name="Image 7" descr="Une image contenant dessin humoristique, Dessin animé, clipart, illustration&#10;&#10;Le contenu généré par l’IA peut être incorrect.">
            <a:extLst>
              <a:ext uri="{FF2B5EF4-FFF2-40B4-BE49-F238E27FC236}">
                <a16:creationId xmlns:a16="http://schemas.microsoft.com/office/drawing/2014/main" id="{2D852FE8-3E11-8FF8-FDD1-8CD053D348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1692" y="2775857"/>
            <a:ext cx="2545951" cy="2286000"/>
          </a:xfrm>
          <a:prstGeom prst="rect">
            <a:avLst/>
          </a:prstGeom>
        </p:spPr>
      </p:pic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6486E8D-9221-3E13-C017-19E00F1751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FBD6FD2-2BDD-AE55-0C87-FF2B22D4F24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5743" y="2541403"/>
            <a:ext cx="4684513" cy="2602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1947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08310E-FE71-375F-E1F6-4FB7328B4D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D9DC6EE1-A8A0-2A19-A179-6BA71DE2B057}"/>
              </a:ext>
            </a:extLst>
          </p:cNvPr>
          <p:cNvSpPr txBox="1"/>
          <p:nvPr/>
        </p:nvSpPr>
        <p:spPr>
          <a:xfrm>
            <a:off x="742950" y="892607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لديكم دقيقة</a:t>
            </a: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63D064A-7C0C-671D-0D6F-F623CE4622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grpSp>
        <p:nvGrpSpPr>
          <p:cNvPr id="3" name="Groupe 8">
            <a:extLst>
              <a:ext uri="{FF2B5EF4-FFF2-40B4-BE49-F238E27FC236}">
                <a16:creationId xmlns:a16="http://schemas.microsoft.com/office/drawing/2014/main" id="{A046E1A2-48AB-BDC6-DE06-09047F7B2B60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1083357"/>
            <a:ext cx="614363" cy="688975"/>
            <a:chOff x="924143" y="3511073"/>
            <a:chExt cx="614494" cy="688367"/>
          </a:xfrm>
        </p:grpSpPr>
        <p:pic>
          <p:nvPicPr>
            <p:cNvPr id="4" name="Image 11">
              <a:extLst>
                <a:ext uri="{FF2B5EF4-FFF2-40B4-BE49-F238E27FC236}">
                  <a16:creationId xmlns:a16="http://schemas.microsoft.com/office/drawing/2014/main" id="{E9A7B67D-79FF-BAC7-0200-FFD88539ACC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ZoneTexte 12">
              <a:extLst>
                <a:ext uri="{FF2B5EF4-FFF2-40B4-BE49-F238E27FC236}">
                  <a16:creationId xmlns:a16="http://schemas.microsoft.com/office/drawing/2014/main" id="{3D71A395-D14A-41C6-9AB2-1CDEC70D216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690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MA" altLang="fr-FR" b="1" dirty="0">
                  <a:solidFill>
                    <a:srgbClr val="3E898D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FR" altLang="fr-FR" b="1" dirty="0">
                <a:solidFill>
                  <a:srgbClr val="3E898D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69BD288-0F16-5FE4-D09B-384112443D3F}"/>
              </a:ext>
            </a:extLst>
          </p:cNvPr>
          <p:cNvGrpSpPr/>
          <p:nvPr/>
        </p:nvGrpSpPr>
        <p:grpSpPr>
          <a:xfrm>
            <a:off x="598756" y="2263743"/>
            <a:ext cx="7557026" cy="3419082"/>
            <a:chOff x="598756" y="2263743"/>
            <a:chExt cx="7557026" cy="3419082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3C60A2BF-63D4-4114-5DF6-037EC8CBD5E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98756" y="2263743"/>
              <a:ext cx="7557026" cy="3419082"/>
            </a:xfrm>
            <a:prstGeom prst="rect">
              <a:avLst/>
            </a:prstGeom>
          </p:spPr>
        </p:pic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6C9D9A5C-F940-87A0-2025-57207AD549AF}"/>
                </a:ext>
              </a:extLst>
            </p:cNvPr>
            <p:cNvSpPr txBox="1"/>
            <p:nvPr/>
          </p:nvSpPr>
          <p:spPr>
            <a:xfrm>
              <a:off x="5954480" y="3722919"/>
              <a:ext cx="55517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MA" sz="2000" b="1" dirty="0">
                  <a:solidFill>
                    <a:srgbClr val="C00000"/>
                  </a:solidFill>
                </a:rPr>
                <a:t>14</a:t>
              </a:r>
            </a:p>
          </p:txBody>
        </p:sp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8049C6F4-1AC2-3F3F-75C7-B5C002963D58}"/>
                </a:ext>
              </a:extLst>
            </p:cNvPr>
            <p:cNvSpPr txBox="1"/>
            <p:nvPr/>
          </p:nvSpPr>
          <p:spPr>
            <a:xfrm>
              <a:off x="4539332" y="4256313"/>
              <a:ext cx="34835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2000" b="1" dirty="0">
                  <a:solidFill>
                    <a:srgbClr val="C00000"/>
                  </a:solidFill>
                </a:rPr>
                <a:t>2</a:t>
              </a:r>
              <a:endParaRPr lang="fr-MA" sz="2000" b="1" dirty="0">
                <a:solidFill>
                  <a:srgbClr val="C00000"/>
                </a:solidFill>
              </a:endParaRP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6FE72D35-5384-5159-9024-7CF7C4AED1E2}"/>
                </a:ext>
              </a:extLst>
            </p:cNvPr>
            <p:cNvSpPr txBox="1"/>
            <p:nvPr/>
          </p:nvSpPr>
          <p:spPr>
            <a:xfrm>
              <a:off x="6030688" y="4245429"/>
              <a:ext cx="52251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MA" sz="2000" b="1" dirty="0">
                  <a:solidFill>
                    <a:srgbClr val="C00000"/>
                  </a:solidFill>
                </a:rPr>
                <a:t>4</a:t>
              </a:r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48A89A2A-DFBE-2D3F-E505-BCA26B48B8AF}"/>
                </a:ext>
              </a:extLst>
            </p:cNvPr>
            <p:cNvSpPr txBox="1"/>
            <p:nvPr/>
          </p:nvSpPr>
          <p:spPr>
            <a:xfrm>
              <a:off x="4114796" y="4691739"/>
              <a:ext cx="118654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2000" b="1" dirty="0">
                  <a:solidFill>
                    <a:srgbClr val="C00000"/>
                  </a:solidFill>
                </a:rPr>
                <a:t>2</a:t>
              </a:r>
              <a:r>
                <a:rPr lang="fr-MA" sz="2000" b="1" dirty="0">
                  <a:solidFill>
                    <a:srgbClr val="C00000"/>
                  </a:solidFill>
                </a:rPr>
                <a:t> x 11</a:t>
              </a: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3451337F-35FE-8B25-2DFC-3097A851746D}"/>
                </a:ext>
              </a:extLst>
            </p:cNvPr>
            <p:cNvSpPr txBox="1"/>
            <p:nvPr/>
          </p:nvSpPr>
          <p:spPr>
            <a:xfrm>
              <a:off x="5987143" y="4669972"/>
              <a:ext cx="52251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MA" sz="2000" b="1" dirty="0">
                  <a:solidFill>
                    <a:srgbClr val="C00000"/>
                  </a:solidFill>
                </a:rPr>
                <a:t>22</a:t>
              </a:r>
            </a:p>
          </p:txBody>
        </p:sp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E1665081-C5CA-7AE3-9027-F1D0B3CABA71}"/>
                </a:ext>
              </a:extLst>
            </p:cNvPr>
            <p:cNvSpPr txBox="1"/>
            <p:nvPr/>
          </p:nvSpPr>
          <p:spPr>
            <a:xfrm>
              <a:off x="4114797" y="5116282"/>
              <a:ext cx="118654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2000" b="1" dirty="0">
                  <a:solidFill>
                    <a:srgbClr val="C00000"/>
                  </a:solidFill>
                </a:rPr>
                <a:t>2</a:t>
              </a:r>
              <a:r>
                <a:rPr lang="fr-MA" sz="2000" b="1" dirty="0">
                  <a:solidFill>
                    <a:srgbClr val="C00000"/>
                  </a:solidFill>
                </a:rPr>
                <a:t> x 13</a:t>
              </a:r>
            </a:p>
          </p:txBody>
        </p:sp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5F86F18C-D005-F2EA-DB59-3A2263990A97}"/>
                </a:ext>
              </a:extLst>
            </p:cNvPr>
            <p:cNvSpPr txBox="1"/>
            <p:nvPr/>
          </p:nvSpPr>
          <p:spPr>
            <a:xfrm>
              <a:off x="5987144" y="5094515"/>
              <a:ext cx="52251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MA" sz="2000" b="1" dirty="0">
                  <a:solidFill>
                    <a:srgbClr val="C00000"/>
                  </a:solidFill>
                </a:rPr>
                <a:t>26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0636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6BE313-6C3A-FF16-A824-9D4D8E5F48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E3A1151-B5A3-6FD0-380B-07D2C72E64D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E77D080E-1CF4-F3CF-0215-787E4B7DECDD}"/>
              </a:ext>
            </a:extLst>
          </p:cNvPr>
          <p:cNvGrpSpPr/>
          <p:nvPr/>
        </p:nvGrpSpPr>
        <p:grpSpPr>
          <a:xfrm>
            <a:off x="2226504" y="2449061"/>
            <a:ext cx="4885812" cy="1993283"/>
            <a:chOff x="1974764" y="2436266"/>
            <a:chExt cx="4885812" cy="1993283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763C5590-D997-3FA3-4212-C7A27A9DEBE3}"/>
                </a:ext>
              </a:extLst>
            </p:cNvPr>
            <p:cNvSpPr/>
            <p:nvPr/>
          </p:nvSpPr>
          <p:spPr>
            <a:xfrm>
              <a:off x="1974764" y="2817096"/>
              <a:ext cx="4885812" cy="161245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0" name="Image 9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6A515865-026B-5328-D992-7B9CF3ECD97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603069" y="3307385"/>
              <a:ext cx="631873" cy="631873"/>
            </a:xfrm>
            <a:prstGeom prst="rect">
              <a:avLst/>
            </a:prstGeom>
          </p:spPr>
        </p:pic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246FBE6B-CFAD-F35B-6C54-D93FA34DB894}"/>
                </a:ext>
              </a:extLst>
            </p:cNvPr>
            <p:cNvSpPr txBox="1"/>
            <p:nvPr/>
          </p:nvSpPr>
          <p:spPr>
            <a:xfrm>
              <a:off x="2090294" y="3169023"/>
              <a:ext cx="3555109" cy="71609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lnSpc>
                  <a:spcPts val="5486"/>
                </a:lnSpc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أنجز بمفردي</a:t>
              </a:r>
            </a:p>
          </p:txBody>
        </p:sp>
        <p:sp>
          <p:nvSpPr>
            <p:cNvPr id="12" name="Flowchart: Alternate Process 54">
              <a:extLst>
                <a:ext uri="{FF2B5EF4-FFF2-40B4-BE49-F238E27FC236}">
                  <a16:creationId xmlns:a16="http://schemas.microsoft.com/office/drawing/2014/main" id="{18F89CC6-F1AB-DBD8-5388-B7A604B5ABC0}"/>
                </a:ext>
              </a:extLst>
            </p:cNvPr>
            <p:cNvSpPr/>
            <p:nvPr/>
          </p:nvSpPr>
          <p:spPr>
            <a:xfrm>
              <a:off x="2739708" y="2436266"/>
              <a:ext cx="3030596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مستقلة</a:t>
              </a: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9E3DF963-FA84-F466-692A-C5F31A0273C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88870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659457CB-FB57-4479-B9C1-E87ED970A6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1068" y="1937657"/>
            <a:ext cx="3567475" cy="4463144"/>
          </a:xfrm>
          <a:prstGeom prst="rect">
            <a:avLst/>
          </a:prstGeom>
        </p:spPr>
      </p:pic>
      <p:sp>
        <p:nvSpPr>
          <p:cNvPr id="12" name="ZoneTexte 2">
            <a:extLst>
              <a:ext uri="{FF2B5EF4-FFF2-40B4-BE49-F238E27FC236}">
                <a16:creationId xmlns:a16="http://schemas.microsoft.com/office/drawing/2014/main" id="{6681772B-BFD9-9CA4-AFCE-83DDFDAA3533}"/>
              </a:ext>
            </a:extLst>
          </p:cNvPr>
          <p:cNvSpPr txBox="1"/>
          <p:nvPr/>
        </p:nvSpPr>
        <p:spPr>
          <a:xfrm>
            <a:off x="837475" y="800687"/>
            <a:ext cx="67312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الصفحة 111 أنجزوا النشاط رقم 4 لديكم 4 دقائق.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سأمر بين الصفوف لأقدم  المساعدة إليكم وأدون ملاحظاتي في كراساتكم.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AA0A9771-64EA-C444-DE07-3A0894BE09C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32590" y="2708911"/>
            <a:ext cx="2441950" cy="2497790"/>
          </a:xfrm>
          <a:prstGeom prst="rect">
            <a:avLst/>
          </a:prstGeom>
        </p:spPr>
      </p:pic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E1479BC-81E4-F891-27F7-2D60D61A609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34765"/>
            <a:ext cx="1008000" cy="1008000"/>
          </a:xfrm>
          <a:prstGeom prst="ellipse">
            <a:avLst/>
          </a:prstGeom>
        </p:spPr>
      </p:pic>
      <p:grpSp>
        <p:nvGrpSpPr>
          <p:cNvPr id="13" name="Groupe 8">
            <a:extLst>
              <a:ext uri="{FF2B5EF4-FFF2-40B4-BE49-F238E27FC236}">
                <a16:creationId xmlns:a16="http://schemas.microsoft.com/office/drawing/2014/main" id="{10DA9225-B308-884D-8C21-A9C76ABBC0DC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1116017"/>
            <a:ext cx="614363" cy="688975"/>
            <a:chOff x="924143" y="3511073"/>
            <a:chExt cx="614494" cy="688367"/>
          </a:xfrm>
        </p:grpSpPr>
        <p:pic>
          <p:nvPicPr>
            <p:cNvPr id="14" name="Image 11">
              <a:extLst>
                <a:ext uri="{FF2B5EF4-FFF2-40B4-BE49-F238E27FC236}">
                  <a16:creationId xmlns:a16="http://schemas.microsoft.com/office/drawing/2014/main" id="{9CA70D84-39D2-C984-B20B-596F32761C4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" name="ZoneTexte 12">
              <a:extLst>
                <a:ext uri="{FF2B5EF4-FFF2-40B4-BE49-F238E27FC236}">
                  <a16:creationId xmlns:a16="http://schemas.microsoft.com/office/drawing/2014/main" id="{7404194E-C8FA-6FAE-D4B8-DF368ECF3C8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690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MA" altLang="fr-FR" b="1" dirty="0">
                  <a:solidFill>
                    <a:srgbClr val="3E898D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4</a:t>
              </a:r>
              <a:endParaRPr lang="fr-FR" altLang="fr-FR" b="1" dirty="0">
                <a:solidFill>
                  <a:srgbClr val="3E898D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38D7766E-3123-6411-349F-5A6EBA076328}"/>
              </a:ext>
            </a:extLst>
          </p:cNvPr>
          <p:cNvSpPr/>
          <p:nvPr/>
        </p:nvSpPr>
        <p:spPr>
          <a:xfrm>
            <a:off x="2547255" y="3864426"/>
            <a:ext cx="3167745" cy="1045031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/>
              <a:t>\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84722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90724C-602D-5A52-EF1E-35933C19A3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2">
            <a:extLst>
              <a:ext uri="{FF2B5EF4-FFF2-40B4-BE49-F238E27FC236}">
                <a16:creationId xmlns:a16="http://schemas.microsoft.com/office/drawing/2014/main" id="{9C237AEB-B130-847D-C609-6963FD035C19}"/>
              </a:ext>
            </a:extLst>
          </p:cNvPr>
          <p:cNvSpPr txBox="1"/>
          <p:nvPr/>
        </p:nvSpPr>
        <p:spPr>
          <a:xfrm>
            <a:off x="1893661" y="954099"/>
            <a:ext cx="56039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</a:t>
            </a:r>
            <a:r>
              <a:rPr lang="f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لديكم دقيقة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C146E09-4CA6-CFE4-6DB6-1F09966B1B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34765"/>
            <a:ext cx="1008000" cy="1008000"/>
          </a:xfrm>
          <a:prstGeom prst="ellipse">
            <a:avLst/>
          </a:prstGeom>
        </p:spPr>
      </p:pic>
      <p:grpSp>
        <p:nvGrpSpPr>
          <p:cNvPr id="4" name="Groupe 8">
            <a:extLst>
              <a:ext uri="{FF2B5EF4-FFF2-40B4-BE49-F238E27FC236}">
                <a16:creationId xmlns:a16="http://schemas.microsoft.com/office/drawing/2014/main" id="{C0B0D7D9-53F8-CD07-DA64-8758DB77184E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5" name="Image 11">
              <a:extLst>
                <a:ext uri="{FF2B5EF4-FFF2-40B4-BE49-F238E27FC236}">
                  <a16:creationId xmlns:a16="http://schemas.microsoft.com/office/drawing/2014/main" id="{FEB1A6D5-AB4D-1498-072D-B7A790E40D6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ZoneTexte 12">
              <a:extLst>
                <a:ext uri="{FF2B5EF4-FFF2-40B4-BE49-F238E27FC236}">
                  <a16:creationId xmlns:a16="http://schemas.microsoft.com/office/drawing/2014/main" id="{525CF45F-C46A-A7FA-36D4-BBED24E400B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690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MA" altLang="fr-FR" b="1" dirty="0">
                  <a:solidFill>
                    <a:srgbClr val="3E898D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FR" altLang="fr-FR" b="1" dirty="0">
                <a:solidFill>
                  <a:srgbClr val="3E898D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9180B71D-64C4-A068-AFB3-201B51DAB1F8}"/>
              </a:ext>
            </a:extLst>
          </p:cNvPr>
          <p:cNvGrpSpPr/>
          <p:nvPr/>
        </p:nvGrpSpPr>
        <p:grpSpPr>
          <a:xfrm>
            <a:off x="1136989" y="2024850"/>
            <a:ext cx="6870023" cy="2808301"/>
            <a:chOff x="1136989" y="2024850"/>
            <a:chExt cx="6870023" cy="2808301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427FB28B-15BB-4898-786F-7E76602FC75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136989" y="2024850"/>
              <a:ext cx="6870023" cy="2808301"/>
            </a:xfrm>
            <a:prstGeom prst="rect">
              <a:avLst/>
            </a:prstGeom>
          </p:spPr>
        </p:pic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E9845BFB-66D2-91CA-ED51-4863821DF4AA}"/>
                </a:ext>
              </a:extLst>
            </p:cNvPr>
            <p:cNvSpPr txBox="1"/>
            <p:nvPr/>
          </p:nvSpPr>
          <p:spPr>
            <a:xfrm>
              <a:off x="5595248" y="3189512"/>
              <a:ext cx="67491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MA" sz="2000" b="1" dirty="0">
                  <a:solidFill>
                    <a:srgbClr val="C00000"/>
                  </a:solidFill>
                </a:rPr>
                <a:t>28</a:t>
              </a:r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BDF04C77-5B19-9B69-7B9A-2E996003F540}"/>
                </a:ext>
              </a:extLst>
            </p:cNvPr>
            <p:cNvSpPr txBox="1"/>
            <p:nvPr/>
          </p:nvSpPr>
          <p:spPr>
            <a:xfrm>
              <a:off x="5562591" y="3537864"/>
              <a:ext cx="55517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MA" sz="2000" b="1" dirty="0">
                  <a:solidFill>
                    <a:srgbClr val="C00000"/>
                  </a:solidFill>
                </a:rPr>
                <a:t>20</a:t>
              </a:r>
            </a:p>
          </p:txBody>
        </p:sp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68703F2E-FF6F-415C-B58D-2C2A3E9C8E36}"/>
                </a:ext>
              </a:extLst>
            </p:cNvPr>
            <p:cNvSpPr txBox="1"/>
            <p:nvPr/>
          </p:nvSpPr>
          <p:spPr>
            <a:xfrm>
              <a:off x="5595248" y="3907970"/>
              <a:ext cx="67491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MA" sz="2000" b="1" dirty="0">
                  <a:solidFill>
                    <a:srgbClr val="C00000"/>
                  </a:solidFill>
                </a:rPr>
                <a:t>30</a:t>
              </a:r>
            </a:p>
          </p:txBody>
        </p:sp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2E21A035-DA3A-A69C-6BB2-C852F0B6F228}"/>
                </a:ext>
              </a:extLst>
            </p:cNvPr>
            <p:cNvSpPr txBox="1"/>
            <p:nvPr/>
          </p:nvSpPr>
          <p:spPr>
            <a:xfrm>
              <a:off x="5649679" y="4256322"/>
              <a:ext cx="55517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MA" sz="2000" b="1" dirty="0">
                  <a:solidFill>
                    <a:srgbClr val="C00000"/>
                  </a:solidFill>
                </a:rPr>
                <a:t>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7304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27794C-8041-DE68-390C-AC4E243CEF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2">
            <a:extLst>
              <a:ext uri="{FF2B5EF4-FFF2-40B4-BE49-F238E27FC236}">
                <a16:creationId xmlns:a16="http://schemas.microsoft.com/office/drawing/2014/main" id="{743615AC-1AD0-226B-CF7B-DD3687EA1477}"/>
              </a:ext>
            </a:extLst>
          </p:cNvPr>
          <p:cNvSpPr txBox="1"/>
          <p:nvPr/>
        </p:nvSpPr>
        <p:spPr>
          <a:xfrm>
            <a:off x="837475" y="800687"/>
            <a:ext cx="67312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النشاط 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 سأقرأ المسألة مرتين. 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أنجزوا النشاط لديكم 5 دقائق.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F888CD3-3F37-3AE6-FA54-A0709507C94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32590" y="2708911"/>
            <a:ext cx="2441950" cy="2497790"/>
          </a:xfrm>
          <a:prstGeom prst="rect">
            <a:avLst/>
          </a:prstGeom>
        </p:spPr>
      </p:pic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6ADA148-411C-83DB-6953-4C978E62C7E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34765"/>
            <a:ext cx="1008000" cy="1008000"/>
          </a:xfrm>
          <a:prstGeom prst="ellipse">
            <a:avLst/>
          </a:prstGeom>
        </p:spPr>
      </p:pic>
      <p:grpSp>
        <p:nvGrpSpPr>
          <p:cNvPr id="13" name="Groupe 8">
            <a:extLst>
              <a:ext uri="{FF2B5EF4-FFF2-40B4-BE49-F238E27FC236}">
                <a16:creationId xmlns:a16="http://schemas.microsoft.com/office/drawing/2014/main" id="{E9B6725C-EA29-1AF8-82AB-7B06CA6D4D72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1116017"/>
            <a:ext cx="614363" cy="688975"/>
            <a:chOff x="924143" y="3511073"/>
            <a:chExt cx="614494" cy="688367"/>
          </a:xfrm>
        </p:grpSpPr>
        <p:pic>
          <p:nvPicPr>
            <p:cNvPr id="14" name="Image 11">
              <a:extLst>
                <a:ext uri="{FF2B5EF4-FFF2-40B4-BE49-F238E27FC236}">
                  <a16:creationId xmlns:a16="http://schemas.microsoft.com/office/drawing/2014/main" id="{8C97AB2F-5622-2568-2946-B409C207541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" name="ZoneTexte 12">
              <a:extLst>
                <a:ext uri="{FF2B5EF4-FFF2-40B4-BE49-F238E27FC236}">
                  <a16:creationId xmlns:a16="http://schemas.microsoft.com/office/drawing/2014/main" id="{58A9DF67-1AF6-93A9-3D71-51BD0A57344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690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MA" altLang="fr-FR" b="1" dirty="0">
                  <a:solidFill>
                    <a:srgbClr val="3E898D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5</a:t>
              </a:r>
              <a:endParaRPr lang="fr-FR" altLang="fr-FR" b="1" dirty="0">
                <a:solidFill>
                  <a:srgbClr val="3E898D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5" name="Image 4">
            <a:extLst>
              <a:ext uri="{FF2B5EF4-FFF2-40B4-BE49-F238E27FC236}">
                <a16:creationId xmlns:a16="http://schemas.microsoft.com/office/drawing/2014/main" id="{3E3CCFA9-68DD-2536-A5F3-D5FFCC118FB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7746" y="2667172"/>
            <a:ext cx="5677705" cy="2612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5938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89D893-865C-05E2-2998-0D1255841C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2">
            <a:extLst>
              <a:ext uri="{FF2B5EF4-FFF2-40B4-BE49-F238E27FC236}">
                <a16:creationId xmlns:a16="http://schemas.microsoft.com/office/drawing/2014/main" id="{85705474-F944-5C8A-FC16-80E0B8B167A5}"/>
              </a:ext>
            </a:extLst>
          </p:cNvPr>
          <p:cNvSpPr txBox="1"/>
          <p:nvPr/>
        </p:nvSpPr>
        <p:spPr>
          <a:xfrm>
            <a:off x="837475" y="800687"/>
            <a:ext cx="67312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لديكم دقيقة واحدة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E1BF3DC-9AA4-A104-F7A7-E7B7F077922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34765"/>
            <a:ext cx="1008000" cy="1008000"/>
          </a:xfrm>
          <a:prstGeom prst="ellipse">
            <a:avLst/>
          </a:prstGeom>
        </p:spPr>
      </p:pic>
      <p:grpSp>
        <p:nvGrpSpPr>
          <p:cNvPr id="13" name="Groupe 8">
            <a:extLst>
              <a:ext uri="{FF2B5EF4-FFF2-40B4-BE49-F238E27FC236}">
                <a16:creationId xmlns:a16="http://schemas.microsoft.com/office/drawing/2014/main" id="{D8DDEDED-9CB4-72A3-CFD0-746A045FBDC5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1116017"/>
            <a:ext cx="614363" cy="688975"/>
            <a:chOff x="924143" y="3511073"/>
            <a:chExt cx="614494" cy="688367"/>
          </a:xfrm>
        </p:grpSpPr>
        <p:pic>
          <p:nvPicPr>
            <p:cNvPr id="14" name="Image 11">
              <a:extLst>
                <a:ext uri="{FF2B5EF4-FFF2-40B4-BE49-F238E27FC236}">
                  <a16:creationId xmlns:a16="http://schemas.microsoft.com/office/drawing/2014/main" id="{A99EF183-50FA-30EB-EAC4-A4A9B63F4A4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" name="ZoneTexte 12">
              <a:extLst>
                <a:ext uri="{FF2B5EF4-FFF2-40B4-BE49-F238E27FC236}">
                  <a16:creationId xmlns:a16="http://schemas.microsoft.com/office/drawing/2014/main" id="{CA5845AF-2A77-682C-88FD-9C6A9253726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690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MA" altLang="fr-FR" b="1" dirty="0">
                  <a:solidFill>
                    <a:srgbClr val="3E898D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FR" altLang="fr-FR" b="1" dirty="0">
                <a:solidFill>
                  <a:srgbClr val="3E898D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BD072AC5-C94F-BFFB-9807-AD4192703EC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6618" y="2392890"/>
            <a:ext cx="6870023" cy="3160796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D86594C-DF39-8187-8219-46496C7ACB7B}"/>
              </a:ext>
            </a:extLst>
          </p:cNvPr>
          <p:cNvSpPr txBox="1"/>
          <p:nvPr/>
        </p:nvSpPr>
        <p:spPr>
          <a:xfrm>
            <a:off x="4963886" y="4234543"/>
            <a:ext cx="19920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800" dirty="0">
                <a:solidFill>
                  <a:srgbClr val="C00000"/>
                </a:solidFill>
              </a:rPr>
              <a:t>2 x 9 = 18 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A1E24090-0950-4C04-3007-65D3D7DFBEA7}"/>
              </a:ext>
            </a:extLst>
          </p:cNvPr>
          <p:cNvSpPr txBox="1"/>
          <p:nvPr/>
        </p:nvSpPr>
        <p:spPr>
          <a:xfrm>
            <a:off x="5497285" y="4778828"/>
            <a:ext cx="685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800" dirty="0">
                <a:solidFill>
                  <a:srgbClr val="C00000"/>
                </a:solidFill>
              </a:rPr>
              <a:t>18 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AD13F677-5A97-3FE5-C208-3128412445F5}"/>
              </a:ext>
            </a:extLst>
          </p:cNvPr>
          <p:cNvSpPr txBox="1"/>
          <p:nvPr/>
        </p:nvSpPr>
        <p:spPr>
          <a:xfrm>
            <a:off x="1676403" y="4223657"/>
            <a:ext cx="19920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800" dirty="0">
                <a:solidFill>
                  <a:srgbClr val="C00000"/>
                </a:solidFill>
              </a:rPr>
              <a:t>9 + 9 = 18 </a:t>
            </a:r>
          </a:p>
        </p:txBody>
      </p:sp>
    </p:spTree>
    <p:extLst>
      <p:ext uri="{BB962C8B-B14F-4D97-AF65-F5344CB8AC3E}">
        <p14:creationId xmlns:p14="http://schemas.microsoft.com/office/powerpoint/2010/main" val="11412515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Flowchart: Alternate Process 54">
            <a:extLst>
              <a:ext uri="{FF2B5EF4-FFF2-40B4-BE49-F238E27FC236}">
                <a16:creationId xmlns:a16="http://schemas.microsoft.com/office/drawing/2014/main" id="{BCB11401-06A6-5785-B572-2658892BCF65}"/>
              </a:ext>
            </a:extLst>
          </p:cNvPr>
          <p:cNvSpPr/>
          <p:nvPr/>
        </p:nvSpPr>
        <p:spPr>
          <a:xfrm>
            <a:off x="2563159" y="32888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AE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الدرس</a:t>
            </a:r>
          </a:p>
        </p:txBody>
      </p:sp>
      <p:sp>
        <p:nvSpPr>
          <p:cNvPr id="3" name="Oval 80">
            <a:extLst>
              <a:ext uri="{FF2B5EF4-FFF2-40B4-BE49-F238E27FC236}">
                <a16:creationId xmlns:a16="http://schemas.microsoft.com/office/drawing/2014/main" id="{AE477A77-5C73-9B89-DD2E-6265924474A6}"/>
              </a:ext>
            </a:extLst>
          </p:cNvPr>
          <p:cNvSpPr>
            <a:spLocks noChangeAspect="1"/>
          </p:cNvSpPr>
          <p:nvPr/>
        </p:nvSpPr>
        <p:spPr>
          <a:xfrm>
            <a:off x="6321204" y="33409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3200" b="1" dirty="0">
                <a:cs typeface="Calibri" panose="020F0502020204030204" pitchFamily="34" charset="0"/>
              </a:rPr>
              <a:t>5</a:t>
            </a:r>
            <a:endParaRPr lang="fr-MA" sz="3200" b="1" dirty="0"/>
          </a:p>
        </p:txBody>
      </p:sp>
    </p:spTree>
    <p:extLst>
      <p:ext uri="{BB962C8B-B14F-4D97-AF65-F5344CB8AC3E}">
        <p14:creationId xmlns:p14="http://schemas.microsoft.com/office/powerpoint/2010/main" val="4049306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F490379-FFC8-4DE2-9F80-2632D41F3B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EBFE0D16-B340-8F5A-76AB-8EC9C609BE6E}"/>
              </a:ext>
            </a:extLst>
          </p:cNvPr>
          <p:cNvSpPr txBox="1"/>
          <p:nvPr/>
        </p:nvSpPr>
        <p:spPr>
          <a:xfrm>
            <a:off x="272144" y="882132"/>
            <a:ext cx="72685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defRPr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انتبهوا جيدا! أكملوا في المنزل الأنشطة التي لم نقم بإنجازها في  الصفحتين 110 و 111</a:t>
            </a:r>
            <a:endParaRPr lang="fr-FR" b="1" dirty="0">
              <a:solidFill>
                <a:prstClr val="white">
                  <a:lumMod val="65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B9D93D70-C7BA-0118-6494-9D9738B2028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39343" y="1915886"/>
            <a:ext cx="3186475" cy="4517572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97EF2E7-1C4C-CE0A-3027-3EE9A382EF4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52868" y="1915886"/>
            <a:ext cx="3186475" cy="4517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7620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904386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إلى اللقاء. في الحصة القادمة، سنقوم بتصحيح الأنشطة المنجزة في المنزل. 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5191A2B-7D09-0DC7-D2B8-BC11545F9E1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3C732EE8-0265-E87E-8500-9D159CE4E40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7" name="majd_wave">
            <a:hlinkClick r:id="" action="ppaction://media"/>
            <a:extLst>
              <a:ext uri="{FF2B5EF4-FFF2-40B4-BE49-F238E27FC236}">
                <a16:creationId xmlns:a16="http://schemas.microsoft.com/office/drawing/2014/main" id="{F8AD2374-0DCF-5C39-4DF3-1A28F7095F24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0519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B6AC1A-DAE6-F165-379F-FE55D721A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8C6F285-1500-E218-CED0-99098813533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3ADF6B39-7AFF-94FC-6476-22DB20CC04F6}"/>
              </a:ext>
            </a:extLst>
          </p:cNvPr>
          <p:cNvSpPr/>
          <p:nvPr/>
        </p:nvSpPr>
        <p:spPr>
          <a:xfrm>
            <a:off x="2836678" y="3537378"/>
            <a:ext cx="5297867" cy="1455017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133BF844-6611-0309-7ABA-0D4DE74596E9}"/>
              </a:ext>
            </a:extLst>
          </p:cNvPr>
          <p:cNvSpPr txBox="1"/>
          <p:nvPr/>
        </p:nvSpPr>
        <p:spPr>
          <a:xfrm>
            <a:off x="3032213" y="3664332"/>
            <a:ext cx="456489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24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تقديرك لنسبة التحكم في هدف الدرس؟ </a:t>
            </a:r>
            <a:endParaRPr lang="fr-FR" sz="2400" b="1" dirty="0">
              <a:solidFill>
                <a:srgbClr val="FC8D00"/>
              </a:solidFill>
              <a:latin typeface="Dosis" pitchFamily="2" charset="0"/>
            </a:endParaRPr>
          </a:p>
        </p:txBody>
      </p:sp>
      <p:sp>
        <p:nvSpPr>
          <p:cNvPr id="21" name="TextBox 5">
            <a:extLst>
              <a:ext uri="{FF2B5EF4-FFF2-40B4-BE49-F238E27FC236}">
                <a16:creationId xmlns:a16="http://schemas.microsoft.com/office/drawing/2014/main" id="{1A3214BD-465E-3B2F-B865-971D7B57A3DA}"/>
              </a:ext>
            </a:extLst>
          </p:cNvPr>
          <p:cNvSpPr txBox="1"/>
          <p:nvPr/>
        </p:nvSpPr>
        <p:spPr>
          <a:xfrm>
            <a:off x="2858683" y="2814542"/>
            <a:ext cx="4939415" cy="3620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20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بناء على إنجازات المتعلمين خلال الممارسة المستقلة </a:t>
            </a:r>
          </a:p>
        </p:txBody>
      </p:sp>
      <p:sp>
        <p:nvSpPr>
          <p:cNvPr id="29" name="TextBox 5">
            <a:extLst>
              <a:ext uri="{FF2B5EF4-FFF2-40B4-BE49-F238E27FC236}">
                <a16:creationId xmlns:a16="http://schemas.microsoft.com/office/drawing/2014/main" id="{34BFA38E-27F2-4D1E-F510-E5BA92D9D014}"/>
              </a:ext>
            </a:extLst>
          </p:cNvPr>
          <p:cNvSpPr txBox="1"/>
          <p:nvPr/>
        </p:nvSpPr>
        <p:spPr>
          <a:xfrm>
            <a:off x="3071473" y="4356523"/>
            <a:ext cx="4682407" cy="3620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20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7933271B-08DD-B329-D00F-58D68C66CB00}"/>
              </a:ext>
            </a:extLst>
          </p:cNvPr>
          <p:cNvGrpSpPr/>
          <p:nvPr/>
        </p:nvGrpSpPr>
        <p:grpSpPr>
          <a:xfrm>
            <a:off x="7642410" y="3664331"/>
            <a:ext cx="920678" cy="780961"/>
            <a:chOff x="7018463" y="3273195"/>
            <a:chExt cx="1249561" cy="1172098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0CE149B8-90F7-2ACC-CF51-25AB03C48576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8" name="Ellipse 7">
                <a:extLst>
                  <a:ext uri="{FF2B5EF4-FFF2-40B4-BE49-F238E27FC236}">
                    <a16:creationId xmlns:a16="http://schemas.microsoft.com/office/drawing/2014/main" id="{B1F6162B-0B93-E0D4-96D6-2CB732A6B665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9" name="Ellipse 8">
                <a:extLst>
                  <a:ext uri="{FF2B5EF4-FFF2-40B4-BE49-F238E27FC236}">
                    <a16:creationId xmlns:a16="http://schemas.microsoft.com/office/drawing/2014/main" id="{6B78707D-AA50-FB9F-AF88-2C9DF5A2CDE8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54CA6A38-41AB-D684-0343-4C8B493B2361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5" name="Chevron 4">
                <a:extLst>
                  <a:ext uri="{FF2B5EF4-FFF2-40B4-BE49-F238E27FC236}">
                    <a16:creationId xmlns:a16="http://schemas.microsoft.com/office/drawing/2014/main" id="{07ED648F-0848-698D-921F-25F0F32A1B9C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6" name="Connecteur droit 5">
                <a:extLst>
                  <a:ext uri="{FF2B5EF4-FFF2-40B4-BE49-F238E27FC236}">
                    <a16:creationId xmlns:a16="http://schemas.microsoft.com/office/drawing/2014/main" id="{7AC490CB-BBB4-E397-A85E-3332A813CCD0}"/>
                  </a:ext>
                </a:extLst>
              </p:cNvPr>
              <p:cNvCxnSpPr>
                <a:cxnSpLocks/>
                <a:stCxn id="5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B7FF6392-B4B9-2483-D50E-D7EB1EA975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345" y="2334414"/>
            <a:ext cx="2102555" cy="2862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2071689"/>
      </p:ext>
    </p:extLst>
  </p:cSld>
  <p:clrMapOvr>
    <a:masterClrMapping/>
  </p:clrMapOvr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19607</TotalTime>
  <Words>909</Words>
  <Application>Microsoft Office PowerPoint</Application>
  <PresentationFormat>Affichage à l'écran (4:3)</PresentationFormat>
  <Paragraphs>261</Paragraphs>
  <Slides>54</Slides>
  <Notes>22</Notes>
  <HiddenSlides>0</HiddenSlides>
  <MMClips>5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3</vt:i4>
      </vt:variant>
      <vt:variant>
        <vt:lpstr>Titres des diapositives</vt:lpstr>
      </vt:variant>
      <vt:variant>
        <vt:i4>54</vt:i4>
      </vt:variant>
    </vt:vector>
  </HeadingPairs>
  <TitlesOfParts>
    <vt:vector size="64" baseType="lpstr">
      <vt:lpstr>Calibri</vt:lpstr>
      <vt:lpstr>Dosis</vt:lpstr>
      <vt:lpstr>Effra CC Arbc</vt:lpstr>
      <vt:lpstr>Aptos Display</vt:lpstr>
      <vt:lpstr>Aptos</vt:lpstr>
      <vt:lpstr>Arial</vt:lpstr>
      <vt:lpstr>DengXian</vt:lpstr>
      <vt:lpstr>2_Conception personnalisée</vt:lpstr>
      <vt:lpstr>Page d'entree</vt:lpstr>
      <vt:lpstr>partie 1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BTIHAJ EL HAMDOUNI</dc:creator>
  <cp:lastModifiedBy>EL HAMDOUNI BTIHAJ</cp:lastModifiedBy>
  <cp:revision>258</cp:revision>
  <cp:lastPrinted>2025-08-13T10:11:39Z</cp:lastPrinted>
  <dcterms:created xsi:type="dcterms:W3CDTF">2025-08-01T12:31:49Z</dcterms:created>
  <dcterms:modified xsi:type="dcterms:W3CDTF">2026-05-08T11:41:12Z</dcterms:modified>
</cp:coreProperties>
</file>