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5"/>
  </p:notesMasterIdLst>
  <p:handoutMasterIdLst>
    <p:handoutMasterId r:id="rId66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766" r:id="rId11"/>
    <p:sldId id="826" r:id="rId12"/>
    <p:sldId id="1146" r:id="rId13"/>
    <p:sldId id="1169" r:id="rId14"/>
    <p:sldId id="910" r:id="rId15"/>
    <p:sldId id="1072" r:id="rId16"/>
    <p:sldId id="1074" r:id="rId17"/>
    <p:sldId id="1073" r:id="rId18"/>
    <p:sldId id="1154" r:id="rId19"/>
    <p:sldId id="1155" r:id="rId20"/>
    <p:sldId id="1157" r:id="rId21"/>
    <p:sldId id="1170" r:id="rId22"/>
    <p:sldId id="1171" r:id="rId23"/>
    <p:sldId id="1172" r:id="rId24"/>
    <p:sldId id="1016" r:id="rId25"/>
    <p:sldId id="812" r:id="rId26"/>
    <p:sldId id="751" r:id="rId27"/>
    <p:sldId id="916" r:id="rId28"/>
    <p:sldId id="1018" r:id="rId29"/>
    <p:sldId id="1087" r:id="rId30"/>
    <p:sldId id="1141" r:id="rId31"/>
    <p:sldId id="1088" r:id="rId32"/>
    <p:sldId id="940" r:id="rId33"/>
    <p:sldId id="1173" r:id="rId34"/>
    <p:sldId id="1158" r:id="rId35"/>
    <p:sldId id="1091" r:id="rId36"/>
    <p:sldId id="1029" r:id="rId37"/>
    <p:sldId id="1162" r:id="rId38"/>
    <p:sldId id="1159" r:id="rId39"/>
    <p:sldId id="1160" r:id="rId40"/>
    <p:sldId id="1027" r:id="rId41"/>
    <p:sldId id="1163" r:id="rId42"/>
    <p:sldId id="1161" r:id="rId43"/>
    <p:sldId id="1096" r:id="rId44"/>
    <p:sldId id="1097" r:id="rId45"/>
    <p:sldId id="1165" r:id="rId46"/>
    <p:sldId id="1152" r:id="rId47"/>
    <p:sldId id="1153" r:id="rId48"/>
    <p:sldId id="1166" r:id="rId49"/>
    <p:sldId id="1100" r:id="rId50"/>
    <p:sldId id="1019" r:id="rId51"/>
    <p:sldId id="926" r:id="rId52"/>
    <p:sldId id="927" r:id="rId53"/>
    <p:sldId id="925" r:id="rId54"/>
    <p:sldId id="920" r:id="rId55"/>
    <p:sldId id="911" r:id="rId56"/>
    <p:sldId id="644" r:id="rId57"/>
    <p:sldId id="875" r:id="rId58"/>
    <p:sldId id="1167" r:id="rId59"/>
    <p:sldId id="1168" r:id="rId60"/>
    <p:sldId id="1021" r:id="rId61"/>
    <p:sldId id="809" r:id="rId62"/>
    <p:sldId id="764" r:id="rId63"/>
    <p:sldId id="944" r:id="rId6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7"/>
      <p:bold r:id="rId68"/>
    </p:embeddedFont>
    <p:embeddedFont>
      <p:font typeface="Dosis" pitchFamily="2" charset="0"/>
      <p:regular r:id="rId69"/>
      <p:bold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156082"/>
    <a:srgbClr val="FCC302"/>
    <a:srgbClr val="3E898D"/>
    <a:srgbClr val="FFFEFC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85409" autoAdjust="0"/>
  </p:normalViewPr>
  <p:slideViewPr>
    <p:cSldViewPr snapToGrid="0">
      <p:cViewPr varScale="1">
        <p:scale>
          <a:sx n="63" d="100"/>
          <a:sy n="63" d="100"/>
        </p:scale>
        <p:origin x="121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handoutMaster" Target="handoutMasters/handoutMaster1.xml"/><Relationship Id="rId74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font" Target="fonts/font3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font" Target="fonts/font1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4.fntdata"/><Relationship Id="rId75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notesMaster" Target="notesMasters/notesMaster1.xml"/><Relationship Id="rId73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1EE48-C34B-43C7-391F-959B4B8A5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18584B-E983-12EA-DA28-BAA4B81304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4FFB45-7328-E9A2-2947-77DA5CC412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D7062D-8FB3-975A-536E-770CA31F15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45372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22A32-253C-B4AB-2802-7C4948985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74250E0-E7C2-379B-628C-8C8BFDBBBC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F1A45B-3024-6D4F-2C8F-19B3CB061C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393D10A-A10D-336B-E5E3-8821FC7C6C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0529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FE818-D456-2FF5-C4CF-80E5FF217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902766-2A21-323B-B93A-8141ABD4CA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12CF97E-D6CA-7548-FC6F-792BBB7F41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07DD8D-7A0C-1A32-5679-3BEBFB31BF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86269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5799F-7A7C-FAC1-859A-8549B9919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1CBCC11-2B2D-AE1B-6CBE-671C499CED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100E79-0939-C7D8-FC29-2BCC5D168D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BAD1284-1C7F-29F9-783F-83B2941017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6837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84711-CC37-2B45-2741-09E163859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26730B6-CCFE-CA03-7132-035E54096E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0A12B37-4B74-1477-89C3-C66E3C08E8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4518FF-D580-43B4-0DAB-7E5D653C0C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6596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3B96F-B319-6CBC-C33A-C7ED188EE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15B4E51-3127-7EB7-E743-15801AB89C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132E06-FF9E-CD31-D9BD-E5D60C5858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01F728-97A6-9E7F-EADD-7DBD92B0F5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97227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61969-2916-DF94-355E-5FB50402C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A41C346-097F-E3E2-3686-46B7213C4F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435265-7CBB-7B7E-278D-7DC6671E33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AD9018-D981-423A-E0C6-13017680EF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02161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5.png"/><Relationship Id="rId4" Type="http://schemas.openxmlformats.org/officeDocument/2006/relationships/image" Target="../media/image9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png"/><Relationship Id="rId4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png"/><Relationship Id="rId5" Type="http://schemas.openxmlformats.org/officeDocument/2006/relationships/image" Target="../media/image24.png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3.emf"/><Relationship Id="rId4" Type="http://schemas.openxmlformats.org/officeDocument/2006/relationships/image" Target="../media/image2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3.emf"/><Relationship Id="rId5" Type="http://schemas.openxmlformats.org/officeDocument/2006/relationships/image" Target="../media/image24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png"/><Relationship Id="rId5" Type="http://schemas.openxmlformats.org/officeDocument/2006/relationships/image" Target="../media/image43.emf"/><Relationship Id="rId4" Type="http://schemas.openxmlformats.org/officeDocument/2006/relationships/image" Target="../media/image2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5.png"/><Relationship Id="rId4" Type="http://schemas.openxmlformats.org/officeDocument/2006/relationships/image" Target="../media/image43.em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5.mp4"/><Relationship Id="rId7" Type="http://schemas.openxmlformats.org/officeDocument/2006/relationships/image" Target="../media/image2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5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3EBBBBB-05FF-BEE8-F192-6DF241C8F002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12C4C6D-F275-E9D6-0440-6619DAB96EDE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C98EDF2E-1DFB-F181-CF81-550E42CFCE89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159053B-D76E-3266-EF2B-B27B5FE7D66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7FE2A36-495D-DA79-DA64-CDF832EE373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7D8FFDF1-C2BD-0260-48B1-B1A3E15E528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292A2CC-1E65-A6C8-7D9D-688CE6638A39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AEE4489F-3E25-5179-E00A-9C17A2A1C17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72165405-C338-F363-F6AE-C896E0746F65}"/>
              </a:ext>
            </a:extLst>
          </p:cNvPr>
          <p:cNvGrpSpPr/>
          <p:nvPr/>
        </p:nvGrpSpPr>
        <p:grpSpPr>
          <a:xfrm>
            <a:off x="7151799" y="6016087"/>
            <a:ext cx="1146240" cy="288630"/>
            <a:chOff x="5350328" y="5877672"/>
            <a:chExt cx="1146240" cy="288630"/>
          </a:xfrm>
          <a:solidFill>
            <a:srgbClr val="FCC302"/>
          </a:solidFill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3ED0D2D-9C0F-E145-276F-2F6B019D4B2F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0E9CED58-65BE-24A7-DB82-4F030C8D230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B78AB10-1766-F078-C53B-70644077F6A2}"/>
              </a:ext>
            </a:extLst>
          </p:cNvPr>
          <p:cNvSpPr/>
          <p:nvPr/>
        </p:nvSpPr>
        <p:spPr>
          <a:xfrm>
            <a:off x="5558776" y="601700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58974420-0E78-3920-CD15-B98FBE9A74BA}"/>
              </a:ext>
            </a:extLst>
          </p:cNvPr>
          <p:cNvSpPr/>
          <p:nvPr/>
        </p:nvSpPr>
        <p:spPr>
          <a:xfrm>
            <a:off x="6414190" y="604365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1ABDB44B-BC6A-C17E-5238-04AB1B2BA4AB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583C356-A1F4-D712-A055-1060DEED18F3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1D19000-B8A2-2CA6-8468-536716F4B4F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16" name="Organigramme : Terminateur 21">
              <a:extLst>
                <a:ext uri="{FF2B5EF4-FFF2-40B4-BE49-F238E27FC236}">
                  <a16:creationId xmlns:a16="http://schemas.microsoft.com/office/drawing/2014/main" id="{2CDC7DAA-55B5-D9C7-18B0-E1C10B9C8C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space réservé du texte 5">
              <a:extLst>
                <a:ext uri="{FF2B5EF4-FFF2-40B4-BE49-F238E27FC236}">
                  <a16:creationId xmlns:a16="http://schemas.microsoft.com/office/drawing/2014/main" id="{59BED39C-09D7-0CA0-5DC5-E55C16BD579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35BF627-00A4-31B6-81D4-2F56661541B4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3AF164F-C89F-BB7D-B37A-027FE53D4B9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A38FDF6B-157D-DE02-F2EA-4F92AC829F2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ACB789EF-4D6B-F322-5413-04329316701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(توليف)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792654B-56A4-4DA5-A069-48C1A89F1A19}"/>
              </a:ext>
            </a:extLst>
          </p:cNvPr>
          <p:cNvGrpSpPr/>
          <p:nvPr/>
        </p:nvGrpSpPr>
        <p:grpSpPr>
          <a:xfrm>
            <a:off x="4600842" y="243913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F19E901-2896-6866-55C5-BAF248C267F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5" name="Organigramme : Terminateur 21">
              <a:extLst>
                <a:ext uri="{FF2B5EF4-FFF2-40B4-BE49-F238E27FC236}">
                  <a16:creationId xmlns:a16="http://schemas.microsoft.com/office/drawing/2014/main" id="{8A197C4A-344B-1472-8E88-0FE156A80CA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space réservé du texte 5">
              <a:extLst>
                <a:ext uri="{FF2B5EF4-FFF2-40B4-BE49-F238E27FC236}">
                  <a16:creationId xmlns:a16="http://schemas.microsoft.com/office/drawing/2014/main" id="{2220D41F-54A2-7CCA-E987-EDE34F5C30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6ECAD59-D4E7-BB30-26AE-951595D848C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F4E225E1-1B66-52EE-E025-AAE281AB744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DC166B37-52F6-58E1-DB8F-542DAD493F1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B86E750F-68D3-07DE-2BB9-83E03D1D0F56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B67EA4D1-A8BA-E371-3D50-0D3098B197F9}"/>
              </a:ext>
            </a:extLst>
          </p:cNvPr>
          <p:cNvSpPr txBox="1"/>
          <p:nvPr/>
        </p:nvSpPr>
        <p:spPr>
          <a:xfrm>
            <a:off x="4779904" y="292737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الضرب على السطر (2) 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1CB0E32-9AE2-9094-FDCC-2F71C3554243}"/>
              </a:ext>
            </a:extLst>
          </p:cNvPr>
          <p:cNvSpPr txBox="1"/>
          <p:nvPr/>
        </p:nvSpPr>
        <p:spPr>
          <a:xfrm>
            <a:off x="4636622" y="434626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ضعف عدد أصغر من 15</a:t>
            </a:r>
          </a:p>
        </p:txBody>
      </p:sp>
      <p:grpSp>
        <p:nvGrpSpPr>
          <p:cNvPr id="33" name="Group 9">
            <a:extLst>
              <a:ext uri="{FF2B5EF4-FFF2-40B4-BE49-F238E27FC236}">
                <a16:creationId xmlns:a16="http://schemas.microsoft.com/office/drawing/2014/main" id="{86222760-91FB-1A92-C04A-C01ADBB90E48}"/>
              </a:ext>
            </a:extLst>
          </p:cNvPr>
          <p:cNvGrpSpPr/>
          <p:nvPr/>
        </p:nvGrpSpPr>
        <p:grpSpPr>
          <a:xfrm>
            <a:off x="613326" y="2431816"/>
            <a:ext cx="3765568" cy="1149317"/>
            <a:chOff x="4491471" y="2442358"/>
            <a:chExt cx="3765568" cy="1149317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F3F1EE3-8D42-4604-991A-D0C3A93F8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39" name="Organigramme : Terminateur 21">
              <a:extLst>
                <a:ext uri="{FF2B5EF4-FFF2-40B4-BE49-F238E27FC236}">
                  <a16:creationId xmlns:a16="http://schemas.microsoft.com/office/drawing/2014/main" id="{E5BF9E72-E25B-7D92-4831-20E82617F332}"/>
                </a:ext>
              </a:extLst>
            </p:cNvPr>
            <p:cNvSpPr/>
            <p:nvPr/>
          </p:nvSpPr>
          <p:spPr>
            <a:xfrm>
              <a:off x="6649632" y="2442358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الدرس2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AD18642B-37BD-9F92-24B5-4CB2FEF207C3}"/>
              </a:ext>
            </a:extLst>
          </p:cNvPr>
          <p:cNvSpPr txBox="1"/>
          <p:nvPr/>
        </p:nvSpPr>
        <p:spPr>
          <a:xfrm>
            <a:off x="700414" y="2942351"/>
            <a:ext cx="33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حساب نصف عدد أصغر من 20</a:t>
            </a:r>
          </a:p>
          <a:p>
            <a:pPr marL="0" indent="0" algn="r" rtl="1">
              <a:buNone/>
            </a:pP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1FD0F313-9A09-22C6-3E89-AEFE87435A5C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حساب نصف عدد أصغر من 20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826CC5B-E1EB-5E17-4D0E-5A7832427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6691" y="2361904"/>
            <a:ext cx="2909483" cy="396054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BC7573-BA21-BA3E-F675-5605E94F7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210" y="2361904"/>
            <a:ext cx="2909482" cy="396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43175"/>
            <a:ext cx="6288180" cy="118799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968419" y="3890160"/>
            <a:ext cx="50544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نصف عدد أصغر من 20.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591807"/>
            <a:ext cx="4408719" cy="22414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24036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160237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230DC7-067B-EB35-0613-8B8394C77B95}"/>
              </a:ext>
            </a:extLst>
          </p:cNvPr>
          <p:cNvSpPr txBox="1"/>
          <p:nvPr/>
        </p:nvSpPr>
        <p:spPr>
          <a:xfrm>
            <a:off x="1940422" y="4173540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A1B025A-80FD-48F3-C574-858953A5751B}"/>
              </a:ext>
            </a:extLst>
          </p:cNvPr>
          <p:cNvSpPr txBox="1"/>
          <p:nvPr/>
        </p:nvSpPr>
        <p:spPr>
          <a:xfrm>
            <a:off x="1964515" y="3660980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الذهني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033A3C61-3A42-17E5-68DD-9B9B80580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528" y="1986423"/>
            <a:ext cx="3213979" cy="427852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F579B1A-00CB-5D89-9A9C-BCF0A4C91E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428" y="1986423"/>
            <a:ext cx="2985038" cy="4278522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106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4F4FDD-6E63-1006-AB16-6598B8924B76}"/>
              </a:ext>
            </a:extLst>
          </p:cNvPr>
          <p:cNvSpPr/>
          <p:nvPr/>
        </p:nvSpPr>
        <p:spPr>
          <a:xfrm>
            <a:off x="1681369" y="4724403"/>
            <a:ext cx="2751475" cy="12824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651F21-F3CD-FD4B-57A1-32890168062F}"/>
              </a:ext>
            </a:extLst>
          </p:cNvPr>
          <p:cNvSpPr/>
          <p:nvPr/>
        </p:nvSpPr>
        <p:spPr>
          <a:xfrm>
            <a:off x="4544398" y="3799112"/>
            <a:ext cx="2713672" cy="111034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2EB46BE-1A1F-E34C-3425-7C173714B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42" y="2298371"/>
            <a:ext cx="7557025" cy="339337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2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32DEE20-39D1-A55D-AC0C-4C2F2F0971CA}"/>
              </a:ext>
            </a:extLst>
          </p:cNvPr>
          <p:cNvSpPr txBox="1"/>
          <p:nvPr/>
        </p:nvSpPr>
        <p:spPr>
          <a:xfrm>
            <a:off x="5283226" y="3918856"/>
            <a:ext cx="482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E0C5811-884A-D407-1E25-6023DE25576B}"/>
              </a:ext>
            </a:extLst>
          </p:cNvPr>
          <p:cNvSpPr txBox="1"/>
          <p:nvPr/>
        </p:nvSpPr>
        <p:spPr>
          <a:xfrm>
            <a:off x="4802591" y="3918861"/>
            <a:ext cx="398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BF783D2-0BCB-7E9C-4C9C-46A54BD4656B}"/>
              </a:ext>
            </a:extLst>
          </p:cNvPr>
          <p:cNvSpPr txBox="1"/>
          <p:nvPr/>
        </p:nvSpPr>
        <p:spPr>
          <a:xfrm>
            <a:off x="6041571" y="3907977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16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9F450BA-AA5E-167E-84AC-3FE31D92FB33}"/>
              </a:ext>
            </a:extLst>
          </p:cNvPr>
          <p:cNvSpPr txBox="1"/>
          <p:nvPr/>
        </p:nvSpPr>
        <p:spPr>
          <a:xfrm>
            <a:off x="6042878" y="3352798"/>
            <a:ext cx="530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80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4520412-9423-A112-6024-E9CD21D1189F}"/>
              </a:ext>
            </a:extLst>
          </p:cNvPr>
          <p:cNvSpPr txBox="1"/>
          <p:nvPr/>
        </p:nvSpPr>
        <p:spPr>
          <a:xfrm>
            <a:off x="5250567" y="3385456"/>
            <a:ext cx="482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40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8E93F3C-BC33-6C02-E5DA-62CE9B68908E}"/>
              </a:ext>
            </a:extLst>
          </p:cNvPr>
          <p:cNvSpPr txBox="1"/>
          <p:nvPr/>
        </p:nvSpPr>
        <p:spPr>
          <a:xfrm>
            <a:off x="4802590" y="3385461"/>
            <a:ext cx="398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64E2380-B2F2-0801-6C5F-A06DC1990AFC}"/>
              </a:ext>
            </a:extLst>
          </p:cNvPr>
          <p:cNvSpPr txBox="1"/>
          <p:nvPr/>
        </p:nvSpPr>
        <p:spPr>
          <a:xfrm>
            <a:off x="6227935" y="4582884"/>
            <a:ext cx="530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80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3223C7E-C899-4320-D120-2B18BE673786}"/>
              </a:ext>
            </a:extLst>
          </p:cNvPr>
          <p:cNvSpPr txBox="1"/>
          <p:nvPr/>
        </p:nvSpPr>
        <p:spPr>
          <a:xfrm>
            <a:off x="6727374" y="4582893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16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4D04757-3AF5-1275-A234-44565D329F0E}"/>
              </a:ext>
            </a:extLst>
          </p:cNvPr>
          <p:cNvSpPr txBox="1"/>
          <p:nvPr/>
        </p:nvSpPr>
        <p:spPr>
          <a:xfrm>
            <a:off x="6215743" y="5148949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96</a:t>
            </a: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A5F69-9E0B-D28A-4FE3-36C607456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BD32603-4DE4-C070-D325-C0DA1D7F7BA2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6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F84702-BE6E-C119-EBD0-3604185282B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20837D2-D776-4447-47F4-4EE65D0F506E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158D205-FCF3-ED19-3C8A-ADCD2256C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39269BF-5D0F-144D-8200-7EC6CF751631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AD2A5D2-8BD4-F488-C7A2-76738EE074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9F682B-F660-D60B-DED8-73E1F46207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312" y="2095343"/>
            <a:ext cx="7557025" cy="3734121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763C3C0-08F9-9AD9-4D7E-70FC324DF2F1}"/>
              </a:ext>
            </a:extLst>
          </p:cNvPr>
          <p:cNvSpPr txBox="1"/>
          <p:nvPr/>
        </p:nvSpPr>
        <p:spPr>
          <a:xfrm>
            <a:off x="1186535" y="4778833"/>
            <a:ext cx="1730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 x 19 = 57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95A03EC-099F-ADAB-3DE3-697F67EC50F8}"/>
              </a:ext>
            </a:extLst>
          </p:cNvPr>
          <p:cNvSpPr txBox="1"/>
          <p:nvPr/>
        </p:nvSpPr>
        <p:spPr>
          <a:xfrm>
            <a:off x="6139530" y="4898578"/>
            <a:ext cx="707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57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79212E4-A3EE-5460-55C8-4C790A998533}"/>
              </a:ext>
            </a:extLst>
          </p:cNvPr>
          <p:cNvSpPr txBox="1"/>
          <p:nvPr/>
        </p:nvSpPr>
        <p:spPr>
          <a:xfrm>
            <a:off x="1034138" y="4158345"/>
            <a:ext cx="2013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 x 19 = 30 + 27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2723E26-DDDF-C5F3-BC17-F21F5652166B}"/>
              </a:ext>
            </a:extLst>
          </p:cNvPr>
          <p:cNvSpPr txBox="1"/>
          <p:nvPr/>
        </p:nvSpPr>
        <p:spPr>
          <a:xfrm>
            <a:off x="5464618" y="4278091"/>
            <a:ext cx="1730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 x 19 = 57</a:t>
            </a:r>
          </a:p>
        </p:txBody>
      </p:sp>
    </p:spTree>
    <p:extLst>
      <p:ext uri="{BB962C8B-B14F-4D97-AF65-F5344CB8AC3E}">
        <p14:creationId xmlns:p14="http://schemas.microsoft.com/office/powerpoint/2010/main" val="317836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9E08E-800D-CD76-F899-5549EB004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21F4455-8733-7B07-50DB-A54DE898033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3939A24-FF04-0090-F675-BC8C5D67E226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529A534-74B2-EAE0-1CAC-5AF0ADFF23FB}"/>
              </a:ext>
            </a:extLst>
          </p:cNvPr>
          <p:cNvSpPr/>
          <p:nvPr/>
        </p:nvSpPr>
        <p:spPr>
          <a:xfrm>
            <a:off x="2590800" y="2591807"/>
            <a:ext cx="4408719" cy="22414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99087116-02A6-4F7A-27BE-3E1CC94D7E7A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AF73E90-FF63-0FEC-0985-DE1D3B33F5E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A22BF7A-F844-83F5-7329-235B4F007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24036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68D16D4-74FF-672C-9A98-9941156F0C94}"/>
              </a:ext>
            </a:extLst>
          </p:cNvPr>
          <p:cNvSpPr txBox="1"/>
          <p:nvPr/>
        </p:nvSpPr>
        <p:spPr>
          <a:xfrm>
            <a:off x="1986286" y="3160237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5A79207-4BDD-CC52-FDF5-4EE31D0A502F}"/>
              </a:ext>
            </a:extLst>
          </p:cNvPr>
          <p:cNvSpPr txBox="1"/>
          <p:nvPr/>
        </p:nvSpPr>
        <p:spPr>
          <a:xfrm>
            <a:off x="1940422" y="4173540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AA727AF-CCC9-13FA-FB9F-7C5FFFD5CCC5}"/>
              </a:ext>
            </a:extLst>
          </p:cNvPr>
          <p:cNvSpPr txBox="1"/>
          <p:nvPr/>
        </p:nvSpPr>
        <p:spPr>
          <a:xfrm>
            <a:off x="1964515" y="3660980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216345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ADF9BDA-B944-1458-5814-8523ABF8F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3666" y="1732949"/>
            <a:ext cx="3280720" cy="465484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134EED0-F396-92DF-0C85-16287118D9A1}"/>
              </a:ext>
            </a:extLst>
          </p:cNvPr>
          <p:cNvSpPr/>
          <p:nvPr/>
        </p:nvSpPr>
        <p:spPr>
          <a:xfrm>
            <a:off x="2928257" y="3167745"/>
            <a:ext cx="3004458" cy="3592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6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لإنجاز هذه العمليات.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CFA8393-672C-7473-5A67-758A507307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39143"/>
            <a:ext cx="7557025" cy="87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2D3B2BF-51D0-D27C-0AE6-5613B0C91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939143"/>
            <a:ext cx="7557025" cy="875729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1863924-7D1C-450D-8E85-6FA7F527E9A2}"/>
              </a:ext>
            </a:extLst>
          </p:cNvPr>
          <p:cNvSpPr txBox="1"/>
          <p:nvPr/>
        </p:nvSpPr>
        <p:spPr>
          <a:xfrm>
            <a:off x="1851281" y="3396345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320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3500318" y="3004457"/>
            <a:ext cx="683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160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13D7E5-B5C3-E653-B5B8-8368F5976A48}"/>
              </a:ext>
            </a:extLst>
          </p:cNvPr>
          <p:cNvSpPr txBox="1"/>
          <p:nvPr/>
        </p:nvSpPr>
        <p:spPr>
          <a:xfrm>
            <a:off x="3549453" y="3396344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280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5186881" y="2993571"/>
            <a:ext cx="614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150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715FDF-9A84-F841-BCD1-EEC0AF341C1D}"/>
              </a:ext>
            </a:extLst>
          </p:cNvPr>
          <p:cNvSpPr txBox="1"/>
          <p:nvPr/>
        </p:nvSpPr>
        <p:spPr>
          <a:xfrm>
            <a:off x="5236740" y="3396344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490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83351-EF82-EE30-25B7-43D939C20B5D}"/>
              </a:ext>
            </a:extLst>
          </p:cNvPr>
          <p:cNvSpPr txBox="1"/>
          <p:nvPr/>
        </p:nvSpPr>
        <p:spPr>
          <a:xfrm>
            <a:off x="6924024" y="3004456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540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E38464-14F9-F054-E04E-D473ED823E6A}"/>
              </a:ext>
            </a:extLst>
          </p:cNvPr>
          <p:cNvSpPr txBox="1"/>
          <p:nvPr/>
        </p:nvSpPr>
        <p:spPr>
          <a:xfrm>
            <a:off x="6934910" y="3396343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640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B02350B-4BBE-58F2-1DA4-3AB8750FE11D}"/>
              </a:ext>
            </a:extLst>
          </p:cNvPr>
          <p:cNvSpPr txBox="1"/>
          <p:nvPr/>
        </p:nvSpPr>
        <p:spPr>
          <a:xfrm>
            <a:off x="1818622" y="2993572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160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71DA425-DAC1-813D-C1AF-790EC5A6BC97}"/>
              </a:ext>
            </a:extLst>
          </p:cNvPr>
          <p:cNvSpPr txBox="1"/>
          <p:nvPr/>
        </p:nvSpPr>
        <p:spPr>
          <a:xfrm>
            <a:off x="849086" y="746945"/>
            <a:ext cx="6624261" cy="748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  <a:p>
            <a:pPr algn="just" rtl="1"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حصل(ت) على أكبر عدد من العمليات الصحيحة هو بطل(ة) الحساب الذهني.</a:t>
            </a: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E3B65-FD52-0BBE-1B85-1F0B55774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DD26986-63C5-1EAA-5419-1E7FDD0F91A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AEE0470-F3AD-44AC-2858-F3BC03730514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DDE7ED7-E3A4-0628-9992-DC0F89AA61A1}"/>
              </a:ext>
            </a:extLst>
          </p:cNvPr>
          <p:cNvSpPr/>
          <p:nvPr/>
        </p:nvSpPr>
        <p:spPr>
          <a:xfrm>
            <a:off x="2590800" y="2591807"/>
            <a:ext cx="4408719" cy="272042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CA3D09A-15C3-1DD1-308D-156F16311741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89C37459-A653-B581-E310-1B504C39B88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86725CB-9510-F192-2946-7B8A45268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4428295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760B63F-1F7E-94F2-A77C-B398FF9255BC}"/>
              </a:ext>
            </a:extLst>
          </p:cNvPr>
          <p:cNvSpPr txBox="1"/>
          <p:nvPr/>
        </p:nvSpPr>
        <p:spPr>
          <a:xfrm>
            <a:off x="1986286" y="3900469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14047E-28C9-3D5B-9E44-62F1DB3722B1}"/>
              </a:ext>
            </a:extLst>
          </p:cNvPr>
          <p:cNvSpPr txBox="1"/>
          <p:nvPr/>
        </p:nvSpPr>
        <p:spPr>
          <a:xfrm>
            <a:off x="1929536" y="4554545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تمهيدية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795AD05-AF21-03DD-8158-BCB360750DF9}"/>
              </a:ext>
            </a:extLst>
          </p:cNvPr>
          <p:cNvSpPr txBox="1"/>
          <p:nvPr/>
        </p:nvSpPr>
        <p:spPr>
          <a:xfrm>
            <a:off x="2841171" y="3279979"/>
            <a:ext cx="3198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18088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72535-003F-44EA-BDD5-414A33293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1D0E19-79C0-EEBC-34F5-67E1A1DF2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A278E72-5D6A-A59B-E667-9CE1CA39E9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E5237D-2A1B-CA95-532D-FD4F4E6C1B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87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ABF45-557F-C042-01C0-1EDE02CBA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4E69A3D-C197-05C1-CC36-96F651340E83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أكملوا المتساوية على الألواح.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B9F16D-A7C9-E0B5-E7AA-CFD480F6E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6A0A7D2-F15A-C2AE-4269-6966B798A004}"/>
              </a:ext>
            </a:extLst>
          </p:cNvPr>
          <p:cNvSpPr txBox="1"/>
          <p:nvPr/>
        </p:nvSpPr>
        <p:spPr>
          <a:xfrm>
            <a:off x="2950029" y="3222171"/>
            <a:ext cx="38753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2 x ... = 10 </a:t>
            </a:r>
          </a:p>
        </p:txBody>
      </p:sp>
    </p:spTree>
    <p:extLst>
      <p:ext uri="{BB962C8B-B14F-4D97-AF65-F5344CB8AC3E}">
        <p14:creationId xmlns:p14="http://schemas.microsoft.com/office/powerpoint/2010/main" val="326629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440EB-C56F-232F-7662-8B7E536A2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8646224B-572D-894F-6685-397FABA38E34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EFE874-261A-A498-60E1-6446464527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0F4232F-8066-580A-200B-8167F3EFB94A}"/>
              </a:ext>
            </a:extLst>
          </p:cNvPr>
          <p:cNvSpPr txBox="1"/>
          <p:nvPr/>
        </p:nvSpPr>
        <p:spPr>
          <a:xfrm>
            <a:off x="3004456" y="3222171"/>
            <a:ext cx="38753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2 x </a:t>
            </a:r>
            <a:r>
              <a:rPr lang="fr-MA" sz="5400" b="1" dirty="0">
                <a:solidFill>
                  <a:srgbClr val="C00000"/>
                </a:solidFill>
              </a:rPr>
              <a:t>5</a:t>
            </a:r>
            <a:r>
              <a:rPr lang="fr-MA" sz="5400" b="1" dirty="0">
                <a:solidFill>
                  <a:schemeClr val="accent1"/>
                </a:solidFill>
              </a:rPr>
              <a:t> = 10 </a:t>
            </a:r>
          </a:p>
        </p:txBody>
      </p:sp>
    </p:spTree>
    <p:extLst>
      <p:ext uri="{BB962C8B-B14F-4D97-AF65-F5344CB8AC3E}">
        <p14:creationId xmlns:p14="http://schemas.microsoft.com/office/powerpoint/2010/main" val="90984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5D924-D69F-7558-05A0-CA50DAA78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003838EF-4870-E23E-0E44-7393B920BDC0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أكملوا المتساوية على الألواح.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87B0A07-DD08-CA6E-3BD9-08AC03F1BA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36A38F4-5EB9-9E49-32BC-4CFD4A46DD0D}"/>
              </a:ext>
            </a:extLst>
          </p:cNvPr>
          <p:cNvSpPr txBox="1"/>
          <p:nvPr/>
        </p:nvSpPr>
        <p:spPr>
          <a:xfrm>
            <a:off x="2950029" y="3222171"/>
            <a:ext cx="38753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2 x ... = 16 </a:t>
            </a:r>
          </a:p>
        </p:txBody>
      </p:sp>
    </p:spTree>
    <p:extLst>
      <p:ext uri="{BB962C8B-B14F-4D97-AF65-F5344CB8AC3E}">
        <p14:creationId xmlns:p14="http://schemas.microsoft.com/office/powerpoint/2010/main" val="237671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7368A-8C6F-521F-AC41-AB2E825C4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716A12A7-E105-8864-9B3A-548F665B7981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1B1F44-CEA5-3DDE-F5AD-488967C05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E79F03D-F620-2063-288B-4B54922B05DF}"/>
              </a:ext>
            </a:extLst>
          </p:cNvPr>
          <p:cNvSpPr txBox="1"/>
          <p:nvPr/>
        </p:nvSpPr>
        <p:spPr>
          <a:xfrm>
            <a:off x="3004456" y="3222171"/>
            <a:ext cx="38753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2 x </a:t>
            </a:r>
            <a:r>
              <a:rPr lang="fr-MA" sz="5400" b="1" dirty="0">
                <a:solidFill>
                  <a:srgbClr val="C00000"/>
                </a:solidFill>
              </a:rPr>
              <a:t>8</a:t>
            </a:r>
            <a:r>
              <a:rPr lang="fr-MA" sz="5400" b="1" dirty="0">
                <a:solidFill>
                  <a:schemeClr val="accent1"/>
                </a:solidFill>
              </a:rPr>
              <a:t> = 16 </a:t>
            </a:r>
          </a:p>
        </p:txBody>
      </p:sp>
    </p:spTree>
    <p:extLst>
      <p:ext uri="{BB962C8B-B14F-4D97-AF65-F5344CB8AC3E}">
        <p14:creationId xmlns:p14="http://schemas.microsoft.com/office/powerpoint/2010/main" val="414078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نصف عدد أصغر من 20؛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847762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نحسب نصف عدد أصغر من 20.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3" name="MATH_N2_P4_SEM5_S2_V1">
            <a:hlinkClick r:id="" action="ppaction://media"/>
            <a:extLst>
              <a:ext uri="{FF2B5EF4-FFF2-40B4-BE49-F238E27FC236}">
                <a16:creationId xmlns:a16="http://schemas.microsoft.com/office/drawing/2014/main" id="{8214F340-8BC0-DA55-64E0-589EAACEA1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09801" y="2194551"/>
            <a:ext cx="5677705" cy="319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7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حول حساب نصف عدد أصغر من 20؛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92DE2E0-0186-07C7-4D53-D29ED2426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033" y="2151737"/>
            <a:ext cx="5927932" cy="333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F5B3DA-9AA3-EC6E-2AAE-0A9502375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FBDF4-FD39-0524-D906-A40ED222F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F46F8E-8E2E-9A06-FF0C-7CB6A0BB6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94A7B5F1-5469-B338-F1A8-CDA521C52825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سننجز هذا النشاط خُطْوَةً خطوة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A19B3F9-E6C7-7298-02F6-2D7725F82BA4}"/>
              </a:ext>
            </a:extLst>
          </p:cNvPr>
          <p:cNvSpPr txBox="1"/>
          <p:nvPr/>
        </p:nvSpPr>
        <p:spPr>
          <a:xfrm>
            <a:off x="1807031" y="3392331"/>
            <a:ext cx="5355775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نِصْفُ الْعَدَدِ 12 هُوَ: .....</a:t>
            </a:r>
            <a:endParaRPr lang="fr-MA" sz="4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79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8C53F483-E80E-B80F-4EBE-A91F7EAB8BCB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612D01E-2384-F656-D7A1-791D9540D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F242EE-CDD1-8F7C-C5E8-4E660C760F46}"/>
              </a:ext>
            </a:extLst>
          </p:cNvPr>
          <p:cNvSpPr/>
          <p:nvPr/>
        </p:nvSpPr>
        <p:spPr>
          <a:xfrm>
            <a:off x="5736769" y="1904669"/>
            <a:ext cx="1949198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أَكْتُبُ الْمُتَساوِيَةَ الضَّرْبِيَّةَ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38F1818-3AB2-385A-9A11-541B93DB6E7F}"/>
              </a:ext>
            </a:extLst>
          </p:cNvPr>
          <p:cNvSpPr>
            <a:spLocks noChangeAspect="1"/>
          </p:cNvSpPr>
          <p:nvPr/>
        </p:nvSpPr>
        <p:spPr>
          <a:xfrm>
            <a:off x="7771088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D6596CE-3123-9A8D-5E00-AF5F1FA3D070}"/>
              </a:ext>
            </a:extLst>
          </p:cNvPr>
          <p:cNvSpPr/>
          <p:nvPr/>
        </p:nvSpPr>
        <p:spPr>
          <a:xfrm>
            <a:off x="3015343" y="1904669"/>
            <a:ext cx="206958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أُكْمِلُ الْمُتَساوِيَةَ الضَّرْبِيَّةَ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FD71C06-BA2E-1BA1-0090-283435A45506}"/>
              </a:ext>
            </a:extLst>
          </p:cNvPr>
          <p:cNvSpPr>
            <a:spLocks noChangeAspect="1"/>
          </p:cNvSpPr>
          <p:nvPr/>
        </p:nvSpPr>
        <p:spPr>
          <a:xfrm>
            <a:off x="5143862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D7FD6BDC-4848-E0B0-C686-A41A6FB69C41}"/>
              </a:ext>
            </a:extLst>
          </p:cNvPr>
          <p:cNvSpPr/>
          <p:nvPr/>
        </p:nvSpPr>
        <p:spPr>
          <a:xfrm>
            <a:off x="8085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نِصْفَ الْعَدَدِ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Oval 80">
            <a:extLst>
              <a:ext uri="{FF2B5EF4-FFF2-40B4-BE49-F238E27FC236}">
                <a16:creationId xmlns:a16="http://schemas.microsoft.com/office/drawing/2014/main" id="{E41528AA-16B2-EED0-C24B-7C9E97E52FDB}"/>
              </a:ext>
            </a:extLst>
          </p:cNvPr>
          <p:cNvSpPr>
            <a:spLocks noChangeAspect="1"/>
          </p:cNvSpPr>
          <p:nvPr/>
        </p:nvSpPr>
        <p:spPr>
          <a:xfrm>
            <a:off x="23897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AEC7876-4D70-EA8F-62C9-F59A0AB4B1A3}"/>
              </a:ext>
            </a:extLst>
          </p:cNvPr>
          <p:cNvSpPr txBox="1"/>
          <p:nvPr/>
        </p:nvSpPr>
        <p:spPr>
          <a:xfrm>
            <a:off x="1807031" y="3773333"/>
            <a:ext cx="5355775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نِصْفُ الْعَدَدِ 12 هُوَ: .....</a:t>
            </a:r>
            <a:endParaRPr lang="fr-MA" sz="4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0C0F926-27FD-448B-E4B7-CB073ECE2F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المتساوية الضربية.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5A8402C-5C1D-5A65-44F9-E47446DD970F}"/>
              </a:ext>
            </a:extLst>
          </p:cNvPr>
          <p:cNvSpPr/>
          <p:nvPr/>
        </p:nvSpPr>
        <p:spPr>
          <a:xfrm>
            <a:off x="5736769" y="1904669"/>
            <a:ext cx="1949198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أَكْتُبُ الْمُتَساوِيَةَ الضَّرْبِيَّةَ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0A09FE5F-A7C7-77E4-B6CC-E286E25C434D}"/>
              </a:ext>
            </a:extLst>
          </p:cNvPr>
          <p:cNvSpPr>
            <a:spLocks noChangeAspect="1"/>
          </p:cNvSpPr>
          <p:nvPr/>
        </p:nvSpPr>
        <p:spPr>
          <a:xfrm>
            <a:off x="7771088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4F6D676-5C93-79D4-422C-C1BB98EE167E}"/>
              </a:ext>
            </a:extLst>
          </p:cNvPr>
          <p:cNvSpPr/>
          <p:nvPr/>
        </p:nvSpPr>
        <p:spPr>
          <a:xfrm>
            <a:off x="3015343" y="1904669"/>
            <a:ext cx="206958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أُكْمِلُ الْمُتَساوِيَةَ الضَّرْبِيَّةَ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FF34E73-BFFE-3298-0D66-401A3E6017B6}"/>
              </a:ext>
            </a:extLst>
          </p:cNvPr>
          <p:cNvSpPr>
            <a:spLocks noChangeAspect="1"/>
          </p:cNvSpPr>
          <p:nvPr/>
        </p:nvSpPr>
        <p:spPr>
          <a:xfrm>
            <a:off x="5143862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444137C-A961-11C5-EE31-C5152BB5E1DB}"/>
              </a:ext>
            </a:extLst>
          </p:cNvPr>
          <p:cNvSpPr/>
          <p:nvPr/>
        </p:nvSpPr>
        <p:spPr>
          <a:xfrm>
            <a:off x="8085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نِصْفَ الْعَدَدِ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6B1ABBF4-EC4C-711C-5F0C-4792E5906019}"/>
              </a:ext>
            </a:extLst>
          </p:cNvPr>
          <p:cNvSpPr>
            <a:spLocks noChangeAspect="1"/>
          </p:cNvSpPr>
          <p:nvPr/>
        </p:nvSpPr>
        <p:spPr>
          <a:xfrm>
            <a:off x="23897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CE4EBC1-E3D0-29D4-4EEE-7AF3A5358908}"/>
              </a:ext>
            </a:extLst>
          </p:cNvPr>
          <p:cNvSpPr txBox="1"/>
          <p:nvPr/>
        </p:nvSpPr>
        <p:spPr>
          <a:xfrm>
            <a:off x="2862944" y="3261704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f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x</a:t>
            </a:r>
            <a:r>
              <a:rPr lang="f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…</a:t>
            </a:r>
          </a:p>
        </p:txBody>
      </p:sp>
      <p:pic>
        <p:nvPicPr>
          <p:cNvPr id="2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8197557-B1C3-7949-4F12-533F20278F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6CDCB-DA20-847B-ECD7-387B10773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C9339B0-AB7D-CEB8-0824-AB68352F6216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411706-4B51-F120-FFDE-1B718876C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46EA3D0-3BD2-4098-E833-8007EA7479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2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57778-F617-6053-95A2-4DD76404B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C278711-3B4F-09DB-23AA-67B304F42EBB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8B5147-FF54-A836-4C89-9F366057E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B376F5C-A392-C3B3-EEF5-9536070C384C}"/>
              </a:ext>
            </a:extLst>
          </p:cNvPr>
          <p:cNvSpPr/>
          <p:nvPr/>
        </p:nvSpPr>
        <p:spPr>
          <a:xfrm>
            <a:off x="5736769" y="1904669"/>
            <a:ext cx="1949198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أَكْتُبُ الْمُتَساوِيَةَ الضَّرْبِيَّةَ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10DF1AFD-ECE2-46D3-D72F-760414819274}"/>
              </a:ext>
            </a:extLst>
          </p:cNvPr>
          <p:cNvSpPr>
            <a:spLocks noChangeAspect="1"/>
          </p:cNvSpPr>
          <p:nvPr/>
        </p:nvSpPr>
        <p:spPr>
          <a:xfrm>
            <a:off x="7771088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C48AD59-3402-2C83-8C21-DBEC755AECEF}"/>
              </a:ext>
            </a:extLst>
          </p:cNvPr>
          <p:cNvSpPr/>
          <p:nvPr/>
        </p:nvSpPr>
        <p:spPr>
          <a:xfrm>
            <a:off x="3015343" y="1904669"/>
            <a:ext cx="206958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أُكْمِلُ الْمُتَساوِيَةَ الضَّرْبِيَّةَ</a:t>
            </a: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ED6DF029-A90D-B4CB-D932-F3898AC455C3}"/>
              </a:ext>
            </a:extLst>
          </p:cNvPr>
          <p:cNvSpPr>
            <a:spLocks noChangeAspect="1"/>
          </p:cNvSpPr>
          <p:nvPr/>
        </p:nvSpPr>
        <p:spPr>
          <a:xfrm>
            <a:off x="5143862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FC45858-AF6F-ABBB-1B6E-B93077C0A77F}"/>
              </a:ext>
            </a:extLst>
          </p:cNvPr>
          <p:cNvSpPr/>
          <p:nvPr/>
        </p:nvSpPr>
        <p:spPr>
          <a:xfrm>
            <a:off x="8085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نِصْفَ الْعَدَدِ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993249FF-0608-A0FD-CF61-0E3AA546E57E}"/>
              </a:ext>
            </a:extLst>
          </p:cNvPr>
          <p:cNvSpPr>
            <a:spLocks noChangeAspect="1"/>
          </p:cNvSpPr>
          <p:nvPr/>
        </p:nvSpPr>
        <p:spPr>
          <a:xfrm>
            <a:off x="23897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4DBF076-0EAB-FB97-6A11-AE78BB6C7A16}"/>
              </a:ext>
            </a:extLst>
          </p:cNvPr>
          <p:cNvSpPr txBox="1"/>
          <p:nvPr/>
        </p:nvSpPr>
        <p:spPr>
          <a:xfrm>
            <a:off x="2862944" y="3261704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f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x </a:t>
            </a:r>
            <a:r>
              <a:rPr lang="f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39460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B2EAA98-6C80-A88D-3301-A6C2BC2DEDC0}"/>
              </a:ext>
            </a:extLst>
          </p:cNvPr>
          <p:cNvSpPr/>
          <p:nvPr/>
        </p:nvSpPr>
        <p:spPr>
          <a:xfrm>
            <a:off x="5736769" y="1904669"/>
            <a:ext cx="1949198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أَكْتُبُ الْمُتَساوِيَةَ الضَّرْبِيَّةَ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FA2CC86-726E-6E82-6AEA-D223B6B72C38}"/>
              </a:ext>
            </a:extLst>
          </p:cNvPr>
          <p:cNvSpPr>
            <a:spLocks noChangeAspect="1"/>
          </p:cNvSpPr>
          <p:nvPr/>
        </p:nvSpPr>
        <p:spPr>
          <a:xfrm>
            <a:off x="7771088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425EA85-90DF-8105-2C50-BA3E127BB341}"/>
              </a:ext>
            </a:extLst>
          </p:cNvPr>
          <p:cNvSpPr/>
          <p:nvPr/>
        </p:nvSpPr>
        <p:spPr>
          <a:xfrm>
            <a:off x="3015343" y="1904669"/>
            <a:ext cx="206958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أُكْمِلُ الْمُتَساوِيَةَ الضَّرْبِيَّةَ</a:t>
            </a: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13E133A-3C19-4981-428B-488BF8FBDA49}"/>
              </a:ext>
            </a:extLst>
          </p:cNvPr>
          <p:cNvSpPr>
            <a:spLocks noChangeAspect="1"/>
          </p:cNvSpPr>
          <p:nvPr/>
        </p:nvSpPr>
        <p:spPr>
          <a:xfrm>
            <a:off x="5143862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C87944C-37A0-E519-591D-E487A0DB4DC8}"/>
              </a:ext>
            </a:extLst>
          </p:cNvPr>
          <p:cNvSpPr/>
          <p:nvPr/>
        </p:nvSpPr>
        <p:spPr>
          <a:xfrm>
            <a:off x="8085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نِصْفَ الْعَدَدِ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56134354-2822-C8E9-F313-9FB65F897F2A}"/>
              </a:ext>
            </a:extLst>
          </p:cNvPr>
          <p:cNvSpPr>
            <a:spLocks noChangeAspect="1"/>
          </p:cNvSpPr>
          <p:nvPr/>
        </p:nvSpPr>
        <p:spPr>
          <a:xfrm>
            <a:off x="23897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2DCAD3F-7213-D6F1-5091-5DDC84F00DC7}"/>
              </a:ext>
            </a:extLst>
          </p:cNvPr>
          <p:cNvSpPr txBox="1"/>
          <p:nvPr/>
        </p:nvSpPr>
        <p:spPr>
          <a:xfrm>
            <a:off x="2862944" y="3261704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 = 2 x ….</a:t>
            </a:r>
          </a:p>
        </p:txBody>
      </p: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2716E-CAEF-6DB4-A64A-CE6213D6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47122E-B963-47A9-5E7B-B627E57233B5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على الألواح المتساوية الضربية.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7A02C1-6769-6669-9F1C-1B1CA1940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8DB7768-8BC8-CAE9-1830-B62D7CC7D932}"/>
              </a:ext>
            </a:extLst>
          </p:cNvPr>
          <p:cNvSpPr/>
          <p:nvPr/>
        </p:nvSpPr>
        <p:spPr>
          <a:xfrm>
            <a:off x="5736769" y="1904669"/>
            <a:ext cx="1949198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أَكْتُبُ الْمُتَساوِيَةَ الضَّرْبِيَّةَ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B185D006-6596-9F0D-3587-F7EDCB41041A}"/>
              </a:ext>
            </a:extLst>
          </p:cNvPr>
          <p:cNvSpPr>
            <a:spLocks noChangeAspect="1"/>
          </p:cNvSpPr>
          <p:nvPr/>
        </p:nvSpPr>
        <p:spPr>
          <a:xfrm>
            <a:off x="7771088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30A8B5C-02AC-B6D2-41AA-E4A838701988}"/>
              </a:ext>
            </a:extLst>
          </p:cNvPr>
          <p:cNvSpPr/>
          <p:nvPr/>
        </p:nvSpPr>
        <p:spPr>
          <a:xfrm>
            <a:off x="3015343" y="1904669"/>
            <a:ext cx="206958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أُكْمِلُ الْمُتَساوِيَةَ الضَّرْبِيَّةَ</a:t>
            </a: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D72DF8FE-7571-7B2B-F3B3-8CF821E18C38}"/>
              </a:ext>
            </a:extLst>
          </p:cNvPr>
          <p:cNvSpPr>
            <a:spLocks noChangeAspect="1"/>
          </p:cNvSpPr>
          <p:nvPr/>
        </p:nvSpPr>
        <p:spPr>
          <a:xfrm>
            <a:off x="5143862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0D9CE75-3FBE-B20B-E145-929180E6FE8D}"/>
              </a:ext>
            </a:extLst>
          </p:cNvPr>
          <p:cNvSpPr/>
          <p:nvPr/>
        </p:nvSpPr>
        <p:spPr>
          <a:xfrm>
            <a:off x="8085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نِصْفَ الْعَدَدِ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E8E2252C-2F5B-C040-D996-653180DD9732}"/>
              </a:ext>
            </a:extLst>
          </p:cNvPr>
          <p:cNvSpPr>
            <a:spLocks noChangeAspect="1"/>
          </p:cNvSpPr>
          <p:nvPr/>
        </p:nvSpPr>
        <p:spPr>
          <a:xfrm>
            <a:off x="23897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C16084B-4043-60F0-4385-4C40532092A6}"/>
              </a:ext>
            </a:extLst>
          </p:cNvPr>
          <p:cNvSpPr txBox="1"/>
          <p:nvPr/>
        </p:nvSpPr>
        <p:spPr>
          <a:xfrm>
            <a:off x="2862944" y="3261704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 = 2 x ….</a:t>
            </a:r>
          </a:p>
        </p:txBody>
      </p:sp>
    </p:spTree>
    <p:extLst>
      <p:ext uri="{BB962C8B-B14F-4D97-AF65-F5344CB8AC3E}">
        <p14:creationId xmlns:p14="http://schemas.microsoft.com/office/powerpoint/2010/main" val="5245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54B2B-7542-987A-2691-0DAC3864D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03A809-C943-8C02-B9A9-3777531FCAE9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B4DFF0-3959-A20B-CD65-916245DE3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AE9748-4A8D-782E-8E0D-ACCBCA698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4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61D11-ABD9-00A8-3CE9-CA7E0D1B4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CCAF521-BC71-1ECA-F6B8-37A46C0960B9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96EC58-FC0E-FB3A-0FBE-F7BBD9A85A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1C911C1-AD2C-A22B-CE7B-F502944FB1E2}"/>
              </a:ext>
            </a:extLst>
          </p:cNvPr>
          <p:cNvSpPr/>
          <p:nvPr/>
        </p:nvSpPr>
        <p:spPr>
          <a:xfrm>
            <a:off x="5736769" y="1904669"/>
            <a:ext cx="1949198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أَكْتُبُ الْمُتَساوِيَةَ الضَّرْبِيَّةَ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0CC822D3-A4C0-3F6C-E0B8-C1A3649FBDB8}"/>
              </a:ext>
            </a:extLst>
          </p:cNvPr>
          <p:cNvSpPr>
            <a:spLocks noChangeAspect="1"/>
          </p:cNvSpPr>
          <p:nvPr/>
        </p:nvSpPr>
        <p:spPr>
          <a:xfrm>
            <a:off x="7771088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AAA3231-3A94-C4B5-7CA0-95FAEB04D1BC}"/>
              </a:ext>
            </a:extLst>
          </p:cNvPr>
          <p:cNvSpPr/>
          <p:nvPr/>
        </p:nvSpPr>
        <p:spPr>
          <a:xfrm>
            <a:off x="3015343" y="1904669"/>
            <a:ext cx="206958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أُكْمِلُ الْمُتَساوِيَةَ الضَّرْبِيَّةَ</a:t>
            </a: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3F66994B-5F5F-C607-7810-5BA82E084B54}"/>
              </a:ext>
            </a:extLst>
          </p:cNvPr>
          <p:cNvSpPr>
            <a:spLocks noChangeAspect="1"/>
          </p:cNvSpPr>
          <p:nvPr/>
        </p:nvSpPr>
        <p:spPr>
          <a:xfrm>
            <a:off x="5143862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DCC2F9B-7C27-3E8C-4DF9-25D71E329525}"/>
              </a:ext>
            </a:extLst>
          </p:cNvPr>
          <p:cNvSpPr/>
          <p:nvPr/>
        </p:nvSpPr>
        <p:spPr>
          <a:xfrm>
            <a:off x="8085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نِصْفَ الْعَدَدِ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EFBC2E8-57F1-D0CC-CE7F-6F3880076F1B}"/>
              </a:ext>
            </a:extLst>
          </p:cNvPr>
          <p:cNvSpPr>
            <a:spLocks noChangeAspect="1"/>
          </p:cNvSpPr>
          <p:nvPr/>
        </p:nvSpPr>
        <p:spPr>
          <a:xfrm>
            <a:off x="23897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BAB0A2F-9F09-A146-ADCA-D379AF970EC1}"/>
              </a:ext>
            </a:extLst>
          </p:cNvPr>
          <p:cNvSpPr txBox="1"/>
          <p:nvPr/>
        </p:nvSpPr>
        <p:spPr>
          <a:xfrm>
            <a:off x="2862944" y="3261704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 = 2 x </a:t>
            </a:r>
            <a:r>
              <a:rPr lang="f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42530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25AD9-9C1E-6404-7AA3-580499DA1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742FF1F-5E89-71E2-E9A2-B480057E50A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80BC0B0-6C3F-3183-5029-68D0961E6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CD7532B-6D84-301D-DD19-D50505180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0D80916-9665-F477-5A1D-1B3D5E20328B}"/>
              </a:ext>
            </a:extLst>
          </p:cNvPr>
          <p:cNvSpPr/>
          <p:nvPr/>
        </p:nvSpPr>
        <p:spPr>
          <a:xfrm>
            <a:off x="5736769" y="1904669"/>
            <a:ext cx="1949198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أَكْتُبُ الْمُتَساوِيَةَ الضَّرْبِيَّةَ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ED3ED76C-124A-8E74-D521-2F895372A4D3}"/>
              </a:ext>
            </a:extLst>
          </p:cNvPr>
          <p:cNvSpPr>
            <a:spLocks noChangeAspect="1"/>
          </p:cNvSpPr>
          <p:nvPr/>
        </p:nvSpPr>
        <p:spPr>
          <a:xfrm>
            <a:off x="7771088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7FAB957-9740-36EE-FDC3-DDBFD21620AA}"/>
              </a:ext>
            </a:extLst>
          </p:cNvPr>
          <p:cNvSpPr/>
          <p:nvPr/>
        </p:nvSpPr>
        <p:spPr>
          <a:xfrm>
            <a:off x="3015343" y="1904669"/>
            <a:ext cx="206958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أُكْمِلُ الْمُتَساوِيَةَ الضَّرْبِيَّةَ</a:t>
            </a: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6714BCF6-E0C1-7558-60D7-B0F0FDC54523}"/>
              </a:ext>
            </a:extLst>
          </p:cNvPr>
          <p:cNvSpPr>
            <a:spLocks noChangeAspect="1"/>
          </p:cNvSpPr>
          <p:nvPr/>
        </p:nvSpPr>
        <p:spPr>
          <a:xfrm>
            <a:off x="5143862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87B0BBF-8A16-D8E9-9D79-39F0E1DAEF7B}"/>
              </a:ext>
            </a:extLst>
          </p:cNvPr>
          <p:cNvSpPr/>
          <p:nvPr/>
        </p:nvSpPr>
        <p:spPr>
          <a:xfrm>
            <a:off x="808546" y="1893783"/>
            <a:ext cx="152228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نِصْفَ الْعَدَدِ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8A9E0592-8459-E9EE-6E06-685987B2CB57}"/>
              </a:ext>
            </a:extLst>
          </p:cNvPr>
          <p:cNvSpPr>
            <a:spLocks noChangeAspect="1"/>
          </p:cNvSpPr>
          <p:nvPr/>
        </p:nvSpPr>
        <p:spPr>
          <a:xfrm>
            <a:off x="2389771" y="1959113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49D73ED-EB2B-3536-01EF-04BDFAA00FC0}"/>
              </a:ext>
            </a:extLst>
          </p:cNvPr>
          <p:cNvSpPr txBox="1"/>
          <p:nvPr/>
        </p:nvSpPr>
        <p:spPr>
          <a:xfrm>
            <a:off x="1807031" y="4393819"/>
            <a:ext cx="5355775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نِصْفُ الْعَدَدِ 12 هُوَ: .....</a:t>
            </a:r>
            <a:endParaRPr lang="fr-MA" sz="4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2E07410-0B49-0091-40DA-71881C9482FA}"/>
              </a:ext>
            </a:extLst>
          </p:cNvPr>
          <p:cNvSpPr txBox="1"/>
          <p:nvPr/>
        </p:nvSpPr>
        <p:spPr>
          <a:xfrm>
            <a:off x="2862944" y="3261704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 = 2 x 6</a:t>
            </a:r>
          </a:p>
        </p:txBody>
      </p:sp>
    </p:spTree>
    <p:extLst>
      <p:ext uri="{BB962C8B-B14F-4D97-AF65-F5344CB8AC3E}">
        <p14:creationId xmlns:p14="http://schemas.microsoft.com/office/powerpoint/2010/main" val="256285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BC39-0249-4810-D49A-8A96644F2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E49BF9-3BE9-E0C3-F212-6D56D70F2E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على الألواح نصف العدد 12.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0AE0CD-B84B-1D30-FE8C-E9301F216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F96FFA1-2D15-736B-7F4E-647E3B09A3B5}"/>
              </a:ext>
            </a:extLst>
          </p:cNvPr>
          <p:cNvSpPr/>
          <p:nvPr/>
        </p:nvSpPr>
        <p:spPr>
          <a:xfrm>
            <a:off x="5736769" y="1904669"/>
            <a:ext cx="1949198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أَكْتُبُ الْمُتَساوِيَةَ الضَّرْبِيَّةَ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B6D90F01-BA6E-BBAA-EFDE-06124E1DFC1D}"/>
              </a:ext>
            </a:extLst>
          </p:cNvPr>
          <p:cNvSpPr>
            <a:spLocks noChangeAspect="1"/>
          </p:cNvSpPr>
          <p:nvPr/>
        </p:nvSpPr>
        <p:spPr>
          <a:xfrm>
            <a:off x="7771088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682190B-A01D-AF9D-4C41-62A844BE9867}"/>
              </a:ext>
            </a:extLst>
          </p:cNvPr>
          <p:cNvSpPr/>
          <p:nvPr/>
        </p:nvSpPr>
        <p:spPr>
          <a:xfrm>
            <a:off x="3015343" y="1904669"/>
            <a:ext cx="206958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أُكْمِلُ الْمُتَساوِيَةَ الضَّرْبِيَّةَ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9A920924-C332-F8E8-BFB7-5844A9718B50}"/>
              </a:ext>
            </a:extLst>
          </p:cNvPr>
          <p:cNvSpPr>
            <a:spLocks noChangeAspect="1"/>
          </p:cNvSpPr>
          <p:nvPr/>
        </p:nvSpPr>
        <p:spPr>
          <a:xfrm>
            <a:off x="5143862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A193884-8D35-A84D-1880-59323635DFCF}"/>
              </a:ext>
            </a:extLst>
          </p:cNvPr>
          <p:cNvSpPr/>
          <p:nvPr/>
        </p:nvSpPr>
        <p:spPr>
          <a:xfrm>
            <a:off x="808546" y="1893783"/>
            <a:ext cx="152228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نِصْفَ الْعَدَدِ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DC36EADA-710A-2BA6-7F09-217A0A17E40C}"/>
              </a:ext>
            </a:extLst>
          </p:cNvPr>
          <p:cNvSpPr>
            <a:spLocks noChangeAspect="1"/>
          </p:cNvSpPr>
          <p:nvPr/>
        </p:nvSpPr>
        <p:spPr>
          <a:xfrm>
            <a:off x="2389771" y="1959113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F2401C5-1FE8-60C5-2F1D-A80AFE0D643E}"/>
              </a:ext>
            </a:extLst>
          </p:cNvPr>
          <p:cNvSpPr txBox="1"/>
          <p:nvPr/>
        </p:nvSpPr>
        <p:spPr>
          <a:xfrm>
            <a:off x="1807031" y="4393819"/>
            <a:ext cx="5355775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نِصْفُ الْعَدَدِ 12 هُوَ: .....</a:t>
            </a:r>
            <a:endParaRPr lang="fr-MA" sz="4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45255A6-DE04-EDB2-D3CF-512D9AD05189}"/>
              </a:ext>
            </a:extLst>
          </p:cNvPr>
          <p:cNvSpPr txBox="1"/>
          <p:nvPr/>
        </p:nvSpPr>
        <p:spPr>
          <a:xfrm>
            <a:off x="2862944" y="3261704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 = 2 x 6</a:t>
            </a:r>
          </a:p>
        </p:txBody>
      </p:sp>
    </p:spTree>
    <p:extLst>
      <p:ext uri="{BB962C8B-B14F-4D97-AF65-F5344CB8AC3E}">
        <p14:creationId xmlns:p14="http://schemas.microsoft.com/office/powerpoint/2010/main" val="21923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54B2B-7542-987A-2691-0DAC3864D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03A809-C943-8C02-B9A9-3777531FCAE9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B4DFF0-3959-A20B-CD65-916245DE3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AE9748-4A8D-782E-8E0D-ACCBCA698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02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86767-0823-DD94-94D9-EA20983EC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69693-A485-7636-AF69-F3CFA8C6CE11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E91E01-2807-4D45-E4D9-635744DEC7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52215" y="518840"/>
            <a:ext cx="1008000" cy="1008000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ABCF944-50D3-83B0-44F1-9F3EB0FF9288}"/>
              </a:ext>
            </a:extLst>
          </p:cNvPr>
          <p:cNvSpPr/>
          <p:nvPr/>
        </p:nvSpPr>
        <p:spPr>
          <a:xfrm>
            <a:off x="5736769" y="1904669"/>
            <a:ext cx="1949198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أَكْتُبُ الْمُتَساوِيَةَ الضَّرْبِيَّةَ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766DCE1-27C9-FE3F-7010-7E5548072A9D}"/>
              </a:ext>
            </a:extLst>
          </p:cNvPr>
          <p:cNvSpPr>
            <a:spLocks noChangeAspect="1"/>
          </p:cNvSpPr>
          <p:nvPr/>
        </p:nvSpPr>
        <p:spPr>
          <a:xfrm>
            <a:off x="7771088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5C60FB3-AF5D-FDAE-A640-2A2B5A35B864}"/>
              </a:ext>
            </a:extLst>
          </p:cNvPr>
          <p:cNvSpPr/>
          <p:nvPr/>
        </p:nvSpPr>
        <p:spPr>
          <a:xfrm>
            <a:off x="3015343" y="1904669"/>
            <a:ext cx="206958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أُكْمِلُ الْمُتَساوِيَةَ الضَّرْبِيَّةَ</a:t>
            </a: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5B4FED58-D8D7-C66C-4EAB-AE5F1479A830}"/>
              </a:ext>
            </a:extLst>
          </p:cNvPr>
          <p:cNvSpPr>
            <a:spLocks noChangeAspect="1"/>
          </p:cNvSpPr>
          <p:nvPr/>
        </p:nvSpPr>
        <p:spPr>
          <a:xfrm>
            <a:off x="5143862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A4EDC09-0BF5-6DB1-CAC4-D93D74488E84}"/>
              </a:ext>
            </a:extLst>
          </p:cNvPr>
          <p:cNvSpPr/>
          <p:nvPr/>
        </p:nvSpPr>
        <p:spPr>
          <a:xfrm>
            <a:off x="808546" y="1893783"/>
            <a:ext cx="152228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نِصْفَ الْعَدَدِ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AF1E6B2-DDAC-3F80-2F8E-3E66B1A30AE0}"/>
              </a:ext>
            </a:extLst>
          </p:cNvPr>
          <p:cNvSpPr>
            <a:spLocks noChangeAspect="1"/>
          </p:cNvSpPr>
          <p:nvPr/>
        </p:nvSpPr>
        <p:spPr>
          <a:xfrm>
            <a:off x="2389771" y="1959113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E57CA17-2A33-07FF-4B0D-E0DEB370A869}"/>
              </a:ext>
            </a:extLst>
          </p:cNvPr>
          <p:cNvSpPr txBox="1"/>
          <p:nvPr/>
        </p:nvSpPr>
        <p:spPr>
          <a:xfrm>
            <a:off x="1807031" y="4393819"/>
            <a:ext cx="5355775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نِصْفُ الْعَدَدِ 12 هُوَ: </a:t>
            </a:r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MA" sz="4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C2C9017-685A-9269-690D-2D0989E9FF30}"/>
              </a:ext>
            </a:extLst>
          </p:cNvPr>
          <p:cNvSpPr txBox="1"/>
          <p:nvPr/>
        </p:nvSpPr>
        <p:spPr>
          <a:xfrm>
            <a:off x="2862944" y="3261704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 = 2 x 6</a:t>
            </a:r>
          </a:p>
        </p:txBody>
      </p:sp>
    </p:spTree>
    <p:extLst>
      <p:ext uri="{BB962C8B-B14F-4D97-AF65-F5344CB8AC3E}">
        <p14:creationId xmlns:p14="http://schemas.microsoft.com/office/powerpoint/2010/main" val="130826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51A81088-CECA-D34B-CA69-E8B2FE8F341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المتساوية لحساب نصف العدد 6.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A8DEE6A-1A21-69A7-C9AD-5F0F68357FDD}"/>
              </a:ext>
            </a:extLst>
          </p:cNvPr>
          <p:cNvSpPr txBox="1"/>
          <p:nvPr/>
        </p:nvSpPr>
        <p:spPr>
          <a:xfrm>
            <a:off x="2862944" y="3261704"/>
            <a:ext cx="3559627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x </a:t>
            </a:r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endParaRPr lang="fr-MA" sz="4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9E957-991A-996C-7377-F9305F45D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7474F78-43A5-25A8-32B0-1F2AF360B3A2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E3943A7-2A31-F3CD-CE0E-9EEBFE056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11BE6F0-B306-5AEE-A423-6EA94144AF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8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39FF2-2988-B097-3B9E-BADB0547A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1FE8F5DF-0754-BBD4-1EB2-0B68D36F3344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64B170A-CF8E-2DF3-6944-46891AE8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B07CCCB-95EC-9EC1-1CC4-A3979721E1EE}"/>
              </a:ext>
            </a:extLst>
          </p:cNvPr>
          <p:cNvSpPr txBox="1"/>
          <p:nvPr/>
        </p:nvSpPr>
        <p:spPr>
          <a:xfrm>
            <a:off x="2862944" y="3261704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</a:t>
            </a:r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f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 </a:t>
            </a:r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f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27232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806C1-CFFA-67BD-9726-CA023068D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62C1FBD6-BF11-5ED6-05B1-30008B97E4C2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نصف العدد 6.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81F20A-6376-DEBF-375E-5AB7B59681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938791D-CE6A-9536-1795-ECD41B3A04D3}"/>
              </a:ext>
            </a:extLst>
          </p:cNvPr>
          <p:cNvSpPr txBox="1"/>
          <p:nvPr/>
        </p:nvSpPr>
        <p:spPr>
          <a:xfrm>
            <a:off x="1807031" y="4393819"/>
            <a:ext cx="5355775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نِصْفُ الْعَدَدِ </a:t>
            </a:r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هُوَ: .....</a:t>
            </a:r>
            <a:endParaRPr lang="fr-MA" sz="4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215B463-272D-AF2D-3144-8B22E3444ECB}"/>
              </a:ext>
            </a:extLst>
          </p:cNvPr>
          <p:cNvSpPr txBox="1"/>
          <p:nvPr/>
        </p:nvSpPr>
        <p:spPr>
          <a:xfrm>
            <a:off x="2862944" y="3261704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= 2 x 3</a:t>
            </a:r>
          </a:p>
        </p:txBody>
      </p:sp>
    </p:spTree>
    <p:extLst>
      <p:ext uri="{BB962C8B-B14F-4D97-AF65-F5344CB8AC3E}">
        <p14:creationId xmlns:p14="http://schemas.microsoft.com/office/powerpoint/2010/main" val="162103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FFB14-8DED-A52E-7854-1D53D6489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8E32BE3-83E6-12F5-40D2-9BCDA6ADF734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EA1D5C-BA08-3DED-6B15-B43A7719B2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1DCD41-8CD2-72F0-764E-200D15234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69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B93B-16B9-06E5-757B-DFBE572C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C628C7-5EFF-1246-06AA-CDA3227A60A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C557B80-38AB-AA8A-0F92-32B6BBF1B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FA90234-D94D-52BA-AFC1-984D6B00343F}"/>
              </a:ext>
            </a:extLst>
          </p:cNvPr>
          <p:cNvSpPr txBox="1"/>
          <p:nvPr/>
        </p:nvSpPr>
        <p:spPr>
          <a:xfrm>
            <a:off x="1807031" y="4393819"/>
            <a:ext cx="5355775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نِصْفُ الْعَدَدِ 6 هُوَ: </a:t>
            </a:r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4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B3E12C-DFF4-BA81-2DB2-4341DAA291B2}"/>
              </a:ext>
            </a:extLst>
          </p:cNvPr>
          <p:cNvSpPr txBox="1"/>
          <p:nvPr/>
        </p:nvSpPr>
        <p:spPr>
          <a:xfrm>
            <a:off x="2862944" y="3261704"/>
            <a:ext cx="273231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= 2 x 3</a:t>
            </a:r>
          </a:p>
        </p:txBody>
      </p:sp>
    </p:spTree>
    <p:extLst>
      <p:ext uri="{BB962C8B-B14F-4D97-AF65-F5344CB8AC3E}">
        <p14:creationId xmlns:p14="http://schemas.microsoft.com/office/powerpoint/2010/main" val="24229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AB6C1A2-4C48-BFF2-9C15-DB02E732B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6533" y="1967933"/>
            <a:ext cx="3200431" cy="435659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5CDC7A-2290-6F85-414F-8832D5F17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8446" y="1967933"/>
            <a:ext cx="3200430" cy="435659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109.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517037" y="2503714"/>
            <a:ext cx="2814844" cy="1346490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0</a:t>
            </a:r>
            <a:endParaRPr lang="fr-FR" dirty="0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957413"/>
            <a:ext cx="7139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5 دقائق  لإنجاز هذا النشاط، سأمر بين الصفوف لمساعدتكم.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5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49B7D0-4A57-B500-3A1C-63BBCFBCF3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663" y="2328518"/>
            <a:ext cx="5677705" cy="278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0E3C10-2293-9931-DE40-A26EF939CB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839" y="2588601"/>
            <a:ext cx="4453743" cy="25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59CC4F8-56C3-7F1D-4A52-7812740EC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276" y="2112053"/>
            <a:ext cx="6870024" cy="3372641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554AC99F-FBE7-75BC-9E87-40C497C0D23A}"/>
              </a:ext>
            </a:extLst>
          </p:cNvPr>
          <p:cNvSpPr txBox="1"/>
          <p:nvPr/>
        </p:nvSpPr>
        <p:spPr>
          <a:xfrm>
            <a:off x="6237510" y="2743202"/>
            <a:ext cx="3483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C0FAFB-BBE2-82E1-23B5-1B72E326F843}"/>
              </a:ext>
            </a:extLst>
          </p:cNvPr>
          <p:cNvSpPr txBox="1"/>
          <p:nvPr/>
        </p:nvSpPr>
        <p:spPr>
          <a:xfrm>
            <a:off x="5845623" y="2732308"/>
            <a:ext cx="3483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8530F21-400B-7987-8DDE-0538D17C0B6F}"/>
              </a:ext>
            </a:extLst>
          </p:cNvPr>
          <p:cNvSpPr txBox="1"/>
          <p:nvPr/>
        </p:nvSpPr>
        <p:spPr>
          <a:xfrm>
            <a:off x="5442848" y="3374568"/>
            <a:ext cx="283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C9D9A5C-F940-87A0-2025-57207AD549AF}"/>
              </a:ext>
            </a:extLst>
          </p:cNvPr>
          <p:cNvSpPr txBox="1"/>
          <p:nvPr/>
        </p:nvSpPr>
        <p:spPr>
          <a:xfrm>
            <a:off x="6237506" y="4212777"/>
            <a:ext cx="555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049C6F4-1AC2-3F3F-75C7-B5C002963D58}"/>
              </a:ext>
            </a:extLst>
          </p:cNvPr>
          <p:cNvSpPr txBox="1"/>
          <p:nvPr/>
        </p:nvSpPr>
        <p:spPr>
          <a:xfrm>
            <a:off x="5900049" y="4190997"/>
            <a:ext cx="3483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FE72D35-5384-5159-9024-7CF7C4AED1E2}"/>
              </a:ext>
            </a:extLst>
          </p:cNvPr>
          <p:cNvSpPr txBox="1"/>
          <p:nvPr/>
        </p:nvSpPr>
        <p:spPr>
          <a:xfrm>
            <a:off x="5257800" y="4865915"/>
            <a:ext cx="522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B18884C-0826-A139-2590-B4C2ED03B51A}"/>
              </a:ext>
            </a:extLst>
          </p:cNvPr>
          <p:cNvSpPr txBox="1"/>
          <p:nvPr/>
        </p:nvSpPr>
        <p:spPr>
          <a:xfrm>
            <a:off x="3320139" y="4223660"/>
            <a:ext cx="3483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7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8A89A2A-DFBE-2D3F-E505-BCA26B48B8AF}"/>
              </a:ext>
            </a:extLst>
          </p:cNvPr>
          <p:cNvSpPr txBox="1"/>
          <p:nvPr/>
        </p:nvSpPr>
        <p:spPr>
          <a:xfrm>
            <a:off x="2928252" y="4212766"/>
            <a:ext cx="3483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5EF5AB-18B9-68D7-3B26-E7FC70389481}"/>
              </a:ext>
            </a:extLst>
          </p:cNvPr>
          <p:cNvSpPr txBox="1"/>
          <p:nvPr/>
        </p:nvSpPr>
        <p:spPr>
          <a:xfrm>
            <a:off x="2340420" y="4855026"/>
            <a:ext cx="283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7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A731EA5-388F-38F0-24E4-1A394E480D01}"/>
              </a:ext>
            </a:extLst>
          </p:cNvPr>
          <p:cNvSpPr txBox="1"/>
          <p:nvPr/>
        </p:nvSpPr>
        <p:spPr>
          <a:xfrm>
            <a:off x="5845630" y="4898569"/>
            <a:ext cx="522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255E78D-87EE-7F8C-1AFD-F813AC447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9564" y="1804992"/>
            <a:ext cx="3664554" cy="4660404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109 أنجزوا النشاط رقم 5 لديكم 4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2307780" y="4103912"/>
            <a:ext cx="3276592" cy="96883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\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2DCE982A-2D38-C3F3-AAE6-4FA7E7A42E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122265"/>
            <a:ext cx="7557025" cy="261347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F2F142F-CBF0-755B-B863-E916492B9012}"/>
              </a:ext>
            </a:extLst>
          </p:cNvPr>
          <p:cNvSpPr txBox="1"/>
          <p:nvPr/>
        </p:nvSpPr>
        <p:spPr>
          <a:xfrm>
            <a:off x="6847109" y="3004464"/>
            <a:ext cx="555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9845BFB-66D2-91CA-ED51-4863821DF4AA}"/>
              </a:ext>
            </a:extLst>
          </p:cNvPr>
          <p:cNvSpPr txBox="1"/>
          <p:nvPr/>
        </p:nvSpPr>
        <p:spPr>
          <a:xfrm>
            <a:off x="6433450" y="3015342"/>
            <a:ext cx="3483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86A6123-BCDE-42D9-BEA1-F7B5656C2D08}"/>
              </a:ext>
            </a:extLst>
          </p:cNvPr>
          <p:cNvSpPr txBox="1"/>
          <p:nvPr/>
        </p:nvSpPr>
        <p:spPr>
          <a:xfrm>
            <a:off x="5747660" y="3853543"/>
            <a:ext cx="522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92AF1D2-CC13-431F-EFC8-90CE0A44E545}"/>
              </a:ext>
            </a:extLst>
          </p:cNvPr>
          <p:cNvSpPr txBox="1"/>
          <p:nvPr/>
        </p:nvSpPr>
        <p:spPr>
          <a:xfrm>
            <a:off x="3320139" y="2993574"/>
            <a:ext cx="3483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B8D6EE2-4A7B-DAA7-ED98-E03227959582}"/>
              </a:ext>
            </a:extLst>
          </p:cNvPr>
          <p:cNvSpPr txBox="1"/>
          <p:nvPr/>
        </p:nvSpPr>
        <p:spPr>
          <a:xfrm>
            <a:off x="2808506" y="2993566"/>
            <a:ext cx="3483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5C913A3-4C0B-5E73-416B-8DF4B870A51B}"/>
              </a:ext>
            </a:extLst>
          </p:cNvPr>
          <p:cNvSpPr txBox="1"/>
          <p:nvPr/>
        </p:nvSpPr>
        <p:spPr>
          <a:xfrm>
            <a:off x="2220674" y="3853540"/>
            <a:ext cx="283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DF04C77-5B19-9B69-7B9A-2E996003F540}"/>
              </a:ext>
            </a:extLst>
          </p:cNvPr>
          <p:cNvSpPr txBox="1"/>
          <p:nvPr/>
        </p:nvSpPr>
        <p:spPr>
          <a:xfrm>
            <a:off x="6335477" y="3853550"/>
            <a:ext cx="555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A5B9D90-512F-8B49-2480-04BFDAEA1C98}"/>
              </a:ext>
            </a:extLst>
          </p:cNvPr>
          <p:cNvSpPr txBox="1"/>
          <p:nvPr/>
        </p:nvSpPr>
        <p:spPr>
          <a:xfrm>
            <a:off x="2754080" y="3864434"/>
            <a:ext cx="555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7794C-8041-DE68-390C-AC4E243CE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743615AC-1AD0-226B-CF7B-DD3687EA1477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النشاط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سأقرأ المسألة مرتين.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F888CD3-3F37-3AE6-FA54-A0709507C9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ADA148-411C-83DB-6953-4C978E62C7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E9B6725C-EA29-1AF8-82AB-7B06CA6D4D7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8C97AB2F-5622-2568-2946-B409C2075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58A9DF67-1AF6-93A9-3D71-51BD0A5734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34FB0F2-F52D-A5D4-5DC8-A8AA3DA289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9995" y="3110395"/>
            <a:ext cx="5161550" cy="209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93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9D893-865C-05E2-2998-0D1255841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85705474-F944-5C8A-FC16-80E0B8B167A5}"/>
              </a:ext>
            </a:extLst>
          </p:cNvPr>
          <p:cNvSpPr txBox="1"/>
          <p:nvPr/>
        </p:nvSpPr>
        <p:spPr>
          <a:xfrm>
            <a:off x="837475" y="800687"/>
            <a:ext cx="6731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E1BF3DC-9AA4-A104-F7A7-E7B7F07792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D8DDEDED-9CB4-72A3-CFD0-746A045FBDC5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A99EF183-50FA-30EB-EAC4-A4A9B63F4A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CA5845AF-2A77-682C-88FD-9C6A925372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99E492B-4747-DA61-87EA-008A03669A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587" y="2763456"/>
            <a:ext cx="6870024" cy="2790184"/>
          </a:xfrm>
          <a:prstGeom prst="rect">
            <a:avLst/>
          </a:prstGeom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75F9334-88AA-02DF-2495-BDD7FC735441}"/>
              </a:ext>
            </a:extLst>
          </p:cNvPr>
          <p:cNvCxnSpPr/>
          <p:nvPr/>
        </p:nvCxnSpPr>
        <p:spPr>
          <a:xfrm flipH="1">
            <a:off x="1817914" y="4136571"/>
            <a:ext cx="1306286" cy="4572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24794A5E-6E97-4FD7-7581-B5FA57409A8E}"/>
              </a:ext>
            </a:extLst>
          </p:cNvPr>
          <p:cNvCxnSpPr/>
          <p:nvPr/>
        </p:nvCxnSpPr>
        <p:spPr>
          <a:xfrm>
            <a:off x="4408713" y="4147457"/>
            <a:ext cx="2569028" cy="4572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7F9ACF32-AF33-33D7-860A-1BBE713AD056}"/>
              </a:ext>
            </a:extLst>
          </p:cNvPr>
          <p:cNvCxnSpPr>
            <a:cxnSpLocks/>
          </p:cNvCxnSpPr>
          <p:nvPr/>
        </p:nvCxnSpPr>
        <p:spPr>
          <a:xfrm flipV="1">
            <a:off x="4365171" y="4147457"/>
            <a:ext cx="2525486" cy="44631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125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108 و 109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836DBE-A29F-839B-8B33-D0A3378C08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6533" y="1967933"/>
            <a:ext cx="3200431" cy="435659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269030D-1EFD-B69E-15DF-002645D80D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8446" y="1967933"/>
            <a:ext cx="3200430" cy="435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19546</TotalTime>
  <Words>998</Words>
  <Application>Microsoft Office PowerPoint</Application>
  <PresentationFormat>Affichage à l'écran (4:3)</PresentationFormat>
  <Paragraphs>308</Paragraphs>
  <Slides>61</Slides>
  <Notes>22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61</vt:i4>
      </vt:variant>
    </vt:vector>
  </HeadingPairs>
  <TitlesOfParts>
    <vt:vector size="71" baseType="lpstr">
      <vt:lpstr>Calibri</vt:lpstr>
      <vt:lpstr>Dosis</vt:lpstr>
      <vt:lpstr>Effra CC Arbc</vt:lpstr>
      <vt:lpstr>Aptos Display</vt:lpstr>
      <vt:lpstr>Aptos</vt:lpstr>
      <vt:lpstr>Arial</vt:lpstr>
      <vt:lpstr>DengXian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257</cp:revision>
  <cp:lastPrinted>2025-08-13T10:11:39Z</cp:lastPrinted>
  <dcterms:created xsi:type="dcterms:W3CDTF">2025-08-01T12:31:49Z</dcterms:created>
  <dcterms:modified xsi:type="dcterms:W3CDTF">2026-05-08T11:35:11Z</dcterms:modified>
</cp:coreProperties>
</file>