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8"/>
  </p:notesMasterIdLst>
  <p:handoutMasterIdLst>
    <p:handoutMasterId r:id="rId69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2134806765" r:id="rId20"/>
    <p:sldId id="982" r:id="rId21"/>
    <p:sldId id="983" r:id="rId22"/>
    <p:sldId id="2134806762" r:id="rId23"/>
    <p:sldId id="2134806659" r:id="rId24"/>
    <p:sldId id="1006" r:id="rId25"/>
    <p:sldId id="2134806661" r:id="rId26"/>
    <p:sldId id="2134806690" r:id="rId27"/>
    <p:sldId id="2134806719" r:id="rId28"/>
    <p:sldId id="2134806650" r:id="rId29"/>
    <p:sldId id="1001" r:id="rId30"/>
    <p:sldId id="2134806694" r:id="rId31"/>
    <p:sldId id="2134806695" r:id="rId32"/>
    <p:sldId id="2134806696" r:id="rId33"/>
    <p:sldId id="2134806751" r:id="rId34"/>
    <p:sldId id="2134806662" r:id="rId35"/>
    <p:sldId id="2134806707" r:id="rId36"/>
    <p:sldId id="2134806664" r:id="rId37"/>
    <p:sldId id="2134806697" r:id="rId38"/>
    <p:sldId id="2134806710" r:id="rId39"/>
    <p:sldId id="2134806666" r:id="rId40"/>
    <p:sldId id="2134806656" r:id="rId41"/>
    <p:sldId id="962" r:id="rId42"/>
    <p:sldId id="2134806657" r:id="rId43"/>
    <p:sldId id="2134806658" r:id="rId44"/>
    <p:sldId id="2134806763" r:id="rId45"/>
    <p:sldId id="2134806667" r:id="rId46"/>
    <p:sldId id="2134806706" r:id="rId47"/>
    <p:sldId id="2134806669" r:id="rId48"/>
    <p:sldId id="2134806757" r:id="rId49"/>
    <p:sldId id="2134806758" r:id="rId50"/>
    <p:sldId id="2134806767" r:id="rId51"/>
    <p:sldId id="2134806673" r:id="rId52"/>
    <p:sldId id="2134806674" r:id="rId53"/>
    <p:sldId id="2134806723" r:id="rId54"/>
    <p:sldId id="2134806766" r:id="rId55"/>
    <p:sldId id="2134806676" r:id="rId56"/>
    <p:sldId id="2134806759" r:id="rId57"/>
    <p:sldId id="2134806733" r:id="rId58"/>
    <p:sldId id="2134806734" r:id="rId59"/>
    <p:sldId id="2134806768" r:id="rId60"/>
    <p:sldId id="2134806679" r:id="rId61"/>
    <p:sldId id="998" r:id="rId62"/>
    <p:sldId id="984" r:id="rId63"/>
    <p:sldId id="2134806718" r:id="rId64"/>
    <p:sldId id="985" r:id="rId65"/>
    <p:sldId id="793" r:id="rId66"/>
    <p:sldId id="923" r:id="rId6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0"/>
      <p:bold r:id="rId71"/>
    </p:embeddedFont>
    <p:embeddedFont>
      <p:font typeface="Dosis" pitchFamily="2" charset="0"/>
      <p:regular r:id="rId72"/>
      <p:bold r:id="rId73"/>
    </p:embeddedFont>
    <p:embeddedFont>
      <p:font typeface="Dosis SemiBold" pitchFamily="2" charset="0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A6D"/>
    <a:srgbClr val="FFEFB9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4061" autoAdjust="0"/>
  </p:normalViewPr>
  <p:slideViewPr>
    <p:cSldViewPr snapToGrid="0">
      <p:cViewPr varScale="1">
        <p:scale>
          <a:sx n="74" d="100"/>
          <a:sy n="74" d="100"/>
        </p:scale>
        <p:origin x="10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font" Target="fonts/font5.fntdata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handoutMaster" Target="handoutMasters/handoutMaster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1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4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27093-1EC6-755C-8141-15E599359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1B4EAA-A7F5-DBD9-F40E-44B56F249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DF7046-3438-922E-F687-F8F649269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B318B8-6EB2-5533-7863-7AB08A0C0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5244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solidFill>
                  <a:prstClr val="white"/>
                </a:solidFill>
                <a:ea typeface="DengXian" panose="02010600030101010101" pitchFamily="2" charset="-122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الخامس    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المقارنة 1) 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6350E31-A10E-1081-0D5C-803832D477B6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18F5CB9-6A02-9587-12DA-0A62D142CF7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AA7A2CA9-2B68-8926-B5A4-6904265FA46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E011C0AA-88A0-5B7E-DD03-62BBD13644B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+mn-cs"/>
                </a:rPr>
                <a:t>التقنية الاعتيادية للطرح (2)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ECAB357-F0CC-8224-598B-C2B02CACAD2F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94EC841-B7DE-2317-2A26-096E22D06B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AB819940-43D5-8FC1-166E-8189C3B6CA3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1F997A14-D021-E317-5EEB-502597E583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+mn-cs"/>
                </a:rPr>
                <a:t>التقنية الاعتيادية للطرح (1)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E3C392E-F130-11EF-9E6C-61A79EF6AE86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18F564E-D616-7C76-785C-99F475BFE1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C7B83130-4F1E-83DF-0B4E-1349A4B9671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F8B61F2D-C8D5-0012-483B-784A8192876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</a:rPr>
                <a:t>التقنية الاعتيادية للجمع و الطرح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385628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الأول  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29BD144-9EC0-DF37-9AB0-188A28334C81}"/>
              </a:ext>
            </a:extLst>
          </p:cNvPr>
          <p:cNvGrpSpPr/>
          <p:nvPr/>
        </p:nvGrpSpPr>
        <p:grpSpPr>
          <a:xfrm>
            <a:off x="1573940" y="2436916"/>
            <a:ext cx="5996120" cy="3909292"/>
            <a:chOff x="1701217" y="2436916"/>
            <a:chExt cx="5996120" cy="390929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C8104E4-294A-4E3F-5B11-D24217F00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9277" y="2436916"/>
              <a:ext cx="2998060" cy="390929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CC51646-3480-9064-6AD7-887A84A42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1217" y="2436916"/>
              <a:ext cx="2998060" cy="3909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504968" y="3638497"/>
            <a:ext cx="7372526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346134" y="4077040"/>
            <a:ext cx="7132941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عملية طرح بدون مبادلة 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بتمثيل معطياتها على نموذج الأشرطة</a:t>
            </a:r>
            <a:r>
              <a:rPr lang="fr-FR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ar-MA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الأول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0" y="737024"/>
            <a:ext cx="747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6 تمثل القيمة الصغرى و 10 تمثل القيمة الكبرى و نبحث عن الفرق بين القيمتين : 4 = 6 – 10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174899B-D594-5067-6EA2-A2F829E3E0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220" y="1844480"/>
            <a:ext cx="6945560" cy="42608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3EDEDB0-74FD-8056-091C-6CFD49643950}"/>
              </a:ext>
            </a:extLst>
          </p:cNvPr>
          <p:cNvSpPr txBox="1"/>
          <p:nvPr/>
        </p:nvSpPr>
        <p:spPr>
          <a:xfrm>
            <a:off x="2624359" y="3624451"/>
            <a:ext cx="52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926DC6-A195-5AA6-ED14-629CFFFCF31D}"/>
              </a:ext>
            </a:extLst>
          </p:cNvPr>
          <p:cNvSpPr txBox="1"/>
          <p:nvPr/>
        </p:nvSpPr>
        <p:spPr>
          <a:xfrm>
            <a:off x="2925634" y="4077372"/>
            <a:ext cx="685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6A7587-AEE8-50F7-CBF6-20FCA9DE2A31}"/>
              </a:ext>
            </a:extLst>
          </p:cNvPr>
          <p:cNvSpPr txBox="1"/>
          <p:nvPr/>
        </p:nvSpPr>
        <p:spPr>
          <a:xfrm>
            <a:off x="5532461" y="4532473"/>
            <a:ext cx="2242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10 - 6 = 4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C00C29-6BB7-1691-0C58-F72EFACB1762}"/>
              </a:ext>
            </a:extLst>
          </p:cNvPr>
          <p:cNvSpPr txBox="1"/>
          <p:nvPr/>
        </p:nvSpPr>
        <p:spPr>
          <a:xfrm>
            <a:off x="4896386" y="5362536"/>
            <a:ext cx="685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ضعوا و أنجزوا العملية التالية على الألواح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540DE41-843B-77E2-F392-99F2A4C273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BAF77A-6000-4364-7819-EF09E2844365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8CDAC3-64F2-09C9-025B-8F242DA096AB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41153EAA-B54B-44A6-1EFC-1A7C3CC58D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278B570C-B4B2-6F29-4D48-1ADAB68C6F6C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E06CDD0-174F-0E2B-232B-E72F91CD00B2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:46 ناقص  3 تساوي 43 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3801922C-F292-0326-E04A-A99ACC1734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CC2CC48-9941-C2DB-1699-A0BB63F8EEB4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8DBCE7B-67F6-97F3-C1E6-26B1FD0A403D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C71D17-8153-3201-9360-D92BF9DE3518}"/>
              </a:ext>
            </a:extLst>
          </p:cNvPr>
          <p:cNvSpPr txBox="1"/>
          <p:nvPr/>
        </p:nvSpPr>
        <p:spPr>
          <a:xfrm>
            <a:off x="4566033" y="244780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FF7916F-89D2-69F1-1036-7350FF727810}"/>
              </a:ext>
            </a:extLst>
          </p:cNvPr>
          <p:cNvSpPr txBox="1"/>
          <p:nvPr/>
        </p:nvSpPr>
        <p:spPr>
          <a:xfrm>
            <a:off x="3983207" y="244780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7FD737-0210-6952-10DC-B1AF9353625C}"/>
              </a:ext>
            </a:extLst>
          </p:cNvPr>
          <p:cNvSpPr txBox="1"/>
          <p:nvPr/>
        </p:nvSpPr>
        <p:spPr>
          <a:xfrm>
            <a:off x="4509437" y="330903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BE06153-5757-5CC9-2E7B-A504C1186702}"/>
              </a:ext>
            </a:extLst>
          </p:cNvPr>
          <p:cNvSpPr txBox="1"/>
          <p:nvPr/>
        </p:nvSpPr>
        <p:spPr>
          <a:xfrm>
            <a:off x="4526706" y="439485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C6C4AE-C8F2-7C5A-BB57-4F4303FA3DEE}"/>
              </a:ext>
            </a:extLst>
          </p:cNvPr>
          <p:cNvSpPr txBox="1"/>
          <p:nvPr/>
        </p:nvSpPr>
        <p:spPr>
          <a:xfrm>
            <a:off x="3974155" y="439485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5666" y="789902"/>
            <a:ext cx="7214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وضع و إنجاز العملية على السبورة  باتباع الخطوات التالية: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وضع العملية 2) حساب فرق  الوحدات  3) حساب فرق  العشرات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69A6E90-4193-0427-79DF-E0D24F1B93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1371AAC-1804-AE22-3F25-0F312086A54D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A6156E9-1B51-D452-2151-4DCC17D67DCB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A03EAC-7FE5-2132-431D-1C0D2F8263AB}"/>
              </a:ext>
            </a:extLst>
          </p:cNvPr>
          <p:cNvSpPr txBox="1"/>
          <p:nvPr/>
        </p:nvSpPr>
        <p:spPr>
          <a:xfrm>
            <a:off x="4597308" y="235638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D66F80C-A251-2F15-15C2-D791E5AF8C1D}"/>
              </a:ext>
            </a:extLst>
          </p:cNvPr>
          <p:cNvSpPr txBox="1"/>
          <p:nvPr/>
        </p:nvSpPr>
        <p:spPr>
          <a:xfrm>
            <a:off x="3976325" y="233334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C5B8DF1-1CA5-96A3-7370-881B5B9C2FBE}"/>
              </a:ext>
            </a:extLst>
          </p:cNvPr>
          <p:cNvSpPr txBox="1"/>
          <p:nvPr/>
        </p:nvSpPr>
        <p:spPr>
          <a:xfrm>
            <a:off x="4517599" y="327971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18577FE-AB40-6389-5A43-AA56E50B8F8B}"/>
              </a:ext>
            </a:extLst>
          </p:cNvPr>
          <p:cNvSpPr txBox="1"/>
          <p:nvPr/>
        </p:nvSpPr>
        <p:spPr>
          <a:xfrm>
            <a:off x="4517599" y="441115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FEADA50-5DDB-4A62-3BB3-27448B25E61A}"/>
              </a:ext>
            </a:extLst>
          </p:cNvPr>
          <p:cNvSpPr txBox="1"/>
          <p:nvPr/>
        </p:nvSpPr>
        <p:spPr>
          <a:xfrm>
            <a:off x="3966348" y="441115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3" grpId="0"/>
      <p:bldP spid="25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130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9661391-93EE-A056-3C84-4EE5EFE67A97}"/>
              </a:ext>
            </a:extLst>
          </p:cNvPr>
          <p:cNvGrpSpPr/>
          <p:nvPr/>
        </p:nvGrpSpPr>
        <p:grpSpPr>
          <a:xfrm>
            <a:off x="643337" y="1836414"/>
            <a:ext cx="5996120" cy="3909292"/>
            <a:chOff x="1701217" y="2436916"/>
            <a:chExt cx="5996120" cy="390929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1180494-8F1A-D73C-FBDB-80C48A4F6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9277" y="2436916"/>
              <a:ext cx="2998060" cy="390929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47458E0-995A-3EC6-269F-0B28B84C0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01217" y="2436916"/>
              <a:ext cx="2998060" cy="3909292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946297" y="2323340"/>
            <a:ext cx="2370931" cy="110566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3514D6-0E2C-50B6-77E6-21D58A9539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10250"/>
            <a:ext cx="7557025" cy="331988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DC80EC-997B-CBF8-DAF4-9E91E1473144}"/>
              </a:ext>
            </a:extLst>
          </p:cNvPr>
          <p:cNvSpPr txBox="1"/>
          <p:nvPr/>
        </p:nvSpPr>
        <p:spPr>
          <a:xfrm>
            <a:off x="1717211" y="3276512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37EE07-E80A-A916-8590-17EED15FE2C4}"/>
              </a:ext>
            </a:extLst>
          </p:cNvPr>
          <p:cNvSpPr txBox="1"/>
          <p:nvPr/>
        </p:nvSpPr>
        <p:spPr>
          <a:xfrm>
            <a:off x="1153644" y="327651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5EA899-71FA-7581-894A-F700C572C18D}"/>
              </a:ext>
            </a:extLst>
          </p:cNvPr>
          <p:cNvSpPr txBox="1"/>
          <p:nvPr/>
        </p:nvSpPr>
        <p:spPr>
          <a:xfrm>
            <a:off x="1689915" y="3802014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92959C9-CC74-77A7-142C-039C4D81EEEA}"/>
              </a:ext>
            </a:extLst>
          </p:cNvPr>
          <p:cNvSpPr txBox="1"/>
          <p:nvPr/>
        </p:nvSpPr>
        <p:spPr>
          <a:xfrm>
            <a:off x="897055" y="359484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517F9E97-D6D3-CC77-9ECA-D53631BEC75D}"/>
              </a:ext>
            </a:extLst>
          </p:cNvPr>
          <p:cNvCxnSpPr/>
          <p:nvPr/>
        </p:nvCxnSpPr>
        <p:spPr>
          <a:xfrm>
            <a:off x="1063297" y="4482886"/>
            <a:ext cx="149164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5AA62F1E-3CB5-1EE4-6EFF-0154B616D049}"/>
              </a:ext>
            </a:extLst>
          </p:cNvPr>
          <p:cNvSpPr txBox="1"/>
          <p:nvPr/>
        </p:nvSpPr>
        <p:spPr>
          <a:xfrm>
            <a:off x="1705573" y="4327516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CC2E5B1-235D-2FA0-E59D-77E8F3CD7A49}"/>
              </a:ext>
            </a:extLst>
          </p:cNvPr>
          <p:cNvSpPr txBox="1"/>
          <p:nvPr/>
        </p:nvSpPr>
        <p:spPr>
          <a:xfrm>
            <a:off x="1085964" y="431463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FA14C7A-C655-026E-7763-BAD4B0DB42A6}"/>
              </a:ext>
            </a:extLst>
          </p:cNvPr>
          <p:cNvSpPr txBox="1"/>
          <p:nvPr/>
        </p:nvSpPr>
        <p:spPr>
          <a:xfrm>
            <a:off x="4710304" y="329134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B736EE6-749F-E668-7E52-A6207235585D}"/>
              </a:ext>
            </a:extLst>
          </p:cNvPr>
          <p:cNvSpPr txBox="1"/>
          <p:nvPr/>
        </p:nvSpPr>
        <p:spPr>
          <a:xfrm>
            <a:off x="4105793" y="3291342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D123D33-7C45-4F45-A016-0F4C323E5946}"/>
              </a:ext>
            </a:extLst>
          </p:cNvPr>
          <p:cNvSpPr txBox="1"/>
          <p:nvPr/>
        </p:nvSpPr>
        <p:spPr>
          <a:xfrm>
            <a:off x="4683008" y="381684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A1792D4-60E1-55B7-6F47-6FFDF6A37A2B}"/>
              </a:ext>
            </a:extLst>
          </p:cNvPr>
          <p:cNvSpPr txBox="1"/>
          <p:nvPr/>
        </p:nvSpPr>
        <p:spPr>
          <a:xfrm>
            <a:off x="3890148" y="36096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D479881-F00A-A768-5B2F-1ADED394FBF1}"/>
              </a:ext>
            </a:extLst>
          </p:cNvPr>
          <p:cNvCxnSpPr/>
          <p:nvPr/>
        </p:nvCxnSpPr>
        <p:spPr>
          <a:xfrm>
            <a:off x="3892614" y="4497717"/>
            <a:ext cx="149164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39370E8C-3037-DDF0-38BA-AD1EEEAE46E6}"/>
              </a:ext>
            </a:extLst>
          </p:cNvPr>
          <p:cNvSpPr txBox="1"/>
          <p:nvPr/>
        </p:nvSpPr>
        <p:spPr>
          <a:xfrm>
            <a:off x="4657722" y="434234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B45315F-C722-ACE2-3866-11B2A73C6740}"/>
              </a:ext>
            </a:extLst>
          </p:cNvPr>
          <p:cNvSpPr txBox="1"/>
          <p:nvPr/>
        </p:nvSpPr>
        <p:spPr>
          <a:xfrm>
            <a:off x="4079057" y="432946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9EB92BC-008E-BBA9-C4FB-5DE6B34425BA}"/>
              </a:ext>
            </a:extLst>
          </p:cNvPr>
          <p:cNvSpPr txBox="1"/>
          <p:nvPr/>
        </p:nvSpPr>
        <p:spPr>
          <a:xfrm>
            <a:off x="7397132" y="3304229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A87C91D5-7727-1FD5-7A87-E746E96D2D04}"/>
              </a:ext>
            </a:extLst>
          </p:cNvPr>
          <p:cNvSpPr txBox="1"/>
          <p:nvPr/>
        </p:nvSpPr>
        <p:spPr>
          <a:xfrm>
            <a:off x="6806269" y="330422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4AD43AA9-F1F0-35A1-E031-0997F596DC8D}"/>
              </a:ext>
            </a:extLst>
          </p:cNvPr>
          <p:cNvSpPr txBox="1"/>
          <p:nvPr/>
        </p:nvSpPr>
        <p:spPr>
          <a:xfrm>
            <a:off x="7397132" y="382973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BB0B6C26-2E6A-D32D-3365-A21694A7C726}"/>
              </a:ext>
            </a:extLst>
          </p:cNvPr>
          <p:cNvSpPr txBox="1"/>
          <p:nvPr/>
        </p:nvSpPr>
        <p:spPr>
          <a:xfrm>
            <a:off x="6631568" y="362255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B1C4A305-B2CC-CADD-4C64-7F3635E8BBEA}"/>
              </a:ext>
            </a:extLst>
          </p:cNvPr>
          <p:cNvCxnSpPr/>
          <p:nvPr/>
        </p:nvCxnSpPr>
        <p:spPr>
          <a:xfrm>
            <a:off x="6552146" y="4510603"/>
            <a:ext cx="149164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1AC8618F-6473-AF18-9740-EC2083A28244}"/>
              </a:ext>
            </a:extLst>
          </p:cNvPr>
          <p:cNvSpPr txBox="1"/>
          <p:nvPr/>
        </p:nvSpPr>
        <p:spPr>
          <a:xfrm>
            <a:off x="7399142" y="435523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D466788-3558-FED6-7B9B-57908B0314F5}"/>
              </a:ext>
            </a:extLst>
          </p:cNvPr>
          <p:cNvSpPr txBox="1"/>
          <p:nvPr/>
        </p:nvSpPr>
        <p:spPr>
          <a:xfrm>
            <a:off x="6820477" y="434234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2" grpId="0"/>
      <p:bldP spid="40" grpId="0"/>
      <p:bldP spid="42" grpId="0"/>
      <p:bldP spid="43" grpId="0"/>
      <p:bldP spid="45" grpId="0"/>
      <p:bldP spid="46" grpId="0"/>
      <p:bldP spid="47" grpId="0"/>
      <p:bldP spid="48" grpId="0"/>
      <p:bldP spid="50" grpId="0"/>
      <p:bldP spid="51" grpId="0"/>
      <p:bldP spid="52" grpId="0"/>
      <p:bldP spid="53" grpId="0"/>
      <p:bldP spid="54" grpId="0"/>
      <p:bldP spid="55" grpId="0"/>
      <p:bldP spid="57" grpId="0"/>
      <p:bldP spid="5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ضعوا و أنجزوا العملية التالية على الألواح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B10650-D25E-7F22-4839-4FD1F3DF61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DBC91B-BBE0-CCD8-D5FF-E2A00D97F1C4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DDF45F-3E24-6A15-B081-4E6B2B43CEC0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14BD66-B802-DB51-BD2F-4D6F7EB17D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39F1BD-28BE-CDC3-7831-4E2D7E52733E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40F73E-0AF7-0D23-C374-52AFC2DEFA7C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79 ناقص 23  تساوي 56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D0A494-41F5-2072-FE58-D7FAC97082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336808-41C0-B17D-683D-4D5181D0F662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214AF9-8069-D015-482D-C5958AC341AC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C1EE2C-D96A-3447-5D64-718441F3978A}"/>
              </a:ext>
            </a:extLst>
          </p:cNvPr>
          <p:cNvSpPr txBox="1"/>
          <p:nvPr/>
        </p:nvSpPr>
        <p:spPr>
          <a:xfrm>
            <a:off x="4570012" y="232909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B7529E-1530-4A7D-7CB2-0BA952D1EDBC}"/>
              </a:ext>
            </a:extLst>
          </p:cNvPr>
          <p:cNvSpPr txBox="1"/>
          <p:nvPr/>
        </p:nvSpPr>
        <p:spPr>
          <a:xfrm>
            <a:off x="3976325" y="233334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C7F00E-5578-C3D3-9478-5214465B2FE3}"/>
              </a:ext>
            </a:extLst>
          </p:cNvPr>
          <p:cNvSpPr txBox="1"/>
          <p:nvPr/>
        </p:nvSpPr>
        <p:spPr>
          <a:xfrm>
            <a:off x="4517599" y="327971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CC76A0-0B87-5914-FFAF-78CDA038DB09}"/>
              </a:ext>
            </a:extLst>
          </p:cNvPr>
          <p:cNvSpPr txBox="1"/>
          <p:nvPr/>
        </p:nvSpPr>
        <p:spPr>
          <a:xfrm>
            <a:off x="3976325" y="329075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D8919-E94A-CEB6-BE12-F25D922F86B3}"/>
              </a:ext>
            </a:extLst>
          </p:cNvPr>
          <p:cNvSpPr txBox="1"/>
          <p:nvPr/>
        </p:nvSpPr>
        <p:spPr>
          <a:xfrm>
            <a:off x="4517599" y="441115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6118096-0BBF-83EB-F057-859227E08C96}"/>
              </a:ext>
            </a:extLst>
          </p:cNvPr>
          <p:cNvSpPr txBox="1"/>
          <p:nvPr/>
        </p:nvSpPr>
        <p:spPr>
          <a:xfrm>
            <a:off x="3966348" y="441115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3" grpId="0"/>
      <p:bldP spid="14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887137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وضع و إنجاز عملية طرح  بدون مبادلة  باتباع الخطوات التالية 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1 ) يضع العملية 2 ) يحسب فرق  الوحدات 3) يحسب فرق  العشرات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8A472A16-A311-FFE2-0672-D0A5341C55E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8146EDB-7F0C-B2B9-0C3F-8D1958F75CDB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EA75F4-64B6-7BD1-8068-0DB284095D4F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D571F36-A94A-8C0B-3AF3-BEF38FFE3AD1}"/>
              </a:ext>
            </a:extLst>
          </p:cNvPr>
          <p:cNvSpPr txBox="1"/>
          <p:nvPr/>
        </p:nvSpPr>
        <p:spPr>
          <a:xfrm>
            <a:off x="4570012" y="232909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661AD8-0132-12F3-00BD-031BFAE4792D}"/>
              </a:ext>
            </a:extLst>
          </p:cNvPr>
          <p:cNvSpPr txBox="1"/>
          <p:nvPr/>
        </p:nvSpPr>
        <p:spPr>
          <a:xfrm>
            <a:off x="3976325" y="233334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CF81F24-5B69-FBB8-92B9-D79348B5018C}"/>
              </a:ext>
            </a:extLst>
          </p:cNvPr>
          <p:cNvSpPr txBox="1"/>
          <p:nvPr/>
        </p:nvSpPr>
        <p:spPr>
          <a:xfrm>
            <a:off x="4517599" y="327971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FE74D98-19BD-DF67-652A-47DCB416060C}"/>
              </a:ext>
            </a:extLst>
          </p:cNvPr>
          <p:cNvSpPr txBox="1"/>
          <p:nvPr/>
        </p:nvSpPr>
        <p:spPr>
          <a:xfrm>
            <a:off x="3976325" y="329075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F02B30-22B3-AF9F-72A4-2B51F1CF7DC6}"/>
              </a:ext>
            </a:extLst>
          </p:cNvPr>
          <p:cNvSpPr txBox="1"/>
          <p:nvPr/>
        </p:nvSpPr>
        <p:spPr>
          <a:xfrm>
            <a:off x="4517599" y="441115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C486641-B1C6-8E19-44AD-D6676743BA89}"/>
              </a:ext>
            </a:extLst>
          </p:cNvPr>
          <p:cNvSpPr txBox="1"/>
          <p:nvPr/>
        </p:nvSpPr>
        <p:spPr>
          <a:xfrm>
            <a:off x="3966348" y="441115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31" grpId="0"/>
      <p:bldP spid="32" grpId="0"/>
      <p:bldP spid="34" grpId="0"/>
      <p:bldP spid="3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130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D105863-4FF7-8A75-F9BD-122754458604}"/>
              </a:ext>
            </a:extLst>
          </p:cNvPr>
          <p:cNvGrpSpPr/>
          <p:nvPr/>
        </p:nvGrpSpPr>
        <p:grpSpPr>
          <a:xfrm>
            <a:off x="643337" y="1836414"/>
            <a:ext cx="5996120" cy="3909292"/>
            <a:chOff x="1701217" y="2436916"/>
            <a:chExt cx="5996120" cy="390929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13C473E-9C64-95F0-DD4F-D62CA8FD3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9277" y="2436916"/>
              <a:ext cx="2998060" cy="390929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E2F159-5E3C-29DA-71EB-06B1E5B44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01217" y="2436916"/>
              <a:ext cx="2998060" cy="3909292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3764224" y="3372192"/>
            <a:ext cx="2579427" cy="1104274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897518-3DF7-4EEB-A077-2CEB066A4D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32426"/>
            <a:ext cx="7557025" cy="33484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7FADF9-E601-4AB3-19CE-1933BA280DD9}"/>
              </a:ext>
            </a:extLst>
          </p:cNvPr>
          <p:cNvSpPr txBox="1"/>
          <p:nvPr/>
        </p:nvSpPr>
        <p:spPr>
          <a:xfrm>
            <a:off x="2079671" y="342900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EE9A38-3984-8BEB-C93C-AF2A6D21D5F4}"/>
              </a:ext>
            </a:extLst>
          </p:cNvPr>
          <p:cNvSpPr txBox="1"/>
          <p:nvPr/>
        </p:nvSpPr>
        <p:spPr>
          <a:xfrm>
            <a:off x="1405059" y="344500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E1E91F-A8B3-3F46-9988-56574FE14448}"/>
              </a:ext>
            </a:extLst>
          </p:cNvPr>
          <p:cNvSpPr txBox="1"/>
          <p:nvPr/>
        </p:nvSpPr>
        <p:spPr>
          <a:xfrm>
            <a:off x="1067753" y="375210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6E12BFA-7526-3E10-E609-DF257B46637F}"/>
              </a:ext>
            </a:extLst>
          </p:cNvPr>
          <p:cNvSpPr txBox="1"/>
          <p:nvPr/>
        </p:nvSpPr>
        <p:spPr>
          <a:xfrm>
            <a:off x="2020675" y="403885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0FCB6A-5288-E2D1-9BA9-3B6628B6F2C0}"/>
              </a:ext>
            </a:extLst>
          </p:cNvPr>
          <p:cNvSpPr txBox="1"/>
          <p:nvPr/>
        </p:nvSpPr>
        <p:spPr>
          <a:xfrm>
            <a:off x="1448205" y="401405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20BBA2A-BA7A-8231-7F98-55F6CD1EA94B}"/>
              </a:ext>
            </a:extLst>
          </p:cNvPr>
          <p:cNvCxnSpPr/>
          <p:nvPr/>
        </p:nvCxnSpPr>
        <p:spPr>
          <a:xfrm>
            <a:off x="1377763" y="4735773"/>
            <a:ext cx="1219439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D8A1D2F4-DEEE-F146-749E-6E4805C81913}"/>
              </a:ext>
            </a:extLst>
          </p:cNvPr>
          <p:cNvSpPr txBox="1"/>
          <p:nvPr/>
        </p:nvSpPr>
        <p:spPr>
          <a:xfrm>
            <a:off x="2050133" y="4625574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BD98EAD-A234-93B0-7075-FA76AB971B52}"/>
              </a:ext>
            </a:extLst>
          </p:cNvPr>
          <p:cNvSpPr txBox="1"/>
          <p:nvPr/>
        </p:nvSpPr>
        <p:spPr>
          <a:xfrm>
            <a:off x="1465514" y="4633342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797349C-940D-B4E9-37D5-F0F06709D2FA}"/>
              </a:ext>
            </a:extLst>
          </p:cNvPr>
          <p:cNvSpPr txBox="1"/>
          <p:nvPr/>
        </p:nvSpPr>
        <p:spPr>
          <a:xfrm>
            <a:off x="4738548" y="346638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78BBC40-D9DF-3431-B304-8A9EA47D183F}"/>
              </a:ext>
            </a:extLst>
          </p:cNvPr>
          <p:cNvSpPr txBox="1"/>
          <p:nvPr/>
        </p:nvSpPr>
        <p:spPr>
          <a:xfrm>
            <a:off x="4063936" y="348238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AFD6E10-887D-7E27-80E9-3435D8037664}"/>
              </a:ext>
            </a:extLst>
          </p:cNvPr>
          <p:cNvSpPr txBox="1"/>
          <p:nvPr/>
        </p:nvSpPr>
        <p:spPr>
          <a:xfrm>
            <a:off x="3726630" y="378948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9292F1A-CBC6-0C32-D4E6-10089F15DFFA}"/>
              </a:ext>
            </a:extLst>
          </p:cNvPr>
          <p:cNvSpPr txBox="1"/>
          <p:nvPr/>
        </p:nvSpPr>
        <p:spPr>
          <a:xfrm>
            <a:off x="4720496" y="407623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C5BCE36-5031-6E05-9733-BAF453F4F94B}"/>
              </a:ext>
            </a:extLst>
          </p:cNvPr>
          <p:cNvSpPr txBox="1"/>
          <p:nvPr/>
        </p:nvSpPr>
        <p:spPr>
          <a:xfrm>
            <a:off x="4107082" y="405143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84102D22-4A97-945D-CBC0-9E9E54453DA2}"/>
              </a:ext>
            </a:extLst>
          </p:cNvPr>
          <p:cNvCxnSpPr/>
          <p:nvPr/>
        </p:nvCxnSpPr>
        <p:spPr>
          <a:xfrm>
            <a:off x="4036640" y="4745857"/>
            <a:ext cx="1219439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687FFECE-93FB-EE9E-CAB2-26172D33B3F6}"/>
              </a:ext>
            </a:extLst>
          </p:cNvPr>
          <p:cNvSpPr txBox="1"/>
          <p:nvPr/>
        </p:nvSpPr>
        <p:spPr>
          <a:xfrm>
            <a:off x="4709071" y="4646992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A9BCB7CA-C514-A3CD-4CEE-F9945C4136DA}"/>
              </a:ext>
            </a:extLst>
          </p:cNvPr>
          <p:cNvSpPr txBox="1"/>
          <p:nvPr/>
        </p:nvSpPr>
        <p:spPr>
          <a:xfrm>
            <a:off x="4109376" y="464699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8862E59-D244-7A37-CDEA-A85E8E474781}"/>
              </a:ext>
            </a:extLst>
          </p:cNvPr>
          <p:cNvSpPr txBox="1"/>
          <p:nvPr/>
        </p:nvSpPr>
        <p:spPr>
          <a:xfrm>
            <a:off x="7402697" y="351412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B199CCE2-1E3C-8D38-86CA-20B9AA988185}"/>
              </a:ext>
            </a:extLst>
          </p:cNvPr>
          <p:cNvSpPr txBox="1"/>
          <p:nvPr/>
        </p:nvSpPr>
        <p:spPr>
          <a:xfrm>
            <a:off x="6728085" y="353013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07ED4F6-A780-B0F3-363A-7712EDB9EC03}"/>
              </a:ext>
            </a:extLst>
          </p:cNvPr>
          <p:cNvSpPr txBox="1"/>
          <p:nvPr/>
        </p:nvSpPr>
        <p:spPr>
          <a:xfrm>
            <a:off x="6390779" y="3837226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7890F0FD-C3AD-4E52-63ED-67F23D968514}"/>
              </a:ext>
            </a:extLst>
          </p:cNvPr>
          <p:cNvSpPr txBox="1"/>
          <p:nvPr/>
        </p:nvSpPr>
        <p:spPr>
          <a:xfrm>
            <a:off x="7343701" y="412398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9F14C65-B52B-D954-203D-63B02CB4832E}"/>
              </a:ext>
            </a:extLst>
          </p:cNvPr>
          <p:cNvSpPr txBox="1"/>
          <p:nvPr/>
        </p:nvSpPr>
        <p:spPr>
          <a:xfrm>
            <a:off x="6771231" y="409917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3AB11F2D-8905-6EAC-7E5F-B58D7FC18861}"/>
              </a:ext>
            </a:extLst>
          </p:cNvPr>
          <p:cNvCxnSpPr/>
          <p:nvPr/>
        </p:nvCxnSpPr>
        <p:spPr>
          <a:xfrm>
            <a:off x="6700789" y="4793602"/>
            <a:ext cx="1219439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F5EC8CB2-4BAC-EC16-B697-10D7313B5CCE}"/>
              </a:ext>
            </a:extLst>
          </p:cNvPr>
          <p:cNvSpPr txBox="1"/>
          <p:nvPr/>
        </p:nvSpPr>
        <p:spPr>
          <a:xfrm>
            <a:off x="7398027" y="466822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409C522F-8466-DDA9-BB73-8D65A98E526C}"/>
              </a:ext>
            </a:extLst>
          </p:cNvPr>
          <p:cNvSpPr txBox="1"/>
          <p:nvPr/>
        </p:nvSpPr>
        <p:spPr>
          <a:xfrm>
            <a:off x="6798394" y="4659799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/>
      <p:bldP spid="14" grpId="0"/>
      <p:bldP spid="18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0" grpId="0"/>
      <p:bldP spid="6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3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ضعوا و أنجزوا العملية التالية على الألواح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C1DE2C-401D-A4F0-8E12-2CF79C601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693" y="1876835"/>
            <a:ext cx="3870614" cy="40611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B96A2C6-60DC-4E20-D7EB-842651394FE8}"/>
              </a:ext>
            </a:extLst>
          </p:cNvPr>
          <p:cNvSpPr txBox="1"/>
          <p:nvPr/>
        </p:nvSpPr>
        <p:spPr>
          <a:xfrm>
            <a:off x="384595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841465-0CFE-568F-A309-2E2FAEDA4DC6}"/>
              </a:ext>
            </a:extLst>
          </p:cNvPr>
          <p:cNvSpPr txBox="1"/>
          <p:nvPr/>
        </p:nvSpPr>
        <p:spPr>
          <a:xfrm>
            <a:off x="505521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ADC70E-EF70-E68B-FB48-1F526543F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693" y="1876835"/>
            <a:ext cx="3870614" cy="40611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52EED20-1DD4-C9E0-F13A-DA06FE653B55}"/>
              </a:ext>
            </a:extLst>
          </p:cNvPr>
          <p:cNvSpPr txBox="1"/>
          <p:nvPr/>
        </p:nvSpPr>
        <p:spPr>
          <a:xfrm>
            <a:off x="384595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DB885B-8EE9-69FD-023B-A9C4664A8058}"/>
              </a:ext>
            </a:extLst>
          </p:cNvPr>
          <p:cNvSpPr txBox="1"/>
          <p:nvPr/>
        </p:nvSpPr>
        <p:spPr>
          <a:xfrm>
            <a:off x="505521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8850-40D4-39D8-D2FC-6400C835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2EF4445-05E7-F513-6217-F1AD7CC7292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زائد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E5F1C62-511C-FECA-34B6-954C8F3FE6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23F44DC-3C15-71A3-B4C0-34CC12921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E9E9B29-C04D-5CF3-1850-4B5F656129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A42E6B8-383C-7CDC-15E9-472F0C33CB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63D980-AEBA-67C7-4897-4B4473A47B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F98EE1A-8858-9F6D-9F51-A311489121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82FC1EF-F38D-92AE-0E9C-9547137050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4F8ECF4-26FD-2CBC-DA93-7BD2B6BB51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3F1B17A-218F-707F-F960-63AA2FE8BF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E44A373-81FA-2D6F-D50C-94BD793001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A26F808-DF88-D011-28EE-F940B8D0AA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E6F791-BB6E-EAEA-A116-492960232A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C7798-26D3-CAE6-A500-A0DC1AC84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F683F-10FB-4F2E-6E9F-94A1796A7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693" y="1876835"/>
            <a:ext cx="3870614" cy="40611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690DA6-7096-F8E5-D08C-DC9039F23E27}"/>
              </a:ext>
            </a:extLst>
          </p:cNvPr>
          <p:cNvSpPr txBox="1"/>
          <p:nvPr/>
        </p:nvSpPr>
        <p:spPr>
          <a:xfrm>
            <a:off x="384595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47482B-18B3-9C39-3EC7-412A5636AD87}"/>
              </a:ext>
            </a:extLst>
          </p:cNvPr>
          <p:cNvSpPr txBox="1"/>
          <p:nvPr/>
        </p:nvSpPr>
        <p:spPr>
          <a:xfrm>
            <a:off x="505521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119D2F-B302-5EC8-E802-6E527EEC720D}"/>
              </a:ext>
            </a:extLst>
          </p:cNvPr>
          <p:cNvSpPr txBox="1"/>
          <p:nvPr/>
        </p:nvSpPr>
        <p:spPr>
          <a:xfrm>
            <a:off x="4662577" y="28548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F9F85-D6D6-01AF-4DCB-2936B15D1FB4}"/>
              </a:ext>
            </a:extLst>
          </p:cNvPr>
          <p:cNvSpPr txBox="1"/>
          <p:nvPr/>
        </p:nvSpPr>
        <p:spPr>
          <a:xfrm>
            <a:off x="4129548" y="28548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232FEC9-9279-6C5C-EBC9-A7008F1A6C8D}"/>
              </a:ext>
            </a:extLst>
          </p:cNvPr>
          <p:cNvSpPr txBox="1"/>
          <p:nvPr/>
        </p:nvSpPr>
        <p:spPr>
          <a:xfrm>
            <a:off x="4626296" y="344572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949B70-AFD8-14FF-4953-D3295BA5CD33}"/>
              </a:ext>
            </a:extLst>
          </p:cNvPr>
          <p:cNvSpPr txBox="1"/>
          <p:nvPr/>
        </p:nvSpPr>
        <p:spPr>
          <a:xfrm>
            <a:off x="4201202" y="345694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1267D16-FECD-EABB-03DD-E472209136C7}"/>
              </a:ext>
            </a:extLst>
          </p:cNvPr>
          <p:cNvSpPr txBox="1"/>
          <p:nvPr/>
        </p:nvSpPr>
        <p:spPr>
          <a:xfrm>
            <a:off x="4623871" y="438027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074181-CB1F-9B3D-C453-038017C95B12}"/>
              </a:ext>
            </a:extLst>
          </p:cNvPr>
          <p:cNvGrpSpPr/>
          <p:nvPr/>
        </p:nvGrpSpPr>
        <p:grpSpPr>
          <a:xfrm>
            <a:off x="4188622" y="2508939"/>
            <a:ext cx="481573" cy="584775"/>
            <a:chOff x="4188622" y="2508939"/>
            <a:chExt cx="481573" cy="58477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EA69222-DACE-13A2-15B9-851B87E45D21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22B1401-0D6A-3ADF-0C6A-B27E95BA61BE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7F63D78E-2DA1-84F8-6414-631B0AA9EBD8}"/>
              </a:ext>
            </a:extLst>
          </p:cNvPr>
          <p:cNvSpPr txBox="1"/>
          <p:nvPr/>
        </p:nvSpPr>
        <p:spPr>
          <a:xfrm>
            <a:off x="4156958" y="439203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573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6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85694" y="774251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عملية جمع باحتفاظ  على السبورة  ، باتباع الخطوات التالية :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1 ) يضع العملية 2 ) يجمع الوحدات  3 ) يجمع العشرات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40B74-A42D-ECB3-5E07-C29629EC7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09F107-A234-F70F-B4EF-13C66ACD97F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B2E260-4B46-8C6C-FDC9-0E806D81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4EAA5E-C733-C3B7-A993-A0D67E461E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6B024B-520F-9DCC-A612-74E8F5ED81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88A358-37BD-E466-4CED-82F71A6A0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3E1971-6440-1CAB-1EB8-EE4556E8D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AB829CB-21C5-B738-8E22-B79D624AA30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BB822-6041-081E-B5B1-781EAFBEF3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C49E6AF-0BA6-E06C-72F5-27A9DCD56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D4A9D4-2F4F-B77B-7C66-904DC1BB4A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4E4478-D3E7-0E73-56EB-8C33AFCA5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23FD0A-703B-AD3C-E630-73D37568C1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2264497-D58F-15C0-34C6-A6288AEC6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693" y="1876835"/>
            <a:ext cx="3870614" cy="4061114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90F5C49-2796-0617-9187-05DEB836FD94}"/>
              </a:ext>
            </a:extLst>
          </p:cNvPr>
          <p:cNvSpPr txBox="1"/>
          <p:nvPr/>
        </p:nvSpPr>
        <p:spPr>
          <a:xfrm>
            <a:off x="384595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9CDE96-C73A-7829-C742-11BC2345C99F}"/>
              </a:ext>
            </a:extLst>
          </p:cNvPr>
          <p:cNvSpPr txBox="1"/>
          <p:nvPr/>
        </p:nvSpPr>
        <p:spPr>
          <a:xfrm>
            <a:off x="5055213" y="196153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E168261-F4E9-E787-10F8-07C1E34341A3}"/>
              </a:ext>
            </a:extLst>
          </p:cNvPr>
          <p:cNvSpPr txBox="1"/>
          <p:nvPr/>
        </p:nvSpPr>
        <p:spPr>
          <a:xfrm>
            <a:off x="4662577" y="28548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4DBD908-4A26-452F-7539-74E1A804AABA}"/>
              </a:ext>
            </a:extLst>
          </p:cNvPr>
          <p:cNvSpPr txBox="1"/>
          <p:nvPr/>
        </p:nvSpPr>
        <p:spPr>
          <a:xfrm>
            <a:off x="4129548" y="28548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0CE1E92-F763-A8EA-4588-F6BC8A320FA0}"/>
              </a:ext>
            </a:extLst>
          </p:cNvPr>
          <p:cNvSpPr txBox="1"/>
          <p:nvPr/>
        </p:nvSpPr>
        <p:spPr>
          <a:xfrm>
            <a:off x="4626296" y="344572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4D0812-BD85-41D8-B282-0DE22C4F34BF}"/>
              </a:ext>
            </a:extLst>
          </p:cNvPr>
          <p:cNvSpPr txBox="1"/>
          <p:nvPr/>
        </p:nvSpPr>
        <p:spPr>
          <a:xfrm>
            <a:off x="4173906" y="345694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0970299-3207-74A9-EB19-C938699407C9}"/>
              </a:ext>
            </a:extLst>
          </p:cNvPr>
          <p:cNvSpPr txBox="1"/>
          <p:nvPr/>
        </p:nvSpPr>
        <p:spPr>
          <a:xfrm>
            <a:off x="4623871" y="438027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404F08E-8DC4-4DB9-9F2E-83E23C0605EC}"/>
              </a:ext>
            </a:extLst>
          </p:cNvPr>
          <p:cNvGrpSpPr/>
          <p:nvPr/>
        </p:nvGrpSpPr>
        <p:grpSpPr>
          <a:xfrm>
            <a:off x="4188622" y="2508939"/>
            <a:ext cx="481573" cy="584775"/>
            <a:chOff x="4188622" y="2508939"/>
            <a:chExt cx="481573" cy="584775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D69F69F-A6B1-C065-4E81-7E8C75E1515B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BCDCC9CF-A0C6-7EA2-97CB-31FF12CA21F8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D12D34F8-1A66-C9B1-27D1-4085830D29CD}"/>
              </a:ext>
            </a:extLst>
          </p:cNvPr>
          <p:cNvSpPr txBox="1"/>
          <p:nvPr/>
        </p:nvSpPr>
        <p:spPr>
          <a:xfrm>
            <a:off x="4156958" y="439203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130 و131  أنجزوا  النشاطين رقم  3 و4.سأشرح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56BB4DA-8335-5C37-D4C0-83E82AC4FCFF}"/>
              </a:ext>
            </a:extLst>
          </p:cNvPr>
          <p:cNvGrpSpPr/>
          <p:nvPr/>
        </p:nvGrpSpPr>
        <p:grpSpPr>
          <a:xfrm>
            <a:off x="643337" y="1836414"/>
            <a:ext cx="5996120" cy="3909292"/>
            <a:chOff x="1701217" y="2436916"/>
            <a:chExt cx="5996120" cy="390929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96531D3-AE36-47EA-2BCD-C26DDAFB3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9277" y="2436916"/>
              <a:ext cx="2998060" cy="390929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5DC1251-DD1A-C3CA-44EA-69E18584F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01217" y="2436916"/>
              <a:ext cx="2998060" cy="3909292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3818581" y="4370603"/>
            <a:ext cx="2510792" cy="119778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F7E05A0-3FBB-176B-3FDE-190740494368}"/>
              </a:ext>
            </a:extLst>
          </p:cNvPr>
          <p:cNvSpPr/>
          <p:nvPr/>
        </p:nvSpPr>
        <p:spPr>
          <a:xfrm>
            <a:off x="886971" y="2101755"/>
            <a:ext cx="2510792" cy="1327245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النشاط  رقم 3: 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0B508D8-6544-74CB-F00F-ECD064CC52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00136"/>
            <a:ext cx="7557025" cy="3321927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DDDE5398-65DC-E793-6CFE-4C3B10D22363}"/>
              </a:ext>
            </a:extLst>
          </p:cNvPr>
          <p:cNvSpPr txBox="1"/>
          <p:nvPr/>
        </p:nvSpPr>
        <p:spPr>
          <a:xfrm>
            <a:off x="2106967" y="3483592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035035-78A0-39BF-6A79-7704DD951CCA}"/>
              </a:ext>
            </a:extLst>
          </p:cNvPr>
          <p:cNvSpPr txBox="1"/>
          <p:nvPr/>
        </p:nvSpPr>
        <p:spPr>
          <a:xfrm>
            <a:off x="1548624" y="349913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9A22A5-7C1E-95E5-DE8A-D7F46E6408AE}"/>
              </a:ext>
            </a:extLst>
          </p:cNvPr>
          <p:cNvSpPr txBox="1"/>
          <p:nvPr/>
        </p:nvSpPr>
        <p:spPr>
          <a:xfrm>
            <a:off x="2106967" y="394382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687210A-2CE5-3BA5-183B-49283CC0902D}"/>
              </a:ext>
            </a:extLst>
          </p:cNvPr>
          <p:cNvCxnSpPr/>
          <p:nvPr/>
        </p:nvCxnSpPr>
        <p:spPr>
          <a:xfrm>
            <a:off x="1562272" y="4731982"/>
            <a:ext cx="113998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5092DDA8-5653-A5A3-6B8C-D4DE9100049C}"/>
              </a:ext>
            </a:extLst>
          </p:cNvPr>
          <p:cNvSpPr txBox="1"/>
          <p:nvPr/>
        </p:nvSpPr>
        <p:spPr>
          <a:xfrm>
            <a:off x="1198409" y="3977665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A50BD2C-6C43-6029-09E6-EEF541126EFF}"/>
              </a:ext>
            </a:extLst>
          </p:cNvPr>
          <p:cNvSpPr txBox="1"/>
          <p:nvPr/>
        </p:nvSpPr>
        <p:spPr>
          <a:xfrm>
            <a:off x="2134263" y="458094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9C2931C-1DE5-ADAD-45C4-E136212CEA77}"/>
              </a:ext>
            </a:extLst>
          </p:cNvPr>
          <p:cNvSpPr txBox="1"/>
          <p:nvPr/>
        </p:nvSpPr>
        <p:spPr>
          <a:xfrm>
            <a:off x="1566269" y="456244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FC63EFA-D32F-7B33-48CD-236FFF9C30DD}"/>
              </a:ext>
            </a:extLst>
          </p:cNvPr>
          <p:cNvSpPr txBox="1"/>
          <p:nvPr/>
        </p:nvSpPr>
        <p:spPr>
          <a:xfrm>
            <a:off x="4706244" y="3486162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B4B631-144A-5A2B-40E9-0EDB99114484}"/>
              </a:ext>
            </a:extLst>
          </p:cNvPr>
          <p:cNvSpPr txBox="1"/>
          <p:nvPr/>
        </p:nvSpPr>
        <p:spPr>
          <a:xfrm>
            <a:off x="4147901" y="3490554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73D755D-ED9A-0104-F70A-C989B1592FDA}"/>
              </a:ext>
            </a:extLst>
          </p:cNvPr>
          <p:cNvSpPr txBox="1"/>
          <p:nvPr/>
        </p:nvSpPr>
        <p:spPr>
          <a:xfrm>
            <a:off x="4706244" y="394639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F64DAB7-7ACE-085F-7BDF-45D5FB9F57C1}"/>
              </a:ext>
            </a:extLst>
          </p:cNvPr>
          <p:cNvCxnSpPr/>
          <p:nvPr/>
        </p:nvCxnSpPr>
        <p:spPr>
          <a:xfrm>
            <a:off x="4161549" y="4734552"/>
            <a:ext cx="113998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8C9F2700-E327-1E3C-DD42-F4287B6CEAAB}"/>
              </a:ext>
            </a:extLst>
          </p:cNvPr>
          <p:cNvSpPr txBox="1"/>
          <p:nvPr/>
        </p:nvSpPr>
        <p:spPr>
          <a:xfrm>
            <a:off x="3797686" y="398023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B807B0B-4FBE-4FDD-2E16-A06C71B1523F}"/>
              </a:ext>
            </a:extLst>
          </p:cNvPr>
          <p:cNvSpPr txBox="1"/>
          <p:nvPr/>
        </p:nvSpPr>
        <p:spPr>
          <a:xfrm>
            <a:off x="4733540" y="458351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F047C36-204D-22CF-6B46-E67AE928CC0A}"/>
              </a:ext>
            </a:extLst>
          </p:cNvPr>
          <p:cNvSpPr txBox="1"/>
          <p:nvPr/>
        </p:nvSpPr>
        <p:spPr>
          <a:xfrm>
            <a:off x="4165546" y="456501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8EFBD13-35BE-8D5B-86C6-7B61FE3D6EEF}"/>
              </a:ext>
            </a:extLst>
          </p:cNvPr>
          <p:cNvSpPr txBox="1"/>
          <p:nvPr/>
        </p:nvSpPr>
        <p:spPr>
          <a:xfrm>
            <a:off x="7384267" y="350860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DD3A773-5E89-5F5A-B705-1E4583794C55}"/>
              </a:ext>
            </a:extLst>
          </p:cNvPr>
          <p:cNvSpPr txBox="1"/>
          <p:nvPr/>
        </p:nvSpPr>
        <p:spPr>
          <a:xfrm>
            <a:off x="6825924" y="352414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A7E4CB0-50F0-D10F-3316-435CEDD7B0A4}"/>
              </a:ext>
            </a:extLst>
          </p:cNvPr>
          <p:cNvSpPr txBox="1"/>
          <p:nvPr/>
        </p:nvSpPr>
        <p:spPr>
          <a:xfrm>
            <a:off x="7384267" y="396883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5FE1D10-BCE7-5FF1-54A9-6CE9295D3FC2}"/>
              </a:ext>
            </a:extLst>
          </p:cNvPr>
          <p:cNvCxnSpPr/>
          <p:nvPr/>
        </p:nvCxnSpPr>
        <p:spPr>
          <a:xfrm>
            <a:off x="6839572" y="4756990"/>
            <a:ext cx="113998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38B61131-8366-4EC6-0BB9-CABFC0A169C0}"/>
              </a:ext>
            </a:extLst>
          </p:cNvPr>
          <p:cNvSpPr txBox="1"/>
          <p:nvPr/>
        </p:nvSpPr>
        <p:spPr>
          <a:xfrm>
            <a:off x="6475709" y="4002673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3DFED44-9EF7-04B0-DD17-EC79F16FBCCE}"/>
              </a:ext>
            </a:extLst>
          </p:cNvPr>
          <p:cNvSpPr txBox="1"/>
          <p:nvPr/>
        </p:nvSpPr>
        <p:spPr>
          <a:xfrm>
            <a:off x="7411563" y="460595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E2C8C64-7D8A-59C3-3EC7-CA8D6E94152E}"/>
              </a:ext>
            </a:extLst>
          </p:cNvPr>
          <p:cNvGrpSpPr/>
          <p:nvPr/>
        </p:nvGrpSpPr>
        <p:grpSpPr>
          <a:xfrm>
            <a:off x="6833063" y="3333857"/>
            <a:ext cx="469469" cy="416086"/>
            <a:chOff x="4188622" y="2490582"/>
            <a:chExt cx="510938" cy="562028"/>
          </a:xfrm>
        </p:grpSpPr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648E0F85-9A91-DE1E-4BBB-769591C46A3E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solidFill>
                  <a:srgbClr val="FF0000"/>
                </a:solidFill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0537A4DB-9ECE-8FB7-D0C7-A12E1767F83C}"/>
                </a:ext>
              </a:extLst>
            </p:cNvPr>
            <p:cNvSpPr txBox="1"/>
            <p:nvPr/>
          </p:nvSpPr>
          <p:spPr>
            <a:xfrm>
              <a:off x="4232736" y="2490582"/>
              <a:ext cx="466824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5E76C2D7-6D5E-63D3-0AF6-709FB937F9BE}"/>
              </a:ext>
            </a:extLst>
          </p:cNvPr>
          <p:cNvSpPr txBox="1"/>
          <p:nvPr/>
        </p:nvSpPr>
        <p:spPr>
          <a:xfrm>
            <a:off x="6816273" y="458744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" grpId="0"/>
      <p:bldP spid="7" grpId="0"/>
      <p:bldP spid="13" grpId="0"/>
      <p:bldP spid="14" grpId="0"/>
      <p:bldP spid="15" grpId="0"/>
      <p:bldP spid="16" grpId="0"/>
      <p:bldP spid="17" grpId="0"/>
      <p:bldP spid="18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5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8199F-6F7D-BFC7-FB76-E7FD7CBEF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8292EDF-9ECC-D9A6-0CB7-D104ECFBCE9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النشاط رقم 4  : 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4F40414-C853-EBEA-E061-FEF8551B88D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39BA944-810C-DD14-B886-98B2D3F30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D461377-CF6E-92F0-F8D9-19B67C7E0F6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086F833-21ED-D51E-0FAF-E41ACF6816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DB5A4F3-AF58-9A55-F3FC-5E3E6EC63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C8F7A3E-D94E-3AD1-701E-264F6037A1F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D97A9E2-44AD-3605-F584-9DD98E952AC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69C7610-4357-5945-E910-72C3AFBE319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86386117-0427-FE94-7DE9-F81A93086E8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41D03C1-A1D2-B974-F4FA-1313F60268F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66B3A20-6C66-9364-7D7F-103FB4868CA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E56156C-1E03-D3B0-8BDA-4796638B9E7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1910077-24C7-4DDD-E5EC-06268053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6097" y="1678213"/>
            <a:ext cx="7144748" cy="4217565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898A7032-F2E3-3C9A-0245-DA1E5B31B4E9}"/>
              </a:ext>
            </a:extLst>
          </p:cNvPr>
          <p:cNvSpPr txBox="1"/>
          <p:nvPr/>
        </p:nvSpPr>
        <p:spPr>
          <a:xfrm>
            <a:off x="2013840" y="313187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433A6C-122B-2BA9-5CC6-E5A5DE4F0818}"/>
              </a:ext>
            </a:extLst>
          </p:cNvPr>
          <p:cNvSpPr txBox="1"/>
          <p:nvPr/>
        </p:nvSpPr>
        <p:spPr>
          <a:xfrm>
            <a:off x="1455497" y="314741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119C2A-A3DD-1E13-8BD2-47FCEA67330B}"/>
              </a:ext>
            </a:extLst>
          </p:cNvPr>
          <p:cNvSpPr txBox="1"/>
          <p:nvPr/>
        </p:nvSpPr>
        <p:spPr>
          <a:xfrm>
            <a:off x="2013840" y="366034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BD294DB-29AC-110C-FCDC-5E1AAA98A74F}"/>
              </a:ext>
            </a:extLst>
          </p:cNvPr>
          <p:cNvCxnSpPr/>
          <p:nvPr/>
        </p:nvCxnSpPr>
        <p:spPr>
          <a:xfrm>
            <a:off x="1469145" y="4380260"/>
            <a:ext cx="113998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E8E0C95-D077-947D-A8A0-4B19C885DB0E}"/>
              </a:ext>
            </a:extLst>
          </p:cNvPr>
          <p:cNvSpPr txBox="1"/>
          <p:nvPr/>
        </p:nvSpPr>
        <p:spPr>
          <a:xfrm>
            <a:off x="1105282" y="3625943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E85E0E9-F5B5-F9D2-3EBD-A70D1913661B}"/>
              </a:ext>
            </a:extLst>
          </p:cNvPr>
          <p:cNvSpPr txBox="1"/>
          <p:nvPr/>
        </p:nvSpPr>
        <p:spPr>
          <a:xfrm>
            <a:off x="4381101" y="3134440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A14D693-7399-27B8-DDED-6D89A9C1338C}"/>
              </a:ext>
            </a:extLst>
          </p:cNvPr>
          <p:cNvSpPr txBox="1"/>
          <p:nvPr/>
        </p:nvSpPr>
        <p:spPr>
          <a:xfrm>
            <a:off x="3822758" y="314998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AAC9CB5-618A-AD93-874B-6BEC9C2833D3}"/>
              </a:ext>
            </a:extLst>
          </p:cNvPr>
          <p:cNvSpPr txBox="1"/>
          <p:nvPr/>
        </p:nvSpPr>
        <p:spPr>
          <a:xfrm>
            <a:off x="4394749" y="364926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B03BBA59-AE5C-D38D-63F8-70DA5C933312}"/>
              </a:ext>
            </a:extLst>
          </p:cNvPr>
          <p:cNvCxnSpPr/>
          <p:nvPr/>
        </p:nvCxnSpPr>
        <p:spPr>
          <a:xfrm>
            <a:off x="3836406" y="4382830"/>
            <a:ext cx="113998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D97F9E35-CB9B-6731-C56B-8A8A8E063EC7}"/>
              </a:ext>
            </a:extLst>
          </p:cNvPr>
          <p:cNvSpPr txBox="1"/>
          <p:nvPr/>
        </p:nvSpPr>
        <p:spPr>
          <a:xfrm>
            <a:off x="3472543" y="3628513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641A6F3-8E7F-FF11-5BE5-BA46036BAEBA}"/>
              </a:ext>
            </a:extLst>
          </p:cNvPr>
          <p:cNvSpPr txBox="1"/>
          <p:nvPr/>
        </p:nvSpPr>
        <p:spPr>
          <a:xfrm>
            <a:off x="4408397" y="424544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89233DF-ABAD-5412-6E22-056ED27D37F9}"/>
              </a:ext>
            </a:extLst>
          </p:cNvPr>
          <p:cNvSpPr txBox="1"/>
          <p:nvPr/>
        </p:nvSpPr>
        <p:spPr>
          <a:xfrm>
            <a:off x="3840403" y="421328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7C700F8-6A86-0BEC-3C0C-D55F36E787AD}"/>
              </a:ext>
            </a:extLst>
          </p:cNvPr>
          <p:cNvSpPr txBox="1"/>
          <p:nvPr/>
        </p:nvSpPr>
        <p:spPr>
          <a:xfrm>
            <a:off x="6840756" y="315687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F95AA43-5030-422F-0620-5FD1301626A8}"/>
              </a:ext>
            </a:extLst>
          </p:cNvPr>
          <p:cNvSpPr txBox="1"/>
          <p:nvPr/>
        </p:nvSpPr>
        <p:spPr>
          <a:xfrm>
            <a:off x="6282413" y="317242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176F320-C557-BFCD-B370-BFD999750000}"/>
              </a:ext>
            </a:extLst>
          </p:cNvPr>
          <p:cNvSpPr txBox="1"/>
          <p:nvPr/>
        </p:nvSpPr>
        <p:spPr>
          <a:xfrm>
            <a:off x="6840756" y="3658057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D2D7E17F-841F-2657-41B1-9BAC32A16C02}"/>
              </a:ext>
            </a:extLst>
          </p:cNvPr>
          <p:cNvCxnSpPr/>
          <p:nvPr/>
        </p:nvCxnSpPr>
        <p:spPr>
          <a:xfrm>
            <a:off x="6296061" y="4405268"/>
            <a:ext cx="113998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2D20901B-93B5-9389-E6D4-71041EB00EA3}"/>
              </a:ext>
            </a:extLst>
          </p:cNvPr>
          <p:cNvSpPr txBox="1"/>
          <p:nvPr/>
        </p:nvSpPr>
        <p:spPr>
          <a:xfrm>
            <a:off x="5932198" y="3650951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C136D4C-5317-671F-C36D-AC09A08CCF75}"/>
              </a:ext>
            </a:extLst>
          </p:cNvPr>
          <p:cNvSpPr txBox="1"/>
          <p:nvPr/>
        </p:nvSpPr>
        <p:spPr>
          <a:xfrm>
            <a:off x="6868052" y="425423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99D756DF-1B27-147E-91B2-568715043713}"/>
              </a:ext>
            </a:extLst>
          </p:cNvPr>
          <p:cNvGrpSpPr/>
          <p:nvPr/>
        </p:nvGrpSpPr>
        <p:grpSpPr>
          <a:xfrm>
            <a:off x="6363672" y="2959420"/>
            <a:ext cx="469469" cy="416086"/>
            <a:chOff x="4188622" y="2490582"/>
            <a:chExt cx="510938" cy="562028"/>
          </a:xfrm>
        </p:grpSpPr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665C37D3-F022-8003-2E15-D3B87A7ED2E1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solidFill>
                  <a:srgbClr val="FF0000"/>
                </a:solidFill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CCFA3045-3158-410E-1437-09D7D62B323F}"/>
                </a:ext>
              </a:extLst>
            </p:cNvPr>
            <p:cNvSpPr txBox="1"/>
            <p:nvPr/>
          </p:nvSpPr>
          <p:spPr>
            <a:xfrm>
              <a:off x="4232736" y="2490582"/>
              <a:ext cx="466824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5201CB89-C1DC-7033-F53A-F416E015DE3D}"/>
              </a:ext>
            </a:extLst>
          </p:cNvPr>
          <p:cNvSpPr txBox="1"/>
          <p:nvPr/>
        </p:nvSpPr>
        <p:spPr>
          <a:xfrm>
            <a:off x="6327354" y="4235726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56D42C-2D08-BAA8-5350-2E8ED5EBE6DB}"/>
              </a:ext>
            </a:extLst>
          </p:cNvPr>
          <p:cNvSpPr txBox="1"/>
          <p:nvPr/>
        </p:nvSpPr>
        <p:spPr>
          <a:xfrm>
            <a:off x="1483400" y="3648593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1DE655-7800-159E-98D2-85AE787F239D}"/>
              </a:ext>
            </a:extLst>
          </p:cNvPr>
          <p:cNvSpPr txBox="1"/>
          <p:nvPr/>
        </p:nvSpPr>
        <p:spPr>
          <a:xfrm>
            <a:off x="2041136" y="4229225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D4E76BD-A138-9708-6A4A-12F9875CFE52}"/>
              </a:ext>
            </a:extLst>
          </p:cNvPr>
          <p:cNvSpPr txBox="1"/>
          <p:nvPr/>
        </p:nvSpPr>
        <p:spPr>
          <a:xfrm>
            <a:off x="1473142" y="421071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B73667C-E86E-5130-6645-7CF1A6713900}"/>
              </a:ext>
            </a:extLst>
          </p:cNvPr>
          <p:cNvSpPr txBox="1"/>
          <p:nvPr/>
        </p:nvSpPr>
        <p:spPr>
          <a:xfrm>
            <a:off x="3860312" y="3642511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78ABCA9-2592-6BD5-E307-CFC5BDA50434}"/>
              </a:ext>
            </a:extLst>
          </p:cNvPr>
          <p:cNvSpPr txBox="1"/>
          <p:nvPr/>
        </p:nvSpPr>
        <p:spPr>
          <a:xfrm>
            <a:off x="6339962" y="3661818"/>
            <a:ext cx="415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" grpId="0"/>
      <p:bldP spid="7" grpId="0"/>
      <p:bldP spid="13" grpId="0"/>
      <p:bldP spid="16" grpId="0"/>
      <p:bldP spid="17" grpId="0"/>
      <p:bldP spid="18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59" grpId="0"/>
      <p:bldP spid="11" grpId="0"/>
      <p:bldP spid="12" grpId="0"/>
      <p:bldP spid="41" grpId="0"/>
      <p:bldP spid="42" grpId="0"/>
      <p:bldP spid="4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3082411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842" y="3555187"/>
            <a:ext cx="3730313" cy="191656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17CAF6F-70B9-DFAB-913C-7EB094683057}"/>
              </a:ext>
            </a:extLst>
          </p:cNvPr>
          <p:cNvGrpSpPr/>
          <p:nvPr/>
        </p:nvGrpSpPr>
        <p:grpSpPr>
          <a:xfrm>
            <a:off x="752543" y="2055663"/>
            <a:ext cx="7557025" cy="982648"/>
            <a:chOff x="752543" y="2055663"/>
            <a:chExt cx="7557025" cy="98264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E0C01DF-520D-A7EE-21DC-18ED306F9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2543" y="2055663"/>
              <a:ext cx="7557025" cy="982648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4EC7ECA-2E57-FC81-F649-9EADA0F61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71750" y="2135479"/>
              <a:ext cx="3932266" cy="771494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69FD48F-A92E-D7D3-281C-172D7F4F85E2}"/>
              </a:ext>
            </a:extLst>
          </p:cNvPr>
          <p:cNvSpPr txBox="1"/>
          <p:nvPr/>
        </p:nvSpPr>
        <p:spPr>
          <a:xfrm>
            <a:off x="3200400" y="2135479"/>
            <a:ext cx="483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/>
              <a:t>يَمْلِكُ يوسُفُ 8 دَراهِمَ ، وَيَمْلِكُ ياسِرُ 5 دَراهِمَ .</a:t>
            </a:r>
          </a:p>
          <a:p>
            <a:pPr algn="r" rtl="1"/>
            <a:r>
              <a:rPr lang="ar-MA" sz="2400" b="1" dirty="0"/>
              <a:t>بِكَمْ دِرْهَماً يَزيدُ يوسُفُ عَنْ ياسِرَ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على الألواح و مثلوا عليه معطيات المسألة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D88A0C0-4073-E715-08C6-BDEC9EDF761B}"/>
              </a:ext>
            </a:extLst>
          </p:cNvPr>
          <p:cNvGrpSpPr/>
          <p:nvPr/>
        </p:nvGrpSpPr>
        <p:grpSpPr>
          <a:xfrm>
            <a:off x="752543" y="2055663"/>
            <a:ext cx="7557025" cy="982648"/>
            <a:chOff x="752543" y="2055663"/>
            <a:chExt cx="7557025" cy="98264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88CAC7D-C0B4-FAD6-BFED-083FFC87F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543" y="2055663"/>
              <a:ext cx="7557025" cy="98264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CB85D6D-33AB-BBC9-49FB-6E9C97BE6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1750" y="2135479"/>
              <a:ext cx="3932266" cy="771494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9BC3E8E-1273-B8DD-BEBB-85B855BE2E0D}"/>
              </a:ext>
            </a:extLst>
          </p:cNvPr>
          <p:cNvSpPr txBox="1"/>
          <p:nvPr/>
        </p:nvSpPr>
        <p:spPr>
          <a:xfrm>
            <a:off x="3200400" y="2135479"/>
            <a:ext cx="483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/>
              <a:t>يَمْلِكُ يوسُفُ 8 دَراهِمَ ، وَيَمْلِكُ ياسِرُ 5 دَراهِمَ .</a:t>
            </a:r>
          </a:p>
          <a:p>
            <a:pPr algn="r" rtl="1"/>
            <a:r>
              <a:rPr lang="ar-MA" sz="2400" b="1" dirty="0"/>
              <a:t>بِكَمْ دِرْهَماً يَزيدُ يوسُفُ عَنْ ياسِرَ ؟</a:t>
            </a:r>
            <a:endParaRPr lang="fr-FR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BEC3D0-C32E-F6B5-BC3B-A2559955A9F0}"/>
              </a:ext>
            </a:extLst>
          </p:cNvPr>
          <p:cNvSpPr/>
          <p:nvPr/>
        </p:nvSpPr>
        <p:spPr>
          <a:xfrm>
            <a:off x="2747751" y="4011568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DAC578-C001-71F9-209A-C6E8B7707996}"/>
              </a:ext>
            </a:extLst>
          </p:cNvPr>
          <p:cNvSpPr/>
          <p:nvPr/>
        </p:nvSpPr>
        <p:spPr>
          <a:xfrm>
            <a:off x="2747751" y="4799587"/>
            <a:ext cx="199630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E764EFC-E78D-9558-180E-1F8A4120AF0D}"/>
              </a:ext>
            </a:extLst>
          </p:cNvPr>
          <p:cNvCxnSpPr/>
          <p:nvPr/>
        </p:nvCxnSpPr>
        <p:spPr>
          <a:xfrm>
            <a:off x="4778789" y="5084956"/>
            <a:ext cx="168144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59FF70C-F202-0DC2-AB85-F7E627EA7BD5}"/>
              </a:ext>
            </a:extLst>
          </p:cNvPr>
          <p:cNvSpPr txBox="1"/>
          <p:nvPr/>
        </p:nvSpPr>
        <p:spPr>
          <a:xfrm>
            <a:off x="4288096" y="4098469"/>
            <a:ext cx="71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0C1A03-A782-CDD8-77AF-C3C306B9A625}"/>
              </a:ext>
            </a:extLst>
          </p:cNvPr>
          <p:cNvSpPr txBox="1"/>
          <p:nvPr/>
        </p:nvSpPr>
        <p:spPr>
          <a:xfrm>
            <a:off x="3470487" y="4845259"/>
            <a:ext cx="71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F7D0E9-3F6D-A9D3-EA28-01002FCAA74F}"/>
              </a:ext>
            </a:extLst>
          </p:cNvPr>
          <p:cNvSpPr txBox="1"/>
          <p:nvPr/>
        </p:nvSpPr>
        <p:spPr>
          <a:xfrm>
            <a:off x="5455645" y="4682171"/>
            <a:ext cx="71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C3049F-02A7-6236-B153-62C0DCE2F17F}"/>
              </a:ext>
            </a:extLst>
          </p:cNvPr>
          <p:cNvSpPr txBox="1"/>
          <p:nvPr/>
        </p:nvSpPr>
        <p:spPr>
          <a:xfrm>
            <a:off x="1460810" y="4011568"/>
            <a:ext cx="112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….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C5726C-1F94-7BDF-9C19-C4B57CA48906}"/>
              </a:ext>
            </a:extLst>
          </p:cNvPr>
          <p:cNvSpPr txBox="1"/>
          <p:nvPr/>
        </p:nvSpPr>
        <p:spPr>
          <a:xfrm>
            <a:off x="1516011" y="4900290"/>
            <a:ext cx="112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04E9-BD01-582A-1B1D-85DDF4D77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740AFF-6E1D-B284-92F5-C1FF7292BB3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EA4F36-33E5-F21A-CEB2-3C2AB6CCE21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27C563-07FC-7CB1-8A8D-2093FE29C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6E09D4-0D2D-0696-BCBA-9209C024666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554CCE-5CDE-A802-F3D0-D3D7A7F8CA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5B360B-B1D5-4D00-0A94-A703787745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48F993-4513-51A2-B802-D39FA7809E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572CA55-3048-92FE-6585-EF9D37FD29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76D1CC-3899-1655-E6B2-73CA708625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6CE619-B1E7-DDF2-E981-8258898448F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9BC4DE-8DC8-E082-2092-5E75197717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E19A579-C3C2-B09E-A311-3C9218AEA6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CF5CAC-D155-52B3-86C5-DF76FE853A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9ECC12-66A8-1BE3-E124-B537C3549C3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FB71B1-842F-255E-C0CF-00C8273BA3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6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المعطى الأول هو 8 دراهم و يمثل القيمة الكبرى  ، المعطى الثاني هو 5 دراهم    و يمثل القيمة الصغرى    و نبحث عن الفرق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689A6A-2644-0F0E-809C-EF3637BA3F27}"/>
              </a:ext>
            </a:extLst>
          </p:cNvPr>
          <p:cNvSpPr/>
          <p:nvPr/>
        </p:nvSpPr>
        <p:spPr>
          <a:xfrm>
            <a:off x="3093438" y="3587824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2A029D-ABC8-8040-FCE3-E46D388D5524}"/>
              </a:ext>
            </a:extLst>
          </p:cNvPr>
          <p:cNvSpPr/>
          <p:nvPr/>
        </p:nvSpPr>
        <p:spPr>
          <a:xfrm>
            <a:off x="3093438" y="4375843"/>
            <a:ext cx="199630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32F22E-80C5-D202-CC46-B97A0896C402}"/>
              </a:ext>
            </a:extLst>
          </p:cNvPr>
          <p:cNvSpPr txBox="1"/>
          <p:nvPr/>
        </p:nvSpPr>
        <p:spPr>
          <a:xfrm>
            <a:off x="4675629" y="3526268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370FAF-C9DA-1FE4-0381-580FAA817BD1}"/>
              </a:ext>
            </a:extLst>
          </p:cNvPr>
          <p:cNvSpPr txBox="1"/>
          <p:nvPr/>
        </p:nvSpPr>
        <p:spPr>
          <a:xfrm>
            <a:off x="5801332" y="4258427"/>
            <a:ext cx="71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D9DD6C3-7541-09CB-40ED-2AA4AB8CBDBB}"/>
              </a:ext>
            </a:extLst>
          </p:cNvPr>
          <p:cNvSpPr txBox="1"/>
          <p:nvPr/>
        </p:nvSpPr>
        <p:spPr>
          <a:xfrm>
            <a:off x="1966119" y="3568494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يوسُفُ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44EB8B8-B00A-6C33-1E22-31717672F155}"/>
              </a:ext>
            </a:extLst>
          </p:cNvPr>
          <p:cNvSpPr txBox="1"/>
          <p:nvPr/>
        </p:nvSpPr>
        <p:spPr>
          <a:xfrm>
            <a:off x="3865780" y="4304422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5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6C9352-E7B0-3859-7B5C-3D5E323B5982}"/>
              </a:ext>
            </a:extLst>
          </p:cNvPr>
          <p:cNvSpPr txBox="1"/>
          <p:nvPr/>
        </p:nvSpPr>
        <p:spPr>
          <a:xfrm>
            <a:off x="1966119" y="4355928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ياسِرُ</a:t>
            </a:r>
            <a:endParaRPr lang="fr-FR" sz="2800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84FC12E-8AB4-EF32-AFC4-7823F631EEBA}"/>
              </a:ext>
            </a:extLst>
          </p:cNvPr>
          <p:cNvGrpSpPr/>
          <p:nvPr/>
        </p:nvGrpSpPr>
        <p:grpSpPr>
          <a:xfrm>
            <a:off x="752543" y="2055663"/>
            <a:ext cx="7557025" cy="982648"/>
            <a:chOff x="752543" y="2055663"/>
            <a:chExt cx="7557025" cy="982648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F0BA341-8FE4-5B35-5E66-18BC51E90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2543" y="2055663"/>
              <a:ext cx="7557025" cy="98264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8E34D46-B33E-51C8-3620-97EA278AE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71750" y="2135479"/>
              <a:ext cx="3932266" cy="771494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D990C008-3F9D-DEB5-9463-3EE67387076E}"/>
              </a:ext>
            </a:extLst>
          </p:cNvPr>
          <p:cNvSpPr txBox="1"/>
          <p:nvPr/>
        </p:nvSpPr>
        <p:spPr>
          <a:xfrm>
            <a:off x="3200400" y="2135479"/>
            <a:ext cx="483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/>
              <a:t>يَمْلِكُ يوسُفُ 8 دَراهِمَ ، وَيَمْلِكُ ياسِرُ 5 دَراهِمَ .</a:t>
            </a:r>
          </a:p>
          <a:p>
            <a:pPr algn="r" rtl="1"/>
            <a:r>
              <a:rPr lang="ar-MA" sz="2400" b="1" dirty="0"/>
              <a:t>بِكَمْ دِرْهَماً يَزيدُ يوسُفُ عَنْ ياسِرَ ؟</a:t>
            </a:r>
            <a:endParaRPr lang="fr-FR" sz="2400" b="1" dirty="0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FB04711-D3A2-8552-46F6-E4394D83F6E0}"/>
              </a:ext>
            </a:extLst>
          </p:cNvPr>
          <p:cNvCxnSpPr/>
          <p:nvPr/>
        </p:nvCxnSpPr>
        <p:spPr>
          <a:xfrm>
            <a:off x="5124476" y="4661212"/>
            <a:ext cx="168144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25B9FFF-CDC8-0434-DFD2-4F0EB7E36AF6}"/>
              </a:ext>
            </a:extLst>
          </p:cNvPr>
          <p:cNvSpPr txBox="1"/>
          <p:nvPr/>
        </p:nvSpPr>
        <p:spPr>
          <a:xfrm>
            <a:off x="3887638" y="5215553"/>
            <a:ext cx="3069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نَبْحَثُ عَنِ الْفَرْقِ 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/>
      <p:bldP spid="10" grpId="0"/>
      <p:bldP spid="12" grpId="0"/>
      <p:bldP spid="15" grpId="0"/>
      <p:bldP spid="16" grpId="0"/>
      <p:bldP spid="2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 الفرق بين ما يملكه يوسف و  ما يملكه ياسر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A36EA8-6300-0A38-209A-7BBE61269094}"/>
              </a:ext>
            </a:extLst>
          </p:cNvPr>
          <p:cNvSpPr/>
          <p:nvPr/>
        </p:nvSpPr>
        <p:spPr>
          <a:xfrm>
            <a:off x="3093438" y="3587824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251CD3-9855-47F0-2AFE-0E1A1468091E}"/>
              </a:ext>
            </a:extLst>
          </p:cNvPr>
          <p:cNvSpPr/>
          <p:nvPr/>
        </p:nvSpPr>
        <p:spPr>
          <a:xfrm>
            <a:off x="3093438" y="4375843"/>
            <a:ext cx="199630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>
              <a:solidFill>
                <a:schemeClr val="accent1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9A70604-AC8F-1D1C-5AAA-936295AFC926}"/>
              </a:ext>
            </a:extLst>
          </p:cNvPr>
          <p:cNvCxnSpPr/>
          <p:nvPr/>
        </p:nvCxnSpPr>
        <p:spPr>
          <a:xfrm>
            <a:off x="5124476" y="4661212"/>
            <a:ext cx="168144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0CFA1B55-45C7-76C3-59C5-780CE051E504}"/>
              </a:ext>
            </a:extLst>
          </p:cNvPr>
          <p:cNvSpPr txBox="1"/>
          <p:nvPr/>
        </p:nvSpPr>
        <p:spPr>
          <a:xfrm>
            <a:off x="4675629" y="3526268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1DAFD8-A337-9B8A-45BF-F03E81F59F96}"/>
              </a:ext>
            </a:extLst>
          </p:cNvPr>
          <p:cNvSpPr txBox="1"/>
          <p:nvPr/>
        </p:nvSpPr>
        <p:spPr>
          <a:xfrm>
            <a:off x="5801332" y="4258427"/>
            <a:ext cx="71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4A4A67-3D71-9518-1056-70F6BCBE3204}"/>
              </a:ext>
            </a:extLst>
          </p:cNvPr>
          <p:cNvSpPr txBox="1"/>
          <p:nvPr/>
        </p:nvSpPr>
        <p:spPr>
          <a:xfrm>
            <a:off x="1966119" y="3568494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يوسُفُ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8F3061-311C-BC3E-E254-E657AC009A58}"/>
              </a:ext>
            </a:extLst>
          </p:cNvPr>
          <p:cNvSpPr txBox="1"/>
          <p:nvPr/>
        </p:nvSpPr>
        <p:spPr>
          <a:xfrm>
            <a:off x="3865780" y="4304422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5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3947D4-0D0D-3194-7491-61D5912E5A44}"/>
              </a:ext>
            </a:extLst>
          </p:cNvPr>
          <p:cNvSpPr txBox="1"/>
          <p:nvPr/>
        </p:nvSpPr>
        <p:spPr>
          <a:xfrm>
            <a:off x="1966119" y="4355928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ياسِرُ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95FFF80-57AE-FEF5-F103-660F29E7AE96}"/>
              </a:ext>
            </a:extLst>
          </p:cNvPr>
          <p:cNvGrpSpPr/>
          <p:nvPr/>
        </p:nvGrpSpPr>
        <p:grpSpPr>
          <a:xfrm>
            <a:off x="752543" y="2055663"/>
            <a:ext cx="7557025" cy="982648"/>
            <a:chOff x="752543" y="2055663"/>
            <a:chExt cx="7557025" cy="982648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51A7D0E-8EE4-6975-BD31-C352E12C0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543" y="2055663"/>
              <a:ext cx="7557025" cy="982648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97673BA-4060-6AC8-58A9-69EF36AC9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1750" y="2135479"/>
              <a:ext cx="3932266" cy="771494"/>
            </a:xfrm>
            <a:prstGeom prst="rect">
              <a:avLst/>
            </a:prstGeom>
          </p:spPr>
        </p:pic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D479CC3E-5679-A197-DD00-E64FF420D668}"/>
              </a:ext>
            </a:extLst>
          </p:cNvPr>
          <p:cNvSpPr txBox="1"/>
          <p:nvPr/>
        </p:nvSpPr>
        <p:spPr>
          <a:xfrm>
            <a:off x="3200400" y="2135479"/>
            <a:ext cx="483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/>
              <a:t>يَمْلِكُ يوسُفُ 8 دَراهِمَ ، وَيَمْلِكُ ياسِرُ 5 دَراهِمَ .</a:t>
            </a:r>
          </a:p>
          <a:p>
            <a:pPr algn="r" rtl="1"/>
            <a:r>
              <a:rPr lang="ar-MA" sz="2400" b="1" dirty="0"/>
              <a:t>بِكَمْ دِرْهَماً يَزيدُ يوسُفُ عَنْ ياسِرَ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نبحث عن الفرق بين القيمتين : 3 = 5 – 8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299554" y="5237662"/>
            <a:ext cx="3465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054D08-F4DA-74E8-2571-F9E79235D0A1}"/>
              </a:ext>
            </a:extLst>
          </p:cNvPr>
          <p:cNvSpPr/>
          <p:nvPr/>
        </p:nvSpPr>
        <p:spPr>
          <a:xfrm>
            <a:off x="3093438" y="3587824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1C6E1F-C92A-4957-B21E-F19B939764CD}"/>
              </a:ext>
            </a:extLst>
          </p:cNvPr>
          <p:cNvSpPr/>
          <p:nvPr/>
        </p:nvSpPr>
        <p:spPr>
          <a:xfrm>
            <a:off x="3093438" y="4375843"/>
            <a:ext cx="199630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>
              <a:solidFill>
                <a:schemeClr val="accent1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A8CBB24-BC50-E8BC-7FC9-2D58EE4BFE02}"/>
              </a:ext>
            </a:extLst>
          </p:cNvPr>
          <p:cNvCxnSpPr/>
          <p:nvPr/>
        </p:nvCxnSpPr>
        <p:spPr>
          <a:xfrm>
            <a:off x="5124476" y="4661212"/>
            <a:ext cx="168144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49E0CF5-956F-E27C-5AFB-71C8027B22D5}"/>
              </a:ext>
            </a:extLst>
          </p:cNvPr>
          <p:cNvSpPr txBox="1"/>
          <p:nvPr/>
        </p:nvSpPr>
        <p:spPr>
          <a:xfrm>
            <a:off x="4675629" y="3526268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1959CCE-6C53-9ED0-0D9C-A78D9B84802E}"/>
              </a:ext>
            </a:extLst>
          </p:cNvPr>
          <p:cNvSpPr txBox="1"/>
          <p:nvPr/>
        </p:nvSpPr>
        <p:spPr>
          <a:xfrm>
            <a:off x="5801332" y="4258427"/>
            <a:ext cx="71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8E6AFC2-74E4-1B4B-C1A1-D7B4828E25E7}"/>
              </a:ext>
            </a:extLst>
          </p:cNvPr>
          <p:cNvSpPr txBox="1"/>
          <p:nvPr/>
        </p:nvSpPr>
        <p:spPr>
          <a:xfrm>
            <a:off x="1966119" y="3568494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يوسُفُ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8E03C1-006E-2249-D087-12D3CA29ED67}"/>
              </a:ext>
            </a:extLst>
          </p:cNvPr>
          <p:cNvSpPr txBox="1"/>
          <p:nvPr/>
        </p:nvSpPr>
        <p:spPr>
          <a:xfrm>
            <a:off x="3865780" y="4304422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5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9EDC1F-0E59-8468-75CE-13CC85E17098}"/>
              </a:ext>
            </a:extLst>
          </p:cNvPr>
          <p:cNvSpPr txBox="1"/>
          <p:nvPr/>
        </p:nvSpPr>
        <p:spPr>
          <a:xfrm>
            <a:off x="1966119" y="4355928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ياسِرُ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73F4F63-CD3B-ED20-3437-3CE5C4003CD7}"/>
              </a:ext>
            </a:extLst>
          </p:cNvPr>
          <p:cNvGrpSpPr/>
          <p:nvPr/>
        </p:nvGrpSpPr>
        <p:grpSpPr>
          <a:xfrm>
            <a:off x="752543" y="2055663"/>
            <a:ext cx="7557025" cy="982648"/>
            <a:chOff x="752543" y="2055663"/>
            <a:chExt cx="7557025" cy="982648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348C92E-C92D-1F8F-65FE-E4238BDAB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543" y="2055663"/>
              <a:ext cx="7557025" cy="982648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2C567D2-EF5A-0881-3DA3-82BDD465C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1750" y="2135479"/>
              <a:ext cx="3932266" cy="771494"/>
            </a:xfrm>
            <a:prstGeom prst="rect">
              <a:avLst/>
            </a:prstGeom>
          </p:spPr>
        </p:pic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5568E379-EC0B-FEE2-20F0-E717A55A75C5}"/>
              </a:ext>
            </a:extLst>
          </p:cNvPr>
          <p:cNvSpPr txBox="1"/>
          <p:nvPr/>
        </p:nvSpPr>
        <p:spPr>
          <a:xfrm>
            <a:off x="3200400" y="2135479"/>
            <a:ext cx="483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/>
              <a:t>يَمْلِكُ يوسُفُ 8 دَراهِمَ ، وَيَمْلِكُ ياسِرُ 5 دَراهِمَ .</a:t>
            </a:r>
          </a:p>
          <a:p>
            <a:pPr algn="r" rtl="1"/>
            <a:r>
              <a:rPr lang="ar-MA" sz="2400" b="1" dirty="0"/>
              <a:t>بِكَمْ دِرْهَماً يَزيدُ يوسُفُ عَنْ ياسِرَ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C6D5D-29AF-CDC0-BEF6-8D14BFD99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081BE6BF-AAF7-FEF4-022D-22928946B586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نكمل عبارة الحل : يزيد يوسف عن ياسر ب 4 دراهم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30F85FD-06C5-90C2-250E-31D7156796D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67DBA433-5E16-A236-DEA1-D534DFE94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AA71C171-C432-18BC-E2E4-6B50ED5F5F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221E58A-0CC0-857A-7423-4F7BCE657CF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9B385A84-4FA5-3C93-2DC2-0980544D57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D6490902-1EB8-8AEE-0D09-FA67B791DF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B0131CE2-962D-EF1E-24A4-91271A75A6B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1019746-401F-3788-BD68-E79C92683A6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C8FB5B36-C0A8-C5D3-91CA-821522ACFED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2E851495-E6CA-5864-5079-6B21E8DFCB8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5E630885-6942-50C7-54CA-3DFD0353EB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27995CB-0406-15C4-3302-747393F551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403959-A084-CA94-1685-53CF0A066B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3437EEC-D4C2-85DE-369B-DE1E8E266F9F}"/>
              </a:ext>
            </a:extLst>
          </p:cNvPr>
          <p:cNvSpPr txBox="1"/>
          <p:nvPr/>
        </p:nvSpPr>
        <p:spPr>
          <a:xfrm>
            <a:off x="3299554" y="4825069"/>
            <a:ext cx="3465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E8BA2-B538-A2F5-6150-D104667E7554}"/>
              </a:ext>
            </a:extLst>
          </p:cNvPr>
          <p:cNvSpPr/>
          <p:nvPr/>
        </p:nvSpPr>
        <p:spPr>
          <a:xfrm>
            <a:off x="3093438" y="3175231"/>
            <a:ext cx="3648498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E18E45-D90D-8517-865E-0A116E5DD430}"/>
              </a:ext>
            </a:extLst>
          </p:cNvPr>
          <p:cNvSpPr/>
          <p:nvPr/>
        </p:nvSpPr>
        <p:spPr>
          <a:xfrm>
            <a:off x="3093438" y="3963250"/>
            <a:ext cx="1996309" cy="5847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>
              <a:solidFill>
                <a:schemeClr val="accent1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E769DB2-8F7F-F859-F0A6-A4B06DBF658F}"/>
              </a:ext>
            </a:extLst>
          </p:cNvPr>
          <p:cNvCxnSpPr/>
          <p:nvPr/>
        </p:nvCxnSpPr>
        <p:spPr>
          <a:xfrm>
            <a:off x="5124476" y="4248619"/>
            <a:ext cx="168144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41E7945-1D76-5831-D6EA-F9C35645B821}"/>
              </a:ext>
            </a:extLst>
          </p:cNvPr>
          <p:cNvSpPr txBox="1"/>
          <p:nvPr/>
        </p:nvSpPr>
        <p:spPr>
          <a:xfrm>
            <a:off x="4675629" y="3113675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6F2D296-A5CF-9D9C-3F18-B9159909E002}"/>
              </a:ext>
            </a:extLst>
          </p:cNvPr>
          <p:cNvSpPr txBox="1"/>
          <p:nvPr/>
        </p:nvSpPr>
        <p:spPr>
          <a:xfrm>
            <a:off x="5801332" y="3845834"/>
            <a:ext cx="71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71EE657-4C10-A851-372B-DEE8D37406F7}"/>
              </a:ext>
            </a:extLst>
          </p:cNvPr>
          <p:cNvSpPr txBox="1"/>
          <p:nvPr/>
        </p:nvSpPr>
        <p:spPr>
          <a:xfrm>
            <a:off x="1966119" y="3155901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يوسُفُ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A6260E2-85B3-6A73-0952-4685ADA4025C}"/>
              </a:ext>
            </a:extLst>
          </p:cNvPr>
          <p:cNvSpPr txBox="1"/>
          <p:nvPr/>
        </p:nvSpPr>
        <p:spPr>
          <a:xfrm>
            <a:off x="3865780" y="3891829"/>
            <a:ext cx="713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1"/>
                </a:solidFill>
              </a:rPr>
              <a:t>5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24FE82-0FFF-8C6F-AD87-2160E1C42D8C}"/>
              </a:ext>
            </a:extLst>
          </p:cNvPr>
          <p:cNvSpPr txBox="1"/>
          <p:nvPr/>
        </p:nvSpPr>
        <p:spPr>
          <a:xfrm>
            <a:off x="1966119" y="3943335"/>
            <a:ext cx="112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</a:rPr>
              <a:t>ياسِرُ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97AB46A-C1C4-1558-C557-34D3D43A1170}"/>
              </a:ext>
            </a:extLst>
          </p:cNvPr>
          <p:cNvGrpSpPr/>
          <p:nvPr/>
        </p:nvGrpSpPr>
        <p:grpSpPr>
          <a:xfrm>
            <a:off x="752543" y="2055663"/>
            <a:ext cx="7557025" cy="982648"/>
            <a:chOff x="752543" y="2055663"/>
            <a:chExt cx="7557025" cy="982648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980A73F-B80E-8129-6103-8FD48C7A9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543" y="2055663"/>
              <a:ext cx="7557025" cy="982648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536922D-98F9-22E4-942B-87A2D1B1E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1750" y="2135479"/>
              <a:ext cx="3932266" cy="771494"/>
            </a:xfrm>
            <a:prstGeom prst="rect">
              <a:avLst/>
            </a:prstGeom>
          </p:spPr>
        </p:pic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ED421CD-C582-369E-F949-77BACAB4B59D}"/>
              </a:ext>
            </a:extLst>
          </p:cNvPr>
          <p:cNvSpPr txBox="1"/>
          <p:nvPr/>
        </p:nvSpPr>
        <p:spPr>
          <a:xfrm>
            <a:off x="3200400" y="2135479"/>
            <a:ext cx="483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/>
              <a:t>يَمْلِكُ يوسُفُ 8 دَراهِمَ ، وَيَمْلِكُ ياسِرُ 5 دَراهِمَ .</a:t>
            </a:r>
          </a:p>
          <a:p>
            <a:pPr algn="r" rtl="1"/>
            <a:r>
              <a:rPr lang="ar-MA" sz="2400" b="1" dirty="0"/>
              <a:t>بِكَمْ دِرْهَماً يَزيدُ يوسُفُ عَنْ ياسِرَ ؟</a:t>
            </a:r>
            <a:endParaRPr lang="fr-FR" sz="24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C8258AC-B0D0-6D53-6952-81D8863D0A38}"/>
              </a:ext>
            </a:extLst>
          </p:cNvPr>
          <p:cNvSpPr txBox="1"/>
          <p:nvPr/>
        </p:nvSpPr>
        <p:spPr>
          <a:xfrm>
            <a:off x="1682595" y="5676863"/>
            <a:ext cx="5855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يَزيدُ يوسُفُ عَنْ ياسِرَ بِ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دَراهِمَ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10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59337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131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97F5819-CD1A-83C3-C213-4FFB4F49400E}"/>
              </a:ext>
            </a:extLst>
          </p:cNvPr>
          <p:cNvGrpSpPr/>
          <p:nvPr/>
        </p:nvGrpSpPr>
        <p:grpSpPr>
          <a:xfrm>
            <a:off x="643337" y="1836414"/>
            <a:ext cx="5996120" cy="3909292"/>
            <a:chOff x="1701217" y="2436916"/>
            <a:chExt cx="5996120" cy="390929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91C70D4-BEB6-65AB-635F-94A999A2E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9277" y="2436916"/>
              <a:ext cx="2998060" cy="390929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3CFA95-4BFD-2C6C-8A3F-F24F501F3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01217" y="2436916"/>
              <a:ext cx="2998060" cy="3909292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655265" y="3617987"/>
            <a:ext cx="2730820" cy="1795028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7E1D11-335D-7A5E-F000-7E6725F0CF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6259" y="1691688"/>
            <a:ext cx="4991482" cy="393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على السبورة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873B92-B4BE-F2E5-FE27-C49FA3E496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6259" y="1691688"/>
            <a:ext cx="4991482" cy="3936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DF60B7-E13D-CFA7-1C10-C6164B3A2EA8}"/>
              </a:ext>
            </a:extLst>
          </p:cNvPr>
          <p:cNvSpPr txBox="1"/>
          <p:nvPr/>
        </p:nvSpPr>
        <p:spPr>
          <a:xfrm>
            <a:off x="2656293" y="3317786"/>
            <a:ext cx="604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23B1E-A8C2-24BE-9F79-52FB6A4BF9C2}"/>
              </a:ext>
            </a:extLst>
          </p:cNvPr>
          <p:cNvSpPr txBox="1"/>
          <p:nvPr/>
        </p:nvSpPr>
        <p:spPr>
          <a:xfrm>
            <a:off x="3210905" y="3682240"/>
            <a:ext cx="604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19433B-B446-51F3-1AC2-F4E4ED28A73E}"/>
              </a:ext>
            </a:extLst>
          </p:cNvPr>
          <p:cNvSpPr txBox="1"/>
          <p:nvPr/>
        </p:nvSpPr>
        <p:spPr>
          <a:xfrm>
            <a:off x="4798297" y="4308912"/>
            <a:ext cx="199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BF435B-AD4F-8818-2272-675F00E115E8}"/>
              </a:ext>
            </a:extLst>
          </p:cNvPr>
          <p:cNvSpPr txBox="1"/>
          <p:nvPr/>
        </p:nvSpPr>
        <p:spPr>
          <a:xfrm>
            <a:off x="4298654" y="4893687"/>
            <a:ext cx="44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C16BCE-264A-01D1-EDD8-24E82A9DA665}"/>
              </a:ext>
            </a:extLst>
          </p:cNvPr>
          <p:cNvSpPr txBox="1"/>
          <p:nvPr/>
        </p:nvSpPr>
        <p:spPr>
          <a:xfrm>
            <a:off x="1797969" y="3429000"/>
            <a:ext cx="7222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dirty="0"/>
              <a:t>الْمَجَلَّةُ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F1A594-0221-4B09-3F4D-F8CDCB9D69C4}"/>
              </a:ext>
            </a:extLst>
          </p:cNvPr>
          <p:cNvSpPr txBox="1"/>
          <p:nvPr/>
        </p:nvSpPr>
        <p:spPr>
          <a:xfrm>
            <a:off x="1830291" y="3792973"/>
            <a:ext cx="7222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قِصَّةٌ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20279</TotalTime>
  <Words>1618</Words>
  <Application>Microsoft Office PowerPoint</Application>
  <PresentationFormat>Affichage à l'écran (4:3)</PresentationFormat>
  <Paragraphs>629</Paragraphs>
  <Slides>59</Slides>
  <Notes>14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59</vt:i4>
      </vt:variant>
    </vt:vector>
  </HeadingPairs>
  <TitlesOfParts>
    <vt:vector size="76" baseType="lpstr">
      <vt:lpstr>Aptos Display</vt:lpstr>
      <vt:lpstr>Effra CC Arbc</vt:lpstr>
      <vt:lpstr>Arial</vt:lpstr>
      <vt:lpstr>Aptos</vt:lpstr>
      <vt:lpstr>DengXian</vt:lpstr>
      <vt:lpstr>Dosis</vt:lpstr>
      <vt:lpstr>Calibri</vt:lpstr>
      <vt:lpstr>Wingdings</vt:lpstr>
      <vt:lpstr>Dosis SemiBold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الأول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236</cp:revision>
  <cp:lastPrinted>2025-08-13T10:11:39Z</cp:lastPrinted>
  <dcterms:created xsi:type="dcterms:W3CDTF">2025-08-01T12:31:49Z</dcterms:created>
  <dcterms:modified xsi:type="dcterms:W3CDTF">2026-05-17T12:50:51Z</dcterms:modified>
</cp:coreProperties>
</file>