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3"/>
  </p:notesMasterIdLst>
  <p:handoutMasterIdLst>
    <p:handoutMasterId r:id="rId74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1260" r:id="rId14"/>
    <p:sldId id="1256" r:id="rId15"/>
    <p:sldId id="1258" r:id="rId16"/>
    <p:sldId id="964" r:id="rId17"/>
    <p:sldId id="1053" r:id="rId18"/>
    <p:sldId id="1057" r:id="rId19"/>
    <p:sldId id="1259" r:id="rId20"/>
    <p:sldId id="1022" r:id="rId21"/>
    <p:sldId id="1180" r:id="rId22"/>
    <p:sldId id="1181" r:id="rId23"/>
    <p:sldId id="1182" r:id="rId24"/>
    <p:sldId id="1219" r:id="rId25"/>
    <p:sldId id="1220" r:id="rId26"/>
    <p:sldId id="1221" r:id="rId27"/>
    <p:sldId id="786" r:id="rId28"/>
    <p:sldId id="751" r:id="rId29"/>
    <p:sldId id="828" r:id="rId30"/>
    <p:sldId id="890" r:id="rId31"/>
    <p:sldId id="787" r:id="rId32"/>
    <p:sldId id="740" r:id="rId33"/>
    <p:sldId id="1101" r:id="rId34"/>
    <p:sldId id="1124" r:id="rId35"/>
    <p:sldId id="1128" r:id="rId36"/>
    <p:sldId id="1218" r:id="rId37"/>
    <p:sldId id="1136" r:id="rId38"/>
    <p:sldId id="1129" r:id="rId39"/>
    <p:sldId id="1130" r:id="rId40"/>
    <p:sldId id="1142" r:id="rId41"/>
    <p:sldId id="1183" r:id="rId42"/>
    <p:sldId id="1144" r:id="rId43"/>
    <p:sldId id="1184" r:id="rId44"/>
    <p:sldId id="1185" r:id="rId45"/>
    <p:sldId id="1186" r:id="rId46"/>
    <p:sldId id="1187" r:id="rId47"/>
    <p:sldId id="909" r:id="rId48"/>
    <p:sldId id="976" r:id="rId49"/>
    <p:sldId id="1091" r:id="rId50"/>
    <p:sldId id="1145" r:id="rId51"/>
    <p:sldId id="1146" r:id="rId52"/>
    <p:sldId id="1148" r:id="rId53"/>
    <p:sldId id="1149" r:id="rId54"/>
    <p:sldId id="1150" r:id="rId55"/>
    <p:sldId id="1213" r:id="rId56"/>
    <p:sldId id="1155" r:id="rId57"/>
    <p:sldId id="1156" r:id="rId58"/>
    <p:sldId id="1261" r:id="rId59"/>
    <p:sldId id="910" r:id="rId60"/>
    <p:sldId id="848" r:id="rId61"/>
    <p:sldId id="916" r:id="rId62"/>
    <p:sldId id="924" r:id="rId63"/>
    <p:sldId id="849" r:id="rId64"/>
    <p:sldId id="788" r:id="rId65"/>
    <p:sldId id="956" r:id="rId66"/>
    <p:sldId id="850" r:id="rId67"/>
    <p:sldId id="1021" r:id="rId68"/>
    <p:sldId id="789" r:id="rId69"/>
    <p:sldId id="794" r:id="rId70"/>
    <p:sldId id="793" r:id="rId71"/>
    <p:sldId id="930" r:id="rId7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5"/>
      <p:bold r:id="rId76"/>
    </p:embeddedFont>
    <p:embeddedFont>
      <p:font typeface="Dosis" pitchFamily="2" charset="0"/>
      <p:regular r:id="rId77"/>
      <p:bold r:id="rId78"/>
    </p:embeddedFont>
    <p:embeddedFont>
      <p:font typeface="Dosis SemiBold" pitchFamily="2" charset="0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0993EAE-C74E-4053-89D1-1B856B80495A}">
          <p14:sldIdLst>
            <p14:sldId id="779"/>
            <p14:sldId id="911"/>
            <p14:sldId id="1191"/>
            <p14:sldId id="780"/>
            <p14:sldId id="781"/>
            <p14:sldId id="783"/>
            <p14:sldId id="746"/>
            <p14:sldId id="784"/>
            <p14:sldId id="1260"/>
            <p14:sldId id="1256"/>
            <p14:sldId id="1258"/>
            <p14:sldId id="964"/>
            <p14:sldId id="1053"/>
            <p14:sldId id="1057"/>
            <p14:sldId id="1259"/>
            <p14:sldId id="1022"/>
            <p14:sldId id="1180"/>
            <p14:sldId id="1181"/>
            <p14:sldId id="1182"/>
            <p14:sldId id="1219"/>
            <p14:sldId id="1220"/>
            <p14:sldId id="1221"/>
            <p14:sldId id="786"/>
            <p14:sldId id="751"/>
            <p14:sldId id="828"/>
            <p14:sldId id="890"/>
            <p14:sldId id="787"/>
            <p14:sldId id="740"/>
            <p14:sldId id="1101"/>
            <p14:sldId id="1124"/>
            <p14:sldId id="1128"/>
            <p14:sldId id="1218"/>
            <p14:sldId id="1136"/>
            <p14:sldId id="1129"/>
            <p14:sldId id="1130"/>
            <p14:sldId id="1142"/>
            <p14:sldId id="1183"/>
            <p14:sldId id="1144"/>
            <p14:sldId id="1184"/>
            <p14:sldId id="1185"/>
            <p14:sldId id="1186"/>
            <p14:sldId id="1187"/>
            <p14:sldId id="909"/>
            <p14:sldId id="976"/>
            <p14:sldId id="1091"/>
            <p14:sldId id="1145"/>
            <p14:sldId id="1146"/>
            <p14:sldId id="1148"/>
            <p14:sldId id="1149"/>
            <p14:sldId id="1150"/>
            <p14:sldId id="1213"/>
            <p14:sldId id="1155"/>
            <p14:sldId id="1156"/>
            <p14:sldId id="1261"/>
            <p14:sldId id="910"/>
            <p14:sldId id="848"/>
            <p14:sldId id="916"/>
            <p14:sldId id="924"/>
            <p14:sldId id="849"/>
          </p14:sldIdLst>
        </p14:section>
        <p14:section name="Section sans titre" id="{64EBB38B-FBFF-4EAF-99B9-6DDF8CB04467}">
          <p14:sldIdLst>
            <p14:sldId id="788"/>
            <p14:sldId id="956"/>
            <p14:sldId id="850"/>
            <p14:sldId id="1021"/>
            <p14:sldId id="789"/>
            <p14:sldId id="794"/>
            <p14:sldId id="793"/>
            <p14:sldId id="9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1571" autoAdjust="0"/>
  </p:normalViewPr>
  <p:slideViewPr>
    <p:cSldViewPr snapToGrid="0">
      <p:cViewPr varScale="1">
        <p:scale>
          <a:sx n="68" d="100"/>
          <a:sy n="68" d="100"/>
        </p:scale>
        <p:origin x="12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8/10/relationships/authors" Target="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3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1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2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15B65-8D03-C9FF-7E97-57AB7CDA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6514BF-E25C-BB71-AB20-788316300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2C0B7F-AD6E-47EC-AA77-7BB655A22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29C8A0-AC2A-3A17-D937-48B5C76ED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112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611D0-120D-5026-16CA-CD7B8CFDF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B4B3AD-48C2-B347-E9F7-93F90E465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4C4BD1-3BD9-0E3A-2FB3-4F145EEF2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AF8009-D1D2-0C5B-B908-2F9B9B477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33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4961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310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240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966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4649C-2D84-E78C-23D3-3623CC3B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F39B1D-2C46-B862-B21E-BADFB2BAA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7D5383-D92F-71BB-A2B0-E46925030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BF468-B234-27D9-BDF6-56BF46CB27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90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8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DC32E-7023-F356-E847-5DEC4ABE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29032-4195-44A3-C6E4-A8CDA9CA6A2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155078-F02F-C530-427E-9D77E0A084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A641E4BA-1639-2528-7A13-2019E64EFF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F3DD721E-7CF1-5956-528E-61D4BDE55E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حل مسائل ( المقارنة 1)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75858E-BFEB-0EB3-6ACC-4A077C5B4AD3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616C238-EEDC-8A94-7AA3-C14D0113D76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E97AAA58-D038-C0E2-4EF5-A6BDF34AE8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0229901A-FC2F-D31F-0285-D0BAB2D407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 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4179FE4-B914-109C-EA7C-83725F6C9FD6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46FBBF3-15BD-68E4-C6DA-11CFC39210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7ABC891A-BF03-79F2-5D9C-D8127C2F365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9437ACA9-428D-2B9D-0F68-E84805D4B32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التقنية الاعتيادية للطرح (2)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661B73B-4CEF-8DF7-9C1C-F1ECA07D4B1C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35B47C-C606-F9B7-96A6-28129506A51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558FA756-DFD9-01C4-85D8-2F251B3DAFB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7760B834-361F-3D29-475C-24C14D66631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التقنية الاعتيادية للطرح (1)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018CF8E-BC17-2960-11D2-07EE758197DE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EACAEF8-04A0-B968-E706-DFB65E9DAE0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E0BD6802-3ABA-9A3A-F8E9-31155C31BB4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5659D47D-C790-DD7A-2C8F-DF5E44C811C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</a:rPr>
                <a:t>التقنية الاعتيادية للجمع و الطرح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المقارنة (1)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4075E5D-2258-DA0D-C92E-E63B217ACAB3}"/>
              </a:ext>
            </a:extLst>
          </p:cNvPr>
          <p:cNvGrpSpPr/>
          <p:nvPr/>
        </p:nvGrpSpPr>
        <p:grpSpPr>
          <a:xfrm>
            <a:off x="1270615" y="2171572"/>
            <a:ext cx="6602771" cy="4200006"/>
            <a:chOff x="1389180" y="2171572"/>
            <a:chExt cx="6602771" cy="420000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54DE231-8105-F8C5-6A91-9634F75EE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06910" y="2195931"/>
              <a:ext cx="3285041" cy="415128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E525D2-6C37-7E1B-76A7-2798AF5FD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9180" y="2171572"/>
              <a:ext cx="3332436" cy="42000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614598" y="3638497"/>
            <a:ext cx="7262896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614598" y="3698793"/>
            <a:ext cx="6658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 معطيات مسألة  مقارنة على نموذج الأشرطة و تحديد المطلوب و كتابة المتساوية المناسبة و إكمال  عبارة الحل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F0F1CAF-6800-AF9A-7E92-E15B8D1FBE8E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5B27283-15DF-198B-1E89-474376E6ACE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12E4C3-C251-CD8F-D2F0-EF3014015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4A9BF5C-38E2-D13B-A615-721DF13B2335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BA1FCDEE-4FFE-3585-A232-58C0C26250DB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C6786DF-DC82-BA50-42AC-A93C51B484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251DD46-FCF5-0EA6-5DC8-200614AB01FF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B7D2C05-3F10-6EE7-B6C1-9DC5DA525D78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55DB8-1AB1-F0C0-56EB-804F3AAF3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7A76D8E-11DA-5213-204F-7C88E4C8BEB7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127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89E2FF-C2E2-2F05-5ADB-9D5A0DDE3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4F594D-1F51-1AE3-6531-BD0C9573F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11" y="2216792"/>
            <a:ext cx="6870023" cy="27201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EEA235-DE54-29FD-B2EE-FAC450DBDFF9}"/>
              </a:ext>
            </a:extLst>
          </p:cNvPr>
          <p:cNvSpPr txBox="1"/>
          <p:nvPr/>
        </p:nvSpPr>
        <p:spPr>
          <a:xfrm>
            <a:off x="1788511" y="329643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9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DBEB71-6942-71FC-FB88-1474F6F7145E}"/>
              </a:ext>
            </a:extLst>
          </p:cNvPr>
          <p:cNvSpPr txBox="1"/>
          <p:nvPr/>
        </p:nvSpPr>
        <p:spPr>
          <a:xfrm>
            <a:off x="3147157" y="3034781"/>
            <a:ext cx="415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</a:t>
            </a:r>
            <a:endParaRPr lang="fr-FR" sz="2000" b="1" dirty="0">
              <a:solidFill>
                <a:srgbClr val="00B0F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206C98-3215-B95C-8DAA-405E14B36B65}"/>
              </a:ext>
            </a:extLst>
          </p:cNvPr>
          <p:cNvSpPr txBox="1"/>
          <p:nvPr/>
        </p:nvSpPr>
        <p:spPr>
          <a:xfrm>
            <a:off x="1313509" y="3300262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109154-D401-7E0F-7265-A16066BEC745}"/>
              </a:ext>
            </a:extLst>
          </p:cNvPr>
          <p:cNvSpPr txBox="1"/>
          <p:nvPr/>
        </p:nvSpPr>
        <p:spPr>
          <a:xfrm>
            <a:off x="1775410" y="381965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</a:t>
            </a:r>
            <a:endParaRPr lang="fr-FR" sz="2800" b="1" dirty="0">
              <a:solidFill>
                <a:srgbClr val="00B0F0"/>
              </a:solidFill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4981589-BEA9-458B-C328-2CF96A0C1A8A}"/>
              </a:ext>
            </a:extLst>
          </p:cNvPr>
          <p:cNvCxnSpPr/>
          <p:nvPr/>
        </p:nvCxnSpPr>
        <p:spPr>
          <a:xfrm flipH="1">
            <a:off x="1326610" y="4323612"/>
            <a:ext cx="8778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85B13CEE-8F3B-4548-0143-BBC5EC94756C}"/>
              </a:ext>
            </a:extLst>
          </p:cNvPr>
          <p:cNvSpPr txBox="1"/>
          <p:nvPr/>
        </p:nvSpPr>
        <p:spPr>
          <a:xfrm>
            <a:off x="1793233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AA2D6DB-215E-834E-D044-94D66C16761D}"/>
              </a:ext>
            </a:extLst>
          </p:cNvPr>
          <p:cNvSpPr txBox="1"/>
          <p:nvPr/>
        </p:nvSpPr>
        <p:spPr>
          <a:xfrm>
            <a:off x="1343017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F5579A-94DE-7648-C638-005D68DDEF2D}"/>
              </a:ext>
            </a:extLst>
          </p:cNvPr>
          <p:cNvSpPr txBox="1"/>
          <p:nvPr/>
        </p:nvSpPr>
        <p:spPr>
          <a:xfrm>
            <a:off x="1121922" y="3794254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-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890A20-6D24-5CB7-9B9B-676B86EBCA1C}"/>
              </a:ext>
            </a:extLst>
          </p:cNvPr>
          <p:cNvSpPr txBox="1"/>
          <p:nvPr/>
        </p:nvSpPr>
        <p:spPr>
          <a:xfrm>
            <a:off x="3592651" y="329643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9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402815-BAF2-AAEC-0A72-EDA9C42C477A}"/>
              </a:ext>
            </a:extLst>
          </p:cNvPr>
          <p:cNvSpPr txBox="1"/>
          <p:nvPr/>
        </p:nvSpPr>
        <p:spPr>
          <a:xfrm>
            <a:off x="3117649" y="3300262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F6F2A41-E8E6-6B21-8BD3-B2DE78606CB0}"/>
              </a:ext>
            </a:extLst>
          </p:cNvPr>
          <p:cNvSpPr txBox="1"/>
          <p:nvPr/>
        </p:nvSpPr>
        <p:spPr>
          <a:xfrm>
            <a:off x="3579550" y="381965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</a:t>
            </a:r>
            <a:endParaRPr lang="fr-FR" sz="2800" b="1" dirty="0">
              <a:solidFill>
                <a:srgbClr val="00B0F0"/>
              </a:solidFill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0354615-877C-A201-4A2D-6DE0AA8C7A9A}"/>
              </a:ext>
            </a:extLst>
          </p:cNvPr>
          <p:cNvCxnSpPr/>
          <p:nvPr/>
        </p:nvCxnSpPr>
        <p:spPr>
          <a:xfrm flipH="1">
            <a:off x="3130750" y="4323612"/>
            <a:ext cx="8778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45457491-DE98-8637-044C-91DA46E1C054}"/>
              </a:ext>
            </a:extLst>
          </p:cNvPr>
          <p:cNvSpPr txBox="1"/>
          <p:nvPr/>
        </p:nvSpPr>
        <p:spPr>
          <a:xfrm>
            <a:off x="3597373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7B272A-5FFD-1404-5CE0-4DC63C28CB6D}"/>
              </a:ext>
            </a:extLst>
          </p:cNvPr>
          <p:cNvSpPr txBox="1"/>
          <p:nvPr/>
        </p:nvSpPr>
        <p:spPr>
          <a:xfrm>
            <a:off x="3147157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961CA31-EE14-6EA6-0ADA-F4BCBA77C1C3}"/>
              </a:ext>
            </a:extLst>
          </p:cNvPr>
          <p:cNvSpPr txBox="1"/>
          <p:nvPr/>
        </p:nvSpPr>
        <p:spPr>
          <a:xfrm>
            <a:off x="2926062" y="3794254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+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D1DBDEE-CE7E-D696-9D25-4CA667079901}"/>
              </a:ext>
            </a:extLst>
          </p:cNvPr>
          <p:cNvSpPr txBox="1"/>
          <p:nvPr/>
        </p:nvSpPr>
        <p:spPr>
          <a:xfrm>
            <a:off x="5191160" y="329643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95FBB5D-AC5E-AD93-458C-571DEB6FEB41}"/>
              </a:ext>
            </a:extLst>
          </p:cNvPr>
          <p:cNvSpPr txBox="1"/>
          <p:nvPr/>
        </p:nvSpPr>
        <p:spPr>
          <a:xfrm>
            <a:off x="4716158" y="3300262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A2945C5-8DD6-927B-5CE9-49982C4D64E0}"/>
              </a:ext>
            </a:extLst>
          </p:cNvPr>
          <p:cNvSpPr txBox="1"/>
          <p:nvPr/>
        </p:nvSpPr>
        <p:spPr>
          <a:xfrm>
            <a:off x="5178059" y="384963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FR" sz="2800" b="1" dirty="0">
              <a:solidFill>
                <a:srgbClr val="00B0F0"/>
              </a:solidFill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73B22FD-3160-4435-F2BA-F00E2B4161A9}"/>
              </a:ext>
            </a:extLst>
          </p:cNvPr>
          <p:cNvCxnSpPr/>
          <p:nvPr/>
        </p:nvCxnSpPr>
        <p:spPr>
          <a:xfrm flipH="1">
            <a:off x="4729259" y="4323612"/>
            <a:ext cx="8778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95AD609-679B-3595-6190-9F2E9A6F4F60}"/>
              </a:ext>
            </a:extLst>
          </p:cNvPr>
          <p:cNvSpPr txBox="1"/>
          <p:nvPr/>
        </p:nvSpPr>
        <p:spPr>
          <a:xfrm>
            <a:off x="5195882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01EB2D4-A32D-FC2D-B9FE-9F935FF9C1E2}"/>
              </a:ext>
            </a:extLst>
          </p:cNvPr>
          <p:cNvSpPr txBox="1"/>
          <p:nvPr/>
        </p:nvSpPr>
        <p:spPr>
          <a:xfrm>
            <a:off x="4745666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12A4E8F-2233-7127-204A-B0EC2637515E}"/>
              </a:ext>
            </a:extLst>
          </p:cNvPr>
          <p:cNvSpPr txBox="1"/>
          <p:nvPr/>
        </p:nvSpPr>
        <p:spPr>
          <a:xfrm>
            <a:off x="4479601" y="3794254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-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8D3234F-F153-BFD5-E3E0-C6F71B7AC952}"/>
              </a:ext>
            </a:extLst>
          </p:cNvPr>
          <p:cNvSpPr txBox="1"/>
          <p:nvPr/>
        </p:nvSpPr>
        <p:spPr>
          <a:xfrm>
            <a:off x="4745666" y="3842373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1737FAA-198A-79F8-065A-FF989719E88F}"/>
              </a:ext>
            </a:extLst>
          </p:cNvPr>
          <p:cNvSpPr txBox="1"/>
          <p:nvPr/>
        </p:nvSpPr>
        <p:spPr>
          <a:xfrm>
            <a:off x="7092184" y="329643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5FF2C39-E387-B25B-CC5F-876F6F969728}"/>
              </a:ext>
            </a:extLst>
          </p:cNvPr>
          <p:cNvSpPr txBox="1"/>
          <p:nvPr/>
        </p:nvSpPr>
        <p:spPr>
          <a:xfrm>
            <a:off x="6617182" y="3300262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63A6475-CDA3-74C0-F49B-1D63A429620D}"/>
              </a:ext>
            </a:extLst>
          </p:cNvPr>
          <p:cNvSpPr txBox="1"/>
          <p:nvPr/>
        </p:nvSpPr>
        <p:spPr>
          <a:xfrm>
            <a:off x="7079083" y="3849635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FR" sz="2800" b="1" dirty="0">
              <a:solidFill>
                <a:srgbClr val="00B0F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76F0C80-D55D-641B-1A9C-124A59ACE408}"/>
              </a:ext>
            </a:extLst>
          </p:cNvPr>
          <p:cNvCxnSpPr/>
          <p:nvPr/>
        </p:nvCxnSpPr>
        <p:spPr>
          <a:xfrm flipH="1">
            <a:off x="6630283" y="4323612"/>
            <a:ext cx="8778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64F095A1-DFF5-F476-4AE6-54247B06EC6B}"/>
              </a:ext>
            </a:extLst>
          </p:cNvPr>
          <p:cNvSpPr txBox="1"/>
          <p:nvPr/>
        </p:nvSpPr>
        <p:spPr>
          <a:xfrm>
            <a:off x="7096906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A860DC5-6395-C069-7C34-CE2201939A7E}"/>
              </a:ext>
            </a:extLst>
          </p:cNvPr>
          <p:cNvSpPr txBox="1"/>
          <p:nvPr/>
        </p:nvSpPr>
        <p:spPr>
          <a:xfrm>
            <a:off x="6646690" y="4288246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62ACEAF4-D147-E141-A64B-4C6BB3482829}"/>
              </a:ext>
            </a:extLst>
          </p:cNvPr>
          <p:cNvSpPr txBox="1"/>
          <p:nvPr/>
        </p:nvSpPr>
        <p:spPr>
          <a:xfrm>
            <a:off x="6305675" y="3794254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+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DF3E233-0B79-A7D1-3F45-2153C883D320}"/>
              </a:ext>
            </a:extLst>
          </p:cNvPr>
          <p:cNvSpPr txBox="1"/>
          <p:nvPr/>
        </p:nvSpPr>
        <p:spPr>
          <a:xfrm>
            <a:off x="6646690" y="3842373"/>
            <a:ext cx="41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9245A077-306F-9590-3872-D2C5FC4E2AFC}"/>
              </a:ext>
            </a:extLst>
          </p:cNvPr>
          <p:cNvSpPr txBox="1"/>
          <p:nvPr/>
        </p:nvSpPr>
        <p:spPr>
          <a:xfrm>
            <a:off x="6640139" y="3034781"/>
            <a:ext cx="415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</a:t>
            </a:r>
            <a:endParaRPr lang="fr-FR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56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61411" y="84026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127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52C73DC6-D85A-E7E9-1AFF-57171972C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511" y="1826718"/>
            <a:ext cx="6699923" cy="38341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8B67306-EF09-96B2-B96C-CBFF89696D4A}"/>
              </a:ext>
            </a:extLst>
          </p:cNvPr>
          <p:cNvSpPr txBox="1"/>
          <p:nvPr/>
        </p:nvSpPr>
        <p:spPr>
          <a:xfrm>
            <a:off x="1908433" y="3527153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45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1C423F-667E-EC8E-7C06-6C5650479EF4}"/>
              </a:ext>
            </a:extLst>
          </p:cNvPr>
          <p:cNvSpPr txBox="1"/>
          <p:nvPr/>
        </p:nvSpPr>
        <p:spPr>
          <a:xfrm>
            <a:off x="2864297" y="3527153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39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F1944B-57DE-304B-DADC-57C576BE0EB7}"/>
              </a:ext>
            </a:extLst>
          </p:cNvPr>
          <p:cNvSpPr txBox="1"/>
          <p:nvPr/>
        </p:nvSpPr>
        <p:spPr>
          <a:xfrm>
            <a:off x="2416345" y="3202016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?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08F8C7-07AD-9A30-80A4-25A1F3DE0F48}"/>
              </a:ext>
            </a:extLst>
          </p:cNvPr>
          <p:cNvSpPr txBox="1"/>
          <p:nvPr/>
        </p:nvSpPr>
        <p:spPr>
          <a:xfrm>
            <a:off x="2273350" y="4110333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4  5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030102-A4E5-2848-D394-A1C2E3388800}"/>
              </a:ext>
            </a:extLst>
          </p:cNvPr>
          <p:cNvSpPr txBox="1"/>
          <p:nvPr/>
        </p:nvSpPr>
        <p:spPr>
          <a:xfrm>
            <a:off x="2258360" y="4502363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3  9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894BE6-AB58-BCD5-218F-50629514B053}"/>
              </a:ext>
            </a:extLst>
          </p:cNvPr>
          <p:cNvSpPr txBox="1"/>
          <p:nvPr/>
        </p:nvSpPr>
        <p:spPr>
          <a:xfrm>
            <a:off x="2274526" y="5055563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8  4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8D2587-B15D-2BA3-9FF4-C7DF8B3D70B3}"/>
              </a:ext>
            </a:extLst>
          </p:cNvPr>
          <p:cNvSpPr txBox="1"/>
          <p:nvPr/>
        </p:nvSpPr>
        <p:spPr>
          <a:xfrm>
            <a:off x="2309425" y="3850206"/>
            <a:ext cx="328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</a:t>
            </a:r>
            <a:endParaRPr lang="fr-FR" sz="2400" b="1" dirty="0">
              <a:solidFill>
                <a:srgbClr val="00B0F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F0A630-1C66-F196-B0EF-88F2C630A9F8}"/>
              </a:ext>
            </a:extLst>
          </p:cNvPr>
          <p:cNvSpPr txBox="1"/>
          <p:nvPr/>
        </p:nvSpPr>
        <p:spPr>
          <a:xfrm>
            <a:off x="5258043" y="3848723"/>
            <a:ext cx="182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45 + 39 = </a:t>
            </a:r>
            <a:r>
              <a:rPr lang="ar-MA" sz="2800" b="1" dirty="0">
                <a:solidFill>
                  <a:srgbClr val="C00000"/>
                </a:solidFill>
              </a:rPr>
              <a:t> 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9C124E-4A46-BCAF-BF6C-99F818D99CFB}"/>
              </a:ext>
            </a:extLst>
          </p:cNvPr>
          <p:cNvSpPr txBox="1"/>
          <p:nvPr/>
        </p:nvSpPr>
        <p:spPr>
          <a:xfrm>
            <a:off x="4528205" y="5057283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8 4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9C7C68-0094-F7AE-504F-5942A94A896A}"/>
              </a:ext>
            </a:extLst>
          </p:cNvPr>
          <p:cNvSpPr txBox="1"/>
          <p:nvPr/>
        </p:nvSpPr>
        <p:spPr>
          <a:xfrm>
            <a:off x="1789448" y="4427975"/>
            <a:ext cx="72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+</a:t>
            </a:r>
            <a:endParaRPr lang="fr-FR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6728C-920D-42FF-5099-4BD9CCD37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1633A0-7970-6B19-E749-B773C49C91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F4DB5D-6BA8-92B3-8D86-97D0C0D83B8F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126BE37-B278-A02A-3146-55AFD6D0508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B9A1091-FC94-6CF3-8EB5-AC6C7A55A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09880" y="356315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C0E4FF6-55D9-F78D-4718-A5FEDFF97AA8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C186247-EA83-B052-41EB-3EFA4FD898B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393140-66A3-8A59-A339-7FB4C31B4B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4B56ABF-D127-7A2E-46AA-DB347B8CC85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5700D02E-0B57-1CA1-7FED-EADCE7C0E84F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016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1CA89C1-FC55-16D9-D7AE-803CF94F716B}"/>
              </a:ext>
            </a:extLst>
          </p:cNvPr>
          <p:cNvGrpSpPr/>
          <p:nvPr/>
        </p:nvGrpSpPr>
        <p:grpSpPr>
          <a:xfrm>
            <a:off x="1103810" y="1644283"/>
            <a:ext cx="6663747" cy="4594286"/>
            <a:chOff x="1103810" y="1644283"/>
            <a:chExt cx="6663747" cy="4594286"/>
          </a:xfrm>
        </p:grpSpPr>
        <p:pic>
          <p:nvPicPr>
            <p:cNvPr id="3" name="Image 2" descr="Une image contenant texte, Visage humain, Dessin animé, personne&#10;&#10;Le contenu généré par l’IA peut être incorrect.">
              <a:extLst>
                <a:ext uri="{FF2B5EF4-FFF2-40B4-BE49-F238E27FC236}">
                  <a16:creationId xmlns:a16="http://schemas.microsoft.com/office/drawing/2014/main" id="{AD70687A-311C-DD59-8FE2-08EB4B39F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6152" y="1644284"/>
              <a:ext cx="3331405" cy="45942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71C9C42-A20B-36F5-7B9F-2004E554A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3810" y="1644283"/>
              <a:ext cx="3332342" cy="4594285"/>
            </a:xfrm>
            <a:prstGeom prst="rect">
              <a:avLst/>
            </a:prstGeom>
          </p:spPr>
        </p:pic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E6D8199-4F03-C495-49CD-5A208E49727F}"/>
              </a:ext>
            </a:extLst>
          </p:cNvPr>
          <p:cNvSpPr/>
          <p:nvPr/>
        </p:nvSpPr>
        <p:spPr>
          <a:xfrm>
            <a:off x="2631582" y="4206896"/>
            <a:ext cx="1415762" cy="18117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 على السطر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C7E47E-CDBB-B830-5054-7525B967A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5597" y="1558768"/>
            <a:ext cx="2812807" cy="33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54814C-6C28-DB1C-EB9A-7036176C7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252" y="1655594"/>
            <a:ext cx="3403497" cy="40276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6B8871-111A-5939-F86A-DE6CC0C51B4C}"/>
              </a:ext>
            </a:extLst>
          </p:cNvPr>
          <p:cNvSpPr txBox="1"/>
          <p:nvPr/>
        </p:nvSpPr>
        <p:spPr>
          <a:xfrm>
            <a:off x="5618184" y="1718345"/>
            <a:ext cx="2548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9BF235-81CA-0CD7-27B2-2E3DB2343348}"/>
              </a:ext>
            </a:extLst>
          </p:cNvPr>
          <p:cNvSpPr txBox="1"/>
          <p:nvPr/>
        </p:nvSpPr>
        <p:spPr>
          <a:xfrm>
            <a:off x="5417817" y="1610623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B5B539-EBA2-8F18-E256-C0551EE9E249}"/>
              </a:ext>
            </a:extLst>
          </p:cNvPr>
          <p:cNvSpPr txBox="1"/>
          <p:nvPr/>
        </p:nvSpPr>
        <p:spPr>
          <a:xfrm>
            <a:off x="5618184" y="2562783"/>
            <a:ext cx="2548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1E472E-5BE7-D938-3257-31EDF788544E}"/>
              </a:ext>
            </a:extLst>
          </p:cNvPr>
          <p:cNvSpPr txBox="1"/>
          <p:nvPr/>
        </p:nvSpPr>
        <p:spPr>
          <a:xfrm>
            <a:off x="5417817" y="2455061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27D886-9B28-D283-B138-A274CF5E5776}"/>
              </a:ext>
            </a:extLst>
          </p:cNvPr>
          <p:cNvSpPr txBox="1"/>
          <p:nvPr/>
        </p:nvSpPr>
        <p:spPr>
          <a:xfrm>
            <a:off x="5618184" y="3429000"/>
            <a:ext cx="2548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C5B461-6518-6A46-95A5-66E5E79A2988}"/>
              </a:ext>
            </a:extLst>
          </p:cNvPr>
          <p:cNvSpPr txBox="1"/>
          <p:nvPr/>
        </p:nvSpPr>
        <p:spPr>
          <a:xfrm>
            <a:off x="5417817" y="3321278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D86667-B90C-3802-6C31-EDBC341049ED}"/>
              </a:ext>
            </a:extLst>
          </p:cNvPr>
          <p:cNvSpPr txBox="1"/>
          <p:nvPr/>
        </p:nvSpPr>
        <p:spPr>
          <a:xfrm>
            <a:off x="5618184" y="4317601"/>
            <a:ext cx="2548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18B90F-4483-C7CA-B460-B81C31C7794A}"/>
              </a:ext>
            </a:extLst>
          </p:cNvPr>
          <p:cNvSpPr txBox="1"/>
          <p:nvPr/>
        </p:nvSpPr>
        <p:spPr>
          <a:xfrm>
            <a:off x="5417817" y="4209879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BF7D07-3E7A-C124-F1AF-9910458ADF97}"/>
              </a:ext>
            </a:extLst>
          </p:cNvPr>
          <p:cNvSpPr txBox="1"/>
          <p:nvPr/>
        </p:nvSpPr>
        <p:spPr>
          <a:xfrm>
            <a:off x="5618184" y="5162039"/>
            <a:ext cx="2548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649DF2-DCDE-CF35-4F7D-E0331598CDBB}"/>
              </a:ext>
            </a:extLst>
          </p:cNvPr>
          <p:cNvSpPr txBox="1"/>
          <p:nvPr/>
        </p:nvSpPr>
        <p:spPr>
          <a:xfrm>
            <a:off x="5417817" y="5054317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16" grpId="0"/>
      <p:bldP spid="18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9C9F4-2DB7-C85D-42D0-F3495B2A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77A146-6BDA-9CF7-7884-1D455BCE62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939054C-C756-4A11-8A95-D5E5B0958D0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16CA244-B04A-9B5D-D95A-15993D4BC45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640565C-8C7C-97D3-CD28-B19557498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40669" y="410437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409A13B-3907-350A-92C2-378C5F6AAE6C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على السطر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1BDDDE9-DC9A-6F73-1C15-74907F62392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9211BB3-3988-AE48-713B-3B8A07F47B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9D99CCC-3ECB-DA71-E610-DB7432E90141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64871FC9-648A-808D-479A-A82726FC3EC9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587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75738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رقم الشريط الأطول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4DAD7E-13B0-3477-4AE1-0B0618CA7A42}"/>
              </a:ext>
            </a:extLst>
          </p:cNvPr>
          <p:cNvSpPr/>
          <p:nvPr/>
        </p:nvSpPr>
        <p:spPr>
          <a:xfrm rot="16200000">
            <a:off x="2690282" y="2862184"/>
            <a:ext cx="2683515" cy="516571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96CDE53-800B-FDA2-1D5C-1A57886FFED5}"/>
              </a:ext>
            </a:extLst>
          </p:cNvPr>
          <p:cNvSpPr>
            <a:spLocks noChangeAspect="1"/>
          </p:cNvSpPr>
          <p:nvPr/>
        </p:nvSpPr>
        <p:spPr>
          <a:xfrm>
            <a:off x="4676930" y="4545778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51524EDF-7236-A284-CFE4-139B9CB03633}"/>
              </a:ext>
            </a:extLst>
          </p:cNvPr>
          <p:cNvSpPr>
            <a:spLocks noChangeAspect="1"/>
          </p:cNvSpPr>
          <p:nvPr/>
        </p:nvSpPr>
        <p:spPr>
          <a:xfrm>
            <a:off x="3677668" y="4530788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01F1F4B-C67D-5BB4-8F6A-56C883907407}"/>
              </a:ext>
            </a:extLst>
          </p:cNvPr>
          <p:cNvCxnSpPr>
            <a:cxnSpLocks/>
          </p:cNvCxnSpPr>
          <p:nvPr/>
        </p:nvCxnSpPr>
        <p:spPr>
          <a:xfrm>
            <a:off x="2914638" y="4477217"/>
            <a:ext cx="31029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58D6C6A-145F-38A5-7E8E-731F4B69689F}"/>
              </a:ext>
            </a:extLst>
          </p:cNvPr>
          <p:cNvSpPr/>
          <p:nvPr/>
        </p:nvSpPr>
        <p:spPr>
          <a:xfrm rot="16200000">
            <a:off x="4001664" y="3419379"/>
            <a:ext cx="1599105" cy="516571"/>
          </a:xfrm>
          <a:prstGeom prst="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0" y="73568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الشريط الأطول هو الشريط رقم  2 و الشريط الأقصر هو رقم 1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BC6811-3FA8-A0CB-685F-35B161F26365}"/>
              </a:ext>
            </a:extLst>
          </p:cNvPr>
          <p:cNvSpPr/>
          <p:nvPr/>
        </p:nvSpPr>
        <p:spPr>
          <a:xfrm rot="16200000">
            <a:off x="2690282" y="2862184"/>
            <a:ext cx="2683515" cy="516571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FC4F31B-D4C2-FB1F-BFA2-56ADE2D17941}"/>
              </a:ext>
            </a:extLst>
          </p:cNvPr>
          <p:cNvSpPr>
            <a:spLocks noChangeAspect="1"/>
          </p:cNvSpPr>
          <p:nvPr/>
        </p:nvSpPr>
        <p:spPr>
          <a:xfrm>
            <a:off x="4572000" y="4545778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1C5B3A2-2106-F92C-F907-EDBF7114E8D4}"/>
              </a:ext>
            </a:extLst>
          </p:cNvPr>
          <p:cNvSpPr>
            <a:spLocks noChangeAspect="1"/>
          </p:cNvSpPr>
          <p:nvPr/>
        </p:nvSpPr>
        <p:spPr>
          <a:xfrm>
            <a:off x="3677668" y="4530788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664CE23-3824-54F8-B054-29172391822A}"/>
              </a:ext>
            </a:extLst>
          </p:cNvPr>
          <p:cNvCxnSpPr>
            <a:cxnSpLocks/>
          </p:cNvCxnSpPr>
          <p:nvPr/>
        </p:nvCxnSpPr>
        <p:spPr>
          <a:xfrm>
            <a:off x="2914638" y="4477217"/>
            <a:ext cx="31029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845A4D3-162C-682A-D2EA-E8417602AAD9}"/>
              </a:ext>
            </a:extLst>
          </p:cNvPr>
          <p:cNvSpPr/>
          <p:nvPr/>
        </p:nvSpPr>
        <p:spPr>
          <a:xfrm rot="16200000">
            <a:off x="4001664" y="3419379"/>
            <a:ext cx="1599105" cy="516571"/>
          </a:xfrm>
          <a:prstGeom prst="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5DE8E-02CD-2060-0280-831E73EA8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65E74EA-2082-7FB5-7C79-DBCC9F430C83}"/>
              </a:ext>
            </a:extLst>
          </p:cNvPr>
          <p:cNvSpPr txBox="1"/>
          <p:nvPr/>
        </p:nvSpPr>
        <p:spPr>
          <a:xfrm>
            <a:off x="132735" y="71241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رقم الشريط  الأقصر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C60FB-2AED-F02E-C972-348ECA270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B1095EF-6F57-91F7-101C-9540AB8D8793}"/>
              </a:ext>
            </a:extLst>
          </p:cNvPr>
          <p:cNvSpPr/>
          <p:nvPr/>
        </p:nvSpPr>
        <p:spPr>
          <a:xfrm>
            <a:off x="3350164" y="2592360"/>
            <a:ext cx="2683515" cy="516571"/>
          </a:xfrm>
          <a:prstGeom prst="rect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925CDD9-5C3B-7A9A-53D5-D5D0ED8F7F44}"/>
              </a:ext>
            </a:extLst>
          </p:cNvPr>
          <p:cNvSpPr>
            <a:spLocks noChangeAspect="1"/>
          </p:cNvSpPr>
          <p:nvPr/>
        </p:nvSpPr>
        <p:spPr>
          <a:xfrm>
            <a:off x="2610566" y="2585462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6BAB6E-9774-33E2-8532-0675C9A66344}"/>
              </a:ext>
            </a:extLst>
          </p:cNvPr>
          <p:cNvSpPr/>
          <p:nvPr/>
        </p:nvSpPr>
        <p:spPr>
          <a:xfrm>
            <a:off x="3350164" y="3429000"/>
            <a:ext cx="1446688" cy="516571"/>
          </a:xfrm>
          <a:prstGeom prst="rect">
            <a:avLst/>
          </a:prstGeom>
          <a:solidFill>
            <a:srgbClr val="00B0F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B138538-94D9-AD5B-0D16-0C89D0A9C246}"/>
              </a:ext>
            </a:extLst>
          </p:cNvPr>
          <p:cNvSpPr>
            <a:spLocks noChangeAspect="1"/>
          </p:cNvSpPr>
          <p:nvPr/>
        </p:nvSpPr>
        <p:spPr>
          <a:xfrm>
            <a:off x="2595576" y="3422102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0369675-A48F-EADD-9117-443636F5AA93}"/>
              </a:ext>
            </a:extLst>
          </p:cNvPr>
          <p:cNvCxnSpPr>
            <a:cxnSpLocks/>
          </p:cNvCxnSpPr>
          <p:nvPr/>
        </p:nvCxnSpPr>
        <p:spPr>
          <a:xfrm flipV="1">
            <a:off x="3320184" y="2224511"/>
            <a:ext cx="0" cy="2078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22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1182A-3645-1491-4A30-448364FB9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A6B756-6A1B-0860-9F50-B878C67AC947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3E2FC8-0839-EE49-1541-34B4BE2BC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0A4A0-CB1F-28A0-AB94-469FB8A2844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24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2B11-8FD1-FB54-E33C-7519FB171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FB1D4FB-C12B-6DB3-075F-9E272BE07894}"/>
              </a:ext>
            </a:extLst>
          </p:cNvPr>
          <p:cNvSpPr txBox="1"/>
          <p:nvPr/>
        </p:nvSpPr>
        <p:spPr>
          <a:xfrm>
            <a:off x="0" y="780657"/>
            <a:ext cx="7504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الشريط الأقصر هو رقم 2 و الشريط الأطول هو رقم 1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1ECDFC-D77F-31BB-CB82-550097D40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747377-479C-7984-345F-B3F58F1FFB50}"/>
              </a:ext>
            </a:extLst>
          </p:cNvPr>
          <p:cNvSpPr/>
          <p:nvPr/>
        </p:nvSpPr>
        <p:spPr>
          <a:xfrm>
            <a:off x="3350164" y="2592360"/>
            <a:ext cx="2683515" cy="516571"/>
          </a:xfrm>
          <a:prstGeom prst="rect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03D519F-9822-842F-B787-FEE6AA9906A7}"/>
              </a:ext>
            </a:extLst>
          </p:cNvPr>
          <p:cNvSpPr>
            <a:spLocks noChangeAspect="1"/>
          </p:cNvSpPr>
          <p:nvPr/>
        </p:nvSpPr>
        <p:spPr>
          <a:xfrm>
            <a:off x="2610566" y="2585462"/>
            <a:ext cx="575815" cy="523469"/>
          </a:xfrm>
          <a:prstGeom prst="ellipse">
            <a:avLst/>
          </a:prstGeom>
          <a:solidFill>
            <a:srgbClr val="103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EB147F-3ACF-B718-1E33-8FE2C347638C}"/>
              </a:ext>
            </a:extLst>
          </p:cNvPr>
          <p:cNvSpPr/>
          <p:nvPr/>
        </p:nvSpPr>
        <p:spPr>
          <a:xfrm>
            <a:off x="3350164" y="3429000"/>
            <a:ext cx="1446688" cy="516571"/>
          </a:xfrm>
          <a:prstGeom prst="rect">
            <a:avLst/>
          </a:prstGeom>
          <a:solidFill>
            <a:srgbClr val="00B0F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F816D5A-0CA5-EE3F-963D-DF74E86D2957}"/>
              </a:ext>
            </a:extLst>
          </p:cNvPr>
          <p:cNvSpPr>
            <a:spLocks noChangeAspect="1"/>
          </p:cNvSpPr>
          <p:nvPr/>
        </p:nvSpPr>
        <p:spPr>
          <a:xfrm>
            <a:off x="2595576" y="3422102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6E3D1AA-E7F9-D534-8AAE-F532963785D6}"/>
              </a:ext>
            </a:extLst>
          </p:cNvPr>
          <p:cNvCxnSpPr>
            <a:cxnSpLocks/>
          </p:cNvCxnSpPr>
          <p:nvPr/>
        </p:nvCxnSpPr>
        <p:spPr>
          <a:xfrm flipV="1">
            <a:off x="3320184" y="2224511"/>
            <a:ext cx="0" cy="20787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3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844894" y="3181134"/>
            <a:ext cx="44651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على نموذج الأشرطة و تحديد المطلوب و كتابة المتساوية  وإكمال عبارة الحل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4" y="3108279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775930"/>
            <a:ext cx="7377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الآن، سنتعرف مع ندى و مجد كيف  نمثل معطيات مسألة على نموذج الأشرطة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نحدد المطلوب  ثم نكتب المتساوية المناسبة و إكمال عبارة الحل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679845"/>
            <a:ext cx="1141668" cy="97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1_P5_SEM1_S4_V1">
            <a:hlinkClick r:id="" action="ppaction://media"/>
            <a:extLst>
              <a:ext uri="{FF2B5EF4-FFF2-40B4-BE49-F238E27FC236}">
                <a16:creationId xmlns:a16="http://schemas.microsoft.com/office/drawing/2014/main" id="{BE5F9E72-1B80-EE86-C955-010DD85A34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25841" y="2124276"/>
            <a:ext cx="4692318" cy="26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63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معطيات  مسألة على  نموذج الأشرطة 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A05521-1F5E-7135-B6B5-2757BFD2A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245" y="3429000"/>
            <a:ext cx="6649378" cy="367716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36FE40E-09A2-B227-4DC5-A7D31A6BF899}"/>
              </a:ext>
            </a:extLst>
          </p:cNvPr>
          <p:cNvGrpSpPr/>
          <p:nvPr/>
        </p:nvGrpSpPr>
        <p:grpSpPr>
          <a:xfrm>
            <a:off x="990861" y="1686634"/>
            <a:ext cx="6758930" cy="3751469"/>
            <a:chOff x="990861" y="1686634"/>
            <a:chExt cx="6758930" cy="375146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3ECCE1-5093-5EF1-E8F0-EE64A6E09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861" y="1686634"/>
              <a:ext cx="6758930" cy="3751469"/>
            </a:xfrm>
            <a:prstGeom prst="rect">
              <a:avLst/>
            </a:prstGeom>
          </p:spPr>
        </p:pic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40E609F8-7988-105D-F81E-6386C8CFB533}"/>
                </a:ext>
              </a:extLst>
            </p:cNvPr>
            <p:cNvCxnSpPr/>
            <p:nvPr/>
          </p:nvCxnSpPr>
          <p:spPr>
            <a:xfrm>
              <a:off x="3139363" y="4197245"/>
              <a:ext cx="71952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A8FFCD6-5960-D483-BDF8-B6BF20F239CC}"/>
                </a:ext>
              </a:extLst>
            </p:cNvPr>
            <p:cNvSpPr txBox="1"/>
            <p:nvPr/>
          </p:nvSpPr>
          <p:spPr>
            <a:xfrm>
              <a:off x="3379206" y="3922639"/>
              <a:ext cx="479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113C2F0-6D1D-23ED-3FC6-1864FCDA7604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AAE12E40-64EF-F9A6-CA88-4553929C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CA5A3C2-377B-29DF-1266-7384335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4BF9D37-A394-05CA-F943-985E4E1179E3}"/>
              </a:ext>
            </a:extLst>
          </p:cNvPr>
          <p:cNvSpPr txBox="1"/>
          <p:nvPr/>
        </p:nvSpPr>
        <p:spPr>
          <a:xfrm>
            <a:off x="52249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BE92BD8-3333-8779-E345-0AFCF06514EE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18" name="Image 1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310B84B4-5F01-0E5C-1739-7B625CD09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1727441-CF61-7780-7708-F63396818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6B63BDEE-816B-71CC-E177-C43F9F912868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2D31F60-F2D2-1FC3-7CC3-A508C963FB2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683DB0C-D271-4206-8757-B0674FEE89C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5E8C634-FF54-0BA0-53FA-5EA129CBD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CD78924-3CEA-DA30-A73C-5E12F3707322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04F2B0C-2880-CA3D-9DBA-D27B806F78FE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C36E92AE-FB6B-AFB6-2A96-A1D6B4456F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2B0BF8E-D2B5-12D3-662E-477A781D8B7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ADC4D47-9FD3-B20F-9C9D-0F9CF697A79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53CCA74F-B157-4A42-C7E6-E645D5E6F6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F21158-6928-386B-A805-7CAFF5A318CC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B5DE550-5841-C294-6A26-74F72E0EBA8E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36B095D-861B-F2F7-8A67-3FE7594495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4B44248-2BCB-412E-7977-33A628817F72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14" name="Image 13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5276F273-47C8-EEB3-5645-B4E095D93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5E6C575-22DF-3D6F-4D88-9C6678D13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BD1FACE-298B-D821-1B59-62D111BB3F58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8800AE2-D3FB-DD82-B6E7-CFC9E2982CCC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4D0242-26CB-5A0B-DD17-787F6C037BF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10CC3BB-6E60-BF59-B614-61528BA96A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43858BF-A30C-DC49-BA75-FF225C4F16BB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99049F0-4951-63BD-1341-ABE5EF9D9867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6A4B66F-B0BA-EF15-84BC-01A11401C9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30304ED-8292-A4B1-6DE7-7969E376F5D9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7274508-73ED-D9C2-3010-387B01BE153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192D6ADF-40CF-F36B-E9B4-364E194A2F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34D4FE2-AFFA-BEEF-77E6-89D9B679661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26CCB21-F5F1-FDBE-927E-4D07251AB7B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B6CAA8E-19E5-9F0F-673D-E85E810DD9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C1AECF3-181E-D392-A525-0C93BB1FDCA1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14" name="Image 13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DA85D4D8-D82F-A350-02F5-7331BA84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97BC00A-203A-4B65-68D6-E67F6AF59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1B92A42-690B-6CB8-F4FC-7FA8656D7D65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ADE89-65D2-339B-A30C-353C8B9B9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BFF526-DD2F-F056-4FAE-F17969F2DFDE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نموذج الأشرطة على الألواح  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 عليه معطيات المسألة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D52F3C-65C1-31DF-CF0A-2088D48B7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F42CC5CE-830C-1E7F-433F-E82E6BDD029F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4E292A3-D58B-4450-BB76-B4C38BF3785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33F0E6A-B903-1836-0F9E-F1F2B3A617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776C610-5D36-B937-8045-E440845640D9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4E296E0-151F-2CF3-A032-B0A0043ABC7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B2B982CA-5AC6-49F6-16B0-AD0602B280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565B9B0-C874-E688-D240-B4233958709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BB7A47D-1728-5DC5-F89D-CD6C52AA87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AD904639-6724-602A-8A97-6C18EC2BF2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C23E5D0-B9F3-BBC0-B82B-5E6DF0942406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19BBA23-2310-61D4-4F3B-360732BEBE7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2A40192C-9D78-900F-6057-8FEB2A8FAB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DDBB14B-B8DD-C426-80BB-44CCD0D7D873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33DA279E-952A-40D7-E08F-639C73041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2DEE96B-31FD-240C-A227-E5B5B047F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F7AA7B3-7386-5AB5-778A-DA742A14A361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0D3E56-5070-4657-0490-F6EAE226A08E}"/>
              </a:ext>
            </a:extLst>
          </p:cNvPr>
          <p:cNvSpPr/>
          <p:nvPr/>
        </p:nvSpPr>
        <p:spPr>
          <a:xfrm>
            <a:off x="2646583" y="4085395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29A6D8-E089-5FBD-8C08-D15CA4A58F86}"/>
              </a:ext>
            </a:extLst>
          </p:cNvPr>
          <p:cNvSpPr/>
          <p:nvPr/>
        </p:nvSpPr>
        <p:spPr>
          <a:xfrm>
            <a:off x="2648250" y="4859288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70BDDBC-5176-B864-62C8-B8CF891FE1C4}"/>
              </a:ext>
            </a:extLst>
          </p:cNvPr>
          <p:cNvCxnSpPr>
            <a:cxnSpLocks/>
          </p:cNvCxnSpPr>
          <p:nvPr/>
        </p:nvCxnSpPr>
        <p:spPr>
          <a:xfrm>
            <a:off x="4246589" y="5182453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6073215-7692-202D-DF84-BFB7D385B3AF}"/>
              </a:ext>
            </a:extLst>
          </p:cNvPr>
          <p:cNvSpPr txBox="1"/>
          <p:nvPr/>
        </p:nvSpPr>
        <p:spPr>
          <a:xfrm>
            <a:off x="3560032" y="4043977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BAC728E-67FE-6245-B6AA-A658642A3DEE}"/>
              </a:ext>
            </a:extLst>
          </p:cNvPr>
          <p:cNvSpPr txBox="1"/>
          <p:nvPr/>
        </p:nvSpPr>
        <p:spPr>
          <a:xfrm>
            <a:off x="4539384" y="465246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78DD099-333B-49C2-81E2-41FC2C04DCFA}"/>
              </a:ext>
            </a:extLst>
          </p:cNvPr>
          <p:cNvSpPr txBox="1"/>
          <p:nvPr/>
        </p:nvSpPr>
        <p:spPr>
          <a:xfrm>
            <a:off x="2802329" y="4773144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F9C20AF-AA77-5C37-A422-9E16411D6BCF}"/>
              </a:ext>
            </a:extLst>
          </p:cNvPr>
          <p:cNvSpPr txBox="1"/>
          <p:nvPr/>
        </p:nvSpPr>
        <p:spPr>
          <a:xfrm>
            <a:off x="1373804" y="4006135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DFEFAD-81FD-CB02-5EB4-5DFD7BE6A2D2}"/>
              </a:ext>
            </a:extLst>
          </p:cNvPr>
          <p:cNvSpPr txBox="1"/>
          <p:nvPr/>
        </p:nvSpPr>
        <p:spPr>
          <a:xfrm>
            <a:off x="1428012" y="476044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816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7676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المعطى الأول :  7قصص وتمثل القيمة الكبرى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 المعطى الثاني 4 قصص و تمثل القيمة الصغرى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604BD242-2505-E393-AB55-5709CBE81804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816F798-2AB1-9413-2231-A2F6FDE4734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1E25647C-B50D-DB9F-0296-E616CD0853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1220FC1-1F9B-11B4-B75B-DD00AE5B3274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1C6B8780-6594-7A8E-92F4-DF7F6AF0D08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A35CA1E-D84D-D684-BE06-B5FC0D5734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664ECD5-46FF-B9E8-C2D3-1BEEB90737E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1D261F42-49AC-A91C-B46B-C93608DEDEE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C2950C7D-F77E-0360-76A0-660F77969F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A7935C06-087E-D322-B3C0-58042673C1B3}"/>
              </a:ext>
            </a:extLst>
          </p:cNvPr>
          <p:cNvSpPr/>
          <p:nvPr/>
        </p:nvSpPr>
        <p:spPr>
          <a:xfrm>
            <a:off x="2646583" y="4085395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F47BD7-61FB-1741-813D-1E88CFD29132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B0B0C21-DB4A-60C4-9221-35163896DD8A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EC82640-A3AA-9A01-A2D6-C69A5E7456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7179FC-A59E-BD79-5C0A-26E937575920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12" name="Image 11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DD9958F8-9803-B7A3-4D5E-8A08444F1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60ED693-57F9-09A9-9128-2BFEEDE2F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9F7E03EF-16F9-EF6B-5FE0-7B04496D4A61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A37F305-04EB-18B4-9973-A68125DA7BB8}"/>
              </a:ext>
            </a:extLst>
          </p:cNvPr>
          <p:cNvSpPr txBox="1"/>
          <p:nvPr/>
        </p:nvSpPr>
        <p:spPr>
          <a:xfrm>
            <a:off x="3560032" y="4043977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73366A-36AD-9654-5A86-F7428660399D}"/>
              </a:ext>
            </a:extLst>
          </p:cNvPr>
          <p:cNvSpPr txBox="1"/>
          <p:nvPr/>
        </p:nvSpPr>
        <p:spPr>
          <a:xfrm>
            <a:off x="473594" y="413630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49941F-7513-C5DB-469A-D7A41E0F4EA3}"/>
              </a:ext>
            </a:extLst>
          </p:cNvPr>
          <p:cNvSpPr/>
          <p:nvPr/>
        </p:nvSpPr>
        <p:spPr>
          <a:xfrm>
            <a:off x="2648250" y="4859288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23D2F64-DD8F-EF1D-799E-3543C0D854D5}"/>
              </a:ext>
            </a:extLst>
          </p:cNvPr>
          <p:cNvSpPr txBox="1"/>
          <p:nvPr/>
        </p:nvSpPr>
        <p:spPr>
          <a:xfrm>
            <a:off x="2991212" y="485928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AD7A6A-232C-31F8-07CF-0500ABD8448D}"/>
              </a:ext>
            </a:extLst>
          </p:cNvPr>
          <p:cNvSpPr txBox="1"/>
          <p:nvPr/>
        </p:nvSpPr>
        <p:spPr>
          <a:xfrm>
            <a:off x="619810" y="490125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نَدى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366BDB6-80A5-6EB3-E2C6-3971D299DD0D}"/>
              </a:ext>
            </a:extLst>
          </p:cNvPr>
          <p:cNvCxnSpPr>
            <a:cxnSpLocks/>
          </p:cNvCxnSpPr>
          <p:nvPr/>
        </p:nvCxnSpPr>
        <p:spPr>
          <a:xfrm>
            <a:off x="4246589" y="5182453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9ACE67AE-D221-3084-307C-6EF07FA65BC3}"/>
              </a:ext>
            </a:extLst>
          </p:cNvPr>
          <p:cNvSpPr txBox="1"/>
          <p:nvPr/>
        </p:nvSpPr>
        <p:spPr>
          <a:xfrm>
            <a:off x="4539384" y="465246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1" grpId="0"/>
      <p:bldP spid="6" grpId="0"/>
      <p:bldP spid="17" grpId="0" animBg="1"/>
      <p:bldP spid="20" grpId="0"/>
      <p:bldP spid="22" grpId="0"/>
      <p:bldP spid="2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38DDE6DF-85CE-6B0E-AC13-BFDBFFE45D15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7550810-55BB-4B78-B1D6-7E58B9D67A3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7EE3C501-8505-B67E-E3B8-998143E86C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AE9C4F3-2C94-4568-B366-FCF2477F3E5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E0CD4F4-81E6-EAA3-CD30-94D0FB777A0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FF3E9F5A-A7DF-9905-06B6-BDE21C2BAA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B7C3C1C-C26C-C5C6-7F51-2D9ADFEED7B6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5896D84-37D5-997E-398B-8ADCA1AA6C4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1465132D-4D46-8E9D-DC9C-82DD65EEA9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B278232-7239-B767-6639-3D9F09A02B5A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C942F44-2228-DF8A-1B19-4F9FF5F5B325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53F047DD-2368-D01E-53E3-57642FC31E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4D18CE-4763-5044-6E1D-FF81674DE8EA}"/>
              </a:ext>
            </a:extLst>
          </p:cNvPr>
          <p:cNvSpPr/>
          <p:nvPr/>
        </p:nvSpPr>
        <p:spPr>
          <a:xfrm>
            <a:off x="2646583" y="4085395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AA6A2F-EC86-4492-7AC8-F8BFEA167DF0}"/>
              </a:ext>
            </a:extLst>
          </p:cNvPr>
          <p:cNvSpPr/>
          <p:nvPr/>
        </p:nvSpPr>
        <p:spPr>
          <a:xfrm>
            <a:off x="2648250" y="4859288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6C238DA-ACCC-9716-BD5A-065CD558DBD8}"/>
              </a:ext>
            </a:extLst>
          </p:cNvPr>
          <p:cNvCxnSpPr>
            <a:cxnSpLocks/>
          </p:cNvCxnSpPr>
          <p:nvPr/>
        </p:nvCxnSpPr>
        <p:spPr>
          <a:xfrm>
            <a:off x="4246589" y="5182453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4113113B-0F9B-5E71-7465-36EFD9986C3C}"/>
              </a:ext>
            </a:extLst>
          </p:cNvPr>
          <p:cNvSpPr txBox="1"/>
          <p:nvPr/>
        </p:nvSpPr>
        <p:spPr>
          <a:xfrm>
            <a:off x="3560032" y="4043977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1B6BFC-6C60-EEF9-3125-F662A70CAD70}"/>
              </a:ext>
            </a:extLst>
          </p:cNvPr>
          <p:cNvSpPr txBox="1"/>
          <p:nvPr/>
        </p:nvSpPr>
        <p:spPr>
          <a:xfrm>
            <a:off x="2991212" y="485928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B05A98-164F-FE6E-A330-072CA97E5413}"/>
              </a:ext>
            </a:extLst>
          </p:cNvPr>
          <p:cNvSpPr txBox="1"/>
          <p:nvPr/>
        </p:nvSpPr>
        <p:spPr>
          <a:xfrm>
            <a:off x="4539384" y="465246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B71DA6D-7F57-BF8A-68D2-EF157C0A6D56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25" name="Image 2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35876123-F130-7612-3480-DE0875BEA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678163-3FE1-FF34-AEA7-8CA091B97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DB87851E-C7DA-0AE6-55E0-CEA77B0865C4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5FB1A82-AA45-748B-93AE-310F071C091B}"/>
              </a:ext>
            </a:extLst>
          </p:cNvPr>
          <p:cNvSpPr txBox="1"/>
          <p:nvPr/>
        </p:nvSpPr>
        <p:spPr>
          <a:xfrm>
            <a:off x="473594" y="413630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30CA6D5-88D0-CBFE-E075-EA44B3248AC3}"/>
              </a:ext>
            </a:extLst>
          </p:cNvPr>
          <p:cNvSpPr txBox="1"/>
          <p:nvPr/>
        </p:nvSpPr>
        <p:spPr>
          <a:xfrm>
            <a:off x="619810" y="490125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نَدى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بكم تزيد قصص سلمى عن قصص ندى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C3FBFE4D-38C0-EC36-D838-4883C5FB1BE5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FCEC769-C708-085B-B1E5-B01D701D817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86336B7F-443C-5090-69D8-277508C162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D2FD5EC-7E0B-01AE-88B6-08E1EB1606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42D3089-2E4E-B03D-F7B3-8052B7AE5D3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59C6B97-1403-F2B3-A750-8EF501081B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9D9455A-C826-0343-0AE8-70057763F53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46C1E6EE-BD37-93D1-9D97-2020BE433DE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52A849C7-8952-2811-A7DD-0C82FD515C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D477781-1416-B8DA-7035-4F5670564338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4F3394A-4DD2-615B-240B-1F2452F8290C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63A1626-F164-D3BD-10F9-FAA1CCC435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AB13B90-DA18-C83C-18A3-FE87F9F0F2AB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7" name="Image 6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6E7387E0-C61F-7244-EAF8-A9EAC7787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83AA9C2-503E-6F6B-AD31-900C110BA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783C105F-AE18-4B75-A0A3-6D15F92CAE04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E4A7E-632D-1D97-1631-48D8830C3D17}"/>
              </a:ext>
            </a:extLst>
          </p:cNvPr>
          <p:cNvSpPr/>
          <p:nvPr/>
        </p:nvSpPr>
        <p:spPr>
          <a:xfrm>
            <a:off x="2646583" y="4085395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ED300E-BAD2-0C43-A3DE-12F1709AC94A}"/>
              </a:ext>
            </a:extLst>
          </p:cNvPr>
          <p:cNvSpPr/>
          <p:nvPr/>
        </p:nvSpPr>
        <p:spPr>
          <a:xfrm>
            <a:off x="2648250" y="4859288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0F28475-DE3E-9108-205E-DB65E61DF6D4}"/>
              </a:ext>
            </a:extLst>
          </p:cNvPr>
          <p:cNvCxnSpPr>
            <a:cxnSpLocks/>
          </p:cNvCxnSpPr>
          <p:nvPr/>
        </p:nvCxnSpPr>
        <p:spPr>
          <a:xfrm>
            <a:off x="4246589" y="5182453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0ABDDCB3-05CD-BB3F-F489-79558955A5D3}"/>
              </a:ext>
            </a:extLst>
          </p:cNvPr>
          <p:cNvSpPr txBox="1"/>
          <p:nvPr/>
        </p:nvSpPr>
        <p:spPr>
          <a:xfrm>
            <a:off x="3560032" y="4043977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3F7BFAE-DA6E-3F20-5EB4-4BC084DE1216}"/>
              </a:ext>
            </a:extLst>
          </p:cNvPr>
          <p:cNvSpPr txBox="1"/>
          <p:nvPr/>
        </p:nvSpPr>
        <p:spPr>
          <a:xfrm>
            <a:off x="2991212" y="4859288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B266297-77C8-851E-47C6-EBBC529F6233}"/>
              </a:ext>
            </a:extLst>
          </p:cNvPr>
          <p:cNvSpPr txBox="1"/>
          <p:nvPr/>
        </p:nvSpPr>
        <p:spPr>
          <a:xfrm>
            <a:off x="4539384" y="465246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367E6E-A850-5E82-3C40-BF6983257863}"/>
              </a:ext>
            </a:extLst>
          </p:cNvPr>
          <p:cNvSpPr txBox="1"/>
          <p:nvPr/>
        </p:nvSpPr>
        <p:spPr>
          <a:xfrm>
            <a:off x="473594" y="413630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410E9E-44CF-315D-EBA9-1F2A759613E5}"/>
              </a:ext>
            </a:extLst>
          </p:cNvPr>
          <p:cNvSpPr txBox="1"/>
          <p:nvPr/>
        </p:nvSpPr>
        <p:spPr>
          <a:xfrm>
            <a:off x="619810" y="490125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نَدى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:لحساب الفرق بين القيمتين نستعمل الطرح :  3 = 4 – 7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3067616" y="5499997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739413-FD66-7FC5-5C98-E900C5794703}"/>
              </a:ext>
            </a:extLst>
          </p:cNvPr>
          <p:cNvSpPr txBox="1"/>
          <p:nvPr/>
        </p:nvSpPr>
        <p:spPr>
          <a:xfrm>
            <a:off x="3214896" y="5495145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559B02-2739-610F-1C22-909130A45C9B}"/>
              </a:ext>
            </a:extLst>
          </p:cNvPr>
          <p:cNvSpPr txBox="1"/>
          <p:nvPr/>
        </p:nvSpPr>
        <p:spPr>
          <a:xfrm>
            <a:off x="4184535" y="5513749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9B08B2-E8E7-BDA7-6439-99EE8A12EA83}"/>
              </a:ext>
            </a:extLst>
          </p:cNvPr>
          <p:cNvSpPr txBox="1"/>
          <p:nvPr/>
        </p:nvSpPr>
        <p:spPr>
          <a:xfrm>
            <a:off x="3667473" y="5640972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6D7D37-46B4-C595-F4D5-89A5A27DAEE5}"/>
              </a:ext>
            </a:extLst>
          </p:cNvPr>
          <p:cNvSpPr txBox="1"/>
          <p:nvPr/>
        </p:nvSpPr>
        <p:spPr>
          <a:xfrm>
            <a:off x="4812752" y="5513749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F194C6F-CDD1-CEFD-8F58-B8633DD2946D}"/>
              </a:ext>
            </a:extLst>
          </p:cNvPr>
          <p:cNvSpPr txBox="1"/>
          <p:nvPr/>
        </p:nvSpPr>
        <p:spPr>
          <a:xfrm>
            <a:off x="5312705" y="5484549"/>
            <a:ext cx="771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EDE1B0-B003-8DBE-1B81-47FCD4BD658C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997F1CF-9505-6352-6639-91042500129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E1B395A-339F-2466-8E7A-3AB0ACCC8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293E21-234B-9E6D-822C-C8093F346014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9C978B7-3F92-264A-8220-27FD8E77A87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B9B4610-2E6D-437F-0B77-C41525B24B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BCFC243-8E43-83B4-4127-CDDE5F69027D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8A9CF0-72C7-9A7D-2310-58FDB965B02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FC4DE1C-F0F7-9240-5DB2-F0893A77A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5A6B230-7BCF-5BE3-C6E6-3A35E811C1D0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DC52FEF-A479-2A70-30B5-AF7559356A73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DA169CB-539F-2E27-1610-46893CB295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F44500C-6D9D-8610-7214-C446C78D1124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24" name="Image 23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2D729C36-EC8F-A358-2311-8013CAF56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6B1718E-47C1-35BF-B7F6-746C884DC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E7FB454D-D804-5B8A-AB36-08B2272B0C4F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/>
              <a:t>بِكَمْ تزيدُ قِصَصُ سَلْمى عَنْ قِصَصِ نَدى  ؟</a:t>
            </a:r>
            <a:endParaRPr lang="fr-FR" sz="24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BF64DAE-9C11-C65E-3CD2-A70F2E9228FC}"/>
              </a:ext>
            </a:extLst>
          </p:cNvPr>
          <p:cNvSpPr/>
          <p:nvPr/>
        </p:nvSpPr>
        <p:spPr>
          <a:xfrm>
            <a:off x="2729468" y="3835868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A2718B1-94AD-68C0-DD71-01AB58B54236}"/>
              </a:ext>
            </a:extLst>
          </p:cNvPr>
          <p:cNvSpPr/>
          <p:nvPr/>
        </p:nvSpPr>
        <p:spPr>
          <a:xfrm>
            <a:off x="2731135" y="4609761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7C34EEC2-0F29-5971-48F9-5042DF64BE31}"/>
              </a:ext>
            </a:extLst>
          </p:cNvPr>
          <p:cNvCxnSpPr>
            <a:cxnSpLocks/>
          </p:cNvCxnSpPr>
          <p:nvPr/>
        </p:nvCxnSpPr>
        <p:spPr>
          <a:xfrm>
            <a:off x="4329474" y="4932926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558A20B4-E13E-F2FD-81B5-846EDF958767}"/>
              </a:ext>
            </a:extLst>
          </p:cNvPr>
          <p:cNvSpPr txBox="1"/>
          <p:nvPr/>
        </p:nvSpPr>
        <p:spPr>
          <a:xfrm>
            <a:off x="3642917" y="379445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5C25B3B-860C-1227-A435-D34958870912}"/>
              </a:ext>
            </a:extLst>
          </p:cNvPr>
          <p:cNvSpPr txBox="1"/>
          <p:nvPr/>
        </p:nvSpPr>
        <p:spPr>
          <a:xfrm>
            <a:off x="3074097" y="4609761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21897F5-7806-8AA3-6745-F6E5F51B86DF}"/>
              </a:ext>
            </a:extLst>
          </p:cNvPr>
          <p:cNvSpPr txBox="1"/>
          <p:nvPr/>
        </p:nvSpPr>
        <p:spPr>
          <a:xfrm>
            <a:off x="4622269" y="4402939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08A530-B24D-29FC-33D5-6AC65945FD74}"/>
              </a:ext>
            </a:extLst>
          </p:cNvPr>
          <p:cNvSpPr txBox="1"/>
          <p:nvPr/>
        </p:nvSpPr>
        <p:spPr>
          <a:xfrm>
            <a:off x="556478" y="387971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523636-B31E-F0E6-AC45-4817B84EB877}"/>
              </a:ext>
            </a:extLst>
          </p:cNvPr>
          <p:cNvSpPr txBox="1"/>
          <p:nvPr/>
        </p:nvSpPr>
        <p:spPr>
          <a:xfrm>
            <a:off x="702694" y="464466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نَدى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042AAAA-5E8D-14E7-BD2B-C0A10C39BC91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C4CCBB8-2BCF-24F9-E9EE-A322D099CA1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C0EB26C-EFEF-AB9C-DA62-B308D3C4A0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B2FE07A-4428-4655-1192-B952D2A8E1AC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5895D18-DC07-0573-6D8A-6262B8C16CEB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067EE778-986B-E472-87F5-56A6088581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C91DA7-7134-8D41-85D6-443F2BC51D3E}"/>
              </a:ext>
            </a:extLst>
          </p:cNvPr>
          <p:cNvSpPr txBox="1"/>
          <p:nvPr/>
        </p:nvSpPr>
        <p:spPr>
          <a:xfrm>
            <a:off x="3067616" y="5499997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A1A1BD-9C98-EEFB-16DC-0788EFB1CCE2}"/>
              </a:ext>
            </a:extLst>
          </p:cNvPr>
          <p:cNvSpPr txBox="1"/>
          <p:nvPr/>
        </p:nvSpPr>
        <p:spPr>
          <a:xfrm>
            <a:off x="3214896" y="5495145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658EC5-CEAF-58DD-A7B3-BD8035C39A73}"/>
              </a:ext>
            </a:extLst>
          </p:cNvPr>
          <p:cNvSpPr txBox="1"/>
          <p:nvPr/>
        </p:nvSpPr>
        <p:spPr>
          <a:xfrm>
            <a:off x="4184535" y="5513749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A0F894-E527-4EBE-898D-5B15B6925DD5}"/>
              </a:ext>
            </a:extLst>
          </p:cNvPr>
          <p:cNvSpPr txBox="1"/>
          <p:nvPr/>
        </p:nvSpPr>
        <p:spPr>
          <a:xfrm>
            <a:off x="3667473" y="5640972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59C6A1-2FF7-922E-A47A-24A99489AD9D}"/>
              </a:ext>
            </a:extLst>
          </p:cNvPr>
          <p:cNvSpPr txBox="1"/>
          <p:nvPr/>
        </p:nvSpPr>
        <p:spPr>
          <a:xfrm>
            <a:off x="4812752" y="5513749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3A787A-49FD-8FE3-8C99-C5773B86DC1D}"/>
              </a:ext>
            </a:extLst>
          </p:cNvPr>
          <p:cNvSpPr txBox="1"/>
          <p:nvPr/>
        </p:nvSpPr>
        <p:spPr>
          <a:xfrm>
            <a:off x="5312705" y="5484549"/>
            <a:ext cx="771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E244E36-B696-3AF7-58B8-E11EED26F5DE}"/>
              </a:ext>
            </a:extLst>
          </p:cNvPr>
          <p:cNvGrpSpPr/>
          <p:nvPr/>
        </p:nvGrpSpPr>
        <p:grpSpPr>
          <a:xfrm>
            <a:off x="433439" y="2283155"/>
            <a:ext cx="8015552" cy="1371097"/>
            <a:chOff x="977976" y="2459333"/>
            <a:chExt cx="7188049" cy="999871"/>
          </a:xfrm>
        </p:grpSpPr>
        <p:pic>
          <p:nvPicPr>
            <p:cNvPr id="22" name="Image 21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28EF2A7D-404E-73CB-CFAE-515F60252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FE9DBB8-5D49-ED69-8B89-0621EA64A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56CE474C-A86F-5487-CCCC-E0A5287D7FEC}"/>
              </a:ext>
            </a:extLst>
          </p:cNvPr>
          <p:cNvSpPr txBox="1"/>
          <p:nvPr/>
        </p:nvSpPr>
        <p:spPr>
          <a:xfrm>
            <a:off x="473594" y="2362693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</a:rPr>
              <a:t>لَدى  سَلْمى 7 قِصَصٍ وَ لَدى  صَديَقتِها نَدى 4 قِصَصٍ . </a:t>
            </a:r>
          </a:p>
          <a:p>
            <a:pPr algn="r"/>
            <a:r>
              <a:rPr lang="ar-MA" sz="2400" b="1" dirty="0">
                <a:solidFill>
                  <a:schemeClr val="accent1"/>
                </a:solidFill>
              </a:rPr>
              <a:t>بِكَمْ تزيدُ قِصَصُ سَلْمى عَنْ قِصَصِ نَدى  ؟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B74A7C-2F8A-65DC-D538-A1B76065B6D0}"/>
              </a:ext>
            </a:extLst>
          </p:cNvPr>
          <p:cNvSpPr/>
          <p:nvPr/>
        </p:nvSpPr>
        <p:spPr>
          <a:xfrm>
            <a:off x="2729468" y="3835868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EBCD0E-0FFC-8E99-5A1C-F1F39D43EEC3}"/>
              </a:ext>
            </a:extLst>
          </p:cNvPr>
          <p:cNvSpPr/>
          <p:nvPr/>
        </p:nvSpPr>
        <p:spPr>
          <a:xfrm>
            <a:off x="2731135" y="4609761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F6EA9DF-F72C-5E15-B718-1A8C77AE51C1}"/>
              </a:ext>
            </a:extLst>
          </p:cNvPr>
          <p:cNvCxnSpPr>
            <a:cxnSpLocks/>
          </p:cNvCxnSpPr>
          <p:nvPr/>
        </p:nvCxnSpPr>
        <p:spPr>
          <a:xfrm>
            <a:off x="4329474" y="4932926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3DC5C12B-A832-BB87-4DB2-635ED9466EAC}"/>
              </a:ext>
            </a:extLst>
          </p:cNvPr>
          <p:cNvSpPr txBox="1"/>
          <p:nvPr/>
        </p:nvSpPr>
        <p:spPr>
          <a:xfrm>
            <a:off x="3642917" y="379445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4D0104-9222-C01C-2AD6-382B43FB3425}"/>
              </a:ext>
            </a:extLst>
          </p:cNvPr>
          <p:cNvSpPr txBox="1"/>
          <p:nvPr/>
        </p:nvSpPr>
        <p:spPr>
          <a:xfrm>
            <a:off x="3074097" y="4609761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3835FED-3369-8052-25FD-893939CF9FB1}"/>
              </a:ext>
            </a:extLst>
          </p:cNvPr>
          <p:cNvSpPr txBox="1"/>
          <p:nvPr/>
        </p:nvSpPr>
        <p:spPr>
          <a:xfrm>
            <a:off x="4622269" y="4402939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E93493-8FAC-338D-365E-00FDF50E9363}"/>
              </a:ext>
            </a:extLst>
          </p:cNvPr>
          <p:cNvSpPr txBox="1"/>
          <p:nvPr/>
        </p:nvSpPr>
        <p:spPr>
          <a:xfrm>
            <a:off x="556478" y="387971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094D2FB-40CE-3AAA-A072-5A7F18F0799B}"/>
              </a:ext>
            </a:extLst>
          </p:cNvPr>
          <p:cNvSpPr txBox="1"/>
          <p:nvPr/>
        </p:nvSpPr>
        <p:spPr>
          <a:xfrm>
            <a:off x="702694" y="4644669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نَدى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تزيد قصص سلمى عن قصص ندى ب ...  قصص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741416" y="5546842"/>
            <a:ext cx="5661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تَزيدُ قِصَصُ سَلْمى عَنْ قِصَصِ نَدى بِ: ... قِصَصٍ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4FD2FF-B3FC-D562-1C5B-675F95BF8E7D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BD2FFD9-44A0-40AE-8EA3-1B9623E5D0AC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52BC6C6-9562-D20F-6CB9-9190F88E6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67715B5-F95D-C359-06BC-00ACDFFB464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FDEEEB8-1032-3404-01C7-1FF66F3A25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F73239A-C5AF-4481-04A5-A5A705D0E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D9CBAF6-A1A0-B1A9-A43D-9CD4EA5691DA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FAB93D-D3A1-6E2C-5F5E-8E8D706ACC0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258FFEBE-9A18-6C9C-D6B7-8ECDD3FEE1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F78658B-3687-A492-34B1-5F908CEC22D8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B45A9F4-7712-12A9-DB13-B079F8E6EFEF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4746348B-B7A8-D682-4121-CEA40A3B54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98D21289-FB17-8D7B-7E8E-887883D5A3BD}"/>
              </a:ext>
            </a:extLst>
          </p:cNvPr>
          <p:cNvSpPr txBox="1"/>
          <p:nvPr/>
        </p:nvSpPr>
        <p:spPr>
          <a:xfrm>
            <a:off x="3365612" y="435913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7E69879-6180-701A-B888-07E566404195}"/>
              </a:ext>
            </a:extLst>
          </p:cNvPr>
          <p:cNvSpPr txBox="1"/>
          <p:nvPr/>
        </p:nvSpPr>
        <p:spPr>
          <a:xfrm>
            <a:off x="3512892" y="4354286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E4353D7-0900-864A-EEFF-C9A60193B44A}"/>
              </a:ext>
            </a:extLst>
          </p:cNvPr>
          <p:cNvSpPr txBox="1"/>
          <p:nvPr/>
        </p:nvSpPr>
        <p:spPr>
          <a:xfrm>
            <a:off x="4482531" y="4372890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AF080F7-C960-87B2-55C4-17AE35CA635B}"/>
              </a:ext>
            </a:extLst>
          </p:cNvPr>
          <p:cNvSpPr txBox="1"/>
          <p:nvPr/>
        </p:nvSpPr>
        <p:spPr>
          <a:xfrm>
            <a:off x="3965469" y="4500113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C988A00-484F-DE98-C551-78AFC4676D3B}"/>
              </a:ext>
            </a:extLst>
          </p:cNvPr>
          <p:cNvSpPr txBox="1"/>
          <p:nvPr/>
        </p:nvSpPr>
        <p:spPr>
          <a:xfrm>
            <a:off x="5110748" y="437289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C8ED4D6-E3B3-1358-7CE6-9C35CDCE6591}"/>
              </a:ext>
            </a:extLst>
          </p:cNvPr>
          <p:cNvSpPr txBox="1"/>
          <p:nvPr/>
        </p:nvSpPr>
        <p:spPr>
          <a:xfrm>
            <a:off x="5610701" y="4343690"/>
            <a:ext cx="771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245751E-95A8-F1A0-4628-3AC29F1A5A47}"/>
              </a:ext>
            </a:extLst>
          </p:cNvPr>
          <p:cNvSpPr/>
          <p:nvPr/>
        </p:nvSpPr>
        <p:spPr>
          <a:xfrm>
            <a:off x="3027464" y="2695009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D6AAE16-CB26-FF2A-A13F-A025AA376175}"/>
              </a:ext>
            </a:extLst>
          </p:cNvPr>
          <p:cNvSpPr/>
          <p:nvPr/>
        </p:nvSpPr>
        <p:spPr>
          <a:xfrm>
            <a:off x="3029131" y="3468902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BCC12334-26D0-DA3E-7FC8-0066A12E15FD}"/>
              </a:ext>
            </a:extLst>
          </p:cNvPr>
          <p:cNvCxnSpPr>
            <a:cxnSpLocks/>
          </p:cNvCxnSpPr>
          <p:nvPr/>
        </p:nvCxnSpPr>
        <p:spPr>
          <a:xfrm>
            <a:off x="4627470" y="3792067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3DAC9266-57CA-7C5D-CEEC-47DBC58515F2}"/>
              </a:ext>
            </a:extLst>
          </p:cNvPr>
          <p:cNvSpPr txBox="1"/>
          <p:nvPr/>
        </p:nvSpPr>
        <p:spPr>
          <a:xfrm>
            <a:off x="3940913" y="265359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607D930D-5D89-94CA-8AA2-6B005D6C770D}"/>
              </a:ext>
            </a:extLst>
          </p:cNvPr>
          <p:cNvSpPr txBox="1"/>
          <p:nvPr/>
        </p:nvSpPr>
        <p:spPr>
          <a:xfrm>
            <a:off x="3372093" y="3468902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9E24772-8F53-7342-064D-1621AC37087D}"/>
              </a:ext>
            </a:extLst>
          </p:cNvPr>
          <p:cNvSpPr txBox="1"/>
          <p:nvPr/>
        </p:nvSpPr>
        <p:spPr>
          <a:xfrm>
            <a:off x="4920265" y="326208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56DABE-A0C1-FC99-E9F9-BB99956BE103}"/>
              </a:ext>
            </a:extLst>
          </p:cNvPr>
          <p:cNvSpPr txBox="1"/>
          <p:nvPr/>
        </p:nvSpPr>
        <p:spPr>
          <a:xfrm>
            <a:off x="954514" y="2776702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33E773-B0C7-C15D-F966-774A93B5DC4F}"/>
              </a:ext>
            </a:extLst>
          </p:cNvPr>
          <p:cNvSpPr txBox="1"/>
          <p:nvPr/>
        </p:nvSpPr>
        <p:spPr>
          <a:xfrm>
            <a:off x="1100730" y="3541652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نَدى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433439" y="849493"/>
            <a:ext cx="709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تزيد قصص سلمى عن قصص ندى ب 3 قصص</a:t>
            </a:r>
            <a:endParaRPr lang="a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ECA8587-029B-928F-50B6-695A7AA35F72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FFE14E2-F2AA-DAC4-E934-ADD7D8A982E3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196A31E4-E453-141A-71D9-E7CAD40ADF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30EDB2-24FC-1B96-2404-2D1C29B8C98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B4A1821-EF0C-E9A5-E77F-58BA46CED48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8FE391C-8BCB-9A7C-6146-A19D1F13A2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19F0467-3528-C6EB-974A-0B42AA0A950B}"/>
              </a:ext>
            </a:extLst>
          </p:cNvPr>
          <p:cNvGrpSpPr/>
          <p:nvPr/>
        </p:nvGrpSpPr>
        <p:grpSpPr>
          <a:xfrm>
            <a:off x="6682278" y="1764075"/>
            <a:ext cx="1695099" cy="455287"/>
            <a:chOff x="6471301" y="1862992"/>
            <a:chExt cx="1454849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074E6D7-EB66-CD5C-DE6A-C9BC7A73032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B5AFF62-A0B0-C5B9-85FE-D4957B42CE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1C68E9C-B1D7-99FA-8F33-6DD615609C99}"/>
              </a:ext>
            </a:extLst>
          </p:cNvPr>
          <p:cNvGrpSpPr/>
          <p:nvPr/>
        </p:nvGrpSpPr>
        <p:grpSpPr>
          <a:xfrm>
            <a:off x="4667534" y="1764075"/>
            <a:ext cx="1695098" cy="455287"/>
            <a:chOff x="6231052" y="1862992"/>
            <a:chExt cx="1695098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51FD95A-050A-DFAB-43A4-B27B0297992F}"/>
                </a:ext>
              </a:extLst>
            </p:cNvPr>
            <p:cNvSpPr/>
            <p:nvPr/>
          </p:nvSpPr>
          <p:spPr>
            <a:xfrm>
              <a:off x="6231052" y="1862992"/>
              <a:ext cx="1328819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9F52D852-A9EB-37F1-C146-363674A5E9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BC9AEED4-CCCA-9440-004E-200F62A82253}"/>
              </a:ext>
            </a:extLst>
          </p:cNvPr>
          <p:cNvSpPr txBox="1"/>
          <p:nvPr/>
        </p:nvSpPr>
        <p:spPr>
          <a:xfrm>
            <a:off x="2745857" y="5332229"/>
            <a:ext cx="469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A8982CA-AE01-6597-0660-71FB67E69C06}"/>
              </a:ext>
            </a:extLst>
          </p:cNvPr>
          <p:cNvSpPr txBox="1"/>
          <p:nvPr/>
        </p:nvSpPr>
        <p:spPr>
          <a:xfrm>
            <a:off x="1741416" y="5546842"/>
            <a:ext cx="5661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تَزيدُ قِصَصُ سَلْمى عَنْ قِصَصِ نَدى بِ:       قِصَصٍ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7C1C4A7-3BB6-CF7A-AF73-89D7F1B097D0}"/>
              </a:ext>
            </a:extLst>
          </p:cNvPr>
          <p:cNvSpPr txBox="1"/>
          <p:nvPr/>
        </p:nvSpPr>
        <p:spPr>
          <a:xfrm>
            <a:off x="3365612" y="435913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484522F-AFDA-4226-0F87-FCDF8F6DE492}"/>
              </a:ext>
            </a:extLst>
          </p:cNvPr>
          <p:cNvSpPr txBox="1"/>
          <p:nvPr/>
        </p:nvSpPr>
        <p:spPr>
          <a:xfrm>
            <a:off x="3512892" y="4354286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9059A9-0DB8-8451-C561-AB581FCA1EA2}"/>
              </a:ext>
            </a:extLst>
          </p:cNvPr>
          <p:cNvSpPr txBox="1"/>
          <p:nvPr/>
        </p:nvSpPr>
        <p:spPr>
          <a:xfrm>
            <a:off x="4482531" y="4372890"/>
            <a:ext cx="360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5501C25-3023-5CD6-08E9-B5DE672E0976}"/>
              </a:ext>
            </a:extLst>
          </p:cNvPr>
          <p:cNvSpPr txBox="1"/>
          <p:nvPr/>
        </p:nvSpPr>
        <p:spPr>
          <a:xfrm>
            <a:off x="3965469" y="4500113"/>
            <a:ext cx="728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AFD3EE9-24A0-4011-0069-BE389551B441}"/>
              </a:ext>
            </a:extLst>
          </p:cNvPr>
          <p:cNvSpPr txBox="1"/>
          <p:nvPr/>
        </p:nvSpPr>
        <p:spPr>
          <a:xfrm>
            <a:off x="5110748" y="4372890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E2B17EF-4A6F-36EC-8BED-DDFFB0C91488}"/>
              </a:ext>
            </a:extLst>
          </p:cNvPr>
          <p:cNvSpPr txBox="1"/>
          <p:nvPr/>
        </p:nvSpPr>
        <p:spPr>
          <a:xfrm>
            <a:off x="5610701" y="4343690"/>
            <a:ext cx="771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67AD20-9D28-81AF-A127-51F28C991434}"/>
              </a:ext>
            </a:extLst>
          </p:cNvPr>
          <p:cNvSpPr/>
          <p:nvPr/>
        </p:nvSpPr>
        <p:spPr>
          <a:xfrm>
            <a:off x="3027464" y="2695009"/>
            <a:ext cx="346738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598741-A799-92E3-F428-3833B010F680}"/>
              </a:ext>
            </a:extLst>
          </p:cNvPr>
          <p:cNvSpPr/>
          <p:nvPr/>
        </p:nvSpPr>
        <p:spPr>
          <a:xfrm>
            <a:off x="3029131" y="3468902"/>
            <a:ext cx="1548172" cy="646331"/>
          </a:xfrm>
          <a:prstGeom prst="rect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0CA6BA29-5F70-2825-E2B0-423DA14465D8}"/>
              </a:ext>
            </a:extLst>
          </p:cNvPr>
          <p:cNvCxnSpPr>
            <a:cxnSpLocks/>
          </p:cNvCxnSpPr>
          <p:nvPr/>
        </p:nvCxnSpPr>
        <p:spPr>
          <a:xfrm>
            <a:off x="4627470" y="3792067"/>
            <a:ext cx="183308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21ED30E-492C-4584-0FB9-F2D424E7F688}"/>
              </a:ext>
            </a:extLst>
          </p:cNvPr>
          <p:cNvSpPr txBox="1"/>
          <p:nvPr/>
        </p:nvSpPr>
        <p:spPr>
          <a:xfrm>
            <a:off x="3940913" y="265359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627D4E-32C2-0ACF-5A5B-398EED882731}"/>
              </a:ext>
            </a:extLst>
          </p:cNvPr>
          <p:cNvSpPr txBox="1"/>
          <p:nvPr/>
        </p:nvSpPr>
        <p:spPr>
          <a:xfrm>
            <a:off x="3372093" y="3468902"/>
            <a:ext cx="86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26FCE4B-9880-1643-38FE-FDA7631D39DD}"/>
              </a:ext>
            </a:extLst>
          </p:cNvPr>
          <p:cNvSpPr txBox="1"/>
          <p:nvPr/>
        </p:nvSpPr>
        <p:spPr>
          <a:xfrm>
            <a:off x="4920265" y="326208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70C9C6-6F14-57D7-3F03-11D1EC07B1EE}"/>
              </a:ext>
            </a:extLst>
          </p:cNvPr>
          <p:cNvSpPr txBox="1"/>
          <p:nvPr/>
        </p:nvSpPr>
        <p:spPr>
          <a:xfrm>
            <a:off x="954514" y="2776702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33BF65-A64B-E931-583D-82B78A58F290}"/>
              </a:ext>
            </a:extLst>
          </p:cNvPr>
          <p:cNvSpPr txBox="1"/>
          <p:nvPr/>
        </p:nvSpPr>
        <p:spPr>
          <a:xfrm>
            <a:off x="1100730" y="3541652"/>
            <a:ext cx="217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قِصَصُ </a:t>
            </a:r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نَدى</a:t>
            </a:r>
            <a:endParaRPr lang="ar-MA" sz="2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6806CF-0FC8-0102-A3DF-6F478B2D6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4" y="1903274"/>
            <a:ext cx="6703072" cy="415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63653"/>
            <a:ext cx="7430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عمر سلمى ؟ و كم عمر محمد ؟ ما هو المطلوب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93B505-2D56-0842-A872-30AF74BF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4" y="1903274"/>
            <a:ext cx="6703072" cy="415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F8BEE8-0AF7-B963-A10B-76D075D6C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69" y="3599148"/>
            <a:ext cx="6221908" cy="21549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0DC20B-4CC7-5A85-D4F2-9A98B8DEC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11" y="1845327"/>
            <a:ext cx="7373379" cy="4572638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52EEEDF6-FF05-9063-F61B-6F80ECF701BB}"/>
              </a:ext>
            </a:extLst>
          </p:cNvPr>
          <p:cNvSpPr/>
          <p:nvPr/>
        </p:nvSpPr>
        <p:spPr>
          <a:xfrm>
            <a:off x="8128109" y="353106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833" y="3885911"/>
            <a:ext cx="3627353" cy="23410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A9651-E3AB-3A6C-EC69-56743366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028" y="3454992"/>
            <a:ext cx="3236543" cy="268439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E75F14-37C4-FE1C-9D23-EEDEC8009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548" y="3585871"/>
            <a:ext cx="1745624" cy="115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و مثلوا عليه معطيات هذه المسألة  و حددوا المطلوب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D7F933-3257-0F13-1370-596506927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8258689" y="400505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693DF9-A65D-A848-7625-B9CFD1B7A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D3E2C6-9B58-E906-946E-4F7A580AB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11" y="1845327"/>
            <a:ext cx="7373379" cy="45726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B8E575-3408-7E9C-5504-5B0310CD7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63774" y="753237"/>
            <a:ext cx="736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8 تمثل القيمة الكبرى   و 3 تمثل القيمة الصغرى ونبحث عن الفرق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7CF21E21-E795-C5C7-B271-C9044FF11DE4}"/>
              </a:ext>
            </a:extLst>
          </p:cNvPr>
          <p:cNvSpPr/>
          <p:nvPr/>
        </p:nvSpPr>
        <p:spPr>
          <a:xfrm>
            <a:off x="8258689" y="400505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BD4EC9-DC5F-1081-9721-05DAB3B10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11" y="1845327"/>
            <a:ext cx="7373379" cy="457263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9667D30-B63C-1537-0E02-23194E5C5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89E455FE-0C2B-83B5-6D31-5B1DA0183171}"/>
              </a:ext>
            </a:extLst>
          </p:cNvPr>
          <p:cNvSpPr txBox="1"/>
          <p:nvPr/>
        </p:nvSpPr>
        <p:spPr>
          <a:xfrm>
            <a:off x="2442856" y="4051717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DA8AC60-B1F5-5F03-1BA5-1F004B2E8C76}"/>
              </a:ext>
            </a:extLst>
          </p:cNvPr>
          <p:cNvSpPr txBox="1"/>
          <p:nvPr/>
        </p:nvSpPr>
        <p:spPr>
          <a:xfrm>
            <a:off x="1838694" y="4546429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1" grpId="0"/>
      <p:bldP spid="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58A5-DD80-03DB-49FA-DA6DB5B7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0CC8DB-4150-D285-D4A4-C3722974FFB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الفرق بين عمري الأخوين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D611EE-9192-267A-41EE-988D55912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F6038B-23AF-3BEB-2360-874F45D95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2B2858-F253-2AC0-3758-CF0885E57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67350B-149E-4DEB-295E-3BAE6664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25F09-4CCB-3C71-5C63-78E1952FA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EEE48F-4EBC-2FD8-AF43-E65C9FBB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F37E01C-76AD-DC77-7AEE-37B3505BD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0A872BE-6277-014E-69EC-5F0D6140F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903890-FEC0-0D63-EBE9-36CC85B9C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AF9FA7-CF95-7D43-D3F3-FCDEEB090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78A047-CA29-6040-9270-96488C5F4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C9DF0F-50CA-CD18-DE0C-09BEEDB4A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30C1F46-55E4-0467-E8F7-77240FC79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A37E0DB-5D93-EF91-B6E6-FEB8157F9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28E7FD1-8D10-4FD3-3752-064E64C60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68AE8B5-6A46-1C73-E008-5E2890524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921A0E0-26C2-844E-6AE9-FFC1017C5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CA7F795-5E15-3821-9824-C98AC24D0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1664D4-75AA-CADB-0C53-ABA666DCE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068595C-2B43-871F-E594-05F3DCB39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7D04901E-2731-6CBE-686B-D094EDC5F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A664BB5-0A50-9AED-3717-9DBA4DBEE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4DC77086-3AA1-2BA2-1EEC-2F7C490DC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78163B22-A068-4D74-D7C0-00E2FD701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11A920F9-17C1-E5B0-9443-0C7D565BB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18E75C58-5BAF-93FB-227F-B6EB62617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875012F-13B0-B676-0312-65E1A197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D5273EC0-0734-7C74-0B98-8763D64FC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83FCB6F2-6047-2C68-99AC-E988C5BD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0FD96E66-5B17-22C4-A7AC-C09486BAA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2577E5F-5872-A252-8898-B0B31976B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11" y="1845327"/>
            <a:ext cx="7373379" cy="457263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7ED286-DF9C-236F-5CEA-544687C04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0" y="5306517"/>
            <a:ext cx="3257123" cy="961547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7A4F55C-27C7-AE78-9F65-8BFF95440E33}"/>
              </a:ext>
            </a:extLst>
          </p:cNvPr>
          <p:cNvSpPr txBox="1"/>
          <p:nvPr/>
        </p:nvSpPr>
        <p:spPr>
          <a:xfrm>
            <a:off x="2442856" y="4051717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2D67A88-7F22-8A7C-9356-65C20A4EEF87}"/>
              </a:ext>
            </a:extLst>
          </p:cNvPr>
          <p:cNvSpPr txBox="1"/>
          <p:nvPr/>
        </p:nvSpPr>
        <p:spPr>
          <a:xfrm>
            <a:off x="1838694" y="4546429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3" name="Flèche : gauche 62">
            <a:extLst>
              <a:ext uri="{FF2B5EF4-FFF2-40B4-BE49-F238E27FC236}">
                <a16:creationId xmlns:a16="http://schemas.microsoft.com/office/drawing/2014/main" id="{41118173-835A-E1F4-E184-9BF438F5FE77}"/>
              </a:ext>
            </a:extLst>
          </p:cNvPr>
          <p:cNvSpPr/>
          <p:nvPr/>
        </p:nvSpPr>
        <p:spPr>
          <a:xfrm>
            <a:off x="8130113" y="451058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90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لحساب الفرق نستعمل الطرح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الكبرى 8 ناقص القيمة الصغرى 3 تساوي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BB0615-3A31-871F-D5B8-835F9E43C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8C59239-F844-91F3-91B6-F6A3D1849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E9FA5CF-37B0-D832-3F18-02D1A93EC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6F1D059-82E3-BA1F-449A-426513E49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F8FAEF0-0E9E-41B3-D662-CF616D7A5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8ED453E-0926-F715-3397-CC6E77420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D5021CA-D5EB-B5FC-0AAD-629437C6A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412E27A-41D8-F826-C8BE-CB192554B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503C7A6C-0261-BF03-CC65-76FFC26F9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C42A67F-84B6-88E6-5A14-2C5520F09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68D91C02-F22D-983F-1522-16F430FA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00E92D7-792A-03EA-464D-C6F4813ED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AF3AC58-8DE1-CA00-BB67-469E26498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D539EE7A-C9B5-D67F-9B8B-046FEEB97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4EA9BAA0-7752-9D40-CC6F-DAEBCC6D6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44A1970C-26EE-B84F-70D5-382E9A876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9352F301-674F-A048-E1D7-69603016B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39C10344-19AA-CABF-134E-45CC53308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C81C978-EF0C-3CBA-AF7E-7C6FDD807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0BE1885F-0CBB-1197-F770-A95810DB2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99279204-2E90-0082-2B2F-C067EC28A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4D3622CA-E457-6614-6424-1F1626D2F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99237A90-6AED-AB82-44FB-0604A9E58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2878F011-0D8B-E24D-CEEA-52FA803BF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9A6D4105-62B4-E167-ADBB-6C21CCD89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8C32CBBA-F2F3-12FE-CFEA-A66C36C9F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FC41FBA8-FFBF-1722-CA32-43E19610A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9D5A05E3-571E-0E55-DD94-D1FF67232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943667-EC3D-4B84-DA0D-30B49E7D1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85BB44-59C1-98E2-8A13-FDC06BDF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003E9-73FB-0F94-ACB8-10969C6B2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20BBD2-27E2-76FB-B0B7-553933110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A7DC27-1223-C4A6-EDC5-F64AF64BF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6ADEC5-A1DF-689A-3DEE-7C79BA261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9F6A90-F5E0-9FF8-72AA-D6D30E11F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01864A-D311-1A40-3CB6-6F8899769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BB0B53-B174-4A93-8002-B20C4CBDF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3F396A-F66E-75BB-A752-CA0C3A813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8EC5FE-64D0-CA16-29E6-2643288A1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81CC2F0-3F75-3CAE-C6D1-E16B60B82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AD3BD7-9691-A040-3E10-BC4506D57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5E0F37-E4FD-6E7F-2057-D16C97456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5441046-61B3-EDAC-81A4-7E9B6516B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5D1EB18-B33D-2E66-B760-52CD12181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D1DD3E-9F1A-F499-D596-D24D4C402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AA55FD-D5B3-8AA2-FEED-CDCC26995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D0899D-7513-BE11-6610-3A328C472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8BFB88-FACE-32A5-3F96-0503AFCF4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25E86F-B337-B16B-A422-D9C47D03D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BAA475-DF25-9C28-9D74-339A22641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1A483CB-3BAC-E43F-02BF-D88D0E73A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73A6CF8-CCAF-AEBE-7F96-6A4DDA193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AA433A0-821F-DC32-3C9B-EC9AE4F93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8C433D8-A886-D08A-C117-40E2A328C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414769D-E883-028B-FC98-37A6CC499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5B65944-E479-7701-0E42-DE919CE63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8A887C5-9933-26E4-1318-5F6D5C42E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7D944741-705C-3D6C-57E1-53B4C1791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11" y="1845327"/>
            <a:ext cx="7373379" cy="4572638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27069D20-5307-5AB4-ED0A-B3F3DAA7B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5306517"/>
            <a:ext cx="3257123" cy="961547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30677777-279D-0812-7620-AE68C73CEA04}"/>
              </a:ext>
            </a:extLst>
          </p:cNvPr>
          <p:cNvSpPr txBox="1"/>
          <p:nvPr/>
        </p:nvSpPr>
        <p:spPr>
          <a:xfrm>
            <a:off x="2442856" y="4051717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1DE9DBA6-2E29-F68A-79E1-44E9AABEB989}"/>
              </a:ext>
            </a:extLst>
          </p:cNvPr>
          <p:cNvSpPr txBox="1"/>
          <p:nvPr/>
        </p:nvSpPr>
        <p:spPr>
          <a:xfrm>
            <a:off x="1838694" y="4546429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5169888" y="4690166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lèche : gauche 34">
            <a:extLst>
              <a:ext uri="{FF2B5EF4-FFF2-40B4-BE49-F238E27FC236}">
                <a16:creationId xmlns:a16="http://schemas.microsoft.com/office/drawing/2014/main" id="{94B4986B-92F4-CE86-16A9-A4C90C3B4E43}"/>
              </a:ext>
            </a:extLst>
          </p:cNvPr>
          <p:cNvSpPr/>
          <p:nvPr/>
        </p:nvSpPr>
        <p:spPr>
          <a:xfrm>
            <a:off x="8003627" y="447426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3C921-5F3E-3433-C3C3-296337801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3BD107-71AF-ADC5-969C-CD7AE91120EE}"/>
              </a:ext>
            </a:extLst>
          </p:cNvPr>
          <p:cNvSpPr txBox="1"/>
          <p:nvPr/>
        </p:nvSpPr>
        <p:spPr>
          <a:xfrm>
            <a:off x="101600" y="74456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نكمل عبارة الحل : تكبر سلمى أخاها محمد ب 5 سنوات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103940-E782-9176-C8EC-2E786AC6E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FAFDD18-2BCE-62E5-C9F5-4614E8CEA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8C4AD6C-7F2F-D0B7-E6D1-017A79493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B87E5B85-499A-55D8-68BE-BB054CF4A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1FA2C69-B541-CFC0-3360-16ACD293F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DE3FE6B-D2A9-862C-ADC2-F2D9340EA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93D6C4C9-2142-D969-0A2B-543F1C980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2EE10A7-58A6-CF06-715F-318B2F068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35CBB7A-8F94-9429-F0DE-7E5B3BC5E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AAE6079-8FA4-3702-E855-D429E0CF4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6DCA8B98-4918-CF56-0D5A-FA7FCCADE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354599F5-98FA-F484-4A2A-76EB0326D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ED549A34-2B03-F3F9-44A9-AC87DF588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0EAFB385-F7FF-80F7-E178-764ED8FF2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8C34B6F3-6337-98D6-4A0C-A604093EF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C7EDB2D1-3300-AA54-8D40-36CB35842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F4BDF965-71B8-3B24-AE0B-62D7C7669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069EC4F6-5F57-1BD5-297F-9C2D198A2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674548F1-631C-0347-9F69-8B2711D37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4A21AA36-19E8-A14E-E60C-10AC602F7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5FA38D74-06E7-C111-9495-F0ACCB55D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0922A6D4-84ED-B558-7134-22C2B6F81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BA2AF496-2C9F-E967-60FB-47B349D4D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F79101B4-5512-0C95-F151-DCC17101C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A06C2BC6-B074-1CB7-BD31-5CC845CC9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F7D15C12-11A6-FD74-9462-45620B681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54E80136-43E0-9ADD-4F2D-017525D1D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21EDCE70-FFDF-3E2C-FC07-C11FB1C27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E53CA45D-1E86-B5A1-9EFA-F2EAF4C26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293D4A-0158-FACD-0DDF-4E2669E06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E0ABA0-F95D-6387-2D25-F86770348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A14F49-AC6C-9EA9-12BC-F8842C381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445E1B-E583-5FC4-D49C-B5F8C5F45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D61EF4-0F75-DD30-3787-92260DB3F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7A9502-DB9B-71E7-1C6C-A65B01F91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EF7321-380D-3EBF-7BA2-6DAA62C61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23792-59F7-87A4-806A-19C00D63C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C36039-4DC0-8275-A1B5-076AEED3D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60FE7F-80F9-6082-B33F-F2496B81A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12BF100-A4F6-EE99-924D-35E0D2153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B40F7B1-ED30-4E4C-C463-B1D6ECD58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12C111-8921-8B7A-56B4-E86FF6576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34DEDB-6234-7CCF-EDA3-DAB90D42F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06AC45-51E1-4FA8-16B1-8111919A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ED8D57-E245-5A66-30C7-2FEB40B91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CB5081-AF2F-CD8C-DC29-0200055BD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F6D06D-6131-18EC-0FA1-3471F4133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E44A43C-C5BA-C1F0-8E7F-8E48FAC4C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9E670B5-34DE-1AB7-6F77-81083BD7A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E23EE51-0BFA-12A2-0EDA-322371777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8898DE5-DC0B-C7A4-E7EC-725CC785D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A9AA4D2-8BCF-8F2A-275F-9495AEBB6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79E079F-9686-11C7-EF18-54C5370DF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A540058-61C3-8F60-0FAF-129FB99CB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37E5D04-37E2-EA62-9745-EF3B58766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A4889FA-1824-0E04-AB97-4EFC90864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9037BD3-6EB5-C01A-EEA4-56F360F0F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367692F-90B6-D903-5EE3-D4F1CE9FD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1EDB0669-4DC2-5736-3862-5EF0A47AF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11" y="1845327"/>
            <a:ext cx="7373379" cy="4572638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9C662617-4052-3F54-02C7-917DF4F8A385}"/>
              </a:ext>
            </a:extLst>
          </p:cNvPr>
          <p:cNvSpPr txBox="1"/>
          <p:nvPr/>
        </p:nvSpPr>
        <p:spPr>
          <a:xfrm>
            <a:off x="2442856" y="4051717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E1E30B40-F541-4C7D-9B82-60CBD4D98EB4}"/>
              </a:ext>
            </a:extLst>
          </p:cNvPr>
          <p:cNvSpPr txBox="1"/>
          <p:nvPr/>
        </p:nvSpPr>
        <p:spPr>
          <a:xfrm>
            <a:off x="1838694" y="4546429"/>
            <a:ext cx="901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9A3059-4507-E89C-F158-461CC3FEDEB2}"/>
              </a:ext>
            </a:extLst>
          </p:cNvPr>
          <p:cNvSpPr txBox="1"/>
          <p:nvPr/>
        </p:nvSpPr>
        <p:spPr>
          <a:xfrm>
            <a:off x="5169888" y="4690166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lèche : gauche 34">
            <a:extLst>
              <a:ext uri="{FF2B5EF4-FFF2-40B4-BE49-F238E27FC236}">
                <a16:creationId xmlns:a16="http://schemas.microsoft.com/office/drawing/2014/main" id="{6F455BAA-0ABA-53AE-1B43-F6C08AEA910D}"/>
              </a:ext>
            </a:extLst>
          </p:cNvPr>
          <p:cNvSpPr/>
          <p:nvPr/>
        </p:nvSpPr>
        <p:spPr>
          <a:xfrm>
            <a:off x="8026982" y="5450240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205A6BB-33EA-9681-3BBF-F612A2F111F0}"/>
              </a:ext>
            </a:extLst>
          </p:cNvPr>
          <p:cNvSpPr txBox="1"/>
          <p:nvPr/>
        </p:nvSpPr>
        <p:spPr>
          <a:xfrm>
            <a:off x="5412228" y="5662326"/>
            <a:ext cx="508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49902" y="770266"/>
            <a:ext cx="7293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الصفحة128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1.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8B0D0A4-4A67-ACB7-5C2B-32247A519026}"/>
              </a:ext>
            </a:extLst>
          </p:cNvPr>
          <p:cNvGrpSpPr/>
          <p:nvPr/>
        </p:nvGrpSpPr>
        <p:grpSpPr>
          <a:xfrm>
            <a:off x="1270614" y="1794039"/>
            <a:ext cx="6602771" cy="4200006"/>
            <a:chOff x="1389180" y="2171572"/>
            <a:chExt cx="6602771" cy="420000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AEF0B8-E483-9F9D-C9B8-17CC9B0F3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6910" y="2195931"/>
              <a:ext cx="3285041" cy="415128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8A9DAC-7F9E-8333-5B03-2A7C8A9D9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9180" y="2171572"/>
              <a:ext cx="3332436" cy="4200006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843106" y="2575618"/>
            <a:ext cx="2775515" cy="1486294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D7F8D5-1782-4DA2-BBC4-4108CD05C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462" y="1776204"/>
            <a:ext cx="5482470" cy="34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91585D6-0E35-3827-AFD4-DC3E59103249}"/>
              </a:ext>
            </a:extLst>
          </p:cNvPr>
          <p:cNvGrpSpPr/>
          <p:nvPr/>
        </p:nvGrpSpPr>
        <p:grpSpPr>
          <a:xfrm>
            <a:off x="638680" y="2191275"/>
            <a:ext cx="5078085" cy="3100387"/>
            <a:chOff x="990861" y="1686634"/>
            <a:chExt cx="6758930" cy="37514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0899D57-949D-9EEA-4C55-36828E6F7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861" y="1686634"/>
              <a:ext cx="6758930" cy="3751469"/>
            </a:xfrm>
            <a:prstGeom prst="rect">
              <a:avLst/>
            </a:prstGeom>
          </p:spPr>
        </p:pic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3F571965-48A5-A528-2254-1C5FDE76C1A2}"/>
                </a:ext>
              </a:extLst>
            </p:cNvPr>
            <p:cNvCxnSpPr/>
            <p:nvPr/>
          </p:nvCxnSpPr>
          <p:spPr>
            <a:xfrm>
              <a:off x="3139363" y="4197245"/>
              <a:ext cx="71952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30CF1AE-391E-43C2-9F99-22AD5DE432F9}"/>
                </a:ext>
              </a:extLst>
            </p:cNvPr>
            <p:cNvSpPr txBox="1"/>
            <p:nvPr/>
          </p:nvSpPr>
          <p:spPr>
            <a:xfrm>
              <a:off x="3379206" y="3922639"/>
              <a:ext cx="479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95769B-C2E3-25BE-B907-3C06B5C18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106" y="1817325"/>
            <a:ext cx="6633789" cy="4174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55FEE4C-14CA-0867-6D49-334BECC59F5B}"/>
              </a:ext>
            </a:extLst>
          </p:cNvPr>
          <p:cNvSpPr txBox="1"/>
          <p:nvPr/>
        </p:nvSpPr>
        <p:spPr>
          <a:xfrm>
            <a:off x="5276553" y="4494288"/>
            <a:ext cx="2465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8EEEDC-EFA0-26D7-764F-239C3CE64E9A}"/>
              </a:ext>
            </a:extLst>
          </p:cNvPr>
          <p:cNvSpPr txBox="1"/>
          <p:nvPr/>
        </p:nvSpPr>
        <p:spPr>
          <a:xfrm>
            <a:off x="2773183" y="3537598"/>
            <a:ext cx="76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50E1C6-7545-780D-A0DF-7C7D0B2CC864}"/>
              </a:ext>
            </a:extLst>
          </p:cNvPr>
          <p:cNvSpPr txBox="1"/>
          <p:nvPr/>
        </p:nvSpPr>
        <p:spPr>
          <a:xfrm>
            <a:off x="2375945" y="3958541"/>
            <a:ext cx="76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76EBD8-C628-1DA9-50B3-8ABA8A656745}"/>
              </a:ext>
            </a:extLst>
          </p:cNvPr>
          <p:cNvSpPr txBox="1"/>
          <p:nvPr/>
        </p:nvSpPr>
        <p:spPr>
          <a:xfrm>
            <a:off x="3031000" y="5196316"/>
            <a:ext cx="764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129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5BB485-FA7F-46B2-91B0-E39C76874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614" y="1794039"/>
            <a:ext cx="3332436" cy="420000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76521" y="4031209"/>
            <a:ext cx="2920621" cy="157849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6A040F-651C-89DF-4912-6BEAF67F4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564" y="1694542"/>
            <a:ext cx="6335009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349731" y="735293"/>
            <a:ext cx="7172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تمثل القيمة الصغرى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تمثل  القيمة الكبرى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ونبحث  عن الفرق بين القيمتين  ، سنستعمل الطرح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E7568B87-A539-3117-4C2E-E54CEB331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9564" y="1694542"/>
            <a:ext cx="6335009" cy="445832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97EB7C9-9416-89E0-3CAD-8166E9071CBE}"/>
              </a:ext>
            </a:extLst>
          </p:cNvPr>
          <p:cNvSpPr txBox="1"/>
          <p:nvPr/>
        </p:nvSpPr>
        <p:spPr>
          <a:xfrm>
            <a:off x="4925293" y="4094415"/>
            <a:ext cx="228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= 5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B3A7CE-3992-B688-C04A-B9BAD8CFA5B5}"/>
              </a:ext>
            </a:extLst>
          </p:cNvPr>
          <p:cNvSpPr txBox="1"/>
          <p:nvPr/>
        </p:nvSpPr>
        <p:spPr>
          <a:xfrm>
            <a:off x="2155868" y="3539782"/>
            <a:ext cx="52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3E63C5-FA18-A8FF-03D1-940703167379}"/>
              </a:ext>
            </a:extLst>
          </p:cNvPr>
          <p:cNvSpPr txBox="1"/>
          <p:nvPr/>
        </p:nvSpPr>
        <p:spPr>
          <a:xfrm>
            <a:off x="2683239" y="3957541"/>
            <a:ext cx="52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30687E-C08E-A795-F10F-2A63AD69DB8D}"/>
              </a:ext>
            </a:extLst>
          </p:cNvPr>
          <p:cNvSpPr txBox="1"/>
          <p:nvPr/>
        </p:nvSpPr>
        <p:spPr>
          <a:xfrm>
            <a:off x="4838067" y="5401426"/>
            <a:ext cx="52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" grpId="0"/>
      <p:bldP spid="8" grpId="0"/>
      <p:bldP spid="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128و 129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6EA382A-8D9B-9B86-6A71-FD68288FBA16}"/>
              </a:ext>
            </a:extLst>
          </p:cNvPr>
          <p:cNvGrpSpPr/>
          <p:nvPr/>
        </p:nvGrpSpPr>
        <p:grpSpPr>
          <a:xfrm>
            <a:off x="1270614" y="1794039"/>
            <a:ext cx="6602771" cy="4200006"/>
            <a:chOff x="1389180" y="2171572"/>
            <a:chExt cx="6602771" cy="420000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95BDBC-9994-B2D1-A696-082EB7C23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6910" y="2195931"/>
              <a:ext cx="3285041" cy="415128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3019F9D-E6D4-B81D-BD56-1F9D377FE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9180" y="2171572"/>
              <a:ext cx="3332436" cy="42000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23107</TotalTime>
  <Words>1381</Words>
  <Application>Microsoft Office PowerPoint</Application>
  <PresentationFormat>Affichage à l'écran (4:3)</PresentationFormat>
  <Paragraphs>431</Paragraphs>
  <Slides>67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67</vt:i4>
      </vt:variant>
    </vt:vector>
  </HeadingPairs>
  <TitlesOfParts>
    <vt:vector size="81" baseType="lpstr">
      <vt:lpstr>Aptos Display</vt:lpstr>
      <vt:lpstr>Aptos</vt:lpstr>
      <vt:lpstr>Effra CC Arbc</vt:lpstr>
      <vt:lpstr>Arial</vt:lpstr>
      <vt:lpstr>DengXian</vt:lpstr>
      <vt:lpstr>Dosis</vt:lpstr>
      <vt:lpstr>Calibri</vt:lpstr>
      <vt:lpstr>Wingdings</vt:lpstr>
      <vt:lpstr>Dosis SemiBold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283</cp:revision>
  <cp:lastPrinted>2025-08-13T10:11:39Z</cp:lastPrinted>
  <dcterms:created xsi:type="dcterms:W3CDTF">2025-08-01T12:31:49Z</dcterms:created>
  <dcterms:modified xsi:type="dcterms:W3CDTF">2026-05-17T12:46:54Z</dcterms:modified>
</cp:coreProperties>
</file>