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4"/>
  </p:notesMasterIdLst>
  <p:handoutMasterIdLst>
    <p:handoutMasterId r:id="rId75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1297" r:id="rId13"/>
    <p:sldId id="1256" r:id="rId14"/>
    <p:sldId id="784" r:id="rId15"/>
    <p:sldId id="964" r:id="rId16"/>
    <p:sldId id="1053" r:id="rId17"/>
    <p:sldId id="1057" r:id="rId18"/>
    <p:sldId id="1121" r:id="rId19"/>
    <p:sldId id="1148" r:id="rId20"/>
    <p:sldId id="1098" r:id="rId21"/>
    <p:sldId id="1149" r:id="rId22"/>
    <p:sldId id="1122" r:id="rId23"/>
    <p:sldId id="1311" r:id="rId24"/>
    <p:sldId id="1312" r:id="rId25"/>
    <p:sldId id="1313" r:id="rId26"/>
    <p:sldId id="786" r:id="rId27"/>
    <p:sldId id="751" r:id="rId28"/>
    <p:sldId id="828" r:id="rId29"/>
    <p:sldId id="890" r:id="rId30"/>
    <p:sldId id="787" r:id="rId31"/>
    <p:sldId id="740" r:id="rId32"/>
    <p:sldId id="1091" r:id="rId33"/>
    <p:sldId id="1281" r:id="rId34"/>
    <p:sldId id="1269" r:id="rId35"/>
    <p:sldId id="1251" r:id="rId36"/>
    <p:sldId id="1282" r:id="rId37"/>
    <p:sldId id="1301" r:id="rId38"/>
    <p:sldId id="1283" r:id="rId39"/>
    <p:sldId id="1284" r:id="rId40"/>
    <p:sldId id="1294" r:id="rId41"/>
    <p:sldId id="1302" r:id="rId42"/>
    <p:sldId id="1295" r:id="rId43"/>
    <p:sldId id="1296" r:id="rId44"/>
    <p:sldId id="1300" r:id="rId45"/>
    <p:sldId id="909" r:id="rId46"/>
    <p:sldId id="976" r:id="rId47"/>
    <p:sldId id="1230" r:id="rId48"/>
    <p:sldId id="1228" r:id="rId49"/>
    <p:sldId id="1229" r:id="rId50"/>
    <p:sldId id="1308" r:id="rId51"/>
    <p:sldId id="1309" r:id="rId52"/>
    <p:sldId id="1310" r:id="rId53"/>
    <p:sldId id="1314" r:id="rId54"/>
    <p:sldId id="1315" r:id="rId55"/>
    <p:sldId id="1316" r:id="rId56"/>
    <p:sldId id="910" r:id="rId57"/>
    <p:sldId id="848" r:id="rId58"/>
    <p:sldId id="916" r:id="rId59"/>
    <p:sldId id="924" r:id="rId60"/>
    <p:sldId id="1210" r:id="rId61"/>
    <p:sldId id="1306" r:id="rId62"/>
    <p:sldId id="1307" r:id="rId63"/>
    <p:sldId id="1317" r:id="rId64"/>
    <p:sldId id="1305" r:id="rId65"/>
    <p:sldId id="788" r:id="rId66"/>
    <p:sldId id="956" r:id="rId67"/>
    <p:sldId id="1200" r:id="rId68"/>
    <p:sldId id="850" r:id="rId69"/>
    <p:sldId id="789" r:id="rId70"/>
    <p:sldId id="794" r:id="rId71"/>
    <p:sldId id="793" r:id="rId72"/>
    <p:sldId id="930" r:id="rId73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FCC302"/>
    <a:srgbClr val="103B4D"/>
    <a:srgbClr val="16AB98"/>
    <a:srgbClr val="196082"/>
    <a:srgbClr val="FC8D00"/>
    <a:srgbClr val="ACD7CA"/>
    <a:srgbClr val="F1A947"/>
    <a:srgbClr val="3A8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6231" autoAdjust="0"/>
  </p:normalViewPr>
  <p:slideViewPr>
    <p:cSldViewPr snapToGrid="0">
      <p:cViewPr varScale="1">
        <p:scale>
          <a:sx n="70" d="100"/>
          <a:sy n="70" d="100"/>
        </p:scale>
        <p:origin x="120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presProps" Target="presProp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E4957-412E-3951-9045-0C34552E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74F06B-27F9-1CF8-E44C-05D94DE2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E98E5E-53BC-B6E2-6FC5-1BEE46BFC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3019FE-A69E-3B2D-9583-21DD74650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449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3927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E164B-8167-DA33-046E-86BAB7018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43A3A7-2D0F-18CE-AB27-676698DF0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C13B8C5-50DF-41A8-054E-C823E0274B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4D5AB2-E954-FE54-2E43-68539D712A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7022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DFDBD-FE32-F343-4581-37CDF683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42F593-7587-9264-E9EE-E5536C3B0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051060-38BA-9B21-68B3-F9EB096AE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42F909-B131-BD37-3704-945050E266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6702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83583-E720-2C3C-311E-C88318034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AEA83C-4D11-0C6D-7514-3F88B9D0B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7F27E1-63FF-D9D7-4E69-D700338FF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E38A3A-7DC7-E51F-8F44-110373A625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5615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A6010-2DD8-ECDE-B408-75D1AD9E4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5839FA-64F1-4773-6682-3A6882F72F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BE4E74-5D13-B05E-D855-2D39CD22A7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9FB262-1621-A4BF-C98C-E4B8D4247D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234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3EF95-C3BF-FD0F-B2E3-781585B9B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2276CF-7F2F-D605-9FB5-C04866EC7B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C614D85-470D-E4BA-7DD8-97E37D12A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0CA18E-1D61-DD26-2778-CDFB0985A7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1023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51DF6-55FA-53AC-A462-EF1F36C97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7A23310-9553-1455-2653-6518CB5205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6A54E2-20B7-C1EC-18F4-ABB6D3035D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2FB6DE0-3219-606C-0F28-7F8AA11E90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58378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FD652-B2A1-DD41-5444-2889FE612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2F91DEC-E9A8-554F-6C9B-3FF93B1675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8CBC8E5-6820-731C-9113-34AE7FEA6D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9EE96E-6938-6127-1471-1E965712D4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42938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7C61B-536F-C5A9-E0FB-4F49CBE96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255069-6C24-04ED-C1DE-66D2A21B97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C70AA57-D035-D732-0EA8-447504E8C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C29CE1-9DB6-233D-E0A7-D3EE7AB2E6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27893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A062E-5D11-03E8-4EDB-6C49E4579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9B5B8B-D142-7C7C-9C16-B514712C2D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486878-51BE-1DF0-67E2-97D7588E6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682D5B-878F-1723-7FD1-8BBF8E6947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0972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F1C4C-B8F6-AB1E-45A5-07687D1AD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D7F7A1-3175-6C97-5AE3-D8ADD57BED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6B1632-55ED-8676-0902-44174AFA51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8B59A3-A393-D1C7-1681-2C0CCC0A30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26070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70650-0685-DC15-B90D-C458965B1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34AE0A-369B-D02B-4A76-38C3C222E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FC82FBD-25B1-78A6-7146-D8208F40A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ADBF33-AAB7-77E9-1111-CFA5BBD73A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56589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2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5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png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41.png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41.png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png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png"/><Relationship Id="rId4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27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4.png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2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6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1.png"/><Relationship Id="rId4" Type="http://schemas.openxmlformats.org/officeDocument/2006/relationships/image" Target="../media/image5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1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A06652-2222-2DAE-82CA-3E5A31046C5A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0ED980F9-EC62-2F6C-7E24-2FC138A69C43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D80841B-2900-71D6-84D5-2FA7E8E3AC2D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E714BB-ABDC-C085-3C97-7EBBF3C7C24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00878AF-D261-5A2E-EB78-180EC3B1E863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C1DBB10-848A-97A4-8B35-49FFBF8792E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D9444CC5-782C-5C7F-31D4-23EFFEB34DE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</a:t>
              </a:r>
              <a:endParaRPr lang="fr-FR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DAB42FC-68C2-91C6-031D-53D08C4516D9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1285248-1173-E59E-1F44-CB6414105E2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FB7B9DAC-EBC4-CC87-9DB2-93149F3DD9E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4B010968-7CD7-BD44-5E22-8F6E2E011F6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6A8830B8-3399-6E15-E845-6CEC9A3B60ED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182BA8-E10B-75A6-69A8-D87EDCD7521E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67F3AB9-AE49-31B6-C4FB-D444889C08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270917A-1C7C-9731-A52C-33FA40AB41BF}"/>
              </a:ext>
            </a:extLst>
          </p:cNvPr>
          <p:cNvSpPr/>
          <p:nvPr/>
        </p:nvSpPr>
        <p:spPr>
          <a:xfrm>
            <a:off x="6556767" y="6022351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C49AA3C-ED08-8C37-E6A7-08C1D0BD2B05}"/>
              </a:ext>
            </a:extLst>
          </p:cNvPr>
          <p:cNvSpPr/>
          <p:nvPr/>
        </p:nvSpPr>
        <p:spPr>
          <a:xfrm>
            <a:off x="4855558" y="6022351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768119B5-DA81-F59D-736B-9DBA4FE8F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 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21817B2-14C7-739B-A9F2-61C415A98A0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70E9AF-42E6-8DEE-E561-C4AC919CFE3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FDC65935-6BA2-F361-2573-11B21C069BC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" name="Espace réservé du texte 5">
              <a:extLst>
                <a:ext uri="{FF2B5EF4-FFF2-40B4-BE49-F238E27FC236}">
                  <a16:creationId xmlns:a16="http://schemas.microsoft.com/office/drawing/2014/main" id="{04B5586D-2FA0-7A55-2BDB-021D3948DC7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10EC6AF-2DBD-9D6D-9FB4-9980F96EA990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90F6319-CC4F-3808-A0A7-397DEAD26D9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rganigramme : Terminateur 21">
              <a:extLst>
                <a:ext uri="{FF2B5EF4-FFF2-40B4-BE49-F238E27FC236}">
                  <a16:creationId xmlns:a16="http://schemas.microsoft.com/office/drawing/2014/main" id="{F30EF8A9-AA78-C901-88EE-B0E5118E936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CF7E3C00-F472-B3AC-0F56-8AF4A11EDB0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التقنية الاعتيادية للطرح (2)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D4C6F2C-3D2A-6329-8392-0EBFF2415022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5250078F-21F8-E6B7-9561-76239F01C59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5C2BDB08-4AD8-9F98-6CD3-7D962EA5916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5AB17967-907F-6B83-0B8E-9E93B083659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التقنية الاعتيادية للطرح (1)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1F00396F-065F-7B8F-869F-7331DB31F972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BCEC765D-831B-CC87-6BB8-3BD5F56CD3E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D0E75533-0DF6-7919-2ED1-C821A844DAF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3B24FADA-8C1E-E4C1-85E3-B06C84EF248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( المقارنة 1)  </a:t>
              </a: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DB0CA0BF-B01F-95DC-9AFD-F3D88B65309A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C4E0B311-AAF2-4F82-5D3A-9EE8FDC245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rganigramme : Terminateur 21">
              <a:extLst>
                <a:ext uri="{FF2B5EF4-FFF2-40B4-BE49-F238E27FC236}">
                  <a16:creationId xmlns:a16="http://schemas.microsoft.com/office/drawing/2014/main" id="{979C9E72-929A-816A-98B8-E18C8422278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46CC7851-0011-600F-9C84-B52101CBCB1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التقنية الاعتيادية</a:t>
              </a:r>
              <a:r>
                <a:rPr lang="fr-FR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للجمع و الطرح</a:t>
              </a: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E128A7A1-CDF5-4075-BDEA-965B8EF2FCD5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C8423CF2-EC6A-01FA-631B-48B8DC1B06B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Organigramme : Terminateur 21">
              <a:extLst>
                <a:ext uri="{FF2B5EF4-FFF2-40B4-BE49-F238E27FC236}">
                  <a16:creationId xmlns:a16="http://schemas.microsoft.com/office/drawing/2014/main" id="{7783B2E8-5DD7-AC97-08E0-2D0A79A6162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4" name="Espace réservé du texte 5">
              <a:extLst>
                <a:ext uri="{FF2B5EF4-FFF2-40B4-BE49-F238E27FC236}">
                  <a16:creationId xmlns:a16="http://schemas.microsoft.com/office/drawing/2014/main" id="{7A8963F3-98FA-2B3C-0977-E2CC88492C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الأول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2FECA742-C6B9-49B4-81F5-969C0BA5D4F8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التقنية الاعتيادية للجمع و الطرح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FF8CBFA-8708-4E67-3A6F-624FE288F5F3}"/>
              </a:ext>
            </a:extLst>
          </p:cNvPr>
          <p:cNvGrpSpPr/>
          <p:nvPr/>
        </p:nvGrpSpPr>
        <p:grpSpPr>
          <a:xfrm>
            <a:off x="1618838" y="2342147"/>
            <a:ext cx="5906324" cy="3809201"/>
            <a:chOff x="1501538" y="2195931"/>
            <a:chExt cx="6496956" cy="419012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C3740FA-A1E3-EEE2-D150-53179EFB1E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50016" y="2195931"/>
              <a:ext cx="3248478" cy="419012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9BAD5D3-F6CD-DED7-E0B7-E1DE1A27E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01538" y="2195931"/>
              <a:ext cx="3248478" cy="41901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73045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 إنجاز عمليات جمع و طرح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37CD6F7-6F92-7CEE-5EFB-4C3721E27967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8E0750-68A8-2B43-FBBD-172FAD3E0DD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34A3315-C4D6-24B3-EAF9-8A7D252F3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0877" y="299174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A4EC153-C832-F525-F564-CD896B853051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 على السطر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431920A-20FA-00DF-ACA4-C47240582BC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4C02C19-86FB-9587-EC28-032E0B6DE8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5EAD15E-B07B-AFCA-DE10-EB2C7396A19B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A55C4C7F-C738-EC34-BB50-76971BAEB6A7}"/>
              </a:ext>
            </a:extLst>
          </p:cNvPr>
          <p:cNvSpPr txBox="1"/>
          <p:nvPr/>
        </p:nvSpPr>
        <p:spPr>
          <a:xfrm>
            <a:off x="1808261" y="3032090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878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D07D-DD50-FC1C-AA28-CE9177A7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A85D197-6793-2A32-196F-995CB23FA2D6}"/>
              </a:ext>
            </a:extLst>
          </p:cNvPr>
          <p:cNvSpPr txBox="1"/>
          <p:nvPr/>
        </p:nvSpPr>
        <p:spPr>
          <a:xfrm>
            <a:off x="961411" y="840260"/>
            <a:ext cx="6515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6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125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FD3264-94B7-DC83-D27B-9965C11E5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AA1A92C-B187-633B-2403-639541EC5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156" y="1819987"/>
            <a:ext cx="7497221" cy="4544059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4B50778D-FBB4-CEFB-FFF8-B026214B1039}"/>
              </a:ext>
            </a:extLst>
          </p:cNvPr>
          <p:cNvSpPr txBox="1"/>
          <p:nvPr/>
        </p:nvSpPr>
        <p:spPr>
          <a:xfrm>
            <a:off x="2462980" y="4748087"/>
            <a:ext cx="545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B59D1A9-2CF2-FF28-F1CA-627AF5C4994F}"/>
              </a:ext>
            </a:extLst>
          </p:cNvPr>
          <p:cNvSpPr txBox="1"/>
          <p:nvPr/>
        </p:nvSpPr>
        <p:spPr>
          <a:xfrm>
            <a:off x="2117651" y="4748087"/>
            <a:ext cx="545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D5C9711-0B53-975B-238D-54529DE4D9EC}"/>
              </a:ext>
            </a:extLst>
          </p:cNvPr>
          <p:cNvSpPr txBox="1"/>
          <p:nvPr/>
        </p:nvSpPr>
        <p:spPr>
          <a:xfrm>
            <a:off x="2467299" y="5344792"/>
            <a:ext cx="545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7E63B00-5750-D067-975D-0C5C36A2FBB0}"/>
              </a:ext>
            </a:extLst>
          </p:cNvPr>
          <p:cNvSpPr txBox="1"/>
          <p:nvPr/>
        </p:nvSpPr>
        <p:spPr>
          <a:xfrm>
            <a:off x="2107222" y="5336012"/>
            <a:ext cx="545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1B3E13C-15D1-B5FA-90A0-B9048CAC7F30}"/>
              </a:ext>
            </a:extLst>
          </p:cNvPr>
          <p:cNvSpPr txBox="1"/>
          <p:nvPr/>
        </p:nvSpPr>
        <p:spPr>
          <a:xfrm>
            <a:off x="2439060" y="5788051"/>
            <a:ext cx="545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799987D-94D1-FD80-A00F-F4E41A8825F6}"/>
              </a:ext>
            </a:extLst>
          </p:cNvPr>
          <p:cNvSpPr txBox="1"/>
          <p:nvPr/>
        </p:nvSpPr>
        <p:spPr>
          <a:xfrm>
            <a:off x="2093734" y="5796831"/>
            <a:ext cx="545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0C6FA0F-FEC4-0560-5C53-FB57ACA68F44}"/>
              </a:ext>
            </a:extLst>
          </p:cNvPr>
          <p:cNvSpPr txBox="1"/>
          <p:nvPr/>
        </p:nvSpPr>
        <p:spPr>
          <a:xfrm>
            <a:off x="5117690" y="3799628"/>
            <a:ext cx="1233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الْجُزْءُ 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C0B63E8-FB4A-4EA2-A65D-5EF626DA924B}"/>
              </a:ext>
            </a:extLst>
          </p:cNvPr>
          <p:cNvSpPr txBox="1"/>
          <p:nvPr/>
        </p:nvSpPr>
        <p:spPr>
          <a:xfrm>
            <a:off x="6159252" y="5365507"/>
            <a:ext cx="737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44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9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E7A1E0F-C7A2-D3BA-3B5C-4B4A5E7E753F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7735B18-394B-05EE-4465-D328689451CC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CD457E7-EC6B-889E-7CED-7F2037444B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24617" y="3527168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65B232D-C7D8-D72A-39FC-0AF83F8935AA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الجمع  على السطر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94B9954C-1275-2A57-C741-29018E6A277E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71212D44-92E6-30CF-48B4-28592F136F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676B315-A335-FCF4-AACB-2FC2FAC4837D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80F3DEA4-D325-1E89-E88D-99126530B241}"/>
              </a:ext>
            </a:extLst>
          </p:cNvPr>
          <p:cNvSpPr txBox="1"/>
          <p:nvPr/>
        </p:nvSpPr>
        <p:spPr>
          <a:xfrm>
            <a:off x="1808260" y="3134943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91729" y="839370"/>
            <a:ext cx="7266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23 ستنجزون العمليات التالية 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5CCECBD-F120-B66E-A692-02A180DB02DD}"/>
              </a:ext>
            </a:extLst>
          </p:cNvPr>
          <p:cNvGrpSpPr/>
          <p:nvPr/>
        </p:nvGrpSpPr>
        <p:grpSpPr>
          <a:xfrm>
            <a:off x="1034123" y="1614788"/>
            <a:ext cx="6733434" cy="4741767"/>
            <a:chOff x="1034123" y="1614788"/>
            <a:chExt cx="6733434" cy="4741767"/>
          </a:xfrm>
        </p:grpSpPr>
        <p:pic>
          <p:nvPicPr>
            <p:cNvPr id="7" name="Image 6" descr="Une image contenant texte, Visage humain, Dessin animé, personne&#10;&#10;Le contenu généré par l’IA peut être incorrect.">
              <a:extLst>
                <a:ext uri="{FF2B5EF4-FFF2-40B4-BE49-F238E27FC236}">
                  <a16:creationId xmlns:a16="http://schemas.microsoft.com/office/drawing/2014/main" id="{29BB4C3E-3E51-8696-6CA4-A27B94D9F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6152" y="1644284"/>
              <a:ext cx="3331405" cy="471227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6080664-6D54-D49A-9A7F-9C1DF3F7E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4123" y="1614788"/>
              <a:ext cx="3331405" cy="4741767"/>
            </a:xfrm>
            <a:prstGeom prst="rect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95C0163-F1C7-A59F-CBAD-273BB23EA209}"/>
              </a:ext>
            </a:extLst>
          </p:cNvPr>
          <p:cNvSpPr/>
          <p:nvPr/>
        </p:nvSpPr>
        <p:spPr>
          <a:xfrm>
            <a:off x="1280540" y="4374860"/>
            <a:ext cx="1419285" cy="17367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مجموع  العددين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CDA4AE9-249C-7785-3C31-90551526E4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5597" y="1534711"/>
            <a:ext cx="2812807" cy="346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BF93D8D-0E84-0E18-2CC5-1ECCAA11B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956" y="1508985"/>
            <a:ext cx="3094088" cy="381053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60041F0-8670-25A9-9494-8FEDFF75AAF0}"/>
              </a:ext>
            </a:extLst>
          </p:cNvPr>
          <p:cNvSpPr txBox="1"/>
          <p:nvPr/>
        </p:nvSpPr>
        <p:spPr>
          <a:xfrm>
            <a:off x="5493230" y="1668843"/>
            <a:ext cx="339213" cy="2774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F48006B-633E-3A49-60CC-B22B5C262853}"/>
              </a:ext>
            </a:extLst>
          </p:cNvPr>
          <p:cNvSpPr txBox="1"/>
          <p:nvPr/>
        </p:nvSpPr>
        <p:spPr>
          <a:xfrm>
            <a:off x="5365381" y="1453851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61050B1-88B8-F1AC-B8CF-7543462831A6}"/>
              </a:ext>
            </a:extLst>
          </p:cNvPr>
          <p:cNvSpPr txBox="1"/>
          <p:nvPr/>
        </p:nvSpPr>
        <p:spPr>
          <a:xfrm>
            <a:off x="7052485" y="2327414"/>
            <a:ext cx="339213" cy="2774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8667314-312A-742F-2242-93F7EB576B11}"/>
              </a:ext>
            </a:extLst>
          </p:cNvPr>
          <p:cNvSpPr txBox="1"/>
          <p:nvPr/>
        </p:nvSpPr>
        <p:spPr>
          <a:xfrm>
            <a:off x="5525482" y="2495092"/>
            <a:ext cx="339213" cy="2774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813644B-CE02-B1F0-944A-38432BD6BEA2}"/>
              </a:ext>
            </a:extLst>
          </p:cNvPr>
          <p:cNvSpPr txBox="1"/>
          <p:nvPr/>
        </p:nvSpPr>
        <p:spPr>
          <a:xfrm>
            <a:off x="5380159" y="2303040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E77FC2F-3CC6-AB4A-655B-7543C2CF5B70}"/>
              </a:ext>
            </a:extLst>
          </p:cNvPr>
          <p:cNvSpPr txBox="1"/>
          <p:nvPr/>
        </p:nvSpPr>
        <p:spPr>
          <a:xfrm>
            <a:off x="5606599" y="3306624"/>
            <a:ext cx="339213" cy="2774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3DEA1AC-100A-E5A4-C4AD-2FA493285330}"/>
              </a:ext>
            </a:extLst>
          </p:cNvPr>
          <p:cNvSpPr txBox="1"/>
          <p:nvPr/>
        </p:nvSpPr>
        <p:spPr>
          <a:xfrm>
            <a:off x="5357564" y="3087043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A6B756A-4D72-2781-674D-D4E4E951CB4B}"/>
              </a:ext>
            </a:extLst>
          </p:cNvPr>
          <p:cNvSpPr txBox="1"/>
          <p:nvPr/>
        </p:nvSpPr>
        <p:spPr>
          <a:xfrm>
            <a:off x="5606598" y="4115077"/>
            <a:ext cx="339213" cy="2774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070D0B-D6A0-8BBA-21F4-49E13E180431}"/>
              </a:ext>
            </a:extLst>
          </p:cNvPr>
          <p:cNvSpPr txBox="1"/>
          <p:nvPr/>
        </p:nvSpPr>
        <p:spPr>
          <a:xfrm>
            <a:off x="5380158" y="3883258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59E08D9-8720-97DD-8FDB-08D74473D529}"/>
              </a:ext>
            </a:extLst>
          </p:cNvPr>
          <p:cNvSpPr txBox="1"/>
          <p:nvPr/>
        </p:nvSpPr>
        <p:spPr>
          <a:xfrm>
            <a:off x="5525481" y="4933819"/>
            <a:ext cx="339213" cy="2774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0EF356E-FFC9-E0D3-DA12-C93908E19219}"/>
              </a:ext>
            </a:extLst>
          </p:cNvPr>
          <p:cNvSpPr txBox="1"/>
          <p:nvPr/>
        </p:nvSpPr>
        <p:spPr>
          <a:xfrm>
            <a:off x="5380158" y="4686525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DAD3FB-59C6-BB56-8946-C67C36B0CC34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9A60284-1A47-F0FC-8E9E-4A1352843FA8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A22EA6C-BC4A-0AAD-7BAA-19BF10838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24616" y="4084073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7B9D2046-987E-FFA8-C557-B0010491D0BB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 على السطر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CE14DEC8-F97E-DCEF-49E4-4709B180C160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186D218-E005-B764-9E9C-0F115FCF1D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5B50B2D-B108-5915-FD77-3E74C48CC034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6E321ACF-6821-6142-0F14-1D9132C2FA35}"/>
              </a:ext>
            </a:extLst>
          </p:cNvPr>
          <p:cNvSpPr txBox="1"/>
          <p:nvPr/>
        </p:nvSpPr>
        <p:spPr>
          <a:xfrm>
            <a:off x="1808260" y="3134943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احسبوا الفرق على السطر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86F158A-928F-5D85-A306-36A21E17C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900" y="2947987"/>
            <a:ext cx="3886200" cy="9620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60188EC-7AD3-87D9-18F6-E070E2E74803}"/>
              </a:ext>
            </a:extLst>
          </p:cNvPr>
          <p:cNvSpPr txBox="1"/>
          <p:nvPr/>
        </p:nvSpPr>
        <p:spPr>
          <a:xfrm>
            <a:off x="2906494" y="3105833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87</a:t>
            </a:r>
            <a:endParaRPr lang="fr-FR" sz="36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E18E79C-13F4-D09A-34EE-10DE31E19192}"/>
              </a:ext>
            </a:extLst>
          </p:cNvPr>
          <p:cNvSpPr txBox="1"/>
          <p:nvPr/>
        </p:nvSpPr>
        <p:spPr>
          <a:xfrm>
            <a:off x="4319967" y="3105833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lang="fr-FR" sz="36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76150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نحسب فرق الوحدات ثم نحسب فرق  العشرات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7 ناقص 4 تساوي 3 و8 ناقص 2 تساوي 6  فنحصل على 63 </a:t>
            </a:r>
            <a:r>
              <a:rPr lang="fr-FR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lang="ar-MA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B4A38C-6D4C-FBF8-000F-79FCBE535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900" y="2947987"/>
            <a:ext cx="3886200" cy="96202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503C96-3B2B-78B1-BACE-EA2D0C4C28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900" y="2947987"/>
            <a:ext cx="3886200" cy="9620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CE47A32-66A2-8737-99D0-28FAF57A7752}"/>
              </a:ext>
            </a:extLst>
          </p:cNvPr>
          <p:cNvSpPr txBox="1"/>
          <p:nvPr/>
        </p:nvSpPr>
        <p:spPr>
          <a:xfrm>
            <a:off x="2906494" y="3105833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sz="3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5E0AFB-C508-1B2C-EDEA-9BE3BB772C02}"/>
              </a:ext>
            </a:extLst>
          </p:cNvPr>
          <p:cNvSpPr txBox="1"/>
          <p:nvPr/>
        </p:nvSpPr>
        <p:spPr>
          <a:xfrm>
            <a:off x="4319967" y="3105833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3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60676A2-1756-6335-C6AE-2CAB5EE1F629}"/>
              </a:ext>
            </a:extLst>
          </p:cNvPr>
          <p:cNvSpPr txBox="1"/>
          <p:nvPr/>
        </p:nvSpPr>
        <p:spPr>
          <a:xfrm>
            <a:off x="5498778" y="3105833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3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526BE-CF4D-C342-5E32-34F0A2A58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E647992-CDF1-974A-CBB2-3F21C10799F3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احسبوا المجموع  على السطر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7D3A59-5AEB-76C2-8FC6-B6C9618DD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4F63307-2A8C-AABC-5659-55CF92D4E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5088" y="2890837"/>
            <a:ext cx="3933825" cy="107632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7CACBA9-C71E-5029-DA1A-FB743EE78B1C}"/>
              </a:ext>
            </a:extLst>
          </p:cNvPr>
          <p:cNvSpPr txBox="1"/>
          <p:nvPr/>
        </p:nvSpPr>
        <p:spPr>
          <a:xfrm>
            <a:off x="2927680" y="308630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82</a:t>
            </a:r>
            <a:endParaRPr lang="fr-FR" sz="36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3EE832D-056D-99AC-E8B6-C9358C5D37B9}"/>
              </a:ext>
            </a:extLst>
          </p:cNvPr>
          <p:cNvSpPr txBox="1"/>
          <p:nvPr/>
        </p:nvSpPr>
        <p:spPr>
          <a:xfrm>
            <a:off x="4342466" y="3086300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lang="fr-FR" sz="36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61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38E18-2384-89FE-D9FD-F509ADDA8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E02CE34-3AF2-474E-722D-C3132669CC73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4D18A1-B6F9-697E-6689-E9A1FA918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78FC69-8404-F749-08ED-E4290FA4095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112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B80E3-6E6A-E1EC-5D86-D928D6F6E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B6FA533-FE73-6B5B-B61A-96DF89E52E0E}"/>
              </a:ext>
            </a:extLst>
          </p:cNvPr>
          <p:cNvSpPr txBox="1"/>
          <p:nvPr/>
        </p:nvSpPr>
        <p:spPr>
          <a:xfrm>
            <a:off x="132735" y="76150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نجمع الوحدات ثم نجمع  العشرات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2زائد 6 تساوي 8 و 8 زائد 1 تساوي 9 إذن المجموع هو 98 </a:t>
            </a:r>
            <a:r>
              <a:rPr lang="fr-FR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lang="ar-MA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538751-91D1-DECE-EAD7-872A5B4312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4AA90D-E808-70E4-DEE3-3C2E83CAA6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5088" y="2890837"/>
            <a:ext cx="3933825" cy="107632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A5C7581-7943-3718-6DE7-78B7541E4060}"/>
              </a:ext>
            </a:extLst>
          </p:cNvPr>
          <p:cNvSpPr txBox="1"/>
          <p:nvPr/>
        </p:nvSpPr>
        <p:spPr>
          <a:xfrm>
            <a:off x="2927680" y="3086301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sz="3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BBBF3E7-8649-6855-1439-89ACAA203B78}"/>
              </a:ext>
            </a:extLst>
          </p:cNvPr>
          <p:cNvSpPr txBox="1"/>
          <p:nvPr/>
        </p:nvSpPr>
        <p:spPr>
          <a:xfrm>
            <a:off x="4342466" y="3086300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3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945962-E028-40A2-B95F-00265A99C5C9}"/>
              </a:ext>
            </a:extLst>
          </p:cNvPr>
          <p:cNvSpPr txBox="1"/>
          <p:nvPr/>
        </p:nvSpPr>
        <p:spPr>
          <a:xfrm>
            <a:off x="5573833" y="3101047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MA" sz="3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61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2036" y="3412579"/>
            <a:ext cx="4508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 إنجاز عمليات جمع و  طرح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9496" y="738734"/>
            <a:ext cx="7598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نضع و ننجز عمليات جمع و طرح 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MATH-N1-P5-SEM1-S3 -VF">
            <a:hlinkClick r:id="" action="ppaction://media"/>
            <a:extLst>
              <a:ext uri="{FF2B5EF4-FFF2-40B4-BE49-F238E27FC236}">
                <a16:creationId xmlns:a16="http://schemas.microsoft.com/office/drawing/2014/main" id="{9EEA1E05-F334-DFDF-E89D-C7E0D20093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91225" y="1977315"/>
            <a:ext cx="5161550" cy="290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196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وضع و إنجاز عمليات جمع ؟ عمليات طرح؟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FC1B2A-19DD-BFC7-F23F-CE7FAA938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02" y="2429229"/>
            <a:ext cx="3797495" cy="208803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61AFDE-A530-F076-5E8A-2477CB644A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0402" y="2429229"/>
            <a:ext cx="3877949" cy="213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61005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نضع و ننجز هذه العملية  . سننجز هذا النشاط  خطوة خطوة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DEBC21E-6F5B-4769-9BC1-A95FB79E2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425" y="2639192"/>
            <a:ext cx="3105150" cy="10191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8DA3B80-531B-CF70-AB66-F34203A91CC8}"/>
              </a:ext>
            </a:extLst>
          </p:cNvPr>
          <p:cNvSpPr txBox="1"/>
          <p:nvPr/>
        </p:nvSpPr>
        <p:spPr>
          <a:xfrm>
            <a:off x="3598606" y="2731043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47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9AA8CC-0286-B431-7BAA-393AE83457E1}"/>
              </a:ext>
            </a:extLst>
          </p:cNvPr>
          <p:cNvSpPr txBox="1"/>
          <p:nvPr/>
        </p:nvSpPr>
        <p:spPr>
          <a:xfrm>
            <a:off x="4861590" y="2731043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هي الخطوة الأولى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11C49C3-19AC-B8A8-744A-7FBDFFF486B0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C969DB7-7F15-23E5-AF87-2D3B0718E29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8A45754-3AFF-9AAA-F720-AB8990691E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AA9CABF9-B278-DAEB-69B9-142FEF8FF61F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036E9CF-7D50-ACB6-9720-3DDA8EFA667B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A1F57F3-FBAA-9591-DC8B-8E90DDA4AE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12271179-5B4D-8EB5-90AB-0C65B0198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9B83770-3255-8D20-D886-278664A0C9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6534F456-ECBC-52F6-280F-157C157366D4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FDC40B9-47C1-C1B7-7C17-5AF8386D4F73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510BF2C7-697A-8573-E192-571AB6FCED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FE6F6E76-CAB4-5536-FFA4-6CB0EF6C42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4677" y="2240985"/>
            <a:ext cx="3105150" cy="101917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BC60A20-C25D-020B-93DD-D4C3D8E30571}"/>
              </a:ext>
            </a:extLst>
          </p:cNvPr>
          <p:cNvSpPr txBox="1"/>
          <p:nvPr/>
        </p:nvSpPr>
        <p:spPr>
          <a:xfrm>
            <a:off x="3583858" y="2332836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47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BBDF84D-783E-7569-36BE-D97761657F36}"/>
              </a:ext>
            </a:extLst>
          </p:cNvPr>
          <p:cNvSpPr txBox="1"/>
          <p:nvPr/>
        </p:nvSpPr>
        <p:spPr>
          <a:xfrm>
            <a:off x="4846842" y="2332836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7CEBB-DF03-611D-0749-E4A6D13AF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499BF64-3DF2-4C6F-4E63-9E6F9F5C504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العملية عموديا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1DFF74-A2A6-92FE-0A1C-9A359D709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72C3452-A6F0-E59D-0E77-476F13778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64CF3DB-2FB1-A4DD-420D-35FD66E4BF6E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6D6D9BD-55C2-8A53-72AF-53C2671AFD6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CDDA26B6-E643-C4A5-EDF3-A871A87F8F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A0DCCA4-9E92-CD93-4E63-0F2C59E3AC27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9A3E225-C33D-6D3C-D4D6-E7013AE6E660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A360822B-3F8E-21E7-B59C-27024FA0B8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922740F3-2EC0-46EE-FB26-0E2005D5F22A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CA5260A-C772-908A-5A5E-336151F7EC1F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8B4446-1856-8ADE-E8A5-0D1C82965D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2359E216-3C9E-6C55-B4AD-9FF4E1C2B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425" y="2240985"/>
            <a:ext cx="3105150" cy="101917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21396DC8-9261-8B68-1451-BA2A8E14F223}"/>
              </a:ext>
            </a:extLst>
          </p:cNvPr>
          <p:cNvSpPr txBox="1"/>
          <p:nvPr/>
        </p:nvSpPr>
        <p:spPr>
          <a:xfrm>
            <a:off x="3583858" y="2332836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47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67D769C-AE74-0C69-C2B9-88D3DD47F580}"/>
              </a:ext>
            </a:extLst>
          </p:cNvPr>
          <p:cNvSpPr txBox="1"/>
          <p:nvPr/>
        </p:nvSpPr>
        <p:spPr>
          <a:xfrm>
            <a:off x="4846842" y="2332836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31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D8A70-F37D-C9A5-7977-0009BDAB7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CF00B4-2DED-3F70-9848-02D160084EF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AB8F9C-90C2-E660-5BFF-721E8B2B7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A11270-D967-15FD-2C6C-A4373225BDF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88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CA40B-E408-11B6-8399-2C9F9D365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29109C73-5A4F-8F28-2E97-257C90FE4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945" y="2274729"/>
            <a:ext cx="4020111" cy="370574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E3B75804-FEFA-D072-9BF7-5C32704C9DD7}"/>
              </a:ext>
            </a:extLst>
          </p:cNvPr>
          <p:cNvSpPr txBox="1"/>
          <p:nvPr/>
        </p:nvSpPr>
        <p:spPr>
          <a:xfrm>
            <a:off x="101600" y="79050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نكتب العدد الأول في الأعلى و العدد الثاني في الأسفل بحيث الوحدات تحت الوحدات والعشرات تحت العشرات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B34D09-48B9-E4C1-14C5-0F9E64780F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A289A0C-7D53-0E77-EAFF-19FAB5437DB8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22B6663-2892-BAC0-656A-9DF84D78436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7B9C928F-2A81-D4F2-BA86-080DF884EE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2655AC6-25E7-A756-2AFB-B84223767A3C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A9235D6-751D-4EA7-D7E0-AD27E17F4EB9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D2A6609E-C9EC-C1AC-09D5-9489FDA087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7BC3817-2A56-42FA-9C0B-A9A072B7BF9A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A59EAC7-9E46-AE90-557E-BB18786DBD00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3034CBCD-2800-A91F-A877-23A199E9D0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69D4FEFF-F5D7-542E-6921-2B142FE74CD2}"/>
              </a:ext>
            </a:extLst>
          </p:cNvPr>
          <p:cNvSpPr txBox="1"/>
          <p:nvPr/>
        </p:nvSpPr>
        <p:spPr>
          <a:xfrm>
            <a:off x="4616244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D556D4D-A239-1B95-56E0-A47F9D0BEAD2}"/>
              </a:ext>
            </a:extLst>
          </p:cNvPr>
          <p:cNvSpPr txBox="1"/>
          <p:nvPr/>
        </p:nvSpPr>
        <p:spPr>
          <a:xfrm>
            <a:off x="399489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25BF7B0-5F61-2BE6-49BA-956B19A53872}"/>
              </a:ext>
            </a:extLst>
          </p:cNvPr>
          <p:cNvSpPr txBox="1"/>
          <p:nvPr/>
        </p:nvSpPr>
        <p:spPr>
          <a:xfrm>
            <a:off x="4580062" y="3128724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7852B1B-294E-D4D6-16F5-99A659286677}"/>
              </a:ext>
            </a:extLst>
          </p:cNvPr>
          <p:cNvSpPr txBox="1"/>
          <p:nvPr/>
        </p:nvSpPr>
        <p:spPr>
          <a:xfrm>
            <a:off x="4055805" y="310229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149BCD8-A7D6-6F21-460A-BD6CBBC53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370" y="3599947"/>
            <a:ext cx="443784" cy="2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66F85-22DB-5498-EEC3-B9513680E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456152C6-9083-410C-AECD-53424EEE3193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CB4BDFE-6165-FC0A-C93E-312DD76E4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BC6B617-4830-FD6D-F871-C6DE99427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1CF3F4FB-C10D-0672-1F7E-A7212517ED3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؟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B46292-9471-CA78-2363-6F1826784B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4C209CA-9188-2CC4-B511-104293D615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EE7F55C-BD9C-BECE-CF41-D4A84F8093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110824D-27C0-C0C4-438E-D17C75A07F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CF36089-D25C-025D-A8C2-B8DA6128E313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6D31218-C1E7-E421-8B19-FE0B4343CDD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E5B35F78-7211-C760-A0FC-C2DB03E019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72594D4-9015-E8AE-38DD-FB185BB5A317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22344CE-F13D-3A6B-E5BD-642CE9E17AC1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F3F4EA23-05CA-845D-CFE1-CD9BE0884C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4B6E7819-2C3D-1E52-FECF-9B10BD9FE3E6}"/>
              </a:ext>
            </a:extLst>
          </p:cNvPr>
          <p:cNvSpPr txBox="1"/>
          <p:nvPr/>
        </p:nvSpPr>
        <p:spPr>
          <a:xfrm>
            <a:off x="4616244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4A2F222-AA19-7A93-824B-3799CF249675}"/>
              </a:ext>
            </a:extLst>
          </p:cNvPr>
          <p:cNvSpPr txBox="1"/>
          <p:nvPr/>
        </p:nvSpPr>
        <p:spPr>
          <a:xfrm>
            <a:off x="399489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76E5A89-7BFD-C43C-EBB6-AB63385A50CF}"/>
              </a:ext>
            </a:extLst>
          </p:cNvPr>
          <p:cNvSpPr txBox="1"/>
          <p:nvPr/>
        </p:nvSpPr>
        <p:spPr>
          <a:xfrm>
            <a:off x="4580062" y="3128724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5A13472-B167-38E0-4C28-3B510A83C4D7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E17DBB3A-DDFD-B6B7-884F-9B313147D627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18EA5CBE-49A0-1C5C-1F9B-08CE858C41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9EF59D7E-6B86-0099-D327-2986BE10A172}"/>
              </a:ext>
            </a:extLst>
          </p:cNvPr>
          <p:cNvSpPr txBox="1"/>
          <p:nvPr/>
        </p:nvSpPr>
        <p:spPr>
          <a:xfrm>
            <a:off x="4055805" y="310229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17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E6E07-D995-E2EB-CD6F-7BC80F480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7AFBBB73-B6BF-8620-7B9C-8ACFD35B35BD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8085095-DC15-AEC0-3501-1B5494240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FDA1052-3509-AAAC-627D-4009A0200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827C3878-7F75-9477-C285-FDF95798D60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فرق الوحدات فقط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06E95E-2F4B-F55F-F32D-ECAC5F4838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075-CEFC-3291-1A30-656E178957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0D915C5-CD9E-8ACB-8DF1-2257768C5F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E758FCE-F999-BDE7-C84C-404A76181EBD}"/>
              </a:ext>
            </a:extLst>
          </p:cNvPr>
          <p:cNvSpPr txBox="1"/>
          <p:nvPr/>
        </p:nvSpPr>
        <p:spPr>
          <a:xfrm>
            <a:off x="4616244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D8D0247-5422-6E88-C6AA-B6CBDE18756B}"/>
              </a:ext>
            </a:extLst>
          </p:cNvPr>
          <p:cNvSpPr txBox="1"/>
          <p:nvPr/>
        </p:nvSpPr>
        <p:spPr>
          <a:xfrm>
            <a:off x="399489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7A67FB5-06D3-8859-670F-4D60011FCB72}"/>
              </a:ext>
            </a:extLst>
          </p:cNvPr>
          <p:cNvSpPr txBox="1"/>
          <p:nvPr/>
        </p:nvSpPr>
        <p:spPr>
          <a:xfrm>
            <a:off x="4580062" y="3128724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DDC9B-DEA9-B3C9-D52D-1ADBDEEEA53F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8888BD5-F1DA-DF5D-9D69-14BF50A0B4B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16710BE3-D378-853A-0F1E-2625A03123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D575D50C-44BC-4D64-05C8-38B05F71DE4E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179FAD9-E9B7-364A-A740-E4D0E1E2CDF3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5649D399-B531-F826-91B2-F09DEE1731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C48BC446-7F25-E57E-E736-0BF49620D6EA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485D114-61FE-21AD-7B31-47D63EE2C18A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A15B5034-4147-EEDA-2812-39249B55B9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F9D12C39-92FE-CA79-FC25-CFB03118DFC6}"/>
              </a:ext>
            </a:extLst>
          </p:cNvPr>
          <p:cNvSpPr txBox="1"/>
          <p:nvPr/>
        </p:nvSpPr>
        <p:spPr>
          <a:xfrm>
            <a:off x="4055805" y="310229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42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F4BBE-5875-DCDC-9064-AC4458A9A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9FA2D62-6FDA-C49A-E288-86C1978ED59F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4AC81E-DB2C-B9BE-FA81-37BC00632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7B72A5-B838-5C60-5BAD-0373F567579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2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2690C-2FE3-E87A-F8AC-7D1E188E4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>
            <a:extLst>
              <a:ext uri="{FF2B5EF4-FFF2-40B4-BE49-F238E27FC236}">
                <a16:creationId xmlns:a16="http://schemas.microsoft.com/office/drawing/2014/main" id="{C5B6E9F5-6681-6019-0D3A-9CA0AC80F89D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B4F1170F-33A2-2840-B470-23E00DDEC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95DB46D-5BDE-2631-2869-AFA502CB7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82F61A6A-21E9-F013-1A22-DF02EF45011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7 ناقص  5 تساوي 2، نكتب 2 أسفل الوحدات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EE819F-2FF9-CDC3-EA8F-7784E4D7C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CBFD936-DED0-A98F-20BE-9F8CEA94F7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8AB63089-C89F-2A06-C0FF-CFADB9B71CFB}"/>
              </a:ext>
            </a:extLst>
          </p:cNvPr>
          <p:cNvSpPr txBox="1"/>
          <p:nvPr/>
        </p:nvSpPr>
        <p:spPr>
          <a:xfrm>
            <a:off x="4572000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92030B0-A228-9935-77DD-C03409E8CBC5}"/>
              </a:ext>
            </a:extLst>
          </p:cNvPr>
          <p:cNvSpPr/>
          <p:nvPr/>
        </p:nvSpPr>
        <p:spPr>
          <a:xfrm>
            <a:off x="4541381" y="2747723"/>
            <a:ext cx="611708" cy="1362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CA42805-170D-88CC-74CE-A9B0D4142F4D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17DDFE5-973F-2737-6F26-110677507A40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93CCC63-174F-408D-98C5-09D81D903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E320F2C0-B29B-50AF-C9E5-07487AE18A42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7E89DC-0147-4B91-AD75-AAB4211BD631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43D4934-2AE7-B0A0-FBD3-F95F0AE278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D79AA327-7280-D862-A0F7-63EEF89BF8ED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373AC9F-85D9-9B11-07A0-5AA1CD68DB1F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805FEAB7-BA47-D9E9-9686-825CF50913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7BDE8A41-3139-935E-3A38-A20CE4771113}"/>
              </a:ext>
            </a:extLst>
          </p:cNvPr>
          <p:cNvSpPr txBox="1"/>
          <p:nvPr/>
        </p:nvSpPr>
        <p:spPr>
          <a:xfrm>
            <a:off x="4616244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35412BA-BE84-1BA4-A981-B50F65C3F7B5}"/>
              </a:ext>
            </a:extLst>
          </p:cNvPr>
          <p:cNvSpPr txBox="1"/>
          <p:nvPr/>
        </p:nvSpPr>
        <p:spPr>
          <a:xfrm>
            <a:off x="399489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518362-74E0-0912-98F5-37B453C41BCC}"/>
              </a:ext>
            </a:extLst>
          </p:cNvPr>
          <p:cNvSpPr txBox="1"/>
          <p:nvPr/>
        </p:nvSpPr>
        <p:spPr>
          <a:xfrm>
            <a:off x="4580062" y="3128724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698B069-A898-5C92-B26C-06770C43DEFD}"/>
              </a:ext>
            </a:extLst>
          </p:cNvPr>
          <p:cNvSpPr txBox="1"/>
          <p:nvPr/>
        </p:nvSpPr>
        <p:spPr>
          <a:xfrm>
            <a:off x="4055805" y="310229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87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65FC4-7183-A6E1-C13B-94728889E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6205AE3E-A16A-8423-1557-B7CDB99025ED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7ECCE9D0-48BF-0D9C-2098-F9FEF8500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2C0DF70-97ED-B71F-795A-4A0B6F4AC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D697E529-DE7F-9F12-5960-BDC38CA99FE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4887DB-D262-0A66-B142-2252EECE62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DC97708-F78F-281A-811F-80FB63171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2132B8E-9819-7CCF-09A3-F36CCD78DF4D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E0F4D56-D513-00AA-F861-77C7120C554F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A919D9C-42D2-E32C-A238-AFF6CAE485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E9E2603-B6B3-0DEC-5EDE-8F8ED769C1FF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AC6A86C-6A54-9003-6898-F591F2484FB4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1402D477-3C40-EC0F-EB3D-FBCB83E4C8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CF96B3B-9592-4F5E-0942-7FD03F355EC5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AD35930-177D-8554-71DD-7984A96FC53B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EC26EADD-0A98-4124-1718-0832195B7E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97739E3-B9AA-B3B3-995B-FCFFC419CAE4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C4B2AD0-EC9E-31A6-A5E0-AFA3C4FDEB4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B850E59B-ED96-D302-2C2E-B192E89608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E6A1392E-13E7-5D9D-19A2-C9A447139C0D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5C1A12F-7010-AEC9-A1DB-D3EB57C1D4EE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261B7AD3-EEEC-088A-2E98-498BFD01AA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7A1FA72-7E58-B6DA-90F2-44CF5ACC878D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C27448-4E9A-AD9E-3162-C295D47155D7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97B7FFD7-DC90-14B5-45BE-95DC995AB6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8ECD3994-AEDC-D6DB-0B01-865D4FD0DBF6}"/>
              </a:ext>
            </a:extLst>
          </p:cNvPr>
          <p:cNvSpPr txBox="1"/>
          <p:nvPr/>
        </p:nvSpPr>
        <p:spPr>
          <a:xfrm>
            <a:off x="4572000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6AAD5C-B7E1-ED14-BFFB-0803CE0D06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1ECC7B2-F3B1-5186-15AA-07D762EE189A}"/>
              </a:ext>
            </a:extLst>
          </p:cNvPr>
          <p:cNvSpPr txBox="1"/>
          <p:nvPr/>
        </p:nvSpPr>
        <p:spPr>
          <a:xfrm>
            <a:off x="4616244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DB03AA8-4325-10F1-13BE-E1A0630BCA19}"/>
              </a:ext>
            </a:extLst>
          </p:cNvPr>
          <p:cNvSpPr txBox="1"/>
          <p:nvPr/>
        </p:nvSpPr>
        <p:spPr>
          <a:xfrm>
            <a:off x="399489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5A7041-6AB3-7B5C-5C31-94E5D37504BB}"/>
              </a:ext>
            </a:extLst>
          </p:cNvPr>
          <p:cNvSpPr txBox="1"/>
          <p:nvPr/>
        </p:nvSpPr>
        <p:spPr>
          <a:xfrm>
            <a:off x="4580062" y="3128724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2F03587-FF54-E484-4A8E-305E9F86030C}"/>
              </a:ext>
            </a:extLst>
          </p:cNvPr>
          <p:cNvSpPr txBox="1"/>
          <p:nvPr/>
        </p:nvSpPr>
        <p:spPr>
          <a:xfrm>
            <a:off x="4055805" y="310229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37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A311E-7246-8993-E6BD-6C8C9FD01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e 47">
            <a:extLst>
              <a:ext uri="{FF2B5EF4-FFF2-40B4-BE49-F238E27FC236}">
                <a16:creationId xmlns:a16="http://schemas.microsoft.com/office/drawing/2014/main" id="{F41D0995-FC43-38C4-55C2-AAF453F738F1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E6C6B86F-A6AB-782C-CE4C-EBE545847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32B892B4-62E3-534C-E5AD-EDB75A1A6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81F3176F-37C0-977B-9F90-EB42BFA683E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 فرق العشرات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D2CDFE-A2E0-F575-38E6-F4EB868CAA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3C1A7D4-39F7-FAE8-38B4-8E8FA937A5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80043066-048C-E34F-2A8B-9CBE31ABBC5D}"/>
              </a:ext>
            </a:extLst>
          </p:cNvPr>
          <p:cNvSpPr txBox="1"/>
          <p:nvPr/>
        </p:nvSpPr>
        <p:spPr>
          <a:xfrm>
            <a:off x="4572000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50E89C1-FEC4-CFA2-51DC-F2096A7606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759F6AA-FF9E-65B7-82E2-D71D91DFC97C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DB2A3CE-21DC-13D7-7B58-83D565432B5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4AD1C930-188A-C79A-BCED-AE0DB71ECD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3A0C3F05-1B93-4790-64C5-1DB5B604AFAE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6B54867-8A3D-08EC-773A-892D6122E31D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041CE8F0-B395-3EC1-A4BC-02BC220624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96562EA-8170-C25D-D441-BECE5ABDF229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6B93076-BF35-5186-9F03-92E21BD5478D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8FC05E7A-C642-F5CC-EA2C-1F672916E8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11D41C20-104F-1AF4-4E14-6F82A1E3394A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F712A2C-ABA5-2626-3A4E-B7E2FAC5E68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D0ED0E4A-5D6F-8180-19F2-DA0DCB1259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F87693D-DF68-45AA-981A-FAD8DE6FE392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A801A738-8BF0-1813-8429-7943AD6B5008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BB6026D5-F43D-F2D7-8768-53D8AA245F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CF5F0D53-655B-67A5-A1D6-1ACABECBE313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7873C099-F294-CAD2-61E6-4469B9470F4F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A0EC74C3-93A0-714F-DAEF-FE13606746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AC97E08C-EE39-CBCC-54B4-3AC745320579}"/>
              </a:ext>
            </a:extLst>
          </p:cNvPr>
          <p:cNvSpPr txBox="1"/>
          <p:nvPr/>
        </p:nvSpPr>
        <p:spPr>
          <a:xfrm>
            <a:off x="4616244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9CD02B6-C6E1-9F5A-8A5D-FE66225466A7}"/>
              </a:ext>
            </a:extLst>
          </p:cNvPr>
          <p:cNvSpPr txBox="1"/>
          <p:nvPr/>
        </p:nvSpPr>
        <p:spPr>
          <a:xfrm>
            <a:off x="399489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4F5E3D1-8F3E-7368-AE94-E061CC241516}"/>
              </a:ext>
            </a:extLst>
          </p:cNvPr>
          <p:cNvSpPr txBox="1"/>
          <p:nvPr/>
        </p:nvSpPr>
        <p:spPr>
          <a:xfrm>
            <a:off x="4580062" y="3128724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171D88B-B37F-6C36-FD7F-6031E7DDC9B9}"/>
              </a:ext>
            </a:extLst>
          </p:cNvPr>
          <p:cNvSpPr txBox="1"/>
          <p:nvPr/>
        </p:nvSpPr>
        <p:spPr>
          <a:xfrm>
            <a:off x="4055805" y="310229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64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097AA-CF08-C395-A245-7B5021238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59CABB-2156-EFFA-82F5-10FB7A02FEBC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E0F19A-0D4F-7F6E-F7DF-27E635E2A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48AC708-6FC3-E785-4FF3-B5E33E1C54F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1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3CFFD-71AD-ED0A-2642-2CC5D2B92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e 48">
            <a:extLst>
              <a:ext uri="{FF2B5EF4-FFF2-40B4-BE49-F238E27FC236}">
                <a16:creationId xmlns:a16="http://schemas.microsoft.com/office/drawing/2014/main" id="{B52E01E9-2BCE-175E-0637-12B98BF043A0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27102DEE-AC27-7CC2-D4A1-BA4D28E0D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26DE687C-79DD-2B09-424E-80AC1A2FC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AF26D59E-9DC4-2BEC-F644-8D9FAA62A48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4 ناقص  2 يساوي 2 أي عشرتان اثنتان ، نكتب 2 أسفل العشرات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A2A41F-6C2B-96C7-DEE6-296F81E2A8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D6BB27-13A0-F389-7A11-D91EDAAC8F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A712EAC2-2725-4A2B-B5D4-0E5182FB3252}"/>
              </a:ext>
            </a:extLst>
          </p:cNvPr>
          <p:cNvSpPr txBox="1"/>
          <p:nvPr/>
        </p:nvSpPr>
        <p:spPr>
          <a:xfrm>
            <a:off x="4630992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0A8280C-443B-3CBD-A4A5-83FFE7B25CC7}"/>
              </a:ext>
            </a:extLst>
          </p:cNvPr>
          <p:cNvSpPr txBox="1"/>
          <p:nvPr/>
        </p:nvSpPr>
        <p:spPr>
          <a:xfrm>
            <a:off x="399489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838DB09-647C-BE52-C8EC-2EEC608E4321}"/>
              </a:ext>
            </a:extLst>
          </p:cNvPr>
          <p:cNvSpPr txBox="1"/>
          <p:nvPr/>
        </p:nvSpPr>
        <p:spPr>
          <a:xfrm>
            <a:off x="4594810" y="3113976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C99773C-EEA7-E97D-2C78-9571415D339C}"/>
              </a:ext>
            </a:extLst>
          </p:cNvPr>
          <p:cNvSpPr txBox="1"/>
          <p:nvPr/>
        </p:nvSpPr>
        <p:spPr>
          <a:xfrm>
            <a:off x="4572000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F9F48A-A987-A5F6-1189-980A165C99C2}"/>
              </a:ext>
            </a:extLst>
          </p:cNvPr>
          <p:cNvSpPr/>
          <p:nvPr/>
        </p:nvSpPr>
        <p:spPr>
          <a:xfrm>
            <a:off x="3974875" y="2747723"/>
            <a:ext cx="611708" cy="1362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0FE29C3-F688-EB20-5C7F-64D2C32E4F86}"/>
              </a:ext>
            </a:extLst>
          </p:cNvPr>
          <p:cNvSpPr txBox="1"/>
          <p:nvPr/>
        </p:nvSpPr>
        <p:spPr>
          <a:xfrm>
            <a:off x="4048615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5EFC70B-27C5-9655-47DD-28E3FB5F05A0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E3CD79D-7B6C-93AE-0284-39C1C938DB3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E0780383-4E4C-15AF-8F44-04D1EF9C93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49FDE6C7-5962-0C22-29AB-056A45D6E1B7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D316600-F1F2-09A4-B779-19B567CEFA85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9BF9F55B-93D4-6C8B-838B-A69EE4CE80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271F579-2096-92AD-82E2-54320D027C7D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243604F-75BB-E0D5-9EB5-F2AA7CDF8AD7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12D68CA-9E40-5ED1-7FE9-7DA9F91D59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096860B-EC34-225E-0A77-188483B92181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F7B7AFC-9ECD-0322-5567-72F63B17E08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527FC503-5415-2C4B-2A07-BD8AF0B582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15AF2309-DE77-4223-BABE-C8D78B91B536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48A654B-D862-914E-EDDB-3EF367E6FEF0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64CA97FA-8D9C-1EEB-C145-21941CB439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E2CC4F3D-FD1B-1860-6A2A-08C53C6571BE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032DD6F3-EF0C-DDE4-DAE3-D6E71F8708E3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val 80">
              <a:extLst>
                <a:ext uri="{FF2B5EF4-FFF2-40B4-BE49-F238E27FC236}">
                  <a16:creationId xmlns:a16="http://schemas.microsoft.com/office/drawing/2014/main" id="{D777F008-9C8B-D099-96BB-8B607F4FFD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1EAE7503-E5C6-59C5-CDD2-7797E3F524E5}"/>
              </a:ext>
            </a:extLst>
          </p:cNvPr>
          <p:cNvSpPr txBox="1"/>
          <p:nvPr/>
        </p:nvSpPr>
        <p:spPr>
          <a:xfrm>
            <a:off x="4055805" y="310229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82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868B5-E861-247F-9643-3C9B7DFF8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e 47">
            <a:extLst>
              <a:ext uri="{FF2B5EF4-FFF2-40B4-BE49-F238E27FC236}">
                <a16:creationId xmlns:a16="http://schemas.microsoft.com/office/drawing/2014/main" id="{0A1709EC-86CC-9825-1F96-A9DF8E9B8B62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41466A5D-AD96-BC17-0019-D3A013EB7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92E4BE89-56C2-03CC-8405-4C1A94488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D327C19C-13E3-5862-5D14-20786E6EE425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47 ناقص  25 تساوي 22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CBFDF0-7A69-B9A0-CDB7-D0E3F086A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5A7315B-AFAA-254A-0347-5029FF12E2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BEBE8F91-CD6A-DF4E-021E-FA47ACA58572}"/>
              </a:ext>
            </a:extLst>
          </p:cNvPr>
          <p:cNvSpPr txBox="1"/>
          <p:nvPr/>
        </p:nvSpPr>
        <p:spPr>
          <a:xfrm>
            <a:off x="4572000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CF7AF11-C510-B7D1-222C-362568E5EE52}"/>
              </a:ext>
            </a:extLst>
          </p:cNvPr>
          <p:cNvSpPr txBox="1"/>
          <p:nvPr/>
        </p:nvSpPr>
        <p:spPr>
          <a:xfrm>
            <a:off x="4048615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E4001F2-3782-EA84-AA34-132EFF792E43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43DEE00-CA30-3D93-F6DA-4E7B96497E0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FE0C4EBE-A55A-2550-040E-C44040CC52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37271D94-89CA-C48F-B193-FAEB87742760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A7B2BCD-D65A-43D9-7AA3-1CFEC73280D6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743882B6-D98F-BF1C-BFE1-456134C43A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3480E07-0832-2614-48FF-6CCC3959304D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41DE954-45C0-DB11-17B8-5F5F245934C8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3567EEC1-B400-9D1B-6A96-FB8339EF9A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3B95391-6EB1-B696-9A86-2BE242FE3DE1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C21BB5A-B319-F41A-7A35-0835801AA4D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36EDD920-9ECE-D7E2-0BD5-147F5D7D6B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27EEBE92-A5C4-59E5-0AB6-D7C3620526A2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C35A83F9-37B2-B477-34FC-AD0D6207470D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2A6530C1-CA49-70FB-91F5-73EF62AEE4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8A6C2380-98BC-5A0A-A2DA-D69603E5FCFA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AE1C351F-46B1-41E8-1FD2-6B598E78C87C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C37D4571-AD9A-3A55-658D-2C324077F6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576EDADD-5F84-92A1-DA34-9AFB5AFBDFCE}"/>
              </a:ext>
            </a:extLst>
          </p:cNvPr>
          <p:cNvSpPr txBox="1"/>
          <p:nvPr/>
        </p:nvSpPr>
        <p:spPr>
          <a:xfrm>
            <a:off x="4616244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CC007D8-D4B2-1AD0-FD70-BCDAA816CE84}"/>
              </a:ext>
            </a:extLst>
          </p:cNvPr>
          <p:cNvSpPr txBox="1"/>
          <p:nvPr/>
        </p:nvSpPr>
        <p:spPr>
          <a:xfrm>
            <a:off x="399489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3EBEBF7-53F8-BCD5-A786-C3CB6278A686}"/>
              </a:ext>
            </a:extLst>
          </p:cNvPr>
          <p:cNvSpPr txBox="1"/>
          <p:nvPr/>
        </p:nvSpPr>
        <p:spPr>
          <a:xfrm>
            <a:off x="4580062" y="3128724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E1C440D-5EE1-5F3F-808A-E2506430E2EF}"/>
              </a:ext>
            </a:extLst>
          </p:cNvPr>
          <p:cNvSpPr txBox="1"/>
          <p:nvPr/>
        </p:nvSpPr>
        <p:spPr>
          <a:xfrm>
            <a:off x="4055805" y="310229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06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14140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A8CE-0B5A-3598-CCD4-550BE336D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0AC104E-C066-739B-DB0E-8F8C584D75DE}"/>
              </a:ext>
            </a:extLst>
          </p:cNvPr>
          <p:cNvSpPr txBox="1"/>
          <p:nvPr/>
        </p:nvSpPr>
        <p:spPr>
          <a:xfrm>
            <a:off x="185568" y="762525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ضعوا و أنجزوا العملية التالية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5CF8C4-8C33-2992-4DC6-BC24E934E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439657-9475-71DB-2183-9A74844E4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450" y="1873198"/>
            <a:ext cx="3467100" cy="381952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B312351-70E7-305C-8FD0-99AB704E9790}"/>
              </a:ext>
            </a:extLst>
          </p:cNvPr>
          <p:cNvSpPr txBox="1"/>
          <p:nvPr/>
        </p:nvSpPr>
        <p:spPr>
          <a:xfrm>
            <a:off x="3554361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69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DDE742-6D67-48E5-EB11-58BB5897AA38}"/>
              </a:ext>
            </a:extLst>
          </p:cNvPr>
          <p:cNvSpPr txBox="1"/>
          <p:nvPr/>
        </p:nvSpPr>
        <p:spPr>
          <a:xfrm>
            <a:off x="4817345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8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36E63-06B7-1D97-C4BC-DA5C4882C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D4B9ED-B940-3EE3-24B9-D7E8BD088BC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59DBFF-9C2F-C911-B04E-B6082B7CF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3054E9-6304-2B78-F5C0-99103D69DD1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99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A06AF-014D-98CC-1B79-12076C5A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055D588-EB73-020C-D983-51238CDF8D3C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69 ناقص  28 تساوي 41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من يشرح لنا كيف وضع و انجز العملية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9154F2-8BFB-AD06-DC2E-E760358A0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0E5F02-E44B-83BA-34CF-2B5FC4E37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450" y="1873198"/>
            <a:ext cx="3467100" cy="381952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193A984-199D-768D-F6FD-4F2764E79772}"/>
              </a:ext>
            </a:extLst>
          </p:cNvPr>
          <p:cNvSpPr txBox="1"/>
          <p:nvPr/>
        </p:nvSpPr>
        <p:spPr>
          <a:xfrm>
            <a:off x="3554361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69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326AD4F-AE21-7ED2-4E01-8C593924E1C1}"/>
              </a:ext>
            </a:extLst>
          </p:cNvPr>
          <p:cNvSpPr txBox="1"/>
          <p:nvPr/>
        </p:nvSpPr>
        <p:spPr>
          <a:xfrm>
            <a:off x="4817345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6A3593E-47CA-A127-6142-5066384AF3AF}"/>
              </a:ext>
            </a:extLst>
          </p:cNvPr>
          <p:cNvSpPr txBox="1"/>
          <p:nvPr/>
        </p:nvSpPr>
        <p:spPr>
          <a:xfrm>
            <a:off x="4029603" y="2917747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B91AA28-81AC-316C-2453-BAAA213AC64D}"/>
              </a:ext>
            </a:extLst>
          </p:cNvPr>
          <p:cNvSpPr txBox="1"/>
          <p:nvPr/>
        </p:nvSpPr>
        <p:spPr>
          <a:xfrm>
            <a:off x="4572000" y="2888424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F4D51A9-580F-C730-8986-750AD46C3023}"/>
              </a:ext>
            </a:extLst>
          </p:cNvPr>
          <p:cNvSpPr txBox="1"/>
          <p:nvPr/>
        </p:nvSpPr>
        <p:spPr>
          <a:xfrm>
            <a:off x="4561850" y="3720826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7A98A6C-AB37-A668-81EC-E422BBEF5CE4}"/>
              </a:ext>
            </a:extLst>
          </p:cNvPr>
          <p:cNvSpPr txBox="1"/>
          <p:nvPr/>
        </p:nvSpPr>
        <p:spPr>
          <a:xfrm>
            <a:off x="4014855" y="374891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D1A934-1176-85DF-7808-3B5683DE02D7}"/>
              </a:ext>
            </a:extLst>
          </p:cNvPr>
          <p:cNvSpPr txBox="1"/>
          <p:nvPr/>
        </p:nvSpPr>
        <p:spPr>
          <a:xfrm>
            <a:off x="4551133" y="469321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46D4F01-464D-506C-9A7C-DD5863041AA0}"/>
              </a:ext>
            </a:extLst>
          </p:cNvPr>
          <p:cNvSpPr txBox="1"/>
          <p:nvPr/>
        </p:nvSpPr>
        <p:spPr>
          <a:xfrm>
            <a:off x="4014855" y="470796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0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8" grpId="0"/>
      <p:bldP spid="4" grpId="0"/>
      <p:bldP spid="12" grpId="0"/>
      <p:bldP spid="1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D63A1-AD2F-159F-C7FE-512D3314B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66F46E8-E510-FC3E-BA8B-93500045EFCB}"/>
              </a:ext>
            </a:extLst>
          </p:cNvPr>
          <p:cNvSpPr txBox="1"/>
          <p:nvPr/>
        </p:nvSpPr>
        <p:spPr>
          <a:xfrm>
            <a:off x="185568" y="762525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ضعوا و أنجزوا العملية التالية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96A13F-38D5-CF90-56B8-FC698B730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A541E4-CB71-3687-089E-B068553F74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1788" y="1978875"/>
            <a:ext cx="3400425" cy="36957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6CC3AB-A057-F9CD-9949-56107F6B2603}"/>
              </a:ext>
            </a:extLst>
          </p:cNvPr>
          <p:cNvSpPr txBox="1"/>
          <p:nvPr/>
        </p:nvSpPr>
        <p:spPr>
          <a:xfrm>
            <a:off x="4722087" y="1978874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293825-D4F4-B100-B49E-CBB9C97FEBF4}"/>
              </a:ext>
            </a:extLst>
          </p:cNvPr>
          <p:cNvSpPr txBox="1"/>
          <p:nvPr/>
        </p:nvSpPr>
        <p:spPr>
          <a:xfrm>
            <a:off x="3596005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89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52C66-F29D-E305-2EC0-E423184ED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D3201EE-7DFE-7C36-9994-326B1409B34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42E2FEE-8E27-8C84-ACFC-9E05B249A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FFAE2F-DFBA-BBF1-4B17-0E53B8D738F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6101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222D6-CEE8-E4E3-AB6C-AA30F9C07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B7D0B80-76C0-B540-4E01-24187F709B0A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43 ناقص  26 تساوي 69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من يشرح لنا كيف وضع و انجز العملية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D6FD2B-1736-5F55-2592-F8254B626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05C323-E17F-E82E-E951-2ADEA0EEB3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1788" y="1978875"/>
            <a:ext cx="3400425" cy="36957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0E6D7C7-4CA0-50A5-B066-AA83F953701F}"/>
              </a:ext>
            </a:extLst>
          </p:cNvPr>
          <p:cNvSpPr txBox="1"/>
          <p:nvPr/>
        </p:nvSpPr>
        <p:spPr>
          <a:xfrm>
            <a:off x="3595226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0EAF881-A072-ABCA-27B4-5DD4D2DBC534}"/>
              </a:ext>
            </a:extLst>
          </p:cNvPr>
          <p:cNvSpPr txBox="1"/>
          <p:nvPr/>
        </p:nvSpPr>
        <p:spPr>
          <a:xfrm>
            <a:off x="4716882" y="1993623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EF61B87-7362-BBC9-C2CA-C57F19987C47}"/>
              </a:ext>
            </a:extLst>
          </p:cNvPr>
          <p:cNvSpPr txBox="1"/>
          <p:nvPr/>
        </p:nvSpPr>
        <p:spPr>
          <a:xfrm>
            <a:off x="3976598" y="289273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AE240B9-519B-557E-78D6-E4A6F8F19D29}"/>
              </a:ext>
            </a:extLst>
          </p:cNvPr>
          <p:cNvSpPr txBox="1"/>
          <p:nvPr/>
        </p:nvSpPr>
        <p:spPr>
          <a:xfrm>
            <a:off x="4533743" y="2878164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0D74BA8-E604-23A3-2B56-8EF5B96DCFBE}"/>
              </a:ext>
            </a:extLst>
          </p:cNvPr>
          <p:cNvSpPr txBox="1"/>
          <p:nvPr/>
        </p:nvSpPr>
        <p:spPr>
          <a:xfrm>
            <a:off x="4538341" y="375481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B31B999-7DA7-BCFE-92F6-3D4B10954D69}"/>
              </a:ext>
            </a:extLst>
          </p:cNvPr>
          <p:cNvSpPr txBox="1"/>
          <p:nvPr/>
        </p:nvSpPr>
        <p:spPr>
          <a:xfrm>
            <a:off x="3972000" y="3753397"/>
            <a:ext cx="275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705FB7-3D74-ACA5-8309-041C6434D28E}"/>
              </a:ext>
            </a:extLst>
          </p:cNvPr>
          <p:cNvSpPr txBox="1"/>
          <p:nvPr/>
        </p:nvSpPr>
        <p:spPr>
          <a:xfrm>
            <a:off x="4542372" y="4727196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72A85B4-E644-905B-CAA8-7BCC9FEEA8BA}"/>
              </a:ext>
            </a:extLst>
          </p:cNvPr>
          <p:cNvSpPr txBox="1"/>
          <p:nvPr/>
        </p:nvSpPr>
        <p:spPr>
          <a:xfrm>
            <a:off x="3961850" y="4741944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8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8" grpId="0"/>
      <p:bldP spid="4" grpId="0"/>
      <p:bldP spid="12" grpId="0"/>
      <p:bldP spid="1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36393-8882-E7E0-954A-C9340DF24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A70C4BA-5A16-0066-A219-EF478C9EF3CC}"/>
              </a:ext>
            </a:extLst>
          </p:cNvPr>
          <p:cNvSpPr txBox="1"/>
          <p:nvPr/>
        </p:nvSpPr>
        <p:spPr>
          <a:xfrm>
            <a:off x="185568" y="762525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ضعوا و أنجزوا العملية التالية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32E9C-8B68-C543-0F39-6B7CE4929B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7B643F2-4BC4-B4B2-A25F-07B7A46705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1788" y="1978875"/>
            <a:ext cx="3400425" cy="36957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9C707E7-EB70-F7AF-4BFB-31EA5EBECDB6}"/>
              </a:ext>
            </a:extLst>
          </p:cNvPr>
          <p:cNvSpPr txBox="1"/>
          <p:nvPr/>
        </p:nvSpPr>
        <p:spPr>
          <a:xfrm>
            <a:off x="3595226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38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22558A-7BD4-DC4C-90C1-6BADFC7422E2}"/>
              </a:ext>
            </a:extLst>
          </p:cNvPr>
          <p:cNvSpPr txBox="1"/>
          <p:nvPr/>
        </p:nvSpPr>
        <p:spPr>
          <a:xfrm>
            <a:off x="4716882" y="1993623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10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EB633-B610-7FC9-B010-AB05D6585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AFF86E5-DFED-0525-66EA-A2667F259A37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2C1FA5-625C-5E69-EEC9-E4B89C445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B668AE-A660-D3FC-653F-AF735C9236A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780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406C6-1E92-9073-1DFC-A05394D16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B95CE6B-9AF1-4D3C-EF9E-5FF2AF8A7004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زائد 17 تساوي 55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من يشرح لنا كيف وضع و انجز العملية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5D27570-6708-F6A0-4AA2-4AB902924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72E2D3-13C3-0F07-5B9E-48B002671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1788" y="1978875"/>
            <a:ext cx="3400425" cy="36957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27D43D8-21DB-BF7F-A8B8-080C87396BA3}"/>
              </a:ext>
            </a:extLst>
          </p:cNvPr>
          <p:cNvSpPr txBox="1"/>
          <p:nvPr/>
        </p:nvSpPr>
        <p:spPr>
          <a:xfrm>
            <a:off x="3595226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38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FAE00E6-B217-A496-8790-44FB1BB79FFE}"/>
              </a:ext>
            </a:extLst>
          </p:cNvPr>
          <p:cNvSpPr txBox="1"/>
          <p:nvPr/>
        </p:nvSpPr>
        <p:spPr>
          <a:xfrm>
            <a:off x="4716882" y="1993623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54E5E9D-7398-489B-80EF-DCC24BDAB1C8}"/>
              </a:ext>
            </a:extLst>
          </p:cNvPr>
          <p:cNvSpPr txBox="1"/>
          <p:nvPr/>
        </p:nvSpPr>
        <p:spPr>
          <a:xfrm>
            <a:off x="3961850" y="3364675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0D7BD48-D0D6-49A6-4BC6-EE793258A712}"/>
              </a:ext>
            </a:extLst>
          </p:cNvPr>
          <p:cNvSpPr txBox="1"/>
          <p:nvPr/>
        </p:nvSpPr>
        <p:spPr>
          <a:xfrm>
            <a:off x="4518995" y="3350100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A81178-A3C9-82B6-57FF-3FB28195A12D}"/>
              </a:ext>
            </a:extLst>
          </p:cNvPr>
          <p:cNvSpPr txBox="1"/>
          <p:nvPr/>
        </p:nvSpPr>
        <p:spPr>
          <a:xfrm>
            <a:off x="4523593" y="399077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6A3D648-1FF0-0F43-F486-1C887B1E36AA}"/>
              </a:ext>
            </a:extLst>
          </p:cNvPr>
          <p:cNvSpPr txBox="1"/>
          <p:nvPr/>
        </p:nvSpPr>
        <p:spPr>
          <a:xfrm>
            <a:off x="3957252" y="3989365"/>
            <a:ext cx="275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AC06691-F288-C2A1-2B7C-9A5E57A7019B}"/>
              </a:ext>
            </a:extLst>
          </p:cNvPr>
          <p:cNvSpPr txBox="1"/>
          <p:nvPr/>
        </p:nvSpPr>
        <p:spPr>
          <a:xfrm>
            <a:off x="4542372" y="4727196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A1AA64-6BCF-6A8A-8AF3-C5023AD0AB85}"/>
              </a:ext>
            </a:extLst>
          </p:cNvPr>
          <p:cNvGrpSpPr/>
          <p:nvPr/>
        </p:nvGrpSpPr>
        <p:grpSpPr>
          <a:xfrm>
            <a:off x="4040570" y="2946413"/>
            <a:ext cx="380567" cy="584775"/>
            <a:chOff x="4040570" y="2946413"/>
            <a:chExt cx="380567" cy="584775"/>
          </a:xfrm>
        </p:grpSpPr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C647BD64-EFB3-0727-0F37-D4291CE3767A}"/>
                </a:ext>
              </a:extLst>
            </p:cNvPr>
            <p:cNvSpPr/>
            <p:nvPr/>
          </p:nvSpPr>
          <p:spPr>
            <a:xfrm>
              <a:off x="4067175" y="2992175"/>
              <a:ext cx="353962" cy="47062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B75A0EE-19D2-A008-CA01-D01D05E541DC}"/>
                </a:ext>
              </a:extLst>
            </p:cNvPr>
            <p:cNvSpPr txBox="1"/>
            <p:nvPr/>
          </p:nvSpPr>
          <p:spPr>
            <a:xfrm>
              <a:off x="4040570" y="2946413"/>
              <a:ext cx="3091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1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FD7875C3-B77E-A9DF-E162-21E17D2B2BC0}"/>
              </a:ext>
            </a:extLst>
          </p:cNvPr>
          <p:cNvSpPr txBox="1"/>
          <p:nvPr/>
        </p:nvSpPr>
        <p:spPr>
          <a:xfrm>
            <a:off x="3961850" y="4741944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22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8" grpId="0"/>
      <p:bldP spid="4" grpId="0"/>
      <p:bldP spid="12" grpId="0"/>
      <p:bldP spid="1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126سنطبق ما تعلمناه  في  النشاط رقم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05CDE07-9E11-60F7-1D5E-039F8EF381A4}"/>
              </a:ext>
            </a:extLst>
          </p:cNvPr>
          <p:cNvGrpSpPr/>
          <p:nvPr/>
        </p:nvGrpSpPr>
        <p:grpSpPr>
          <a:xfrm>
            <a:off x="1618838" y="1973437"/>
            <a:ext cx="5906324" cy="3809201"/>
            <a:chOff x="1501538" y="2195931"/>
            <a:chExt cx="6496956" cy="419012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E0E997B-F645-97D5-D641-0DB785607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0016" y="2195931"/>
              <a:ext cx="3248478" cy="4190121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4182D6-3C1B-A1BC-7B56-BBB864292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1538" y="2195931"/>
              <a:ext cx="3248478" cy="4190121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675241" y="4307798"/>
            <a:ext cx="2768360" cy="1474840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2821F4-8699-4296-B4F3-A0470C26B6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773" y="3552715"/>
            <a:ext cx="1656541" cy="16223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23BE1F3-62BB-C6C5-93ED-2D26994633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626" y="2513275"/>
            <a:ext cx="5677705" cy="206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6C012DC-99F7-DD9B-C0DC-A9BA8E6D19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18" y="1624138"/>
            <a:ext cx="3797495" cy="20880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EE8A8B3-893D-E3EC-F281-161571976A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144" y="3741469"/>
            <a:ext cx="3815241" cy="216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A63E1A3-79DC-81E3-1FA7-A8BF1336499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7814" y="1673780"/>
            <a:ext cx="2848373" cy="404869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16B90FB-4163-680D-CD35-CEE61A00DC9C}"/>
              </a:ext>
            </a:extLst>
          </p:cNvPr>
          <p:cNvSpPr txBox="1"/>
          <p:nvPr/>
        </p:nvSpPr>
        <p:spPr>
          <a:xfrm>
            <a:off x="4041756" y="2653446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0D4D673-031A-1A15-9320-DA534F4AF0E0}"/>
              </a:ext>
            </a:extLst>
          </p:cNvPr>
          <p:cNvSpPr txBox="1"/>
          <p:nvPr/>
        </p:nvSpPr>
        <p:spPr>
          <a:xfrm>
            <a:off x="4577666" y="2653446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F45866F-04F6-953C-186A-15FD51756F44}"/>
              </a:ext>
            </a:extLst>
          </p:cNvPr>
          <p:cNvSpPr txBox="1"/>
          <p:nvPr/>
        </p:nvSpPr>
        <p:spPr>
          <a:xfrm>
            <a:off x="4577666" y="3429000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4241118-8045-0C91-07F8-4E14B943F872}"/>
              </a:ext>
            </a:extLst>
          </p:cNvPr>
          <p:cNvSpPr txBox="1"/>
          <p:nvPr/>
        </p:nvSpPr>
        <p:spPr>
          <a:xfrm>
            <a:off x="3979879" y="3422887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E5D81D4-BF2E-7AAB-147E-1D4E79EF0F8F}"/>
              </a:ext>
            </a:extLst>
          </p:cNvPr>
          <p:cNvSpPr txBox="1"/>
          <p:nvPr/>
        </p:nvSpPr>
        <p:spPr>
          <a:xfrm>
            <a:off x="4524775" y="4522906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728BBAC-033D-2932-E415-0113F84E2264}"/>
              </a:ext>
            </a:extLst>
          </p:cNvPr>
          <p:cNvGrpSpPr/>
          <p:nvPr/>
        </p:nvGrpSpPr>
        <p:grpSpPr>
          <a:xfrm>
            <a:off x="4041666" y="2387001"/>
            <a:ext cx="395315" cy="483285"/>
            <a:chOff x="4025822" y="2910723"/>
            <a:chExt cx="395315" cy="584775"/>
          </a:xfrm>
        </p:grpSpPr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07489C75-6E5E-D464-39F4-97C5519377A3}"/>
                </a:ext>
              </a:extLst>
            </p:cNvPr>
            <p:cNvSpPr/>
            <p:nvPr/>
          </p:nvSpPr>
          <p:spPr>
            <a:xfrm>
              <a:off x="4067175" y="2992175"/>
              <a:ext cx="353962" cy="47062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D65D6A-1B14-174E-2743-E9179E49593F}"/>
                </a:ext>
              </a:extLst>
            </p:cNvPr>
            <p:cNvSpPr txBox="1"/>
            <p:nvPr/>
          </p:nvSpPr>
          <p:spPr>
            <a:xfrm>
              <a:off x="4025822" y="2910723"/>
              <a:ext cx="3091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1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1D82CF14-EDD9-2A8C-19C9-AFCD1ACA3E62}"/>
              </a:ext>
            </a:extLst>
          </p:cNvPr>
          <p:cNvSpPr txBox="1"/>
          <p:nvPr/>
        </p:nvSpPr>
        <p:spPr>
          <a:xfrm>
            <a:off x="4012129" y="4509518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5" grpId="0"/>
      <p:bldP spid="8" grpId="0"/>
      <p:bldP spid="9" grpId="0"/>
      <p:bldP spid="1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993BF-58C3-CCC0-ADFF-91B830A77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568C120-4FB7-96BB-8B8D-F646D4E57AB4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C0BCDC-DF0D-546F-3F90-94E26D1984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4BD5BE-F636-E2D7-63D5-FE25072E9D7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8762" y="1673780"/>
            <a:ext cx="2867425" cy="403916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6AC76A7-0846-32B6-2744-7182927EF61B}"/>
              </a:ext>
            </a:extLst>
          </p:cNvPr>
          <p:cNvSpPr txBox="1"/>
          <p:nvPr/>
        </p:nvSpPr>
        <p:spPr>
          <a:xfrm>
            <a:off x="4070559" y="2501297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3E75B2F-C5A0-0636-30F5-08B3E22F905A}"/>
              </a:ext>
            </a:extLst>
          </p:cNvPr>
          <p:cNvSpPr txBox="1"/>
          <p:nvPr/>
        </p:nvSpPr>
        <p:spPr>
          <a:xfrm>
            <a:off x="4647834" y="2522120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D45371-9F96-6F79-5DEB-B621BF1A789A}"/>
              </a:ext>
            </a:extLst>
          </p:cNvPr>
          <p:cNvSpPr txBox="1"/>
          <p:nvPr/>
        </p:nvSpPr>
        <p:spPr>
          <a:xfrm>
            <a:off x="4603585" y="3461075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80610D-A2A3-996E-86F6-471F2C51E482}"/>
              </a:ext>
            </a:extLst>
          </p:cNvPr>
          <p:cNvSpPr txBox="1"/>
          <p:nvPr/>
        </p:nvSpPr>
        <p:spPr>
          <a:xfrm>
            <a:off x="4097966" y="3446326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15024FF-6D1A-16C6-C3D7-018E44C946FD}"/>
              </a:ext>
            </a:extLst>
          </p:cNvPr>
          <p:cNvSpPr txBox="1"/>
          <p:nvPr/>
        </p:nvSpPr>
        <p:spPr>
          <a:xfrm>
            <a:off x="4577664" y="4444275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06C029C-3445-1B5D-DED6-F346EAEC6505}"/>
              </a:ext>
            </a:extLst>
          </p:cNvPr>
          <p:cNvSpPr txBox="1"/>
          <p:nvPr/>
        </p:nvSpPr>
        <p:spPr>
          <a:xfrm>
            <a:off x="4070559" y="4444275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10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5" grpId="0"/>
      <p:bldP spid="1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CB701-962E-43C8-5BFB-955DEEDC7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9BF3BC-3DFB-3E92-179D-26F723BDC276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58AF423-C6C1-0611-162D-D3687A6F74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3A68EFE-26A3-73FC-576C-BE98343AFF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3050" y="1673780"/>
            <a:ext cx="2857899" cy="402963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EFDA68E-50E7-481E-F49A-0CF65E2DF975}"/>
              </a:ext>
            </a:extLst>
          </p:cNvPr>
          <p:cNvSpPr txBox="1"/>
          <p:nvPr/>
        </p:nvSpPr>
        <p:spPr>
          <a:xfrm>
            <a:off x="4094393" y="3672252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C017B28-2CA1-16F6-9D17-1BA5E9EF071A}"/>
              </a:ext>
            </a:extLst>
          </p:cNvPr>
          <p:cNvSpPr txBox="1"/>
          <p:nvPr/>
        </p:nvSpPr>
        <p:spPr>
          <a:xfrm>
            <a:off x="4050147" y="2653482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09F900-4E0A-9015-6CC2-9E854ED9FBB8}"/>
              </a:ext>
            </a:extLst>
          </p:cNvPr>
          <p:cNvSpPr txBox="1"/>
          <p:nvPr/>
        </p:nvSpPr>
        <p:spPr>
          <a:xfrm>
            <a:off x="4583178" y="2674305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C5A548-DD68-87CE-6127-555C8192A528}"/>
              </a:ext>
            </a:extLst>
          </p:cNvPr>
          <p:cNvSpPr txBox="1"/>
          <p:nvPr/>
        </p:nvSpPr>
        <p:spPr>
          <a:xfrm>
            <a:off x="4568425" y="3672252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17EF61E-B305-5728-CEFF-F55B151A468D}"/>
              </a:ext>
            </a:extLst>
          </p:cNvPr>
          <p:cNvSpPr txBox="1"/>
          <p:nvPr/>
        </p:nvSpPr>
        <p:spPr>
          <a:xfrm>
            <a:off x="4572000" y="4566964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D16B360-4560-CBB6-0538-179CE2AEAA9C}"/>
              </a:ext>
            </a:extLst>
          </p:cNvPr>
          <p:cNvSpPr txBox="1"/>
          <p:nvPr/>
        </p:nvSpPr>
        <p:spPr>
          <a:xfrm>
            <a:off x="4092302" y="4552215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43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  <p:bldP spid="4" grpId="0"/>
      <p:bldP spid="8" grpId="0"/>
      <p:bldP spid="1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C589A-A3AE-50F5-D35F-F4101A65C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2CB92AD-001D-94B7-B7AD-A7544D5D8936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DA1313-5296-0887-3F64-A528B029F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11638C-4A8F-C79E-4AC0-5F576A320F7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38287" y="1673780"/>
            <a:ext cx="2867425" cy="403916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85AF3A5-F480-36BD-5276-AA6789075B3B}"/>
              </a:ext>
            </a:extLst>
          </p:cNvPr>
          <p:cNvSpPr txBox="1"/>
          <p:nvPr/>
        </p:nvSpPr>
        <p:spPr>
          <a:xfrm>
            <a:off x="4092303" y="2359696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4B1E174-9F9D-4C7A-7572-004207D2911F}"/>
              </a:ext>
            </a:extLst>
          </p:cNvPr>
          <p:cNvSpPr txBox="1"/>
          <p:nvPr/>
        </p:nvSpPr>
        <p:spPr>
          <a:xfrm>
            <a:off x="4618333" y="2359696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08B4CA-226E-1746-4859-311D52E2944A}"/>
              </a:ext>
            </a:extLst>
          </p:cNvPr>
          <p:cNvSpPr txBox="1"/>
          <p:nvPr/>
        </p:nvSpPr>
        <p:spPr>
          <a:xfrm>
            <a:off x="4618333" y="3446327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867B94D-1C0C-8B08-1A32-263E0B25F34A}"/>
              </a:ext>
            </a:extLst>
          </p:cNvPr>
          <p:cNvSpPr txBox="1"/>
          <p:nvPr/>
        </p:nvSpPr>
        <p:spPr>
          <a:xfrm>
            <a:off x="4636656" y="4444275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1C24E3F-BA84-DE7D-9B63-740A41B5EA2A}"/>
              </a:ext>
            </a:extLst>
          </p:cNvPr>
          <p:cNvSpPr txBox="1"/>
          <p:nvPr/>
        </p:nvSpPr>
        <p:spPr>
          <a:xfrm>
            <a:off x="4092303" y="4444275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06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  <p:bldP spid="1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4F070-0DF2-7042-4489-B7429ADE7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976E047-7C67-FAC2-2817-F592B3AD7B1F}"/>
              </a:ext>
            </a:extLst>
          </p:cNvPr>
          <p:cNvSpPr txBox="1"/>
          <p:nvPr/>
        </p:nvSpPr>
        <p:spPr>
          <a:xfrm>
            <a:off x="327278" y="71025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83C7D9-98A1-5CF3-34F7-5D0F813E3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FA91AFD-D574-D469-82C7-177894C9C89F}"/>
              </a:ext>
            </a:extLst>
          </p:cNvPr>
          <p:cNvSpPr txBox="1"/>
          <p:nvPr/>
        </p:nvSpPr>
        <p:spPr>
          <a:xfrm>
            <a:off x="7786210" y="2750337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C76ED85-D891-402C-91C0-CA30A90A5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983" y="2153025"/>
            <a:ext cx="7557025" cy="275461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440BC4-0F45-EBE8-7189-952C5118CBFF}"/>
              </a:ext>
            </a:extLst>
          </p:cNvPr>
          <p:cNvSpPr txBox="1"/>
          <p:nvPr/>
        </p:nvSpPr>
        <p:spPr>
          <a:xfrm>
            <a:off x="1257810" y="3105833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9AA3149-8118-7083-1C8B-C3D14D2B9421}"/>
              </a:ext>
            </a:extLst>
          </p:cNvPr>
          <p:cNvSpPr txBox="1"/>
          <p:nvPr/>
        </p:nvSpPr>
        <p:spPr>
          <a:xfrm>
            <a:off x="1556712" y="3105834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3B2DDC5-7227-0791-F86E-600B3788DAB5}"/>
              </a:ext>
            </a:extLst>
          </p:cNvPr>
          <p:cNvSpPr txBox="1"/>
          <p:nvPr/>
        </p:nvSpPr>
        <p:spPr>
          <a:xfrm>
            <a:off x="1552541" y="3591908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D229A8B-F0BC-E087-A619-09667E83DB84}"/>
              </a:ext>
            </a:extLst>
          </p:cNvPr>
          <p:cNvSpPr txBox="1"/>
          <p:nvPr/>
        </p:nvSpPr>
        <p:spPr>
          <a:xfrm>
            <a:off x="1556712" y="4248566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647B97F-3F57-D097-DFE9-EBBF7C1FE1FA}"/>
              </a:ext>
            </a:extLst>
          </p:cNvPr>
          <p:cNvSpPr txBox="1"/>
          <p:nvPr/>
        </p:nvSpPr>
        <p:spPr>
          <a:xfrm>
            <a:off x="1275451" y="4243080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D58A310-4F99-88BD-7C2B-D4E1874ACDD8}"/>
              </a:ext>
            </a:extLst>
          </p:cNvPr>
          <p:cNvSpPr txBox="1"/>
          <p:nvPr/>
        </p:nvSpPr>
        <p:spPr>
          <a:xfrm>
            <a:off x="3087386" y="3088564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FB607AC-CCEA-11A1-A463-BF02DA05E663}"/>
              </a:ext>
            </a:extLst>
          </p:cNvPr>
          <p:cNvSpPr txBox="1"/>
          <p:nvPr/>
        </p:nvSpPr>
        <p:spPr>
          <a:xfrm>
            <a:off x="3372451" y="3109762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F87429A-4BA0-0A7B-10A6-04206F1E0D3C}"/>
              </a:ext>
            </a:extLst>
          </p:cNvPr>
          <p:cNvSpPr txBox="1"/>
          <p:nvPr/>
        </p:nvSpPr>
        <p:spPr>
          <a:xfrm>
            <a:off x="3397925" y="3619488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9E5EA7C-12D7-05BF-ACDE-D840F688DCD2}"/>
              </a:ext>
            </a:extLst>
          </p:cNvPr>
          <p:cNvSpPr txBox="1"/>
          <p:nvPr/>
        </p:nvSpPr>
        <p:spPr>
          <a:xfrm>
            <a:off x="3358070" y="4236324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1022EEE-4837-2F87-E6C5-DFF7071271B0}"/>
              </a:ext>
            </a:extLst>
          </p:cNvPr>
          <p:cNvSpPr txBox="1"/>
          <p:nvPr/>
        </p:nvSpPr>
        <p:spPr>
          <a:xfrm>
            <a:off x="3077559" y="4248566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2BCFA0A-B5EC-B997-818E-FE822705FAE0}"/>
              </a:ext>
            </a:extLst>
          </p:cNvPr>
          <p:cNvSpPr txBox="1"/>
          <p:nvPr/>
        </p:nvSpPr>
        <p:spPr>
          <a:xfrm>
            <a:off x="4877984" y="3100622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ABF8737-9ACD-CB46-4D2E-2E03D12ABE32}"/>
              </a:ext>
            </a:extLst>
          </p:cNvPr>
          <p:cNvSpPr txBox="1"/>
          <p:nvPr/>
        </p:nvSpPr>
        <p:spPr>
          <a:xfrm>
            <a:off x="5173809" y="3091923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2A61DD0-E4F5-C762-3514-81E6636E4C27}"/>
              </a:ext>
            </a:extLst>
          </p:cNvPr>
          <p:cNvSpPr txBox="1"/>
          <p:nvPr/>
        </p:nvSpPr>
        <p:spPr>
          <a:xfrm>
            <a:off x="5155257" y="3589993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145C487-DA79-E801-C4B3-252A0214096C}"/>
              </a:ext>
            </a:extLst>
          </p:cNvPr>
          <p:cNvSpPr txBox="1"/>
          <p:nvPr/>
        </p:nvSpPr>
        <p:spPr>
          <a:xfrm>
            <a:off x="5176097" y="4261309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7D341C2-2515-10B6-49FE-17765D3DF5FD}"/>
              </a:ext>
            </a:extLst>
          </p:cNvPr>
          <p:cNvSpPr txBox="1"/>
          <p:nvPr/>
        </p:nvSpPr>
        <p:spPr>
          <a:xfrm>
            <a:off x="4880241" y="4256798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EAE55A8-F045-D6FD-8902-4B535803646F}"/>
              </a:ext>
            </a:extLst>
          </p:cNvPr>
          <p:cNvSpPr txBox="1"/>
          <p:nvPr/>
        </p:nvSpPr>
        <p:spPr>
          <a:xfrm>
            <a:off x="3081730" y="3623649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7D0756A-AF5B-740A-DD1D-FC84FB6744AC}"/>
              </a:ext>
            </a:extLst>
          </p:cNvPr>
          <p:cNvSpPr txBox="1"/>
          <p:nvPr/>
        </p:nvSpPr>
        <p:spPr>
          <a:xfrm>
            <a:off x="4868708" y="357940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ED6729E-4F06-2B15-DA05-750816F77111}"/>
              </a:ext>
            </a:extLst>
          </p:cNvPr>
          <p:cNvSpPr txBox="1"/>
          <p:nvPr/>
        </p:nvSpPr>
        <p:spPr>
          <a:xfrm>
            <a:off x="1265991" y="3610467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B2D48C9-6451-9AF0-0B80-9E6878A140D8}"/>
              </a:ext>
            </a:extLst>
          </p:cNvPr>
          <p:cNvGrpSpPr/>
          <p:nvPr/>
        </p:nvGrpSpPr>
        <p:grpSpPr>
          <a:xfrm>
            <a:off x="1280139" y="2928032"/>
            <a:ext cx="326706" cy="381541"/>
            <a:chOff x="4025822" y="2910723"/>
            <a:chExt cx="395315" cy="558614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95A0DCED-7FC2-AD34-8648-BDA04A81AB4D}"/>
                </a:ext>
              </a:extLst>
            </p:cNvPr>
            <p:cNvSpPr/>
            <p:nvPr/>
          </p:nvSpPr>
          <p:spPr>
            <a:xfrm>
              <a:off x="4067175" y="2992175"/>
              <a:ext cx="353962" cy="47062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DFF7AA3-0D66-A4F9-5225-4E3F355D8BC3}"/>
                </a:ext>
              </a:extLst>
            </p:cNvPr>
            <p:cNvSpPr txBox="1"/>
            <p:nvPr/>
          </p:nvSpPr>
          <p:spPr>
            <a:xfrm>
              <a:off x="4025822" y="2910723"/>
              <a:ext cx="309126" cy="558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b="1" dirty="0">
                  <a:solidFill>
                    <a:srgbClr val="C00000"/>
                  </a:solidFill>
                </a:rPr>
                <a:t>1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51A8E90F-92A1-12CF-4AFC-EC90BB0D1A1A}"/>
              </a:ext>
            </a:extLst>
          </p:cNvPr>
          <p:cNvSpPr txBox="1"/>
          <p:nvPr/>
        </p:nvSpPr>
        <p:spPr>
          <a:xfrm>
            <a:off x="6695712" y="3105132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53C9CD9-DCB1-AEF0-ADB8-FB7ED6681900}"/>
              </a:ext>
            </a:extLst>
          </p:cNvPr>
          <p:cNvSpPr txBox="1"/>
          <p:nvPr/>
        </p:nvSpPr>
        <p:spPr>
          <a:xfrm>
            <a:off x="6991537" y="3096433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9D8A6A9-D7A3-1272-7922-C79C0CBE6B0B}"/>
              </a:ext>
            </a:extLst>
          </p:cNvPr>
          <p:cNvSpPr txBox="1"/>
          <p:nvPr/>
        </p:nvSpPr>
        <p:spPr>
          <a:xfrm>
            <a:off x="6972985" y="3594503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DBCE31E-832E-614B-732C-90EAE95236D2}"/>
              </a:ext>
            </a:extLst>
          </p:cNvPr>
          <p:cNvSpPr txBox="1"/>
          <p:nvPr/>
        </p:nvSpPr>
        <p:spPr>
          <a:xfrm>
            <a:off x="6964329" y="4265819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B3C9E33-C1A8-7921-4DD2-269A1B0FB8A3}"/>
              </a:ext>
            </a:extLst>
          </p:cNvPr>
          <p:cNvSpPr txBox="1"/>
          <p:nvPr/>
        </p:nvSpPr>
        <p:spPr>
          <a:xfrm>
            <a:off x="6683221" y="4261308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81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4 الصفحة 127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57916D7-0B81-CD11-1E1E-34B53B011A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8838" y="1973437"/>
            <a:ext cx="2953162" cy="3809201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812925" y="2456297"/>
            <a:ext cx="2526633" cy="972703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24B02F-7049-1139-BB63-4721550AF7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6593" y="4021329"/>
            <a:ext cx="1863646" cy="171589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36F998-E1FB-30BB-038A-0FB260643F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295283"/>
            <a:ext cx="7557025" cy="294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90796ED-BE82-6DA6-1CAC-BFF96DF118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295283"/>
            <a:ext cx="7557025" cy="294585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36B7A92-F98E-9A9F-0621-BD4E3A73B3DB}"/>
              </a:ext>
            </a:extLst>
          </p:cNvPr>
          <p:cNvSpPr txBox="1"/>
          <p:nvPr/>
        </p:nvSpPr>
        <p:spPr>
          <a:xfrm>
            <a:off x="1702055" y="3214741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3D8A46-C65F-A573-A707-B15B25848313}"/>
              </a:ext>
            </a:extLst>
          </p:cNvPr>
          <p:cNvSpPr txBox="1"/>
          <p:nvPr/>
        </p:nvSpPr>
        <p:spPr>
          <a:xfrm>
            <a:off x="1404997" y="3214741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1ADDDA-CAFD-C2B5-BD7A-7DBB0CDEEABA}"/>
              </a:ext>
            </a:extLst>
          </p:cNvPr>
          <p:cNvSpPr txBox="1"/>
          <p:nvPr/>
        </p:nvSpPr>
        <p:spPr>
          <a:xfrm>
            <a:off x="1672559" y="3765207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77FD87-EF6E-3447-55C7-60A4731CC516}"/>
              </a:ext>
            </a:extLst>
          </p:cNvPr>
          <p:cNvSpPr txBox="1"/>
          <p:nvPr/>
        </p:nvSpPr>
        <p:spPr>
          <a:xfrm>
            <a:off x="1375501" y="3766546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A809F4D-F4DF-758F-B914-6127ED0C9A29}"/>
              </a:ext>
            </a:extLst>
          </p:cNvPr>
          <p:cNvSpPr txBox="1"/>
          <p:nvPr/>
        </p:nvSpPr>
        <p:spPr>
          <a:xfrm>
            <a:off x="1687307" y="4393902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14403BF-60DF-4A5F-9566-85371C9210D2}"/>
              </a:ext>
            </a:extLst>
          </p:cNvPr>
          <p:cNvSpPr txBox="1"/>
          <p:nvPr/>
        </p:nvSpPr>
        <p:spPr>
          <a:xfrm>
            <a:off x="1404997" y="4400564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667AD1A-5383-64D4-3439-4D213049A156}"/>
              </a:ext>
            </a:extLst>
          </p:cNvPr>
          <p:cNvSpPr txBox="1"/>
          <p:nvPr/>
        </p:nvSpPr>
        <p:spPr>
          <a:xfrm>
            <a:off x="3594765" y="328039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19B042C-40E4-5A36-A66A-514D48DD0AC6}"/>
              </a:ext>
            </a:extLst>
          </p:cNvPr>
          <p:cNvSpPr txBox="1"/>
          <p:nvPr/>
        </p:nvSpPr>
        <p:spPr>
          <a:xfrm>
            <a:off x="3268211" y="3265647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98BF7AE-C4A7-F66C-5F98-C9EF50AB8084}"/>
              </a:ext>
            </a:extLst>
          </p:cNvPr>
          <p:cNvSpPr txBox="1"/>
          <p:nvPr/>
        </p:nvSpPr>
        <p:spPr>
          <a:xfrm>
            <a:off x="3550521" y="3771869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4464A8F-8DF6-0032-FA2E-B2B6FE91E3D6}"/>
              </a:ext>
            </a:extLst>
          </p:cNvPr>
          <p:cNvSpPr txBox="1"/>
          <p:nvPr/>
        </p:nvSpPr>
        <p:spPr>
          <a:xfrm>
            <a:off x="3565269" y="4400564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FBBCE7-BC69-0409-EBD8-10A25385E1C9}"/>
              </a:ext>
            </a:extLst>
          </p:cNvPr>
          <p:cNvSpPr txBox="1"/>
          <p:nvPr/>
        </p:nvSpPr>
        <p:spPr>
          <a:xfrm>
            <a:off x="3238715" y="4407226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C32EF08-03CB-B059-AAB1-3F25D94D99FD}"/>
              </a:ext>
            </a:extLst>
          </p:cNvPr>
          <p:cNvSpPr txBox="1"/>
          <p:nvPr/>
        </p:nvSpPr>
        <p:spPr>
          <a:xfrm>
            <a:off x="5457299" y="3324349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745329B-98A3-E273-40D9-EC35475610B7}"/>
              </a:ext>
            </a:extLst>
          </p:cNvPr>
          <p:cNvSpPr txBox="1"/>
          <p:nvPr/>
        </p:nvSpPr>
        <p:spPr>
          <a:xfrm>
            <a:off x="5130745" y="334992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9D857DE-21C1-3941-E7F3-AECB5E7A4D6E}"/>
              </a:ext>
            </a:extLst>
          </p:cNvPr>
          <p:cNvSpPr txBox="1"/>
          <p:nvPr/>
        </p:nvSpPr>
        <p:spPr>
          <a:xfrm>
            <a:off x="5443231" y="3779246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96BC78-E10A-73B0-4894-BCD29769C8C5}"/>
              </a:ext>
            </a:extLst>
          </p:cNvPr>
          <p:cNvSpPr txBox="1"/>
          <p:nvPr/>
        </p:nvSpPr>
        <p:spPr>
          <a:xfrm>
            <a:off x="5445938" y="4412511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179CD6A-90FA-779A-5A5D-C39E3A2E710E}"/>
              </a:ext>
            </a:extLst>
          </p:cNvPr>
          <p:cNvSpPr txBox="1"/>
          <p:nvPr/>
        </p:nvSpPr>
        <p:spPr>
          <a:xfrm>
            <a:off x="7327392" y="3246416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C7BA9EC-D933-2893-9FAF-88EB8807BF60}"/>
              </a:ext>
            </a:extLst>
          </p:cNvPr>
          <p:cNvSpPr txBox="1"/>
          <p:nvPr/>
        </p:nvSpPr>
        <p:spPr>
          <a:xfrm>
            <a:off x="7030334" y="3246416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FE25805-D06A-410C-83A2-A0C71B89FF35}"/>
              </a:ext>
            </a:extLst>
          </p:cNvPr>
          <p:cNvSpPr txBox="1"/>
          <p:nvPr/>
        </p:nvSpPr>
        <p:spPr>
          <a:xfrm>
            <a:off x="7312644" y="3767386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D7C21F3-B447-6775-40D6-3296879D7027}"/>
              </a:ext>
            </a:extLst>
          </p:cNvPr>
          <p:cNvSpPr txBox="1"/>
          <p:nvPr/>
        </p:nvSpPr>
        <p:spPr>
          <a:xfrm>
            <a:off x="7015586" y="376872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43E32D1-B6FF-D4CE-5F2C-3D7A7032DD4D}"/>
              </a:ext>
            </a:extLst>
          </p:cNvPr>
          <p:cNvSpPr txBox="1"/>
          <p:nvPr/>
        </p:nvSpPr>
        <p:spPr>
          <a:xfrm>
            <a:off x="7327392" y="4425577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653A6B0-32C6-80D0-9541-A8190F40814F}"/>
              </a:ext>
            </a:extLst>
          </p:cNvPr>
          <p:cNvSpPr txBox="1"/>
          <p:nvPr/>
        </p:nvSpPr>
        <p:spPr>
          <a:xfrm>
            <a:off x="7015586" y="4417491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366673D-9FBB-0929-1130-7D9EC4A709D9}"/>
              </a:ext>
            </a:extLst>
          </p:cNvPr>
          <p:cNvSpPr txBox="1"/>
          <p:nvPr/>
        </p:nvSpPr>
        <p:spPr>
          <a:xfrm>
            <a:off x="5141539" y="4417491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628798D-543C-56C3-06B7-461F6DEC727B}"/>
              </a:ext>
            </a:extLst>
          </p:cNvPr>
          <p:cNvSpPr txBox="1"/>
          <p:nvPr/>
        </p:nvSpPr>
        <p:spPr>
          <a:xfrm>
            <a:off x="5173788" y="3139972"/>
            <a:ext cx="311827" cy="38428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126 و127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885651A-D19D-11D5-6A85-9B83070FA258}"/>
              </a:ext>
            </a:extLst>
          </p:cNvPr>
          <p:cNvGrpSpPr/>
          <p:nvPr/>
        </p:nvGrpSpPr>
        <p:grpSpPr>
          <a:xfrm>
            <a:off x="1618838" y="1973437"/>
            <a:ext cx="5906324" cy="3809201"/>
            <a:chOff x="1501538" y="2195931"/>
            <a:chExt cx="6496956" cy="419012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D3A5537-3130-282D-3AD6-66E5D9E12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0016" y="2195931"/>
              <a:ext cx="3248478" cy="4190121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533F997-84F0-E112-6728-381A4C85E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1538" y="2195931"/>
              <a:ext cx="3248478" cy="41901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23120</TotalTime>
  <Words>1115</Words>
  <Application>Microsoft Office PowerPoint</Application>
  <PresentationFormat>Affichage à l'écran (4:3)</PresentationFormat>
  <Paragraphs>448</Paragraphs>
  <Slides>68</Slides>
  <Notes>19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68</vt:i4>
      </vt:variant>
    </vt:vector>
  </HeadingPairs>
  <TitlesOfParts>
    <vt:vector size="82" baseType="lpstr">
      <vt:lpstr>DengXian</vt:lpstr>
      <vt:lpstr>Aptos</vt:lpstr>
      <vt:lpstr>Aptos Display</vt:lpstr>
      <vt:lpstr>Arial</vt:lpstr>
      <vt:lpstr>Calibri</vt:lpstr>
      <vt:lpstr>Dosis</vt:lpstr>
      <vt:lpstr>Dosis SemiBold</vt:lpstr>
      <vt:lpstr>Effra CC Arbc</vt:lpstr>
      <vt:lpstr>Wingdings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الأول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samir.bounaga@taalim.ma</dc:creator>
  <cp:lastModifiedBy>EL HAMDOUNI BTIHAJ</cp:lastModifiedBy>
  <cp:revision>304</cp:revision>
  <cp:lastPrinted>2025-08-13T10:11:39Z</cp:lastPrinted>
  <dcterms:created xsi:type="dcterms:W3CDTF">2025-08-01T12:31:49Z</dcterms:created>
  <dcterms:modified xsi:type="dcterms:W3CDTF">2026-05-17T12:44:01Z</dcterms:modified>
</cp:coreProperties>
</file>