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67"/>
  </p:notesMasterIdLst>
  <p:handoutMasterIdLst>
    <p:handoutMasterId r:id="rId68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1297" r:id="rId13"/>
    <p:sldId id="1256" r:id="rId14"/>
    <p:sldId id="784" r:id="rId15"/>
    <p:sldId id="964" r:id="rId16"/>
    <p:sldId id="1053" r:id="rId17"/>
    <p:sldId id="1057" r:id="rId18"/>
    <p:sldId id="1121" r:id="rId19"/>
    <p:sldId id="1148" r:id="rId20"/>
    <p:sldId id="1098" r:id="rId21"/>
    <p:sldId id="1149" r:id="rId22"/>
    <p:sldId id="1122" r:id="rId23"/>
    <p:sldId id="786" r:id="rId24"/>
    <p:sldId id="751" r:id="rId25"/>
    <p:sldId id="828" r:id="rId26"/>
    <p:sldId id="890" r:id="rId27"/>
    <p:sldId id="787" r:id="rId28"/>
    <p:sldId id="740" r:id="rId29"/>
    <p:sldId id="1091" r:id="rId30"/>
    <p:sldId id="1281" r:id="rId31"/>
    <p:sldId id="1269" r:id="rId32"/>
    <p:sldId id="1251" r:id="rId33"/>
    <p:sldId id="1282" r:id="rId34"/>
    <p:sldId id="1301" r:id="rId35"/>
    <p:sldId id="1283" r:id="rId36"/>
    <p:sldId id="1284" r:id="rId37"/>
    <p:sldId id="1294" r:id="rId38"/>
    <p:sldId id="1302" r:id="rId39"/>
    <p:sldId id="1295" r:id="rId40"/>
    <p:sldId id="1296" r:id="rId41"/>
    <p:sldId id="1300" r:id="rId42"/>
    <p:sldId id="909" r:id="rId43"/>
    <p:sldId id="976" r:id="rId44"/>
    <p:sldId id="1230" r:id="rId45"/>
    <p:sldId id="1228" r:id="rId46"/>
    <p:sldId id="1229" r:id="rId47"/>
    <p:sldId id="1308" r:id="rId48"/>
    <p:sldId id="1309" r:id="rId49"/>
    <p:sldId id="1310" r:id="rId50"/>
    <p:sldId id="910" r:id="rId51"/>
    <p:sldId id="848" r:id="rId52"/>
    <p:sldId id="916" r:id="rId53"/>
    <p:sldId id="924" r:id="rId54"/>
    <p:sldId id="1210" r:id="rId55"/>
    <p:sldId id="1306" r:id="rId56"/>
    <p:sldId id="1307" r:id="rId57"/>
    <p:sldId id="1305" r:id="rId58"/>
    <p:sldId id="788" r:id="rId59"/>
    <p:sldId id="956" r:id="rId60"/>
    <p:sldId id="1200" r:id="rId61"/>
    <p:sldId id="850" r:id="rId62"/>
    <p:sldId id="789" r:id="rId63"/>
    <p:sldId id="794" r:id="rId64"/>
    <p:sldId id="793" r:id="rId65"/>
    <p:sldId id="930" r:id="rId66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FFDA6D"/>
    <a:srgbClr val="FCC302"/>
    <a:srgbClr val="103B4D"/>
    <a:srgbClr val="16AB98"/>
    <a:srgbClr val="196082"/>
    <a:srgbClr val="FC8D00"/>
    <a:srgbClr val="ACD7CA"/>
    <a:srgbClr val="F1A947"/>
    <a:srgbClr val="3A8F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6231" autoAdjust="0"/>
  </p:normalViewPr>
  <p:slideViewPr>
    <p:cSldViewPr snapToGrid="0">
      <p:cViewPr varScale="1">
        <p:scale>
          <a:sx n="65" d="100"/>
          <a:sy n="65" d="100"/>
        </p:scale>
        <p:origin x="155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" Type="http://schemas.openxmlformats.org/officeDocument/2006/relationships/slide" Target="slides/slide2.xml"/><Relationship Id="rId7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15/05/2026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15/05/2026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E4957-412E-3951-9045-0C34552E0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74F06B-27F9-1CF8-E44C-05D94DE21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E98E5E-53BC-B6E2-6FC5-1BEE46BFCC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3019FE-A69E-3B2D-9583-21DD74650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449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3927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DFDBD-FE32-F343-4581-37CDF6831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42F593-7587-9264-E9EE-E5536C3B0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051060-38BA-9B21-68B3-F9EB096AE0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42F909-B131-BD37-3704-945050E266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67025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83583-E720-2C3C-311E-C88318034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9AEA83C-4D11-0C6D-7514-3F88B9D0B7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7F27E1-63FF-D9D7-4E69-D700338FF4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E38A3A-7DC7-E51F-8F44-110373A625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56158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A6010-2DD8-ECDE-B408-75D1AD9E4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5839FA-64F1-4773-6682-3A6882F72F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BE4E74-5D13-B05E-D855-2D39CD22A7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9FB262-1621-A4BF-C98C-E4B8D4247D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32349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3EF95-C3BF-FD0F-B2E3-781585B9B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02276CF-7F2F-D605-9FB5-C04866EC7B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C614D85-470D-E4BA-7DD8-97E37D12A2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00CA18E-1D61-DD26-2778-CDFB0985A7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10237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BAC5D-3CBC-E7BC-DF9C-60D2C12B8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63ECE9-9401-53CE-3C80-1142CC88C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9450A28-E56B-B72F-5D05-C3FB77374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7CD01A-CD15-B9A3-8803-834B6372FC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58477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7C61B-536F-C5A9-E0FB-4F49CBE96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E255069-6C24-04ED-C1DE-66D2A21B97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C70AA57-D035-D732-0EA8-447504E8C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CC29CE1-9DB6-233D-E0A7-D3EE7AB2E6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27893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A062E-5D11-03E8-4EDB-6C49E4579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D9B5B8B-D142-7C7C-9C16-B514712C2D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3486878-51BE-1DF0-67E2-97D7588E63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682D5B-878F-1723-7FD1-8BBF8E6947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0972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70650-0685-DC15-B90D-C458965B1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334AE0A-369B-D02B-4A76-38C3C222E3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FC82FBD-25B1-78A6-7146-D8208F40A8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ADBF33-AAB7-77E9-1111-CFA5BBD73A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56589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0F11E-955D-7C13-98DE-E88E1CAA7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7F7157-1672-5EEB-BA6C-EE5C32A95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F5F853-6679-FFDF-6203-1495AAA15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4CD9EA-4A67-7807-BF7D-0BF8C0C05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6239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977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hyperlink" Target="https://svgsilh.com/ar/image/34139.html" TargetMode="External"/><Relationship Id="rId4" Type="http://schemas.openxmlformats.org/officeDocument/2006/relationships/image" Target="../media/image2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7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8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png"/><Relationship Id="rId5" Type="http://schemas.openxmlformats.org/officeDocument/2006/relationships/image" Target="../media/image42.png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png"/><Relationship Id="rId5" Type="http://schemas.openxmlformats.org/officeDocument/2006/relationships/image" Target="../media/image42.png"/><Relationship Id="rId4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27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4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png"/><Relationship Id="rId4" Type="http://schemas.openxmlformats.org/officeDocument/2006/relationships/image" Target="../media/image6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1.png"/><Relationship Id="rId4" Type="http://schemas.openxmlformats.org/officeDocument/2006/relationships/image" Target="../media/image5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1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9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A06652-2222-2DAE-82CA-3E5A31046C5A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0ED980F9-EC62-2F6C-7E24-2FC138A69C43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D80841B-2900-71D6-84D5-2FA7E8E3AC2D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FE714BB-ABDC-C085-3C97-7EBBF3C7C24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F4ECE51-BE28-DDD5-E332-1797ABD6140B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49CE340-F399-FF22-3972-C2DD62B2246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908C989D-A0E6-0495-CB2D-5578F63A278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2</a:t>
              </a:r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2815CBA-747B-4EF2-FEEF-0619ABC6D160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76AB37B9-CD0C-B472-5E3D-56C73BAC30E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24FD77C-9119-7206-CFBB-0D92948ED56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3</a:t>
              </a:r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00878AF-D261-5A2E-EB78-180EC3B1E863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C1DBB10-848A-97A4-8B35-49FFBF8792E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D9444CC5-782C-5C7F-31D4-23EFFEB34DE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  </a:t>
              </a:r>
              <a:endParaRPr lang="fr-FR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7DAB42FC-68C2-91C6-031D-53D08C4516D9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1285248-1173-E59E-1F44-CB6414105E2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FB7B9DAC-EBC4-CC87-9DB2-93149F3DD9E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5</a:t>
              </a:r>
              <a:endParaRPr lang="fr-FR" dirty="0"/>
            </a:p>
          </p:txBody>
        </p:sp>
      </p:grp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4B010968-7CD7-BD44-5E22-8F6E2E011F6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6A8830B8-3399-6E15-E845-6CEC9A3B60ED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768119B5-DA81-F59D-736B-9DBA4FE8F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 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21817B2-14C7-739B-A9F2-61C415A98A07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70E9AF-42E6-8DEE-E561-C4AC919CFE3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rganigramme : Terminateur 21">
              <a:extLst>
                <a:ext uri="{FF2B5EF4-FFF2-40B4-BE49-F238E27FC236}">
                  <a16:creationId xmlns:a16="http://schemas.microsoft.com/office/drawing/2014/main" id="{FDC65935-6BA2-F361-2573-11B21C069BC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1" name="Espace réservé du texte 5">
              <a:extLst>
                <a:ext uri="{FF2B5EF4-FFF2-40B4-BE49-F238E27FC236}">
                  <a16:creationId xmlns:a16="http://schemas.microsoft.com/office/drawing/2014/main" id="{04B5586D-2FA0-7A55-2BDB-021D3948DC7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10EC6AF-2DBD-9D6D-9FB4-9980F96EA990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90F6319-CC4F-3808-A0A7-397DEAD26D9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Organigramme : Terminateur 21">
              <a:extLst>
                <a:ext uri="{FF2B5EF4-FFF2-40B4-BE49-F238E27FC236}">
                  <a16:creationId xmlns:a16="http://schemas.microsoft.com/office/drawing/2014/main" id="{F30EF8A9-AA78-C901-88EE-B0E5118E936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CF7E3C00-F472-B3AC-0F56-8AF4A11EDB0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dirty="0"/>
                <a:t>التقنية الاعتيادية للطرح (2)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0D4C6F2C-3D2A-6329-8392-0EBFF2415022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5250078F-21F8-E6B7-9561-76239F01C59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rganigramme : Terminateur 21">
              <a:extLst>
                <a:ext uri="{FF2B5EF4-FFF2-40B4-BE49-F238E27FC236}">
                  <a16:creationId xmlns:a16="http://schemas.microsoft.com/office/drawing/2014/main" id="{5C2BDB08-4AD8-9F98-6CD3-7D962EA5916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Espace réservé du texte 5">
              <a:extLst>
                <a:ext uri="{FF2B5EF4-FFF2-40B4-BE49-F238E27FC236}">
                  <a16:creationId xmlns:a16="http://schemas.microsoft.com/office/drawing/2014/main" id="{5AB17967-907F-6B83-0B8E-9E93B083659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التقنية الاعتيادية للطرح (1)</a:t>
              </a: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1F00396F-065F-7B8F-869F-7331DB31F972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BCEC765D-831B-CC87-6BB8-3BD5F56CD3E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Organigramme : Terminateur 21">
              <a:extLst>
                <a:ext uri="{FF2B5EF4-FFF2-40B4-BE49-F238E27FC236}">
                  <a16:creationId xmlns:a16="http://schemas.microsoft.com/office/drawing/2014/main" id="{D0E75533-0DF6-7919-2ED1-C821A844DAF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6" name="Espace réservé du texte 5">
              <a:extLst>
                <a:ext uri="{FF2B5EF4-FFF2-40B4-BE49-F238E27FC236}">
                  <a16:creationId xmlns:a16="http://schemas.microsoft.com/office/drawing/2014/main" id="{3B24FADA-8C1E-E4C1-85E3-B06C84EF248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( المقارنة 1)</a:t>
              </a: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DB0CA0BF-B01F-95DC-9AFD-F3D88B65309A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C4E0B311-AAF2-4F82-5D3A-9EE8FDC245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Organigramme : Terminateur 21">
              <a:extLst>
                <a:ext uri="{FF2B5EF4-FFF2-40B4-BE49-F238E27FC236}">
                  <a16:creationId xmlns:a16="http://schemas.microsoft.com/office/drawing/2014/main" id="{979C9E72-929A-816A-98B8-E18C8422278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3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46CC7851-0011-600F-9C84-B52101CBCB1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</a:rPr>
                <a:t>التقنية الاعتيادية للجمع و </a:t>
              </a:r>
              <a:r>
                <a:rPr lang="ar-MA" sz="1600">
                  <a:solidFill>
                    <a:srgbClr val="FFFFFF">
                      <a:lumMod val="65000"/>
                    </a:srgbClr>
                  </a:solidFill>
                </a:rPr>
                <a:t>الطرح  </a:t>
              </a:r>
              <a:endParaRPr lang="ar-MA" sz="1600" dirty="0">
                <a:solidFill>
                  <a:srgbClr val="FFFFFF">
                    <a:lumMod val="65000"/>
                  </a:srgbClr>
                </a:solidFill>
              </a:endParaRP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E128A7A1-CDF5-4075-BDEA-965B8EF2FCD5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C8423CF2-EC6A-01FA-631B-48B8DC1B06B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Organigramme : Terminateur 21">
              <a:extLst>
                <a:ext uri="{FF2B5EF4-FFF2-40B4-BE49-F238E27FC236}">
                  <a16:creationId xmlns:a16="http://schemas.microsoft.com/office/drawing/2014/main" id="{7783B2E8-5DD7-AC97-08E0-2D0A79A6162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4" name="Espace réservé du texte 5">
              <a:extLst>
                <a:ext uri="{FF2B5EF4-FFF2-40B4-BE49-F238E27FC236}">
                  <a16:creationId xmlns:a16="http://schemas.microsoft.com/office/drawing/2014/main" id="{7A8963F3-98FA-2B3C-0977-E2CC88492C5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الأول  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2FECA742-C6B9-49B4-81F5-969C0BA5D4F8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التقنية الاعتيادية للطرح (2)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8631160-223C-AB8E-F4DF-DF612AEE5535}"/>
              </a:ext>
            </a:extLst>
          </p:cNvPr>
          <p:cNvGrpSpPr/>
          <p:nvPr/>
        </p:nvGrpSpPr>
        <p:grpSpPr>
          <a:xfrm>
            <a:off x="1706228" y="2269261"/>
            <a:ext cx="5731544" cy="3983738"/>
            <a:chOff x="1793666" y="2269261"/>
            <a:chExt cx="5731544" cy="3983738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3D6D220-1A77-FEBE-1FD7-9A35B1667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59438" y="2269261"/>
              <a:ext cx="2865772" cy="3983738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81CFA66-6463-BFD9-F844-694831692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93666" y="2270961"/>
              <a:ext cx="2865772" cy="39820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673045"/>
            <a:ext cx="62598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 إنجاز عملية طرح بدون مبادلة لعددين من رقمين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37CD6F7-6F92-7CEE-5EFB-4C3721E27967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88E0750-68A8-2B43-FBBD-172FAD3E0DD5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34A3315-C4D6-24B3-EAF9-8A7D252F3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90877" y="2991745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A4EC153-C832-F525-F564-CD896B853051}"/>
                </a:ext>
              </a:extLst>
            </p:cNvPr>
            <p:cNvSpPr txBox="1"/>
            <p:nvPr/>
          </p:nvSpPr>
          <p:spPr>
            <a:xfrm>
              <a:off x="2050979" y="3595477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الطرح على السطر 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431920A-20FA-00DF-ACA4-C47240582BC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B4C02C19-86FB-9587-EC28-032E0B6DE8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5EAD15E-B07B-AFCA-DE10-EB2C7396A19B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A55C4C7F-C738-EC34-BB50-76971BAEB6A7}"/>
              </a:ext>
            </a:extLst>
          </p:cNvPr>
          <p:cNvSpPr txBox="1"/>
          <p:nvPr/>
        </p:nvSpPr>
        <p:spPr>
          <a:xfrm>
            <a:off x="1808261" y="3032090"/>
            <a:ext cx="4154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878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FD07D-DD50-FC1C-AA28-CE9177A77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A85D197-6793-2A32-196F-995CB23FA2D6}"/>
              </a:ext>
            </a:extLst>
          </p:cNvPr>
          <p:cNvSpPr txBox="1"/>
          <p:nvPr/>
        </p:nvSpPr>
        <p:spPr>
          <a:xfrm>
            <a:off x="961411" y="840260"/>
            <a:ext cx="6515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6 الصفحة 123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FD3264-94B7-DC83-D27B-9965C11E5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526257-614E-0119-DDB9-22CBCFC129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503" y="2067726"/>
            <a:ext cx="6806995" cy="404436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96BBBBA-49D1-D392-90A6-9AF9AD8EEFB0}"/>
              </a:ext>
            </a:extLst>
          </p:cNvPr>
          <p:cNvSpPr txBox="1"/>
          <p:nvPr/>
        </p:nvSpPr>
        <p:spPr>
          <a:xfrm>
            <a:off x="2280316" y="3399504"/>
            <a:ext cx="545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15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665EA73-D689-2C1D-9634-65FDDFA1D438}"/>
              </a:ext>
            </a:extLst>
          </p:cNvPr>
          <p:cNvSpPr txBox="1"/>
          <p:nvPr/>
        </p:nvSpPr>
        <p:spPr>
          <a:xfrm>
            <a:off x="1793618" y="3691078"/>
            <a:ext cx="545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4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377FA65-75C8-0B0F-3720-A1A0D933C224}"/>
              </a:ext>
            </a:extLst>
          </p:cNvPr>
          <p:cNvSpPr txBox="1"/>
          <p:nvPr/>
        </p:nvSpPr>
        <p:spPr>
          <a:xfrm>
            <a:off x="2724454" y="3674580"/>
            <a:ext cx="545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D3AC653-1A5F-5618-AC06-EB6D4F061C25}"/>
              </a:ext>
            </a:extLst>
          </p:cNvPr>
          <p:cNvSpPr txBox="1"/>
          <p:nvPr/>
        </p:nvSpPr>
        <p:spPr>
          <a:xfrm>
            <a:off x="2451609" y="4529769"/>
            <a:ext cx="545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B50778D-FBB4-CEFB-FFF8-B026214B1039}"/>
              </a:ext>
            </a:extLst>
          </p:cNvPr>
          <p:cNvSpPr txBox="1"/>
          <p:nvPr/>
        </p:nvSpPr>
        <p:spPr>
          <a:xfrm>
            <a:off x="2763013" y="4544517"/>
            <a:ext cx="545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4BD8030-C3D6-EEB7-F124-8CEC2924A75D}"/>
              </a:ext>
            </a:extLst>
          </p:cNvPr>
          <p:cNvSpPr txBox="1"/>
          <p:nvPr/>
        </p:nvSpPr>
        <p:spPr>
          <a:xfrm>
            <a:off x="2748265" y="5035913"/>
            <a:ext cx="545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09C5FA4-F6F3-67CD-AF73-4B703CD56CE2}"/>
              </a:ext>
            </a:extLst>
          </p:cNvPr>
          <p:cNvSpPr txBox="1"/>
          <p:nvPr/>
        </p:nvSpPr>
        <p:spPr>
          <a:xfrm>
            <a:off x="2748265" y="5603496"/>
            <a:ext cx="545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637F152-C025-E146-E112-0A7181097724}"/>
              </a:ext>
            </a:extLst>
          </p:cNvPr>
          <p:cNvSpPr txBox="1"/>
          <p:nvPr/>
        </p:nvSpPr>
        <p:spPr>
          <a:xfrm>
            <a:off x="2475420" y="5605939"/>
            <a:ext cx="545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6250DA8-47FD-C7C1-9287-080E801B9E24}"/>
              </a:ext>
            </a:extLst>
          </p:cNvPr>
          <p:cNvSpPr txBox="1"/>
          <p:nvPr/>
        </p:nvSpPr>
        <p:spPr>
          <a:xfrm>
            <a:off x="4778588" y="5035913"/>
            <a:ext cx="927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39993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ABCEF79-6C55-8C80-F6CC-0769846D7B17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2F596CD-06EF-E539-93D1-4B0C13A59218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260C5159-E56B-2448-AFE4-2CB7EE2E8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67453" y="3500641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4B8DD99-2158-3274-7951-915761F54F4F}"/>
                </a:ext>
              </a:extLst>
            </p:cNvPr>
            <p:cNvSpPr txBox="1"/>
            <p:nvPr/>
          </p:nvSpPr>
          <p:spPr>
            <a:xfrm>
              <a:off x="2050979" y="3516617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الطرح على السطر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ABF8B906-0526-559F-DAC5-315942AFB687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43512C33-08F7-5B3A-C7C2-615DE7D676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47F00B9-7B6A-F88E-48FD-A1E7809DCDCB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D35D5135-1656-E0DB-373B-D24295604EE4}"/>
              </a:ext>
            </a:extLst>
          </p:cNvPr>
          <p:cNvSpPr txBox="1"/>
          <p:nvPr/>
        </p:nvSpPr>
        <p:spPr>
          <a:xfrm>
            <a:off x="1808261" y="3076334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91729" y="839370"/>
            <a:ext cx="7266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23 ستنجزون العمليات التالية  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5CCECBD-F120-B66E-A692-02A180DB02DD}"/>
              </a:ext>
            </a:extLst>
          </p:cNvPr>
          <p:cNvGrpSpPr/>
          <p:nvPr/>
        </p:nvGrpSpPr>
        <p:grpSpPr>
          <a:xfrm>
            <a:off x="1034123" y="1614788"/>
            <a:ext cx="6733434" cy="4741767"/>
            <a:chOff x="1034123" y="1614788"/>
            <a:chExt cx="6733434" cy="4741767"/>
          </a:xfrm>
        </p:grpSpPr>
        <p:pic>
          <p:nvPicPr>
            <p:cNvPr id="7" name="Image 6" descr="Une image contenant texte, Visage humain, Dessin animé, personne&#10;&#10;Le contenu généré par l’IA peut être incorrect.">
              <a:extLst>
                <a:ext uri="{FF2B5EF4-FFF2-40B4-BE49-F238E27FC236}">
                  <a16:creationId xmlns:a16="http://schemas.microsoft.com/office/drawing/2014/main" id="{29BB4C3E-3E51-8696-6CA4-A27B94D9F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36152" y="1644284"/>
              <a:ext cx="3331405" cy="471227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6080664-6D54-D49A-9A7F-9C1DF3F7E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4123" y="1614788"/>
              <a:ext cx="3331405" cy="4741767"/>
            </a:xfrm>
            <a:prstGeom prst="rect">
              <a:avLst/>
            </a:prstGeom>
          </p:spPr>
        </p:pic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95C0163-F1C7-A59F-CBAD-273BB23EA209}"/>
              </a:ext>
            </a:extLst>
          </p:cNvPr>
          <p:cNvSpPr/>
          <p:nvPr/>
        </p:nvSpPr>
        <p:spPr>
          <a:xfrm>
            <a:off x="2577528" y="2363348"/>
            <a:ext cx="1419285" cy="173670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فرق العددين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175E692-FF05-9AC9-3826-A94755B0EF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4861" y="1572105"/>
            <a:ext cx="2834279" cy="339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</a:t>
            </a: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1110BB5-8602-0936-57D8-A4D7E9616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3147" y="1563099"/>
            <a:ext cx="3117707" cy="373180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F48006B-633E-3A49-60CC-B22B5C262853}"/>
              </a:ext>
            </a:extLst>
          </p:cNvPr>
          <p:cNvSpPr txBox="1"/>
          <p:nvPr/>
        </p:nvSpPr>
        <p:spPr>
          <a:xfrm>
            <a:off x="5392123" y="1440175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813644B-CE02-B1F0-944A-38432BD6BEA2}"/>
              </a:ext>
            </a:extLst>
          </p:cNvPr>
          <p:cNvSpPr txBox="1"/>
          <p:nvPr/>
        </p:nvSpPr>
        <p:spPr>
          <a:xfrm>
            <a:off x="5377374" y="2253674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3DEA1AC-100A-E5A4-C4AD-2FA493285330}"/>
              </a:ext>
            </a:extLst>
          </p:cNvPr>
          <p:cNvSpPr txBox="1"/>
          <p:nvPr/>
        </p:nvSpPr>
        <p:spPr>
          <a:xfrm>
            <a:off x="5365411" y="3067173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3070D0B-D6A0-8BBA-21F4-49E13E180431}"/>
              </a:ext>
            </a:extLst>
          </p:cNvPr>
          <p:cNvSpPr txBox="1"/>
          <p:nvPr/>
        </p:nvSpPr>
        <p:spPr>
          <a:xfrm>
            <a:off x="5377374" y="3851176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0EF356E-FFC9-E0D3-DA12-C93908E19219}"/>
              </a:ext>
            </a:extLst>
          </p:cNvPr>
          <p:cNvSpPr txBox="1"/>
          <p:nvPr/>
        </p:nvSpPr>
        <p:spPr>
          <a:xfrm>
            <a:off x="5387647" y="4635179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55EC-75C8-C2ED-2255-8E36C327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DA8C3C-F4F3-5CDB-87B7-6F0F020B725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7F3FA77-9A15-93DC-4C05-95C1EB8453C9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3CB7E9F-B476-22D6-2877-8DBD7799465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7B45CDD-3A45-6991-C5F7-C964A55597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67453" y="4097553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860D22E7-772F-F238-8F07-9A78E309B1F9}"/>
                </a:ext>
              </a:extLst>
            </p:cNvPr>
            <p:cNvSpPr txBox="1"/>
            <p:nvPr/>
          </p:nvSpPr>
          <p:spPr>
            <a:xfrm>
              <a:off x="2050979" y="3596909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الطرح على السطر 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8B2BE0B7-BDF5-F38D-FADA-BF52B82E4BEE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29562A97-7D7A-DFB7-178C-9A11DE2C6F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B0FBFEFF-81D6-4E7E-8E37-97EDD61865F2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A0B58120-7BC6-C264-BE45-266FDF1A6464}"/>
              </a:ext>
            </a:extLst>
          </p:cNvPr>
          <p:cNvSpPr txBox="1"/>
          <p:nvPr/>
        </p:nvSpPr>
        <p:spPr>
          <a:xfrm>
            <a:off x="1808261" y="3076334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904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74676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احسبوا الفرق على السطر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86F158A-928F-5D85-A306-36A21E17C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900" y="2947987"/>
            <a:ext cx="3886200" cy="9620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60188EC-7AD3-87D9-18F6-E070E2E74803}"/>
              </a:ext>
            </a:extLst>
          </p:cNvPr>
          <p:cNvSpPr txBox="1"/>
          <p:nvPr/>
        </p:nvSpPr>
        <p:spPr>
          <a:xfrm>
            <a:off x="2906494" y="3105833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  <a:endParaRPr lang="fr-FR" sz="36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E18E79C-13F4-D09A-34EE-10DE31E19192}"/>
              </a:ext>
            </a:extLst>
          </p:cNvPr>
          <p:cNvSpPr txBox="1"/>
          <p:nvPr/>
        </p:nvSpPr>
        <p:spPr>
          <a:xfrm>
            <a:off x="4319967" y="3105833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24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C7ED9-EB71-30E9-7FC8-9285AA43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F84767F-9C93-99C1-96C6-3CD6C65C507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6655E7-9AFF-13FD-6DCD-1131113E5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E35B8A-75A7-2844-38EE-ED4DE9DDEFC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9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79DCB-67F8-60C1-D31E-E112E84C1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40EF146-580F-9A3B-F4A4-5E398C09A613}"/>
              </a:ext>
            </a:extLst>
          </p:cNvPr>
          <p:cNvSpPr txBox="1"/>
          <p:nvPr/>
        </p:nvSpPr>
        <p:spPr>
          <a:xfrm>
            <a:off x="132735" y="76150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نحسب فرق الوحدات ثم نحسب فرق  العشرات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4 ناقص 1 تساوي 3 و3 ناقص 2 تساوي 1  فنحصل على 13 </a:t>
            </a:r>
            <a:r>
              <a:rPr lang="fr-FR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 lang="ar-MA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4CB1BD-46C7-09F6-F2EB-3CB84DD06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0B4A38C-6D4C-FBF8-000F-79FCBE5354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8900" y="2947987"/>
            <a:ext cx="3886200" cy="96202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B826D5A-6CE9-F500-2541-239C6B8BE6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8900" y="1458675"/>
            <a:ext cx="314369" cy="143847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ED53603-9F15-659B-06E3-294322C540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6760" y="1458675"/>
            <a:ext cx="314369" cy="143847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503C96-3B2B-78B1-BACE-EA2D0C4C28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8900" y="2947987"/>
            <a:ext cx="3886200" cy="9620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CE47A32-66A2-8737-99D0-28FAF57A7752}"/>
              </a:ext>
            </a:extLst>
          </p:cNvPr>
          <p:cNvSpPr txBox="1"/>
          <p:nvPr/>
        </p:nvSpPr>
        <p:spPr>
          <a:xfrm>
            <a:off x="2906494" y="3105833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36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5E0AFB-C508-1B2C-EDEA-9BE3BB772C02}"/>
              </a:ext>
            </a:extLst>
          </p:cNvPr>
          <p:cNvSpPr txBox="1"/>
          <p:nvPr/>
        </p:nvSpPr>
        <p:spPr>
          <a:xfrm>
            <a:off x="4319967" y="3105833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sz="36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61F6DA-3B39-10EF-77E3-4FC1EEF48B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4621" y="1467527"/>
            <a:ext cx="314369" cy="1438476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260676A2-1756-6335-C6AE-2CAB5EE1F629}"/>
              </a:ext>
            </a:extLst>
          </p:cNvPr>
          <p:cNvSpPr txBox="1"/>
          <p:nvPr/>
        </p:nvSpPr>
        <p:spPr>
          <a:xfrm>
            <a:off x="5498778" y="3105833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36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F98DC2E6-898B-FFE2-4845-B800C0D521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9906" y="2249939"/>
            <a:ext cx="828675" cy="619125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61ED8A3-CE77-F0F8-888E-0D918690D1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4243" y="2602364"/>
            <a:ext cx="314325" cy="266700"/>
          </a:xfrm>
          <a:prstGeom prst="rect">
            <a:avLst/>
          </a:prstGeom>
        </p:spPr>
      </p:pic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F04D4A3A-6E30-F265-EBDB-9F2A587B3D42}"/>
              </a:ext>
            </a:extLst>
          </p:cNvPr>
          <p:cNvCxnSpPr/>
          <p:nvPr/>
        </p:nvCxnSpPr>
        <p:spPr>
          <a:xfrm flipH="1">
            <a:off x="3404014" y="2514918"/>
            <a:ext cx="309716" cy="34132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6B0CC64F-A79F-D6F6-5FA9-48D96BFA8E71}"/>
              </a:ext>
            </a:extLst>
          </p:cNvPr>
          <p:cNvCxnSpPr/>
          <p:nvPr/>
        </p:nvCxnSpPr>
        <p:spPr>
          <a:xfrm flipH="1">
            <a:off x="1838781" y="2034625"/>
            <a:ext cx="309716" cy="34132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CA81E15A-F8E4-FC58-F09A-0DCAAB882809}"/>
              </a:ext>
            </a:extLst>
          </p:cNvPr>
          <p:cNvCxnSpPr/>
          <p:nvPr/>
        </p:nvCxnSpPr>
        <p:spPr>
          <a:xfrm flipH="1">
            <a:off x="2227553" y="2035786"/>
            <a:ext cx="309716" cy="34132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23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85185E-6 L 0.29879 0.0122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31" y="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0.30816 0.0048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99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32036" y="3412579"/>
            <a:ext cx="4508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 إنجاز عملية طرح 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427999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9496" y="738734"/>
            <a:ext cx="7598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نضع و ننجز عملية طرح 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N1_P5_SEM1_S2_V1">
            <a:hlinkClick r:id="" action="ppaction://media"/>
            <a:extLst>
              <a:ext uri="{FF2B5EF4-FFF2-40B4-BE49-F238E27FC236}">
                <a16:creationId xmlns:a16="http://schemas.microsoft.com/office/drawing/2014/main" id="{51E9B7DD-3B3C-C43E-CCF1-8D000DDBA4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91225" y="1977315"/>
            <a:ext cx="5161550" cy="290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412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وضع و إنجاز عملية طرح لعددين من رقمين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D15A76-DA47-B567-117B-B84D521DEC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364" y="1893533"/>
            <a:ext cx="6611273" cy="35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761005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نضع و ننجز هذه العملية  . سننجز هذا النشاط  خطوة خطوة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DEBC21E-6F5B-4769-9BC1-A95FB79E2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425" y="2639192"/>
            <a:ext cx="3105150" cy="101917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8DA3B80-531B-CF70-AB66-F34203A91CC8}"/>
              </a:ext>
            </a:extLst>
          </p:cNvPr>
          <p:cNvSpPr txBox="1"/>
          <p:nvPr/>
        </p:nvSpPr>
        <p:spPr>
          <a:xfrm>
            <a:off x="3598606" y="2731043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56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09AA8CC-0286-B431-7BAA-393AE83457E1}"/>
              </a:ext>
            </a:extLst>
          </p:cNvPr>
          <p:cNvSpPr txBox="1"/>
          <p:nvPr/>
        </p:nvSpPr>
        <p:spPr>
          <a:xfrm>
            <a:off x="4861590" y="2731043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31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هي الخطوة الأولى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11C49C3-19AC-B8A8-744A-7FBDFFF486B0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C969DB7-7F15-23E5-AF87-2D3B0718E29E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08A45754-3AFF-9AAA-F720-AB8990691E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AA9CABF9-B278-DAEB-69B9-142FEF8FF61F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A036E9CF-7D50-ACB6-9720-3DDA8EFA667B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8A1F57F3-FBAA-9591-DC8B-8E90DDA4AE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12271179-5B4D-8EB5-90AB-0C65B0198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E9B83770-3255-8D20-D886-278664A0C9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7439" y="4908192"/>
            <a:ext cx="6478891" cy="1534587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6534F456-ECBC-52F6-280F-157C157366D4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FDC40B9-47C1-C1B7-7C17-5AF8386D4F73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510BF2C7-697A-8573-E192-571AB6FCED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3</a:t>
              </a:r>
              <a:endParaRPr lang="fr-MA" sz="1600" b="1" dirty="0"/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FE6F6E76-CAB4-5536-FFA4-6CB0EF6C42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4677" y="2240985"/>
            <a:ext cx="3105150" cy="101917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BC60A20-C25D-020B-93DD-D4C3D8E30571}"/>
              </a:ext>
            </a:extLst>
          </p:cNvPr>
          <p:cNvSpPr txBox="1"/>
          <p:nvPr/>
        </p:nvSpPr>
        <p:spPr>
          <a:xfrm>
            <a:off x="3583858" y="2332836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56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BBDF84D-783E-7569-36BE-D97761657F36}"/>
              </a:ext>
            </a:extLst>
          </p:cNvPr>
          <p:cNvSpPr txBox="1"/>
          <p:nvPr/>
        </p:nvSpPr>
        <p:spPr>
          <a:xfrm>
            <a:off x="4846842" y="2332836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31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7CEBB-DF03-611D-0749-E4A6D13AF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499BF64-3DF2-4C6F-4E63-9E6F9F5C504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العملية عموديا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1DFF74-A2A6-92FE-0A1C-9A359D709E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72C3452-A6F0-E59D-0E77-476F13778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64CF3DB-2FB1-A4DD-420D-35FD66E4BF6E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6D6D9BD-55C2-8A53-72AF-53C2671AFD62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CDDA26B6-E643-C4A5-EDF3-A871A87F8F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A0DCCA4-9E92-CD93-4E63-0F2C59E3AC27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9A3E225-C33D-6D3C-D4D6-E7013AE6E660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A360822B-3F8E-21E7-B59C-27024FA0B8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922740F3-2EC0-46EE-FB26-0E2005D5F22A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CA5260A-C772-908A-5A5E-336151F7EC1F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8B4446-1856-8ADE-E8A5-0D1C82965D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3</a:t>
              </a:r>
              <a:endParaRPr lang="fr-MA" sz="1600" b="1" dirty="0"/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2359E216-3C9E-6C55-B4AD-9FF4E1C2B2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425" y="2240985"/>
            <a:ext cx="3105150" cy="1019175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21396DC8-9261-8B68-1451-BA2A8E14F223}"/>
              </a:ext>
            </a:extLst>
          </p:cNvPr>
          <p:cNvSpPr txBox="1"/>
          <p:nvPr/>
        </p:nvSpPr>
        <p:spPr>
          <a:xfrm>
            <a:off x="3583858" y="2332836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56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67D769C-AE74-0C69-C2B9-88D3DD47F580}"/>
              </a:ext>
            </a:extLst>
          </p:cNvPr>
          <p:cNvSpPr txBox="1"/>
          <p:nvPr/>
        </p:nvSpPr>
        <p:spPr>
          <a:xfrm>
            <a:off x="4846842" y="2332836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31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31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D8A70-F37D-C9A5-7977-0009BDAB7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CF00B4-2DED-3F70-9848-02D160084EF6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0AB8F9C-90C2-E660-5BFF-721E8B2B7E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A11270-D967-15FD-2C6C-A4373225BDF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888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CA40B-E408-11B6-8399-2C9F9D365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29109C73-5A4F-8F28-2E97-257C90FE4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1945" y="2274729"/>
            <a:ext cx="4020111" cy="3705742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E3B75804-FEFA-D072-9BF7-5C32704C9DD7}"/>
              </a:ext>
            </a:extLst>
          </p:cNvPr>
          <p:cNvSpPr txBox="1"/>
          <p:nvPr/>
        </p:nvSpPr>
        <p:spPr>
          <a:xfrm>
            <a:off x="101600" y="790501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نكتب العدد الأول في الأعلى و العدد الثاني في الأسفل بحيث الوحدات تحت الوحدات والعشرات تحت العشرات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0B34D09-48B9-E4C1-14C5-0F9E64780F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A289A0C-7D53-0E77-EAFF-19FAB5437DB8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22B6663-2892-BAC0-656A-9DF84D784367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7B9C928F-2A81-D4F2-BA86-080DF884EE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2655AC6-25E7-A756-2AFB-B84223767A3C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A9235D6-751D-4EA7-D7E0-AD27E17F4EB9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D2A6609E-C9EC-C1AC-09D5-9489FDA087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7BC3817-2A56-42FA-9C0B-A9A072B7BF9A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A59EAC7-9E46-AE90-557E-BB18786DBD00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3034CBCD-2800-A91F-A877-23A199E9D0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3</a:t>
              </a:r>
              <a:endParaRPr lang="fr-MA" sz="1600" b="1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27313EF-814F-7799-33E1-E08217BC9E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5370" y="3599947"/>
            <a:ext cx="443784" cy="2789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D15FC52-7752-02F6-F233-886D2166C658}"/>
              </a:ext>
            </a:extLst>
          </p:cNvPr>
          <p:cNvSpPr txBox="1"/>
          <p:nvPr/>
        </p:nvSpPr>
        <p:spPr>
          <a:xfrm>
            <a:off x="4068637" y="256499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284AF32-07E6-70C7-B90A-DF57DF7B5888}"/>
              </a:ext>
            </a:extLst>
          </p:cNvPr>
          <p:cNvSpPr txBox="1"/>
          <p:nvPr/>
        </p:nvSpPr>
        <p:spPr>
          <a:xfrm>
            <a:off x="4580062" y="314347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B67D4F2-45BB-E112-7066-43787908A8E0}"/>
              </a:ext>
            </a:extLst>
          </p:cNvPr>
          <p:cNvSpPr txBox="1"/>
          <p:nvPr/>
        </p:nvSpPr>
        <p:spPr>
          <a:xfrm>
            <a:off x="4044664" y="313828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C9FBD1F-2411-151C-B85F-87F2408B3D37}"/>
              </a:ext>
            </a:extLst>
          </p:cNvPr>
          <p:cNvSpPr txBox="1"/>
          <p:nvPr/>
        </p:nvSpPr>
        <p:spPr>
          <a:xfrm>
            <a:off x="4616244" y="256195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3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66F85-22DB-5498-EEC3-B9513680E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456152C6-9083-410C-AECD-53424EEE3193}"/>
              </a:ext>
            </a:extLst>
          </p:cNvPr>
          <p:cNvGrpSpPr/>
          <p:nvPr/>
        </p:nvGrpSpPr>
        <p:grpSpPr>
          <a:xfrm>
            <a:off x="2561945" y="2274729"/>
            <a:ext cx="4020111" cy="3705742"/>
            <a:chOff x="2561945" y="2274729"/>
            <a:chExt cx="4020111" cy="3705742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BCB4BDFE-6165-FC0A-C93E-312DD76E4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1945" y="2274729"/>
              <a:ext cx="4020111" cy="3705742"/>
            </a:xfrm>
            <a:prstGeom prst="rect">
              <a:avLst/>
            </a:prstGeom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BC6B617-4830-FD6D-F871-C6DE99427D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5370" y="3599947"/>
              <a:ext cx="443784" cy="278950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1CF3F4FB-C10D-0672-1F7E-A7212517ED3E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؟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B46292-9471-CA78-2363-6F1826784B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4C209CA-9188-2CC4-B511-104293D615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EE7F55C-BD9C-BECE-CF41-D4A84F8093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110824D-27C0-C0C4-438E-D17C75A07F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7439" y="4908192"/>
            <a:ext cx="6478891" cy="1534587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CF36089-D25C-025D-A8C2-B8DA6128E313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6D31218-C1E7-E421-8B19-FE0B4343CDD8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E5B35F78-7211-C760-A0FC-C2DB03E019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72594D4-9015-E8AE-38DD-FB185BB5A317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22344CE-F13D-3A6B-E5BD-642CE9E17AC1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F3F4EA23-05CA-845D-CFE1-CD9BE0884C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05A13472-B167-38E0-4C28-3B510A83C4D7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E17DBB3A-DDFD-B6B7-884F-9B313147D627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18EA5CBE-49A0-1C5C-1F9B-08CE858C41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74DE5CA7-BABC-96F1-4B9F-8210741537D4}"/>
              </a:ext>
            </a:extLst>
          </p:cNvPr>
          <p:cNvSpPr txBox="1"/>
          <p:nvPr/>
        </p:nvSpPr>
        <p:spPr>
          <a:xfrm>
            <a:off x="4068637" y="256499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11B8F2A-2FBD-0680-4175-D4EFD77374DB}"/>
              </a:ext>
            </a:extLst>
          </p:cNvPr>
          <p:cNvSpPr txBox="1"/>
          <p:nvPr/>
        </p:nvSpPr>
        <p:spPr>
          <a:xfrm>
            <a:off x="4580062" y="314347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4D960DB-43C0-272F-EEB1-8ADE0D99AF71}"/>
              </a:ext>
            </a:extLst>
          </p:cNvPr>
          <p:cNvSpPr txBox="1"/>
          <p:nvPr/>
        </p:nvSpPr>
        <p:spPr>
          <a:xfrm>
            <a:off x="4044664" y="313828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0196AD1-01AB-F96C-1878-D7548582B9EA}"/>
              </a:ext>
            </a:extLst>
          </p:cNvPr>
          <p:cNvSpPr txBox="1"/>
          <p:nvPr/>
        </p:nvSpPr>
        <p:spPr>
          <a:xfrm>
            <a:off x="4616244" y="256195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17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E6E07-D995-E2EB-CD6F-7BC80F480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7AFBBB73-B6BF-8620-7B9C-8ACFD35B35BD}"/>
              </a:ext>
            </a:extLst>
          </p:cNvPr>
          <p:cNvGrpSpPr/>
          <p:nvPr/>
        </p:nvGrpSpPr>
        <p:grpSpPr>
          <a:xfrm>
            <a:off x="2561945" y="2274729"/>
            <a:ext cx="4020111" cy="3705742"/>
            <a:chOff x="2561945" y="2274729"/>
            <a:chExt cx="4020111" cy="3705742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8085095-DC15-AEC0-3501-1B5494240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1945" y="2274729"/>
              <a:ext cx="4020111" cy="3705742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FDA1052-3509-AAAC-627D-4009A0200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5370" y="3599947"/>
              <a:ext cx="443784" cy="278950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827C3878-7F75-9477-C285-FDF95798D60E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فرق الوحدات فقط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06E95E-2F4B-F55F-F32D-ECAC5F4838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4CA075-CEFC-3291-1A30-656E178957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60D915C5-CD9E-8ACB-8DF1-2257768C5F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7439" y="4908192"/>
            <a:ext cx="6478891" cy="1534587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F5DDC9B-DEA9-B3C9-D52D-1ADBDEEEA53F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8888BD5-F1DA-DF5D-9D69-14BF50A0B4BB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16710BE3-D378-853A-0F1E-2625A03123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D575D50C-44BC-4D64-05C8-38B05F71DE4E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179FAD9-E9B7-364A-A740-E4D0E1E2CDF3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5649D399-B531-F826-91B2-F09DEE1731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C48BC446-7F25-E57E-E736-0BF49620D6EA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485D114-61FE-21AD-7B31-47D63EE2C18A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A15B5034-4147-EEDA-2812-39249B55B9E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DD68EA72-9C9C-B9FA-6797-7B5AB4CFFDEA}"/>
              </a:ext>
            </a:extLst>
          </p:cNvPr>
          <p:cNvSpPr txBox="1"/>
          <p:nvPr/>
        </p:nvSpPr>
        <p:spPr>
          <a:xfrm>
            <a:off x="4068637" y="256499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84EAFFA-A470-3FF1-5C31-767FE8BF765A}"/>
              </a:ext>
            </a:extLst>
          </p:cNvPr>
          <p:cNvSpPr txBox="1"/>
          <p:nvPr/>
        </p:nvSpPr>
        <p:spPr>
          <a:xfrm>
            <a:off x="4580062" y="314347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02BA88B-CF91-D2A1-0BB0-A33233448314}"/>
              </a:ext>
            </a:extLst>
          </p:cNvPr>
          <p:cNvSpPr txBox="1"/>
          <p:nvPr/>
        </p:nvSpPr>
        <p:spPr>
          <a:xfrm>
            <a:off x="4044664" y="313828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C7F77B1-FEA9-F30F-3555-0DBE0CEAD6FF}"/>
              </a:ext>
            </a:extLst>
          </p:cNvPr>
          <p:cNvSpPr txBox="1"/>
          <p:nvPr/>
        </p:nvSpPr>
        <p:spPr>
          <a:xfrm>
            <a:off x="4616244" y="256195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42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F4BBE-5875-DCDC-9064-AC4458A9A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9FA2D62-6FDA-C49A-E288-86C1978ED59F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E4AC81E-DB2C-B9BE-FA81-37BC00632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7B72A5-B838-5C60-5BAD-0373F567579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52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2690C-2FE3-E87A-F8AC-7D1E188E4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>
            <a:extLst>
              <a:ext uri="{FF2B5EF4-FFF2-40B4-BE49-F238E27FC236}">
                <a16:creationId xmlns:a16="http://schemas.microsoft.com/office/drawing/2014/main" id="{C5B6E9F5-6681-6019-0D3A-9CA0AC80F89D}"/>
              </a:ext>
            </a:extLst>
          </p:cNvPr>
          <p:cNvGrpSpPr/>
          <p:nvPr/>
        </p:nvGrpSpPr>
        <p:grpSpPr>
          <a:xfrm>
            <a:off x="2561945" y="2274729"/>
            <a:ext cx="4020111" cy="3705742"/>
            <a:chOff x="2561945" y="2274729"/>
            <a:chExt cx="4020111" cy="3705742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B4F1170F-33A2-2840-B470-23E00DDEC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1945" y="2274729"/>
              <a:ext cx="4020111" cy="3705742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A95DB46D-5BDE-2631-2869-AFA502CB7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5370" y="3599947"/>
              <a:ext cx="443784" cy="278950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82F61A6A-21E9-F013-1A22-DF02EF45011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6 ناقص  1 تساوي 5، نكتب 5 أسفل الوحدات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EE819F-2FF9-CDC3-EA8F-7784E4D7C6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CBFD936-DED0-A98F-20BE-9F8CEA94F7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D549C939-733F-7507-37CB-5F7E11C886BF}"/>
              </a:ext>
            </a:extLst>
          </p:cNvPr>
          <p:cNvSpPr txBox="1"/>
          <p:nvPr/>
        </p:nvSpPr>
        <p:spPr>
          <a:xfrm>
            <a:off x="4616244" y="256195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21F0BF4F-70EF-7C3F-FC68-DB3AB59FEECF}"/>
              </a:ext>
            </a:extLst>
          </p:cNvPr>
          <p:cNvSpPr txBox="1"/>
          <p:nvPr/>
        </p:nvSpPr>
        <p:spPr>
          <a:xfrm>
            <a:off x="4068637" y="256499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06EA0C5-3086-A229-759C-DCFE9FF46FA5}"/>
              </a:ext>
            </a:extLst>
          </p:cNvPr>
          <p:cNvSpPr txBox="1"/>
          <p:nvPr/>
        </p:nvSpPr>
        <p:spPr>
          <a:xfrm>
            <a:off x="4580062" y="314347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8AB63089-C89F-2A06-C0FF-CFADB9B71CFB}"/>
              </a:ext>
            </a:extLst>
          </p:cNvPr>
          <p:cNvSpPr txBox="1"/>
          <p:nvPr/>
        </p:nvSpPr>
        <p:spPr>
          <a:xfrm>
            <a:off x="4572000" y="419758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92030B0-A228-9935-77DD-C03409E8CBC5}"/>
              </a:ext>
            </a:extLst>
          </p:cNvPr>
          <p:cNvSpPr/>
          <p:nvPr/>
        </p:nvSpPr>
        <p:spPr>
          <a:xfrm>
            <a:off x="4541381" y="2747723"/>
            <a:ext cx="611708" cy="13625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CA42805-170D-88CC-74CE-A9B0D4142F4D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17DDFE5-973F-2737-6F26-110677507A40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F93CCC63-174F-408D-98C5-09D81D903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E320F2C0-B29B-50AF-C9E5-07487AE18A42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A7E89DC-0147-4B91-AD75-AAB4211BD631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43D4934-2AE7-B0A0-FBD3-F95F0AE278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D79AA327-7280-D862-A0F7-63EEF89BF8ED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373AC9F-85D9-9B11-07A0-5AA1CD68DB1F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805FEAB7-BA47-D9E9-9686-825CF50913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516A9EDC-FE13-FD88-B8CE-4C994C351C69}"/>
              </a:ext>
            </a:extLst>
          </p:cNvPr>
          <p:cNvSpPr txBox="1"/>
          <p:nvPr/>
        </p:nvSpPr>
        <p:spPr>
          <a:xfrm>
            <a:off x="4044664" y="313828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87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65FC4-7183-A6E1-C13B-94728889E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6205AE3E-A16A-8423-1557-B7CDB99025ED}"/>
              </a:ext>
            </a:extLst>
          </p:cNvPr>
          <p:cNvGrpSpPr/>
          <p:nvPr/>
        </p:nvGrpSpPr>
        <p:grpSpPr>
          <a:xfrm>
            <a:off x="2561945" y="2274729"/>
            <a:ext cx="4020111" cy="3705742"/>
            <a:chOff x="2561945" y="2274729"/>
            <a:chExt cx="4020111" cy="3705742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7ECCE9D0-48BF-0D9C-2098-F9FEF8500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1945" y="2274729"/>
              <a:ext cx="4020111" cy="3705742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2C0DF70-97ED-B71F-795A-4A0B6F4AC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5370" y="3599947"/>
              <a:ext cx="443784" cy="278950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D697E529-DE7F-9F12-5960-BDC38CA99FE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64887DB-D262-0A66-B142-2252EECE62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DC97708-F78F-281A-811F-80FB63171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2132B8E-9819-7CCF-09A3-F36CCD78DF4D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E0F4D56-D513-00AA-F861-77C7120C554F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1A919D9C-42D2-E32C-A238-AFF6CAE485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E9E2603-B6B3-0DEC-5EDE-8F8ED769C1FF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AC6A86C-6A54-9003-6898-F591F2484FB4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1402D477-3C40-EC0F-EB3D-FBCB83E4C8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CF96B3B-9592-4F5E-0942-7FD03F355EC5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AD35930-177D-8554-71DD-7984A96FC53B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EC26EADD-0A98-4124-1718-0832195B7E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97739E3-B9AA-B3B3-995B-FCFFC419CAE4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DC4B2AD0-EC9E-31A6-A5E0-AFA3C4FDEB42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B850E59B-ED96-D302-2C2E-B192E89608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E6A1392E-13E7-5D9D-19A2-C9A447139C0D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5C1A12F-7010-AEC9-A1DB-D3EB57C1D4EE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261B7AD3-EEEC-088A-2E98-498BFD01AA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57A1FA72-7E58-B6DA-90F2-44CF5ACC878D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C27448-4E9A-AD9E-3162-C295D47155D7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97B7FFD7-DC90-14B5-45BE-95DC995AB6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8ECD3994-AEDC-D6DB-0B01-865D4FD0DBF6}"/>
              </a:ext>
            </a:extLst>
          </p:cNvPr>
          <p:cNvSpPr txBox="1"/>
          <p:nvPr/>
        </p:nvSpPr>
        <p:spPr>
          <a:xfrm>
            <a:off x="4572000" y="419758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56AAD5C-B7E1-ED14-BFFB-0803CE0D06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231E78F-A96D-9163-412D-99DA5F1AED14}"/>
              </a:ext>
            </a:extLst>
          </p:cNvPr>
          <p:cNvSpPr txBox="1"/>
          <p:nvPr/>
        </p:nvSpPr>
        <p:spPr>
          <a:xfrm>
            <a:off x="4616244" y="256195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B80B629-5D8A-C4C1-C64F-99833010BC2A}"/>
              </a:ext>
            </a:extLst>
          </p:cNvPr>
          <p:cNvSpPr txBox="1"/>
          <p:nvPr/>
        </p:nvSpPr>
        <p:spPr>
          <a:xfrm>
            <a:off x="4068637" y="256499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AE540AF-98F5-0C6D-90FA-483820A88927}"/>
              </a:ext>
            </a:extLst>
          </p:cNvPr>
          <p:cNvSpPr txBox="1"/>
          <p:nvPr/>
        </p:nvSpPr>
        <p:spPr>
          <a:xfrm>
            <a:off x="4580062" y="314347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1C4E5C0-8B29-2A36-D978-88684E20E468}"/>
              </a:ext>
            </a:extLst>
          </p:cNvPr>
          <p:cNvSpPr txBox="1"/>
          <p:nvPr/>
        </p:nvSpPr>
        <p:spPr>
          <a:xfrm>
            <a:off x="4044664" y="313828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37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A311E-7246-8993-E6BD-6C8C9FD01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e 47">
            <a:extLst>
              <a:ext uri="{FF2B5EF4-FFF2-40B4-BE49-F238E27FC236}">
                <a16:creationId xmlns:a16="http://schemas.microsoft.com/office/drawing/2014/main" id="{F41D0995-FC43-38C4-55C2-AAF453F738F1}"/>
              </a:ext>
            </a:extLst>
          </p:cNvPr>
          <p:cNvGrpSpPr/>
          <p:nvPr/>
        </p:nvGrpSpPr>
        <p:grpSpPr>
          <a:xfrm>
            <a:off x="2561945" y="2274729"/>
            <a:ext cx="4020111" cy="3705742"/>
            <a:chOff x="2561945" y="2274729"/>
            <a:chExt cx="4020111" cy="3705742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E6C6B86F-A6AB-782C-CE4C-EBE545847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1945" y="2274729"/>
              <a:ext cx="4020111" cy="3705742"/>
            </a:xfrm>
            <a:prstGeom prst="rect">
              <a:avLst/>
            </a:prstGeom>
          </p:spPr>
        </p:pic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32B892B4-62E3-534C-E5AD-EDB75A1A6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5370" y="3599947"/>
              <a:ext cx="443784" cy="278950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81F3176F-37C0-977B-9F90-EB42BFA683E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 فرق العشرات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D2CDFE-A2E0-F575-38E6-F4EB868CAA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3C1A7D4-39F7-FAE8-38B4-8E8FA937A5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80043066-048C-E34F-2A8B-9CBE31ABBC5D}"/>
              </a:ext>
            </a:extLst>
          </p:cNvPr>
          <p:cNvSpPr txBox="1"/>
          <p:nvPr/>
        </p:nvSpPr>
        <p:spPr>
          <a:xfrm>
            <a:off x="4572000" y="419758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50E89C1-FEC4-CFA2-51DC-F2096A7606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759F6AA-FF9E-65B7-82E2-D71D91DFC97C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DB2A3CE-21DC-13D7-7B58-83D565432B5B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4AD1C930-188A-C79A-BCED-AE0DB71ECD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3A0C3F05-1B93-4790-64C5-1DB5B604AFAE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6B54867-8A3D-08EC-773A-892D6122E31D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041CE8F0-B395-3EC1-A4BC-02BC220624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96562EA-8170-C25D-D441-BECE5ABDF229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6B93076-BF35-5186-9F03-92E21BD5478D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8FC05E7A-C642-F5CC-EA2C-1F672916E8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11D41C20-104F-1AF4-4E14-6F82A1E3394A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F712A2C-ABA5-2626-3A4E-B7E2FAC5E68D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D0ED0E4A-5D6F-8180-19F2-DA0DCB1259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F87693D-DF68-45AA-981A-FAD8DE6FE392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A801A738-8BF0-1813-8429-7943AD6B5008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BB6026D5-F43D-F2D7-8768-53D8AA245F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CF5F0D53-655B-67A5-A1D6-1ACABECBE313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7873C099-F294-CAD2-61E6-4469B9470F4F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A0EC74C3-93A0-714F-DAEF-FE13606746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6E445EF2-8F93-2FB5-83F1-34E45F720A39}"/>
              </a:ext>
            </a:extLst>
          </p:cNvPr>
          <p:cNvSpPr txBox="1"/>
          <p:nvPr/>
        </p:nvSpPr>
        <p:spPr>
          <a:xfrm>
            <a:off x="4616244" y="256195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4B7897-0CF2-4A29-1860-A62A1F8F00A3}"/>
              </a:ext>
            </a:extLst>
          </p:cNvPr>
          <p:cNvSpPr txBox="1"/>
          <p:nvPr/>
        </p:nvSpPr>
        <p:spPr>
          <a:xfrm>
            <a:off x="4068637" y="256499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C870650-E9D9-0227-01DB-F9B872576CDD}"/>
              </a:ext>
            </a:extLst>
          </p:cNvPr>
          <p:cNvSpPr txBox="1"/>
          <p:nvPr/>
        </p:nvSpPr>
        <p:spPr>
          <a:xfrm>
            <a:off x="4580062" y="314347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C64F908-40B7-D4AF-D4BE-8770834493B7}"/>
              </a:ext>
            </a:extLst>
          </p:cNvPr>
          <p:cNvSpPr txBox="1"/>
          <p:nvPr/>
        </p:nvSpPr>
        <p:spPr>
          <a:xfrm>
            <a:off x="4044664" y="313828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64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097AA-CF08-C395-A245-7B5021238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59CABB-2156-EFFA-82F5-10FB7A02FEBC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1E0F19A-0D4F-7F6E-F7DF-27E635E2A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48AC708-6FC3-E785-4FF3-B5E33E1C54F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01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3CFFD-71AD-ED0A-2642-2CC5D2B92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e 48">
            <a:extLst>
              <a:ext uri="{FF2B5EF4-FFF2-40B4-BE49-F238E27FC236}">
                <a16:creationId xmlns:a16="http://schemas.microsoft.com/office/drawing/2014/main" id="{B52E01E9-2BCE-175E-0637-12B98BF043A0}"/>
              </a:ext>
            </a:extLst>
          </p:cNvPr>
          <p:cNvGrpSpPr/>
          <p:nvPr/>
        </p:nvGrpSpPr>
        <p:grpSpPr>
          <a:xfrm>
            <a:off x="2561945" y="2274729"/>
            <a:ext cx="4020111" cy="3705742"/>
            <a:chOff x="2561945" y="2274729"/>
            <a:chExt cx="4020111" cy="3705742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27102DEE-AC27-7CC2-D4A1-BA4D28E0D6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1945" y="2274729"/>
              <a:ext cx="4020111" cy="3705742"/>
            </a:xfrm>
            <a:prstGeom prst="rect">
              <a:avLst/>
            </a:prstGeom>
          </p:spPr>
        </p:pic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26DE687C-79DD-2B09-424E-80AC1A2FC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5370" y="3599947"/>
              <a:ext cx="443784" cy="278950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AF26D59E-9DC4-2BEC-F644-8D9FAA62A48E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5 ناقص  3يساوي 2 أي عشرتان اثنتان ، نكتب 2 أسفل العشرات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A2A41F-6C2B-96C7-DEE6-296F81E2A8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BD6BB27-13A0-F389-7A11-D91EDAAC8F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7C99773C-EEA7-E97D-2C78-9571415D339C}"/>
              </a:ext>
            </a:extLst>
          </p:cNvPr>
          <p:cNvSpPr txBox="1"/>
          <p:nvPr/>
        </p:nvSpPr>
        <p:spPr>
          <a:xfrm>
            <a:off x="4572000" y="419758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F9F48A-A987-A5F6-1189-980A165C99C2}"/>
              </a:ext>
            </a:extLst>
          </p:cNvPr>
          <p:cNvSpPr/>
          <p:nvPr/>
        </p:nvSpPr>
        <p:spPr>
          <a:xfrm>
            <a:off x="3974875" y="2747723"/>
            <a:ext cx="611708" cy="13625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0FE29C3-F688-EB20-5C7F-64D2C32E4F86}"/>
              </a:ext>
            </a:extLst>
          </p:cNvPr>
          <p:cNvSpPr txBox="1"/>
          <p:nvPr/>
        </p:nvSpPr>
        <p:spPr>
          <a:xfrm>
            <a:off x="4048615" y="419758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5EFC70B-27C5-9655-47DD-28E3FB5F05A0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E3CD79D-7B6C-93AE-0284-39C1C938DB3D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E0780383-4E4C-15AF-8F44-04D1EF9C93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49FDE6C7-5962-0C22-29AB-056A45D6E1B7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D316600-F1F2-09A4-B779-19B567CEFA85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9BF9F55B-93D4-6C8B-838B-A69EE4CE80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271F579-2096-92AD-82E2-54320D027C7D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243604F-75BB-E0D5-9EB5-F2AA7CDF8AD7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212D68CA-9E40-5ED1-7FE9-7DA9F91D59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096860B-EC34-225E-0A77-188483B92181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F7B7AFC-9ECD-0322-5567-72F63B17E08D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527FC503-5415-2C4B-2A07-BD8AF0B582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15AF2309-DE77-4223-BABE-C8D78B91B536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48A654B-D862-914E-EDDB-3EF367E6FEF0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64CA97FA-8D9C-1EEB-C145-21941CB439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E2CC4F3D-FD1B-1860-6A2A-08C53C6571BE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032DD6F3-EF0C-DDE4-DAE3-D6E71F8708E3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Oval 80">
              <a:extLst>
                <a:ext uri="{FF2B5EF4-FFF2-40B4-BE49-F238E27FC236}">
                  <a16:creationId xmlns:a16="http://schemas.microsoft.com/office/drawing/2014/main" id="{D777F008-9C8B-D099-96BB-8B607F4FFD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65629325-AE74-582E-0219-ED4209FB8B2C}"/>
              </a:ext>
            </a:extLst>
          </p:cNvPr>
          <p:cNvSpPr txBox="1"/>
          <p:nvPr/>
        </p:nvSpPr>
        <p:spPr>
          <a:xfrm>
            <a:off x="4616244" y="256195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8FBE825-F342-BA85-500C-73CBFFF8C1FC}"/>
              </a:ext>
            </a:extLst>
          </p:cNvPr>
          <p:cNvSpPr txBox="1"/>
          <p:nvPr/>
        </p:nvSpPr>
        <p:spPr>
          <a:xfrm>
            <a:off x="4068637" y="256499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5A81939-5EAE-EB05-7945-7AE18B744C2B}"/>
              </a:ext>
            </a:extLst>
          </p:cNvPr>
          <p:cNvSpPr txBox="1"/>
          <p:nvPr/>
        </p:nvSpPr>
        <p:spPr>
          <a:xfrm>
            <a:off x="4580062" y="314347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9E32EEB-2E90-66E1-A76F-B25CEE2A9342}"/>
              </a:ext>
            </a:extLst>
          </p:cNvPr>
          <p:cNvSpPr txBox="1"/>
          <p:nvPr/>
        </p:nvSpPr>
        <p:spPr>
          <a:xfrm>
            <a:off x="4044664" y="313828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82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868B5-E861-247F-9643-3C9B7DFF8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e 47">
            <a:extLst>
              <a:ext uri="{FF2B5EF4-FFF2-40B4-BE49-F238E27FC236}">
                <a16:creationId xmlns:a16="http://schemas.microsoft.com/office/drawing/2014/main" id="{0A1709EC-86CC-9825-1F96-A9DF8E9B8B62}"/>
              </a:ext>
            </a:extLst>
          </p:cNvPr>
          <p:cNvGrpSpPr/>
          <p:nvPr/>
        </p:nvGrpSpPr>
        <p:grpSpPr>
          <a:xfrm>
            <a:off x="2561945" y="2274729"/>
            <a:ext cx="4020111" cy="3705742"/>
            <a:chOff x="2561945" y="2274729"/>
            <a:chExt cx="4020111" cy="3705742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41466A5D-AD96-BC17-0019-D3A013EB77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1945" y="2274729"/>
              <a:ext cx="4020111" cy="3705742"/>
            </a:xfrm>
            <a:prstGeom prst="rect">
              <a:avLst/>
            </a:prstGeom>
          </p:spPr>
        </p:pic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92E4BE89-56C2-03CC-8405-4C1A94488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5370" y="3599947"/>
              <a:ext cx="443784" cy="278950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D327C19C-13E3-5862-5D14-20786E6EE425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إذن 56 ناقص  31 تساوي 25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CBFDF0-7A69-B9A0-CDB7-D0E3F086A6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5A7315B-AFAA-254A-0347-5029FF12E2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BEBE8F91-CD6A-DF4E-021E-FA47ACA58572}"/>
              </a:ext>
            </a:extLst>
          </p:cNvPr>
          <p:cNvSpPr txBox="1"/>
          <p:nvPr/>
        </p:nvSpPr>
        <p:spPr>
          <a:xfrm>
            <a:off x="4572000" y="419758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CF7AF11-C510-B7D1-222C-362568E5EE52}"/>
              </a:ext>
            </a:extLst>
          </p:cNvPr>
          <p:cNvSpPr txBox="1"/>
          <p:nvPr/>
        </p:nvSpPr>
        <p:spPr>
          <a:xfrm>
            <a:off x="4048615" y="419758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E4001F2-3782-EA84-AA34-132EFF792E43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43DEE00-CA30-3D93-F6DA-4E7B96497E09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FE0C4EBE-A55A-2550-040E-C44040CC52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37271D94-89CA-C48F-B193-FAEB87742760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A7B2BCD-D65A-43D9-7AA3-1CFEC73280D6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743882B6-D98F-BF1C-BFE1-456134C43A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3480E07-0832-2614-48FF-6CCC3959304D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541DE954-45C0-DB11-17B8-5F5F245934C8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3567EEC1-B400-9D1B-6A96-FB8339EF9A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3B95391-6EB1-B696-9A86-2BE242FE3DE1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7C21BB5A-B319-F41A-7A35-0835801AA4D3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36EDD920-9ECE-D7E2-0BD5-147F5D7D6B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27EEBE92-A5C4-59E5-0AB6-D7C3620526A2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C35A83F9-37B2-B477-34FC-AD0D6207470D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2A6530C1-CA49-70FB-91F5-73EF62AEE4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8A6C2380-98BC-5A0A-A2DA-D69603E5FCFA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AE1C351F-46B1-41E8-1FD2-6B598E78C87C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C37D4571-AD9A-3A55-658D-2C324077F6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2FA3FBD2-39F1-C0F0-2B33-014FDA519667}"/>
              </a:ext>
            </a:extLst>
          </p:cNvPr>
          <p:cNvSpPr txBox="1"/>
          <p:nvPr/>
        </p:nvSpPr>
        <p:spPr>
          <a:xfrm>
            <a:off x="4616244" y="256195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F8A5907-4E7B-E127-1CFF-4365C6B06A02}"/>
              </a:ext>
            </a:extLst>
          </p:cNvPr>
          <p:cNvSpPr txBox="1"/>
          <p:nvPr/>
        </p:nvSpPr>
        <p:spPr>
          <a:xfrm>
            <a:off x="4068637" y="256499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1DC901C-78DC-37F6-0397-AEE2D97A0F0A}"/>
              </a:ext>
            </a:extLst>
          </p:cNvPr>
          <p:cNvSpPr txBox="1"/>
          <p:nvPr/>
        </p:nvSpPr>
        <p:spPr>
          <a:xfrm>
            <a:off x="4580062" y="314347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5C333AC-9FB5-9DB1-DFA9-CCBB9A312C76}"/>
              </a:ext>
            </a:extLst>
          </p:cNvPr>
          <p:cNvSpPr txBox="1"/>
          <p:nvPr/>
        </p:nvSpPr>
        <p:spPr>
          <a:xfrm>
            <a:off x="4044664" y="313828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06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14140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5A8CE-0B5A-3598-CCD4-550BE336D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0AC104E-C066-739B-DB0E-8F8C584D75DE}"/>
              </a:ext>
            </a:extLst>
          </p:cNvPr>
          <p:cNvSpPr txBox="1"/>
          <p:nvPr/>
        </p:nvSpPr>
        <p:spPr>
          <a:xfrm>
            <a:off x="185568" y="762525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ضعوا و أنجزوا العملية التالية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5CF8C4-8C33-2992-4DC6-BC24E934E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439657-9475-71DB-2183-9A74844E4C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8450" y="1873198"/>
            <a:ext cx="3467100" cy="381952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B312351-70E7-305C-8FD0-99AB704E9790}"/>
              </a:ext>
            </a:extLst>
          </p:cNvPr>
          <p:cNvSpPr txBox="1"/>
          <p:nvPr/>
        </p:nvSpPr>
        <p:spPr>
          <a:xfrm>
            <a:off x="3554361" y="1978875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77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5DDE742-6D67-48E5-EB11-58BB5897AA38}"/>
              </a:ext>
            </a:extLst>
          </p:cNvPr>
          <p:cNvSpPr txBox="1"/>
          <p:nvPr/>
        </p:nvSpPr>
        <p:spPr>
          <a:xfrm>
            <a:off x="4817345" y="1978875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47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84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36E63-06B7-1D97-C4BC-DA5C4882C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0D4B9ED-B940-3EE3-24B9-D7E8BD088BC0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59DBFF-9C2F-C911-B04E-B6082B7CF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33054E9-6304-2B78-F5C0-99103D69DD1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99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A06AF-014D-98CC-1B79-12076C5AD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055D588-EB73-020C-D983-51238CDF8D3C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77 ناقص  47 تساوي 30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من يشرح لنا كيف وضع و انجز العملية ؟.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9154F2-8BFB-AD06-DC2E-E760358A0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F0E5F02-E44B-83BA-34CF-2B5FC4E37A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8450" y="1873198"/>
            <a:ext cx="3467100" cy="381952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193A984-199D-768D-F6FD-4F2764E79772}"/>
              </a:ext>
            </a:extLst>
          </p:cNvPr>
          <p:cNvSpPr txBox="1"/>
          <p:nvPr/>
        </p:nvSpPr>
        <p:spPr>
          <a:xfrm>
            <a:off x="3554361" y="1978875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77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326AD4F-AE21-7ED2-4E01-8C593924E1C1}"/>
              </a:ext>
            </a:extLst>
          </p:cNvPr>
          <p:cNvSpPr txBox="1"/>
          <p:nvPr/>
        </p:nvSpPr>
        <p:spPr>
          <a:xfrm>
            <a:off x="4817345" y="1978875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47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6A3593E-47CA-A127-6142-5066384AF3AF}"/>
              </a:ext>
            </a:extLst>
          </p:cNvPr>
          <p:cNvSpPr txBox="1"/>
          <p:nvPr/>
        </p:nvSpPr>
        <p:spPr>
          <a:xfrm>
            <a:off x="4029603" y="2932495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B91AA28-81AC-316C-2453-BAAA213AC64D}"/>
              </a:ext>
            </a:extLst>
          </p:cNvPr>
          <p:cNvSpPr txBox="1"/>
          <p:nvPr/>
        </p:nvSpPr>
        <p:spPr>
          <a:xfrm>
            <a:off x="4572000" y="290317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F4D51A9-580F-C730-8986-750AD46C3023}"/>
              </a:ext>
            </a:extLst>
          </p:cNvPr>
          <p:cNvSpPr txBox="1"/>
          <p:nvPr/>
        </p:nvSpPr>
        <p:spPr>
          <a:xfrm>
            <a:off x="4561850" y="3720826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7A98A6C-AB37-A668-81EC-E422BBEF5CE4}"/>
              </a:ext>
            </a:extLst>
          </p:cNvPr>
          <p:cNvSpPr txBox="1"/>
          <p:nvPr/>
        </p:nvSpPr>
        <p:spPr>
          <a:xfrm>
            <a:off x="4014855" y="374891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3D1A934-1176-85DF-7808-3B5683DE02D7}"/>
              </a:ext>
            </a:extLst>
          </p:cNvPr>
          <p:cNvSpPr txBox="1"/>
          <p:nvPr/>
        </p:nvSpPr>
        <p:spPr>
          <a:xfrm>
            <a:off x="4551133" y="469321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46D4F01-464D-506C-9A7C-DD5863041AA0}"/>
              </a:ext>
            </a:extLst>
          </p:cNvPr>
          <p:cNvSpPr txBox="1"/>
          <p:nvPr/>
        </p:nvSpPr>
        <p:spPr>
          <a:xfrm>
            <a:off x="4014855" y="469321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03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8" grpId="0"/>
      <p:bldP spid="4" grpId="0"/>
      <p:bldP spid="12" grpId="0"/>
      <p:bldP spid="1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D63A1-AD2F-159F-C7FE-512D3314B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66F46E8-E510-FC3E-BA8B-93500045EFCB}"/>
              </a:ext>
            </a:extLst>
          </p:cNvPr>
          <p:cNvSpPr txBox="1"/>
          <p:nvPr/>
        </p:nvSpPr>
        <p:spPr>
          <a:xfrm>
            <a:off x="185568" y="762525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ضعوا و أنجزوا العملية التالية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96A13F-38D5-CF90-56B8-FC698B730A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66BFFF-F3F3-7370-A964-3971906494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8450" y="1873198"/>
            <a:ext cx="3467100" cy="381952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C293825-D4F4-B100-B49E-CBB9C97FEBF4}"/>
              </a:ext>
            </a:extLst>
          </p:cNvPr>
          <p:cNvSpPr txBox="1"/>
          <p:nvPr/>
        </p:nvSpPr>
        <p:spPr>
          <a:xfrm>
            <a:off x="3554361" y="1978875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58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06CC3AB-A057-F9CD-9949-56107F6B2603}"/>
              </a:ext>
            </a:extLst>
          </p:cNvPr>
          <p:cNvSpPr txBox="1"/>
          <p:nvPr/>
        </p:nvSpPr>
        <p:spPr>
          <a:xfrm>
            <a:off x="4817345" y="1978875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89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52C66-F29D-E305-2EC0-E423184ED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D3201EE-7DFE-7C36-9994-326B1409B34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42E2FEE-8E27-8C84-ACFC-9E05B249AE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FFAE2F-DFBA-BBF1-4B17-0E53B8D738F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6101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222D6-CEE8-E4E3-AB6C-AA30F9C07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B7D0B80-76C0-B540-4E01-24187F709B0A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58 ناقص  26 تساوي 32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من يشرح لنا كيف وضع و انجز العملية ؟.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D6FD2B-1736-5F55-2592-F8254B6260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0A1657A-BED1-DC37-05CE-E3268C32E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8450" y="1873198"/>
            <a:ext cx="3467100" cy="381952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39AEBD6-75F3-3801-34BC-B34B04D0E71E}"/>
              </a:ext>
            </a:extLst>
          </p:cNvPr>
          <p:cNvSpPr txBox="1"/>
          <p:nvPr/>
        </p:nvSpPr>
        <p:spPr>
          <a:xfrm>
            <a:off x="3554361" y="1978875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58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96B90C6-2BC8-198D-BBA2-1E971F458762}"/>
              </a:ext>
            </a:extLst>
          </p:cNvPr>
          <p:cNvSpPr txBox="1"/>
          <p:nvPr/>
        </p:nvSpPr>
        <p:spPr>
          <a:xfrm>
            <a:off x="4817345" y="1978875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EF61B87-7362-BBC9-C2CA-C57F19987C47}"/>
              </a:ext>
            </a:extLst>
          </p:cNvPr>
          <p:cNvSpPr txBox="1"/>
          <p:nvPr/>
        </p:nvSpPr>
        <p:spPr>
          <a:xfrm>
            <a:off x="3985359" y="2932495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AE240B9-519B-557E-78D6-E4A6F8F19D29}"/>
              </a:ext>
            </a:extLst>
          </p:cNvPr>
          <p:cNvSpPr txBox="1"/>
          <p:nvPr/>
        </p:nvSpPr>
        <p:spPr>
          <a:xfrm>
            <a:off x="4572000" y="290317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0D74BA8-E604-23A3-2B56-8EF5B96DCFBE}"/>
              </a:ext>
            </a:extLst>
          </p:cNvPr>
          <p:cNvSpPr txBox="1"/>
          <p:nvPr/>
        </p:nvSpPr>
        <p:spPr>
          <a:xfrm>
            <a:off x="4561850" y="3720826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B31B999-7DA7-BCFE-92F6-3D4B10954D69}"/>
              </a:ext>
            </a:extLst>
          </p:cNvPr>
          <p:cNvSpPr txBox="1"/>
          <p:nvPr/>
        </p:nvSpPr>
        <p:spPr>
          <a:xfrm>
            <a:off x="3995509" y="3689917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C705FB7-3D74-ACA5-8309-041C6434D28E}"/>
              </a:ext>
            </a:extLst>
          </p:cNvPr>
          <p:cNvSpPr txBox="1"/>
          <p:nvPr/>
        </p:nvSpPr>
        <p:spPr>
          <a:xfrm>
            <a:off x="4551133" y="469321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72A85B4-E644-905B-CAA8-7BCC9FEEA8BA}"/>
              </a:ext>
            </a:extLst>
          </p:cNvPr>
          <p:cNvSpPr txBox="1"/>
          <p:nvPr/>
        </p:nvSpPr>
        <p:spPr>
          <a:xfrm>
            <a:off x="3970611" y="469321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8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8" grpId="0"/>
      <p:bldP spid="4" grpId="0"/>
      <p:bldP spid="12" grpId="0"/>
      <p:bldP spid="1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124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سنطبق ما تعلمناه  في  النشاط رقم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94E82431-C8D5-2FC9-FC9F-AA899D780053}"/>
              </a:ext>
            </a:extLst>
          </p:cNvPr>
          <p:cNvGrpSpPr/>
          <p:nvPr/>
        </p:nvGrpSpPr>
        <p:grpSpPr>
          <a:xfrm>
            <a:off x="1475943" y="1818207"/>
            <a:ext cx="6192115" cy="4269527"/>
            <a:chOff x="632275" y="1502229"/>
            <a:chExt cx="6811326" cy="469648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91BCEF9-3AC7-26BD-9F0E-A75B4EACB2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33175" y="1502229"/>
              <a:ext cx="3410426" cy="4677428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FB9DE79-DDFD-C2C6-7AC6-91CFB3D6E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2275" y="1502229"/>
              <a:ext cx="3400900" cy="4696480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733684" y="4402393"/>
            <a:ext cx="2768360" cy="1474840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</a:t>
            </a:r>
            <a:r>
              <a:rPr lang="ar-MA" b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2821F4-8699-4296-B4F3-A0470C26B6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773" y="3552715"/>
            <a:ext cx="1656541" cy="162232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74153D-5526-56CB-BB0F-98FEE079BC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035" y="2196946"/>
            <a:ext cx="5746440" cy="271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9C6E64-D775-F881-EAFF-87E5C769CD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39" y="2249244"/>
            <a:ext cx="4967147" cy="2683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60E48-CF6B-E3A1-37B8-4D1273B40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8ECD1C-5B97-62D6-588C-D794A295FCAF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المتعلمين للقيام إلى السبورة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6CB7E0-D93A-0580-27DB-C7514BD2A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BE1C25-A333-0273-4F43-7C501572C7D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90709" y="1636909"/>
            <a:ext cx="2562583" cy="436305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16B90FB-4163-680D-CD35-CEE61A00DC9C}"/>
              </a:ext>
            </a:extLst>
          </p:cNvPr>
          <p:cNvSpPr txBox="1"/>
          <p:nvPr/>
        </p:nvSpPr>
        <p:spPr>
          <a:xfrm>
            <a:off x="4141970" y="3272916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0D4D673-031A-1A15-9320-DA534F4AF0E0}"/>
              </a:ext>
            </a:extLst>
          </p:cNvPr>
          <p:cNvSpPr txBox="1"/>
          <p:nvPr/>
        </p:nvSpPr>
        <p:spPr>
          <a:xfrm>
            <a:off x="4645505" y="3264243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F45866F-04F6-953C-186A-15FD51756F44}"/>
              </a:ext>
            </a:extLst>
          </p:cNvPr>
          <p:cNvSpPr txBox="1"/>
          <p:nvPr/>
        </p:nvSpPr>
        <p:spPr>
          <a:xfrm>
            <a:off x="4601256" y="4217946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4241118-8045-0C91-07F8-4E14B943F872}"/>
              </a:ext>
            </a:extLst>
          </p:cNvPr>
          <p:cNvSpPr txBox="1"/>
          <p:nvPr/>
        </p:nvSpPr>
        <p:spPr>
          <a:xfrm>
            <a:off x="4066141" y="4217945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E5D81D4-BF2E-7AAB-147E-1D4E79EF0F8F}"/>
              </a:ext>
            </a:extLst>
          </p:cNvPr>
          <p:cNvSpPr txBox="1"/>
          <p:nvPr/>
        </p:nvSpPr>
        <p:spPr>
          <a:xfrm>
            <a:off x="4545839" y="5186398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D82CF14-EDD9-2A8C-19C9-AFCD1ACA3E62}"/>
              </a:ext>
            </a:extLst>
          </p:cNvPr>
          <p:cNvSpPr txBox="1"/>
          <p:nvPr/>
        </p:nvSpPr>
        <p:spPr>
          <a:xfrm>
            <a:off x="4125133" y="5171649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10318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5" grpId="0"/>
      <p:bldP spid="8" grpId="0"/>
      <p:bldP spid="9" grpId="0"/>
      <p:bldP spid="1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993BF-58C3-CCC0-ADFF-91B830A77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568C120-4FB7-96BB-8B8D-F646D4E57AB4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المتعلمين للقيام إلى السبورة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5C0BCDC-DF0D-546F-3F90-94E26D1984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93A42B6-33BE-39E7-0D78-E945820C00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19261" y="1673780"/>
            <a:ext cx="2705478" cy="437258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6AC76A7-0846-32B6-2744-7182927EF61B}"/>
              </a:ext>
            </a:extLst>
          </p:cNvPr>
          <p:cNvSpPr txBox="1"/>
          <p:nvPr/>
        </p:nvSpPr>
        <p:spPr>
          <a:xfrm>
            <a:off x="4082978" y="3272916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3E75B2F-C5A0-0636-30F5-08B3E22F905A}"/>
              </a:ext>
            </a:extLst>
          </p:cNvPr>
          <p:cNvSpPr txBox="1"/>
          <p:nvPr/>
        </p:nvSpPr>
        <p:spPr>
          <a:xfrm>
            <a:off x="4616009" y="3293739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BD45371-9F96-6F79-5DEB-B621BF1A789A}"/>
              </a:ext>
            </a:extLst>
          </p:cNvPr>
          <p:cNvSpPr txBox="1"/>
          <p:nvPr/>
        </p:nvSpPr>
        <p:spPr>
          <a:xfrm>
            <a:off x="4571760" y="4232694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80610D-A2A3-996E-86F6-471F2C51E482}"/>
              </a:ext>
            </a:extLst>
          </p:cNvPr>
          <p:cNvSpPr txBox="1"/>
          <p:nvPr/>
        </p:nvSpPr>
        <p:spPr>
          <a:xfrm>
            <a:off x="4066141" y="4217945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15024FF-6D1A-16C6-C3D7-018E44C946FD}"/>
              </a:ext>
            </a:extLst>
          </p:cNvPr>
          <p:cNvSpPr txBox="1"/>
          <p:nvPr/>
        </p:nvSpPr>
        <p:spPr>
          <a:xfrm>
            <a:off x="4604831" y="5186398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06C029C-3445-1B5D-DED6-F346EAEC6505}"/>
              </a:ext>
            </a:extLst>
          </p:cNvPr>
          <p:cNvSpPr txBox="1"/>
          <p:nvPr/>
        </p:nvSpPr>
        <p:spPr>
          <a:xfrm>
            <a:off x="4125133" y="5171649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48310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5" grpId="0"/>
      <p:bldP spid="1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CB701-962E-43C8-5BFB-955DEEDC7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F9BF3BC-3DFB-3E92-179D-26F723BDC276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المتعلمين للقيام إلى السبورة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58AF423-C6C1-0611-162D-D3687A6F74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EA58585-7CC0-0AEA-68AD-AF1F3B3158C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95232" y="1704727"/>
            <a:ext cx="2553056" cy="429637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C017B28-2CA1-16F6-9D17-1BA5E9EF071A}"/>
              </a:ext>
            </a:extLst>
          </p:cNvPr>
          <p:cNvSpPr txBox="1"/>
          <p:nvPr/>
        </p:nvSpPr>
        <p:spPr>
          <a:xfrm>
            <a:off x="4082978" y="3272916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A09F900-4E0A-9015-6CC2-9E854ED9FBB8}"/>
              </a:ext>
            </a:extLst>
          </p:cNvPr>
          <p:cNvSpPr txBox="1"/>
          <p:nvPr/>
        </p:nvSpPr>
        <p:spPr>
          <a:xfrm>
            <a:off x="4616009" y="3293739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C5A548-DD68-87CE-6127-555C8192A528}"/>
              </a:ext>
            </a:extLst>
          </p:cNvPr>
          <p:cNvSpPr txBox="1"/>
          <p:nvPr/>
        </p:nvSpPr>
        <p:spPr>
          <a:xfrm>
            <a:off x="4571760" y="4232694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FDA68E-50E7-481E-F49A-0CF65E2DF975}"/>
              </a:ext>
            </a:extLst>
          </p:cNvPr>
          <p:cNvSpPr txBox="1"/>
          <p:nvPr/>
        </p:nvSpPr>
        <p:spPr>
          <a:xfrm>
            <a:off x="4066141" y="4217945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17EF61E-B305-5728-CEFF-F55B151A468D}"/>
              </a:ext>
            </a:extLst>
          </p:cNvPr>
          <p:cNvSpPr txBox="1"/>
          <p:nvPr/>
        </p:nvSpPr>
        <p:spPr>
          <a:xfrm>
            <a:off x="4604831" y="5186398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D16B360-4560-CBB6-0538-179CE2AEAA9C}"/>
              </a:ext>
            </a:extLst>
          </p:cNvPr>
          <p:cNvSpPr txBox="1"/>
          <p:nvPr/>
        </p:nvSpPr>
        <p:spPr>
          <a:xfrm>
            <a:off x="4125133" y="5171649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54343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8" grpId="0"/>
      <p:bldP spid="1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4F070-0DF2-7042-4489-B7429ADE7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976E047-7C67-FAC2-2817-F592B3AD7B1F}"/>
              </a:ext>
            </a:extLst>
          </p:cNvPr>
          <p:cNvSpPr txBox="1"/>
          <p:nvPr/>
        </p:nvSpPr>
        <p:spPr>
          <a:xfrm>
            <a:off x="327278" y="71025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83C7D9-98A1-5CF3-34F7-5D0F813E30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511E70F-D1CC-0848-400E-6BADF37464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745" y="1910418"/>
            <a:ext cx="7648511" cy="360905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440BC4-0F45-EBE8-7189-952C5118CBFF}"/>
              </a:ext>
            </a:extLst>
          </p:cNvPr>
          <p:cNvSpPr txBox="1"/>
          <p:nvPr/>
        </p:nvSpPr>
        <p:spPr>
          <a:xfrm>
            <a:off x="3409748" y="3455990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9AA3149-8118-7083-1C8B-C3D14D2B9421}"/>
              </a:ext>
            </a:extLst>
          </p:cNvPr>
          <p:cNvSpPr txBox="1"/>
          <p:nvPr/>
        </p:nvSpPr>
        <p:spPr>
          <a:xfrm>
            <a:off x="3709928" y="3430915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3B2DDC5-7227-0791-F86E-600B3788DAB5}"/>
              </a:ext>
            </a:extLst>
          </p:cNvPr>
          <p:cNvSpPr txBox="1"/>
          <p:nvPr/>
        </p:nvSpPr>
        <p:spPr>
          <a:xfrm>
            <a:off x="3735253" y="4060649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D229A8B-F0BC-E087-A619-09667E83DB84}"/>
              </a:ext>
            </a:extLst>
          </p:cNvPr>
          <p:cNvSpPr txBox="1"/>
          <p:nvPr/>
        </p:nvSpPr>
        <p:spPr>
          <a:xfrm>
            <a:off x="3709928" y="4732055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647B97F-3F57-D097-DFE9-EBBF7C1FE1FA}"/>
              </a:ext>
            </a:extLst>
          </p:cNvPr>
          <p:cNvSpPr txBox="1"/>
          <p:nvPr/>
        </p:nvSpPr>
        <p:spPr>
          <a:xfrm>
            <a:off x="3413919" y="4726569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D58A310-4F99-88BD-7C2B-D4E1874ACDD8}"/>
              </a:ext>
            </a:extLst>
          </p:cNvPr>
          <p:cNvSpPr txBox="1"/>
          <p:nvPr/>
        </p:nvSpPr>
        <p:spPr>
          <a:xfrm>
            <a:off x="5166862" y="3454075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FB607AC-CCEA-11A1-A463-BF02DA05E663}"/>
              </a:ext>
            </a:extLst>
          </p:cNvPr>
          <p:cNvSpPr txBox="1"/>
          <p:nvPr/>
        </p:nvSpPr>
        <p:spPr>
          <a:xfrm>
            <a:off x="5496538" y="3429000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F87429A-4BA0-0A7B-10A6-04206F1E0D3C}"/>
              </a:ext>
            </a:extLst>
          </p:cNvPr>
          <p:cNvSpPr txBox="1"/>
          <p:nvPr/>
        </p:nvSpPr>
        <p:spPr>
          <a:xfrm>
            <a:off x="5477619" y="4073482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9E5EA7C-12D7-05BF-ACDE-D840F688DCD2}"/>
              </a:ext>
            </a:extLst>
          </p:cNvPr>
          <p:cNvSpPr txBox="1"/>
          <p:nvPr/>
        </p:nvSpPr>
        <p:spPr>
          <a:xfrm>
            <a:off x="5511286" y="4719813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1022EEE-4837-2F87-E6C5-DFF7071271B0}"/>
              </a:ext>
            </a:extLst>
          </p:cNvPr>
          <p:cNvSpPr txBox="1"/>
          <p:nvPr/>
        </p:nvSpPr>
        <p:spPr>
          <a:xfrm>
            <a:off x="5157035" y="4732055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2BCFA0A-B5EC-B997-818E-FE822705FAE0}"/>
              </a:ext>
            </a:extLst>
          </p:cNvPr>
          <p:cNvSpPr txBox="1"/>
          <p:nvPr/>
        </p:nvSpPr>
        <p:spPr>
          <a:xfrm>
            <a:off x="7012464" y="3439327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ABF8737-9ACD-CB46-4D2E-2E03D12ABE32}"/>
              </a:ext>
            </a:extLst>
          </p:cNvPr>
          <p:cNvSpPr txBox="1"/>
          <p:nvPr/>
        </p:nvSpPr>
        <p:spPr>
          <a:xfrm>
            <a:off x="7327392" y="3429000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2A61DD0-E4F5-C762-3514-81E6636E4C27}"/>
              </a:ext>
            </a:extLst>
          </p:cNvPr>
          <p:cNvSpPr txBox="1"/>
          <p:nvPr/>
        </p:nvSpPr>
        <p:spPr>
          <a:xfrm>
            <a:off x="7308473" y="4073482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145C487-DA79-E801-C4B3-252A0214096C}"/>
              </a:ext>
            </a:extLst>
          </p:cNvPr>
          <p:cNvSpPr txBox="1"/>
          <p:nvPr/>
        </p:nvSpPr>
        <p:spPr>
          <a:xfrm>
            <a:off x="7285069" y="4744798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7D341C2-2515-10B6-49FE-17765D3DF5FD}"/>
              </a:ext>
            </a:extLst>
          </p:cNvPr>
          <p:cNvSpPr txBox="1"/>
          <p:nvPr/>
        </p:nvSpPr>
        <p:spPr>
          <a:xfrm>
            <a:off x="6989213" y="4740287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FA91AFD-D574-D469-82C7-177894C9C89F}"/>
              </a:ext>
            </a:extLst>
          </p:cNvPr>
          <p:cNvSpPr txBox="1"/>
          <p:nvPr/>
        </p:nvSpPr>
        <p:spPr>
          <a:xfrm>
            <a:off x="3369675" y="4066135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EAE55A8-F045-D6FD-8902-4B535803646F}"/>
              </a:ext>
            </a:extLst>
          </p:cNvPr>
          <p:cNvSpPr txBox="1"/>
          <p:nvPr/>
        </p:nvSpPr>
        <p:spPr>
          <a:xfrm>
            <a:off x="5175954" y="4077642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7D0756A-AF5B-740A-DD1D-FC84FB6744AC}"/>
              </a:ext>
            </a:extLst>
          </p:cNvPr>
          <p:cNvSpPr txBox="1"/>
          <p:nvPr/>
        </p:nvSpPr>
        <p:spPr>
          <a:xfrm>
            <a:off x="7021924" y="4062894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10981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4 الصفحة 125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8EF854-19F0-6A4D-7966-D62BD3FEC7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5943" y="1818207"/>
            <a:ext cx="3091727" cy="4269527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676656" y="2346375"/>
            <a:ext cx="2526633" cy="1082625"/>
          </a:xfrm>
          <a:prstGeom prst="roundRect">
            <a:avLst>
              <a:gd name="adj" fmla="val 751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E3986-6FA5-C02F-317C-426D9C7A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D8E8D-ACA5-75F9-5272-67AEFD561226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4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E48899-A10C-1333-CBF0-8BA725430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424B02F-7049-1139-BB63-4721550AF7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6593" y="4021329"/>
            <a:ext cx="1863646" cy="171589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B0673A-C36A-3D65-F4C5-E4C411134F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2256139"/>
            <a:ext cx="7557025" cy="296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4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7FFE7B1-5589-6DFA-BA08-33027565A1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256139"/>
            <a:ext cx="7557025" cy="296515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36B7A92-F98E-9A9F-0621-BD4E3A73B3DB}"/>
              </a:ext>
            </a:extLst>
          </p:cNvPr>
          <p:cNvSpPr txBox="1"/>
          <p:nvPr/>
        </p:nvSpPr>
        <p:spPr>
          <a:xfrm>
            <a:off x="1687307" y="3119446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3D8A46-C65F-A573-A707-B15B25848313}"/>
              </a:ext>
            </a:extLst>
          </p:cNvPr>
          <p:cNvSpPr txBox="1"/>
          <p:nvPr/>
        </p:nvSpPr>
        <p:spPr>
          <a:xfrm>
            <a:off x="1390249" y="3119446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81ADDDA-CAFD-C2B5-BD7A-7DBB0CDEEABA}"/>
              </a:ext>
            </a:extLst>
          </p:cNvPr>
          <p:cNvSpPr txBox="1"/>
          <p:nvPr/>
        </p:nvSpPr>
        <p:spPr>
          <a:xfrm>
            <a:off x="1657811" y="3669912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977FD87-EF6E-3447-55C7-60A4731CC516}"/>
              </a:ext>
            </a:extLst>
          </p:cNvPr>
          <p:cNvSpPr txBox="1"/>
          <p:nvPr/>
        </p:nvSpPr>
        <p:spPr>
          <a:xfrm>
            <a:off x="1360753" y="3671251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A809F4D-F4DF-758F-B914-6127ED0C9A29}"/>
              </a:ext>
            </a:extLst>
          </p:cNvPr>
          <p:cNvSpPr txBox="1"/>
          <p:nvPr/>
        </p:nvSpPr>
        <p:spPr>
          <a:xfrm>
            <a:off x="1672559" y="4298607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14403BF-60DF-4A5F-9566-85371C9210D2}"/>
              </a:ext>
            </a:extLst>
          </p:cNvPr>
          <p:cNvSpPr txBox="1"/>
          <p:nvPr/>
        </p:nvSpPr>
        <p:spPr>
          <a:xfrm>
            <a:off x="1390249" y="4305269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667AD1A-5383-64D4-3439-4D213049A156}"/>
              </a:ext>
            </a:extLst>
          </p:cNvPr>
          <p:cNvSpPr txBox="1"/>
          <p:nvPr/>
        </p:nvSpPr>
        <p:spPr>
          <a:xfrm>
            <a:off x="3580017" y="3185100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19B042C-40E4-5A36-A66A-514D48DD0AC6}"/>
              </a:ext>
            </a:extLst>
          </p:cNvPr>
          <p:cNvSpPr txBox="1"/>
          <p:nvPr/>
        </p:nvSpPr>
        <p:spPr>
          <a:xfrm>
            <a:off x="3253463" y="3170352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98BF7AE-C4A7-F66C-5F98-C9EF50AB8084}"/>
              </a:ext>
            </a:extLst>
          </p:cNvPr>
          <p:cNvSpPr txBox="1"/>
          <p:nvPr/>
        </p:nvSpPr>
        <p:spPr>
          <a:xfrm>
            <a:off x="3535773" y="3676574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74A3A1F-CF2D-9C56-1A14-8826E16DEDB5}"/>
              </a:ext>
            </a:extLst>
          </p:cNvPr>
          <p:cNvSpPr txBox="1"/>
          <p:nvPr/>
        </p:nvSpPr>
        <p:spPr>
          <a:xfrm>
            <a:off x="3223967" y="3663165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4464A8F-8DF6-0032-FA2E-B2B6FE91E3D6}"/>
              </a:ext>
            </a:extLst>
          </p:cNvPr>
          <p:cNvSpPr txBox="1"/>
          <p:nvPr/>
        </p:nvSpPr>
        <p:spPr>
          <a:xfrm>
            <a:off x="3550521" y="4305269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1FBBCE7-BC69-0409-EBD8-10A25385E1C9}"/>
              </a:ext>
            </a:extLst>
          </p:cNvPr>
          <p:cNvSpPr txBox="1"/>
          <p:nvPr/>
        </p:nvSpPr>
        <p:spPr>
          <a:xfrm>
            <a:off x="3223967" y="4311931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C32EF08-03CB-B059-AAB1-3F25D94D99FD}"/>
              </a:ext>
            </a:extLst>
          </p:cNvPr>
          <p:cNvSpPr txBox="1"/>
          <p:nvPr/>
        </p:nvSpPr>
        <p:spPr>
          <a:xfrm>
            <a:off x="5443231" y="3158492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745329B-98A3-E273-40D9-EC35475610B7}"/>
              </a:ext>
            </a:extLst>
          </p:cNvPr>
          <p:cNvSpPr txBox="1"/>
          <p:nvPr/>
        </p:nvSpPr>
        <p:spPr>
          <a:xfrm>
            <a:off x="5146173" y="3174579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9D857DE-21C1-3941-E7F3-AECB5E7A4D6E}"/>
              </a:ext>
            </a:extLst>
          </p:cNvPr>
          <p:cNvSpPr txBox="1"/>
          <p:nvPr/>
        </p:nvSpPr>
        <p:spPr>
          <a:xfrm>
            <a:off x="5428483" y="3683951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F01E507-20D2-9C3D-1868-22B36E6121F5}"/>
              </a:ext>
            </a:extLst>
          </p:cNvPr>
          <p:cNvSpPr txBox="1"/>
          <p:nvPr/>
        </p:nvSpPr>
        <p:spPr>
          <a:xfrm>
            <a:off x="5146173" y="3690613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E96BC78-E10A-73B0-4894-BCD29769C8C5}"/>
              </a:ext>
            </a:extLst>
          </p:cNvPr>
          <p:cNvSpPr txBox="1"/>
          <p:nvPr/>
        </p:nvSpPr>
        <p:spPr>
          <a:xfrm>
            <a:off x="5431190" y="4317216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366673D-9FBB-0929-1130-7D9EC4A709D9}"/>
              </a:ext>
            </a:extLst>
          </p:cNvPr>
          <p:cNvSpPr txBox="1"/>
          <p:nvPr/>
        </p:nvSpPr>
        <p:spPr>
          <a:xfrm>
            <a:off x="5128718" y="4322510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179CD6A-90FA-779A-5A5D-C39E3A2E710E}"/>
              </a:ext>
            </a:extLst>
          </p:cNvPr>
          <p:cNvSpPr txBox="1"/>
          <p:nvPr/>
        </p:nvSpPr>
        <p:spPr>
          <a:xfrm>
            <a:off x="7312644" y="3151121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C7BA9EC-D933-2893-9FAF-88EB8807BF60}"/>
              </a:ext>
            </a:extLst>
          </p:cNvPr>
          <p:cNvSpPr txBox="1"/>
          <p:nvPr/>
        </p:nvSpPr>
        <p:spPr>
          <a:xfrm>
            <a:off x="7015586" y="3151121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FE25805-D06A-410C-83A2-A0C71B89FF35}"/>
              </a:ext>
            </a:extLst>
          </p:cNvPr>
          <p:cNvSpPr txBox="1"/>
          <p:nvPr/>
        </p:nvSpPr>
        <p:spPr>
          <a:xfrm>
            <a:off x="7297896" y="3672091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D7C21F3-B447-6775-40D6-3296879D7027}"/>
              </a:ext>
            </a:extLst>
          </p:cNvPr>
          <p:cNvSpPr txBox="1"/>
          <p:nvPr/>
        </p:nvSpPr>
        <p:spPr>
          <a:xfrm>
            <a:off x="7000838" y="3673430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43E32D1-B6FF-D4CE-5F2C-3D7A7032DD4D}"/>
              </a:ext>
            </a:extLst>
          </p:cNvPr>
          <p:cNvSpPr txBox="1"/>
          <p:nvPr/>
        </p:nvSpPr>
        <p:spPr>
          <a:xfrm>
            <a:off x="7312644" y="4315534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653A6B0-32C6-80D0-9541-A8190F40814F}"/>
              </a:ext>
            </a:extLst>
          </p:cNvPr>
          <p:cNvSpPr txBox="1"/>
          <p:nvPr/>
        </p:nvSpPr>
        <p:spPr>
          <a:xfrm>
            <a:off x="7030334" y="4322196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0" grpId="0"/>
      <p:bldP spid="9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124 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125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14EB367-8E9D-0BD0-89B8-F3A8BF689B55}"/>
              </a:ext>
            </a:extLst>
          </p:cNvPr>
          <p:cNvGrpSpPr/>
          <p:nvPr/>
        </p:nvGrpSpPr>
        <p:grpSpPr>
          <a:xfrm>
            <a:off x="1475943" y="1818207"/>
            <a:ext cx="6192115" cy="4269527"/>
            <a:chOff x="632275" y="1502229"/>
            <a:chExt cx="6811326" cy="469648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0507984-5AC8-AC48-68FD-3B7260CB6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33175" y="1502229"/>
              <a:ext cx="3410426" cy="4677428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53FF503-2B77-35F9-EB85-CF9CB1190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2275" y="1502229"/>
              <a:ext cx="3400900" cy="46964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22952</TotalTime>
  <Words>1021</Words>
  <Application>Microsoft Office PowerPoint</Application>
  <PresentationFormat>Affichage à l'écran (4:3)</PresentationFormat>
  <Paragraphs>409</Paragraphs>
  <Slides>61</Slides>
  <Notes>15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61</vt:i4>
      </vt:variant>
    </vt:vector>
  </HeadingPairs>
  <TitlesOfParts>
    <vt:vector size="75" baseType="lpstr">
      <vt:lpstr>DengXian</vt:lpstr>
      <vt:lpstr>Aptos</vt:lpstr>
      <vt:lpstr>Aptos Display</vt:lpstr>
      <vt:lpstr>Arial</vt:lpstr>
      <vt:lpstr>Calibri</vt:lpstr>
      <vt:lpstr>Dosis</vt:lpstr>
      <vt:lpstr>Dosis SemiBold</vt:lpstr>
      <vt:lpstr>Effra CC Arbc</vt:lpstr>
      <vt:lpstr>Wingdings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الأول 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samir.bounaga@taalim.ma</dc:creator>
  <cp:lastModifiedBy>ALLAL.ADDI</cp:lastModifiedBy>
  <cp:revision>305</cp:revision>
  <cp:lastPrinted>2025-08-13T10:11:39Z</cp:lastPrinted>
  <dcterms:created xsi:type="dcterms:W3CDTF">2025-08-01T12:31:49Z</dcterms:created>
  <dcterms:modified xsi:type="dcterms:W3CDTF">2026-05-15T21:58:28Z</dcterms:modified>
</cp:coreProperties>
</file>