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5"/>
  </p:notesMasterIdLst>
  <p:handoutMasterIdLst>
    <p:handoutMasterId r:id="rId66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8" r:id="rId18"/>
    <p:sldId id="1098" r:id="rId19"/>
    <p:sldId id="1149" r:id="rId20"/>
    <p:sldId id="1122" r:id="rId21"/>
    <p:sldId id="786" r:id="rId22"/>
    <p:sldId id="751" r:id="rId23"/>
    <p:sldId id="828" r:id="rId24"/>
    <p:sldId id="890" r:id="rId25"/>
    <p:sldId id="787" r:id="rId26"/>
    <p:sldId id="740" r:id="rId27"/>
    <p:sldId id="1091" r:id="rId28"/>
    <p:sldId id="1281" r:id="rId29"/>
    <p:sldId id="1269" r:id="rId30"/>
    <p:sldId id="1251" r:id="rId31"/>
    <p:sldId id="1282" r:id="rId32"/>
    <p:sldId id="1301" r:id="rId33"/>
    <p:sldId id="1283" r:id="rId34"/>
    <p:sldId id="1284" r:id="rId35"/>
    <p:sldId id="1294" r:id="rId36"/>
    <p:sldId id="1302" r:id="rId37"/>
    <p:sldId id="1295" r:id="rId38"/>
    <p:sldId id="1296" r:id="rId39"/>
    <p:sldId id="1300" r:id="rId40"/>
    <p:sldId id="909" r:id="rId41"/>
    <p:sldId id="976" r:id="rId42"/>
    <p:sldId id="1230" r:id="rId43"/>
    <p:sldId id="1228" r:id="rId44"/>
    <p:sldId id="1229" r:id="rId45"/>
    <p:sldId id="1308" r:id="rId46"/>
    <p:sldId id="1309" r:id="rId47"/>
    <p:sldId id="1310" r:id="rId48"/>
    <p:sldId id="910" r:id="rId49"/>
    <p:sldId id="848" r:id="rId50"/>
    <p:sldId id="916" r:id="rId51"/>
    <p:sldId id="924" r:id="rId52"/>
    <p:sldId id="1210" r:id="rId53"/>
    <p:sldId id="1306" r:id="rId54"/>
    <p:sldId id="1307" r:id="rId55"/>
    <p:sldId id="1305" r:id="rId56"/>
    <p:sldId id="788" r:id="rId57"/>
    <p:sldId id="956" r:id="rId58"/>
    <p:sldId id="1200" r:id="rId59"/>
    <p:sldId id="850" r:id="rId60"/>
    <p:sldId id="789" r:id="rId61"/>
    <p:sldId id="794" r:id="rId62"/>
    <p:sldId id="793" r:id="rId63"/>
    <p:sldId id="930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itchFamily="2" charset="0"/>
      <p:regular r:id="rId69"/>
      <p:bold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103B4D"/>
    <a:srgbClr val="16AB98"/>
    <a:srgbClr val="196082"/>
    <a:srgbClr val="FC8D00"/>
    <a:srgbClr val="ACD7CA"/>
    <a:srgbClr val="F1A947"/>
    <a:srgbClr val="3A8F98"/>
    <a:srgbClr val="FCE5E3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0" d="100"/>
          <a:sy n="70" d="100"/>
        </p:scale>
        <p:origin x="120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handoutMaster" Target="handoutMasters/handout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3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1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notesMaster" Target="notesMasters/notesMaster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microsoft.com/office/2018/10/relationships/authors" Target="authors.xml"/><Relationship Id="rId7" Type="http://schemas.openxmlformats.org/officeDocument/2006/relationships/slide" Target="slides/slide2.xml"/><Relationship Id="rId71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A6010-2DD8-ECDE-B408-75D1AD9E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5839FA-64F1-4773-6682-3A6882F72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BE4E74-5D13-B05E-D855-2D39CD22A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9FB262-1621-A4BF-C98C-E4B8D4247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234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3EF95-C3BF-FD0F-B2E3-781585B9B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2276CF-7F2F-D605-9FB5-C04866EC7B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614D85-470D-E4BA-7DD8-97E37D12A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0CA18E-1D61-DD26-2778-CDFB0985A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1023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7C61B-536F-C5A9-E0FB-4F49CBE9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255069-6C24-04ED-C1DE-66D2A21B9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70AA57-D035-D732-0EA8-447504E8C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C29CE1-9DB6-233D-E0A7-D3EE7AB2E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2789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A062E-5D11-03E8-4EDB-6C49E457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9B5B8B-D142-7C7C-9C16-B514712C2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86878-51BE-1DF0-67E2-97D7588E6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682D5B-878F-1723-7FD1-8BBF8E694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097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70650-0685-DC15-B90D-C458965B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34AE0A-369B-D02B-4A76-38C3C222E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C82FBD-25B1-78A6-7146-D8208F40A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ADBF33-AAB7-77E9-1111-CFA5BBD73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58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6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8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A06652-2222-2DAE-82CA-3E5A31046C5A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ED980F9-EC62-2F6C-7E24-2FC138A69C43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D80841B-2900-71D6-84D5-2FA7E8E3AC2D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E714BB-ABDC-C085-3C97-7EBBF3C7C24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F4ECE51-BE28-DDD5-E332-1797ABD6140B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49CE340-F399-FF22-3972-C2DD62B2246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08C989D-A0E6-0495-CB2D-5578F63A27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2815CBA-747B-4EF2-FEEF-0619ABC6D160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6AB37B9-CD0C-B472-5E3D-56C73BAC30E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24FD77C-9119-7206-CFBB-0D92948ED56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00878AF-D261-5A2E-EB78-180EC3B1E863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C1DBB10-848A-97A4-8B35-49FFBF8792E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9444CC5-782C-5C7F-31D4-23EFFEB34DE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DAB42FC-68C2-91C6-031D-53D08C4516D9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1285248-1173-E59E-1F44-CB6414105E2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B7B9DAC-EBC4-CC87-9DB2-93149F3DD9E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B010968-7CD7-BD44-5E22-8F6E2E011F6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A8830B8-3399-6E15-E845-6CEC9A3B60ED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68119B5-DA81-F59D-736B-9DBA4FE8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1817B2-14C7-739B-A9F2-61C415A98A0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70E9AF-42E6-8DEE-E561-C4AC919CFE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FDC65935-6BA2-F361-2573-11B21C069BC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04B5586D-2FA0-7A55-2BDB-021D3948DC7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10EC6AF-2DBD-9D6D-9FB4-9980F96EA990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90F6319-CC4F-3808-A0A7-397DEAD26D9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F30EF8A9-AA78-C901-88EE-B0E5118E936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CF7E3C00-F472-B3AC-0F56-8AF4A11EDB0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0" dirty="0">
                  <a:solidFill>
                    <a:srgbClr val="FFFFFF">
                      <a:lumMod val="65000"/>
                    </a:srgbClr>
                  </a:solidFill>
                </a:rPr>
                <a:t>التقنية الاعتيادية للطرح (2)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D4C6F2C-3D2A-6329-8392-0EBFF2415022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250078F-21F8-E6B7-9561-76239F01C59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5C2BDB08-4AD8-9F98-6CD3-7D962EA5916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5AB17967-907F-6B83-0B8E-9E93B083659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التقنية الاعتيادية للطرح (1)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1F00396F-065F-7B8F-869F-7331DB31F972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BCEC765D-831B-CC87-6BB8-3BD5F56CD3E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D0E75533-0DF6-7919-2ED1-C821A844DAF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3B24FADA-8C1E-E4C1-85E3-B06C84EF248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المقارنة 1)  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DB0CA0BF-B01F-95DC-9AFD-F3D88B65309A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C4E0B311-AAF2-4F82-5D3A-9EE8FDC245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979C9E72-929A-816A-98B8-E18C8422278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46CC7851-0011-600F-9C84-B52101CBCB1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التقنية الاعتيادية للجمع و الطرح 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E128A7A1-CDF5-4075-BDEA-965B8EF2FCD5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C8423CF2-EC6A-01FA-631B-48B8DC1B06B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7783B2E8-5DD7-AC97-08E0-2D0A79A6162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7A8963F3-98FA-2B3C-0977-E2CC88492C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FECA742-C6B9-49B4-81F5-969C0BA5D4F8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التقنية الاعتيادية للطرح (1)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2134654-A7F7-76A7-DB34-E4EF8341575B}"/>
              </a:ext>
            </a:extLst>
          </p:cNvPr>
          <p:cNvGrpSpPr/>
          <p:nvPr/>
        </p:nvGrpSpPr>
        <p:grpSpPr>
          <a:xfrm>
            <a:off x="1450221" y="2231438"/>
            <a:ext cx="6243558" cy="4144914"/>
            <a:chOff x="1794313" y="2231438"/>
            <a:chExt cx="6243558" cy="414491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B55806-5216-0A50-C418-B6CF74177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06566" y="2231438"/>
              <a:ext cx="3131305" cy="414491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AC0D4A4-70FF-3022-5BD2-FE2243DA2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4313" y="2231438"/>
              <a:ext cx="3112253" cy="4144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عملية طرح بدون مبادلة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018660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الطرح  على السطر 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05452" y="373151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23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CCECBD-F120-B66E-A692-02A180DB02DD}"/>
              </a:ext>
            </a:extLst>
          </p:cNvPr>
          <p:cNvGrpSpPr/>
          <p:nvPr/>
        </p:nvGrpSpPr>
        <p:grpSpPr>
          <a:xfrm>
            <a:off x="1034123" y="1614788"/>
            <a:ext cx="6733434" cy="4741767"/>
            <a:chOff x="1034123" y="1614788"/>
            <a:chExt cx="6733434" cy="4741767"/>
          </a:xfrm>
        </p:grpSpPr>
        <p:pic>
          <p:nvPicPr>
            <p:cNvPr id="7" name="Image 6" descr="Une image contenant texte, Visage humain, Dessin animé, personne&#10;&#10;Le contenu généré par l’IA peut être incorrect.">
              <a:extLst>
                <a:ext uri="{FF2B5EF4-FFF2-40B4-BE49-F238E27FC236}">
                  <a16:creationId xmlns:a16="http://schemas.microsoft.com/office/drawing/2014/main" id="{29BB4C3E-3E51-8696-6CA4-A27B94D9F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6152" y="1644284"/>
              <a:ext cx="3331405" cy="471227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080664-6D54-D49A-9A7F-9C1DF3F7E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4123" y="1614788"/>
              <a:ext cx="3331405" cy="4741767"/>
            </a:xfrm>
            <a:prstGeom prst="rect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5C0163-F1C7-A59F-CBAD-273BB23EA209}"/>
              </a:ext>
            </a:extLst>
          </p:cNvPr>
          <p:cNvSpPr/>
          <p:nvPr/>
        </p:nvSpPr>
        <p:spPr>
          <a:xfrm>
            <a:off x="1264921" y="2433483"/>
            <a:ext cx="1419285" cy="16370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العددين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FC24C5-BF63-960A-98A1-385E983BB7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8439" y="1490961"/>
            <a:ext cx="2827123" cy="34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835DCB-C540-D33C-6315-1AD9F0CC5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439" y="1490961"/>
            <a:ext cx="2827123" cy="34498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48006B-633E-3A49-60CC-B22B5C262853}"/>
              </a:ext>
            </a:extLst>
          </p:cNvPr>
          <p:cNvSpPr txBox="1"/>
          <p:nvPr/>
        </p:nvSpPr>
        <p:spPr>
          <a:xfrm>
            <a:off x="5291075" y="138118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30333D-FB4E-421C-AA06-50B6390C9078}"/>
              </a:ext>
            </a:extLst>
          </p:cNvPr>
          <p:cNvSpPr txBox="1"/>
          <p:nvPr/>
        </p:nvSpPr>
        <p:spPr>
          <a:xfrm>
            <a:off x="5283221" y="213729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F15403-6FBB-73E4-CDC5-0C913EE530F8}"/>
              </a:ext>
            </a:extLst>
          </p:cNvPr>
          <p:cNvSpPr txBox="1"/>
          <p:nvPr/>
        </p:nvSpPr>
        <p:spPr>
          <a:xfrm>
            <a:off x="5275368" y="286390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67553D-6659-554E-4C84-35705E43E658}"/>
              </a:ext>
            </a:extLst>
          </p:cNvPr>
          <p:cNvSpPr txBox="1"/>
          <p:nvPr/>
        </p:nvSpPr>
        <p:spPr>
          <a:xfrm>
            <a:off x="5261579" y="357588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EB85A0-13EA-CDA5-E54C-7CB4532108FA}"/>
              </a:ext>
            </a:extLst>
          </p:cNvPr>
          <p:cNvSpPr txBox="1"/>
          <p:nvPr/>
        </p:nvSpPr>
        <p:spPr>
          <a:xfrm>
            <a:off x="5305823" y="428775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1DC0639-C0A6-6F51-FA76-7A6C802446F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C5AB5E-D33C-B3DC-E32E-2B0114B4F55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BA0F2AF-0371-FE07-D47E-2951C7565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8804" y="372856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C4639DB-C7B8-B280-C624-ADEBE22F6724}"/>
                </a:ext>
              </a:extLst>
            </p:cNvPr>
            <p:cNvSpPr txBox="1"/>
            <p:nvPr/>
          </p:nvSpPr>
          <p:spPr>
            <a:xfrm>
              <a:off x="2050979" y="3170855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الفرق 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EFD226E-0A42-B74C-7959-E19A9EB8661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11AD48D-9FA5-651E-9715-A76A0C9D87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F0738D0-7541-0C33-ADA3-4937EFEA71AB}"/>
                </a:ext>
              </a:extLst>
            </p:cNvPr>
            <p:cNvSpPr txBox="1"/>
            <p:nvPr/>
          </p:nvSpPr>
          <p:spPr>
            <a:xfrm>
              <a:off x="2588727" y="3710757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احسبوا الفرق على السطر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6F158A-928F-5D85-A306-36A21E17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0188EC-7AD3-87D9-18F6-E070E2E74803}"/>
              </a:ext>
            </a:extLst>
          </p:cNvPr>
          <p:cNvSpPr txBox="1"/>
          <p:nvPr/>
        </p:nvSpPr>
        <p:spPr>
          <a:xfrm>
            <a:off x="2906494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fr-FR" sz="36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18E79C-13F4-D09A-34EE-10DE31E19192}"/>
              </a:ext>
            </a:extLst>
          </p:cNvPr>
          <p:cNvSpPr txBox="1"/>
          <p:nvPr/>
        </p:nvSpPr>
        <p:spPr>
          <a:xfrm>
            <a:off x="4334715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نحسب فرق الوحدات و نكتب رقم العشرات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4 ناقص 3 تساوي 1 ونكتب رقم العشرات 2  فنحصل على 21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B4A38C-6D4C-FBF8-000F-79FCBE535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0" y="2947987"/>
            <a:ext cx="3886200" cy="9620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B29A20-A417-3419-00B7-FAE4FFA8C021}"/>
              </a:ext>
            </a:extLst>
          </p:cNvPr>
          <p:cNvSpPr txBox="1"/>
          <p:nvPr/>
        </p:nvSpPr>
        <p:spPr>
          <a:xfrm>
            <a:off x="2906494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17D636-4E21-57D2-9F10-76FC310176A9}"/>
              </a:ext>
            </a:extLst>
          </p:cNvPr>
          <p:cNvSpPr txBox="1"/>
          <p:nvPr/>
        </p:nvSpPr>
        <p:spPr>
          <a:xfrm>
            <a:off x="4334715" y="3105833"/>
            <a:ext cx="75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4F7F7C-0A5B-AF92-C3EE-90B950A1B171}"/>
              </a:ext>
            </a:extLst>
          </p:cNvPr>
          <p:cNvSpPr txBox="1"/>
          <p:nvPr/>
        </p:nvSpPr>
        <p:spPr>
          <a:xfrm>
            <a:off x="5560144" y="3091084"/>
            <a:ext cx="7521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B826D5A-6CE9-F500-2541-239C6B8BE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900" y="1458675"/>
            <a:ext cx="314369" cy="14384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D53603-9F15-659B-06E3-294322C54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817" y="1458675"/>
            <a:ext cx="314369" cy="143847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FEF460A-5AC2-DB4A-26E0-7834A52F21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6494" y="2109585"/>
            <a:ext cx="952500" cy="9239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AF8B5D9-FD95-18DC-3701-D768BBFFB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3945" y="2246242"/>
            <a:ext cx="304800" cy="304800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EA585C24-7FB9-C9FB-E589-6D9A273ECF7C}"/>
              </a:ext>
            </a:extLst>
          </p:cNvPr>
          <p:cNvCxnSpPr/>
          <p:nvPr/>
        </p:nvCxnSpPr>
        <p:spPr>
          <a:xfrm flipH="1">
            <a:off x="3058535" y="2501453"/>
            <a:ext cx="309716" cy="3413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58333AD4-E940-5AA7-C1B7-83BD09EB67ED}"/>
              </a:ext>
            </a:extLst>
          </p:cNvPr>
          <p:cNvCxnSpPr/>
          <p:nvPr/>
        </p:nvCxnSpPr>
        <p:spPr>
          <a:xfrm flipH="1">
            <a:off x="3403376" y="2535898"/>
            <a:ext cx="309716" cy="3413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787F9B5-9A82-3604-5AE4-F72C449A4F38}"/>
              </a:ext>
            </a:extLst>
          </p:cNvPr>
          <p:cNvCxnSpPr/>
          <p:nvPr/>
        </p:nvCxnSpPr>
        <p:spPr>
          <a:xfrm flipH="1">
            <a:off x="3441481" y="2187458"/>
            <a:ext cx="309716" cy="3413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34393 -0.0004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32604 0.008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44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0.32622 0.0099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 إنجاز عملية طرح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نضع و ننجز عملية طرح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1_P5_SEM1_S1_V1VF">
            <a:hlinkClick r:id="" action="ppaction://media"/>
            <a:extLst>
              <a:ext uri="{FF2B5EF4-FFF2-40B4-BE49-F238E27FC236}">
                <a16:creationId xmlns:a16="http://schemas.microsoft.com/office/drawing/2014/main" id="{FC9969F2-2201-9FE5-89A0-73CBC5361B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6072" y="1977315"/>
            <a:ext cx="7828941" cy="440377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76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وضع و إنجاز عملية طرح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597C73-7EEE-B10E-AD8A-ADE3E74AE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263" y="1903223"/>
            <a:ext cx="6245475" cy="343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نضع و ننجز هذه العملية  . سننجز هذا النشاط  خطوة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EBC21E-6F5B-4769-9BC1-A95FB79E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25" y="2639192"/>
            <a:ext cx="3105150" cy="10191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DA3B80-531B-CF70-AB66-F34203A91CC8}"/>
              </a:ext>
            </a:extLst>
          </p:cNvPr>
          <p:cNvSpPr txBox="1"/>
          <p:nvPr/>
        </p:nvSpPr>
        <p:spPr>
          <a:xfrm>
            <a:off x="3598606" y="273104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9AA8CC-0286-B431-7BAA-393AE83457E1}"/>
              </a:ext>
            </a:extLst>
          </p:cNvPr>
          <p:cNvSpPr txBox="1"/>
          <p:nvPr/>
        </p:nvSpPr>
        <p:spPr>
          <a:xfrm>
            <a:off x="4861590" y="2731043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1C49C3-19AC-B8A8-744A-7FBDFFF486B0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69DB7-7F15-23E5-AF87-2D3B0718E2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A45754-3AFF-9AAA-F720-AB8990691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9CABF9-B278-DAEB-69B9-142FEF8FF61F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036E9CF-7D50-ACB6-9720-3DDA8EFA667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A1F57F3-FBAA-9591-DC8B-8E90DDA4A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9B83770-3255-8D20-D886-278664A0C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534F456-ECBC-52F6-280F-157C157366D4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FDC40B9-47C1-C1B7-7C17-5AF8386D4F7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10BF2C7-697A-8573-E192-571AB6FCE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FE6F6E76-CAB4-5536-FFA4-6CB0EF6C4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677" y="2240985"/>
            <a:ext cx="3105150" cy="10191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C60A20-C25D-020B-93DD-D4C3D8E30571}"/>
              </a:ext>
            </a:extLst>
          </p:cNvPr>
          <p:cNvSpPr txBox="1"/>
          <p:nvPr/>
        </p:nvSpPr>
        <p:spPr>
          <a:xfrm>
            <a:off x="3583858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BBDF84D-783E-7569-36BE-D97761657F36}"/>
              </a:ext>
            </a:extLst>
          </p:cNvPr>
          <p:cNvSpPr txBox="1"/>
          <p:nvPr/>
        </p:nvSpPr>
        <p:spPr>
          <a:xfrm>
            <a:off x="4846842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CEBB-DF03-611D-0749-E4A6D13A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99BF64-3DF2-4C6F-4E63-9E6F9F5C504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العملية عموديا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1DFF74-A2A6-92FE-0A1C-9A359D709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2C3452-A6F0-E59D-0E77-476F13778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64CF3DB-2FB1-A4DD-420D-35FD66E4BF6E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6D6D9BD-55C2-8A53-72AF-53C2671AFD6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CDDA26B6-E643-C4A5-EDF3-A871A87F8F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0DCCA4-9E92-CD93-4E63-0F2C59E3AC2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9A3E225-C33D-6D3C-D4D6-E7013AE6E66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360822B-3F8E-21E7-B59C-27024FA0B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22740F3-2EC0-46EE-FB26-0E2005D5F22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A5260A-C772-908A-5A5E-336151F7EC1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8B4446-1856-8ADE-E8A5-0D1C82965D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2359E216-3C9E-6C55-B4AD-9FF4E1C2B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677" y="2240985"/>
            <a:ext cx="3105150" cy="101917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1396DC8-9261-8B68-1451-BA2A8E14F223}"/>
              </a:ext>
            </a:extLst>
          </p:cNvPr>
          <p:cNvSpPr txBox="1"/>
          <p:nvPr/>
        </p:nvSpPr>
        <p:spPr>
          <a:xfrm>
            <a:off x="3583858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67D769C-AE74-0C69-C2B9-88D3DD47F580}"/>
              </a:ext>
            </a:extLst>
          </p:cNvPr>
          <p:cNvSpPr txBox="1"/>
          <p:nvPr/>
        </p:nvSpPr>
        <p:spPr>
          <a:xfrm>
            <a:off x="4846842" y="2332836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29109C73-5A4F-8F28-2E97-257C90FE4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945" y="2274729"/>
            <a:ext cx="4020111" cy="370574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79050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نكتب العدد الأول في الأعلى و العدد الثاني في الأسفل بحيث الوحدات تحت الوحدات والعشرات تحت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2972DBF-C929-39B4-A644-1953E909CED6}"/>
              </a:ext>
            </a:extLst>
          </p:cNvPr>
          <p:cNvSpPr txBox="1"/>
          <p:nvPr/>
        </p:nvSpPr>
        <p:spPr>
          <a:xfrm>
            <a:off x="4601496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31CD4CE-3104-79C5-FCDE-D8FD81EF5918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F9BA30-8794-ECDD-08D6-08B59F2A9DFD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289A0C-7D53-0E77-EAFF-19FAB5437DB8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22B6663-2892-BAC0-656A-9DF84D78436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B9C928F-2A81-D4F2-BA86-080DF884EE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2655AC6-25E7-A756-2AFB-B84223767A3C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A9235D6-751D-4EA7-D7E0-AD27E17F4EB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2A6609E-C9EC-C1AC-09D5-9489FDA087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7BC3817-2A56-42FA-9C0B-A9A072B7BF9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A59EAC7-9E46-AE90-557E-BB18786DBD0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034CBCD-2800-A91F-A877-23A199E9D0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F590CCD7-0E3C-9B44-4124-5027ACD81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370" y="3599947"/>
            <a:ext cx="443784" cy="2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6F85-22DB-5498-EEC3-B9513680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56152C6-9083-410C-AECD-53424EEE3193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CB4BDFE-6165-FC0A-C93E-312DD76E4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BC6B617-4830-FD6D-F871-C6DE99427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1CF3F4FB-C10D-0672-1F7E-A7212517ED3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B46292-9471-CA78-2363-6F1826784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C209CA-9188-2CC4-B511-104293D61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E7F55C-BD9C-BECE-CF41-D4A84F809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110824D-27C0-C0C4-438E-D17C75A07F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CF36089-D25C-025D-A8C2-B8DA6128E313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6D31218-C1E7-E421-8B19-FE0B4343CDD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E5B35F78-7211-C760-A0FC-C2DB03E019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72594D4-9015-E8AE-38DD-FB185BB5A317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22344CE-F13D-3A6B-E5BD-642CE9E17AC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3F4EA23-05CA-845D-CFE1-CD9BE0884C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4B6E7819-2C3D-1E52-FECF-9B10BD9FE3E6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4A2F222-AA19-7A93-824B-3799CF249675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76E5A89-7BFD-C43C-EBB6-AB63385A50CF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5A13472-B167-38E0-4C28-3B510A83C4D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E17DBB3A-DDFD-B6B7-884F-9B313147D62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18EA5CBE-49A0-1C5C-1F9B-08CE858C41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E6E07-D995-E2EB-CD6F-7BC80F480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FBBB73-B6BF-8620-7B9C-8ACFD35B35B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085095-DC15-AEC0-3501-1B5494240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FDA1052-3509-AAAC-627D-4009A0200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27C3878-7F75-9477-C285-FDF95798D60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الوحدات فقط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06E95E-2F4B-F55F-F32D-ECAC5F483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075-CEFC-3291-1A30-656E17895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0D915C5-CD9E-8ACB-8DF1-2257768C5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E758FCE-F999-BDE7-C84C-404A76181EBD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D8D0247-5422-6E88-C6AA-B6CBDE18756B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7A67FB5-06D3-8859-670F-4D60011FCB72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5DDC9B-DEA9-B3C9-D52D-1ADBDEEEA53F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8888BD5-F1DA-DF5D-9D69-14BF50A0B4B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16710BE3-D378-853A-0F1E-2625A03123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575D50C-44BC-4D64-05C8-38B05F71DE4E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179FAD9-E9B7-364A-A740-E4D0E1E2CDF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649D399-B531-F826-91B2-F09DEE1731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48BC446-7F25-E57E-E736-0BF49620D6EA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485D114-61FE-21AD-7B31-47D63EE2C18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A15B5034-4147-EEDA-2812-39249B55B9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42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F4BBE-5875-DCDC-9064-AC4458A9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FA2D62-6FDA-C49A-E288-86C1978ED59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AC81E-DB2C-B9BE-FA81-37BC0063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7B72A5-B838-5C60-5BAD-0373F56757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2690C-2FE3-E87A-F8AC-7D1E188E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C5B6E9F5-6681-6019-0D3A-9CA0AC80F89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4F1170F-33A2-2840-B470-23E00DDEC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95DB46D-5BDE-2631-2869-AFA502CB7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2F61A6A-21E9-F013-1A22-DF02EF45011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7 ناقص  5 تساوي 2، نكتب 2 أسفل الوحدات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EE819F-2FF9-CDC3-EA8F-7784E4D7C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BFD936-DED0-A98F-20BE-9F8CEA94F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549C939-733F-7507-37CB-5F7E11C886BF}"/>
              </a:ext>
            </a:extLst>
          </p:cNvPr>
          <p:cNvSpPr txBox="1"/>
          <p:nvPr/>
        </p:nvSpPr>
        <p:spPr>
          <a:xfrm>
            <a:off x="4616244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1F0BF4F-70EF-7C3F-FC68-DB3AB59FEECF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06EA0C5-3086-A229-759C-DCFE9FF46FA5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AB63089-C89F-2A06-C0FF-CFADB9B71CFB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2030B0-A228-9935-77DD-C03409E8CBC5}"/>
              </a:ext>
            </a:extLst>
          </p:cNvPr>
          <p:cNvSpPr/>
          <p:nvPr/>
        </p:nvSpPr>
        <p:spPr>
          <a:xfrm>
            <a:off x="4541381" y="2747723"/>
            <a:ext cx="611708" cy="1362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42805-170D-88CC-74CE-A9B0D4142F4D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17DDFE5-973F-2737-6F26-110677507A40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3CCC63-174F-408D-98C5-09D81D903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20F2C0-B29B-50AF-C9E5-07487AE18A42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7E89DC-0147-4B91-AD75-AAB4211BD63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43D4934-2AE7-B0A0-FBD3-F95F0AE278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79AA327-7280-D862-A0F7-63EEF89BF8ED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373AC9F-85D9-9B11-07A0-5AA1CD68DB1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805FEAB7-BA47-D9E9-9686-825CF5091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38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65FC4-7183-A6E1-C13B-94728889E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6205AE3E-A16A-8423-1557-B7CDB99025ED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7ECCE9D0-48BF-0D9C-2098-F9FEF8500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2C0DF70-97ED-B71F-795A-4A0B6F4AC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D697E529-DE7F-9F12-5960-BDC38CA99FE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4887DB-D262-0A66-B142-2252EECE6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C97708-F78F-281A-811F-80FB63171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132B8E-9819-7CCF-09A3-F36CCD78DF4D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E0F4D56-D513-00AA-F861-77C7120C554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A919D9C-42D2-E32C-A238-AFF6CAE485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E9E2603-B6B3-0DEC-5EDE-8F8ED769C1FF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AC6A86C-6A54-9003-6898-F591F2484FB4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1402D477-3C40-EC0F-EB3D-FBCB83E4C8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CF96B3B-9592-4F5E-0942-7FD03F355EC5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AD35930-177D-8554-71DD-7984A96FC53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EC26EADD-0A98-4124-1718-0832195B7E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97739E3-B9AA-B3B3-995B-FCFFC419CAE4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C4B2AD0-EC9E-31A6-A5E0-AFA3C4FDEB4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B850E59B-ED96-D302-2C2E-B192E89608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6A1392E-13E7-5D9D-19A2-C9A447139C0D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5C1A12F-7010-AEC9-A1DB-D3EB57C1D4E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261B7AD3-EEEC-088A-2E98-498BFD01A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7A1FA72-7E58-B6DA-90F2-44CF5ACC878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C27448-4E9A-AD9E-3162-C295D47155D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97B7FFD7-DC90-14B5-45BE-95DC995AB6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8BBC02DD-1032-5F13-B0BA-8532C4EDF4DD}"/>
              </a:ext>
            </a:extLst>
          </p:cNvPr>
          <p:cNvSpPr txBox="1"/>
          <p:nvPr/>
        </p:nvSpPr>
        <p:spPr>
          <a:xfrm>
            <a:off x="4630992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AE56664-5A2F-96D6-875F-F1EE3FA27D44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E6703DD-E949-F375-9883-430442212CA8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ECD3994-AEDC-D6DB-0B01-865D4FD0DBF6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6AAD5C-B7E1-ED14-BFFB-0803CE0D06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0837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A311E-7246-8993-E6BD-6C8C9FD0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F41D0995-FC43-38C4-55C2-AAF453F738F1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E6C6B86F-A6AB-782C-CE4C-EBE545847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32B892B4-62E3-534C-E5AD-EDB75A1A6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81F3176F-37C0-977B-9F90-EB42BFA683E3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 فرق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D2CDFE-A2E0-F575-38E6-F4EB868CA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3C1A7D4-39F7-FAE8-38B4-8E8FA937A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738C7A16-00D5-C02A-665B-08AA398BD83F}"/>
              </a:ext>
            </a:extLst>
          </p:cNvPr>
          <p:cNvSpPr txBox="1"/>
          <p:nvPr/>
        </p:nvSpPr>
        <p:spPr>
          <a:xfrm>
            <a:off x="4630992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740214A-BB73-FC28-8069-F0FA6C7ED444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A575DC8-6F41-FD87-E756-9FAC0FB0D710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0043066-048C-E34F-2A8B-9CBE31ABBC5D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0E89C1-FEC4-CFA2-51DC-F2096A760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59F6AA-FF9E-65B7-82E2-D71D91DFC97C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B2A3CE-21DC-13D7-7B58-83D565432B5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AD1C930-188A-C79A-BCED-AE0DB71ECD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A0C3F05-1B93-4790-64C5-1DB5B604AFAE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6B54867-8A3D-08EC-773A-892D6122E31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41CE8F0-B395-3EC1-A4BC-02BC22062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96562EA-8170-C25D-D441-BECE5ABDF229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6B93076-BF35-5186-9F03-92E21BD5478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FC05E7A-C642-F5CC-EA2C-1F672916E8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1D41C20-104F-1AF4-4E14-6F82A1E3394A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F712A2C-ABA5-2626-3A4E-B7E2FAC5E68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D0ED0E4A-5D6F-8180-19F2-DA0DCB125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F87693D-DF68-45AA-981A-FAD8DE6FE392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801A738-8BF0-1813-8429-7943AD6B500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BB6026D5-F43D-F2D7-8768-53D8AA245F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F5F0D53-655B-67A5-A1D6-1ACABECBE313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7873C099-F294-CAD2-61E6-4469B9470F4F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A0EC74C3-93A0-714F-DAEF-FE13606746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64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097AA-CF08-C395-A245-7B502123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59CABB-2156-EFFA-82F5-10FB7A02FEBC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0F19A-0D4F-7F6E-F7DF-27E635E2A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48AC708-6FC3-E785-4FF3-B5E33E1C54F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3CFFD-71AD-ED0A-2642-2CC5D2B9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>
            <a:extLst>
              <a:ext uri="{FF2B5EF4-FFF2-40B4-BE49-F238E27FC236}">
                <a16:creationId xmlns:a16="http://schemas.microsoft.com/office/drawing/2014/main" id="{B52E01E9-2BCE-175E-0637-12B98BF043A0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7102DEE-AC27-7CC2-D4A1-BA4D28E0D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26DE687C-79DD-2B09-424E-80AC1A2FC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AF26D59E-9DC4-2BEC-F644-8D9FAA62A48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3 ناقص  لا شيء يساوي 3 أي 3 عشرات ، نكتب 3 أسفل العشرات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A2A41F-6C2B-96C7-DEE6-296F81E2A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6BB27-13A0-F389-7A11-D91EDAAC8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A712EAC2-2725-4A2B-B5D4-0E5182FB3252}"/>
              </a:ext>
            </a:extLst>
          </p:cNvPr>
          <p:cNvSpPr txBox="1"/>
          <p:nvPr/>
        </p:nvSpPr>
        <p:spPr>
          <a:xfrm>
            <a:off x="4630992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0A8280C-443B-3CBD-A4A5-83FFE7B25CC7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838DB09-647C-BE52-C8EC-2EEC608E4321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C99773C-EEA7-E97D-2C78-9571415D339C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9F48A-A987-A5F6-1189-980A165C99C2}"/>
              </a:ext>
            </a:extLst>
          </p:cNvPr>
          <p:cNvSpPr/>
          <p:nvPr/>
        </p:nvSpPr>
        <p:spPr>
          <a:xfrm>
            <a:off x="3974875" y="2747723"/>
            <a:ext cx="611708" cy="1362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E29C3-F688-EB20-5C7F-64D2C32E4F86}"/>
              </a:ext>
            </a:extLst>
          </p:cNvPr>
          <p:cNvSpPr txBox="1"/>
          <p:nvPr/>
        </p:nvSpPr>
        <p:spPr>
          <a:xfrm>
            <a:off x="4048615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5EFC70B-27C5-9655-47DD-28E3FB5F05A0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E3CD79D-7B6C-93AE-0284-39C1C938DB3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E0780383-4E4C-15AF-8F44-04D1EF9C93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9FDE6C7-5962-0C22-29AB-056A45D6E1B7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D316600-F1F2-09A4-B779-19B567CEFA85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BF9F55B-93D4-6C8B-838B-A69EE4CE80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271F579-2096-92AD-82E2-54320D027C7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243604F-75BB-E0D5-9EB5-F2AA7CDF8AD7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2D68CA-9E40-5ED1-7FE9-7DA9F91D5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096860B-EC34-225E-0A77-188483B92181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F7B7AFC-9ECD-0322-5567-72F63B17E08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527FC503-5415-2C4B-2A07-BD8AF0B582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15AF2309-DE77-4223-BABE-C8D78B91B536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48A654B-D862-914E-EDDB-3EF367E6FEF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64CA97FA-8D9C-1EEB-C145-21941CB439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E2CC4F3D-FD1B-1860-6A2A-08C53C6571BE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032DD6F3-EF0C-DDE4-DAE3-D6E71F8708E3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D777F008-9C8B-D099-96BB-8B607F4FFD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582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868B5-E861-247F-9643-3C9B7DFF8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0A1709EC-86CC-9825-1F96-A9DF8E9B8B62}"/>
              </a:ext>
            </a:extLst>
          </p:cNvPr>
          <p:cNvGrpSpPr/>
          <p:nvPr/>
        </p:nvGrpSpPr>
        <p:grpSpPr>
          <a:xfrm>
            <a:off x="2561945" y="2274729"/>
            <a:ext cx="4020111" cy="3705742"/>
            <a:chOff x="2561945" y="2274729"/>
            <a:chExt cx="4020111" cy="370574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41466A5D-AD96-BC17-0019-D3A013EB7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945" y="2274729"/>
              <a:ext cx="4020111" cy="3705742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92E4BE89-56C2-03CC-8405-4C1A94488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5370" y="3599947"/>
              <a:ext cx="443784" cy="278950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D327C19C-13E3-5862-5D14-20786E6EE425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37 ناقص  5 تساوي 32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CBFDF0-7A69-B9A0-CDB7-D0E3F086A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A7315B-AFAA-254A-0347-5029FF12E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544AFAA0-3648-3E85-4D02-59AD0513BD56}"/>
              </a:ext>
            </a:extLst>
          </p:cNvPr>
          <p:cNvSpPr txBox="1"/>
          <p:nvPr/>
        </p:nvSpPr>
        <p:spPr>
          <a:xfrm>
            <a:off x="4630992" y="2561951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89E8135-E275-A394-91E9-9FD1B405F577}"/>
              </a:ext>
            </a:extLst>
          </p:cNvPr>
          <p:cNvSpPr txBox="1"/>
          <p:nvPr/>
        </p:nvSpPr>
        <p:spPr>
          <a:xfrm>
            <a:off x="4068637" y="2564999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2E1925E-4AD9-9C36-12AB-92ACA86B80C3}"/>
              </a:ext>
            </a:extLst>
          </p:cNvPr>
          <p:cNvSpPr txBox="1"/>
          <p:nvPr/>
        </p:nvSpPr>
        <p:spPr>
          <a:xfrm>
            <a:off x="4550566" y="317296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EBE8F91-CD6A-DF4E-021E-FA47ACA58572}"/>
              </a:ext>
            </a:extLst>
          </p:cNvPr>
          <p:cNvSpPr txBox="1"/>
          <p:nvPr/>
        </p:nvSpPr>
        <p:spPr>
          <a:xfrm>
            <a:off x="4572000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F7AF11-C510-B7D1-222C-362568E5EE52}"/>
              </a:ext>
            </a:extLst>
          </p:cNvPr>
          <p:cNvSpPr txBox="1"/>
          <p:nvPr/>
        </p:nvSpPr>
        <p:spPr>
          <a:xfrm>
            <a:off x="4048615" y="4197588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E4001F2-3782-EA84-AA34-132EFF792E43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3DEE00-CA30-3D93-F6DA-4E7B96497E0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E0C4EBE-A55A-2550-040E-C44040CC52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7271D94-89CA-C48F-B193-FAEB87742760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A7B2BCD-D65A-43D9-7AA3-1CFEC73280D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43882B6-D98F-BF1C-BFE1-456134C43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3480E07-0832-2614-48FF-6CCC3959304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1DE954-45C0-DB11-17B8-5F5F245934C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أجمع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567EEC1-B400-9D1B-6A96-FB8339EF9A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3B95391-6EB1-B696-9A86-2BE242FE3DE1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C21BB5A-B319-F41A-7A35-0835801AA4D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العملية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36EDD920-9ECE-D7E2-0BD5-147F5D7D6B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EEBE92-A5C4-59E5-0AB6-D7C3620526A2}"/>
              </a:ext>
            </a:extLst>
          </p:cNvPr>
          <p:cNvGrpSpPr/>
          <p:nvPr/>
        </p:nvGrpSpPr>
        <p:grpSpPr>
          <a:xfrm>
            <a:off x="3179919" y="1646249"/>
            <a:ext cx="2160652" cy="463607"/>
            <a:chOff x="2895873" y="1827488"/>
            <a:chExt cx="2537702" cy="46360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35A83F9-37B2-B477-34FC-AD0D6207470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2A6530C1-CA49-70FB-91F5-73EF62AEE4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8A6C2380-98BC-5A0A-A2DA-D69603E5FCF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AE1C351F-46B1-41E8-1FD2-6B598E78C87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فرق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C37D4571-AD9A-3A55-658D-2C324077F6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606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و أنجزوا العملية التالية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439657-9475-71DB-2183-9A74844E4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312351-70E7-305C-8FD0-99AB704E9790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DDE742-6D67-48E5-EB11-58BB5897AA38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59 ناقص  3 تساوي 56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وضع و انجز العملية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0E5F02-E44B-83BA-34CF-2B5FC4E37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3A984-199D-768D-F6FD-4F2764E79772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26AD4F-AE21-7ED2-4E01-8C593924E1C1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A3593E-47CA-A127-6142-5066384AF3AF}"/>
              </a:ext>
            </a:extLst>
          </p:cNvPr>
          <p:cNvSpPr txBox="1"/>
          <p:nvPr/>
        </p:nvSpPr>
        <p:spPr>
          <a:xfrm>
            <a:off x="4029603" y="293249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91AA28-81AC-316C-2453-BAAA213AC64D}"/>
              </a:ext>
            </a:extLst>
          </p:cNvPr>
          <p:cNvSpPr txBox="1"/>
          <p:nvPr/>
        </p:nvSpPr>
        <p:spPr>
          <a:xfrm>
            <a:off x="4572000" y="29031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4D51A9-580F-C730-8986-750AD46C3023}"/>
              </a:ext>
            </a:extLst>
          </p:cNvPr>
          <p:cNvSpPr txBox="1"/>
          <p:nvPr/>
        </p:nvSpPr>
        <p:spPr>
          <a:xfrm>
            <a:off x="4561850" y="372082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D1A934-1176-85DF-7808-3B5683DE02D7}"/>
              </a:ext>
            </a:extLst>
          </p:cNvPr>
          <p:cNvSpPr txBox="1"/>
          <p:nvPr/>
        </p:nvSpPr>
        <p:spPr>
          <a:xfrm>
            <a:off x="4551133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D4F01-464D-506C-9A7C-DD5863041AA0}"/>
              </a:ext>
            </a:extLst>
          </p:cNvPr>
          <p:cNvSpPr txBox="1"/>
          <p:nvPr/>
        </p:nvSpPr>
        <p:spPr>
          <a:xfrm>
            <a:off x="4014855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9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D63A1-AD2F-159F-C7FE-512D3314B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66F46E8-E510-FC3E-BA8B-93500045EFCB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ضعوا و أنجزوا العملية التالية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6A13F-38D5-CF90-56B8-FC698B730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66BFFF-F3F3-7370-A964-397190649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293825-D4F4-B100-B49E-CBB9C97FEBF4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6CC3AB-A057-F9CD-9949-56107F6B2603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9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52C66-F29D-E305-2EC0-E423184ED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D3201EE-7DFE-7C36-9994-326B1409B34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2E2FEE-8E27-8C84-ACFC-9E05B249A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FAE2F-DFBA-BBF1-4B17-0E53B8D738F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10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222D6-CEE8-E4E3-AB6C-AA30F9C0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B7D0B80-76C0-B540-4E01-24187F709B0A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42 ناقص  2 تساوي 40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وضع و انجز العملية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D6FD2B-1736-5F55-2592-F8254B626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A1657A-BED1-DC37-05CE-E3268C32E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0" y="1873198"/>
            <a:ext cx="3467100" cy="38195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39AEBD6-75F3-3801-34BC-B34B04D0E71E}"/>
              </a:ext>
            </a:extLst>
          </p:cNvPr>
          <p:cNvSpPr txBox="1"/>
          <p:nvPr/>
        </p:nvSpPr>
        <p:spPr>
          <a:xfrm>
            <a:off x="3554361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6B90C6-2BC8-198D-BBA2-1E971F458762}"/>
              </a:ext>
            </a:extLst>
          </p:cNvPr>
          <p:cNvSpPr txBox="1"/>
          <p:nvPr/>
        </p:nvSpPr>
        <p:spPr>
          <a:xfrm>
            <a:off x="4817345" y="1978875"/>
            <a:ext cx="825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F61B87-7362-BBC9-C2CA-C57F19987C47}"/>
              </a:ext>
            </a:extLst>
          </p:cNvPr>
          <p:cNvSpPr txBox="1"/>
          <p:nvPr/>
        </p:nvSpPr>
        <p:spPr>
          <a:xfrm>
            <a:off x="3985359" y="2932495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E240B9-519B-557E-78D6-E4A6F8F19D29}"/>
              </a:ext>
            </a:extLst>
          </p:cNvPr>
          <p:cNvSpPr txBox="1"/>
          <p:nvPr/>
        </p:nvSpPr>
        <p:spPr>
          <a:xfrm>
            <a:off x="4572000" y="290317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D74BA8-E604-23A3-2B56-8EF5B96DCFBE}"/>
              </a:ext>
            </a:extLst>
          </p:cNvPr>
          <p:cNvSpPr txBox="1"/>
          <p:nvPr/>
        </p:nvSpPr>
        <p:spPr>
          <a:xfrm>
            <a:off x="4561850" y="3720826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705FB7-3D74-ACA5-8309-041C6434D28E}"/>
              </a:ext>
            </a:extLst>
          </p:cNvPr>
          <p:cNvSpPr txBox="1"/>
          <p:nvPr/>
        </p:nvSpPr>
        <p:spPr>
          <a:xfrm>
            <a:off x="4551133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2A85B4-E644-905B-CAA8-7BCC9FEEA8BA}"/>
              </a:ext>
            </a:extLst>
          </p:cNvPr>
          <p:cNvSpPr txBox="1"/>
          <p:nvPr/>
        </p:nvSpPr>
        <p:spPr>
          <a:xfrm>
            <a:off x="3970611" y="4693212"/>
            <a:ext cx="41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9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122 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8B5C478-D859-41C6-AC62-6A751FAA1E8C}"/>
              </a:ext>
            </a:extLst>
          </p:cNvPr>
          <p:cNvGrpSpPr/>
          <p:nvPr/>
        </p:nvGrpSpPr>
        <p:grpSpPr>
          <a:xfrm>
            <a:off x="1450221" y="1754303"/>
            <a:ext cx="6243558" cy="4144914"/>
            <a:chOff x="1794313" y="2231438"/>
            <a:chExt cx="6243558" cy="414491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7AA554F-E115-E9FD-891A-7D8E5DF50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6566" y="2231438"/>
              <a:ext cx="3131305" cy="414491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FF89857-D0F2-1595-3F99-84F5E7B56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4313" y="2231438"/>
              <a:ext cx="3112253" cy="4144914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75241" y="4247535"/>
            <a:ext cx="2768360" cy="1474840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BB631A-70A1-D38A-6AFD-F09930DA14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106" y="2394146"/>
            <a:ext cx="5677705" cy="242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F894A8-8962-EFF2-4B9C-D6F68E841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32" y="2127561"/>
            <a:ext cx="5161550" cy="283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4D6F1C-2334-2AFC-F2CC-6E1FC868E0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2156" y="1673780"/>
            <a:ext cx="2419688" cy="41153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6B90FB-4163-680D-CD35-CEE61A00DC9C}"/>
              </a:ext>
            </a:extLst>
          </p:cNvPr>
          <p:cNvSpPr txBox="1"/>
          <p:nvPr/>
        </p:nvSpPr>
        <p:spPr>
          <a:xfrm>
            <a:off x="4098202" y="3169677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D4D673-031A-1A15-9320-DA534F4AF0E0}"/>
              </a:ext>
            </a:extLst>
          </p:cNvPr>
          <p:cNvSpPr txBox="1"/>
          <p:nvPr/>
        </p:nvSpPr>
        <p:spPr>
          <a:xfrm>
            <a:off x="4557493" y="316100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45866F-04F6-953C-186A-15FD51756F44}"/>
              </a:ext>
            </a:extLst>
          </p:cNvPr>
          <p:cNvSpPr txBox="1"/>
          <p:nvPr/>
        </p:nvSpPr>
        <p:spPr>
          <a:xfrm>
            <a:off x="4572000" y="401865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E5D81D4-BF2E-7AAB-147E-1D4E79EF0F8F}"/>
              </a:ext>
            </a:extLst>
          </p:cNvPr>
          <p:cNvSpPr txBox="1"/>
          <p:nvPr/>
        </p:nvSpPr>
        <p:spPr>
          <a:xfrm>
            <a:off x="4544590" y="490390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D82CF14-EDD9-2A8C-19C9-AFCD1ACA3E62}"/>
              </a:ext>
            </a:extLst>
          </p:cNvPr>
          <p:cNvSpPr txBox="1"/>
          <p:nvPr/>
        </p:nvSpPr>
        <p:spPr>
          <a:xfrm>
            <a:off x="4068946" y="490390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5" grpId="0"/>
      <p:bldP spid="23" grpId="0"/>
      <p:bldP spid="2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993BF-58C3-CCC0-ADFF-91B830A7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568C120-4FB7-96BB-8B8D-F646D4E57AB4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C0BCDC-DF0D-546F-3F90-94E26D198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865D93-46FB-8072-C10A-84E6CA81FA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7866" y="1689630"/>
            <a:ext cx="2448267" cy="403916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5E52764-A748-2962-EF06-F2FEA02CAE35}"/>
              </a:ext>
            </a:extLst>
          </p:cNvPr>
          <p:cNvSpPr txBox="1"/>
          <p:nvPr/>
        </p:nvSpPr>
        <p:spPr>
          <a:xfrm>
            <a:off x="4098202" y="3154929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5C8D76-09B8-29D7-CA1D-0247B400B518}"/>
              </a:ext>
            </a:extLst>
          </p:cNvPr>
          <p:cNvSpPr txBox="1"/>
          <p:nvPr/>
        </p:nvSpPr>
        <p:spPr>
          <a:xfrm>
            <a:off x="4557493" y="3161004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BE308F-7DBF-B80C-7533-650A410CEF9A}"/>
              </a:ext>
            </a:extLst>
          </p:cNvPr>
          <p:cNvSpPr txBox="1"/>
          <p:nvPr/>
        </p:nvSpPr>
        <p:spPr>
          <a:xfrm>
            <a:off x="4572000" y="401865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7B7483-B46A-6C99-384C-5BF453E77838}"/>
              </a:ext>
            </a:extLst>
          </p:cNvPr>
          <p:cNvSpPr txBox="1"/>
          <p:nvPr/>
        </p:nvSpPr>
        <p:spPr>
          <a:xfrm>
            <a:off x="4544590" y="4903902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78E08C-45B6-8E67-B204-92C56F5890C9}"/>
              </a:ext>
            </a:extLst>
          </p:cNvPr>
          <p:cNvSpPr txBox="1"/>
          <p:nvPr/>
        </p:nvSpPr>
        <p:spPr>
          <a:xfrm>
            <a:off x="4068946" y="490390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10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CB701-962E-43C8-5BFB-955DEEDC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9BF3BC-3DFB-3E92-179D-26F723BDC276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المتعلمين للقيام إلى السبورة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8AF423-C6C1-0611-162D-D3687A6F7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066289-40E8-ED97-14CA-7C8E0C16DA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0734" y="1720832"/>
            <a:ext cx="2362530" cy="398200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57F9752-4EE5-5E67-1D11-0DAF32103428}"/>
              </a:ext>
            </a:extLst>
          </p:cNvPr>
          <p:cNvSpPr txBox="1"/>
          <p:nvPr/>
        </p:nvSpPr>
        <p:spPr>
          <a:xfrm>
            <a:off x="4098202" y="314018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F97135-4F10-85A1-E4E2-FE085BF3B342}"/>
              </a:ext>
            </a:extLst>
          </p:cNvPr>
          <p:cNvSpPr txBox="1"/>
          <p:nvPr/>
        </p:nvSpPr>
        <p:spPr>
          <a:xfrm>
            <a:off x="4586989" y="3146256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7B00B2-BFB9-098D-2904-3965AFF99ED2}"/>
              </a:ext>
            </a:extLst>
          </p:cNvPr>
          <p:cNvSpPr txBox="1"/>
          <p:nvPr/>
        </p:nvSpPr>
        <p:spPr>
          <a:xfrm>
            <a:off x="4572000" y="401865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31FAC4C-4BEE-26F9-2E54-0F0A3DA20148}"/>
              </a:ext>
            </a:extLst>
          </p:cNvPr>
          <p:cNvSpPr txBox="1"/>
          <p:nvPr/>
        </p:nvSpPr>
        <p:spPr>
          <a:xfrm>
            <a:off x="4544590" y="4918650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ABEA63-076C-D2EE-F600-81988E6C57EA}"/>
              </a:ext>
            </a:extLst>
          </p:cNvPr>
          <p:cNvSpPr txBox="1"/>
          <p:nvPr/>
        </p:nvSpPr>
        <p:spPr>
          <a:xfrm>
            <a:off x="4068946" y="4903901"/>
            <a:ext cx="415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43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4F070-0DF2-7042-4489-B7429ADE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76E047-7C67-FAC2-2817-F592B3AD7B1F}"/>
              </a:ext>
            </a:extLst>
          </p:cNvPr>
          <p:cNvSpPr txBox="1"/>
          <p:nvPr/>
        </p:nvSpPr>
        <p:spPr>
          <a:xfrm>
            <a:off x="327278" y="71025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3C7D9-98A1-5CF3-34F7-5D0F813E3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A6B197-8EB2-1C4A-EDAB-23B539B78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1972768"/>
            <a:ext cx="7557026" cy="323095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440BC4-0F45-EBE8-7189-952C5118CBFF}"/>
              </a:ext>
            </a:extLst>
          </p:cNvPr>
          <p:cNvSpPr txBox="1"/>
          <p:nvPr/>
        </p:nvSpPr>
        <p:spPr>
          <a:xfrm>
            <a:off x="3407920" y="330557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AA3149-8118-7083-1C8B-C3D14D2B9421}"/>
              </a:ext>
            </a:extLst>
          </p:cNvPr>
          <p:cNvSpPr txBox="1"/>
          <p:nvPr/>
        </p:nvSpPr>
        <p:spPr>
          <a:xfrm>
            <a:off x="3722848" y="328050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B2DDC5-7227-0791-F86E-600B3788DAB5}"/>
              </a:ext>
            </a:extLst>
          </p:cNvPr>
          <p:cNvSpPr txBox="1"/>
          <p:nvPr/>
        </p:nvSpPr>
        <p:spPr>
          <a:xfrm>
            <a:off x="3703929" y="3865990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229A8B-F0BC-E087-A619-09667E83DB84}"/>
              </a:ext>
            </a:extLst>
          </p:cNvPr>
          <p:cNvSpPr txBox="1"/>
          <p:nvPr/>
        </p:nvSpPr>
        <p:spPr>
          <a:xfrm>
            <a:off x="3708100" y="446944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647B97F-3F57-D097-DFE9-EBBF7C1FE1FA}"/>
              </a:ext>
            </a:extLst>
          </p:cNvPr>
          <p:cNvSpPr txBox="1"/>
          <p:nvPr/>
        </p:nvSpPr>
        <p:spPr>
          <a:xfrm>
            <a:off x="3399423" y="448419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58A310-4F99-88BD-7C2B-D4E1874ACDD8}"/>
              </a:ext>
            </a:extLst>
          </p:cNvPr>
          <p:cNvSpPr txBox="1"/>
          <p:nvPr/>
        </p:nvSpPr>
        <p:spPr>
          <a:xfrm>
            <a:off x="5165034" y="328891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B607AC-CCEA-11A1-A463-BF02DA05E663}"/>
              </a:ext>
            </a:extLst>
          </p:cNvPr>
          <p:cNvSpPr txBox="1"/>
          <p:nvPr/>
        </p:nvSpPr>
        <p:spPr>
          <a:xfrm>
            <a:off x="5479962" y="327858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F87429A-4BA0-0A7B-10A6-04206F1E0D3C}"/>
              </a:ext>
            </a:extLst>
          </p:cNvPr>
          <p:cNvSpPr txBox="1"/>
          <p:nvPr/>
        </p:nvSpPr>
        <p:spPr>
          <a:xfrm>
            <a:off x="5461043" y="386407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9E5EA7C-12D7-05BF-ACDE-D840F688DCD2}"/>
              </a:ext>
            </a:extLst>
          </p:cNvPr>
          <p:cNvSpPr txBox="1"/>
          <p:nvPr/>
        </p:nvSpPr>
        <p:spPr>
          <a:xfrm>
            <a:off x="5450466" y="446752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1022EEE-4837-2F87-E6C5-DFF7071271B0}"/>
              </a:ext>
            </a:extLst>
          </p:cNvPr>
          <p:cNvSpPr txBox="1"/>
          <p:nvPr/>
        </p:nvSpPr>
        <p:spPr>
          <a:xfrm>
            <a:off x="5156537" y="446752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2BCFA0A-B5EC-B997-818E-FE822705FAE0}"/>
              </a:ext>
            </a:extLst>
          </p:cNvPr>
          <p:cNvSpPr txBox="1"/>
          <p:nvPr/>
        </p:nvSpPr>
        <p:spPr>
          <a:xfrm>
            <a:off x="6951644" y="3288912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BF8737-9ACD-CB46-4D2E-2E03D12ABE32}"/>
              </a:ext>
            </a:extLst>
          </p:cNvPr>
          <p:cNvSpPr txBox="1"/>
          <p:nvPr/>
        </p:nvSpPr>
        <p:spPr>
          <a:xfrm>
            <a:off x="7266572" y="327858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2A61DD0-E4F5-C762-3514-81E6636E4C27}"/>
              </a:ext>
            </a:extLst>
          </p:cNvPr>
          <p:cNvSpPr txBox="1"/>
          <p:nvPr/>
        </p:nvSpPr>
        <p:spPr>
          <a:xfrm>
            <a:off x="7247653" y="386407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45C487-DA79-E801-C4B3-252A0214096C}"/>
              </a:ext>
            </a:extLst>
          </p:cNvPr>
          <p:cNvSpPr txBox="1"/>
          <p:nvPr/>
        </p:nvSpPr>
        <p:spPr>
          <a:xfrm>
            <a:off x="7237076" y="446752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7D341C2-2515-10B6-49FE-17765D3DF5FD}"/>
              </a:ext>
            </a:extLst>
          </p:cNvPr>
          <p:cNvSpPr txBox="1"/>
          <p:nvPr/>
        </p:nvSpPr>
        <p:spPr>
          <a:xfrm>
            <a:off x="6943147" y="446752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81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123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358D79-105A-2394-B4B0-885E5813F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221" y="1754303"/>
            <a:ext cx="3112253" cy="414491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713534" y="2278625"/>
            <a:ext cx="2526633" cy="966020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04142E-874C-1F04-0F87-1D5F4546F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021194"/>
            <a:ext cx="7557025" cy="281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9FE8FF-EECD-CCF7-10FB-56001C9E8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021194"/>
            <a:ext cx="7557025" cy="28156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6B7A92-F98E-9A9F-0621-BD4E3A73B3DB}"/>
              </a:ext>
            </a:extLst>
          </p:cNvPr>
          <p:cNvSpPr txBox="1"/>
          <p:nvPr/>
        </p:nvSpPr>
        <p:spPr>
          <a:xfrm>
            <a:off x="1832981" y="295721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3D8A46-C65F-A573-A707-B15B25848313}"/>
              </a:ext>
            </a:extLst>
          </p:cNvPr>
          <p:cNvSpPr txBox="1"/>
          <p:nvPr/>
        </p:nvSpPr>
        <p:spPr>
          <a:xfrm>
            <a:off x="1535923" y="295721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1ADDDA-CAFD-C2B5-BD7A-7DBB0CDEEABA}"/>
              </a:ext>
            </a:extLst>
          </p:cNvPr>
          <p:cNvSpPr txBox="1"/>
          <p:nvPr/>
        </p:nvSpPr>
        <p:spPr>
          <a:xfrm>
            <a:off x="1803485" y="3507677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809F4D-F4DF-758F-B914-6127ED0C9A29}"/>
              </a:ext>
            </a:extLst>
          </p:cNvPr>
          <p:cNvSpPr txBox="1"/>
          <p:nvPr/>
        </p:nvSpPr>
        <p:spPr>
          <a:xfrm>
            <a:off x="1803485" y="412162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4403BF-60DF-4A5F-9566-85371C9210D2}"/>
              </a:ext>
            </a:extLst>
          </p:cNvPr>
          <p:cNvSpPr txBox="1"/>
          <p:nvPr/>
        </p:nvSpPr>
        <p:spPr>
          <a:xfrm>
            <a:off x="1535923" y="411353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D752F3-DC58-09BF-5FFE-48E3C492057B}"/>
              </a:ext>
            </a:extLst>
          </p:cNvPr>
          <p:cNvSpPr txBox="1"/>
          <p:nvPr/>
        </p:nvSpPr>
        <p:spPr>
          <a:xfrm>
            <a:off x="4469179" y="2986706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A0D729-8BB6-BB9E-FC48-2599F49621D4}"/>
              </a:ext>
            </a:extLst>
          </p:cNvPr>
          <p:cNvSpPr txBox="1"/>
          <p:nvPr/>
        </p:nvSpPr>
        <p:spPr>
          <a:xfrm>
            <a:off x="4127309" y="299801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B4C078B-5385-9504-C888-28F9346AA4A4}"/>
              </a:ext>
            </a:extLst>
          </p:cNvPr>
          <p:cNvSpPr txBox="1"/>
          <p:nvPr/>
        </p:nvSpPr>
        <p:spPr>
          <a:xfrm>
            <a:off x="4469179" y="348828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194F709-F54C-5DA0-B287-0D37FE4B5B81}"/>
              </a:ext>
            </a:extLst>
          </p:cNvPr>
          <p:cNvSpPr txBox="1"/>
          <p:nvPr/>
        </p:nvSpPr>
        <p:spPr>
          <a:xfrm>
            <a:off x="4467180" y="409316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037621A-DC5E-AB7F-5F0B-8E82C118F0CB}"/>
              </a:ext>
            </a:extLst>
          </p:cNvPr>
          <p:cNvSpPr txBox="1"/>
          <p:nvPr/>
        </p:nvSpPr>
        <p:spPr>
          <a:xfrm>
            <a:off x="4112080" y="4104571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7853B7-7FAA-2086-6705-7AE8F39F878D}"/>
              </a:ext>
            </a:extLst>
          </p:cNvPr>
          <p:cNvSpPr txBox="1"/>
          <p:nvPr/>
        </p:nvSpPr>
        <p:spPr>
          <a:xfrm>
            <a:off x="7103498" y="2986705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38D1D3-DF1D-32B5-9C34-E80C51017C84}"/>
              </a:ext>
            </a:extLst>
          </p:cNvPr>
          <p:cNvSpPr txBox="1"/>
          <p:nvPr/>
        </p:nvSpPr>
        <p:spPr>
          <a:xfrm>
            <a:off x="6774519" y="299801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482167-F57E-4FB9-495B-D354937A72BF}"/>
              </a:ext>
            </a:extLst>
          </p:cNvPr>
          <p:cNvSpPr txBox="1"/>
          <p:nvPr/>
        </p:nvSpPr>
        <p:spPr>
          <a:xfrm>
            <a:off x="7091945" y="3526388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10ED22-86C9-F8AA-5CC6-FB833EEC6C90}"/>
              </a:ext>
            </a:extLst>
          </p:cNvPr>
          <p:cNvSpPr txBox="1"/>
          <p:nvPr/>
        </p:nvSpPr>
        <p:spPr>
          <a:xfrm>
            <a:off x="7103498" y="4119864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EE87C8B-87A7-EFCA-4F0F-A1E4C05ECE9B}"/>
              </a:ext>
            </a:extLst>
          </p:cNvPr>
          <p:cNvSpPr txBox="1"/>
          <p:nvPr/>
        </p:nvSpPr>
        <p:spPr>
          <a:xfrm>
            <a:off x="6774519" y="4116749"/>
            <a:ext cx="415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122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192C45B-848C-F4F5-8039-F3F109196CA5}"/>
              </a:ext>
            </a:extLst>
          </p:cNvPr>
          <p:cNvGrpSpPr/>
          <p:nvPr/>
        </p:nvGrpSpPr>
        <p:grpSpPr>
          <a:xfrm>
            <a:off x="1450221" y="1754303"/>
            <a:ext cx="6243558" cy="4144914"/>
            <a:chOff x="1794313" y="2231438"/>
            <a:chExt cx="6243558" cy="414491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51F3C42-42DC-1646-49D6-E13C00286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6566" y="2231438"/>
              <a:ext cx="3131305" cy="414491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3B96057-E169-3D09-D4A8-5907ED6F4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4313" y="2231438"/>
              <a:ext cx="3112253" cy="4144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22821</TotalTime>
  <Words>948</Words>
  <Application>Microsoft Office PowerPoint</Application>
  <PresentationFormat>Affichage à l'écran (4:3)</PresentationFormat>
  <Paragraphs>364</Paragraphs>
  <Slides>59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59</vt:i4>
      </vt:variant>
    </vt:vector>
  </HeadingPairs>
  <TitlesOfParts>
    <vt:vector size="73" baseType="lpstr">
      <vt:lpstr>Aptos Display</vt:lpstr>
      <vt:lpstr>Aptos</vt:lpstr>
      <vt:lpstr>Effra CC Arbc</vt:lpstr>
      <vt:lpstr>Arial</vt:lpstr>
      <vt:lpstr>DengXian</vt:lpstr>
      <vt:lpstr>Dosis</vt:lpstr>
      <vt:lpstr>Calibri</vt:lpstr>
      <vt:lpstr>Dosis SemiBold</vt:lpstr>
      <vt:lpstr>Wingdings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300</cp:revision>
  <cp:lastPrinted>2025-08-13T10:11:39Z</cp:lastPrinted>
  <dcterms:created xsi:type="dcterms:W3CDTF">2025-08-01T12:31:49Z</dcterms:created>
  <dcterms:modified xsi:type="dcterms:W3CDTF">2026-05-17T12:41:34Z</dcterms:modified>
</cp:coreProperties>
</file>