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0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1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711" r:id="rId6"/>
    <p:sldMasterId id="2147483720" r:id="rId7"/>
    <p:sldMasterId id="2147483808" r:id="rId8"/>
    <p:sldMasterId id="2147483818" r:id="rId9"/>
    <p:sldMasterId id="2147483831" r:id="rId10"/>
    <p:sldMasterId id="2147483852" r:id="rId11"/>
    <p:sldMasterId id="2147483862" r:id="rId12"/>
  </p:sldMasterIdLst>
  <p:notesMasterIdLst>
    <p:notesMasterId r:id="rId79"/>
  </p:notesMasterIdLst>
  <p:sldIdLst>
    <p:sldId id="257" r:id="rId13"/>
    <p:sldId id="1029" r:id="rId14"/>
    <p:sldId id="951" r:id="rId15"/>
    <p:sldId id="1208" r:id="rId16"/>
    <p:sldId id="798" r:id="rId17"/>
    <p:sldId id="1098" r:id="rId18"/>
    <p:sldId id="1184" r:id="rId19"/>
    <p:sldId id="1147" r:id="rId20"/>
    <p:sldId id="866" r:id="rId21"/>
    <p:sldId id="878" r:id="rId22"/>
    <p:sldId id="1159" r:id="rId23"/>
    <p:sldId id="1293" r:id="rId24"/>
    <p:sldId id="1249" r:id="rId25"/>
    <p:sldId id="1250" r:id="rId26"/>
    <p:sldId id="1124" r:id="rId27"/>
    <p:sldId id="1328" r:id="rId28"/>
    <p:sldId id="1292" r:id="rId29"/>
    <p:sldId id="1289" r:id="rId30"/>
    <p:sldId id="1265" r:id="rId31"/>
    <p:sldId id="1095" r:id="rId32"/>
    <p:sldId id="1126" r:id="rId33"/>
    <p:sldId id="1102" r:id="rId34"/>
    <p:sldId id="1101" r:id="rId35"/>
    <p:sldId id="1329" r:id="rId36"/>
    <p:sldId id="1330" r:id="rId37"/>
    <p:sldId id="1092" r:id="rId38"/>
    <p:sldId id="1156" r:id="rId39"/>
    <p:sldId id="1035" r:id="rId40"/>
    <p:sldId id="715" r:id="rId41"/>
    <p:sldId id="1309" r:id="rId42"/>
    <p:sldId id="1323" r:id="rId43"/>
    <p:sldId id="1324" r:id="rId44"/>
    <p:sldId id="1325" r:id="rId45"/>
    <p:sldId id="1326" r:id="rId46"/>
    <p:sldId id="1273" r:id="rId47"/>
    <p:sldId id="1271" r:id="rId48"/>
    <p:sldId id="1274" r:id="rId49"/>
    <p:sldId id="1153" r:id="rId50"/>
    <p:sldId id="1206" r:id="rId51"/>
    <p:sldId id="1331" r:id="rId52"/>
    <p:sldId id="1332" r:id="rId53"/>
    <p:sldId id="1103" r:id="rId54"/>
    <p:sldId id="1104" r:id="rId55"/>
    <p:sldId id="1310" r:id="rId56"/>
    <p:sldId id="1162" r:id="rId57"/>
    <p:sldId id="1333" r:id="rId58"/>
    <p:sldId id="1327" r:id="rId59"/>
    <p:sldId id="1034" r:id="rId60"/>
    <p:sldId id="1339" r:id="rId61"/>
    <p:sldId id="1278" r:id="rId62"/>
    <p:sldId id="1186" r:id="rId63"/>
    <p:sldId id="1279" r:id="rId64"/>
    <p:sldId id="1187" r:id="rId65"/>
    <p:sldId id="1036" r:id="rId66"/>
    <p:sldId id="1280" r:id="rId67"/>
    <p:sldId id="1051" r:id="rId68"/>
    <p:sldId id="1281" r:id="rId69"/>
    <p:sldId id="1267" r:id="rId70"/>
    <p:sldId id="1282" r:id="rId71"/>
    <p:sldId id="1337" r:id="rId72"/>
    <p:sldId id="1338" r:id="rId73"/>
    <p:sldId id="1335" r:id="rId74"/>
    <p:sldId id="1336" r:id="rId75"/>
    <p:sldId id="1056" r:id="rId76"/>
    <p:sldId id="1057" r:id="rId77"/>
    <p:sldId id="689" r:id="rId78"/>
  </p:sldIdLst>
  <p:sldSz cx="9144000" cy="6858000" type="screen4x3"/>
  <p:notesSz cx="6735763" cy="9866313"/>
  <p:embeddedFontLst>
    <p:embeddedFont>
      <p:font typeface="Dosis" pitchFamily="2" charset="0"/>
      <p:regular r:id="rId80"/>
      <p:bold r:id="rId81"/>
    </p:embeddedFont>
    <p:embeddedFont>
      <p:font typeface="Dosis ExtraBold" pitchFamily="2" charset="0"/>
      <p:bold r:id="rId82"/>
    </p:embeddedFont>
    <p:embeddedFont>
      <p:font typeface="Dosis Medium" pitchFamily="2" charset="0"/>
      <p:regular r:id="rId83"/>
    </p:embeddedFont>
    <p:embeddedFont>
      <p:font typeface="Dosis SemiBold" pitchFamily="2" charset="0"/>
      <p:bold r:id="rId84"/>
    </p:embeddedFont>
    <p:embeddedFont>
      <p:font typeface="Mistral" panose="03090702030407020403" pitchFamily="66" charset="0"/>
      <p:regular r:id="rId8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4234"/>
    <a:srgbClr val="F26553"/>
    <a:srgbClr val="2196B1"/>
    <a:srgbClr val="4B5377"/>
    <a:srgbClr val="424D7B"/>
    <a:srgbClr val="565F88"/>
    <a:srgbClr val="2AB6D7"/>
    <a:srgbClr val="55B7DE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B49D96-C2FF-4B34-BB11-CA41CAE3D0AB}" v="59" dt="2026-05-17T14:26:41.7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824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slide" Target="slides/slide64.xml"/><Relationship Id="rId84" Type="http://schemas.openxmlformats.org/officeDocument/2006/relationships/font" Target="fonts/font5.fntdata"/><Relationship Id="rId89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92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notesMaster" Target="notesMasters/notesMaster1.xml"/><Relationship Id="rId8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font" Target="fonts/font3.fntdata"/><Relationship Id="rId90" Type="http://schemas.microsoft.com/office/2016/11/relationships/changesInfo" Target="changesInfos/changesInfo1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font" Target="fonts/font4.fntdata"/><Relationship Id="rId88" Type="http://schemas.openxmlformats.org/officeDocument/2006/relationships/theme" Target="theme/theme1.xml"/><Relationship Id="rId9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font" Target="fonts/font2.fntdata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undo custSel addSld delSld modSld sldOrd">
      <pc:chgData name="Salima  Ben Najem" userId="5d5d9c33-4a8f-4fad-a74b-e23ae769dead" providerId="ADAL" clId="{3B2DA2D5-F576-45EC-96B1-60930CA05631}" dt="2026-05-17T14:27:14.776" v="1850" actId="20577"/>
      <pc:docMkLst>
        <pc:docMk/>
      </pc:docMkLst>
      <pc:sldChg chg="addSp delSp modSp mod">
        <pc:chgData name="Salima  Ben Najem" userId="5d5d9c33-4a8f-4fad-a74b-e23ae769dead" providerId="ADAL" clId="{3B2DA2D5-F576-45EC-96B1-60930CA05631}" dt="2026-05-17T13:01:22.732" v="2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3B2DA2D5-F576-45EC-96B1-60930CA05631}" dt="2026-05-17T13:01:22.732" v="2" actId="26606"/>
          <ac:spMkLst>
            <pc:docMk/>
            <pc:sldMk cId="56895326" sldId="257"/>
            <ac:spMk id="33" creationId="{42A4FC2C-047E-45A5-965D-8E1E3BF09BC6}"/>
          </ac:spMkLst>
        </pc:spChg>
        <pc:spChg chg="add">
          <ac:chgData name="Salima  Ben Najem" userId="5d5d9c33-4a8f-4fad-a74b-e23ae769dead" providerId="ADAL" clId="{3B2DA2D5-F576-45EC-96B1-60930CA05631}" dt="2026-05-17T13:01:22.732" v="2" actId="26606"/>
          <ac:spMkLst>
            <pc:docMk/>
            <pc:sldMk cId="56895326" sldId="257"/>
            <ac:spMk id="38" creationId="{42A4FC2C-047E-45A5-965D-8E1E3BF09BC6}"/>
          </ac:spMkLst>
        </pc:spChg>
        <pc:picChg chg="add mod">
          <ac:chgData name="Salima  Ben Najem" userId="5d5d9c33-4a8f-4fad-a74b-e23ae769dead" providerId="ADAL" clId="{3B2DA2D5-F576-45EC-96B1-60930CA05631}" dt="2026-05-17T13:01:22.732" v="2" actId="26606"/>
          <ac:picMkLst>
            <pc:docMk/>
            <pc:sldMk cId="56895326" sldId="257"/>
            <ac:picMk id="3" creationId="{6688DDF0-7720-1ED4-AD40-2F29BD07EF22}"/>
          </ac:picMkLst>
        </pc:picChg>
        <pc:picChg chg="del">
          <ac:chgData name="Salima  Ben Najem" userId="5d5d9c33-4a8f-4fad-a74b-e23ae769dead" providerId="ADAL" clId="{3B2DA2D5-F576-45EC-96B1-60930CA05631}" dt="2026-05-17T12:59:56.997" v="0" actId="478"/>
          <ac:picMkLst>
            <pc:docMk/>
            <pc:sldMk cId="56895326" sldId="257"/>
            <ac:picMk id="4" creationId="{1A42A1E7-F893-249D-D0F5-695869182A15}"/>
          </ac:picMkLst>
        </pc:picChg>
      </pc:sldChg>
      <pc:sldChg chg="add">
        <pc:chgData name="Salima  Ben Najem" userId="5d5d9c33-4a8f-4fad-a74b-e23ae769dead" providerId="ADAL" clId="{3B2DA2D5-F576-45EC-96B1-60930CA05631}" dt="2026-05-17T13:03:53.929" v="10"/>
        <pc:sldMkLst>
          <pc:docMk/>
          <pc:sldMk cId="4282494359" sldId="866"/>
        </pc:sldMkLst>
      </pc:sldChg>
      <pc:sldChg chg="add">
        <pc:chgData name="Salima  Ben Najem" userId="5d5d9c33-4a8f-4fad-a74b-e23ae769dead" providerId="ADAL" clId="{3B2DA2D5-F576-45EC-96B1-60930CA05631}" dt="2026-05-17T13:04:19.635" v="11"/>
        <pc:sldMkLst>
          <pc:docMk/>
          <pc:sldMk cId="3417006895" sldId="878"/>
        </pc:sldMkLst>
      </pc:sldChg>
      <pc:sldChg chg="ord">
        <pc:chgData name="Salima  Ben Najem" userId="5d5d9c33-4a8f-4fad-a74b-e23ae769dead" providerId="ADAL" clId="{3B2DA2D5-F576-45EC-96B1-60930CA05631}" dt="2026-05-17T13:54:29.358" v="775"/>
        <pc:sldMkLst>
          <pc:docMk/>
          <pc:sldMk cId="3727354871" sldId="1034"/>
        </pc:sldMkLst>
      </pc:sldChg>
      <pc:sldChg chg="addSp delSp modSp mod">
        <pc:chgData name="Salima  Ben Najem" userId="5d5d9c33-4a8f-4fad-a74b-e23ae769dead" providerId="ADAL" clId="{3B2DA2D5-F576-45EC-96B1-60930CA05631}" dt="2026-05-17T14:08:18.833" v="1215" actId="20577"/>
        <pc:sldMkLst>
          <pc:docMk/>
          <pc:sldMk cId="2239987032" sldId="1036"/>
        </pc:sldMkLst>
        <pc:spChg chg="mod">
          <ac:chgData name="Salima  Ben Najem" userId="5d5d9c33-4a8f-4fad-a74b-e23ae769dead" providerId="ADAL" clId="{3B2DA2D5-F576-45EC-96B1-60930CA05631}" dt="2026-05-17T14:08:18.833" v="1215" actId="20577"/>
          <ac:spMkLst>
            <pc:docMk/>
            <pc:sldMk cId="2239987032" sldId="1036"/>
            <ac:spMk id="7" creationId="{FAA3B166-1B0B-538F-A6D6-F5E955A58BE7}"/>
          </ac:spMkLst>
        </pc:spChg>
        <pc:spChg chg="mod">
          <ac:chgData name="Salima  Ben Najem" userId="5d5d9c33-4a8f-4fad-a74b-e23ae769dead" providerId="ADAL" clId="{3B2DA2D5-F576-45EC-96B1-60930CA05631}" dt="2026-05-17T14:08:13.945" v="1212" actId="20577"/>
          <ac:spMkLst>
            <pc:docMk/>
            <pc:sldMk cId="2239987032" sldId="1036"/>
            <ac:spMk id="10" creationId="{BBFB3128-DFD9-C56F-CEBA-54851600EA06}"/>
          </ac:spMkLst>
        </pc:spChg>
        <pc:picChg chg="del">
          <ac:chgData name="Salima  Ben Najem" userId="5d5d9c33-4a8f-4fad-a74b-e23ae769dead" providerId="ADAL" clId="{3B2DA2D5-F576-45EC-96B1-60930CA05631}" dt="2026-05-17T14:04:43.121" v="1074" actId="478"/>
          <ac:picMkLst>
            <pc:docMk/>
            <pc:sldMk cId="2239987032" sldId="1036"/>
            <ac:picMk id="3" creationId="{8B6F3F35-AC44-BFB2-4ADE-D40497D27373}"/>
          </ac:picMkLst>
        </pc:picChg>
        <pc:picChg chg="add mod">
          <ac:chgData name="Salima  Ben Najem" userId="5d5d9c33-4a8f-4fad-a74b-e23ae769dead" providerId="ADAL" clId="{3B2DA2D5-F576-45EC-96B1-60930CA05631}" dt="2026-05-17T14:04:49.597" v="1077" actId="1076"/>
          <ac:picMkLst>
            <pc:docMk/>
            <pc:sldMk cId="2239987032" sldId="1036"/>
            <ac:picMk id="4" creationId="{C247EAFA-E0FD-8017-28FE-4CFD38A855D2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4:10:08.767" v="1246" actId="113"/>
        <pc:sldMkLst>
          <pc:docMk/>
          <pc:sldMk cId="1947886470" sldId="1051"/>
        </pc:sldMkLst>
        <pc:spChg chg="mod">
          <ac:chgData name="Salima  Ben Najem" userId="5d5d9c33-4a8f-4fad-a74b-e23ae769dead" providerId="ADAL" clId="{3B2DA2D5-F576-45EC-96B1-60930CA05631}" dt="2026-05-17T14:09:52.830" v="1242" actId="20577"/>
          <ac:spMkLst>
            <pc:docMk/>
            <pc:sldMk cId="1947886470" sldId="1051"/>
            <ac:spMk id="6" creationId="{F316A598-D49F-C083-1708-C89756179E64}"/>
          </ac:spMkLst>
        </pc:spChg>
        <pc:spChg chg="mod">
          <ac:chgData name="Salima  Ben Najem" userId="5d5d9c33-4a8f-4fad-a74b-e23ae769dead" providerId="ADAL" clId="{3B2DA2D5-F576-45EC-96B1-60930CA05631}" dt="2026-05-17T14:10:08.767" v="1246" actId="113"/>
          <ac:spMkLst>
            <pc:docMk/>
            <pc:sldMk cId="1947886470" sldId="1051"/>
            <ac:spMk id="7" creationId="{3BAC0D4B-531A-8035-93B5-86A724507A8F}"/>
          </ac:spMkLst>
        </pc:spChg>
        <pc:picChg chg="add mod">
          <ac:chgData name="Salima  Ben Najem" userId="5d5d9c33-4a8f-4fad-a74b-e23ae769dead" providerId="ADAL" clId="{3B2DA2D5-F576-45EC-96B1-60930CA05631}" dt="2026-05-17T14:09:40.916" v="1220" actId="1076"/>
          <ac:picMkLst>
            <pc:docMk/>
            <pc:sldMk cId="1947886470" sldId="1051"/>
            <ac:picMk id="3" creationId="{69A02A9D-98A6-469F-9043-C3344C433C21}"/>
          </ac:picMkLst>
        </pc:picChg>
        <pc:picChg chg="del">
          <ac:chgData name="Salima  Ben Najem" userId="5d5d9c33-4a8f-4fad-a74b-e23ae769dead" providerId="ADAL" clId="{3B2DA2D5-F576-45EC-96B1-60930CA05631}" dt="2026-05-17T14:09:34.438" v="1217" actId="478"/>
          <ac:picMkLst>
            <pc:docMk/>
            <pc:sldMk cId="1947886470" sldId="1051"/>
            <ac:picMk id="4" creationId="{CAC32DEF-AFF4-29E5-6017-70CD8BA92A77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4:22:11.445" v="1652" actId="1076"/>
        <pc:sldMkLst>
          <pc:docMk/>
          <pc:sldMk cId="165185905" sldId="1056"/>
        </pc:sldMkLst>
        <pc:picChg chg="add mod">
          <ac:chgData name="Salima  Ben Najem" userId="5d5d9c33-4a8f-4fad-a74b-e23ae769dead" providerId="ADAL" clId="{3B2DA2D5-F576-45EC-96B1-60930CA05631}" dt="2026-05-17T14:22:11.445" v="1652" actId="1076"/>
          <ac:picMkLst>
            <pc:docMk/>
            <pc:sldMk cId="165185905" sldId="1056"/>
            <ac:picMk id="4" creationId="{CE015107-EFFB-0A0A-9069-19E36B1A8AB0}"/>
          </ac:picMkLst>
        </pc:picChg>
        <pc:picChg chg="del">
          <ac:chgData name="Salima  Ben Najem" userId="5d5d9c33-4a8f-4fad-a74b-e23ae769dead" providerId="ADAL" clId="{3B2DA2D5-F576-45EC-96B1-60930CA05631}" dt="2026-05-17T14:22:05.054" v="1649" actId="478"/>
          <ac:picMkLst>
            <pc:docMk/>
            <pc:sldMk cId="165185905" sldId="1056"/>
            <ac:picMk id="7" creationId="{DA96390F-EDFA-B466-6421-4ADA42DE66F9}"/>
          </ac:picMkLst>
        </pc:picChg>
      </pc:sldChg>
      <pc:sldChg chg="modSp del mod">
        <pc:chgData name="Salima  Ben Najem" userId="5d5d9c33-4a8f-4fad-a74b-e23ae769dead" providerId="ADAL" clId="{3B2DA2D5-F576-45EC-96B1-60930CA05631}" dt="2026-05-17T13:40:42.519" v="486" actId="2696"/>
        <pc:sldMkLst>
          <pc:docMk/>
          <pc:sldMk cId="2003465351" sldId="1088"/>
        </pc:sldMkLst>
        <pc:spChg chg="mod">
          <ac:chgData name="Salima  Ben Najem" userId="5d5d9c33-4a8f-4fad-a74b-e23ae769dead" providerId="ADAL" clId="{3B2DA2D5-F576-45EC-96B1-60930CA05631}" dt="2026-05-17T13:35:40.907" v="363" actId="20577"/>
          <ac:spMkLst>
            <pc:docMk/>
            <pc:sldMk cId="2003465351" sldId="1088"/>
            <ac:spMk id="2" creationId="{DAB90DEB-2AC9-824C-CCEF-C8254EF4E3E3}"/>
          </ac:spMkLst>
        </pc:spChg>
        <pc:spChg chg="mod">
          <ac:chgData name="Salima  Ben Najem" userId="5d5d9c33-4a8f-4fad-a74b-e23ae769dead" providerId="ADAL" clId="{3B2DA2D5-F576-45EC-96B1-60930CA05631}" dt="2026-05-17T13:35:30.217" v="337" actId="20577"/>
          <ac:spMkLst>
            <pc:docMk/>
            <pc:sldMk cId="2003465351" sldId="1088"/>
            <ac:spMk id="3" creationId="{19E82658-05A6-8BD9-1F3E-F524D96DA8F7}"/>
          </ac:spMkLst>
        </pc:spChg>
      </pc:sldChg>
      <pc:sldChg chg="add">
        <pc:chgData name="Salima  Ben Najem" userId="5d5d9c33-4a8f-4fad-a74b-e23ae769dead" providerId="ADAL" clId="{3B2DA2D5-F576-45EC-96B1-60930CA05631}" dt="2026-05-17T13:40:58.395" v="487"/>
        <pc:sldMkLst>
          <pc:docMk/>
          <pc:sldMk cId="3862658048" sldId="1088"/>
        </pc:sldMkLst>
      </pc:sldChg>
      <pc:sldChg chg="modSp mod">
        <pc:chgData name="Salima  Ben Najem" userId="5d5d9c33-4a8f-4fad-a74b-e23ae769dead" providerId="ADAL" clId="{3B2DA2D5-F576-45EC-96B1-60930CA05631}" dt="2026-05-17T13:31:19.943" v="293" actId="1076"/>
        <pc:sldMkLst>
          <pc:docMk/>
          <pc:sldMk cId="4288946088" sldId="1092"/>
        </pc:sldMkLst>
        <pc:spChg chg="mod">
          <ac:chgData name="Salima  Ben Najem" userId="5d5d9c33-4a8f-4fad-a74b-e23ae769dead" providerId="ADAL" clId="{3B2DA2D5-F576-45EC-96B1-60930CA05631}" dt="2026-05-17T13:31:19.943" v="293" actId="1076"/>
          <ac:spMkLst>
            <pc:docMk/>
            <pc:sldMk cId="4288946088" sldId="1092"/>
            <ac:spMk id="9" creationId="{5B6E366E-DF9F-9000-3AEB-BDB535111867}"/>
          </ac:spMkLst>
        </pc:spChg>
      </pc:sldChg>
      <pc:sldChg chg="modSp mod">
        <pc:chgData name="Salima  Ben Najem" userId="5d5d9c33-4a8f-4fad-a74b-e23ae769dead" providerId="ADAL" clId="{3B2DA2D5-F576-45EC-96B1-60930CA05631}" dt="2026-05-17T13:21:32.160" v="123" actId="113"/>
        <pc:sldMkLst>
          <pc:docMk/>
          <pc:sldMk cId="1884112402" sldId="1095"/>
        </pc:sldMkLst>
        <pc:spChg chg="mod">
          <ac:chgData name="Salima  Ben Najem" userId="5d5d9c33-4a8f-4fad-a74b-e23ae769dead" providerId="ADAL" clId="{3B2DA2D5-F576-45EC-96B1-60930CA05631}" dt="2026-05-17T13:21:32.160" v="123" actId="113"/>
          <ac:spMkLst>
            <pc:docMk/>
            <pc:sldMk cId="1884112402" sldId="1095"/>
            <ac:spMk id="3" creationId="{3A4F881A-CBC2-5408-0942-932C78C1B9E7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17T13:24:07.339" v="139" actId="207"/>
        <pc:sldMkLst>
          <pc:docMk/>
          <pc:sldMk cId="3750647072" sldId="1101"/>
        </pc:sldMkLst>
        <pc:spChg chg="mod">
          <ac:chgData name="Salima  Ben Najem" userId="5d5d9c33-4a8f-4fad-a74b-e23ae769dead" providerId="ADAL" clId="{3B2DA2D5-F576-45EC-96B1-60930CA05631}" dt="2026-05-17T13:24:07.339" v="139" actId="207"/>
          <ac:spMkLst>
            <pc:docMk/>
            <pc:sldMk cId="3750647072" sldId="1101"/>
            <ac:spMk id="4" creationId="{56D6602D-2371-AA79-8738-13B10F0453E8}"/>
          </ac:spMkLst>
        </pc:spChg>
        <pc:spChg chg="del">
          <ac:chgData name="Salima  Ben Najem" userId="5d5d9c33-4a8f-4fad-a74b-e23ae769dead" providerId="ADAL" clId="{3B2DA2D5-F576-45EC-96B1-60930CA05631}" dt="2026-05-17T13:23:45.507" v="135" actId="478"/>
          <ac:spMkLst>
            <pc:docMk/>
            <pc:sldMk cId="3750647072" sldId="1101"/>
            <ac:spMk id="7" creationId="{0F913588-21B8-F1B1-1C7A-9FE0F76A800C}"/>
          </ac:spMkLst>
        </pc:spChg>
        <pc:spChg chg="add mod">
          <ac:chgData name="Salima  Ben Najem" userId="5d5d9c33-4a8f-4fad-a74b-e23ae769dead" providerId="ADAL" clId="{3B2DA2D5-F576-45EC-96B1-60930CA05631}" dt="2026-05-17T13:23:46.441" v="136"/>
          <ac:spMkLst>
            <pc:docMk/>
            <pc:sldMk cId="3750647072" sldId="1101"/>
            <ac:spMk id="8" creationId="{BD2876B2-0B94-143B-EA5C-3D87DC7EC09F}"/>
          </ac:spMkLst>
        </pc:spChg>
        <pc:spChg chg="del">
          <ac:chgData name="Salima  Ben Najem" userId="5d5d9c33-4a8f-4fad-a74b-e23ae769dead" providerId="ADAL" clId="{3B2DA2D5-F576-45EC-96B1-60930CA05631}" dt="2026-05-17T13:23:45.507" v="135" actId="478"/>
          <ac:spMkLst>
            <pc:docMk/>
            <pc:sldMk cId="3750647072" sldId="1101"/>
            <ac:spMk id="9" creationId="{05CF815B-02E9-7B47-EF69-887669EB8F0E}"/>
          </ac:spMkLst>
        </pc:spChg>
        <pc:spChg chg="add mod">
          <ac:chgData name="Salima  Ben Najem" userId="5d5d9c33-4a8f-4fad-a74b-e23ae769dead" providerId="ADAL" clId="{3B2DA2D5-F576-45EC-96B1-60930CA05631}" dt="2026-05-17T13:23:55.432" v="137" actId="207"/>
          <ac:spMkLst>
            <pc:docMk/>
            <pc:sldMk cId="3750647072" sldId="1101"/>
            <ac:spMk id="10" creationId="{31FA0BF2-4FF1-48D6-5144-56E6B6A9DA59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17T13:23:29.527" v="134" actId="207"/>
        <pc:sldMkLst>
          <pc:docMk/>
          <pc:sldMk cId="989522169" sldId="1102"/>
        </pc:sldMkLst>
        <pc:spChg chg="del">
          <ac:chgData name="Salima  Ben Najem" userId="5d5d9c33-4a8f-4fad-a74b-e23ae769dead" providerId="ADAL" clId="{3B2DA2D5-F576-45EC-96B1-60930CA05631}" dt="2026-05-17T13:21:50.284" v="126" actId="478"/>
          <ac:spMkLst>
            <pc:docMk/>
            <pc:sldMk cId="989522169" sldId="1102"/>
            <ac:spMk id="5" creationId="{1FDDFF3B-AA24-65B2-8C19-6898851515DD}"/>
          </ac:spMkLst>
        </pc:spChg>
        <pc:spChg chg="add mod">
          <ac:chgData name="Salima  Ben Najem" userId="5d5d9c33-4a8f-4fad-a74b-e23ae769dead" providerId="ADAL" clId="{3B2DA2D5-F576-45EC-96B1-60930CA05631}" dt="2026-05-17T13:21:55.225" v="128" actId="1076"/>
          <ac:spMkLst>
            <pc:docMk/>
            <pc:sldMk cId="989522169" sldId="1102"/>
            <ac:spMk id="7" creationId="{C991221C-DB9E-543D-7BB7-A9D23F490036}"/>
          </ac:spMkLst>
        </pc:spChg>
        <pc:spChg chg="mod">
          <ac:chgData name="Salima  Ben Najem" userId="5d5d9c33-4a8f-4fad-a74b-e23ae769dead" providerId="ADAL" clId="{3B2DA2D5-F576-45EC-96B1-60930CA05631}" dt="2026-05-17T13:23:29.527" v="134" actId="207"/>
          <ac:spMkLst>
            <pc:docMk/>
            <pc:sldMk cId="989522169" sldId="1102"/>
            <ac:spMk id="8" creationId="{792FC286-59FB-DE3B-6A4B-2AE7EBA91A78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17T13:50:51.158" v="727" actId="20577"/>
        <pc:sldMkLst>
          <pc:docMk/>
          <pc:sldMk cId="905454313" sldId="1104"/>
        </pc:sldMkLst>
        <pc:spChg chg="del">
          <ac:chgData name="Salima  Ben Najem" userId="5d5d9c33-4a8f-4fad-a74b-e23ae769dead" providerId="ADAL" clId="{3B2DA2D5-F576-45EC-96B1-60930CA05631}" dt="2026-05-17T13:50:24.342" v="697" actId="478"/>
          <ac:spMkLst>
            <pc:docMk/>
            <pc:sldMk cId="905454313" sldId="1104"/>
            <ac:spMk id="2" creationId="{67508DB2-9CD4-538F-2105-DD07FFAFB5F3}"/>
          </ac:spMkLst>
        </pc:spChg>
        <pc:spChg chg="add del mod">
          <ac:chgData name="Salima  Ben Najem" userId="5d5d9c33-4a8f-4fad-a74b-e23ae769dead" providerId="ADAL" clId="{3B2DA2D5-F576-45EC-96B1-60930CA05631}" dt="2026-05-17T13:50:28.053" v="698" actId="478"/>
          <ac:spMkLst>
            <pc:docMk/>
            <pc:sldMk cId="905454313" sldId="1104"/>
            <ac:spMk id="4" creationId="{3E798217-6903-6929-EE99-95134DDAF85C}"/>
          </ac:spMkLst>
        </pc:spChg>
        <pc:spChg chg="add mod">
          <ac:chgData name="Salima  Ben Najem" userId="5d5d9c33-4a8f-4fad-a74b-e23ae769dead" providerId="ADAL" clId="{3B2DA2D5-F576-45EC-96B1-60930CA05631}" dt="2026-05-17T13:50:51.158" v="727" actId="20577"/>
          <ac:spMkLst>
            <pc:docMk/>
            <pc:sldMk cId="905454313" sldId="1104"/>
            <ac:spMk id="8" creationId="{A7B88902-E95E-48EA-45C4-D685C50A57EB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17T13:21:42.518" v="125"/>
        <pc:sldMkLst>
          <pc:docMk/>
          <pc:sldMk cId="1128191912" sldId="1126"/>
        </pc:sldMkLst>
        <pc:spChg chg="add mod">
          <ac:chgData name="Salima  Ben Najem" userId="5d5d9c33-4a8f-4fad-a74b-e23ae769dead" providerId="ADAL" clId="{3B2DA2D5-F576-45EC-96B1-60930CA05631}" dt="2026-05-17T13:21:42.518" v="125"/>
          <ac:spMkLst>
            <pc:docMk/>
            <pc:sldMk cId="1128191912" sldId="1126"/>
            <ac:spMk id="3" creationId="{9371B3CB-B038-75DA-9C71-9CE82BBFEA39}"/>
          </ac:spMkLst>
        </pc:spChg>
        <pc:spChg chg="del">
          <ac:chgData name="Salima  Ben Najem" userId="5d5d9c33-4a8f-4fad-a74b-e23ae769dead" providerId="ADAL" clId="{3B2DA2D5-F576-45EC-96B1-60930CA05631}" dt="2026-05-17T13:21:41.237" v="124" actId="478"/>
          <ac:spMkLst>
            <pc:docMk/>
            <pc:sldMk cId="1128191912" sldId="1126"/>
            <ac:spMk id="4" creationId="{6220DF77-1DB7-18A1-D874-BEF028808294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17T13:27:44.232" v="174"/>
        <pc:sldMkLst>
          <pc:docMk/>
          <pc:sldMk cId="2553980169" sldId="1129"/>
        </pc:sldMkLst>
        <pc:spChg chg="del">
          <ac:chgData name="Salima  Ben Najem" userId="5d5d9c33-4a8f-4fad-a74b-e23ae769dead" providerId="ADAL" clId="{3B2DA2D5-F576-45EC-96B1-60930CA05631}" dt="2026-05-17T13:24:28.952" v="140" actId="478"/>
          <ac:spMkLst>
            <pc:docMk/>
            <pc:sldMk cId="2553980169" sldId="1129"/>
            <ac:spMk id="5" creationId="{500A8992-F791-851B-5E35-3AFAAA22E76D}"/>
          </ac:spMkLst>
        </pc:spChg>
        <pc:spChg chg="del mod">
          <ac:chgData name="Salima  Ben Najem" userId="5d5d9c33-4a8f-4fad-a74b-e23ae769dead" providerId="ADAL" clId="{3B2DA2D5-F576-45EC-96B1-60930CA05631}" dt="2026-05-17T13:27:42.995" v="173" actId="478"/>
          <ac:spMkLst>
            <pc:docMk/>
            <pc:sldMk cId="2553980169" sldId="1129"/>
            <ac:spMk id="7" creationId="{D4EE9B66-E325-7CAB-4EC8-C843C4E22843}"/>
          </ac:spMkLst>
        </pc:spChg>
        <pc:spChg chg="add mod">
          <ac:chgData name="Salima  Ben Najem" userId="5d5d9c33-4a8f-4fad-a74b-e23ae769dead" providerId="ADAL" clId="{3B2DA2D5-F576-45EC-96B1-60930CA05631}" dt="2026-05-17T13:25:16.289" v="149" actId="1076"/>
          <ac:spMkLst>
            <pc:docMk/>
            <pc:sldMk cId="2553980169" sldId="1129"/>
            <ac:spMk id="8" creationId="{A3B782B3-524E-5094-75FD-5C1E14692E08}"/>
          </ac:spMkLst>
        </pc:spChg>
        <pc:spChg chg="add mod">
          <ac:chgData name="Salima  Ben Najem" userId="5d5d9c33-4a8f-4fad-a74b-e23ae769dead" providerId="ADAL" clId="{3B2DA2D5-F576-45EC-96B1-60930CA05631}" dt="2026-05-17T13:27:44.232" v="174"/>
          <ac:spMkLst>
            <pc:docMk/>
            <pc:sldMk cId="2553980169" sldId="1129"/>
            <ac:spMk id="9" creationId="{08EAC296-D218-EC17-5381-48B0C0FF8EF1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17T13:28:05.870" v="176" actId="207"/>
        <pc:sldMkLst>
          <pc:docMk/>
          <pc:sldMk cId="434921383" sldId="1148"/>
        </pc:sldMkLst>
        <pc:spChg chg="del">
          <ac:chgData name="Salima  Ben Najem" userId="5d5d9c33-4a8f-4fad-a74b-e23ae769dead" providerId="ADAL" clId="{3B2DA2D5-F576-45EC-96B1-60930CA05631}" dt="2026-05-17T13:25:39.296" v="151" actId="478"/>
          <ac:spMkLst>
            <pc:docMk/>
            <pc:sldMk cId="434921383" sldId="1148"/>
            <ac:spMk id="4" creationId="{F29796AF-48AE-61C4-0F38-0EE71C4EAA80}"/>
          </ac:spMkLst>
        </pc:spChg>
        <pc:spChg chg="mod">
          <ac:chgData name="Salima  Ben Najem" userId="5d5d9c33-4a8f-4fad-a74b-e23ae769dead" providerId="ADAL" clId="{3B2DA2D5-F576-45EC-96B1-60930CA05631}" dt="2026-05-17T13:28:05.870" v="176" actId="207"/>
          <ac:spMkLst>
            <pc:docMk/>
            <pc:sldMk cId="434921383" sldId="1148"/>
            <ac:spMk id="7" creationId="{0DC5AE55-831E-E326-DB0D-AD6E10BC433A}"/>
          </ac:spMkLst>
        </pc:spChg>
        <pc:spChg chg="del">
          <ac:chgData name="Salima  Ben Najem" userId="5d5d9c33-4a8f-4fad-a74b-e23ae769dead" providerId="ADAL" clId="{3B2DA2D5-F576-45EC-96B1-60930CA05631}" dt="2026-05-17T13:25:39.296" v="151" actId="478"/>
          <ac:spMkLst>
            <pc:docMk/>
            <pc:sldMk cId="434921383" sldId="1148"/>
            <ac:spMk id="8" creationId="{3F52CB33-95D1-C12B-F0E8-90745537EE24}"/>
          </ac:spMkLst>
        </pc:spChg>
        <pc:spChg chg="add mod">
          <ac:chgData name="Salima  Ben Najem" userId="5d5d9c33-4a8f-4fad-a74b-e23ae769dead" providerId="ADAL" clId="{3B2DA2D5-F576-45EC-96B1-60930CA05631}" dt="2026-05-17T13:27:26.812" v="172" actId="6549"/>
          <ac:spMkLst>
            <pc:docMk/>
            <pc:sldMk cId="434921383" sldId="1148"/>
            <ac:spMk id="9" creationId="{B431BF48-055F-CECC-2118-16EDD4E3D1FA}"/>
          </ac:spMkLst>
        </pc:spChg>
        <pc:spChg chg="add mod">
          <ac:chgData name="Salima  Ben Najem" userId="5d5d9c33-4a8f-4fad-a74b-e23ae769dead" providerId="ADAL" clId="{3B2DA2D5-F576-45EC-96B1-60930CA05631}" dt="2026-05-17T13:26:03.264" v="153" actId="207"/>
          <ac:spMkLst>
            <pc:docMk/>
            <pc:sldMk cId="434921383" sldId="1148"/>
            <ac:spMk id="10" creationId="{B362C1F9-479C-F42E-4F21-9C883026524F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17T14:08:30.324" v="1216" actId="403"/>
        <pc:sldMkLst>
          <pc:docMk/>
          <pc:sldMk cId="1660094062" sldId="1186"/>
        </pc:sldMkLst>
        <pc:spChg chg="mod">
          <ac:chgData name="Salima  Ben Najem" userId="5d5d9c33-4a8f-4fad-a74b-e23ae769dead" providerId="ADAL" clId="{3B2DA2D5-F576-45EC-96B1-60930CA05631}" dt="2026-05-17T14:08:30.324" v="1216" actId="403"/>
          <ac:spMkLst>
            <pc:docMk/>
            <pc:sldMk cId="1660094062" sldId="1186"/>
            <ac:spMk id="6" creationId="{D4DD00ED-FFC2-0875-BB03-551F5BF7D76B}"/>
          </ac:spMkLst>
        </pc:spChg>
        <pc:spChg chg="mod">
          <ac:chgData name="Salima  Ben Najem" userId="5d5d9c33-4a8f-4fad-a74b-e23ae769dead" providerId="ADAL" clId="{3B2DA2D5-F576-45EC-96B1-60930CA05631}" dt="2026-05-17T14:01:17.036" v="955" actId="207"/>
          <ac:spMkLst>
            <pc:docMk/>
            <pc:sldMk cId="1660094062" sldId="1186"/>
            <ac:spMk id="7" creationId="{18EB1AB3-34F2-4498-B83F-EC815F34C252}"/>
          </ac:spMkLst>
        </pc:spChg>
        <pc:picChg chg="add mod">
          <ac:chgData name="Salima  Ben Najem" userId="5d5d9c33-4a8f-4fad-a74b-e23ae769dead" providerId="ADAL" clId="{3B2DA2D5-F576-45EC-96B1-60930CA05631}" dt="2026-05-17T14:00:24.805" v="889" actId="1076"/>
          <ac:picMkLst>
            <pc:docMk/>
            <pc:sldMk cId="1660094062" sldId="1186"/>
            <ac:picMk id="3" creationId="{AB39FDE5-FBFB-42A4-F48D-8150E95D03EC}"/>
          </ac:picMkLst>
        </pc:picChg>
        <pc:picChg chg="del">
          <ac:chgData name="Salima  Ben Najem" userId="5d5d9c33-4a8f-4fad-a74b-e23ae769dead" providerId="ADAL" clId="{3B2DA2D5-F576-45EC-96B1-60930CA05631}" dt="2026-05-17T13:59:37.716" v="885" actId="478"/>
          <ac:picMkLst>
            <pc:docMk/>
            <pc:sldMk cId="1660094062" sldId="1186"/>
            <ac:picMk id="4" creationId="{CE291FCB-080C-5897-C2F1-76DD82F538D3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4:06:29.651" v="1127" actId="403"/>
        <pc:sldMkLst>
          <pc:docMk/>
          <pc:sldMk cId="2179325890" sldId="1187"/>
        </pc:sldMkLst>
        <pc:spChg chg="mod">
          <ac:chgData name="Salima  Ben Najem" userId="5d5d9c33-4a8f-4fad-a74b-e23ae769dead" providerId="ADAL" clId="{3B2DA2D5-F576-45EC-96B1-60930CA05631}" dt="2026-05-17T14:06:29.651" v="1127" actId="403"/>
          <ac:spMkLst>
            <pc:docMk/>
            <pc:sldMk cId="2179325890" sldId="1187"/>
            <ac:spMk id="3" creationId="{25D3A200-EC80-096A-5068-A53CC1A09BCA}"/>
          </ac:spMkLst>
        </pc:spChg>
        <pc:spChg chg="mod">
          <ac:chgData name="Salima  Ben Najem" userId="5d5d9c33-4a8f-4fad-a74b-e23ae769dead" providerId="ADAL" clId="{3B2DA2D5-F576-45EC-96B1-60930CA05631}" dt="2026-05-17T14:03:22.162" v="1067" actId="113"/>
          <ac:spMkLst>
            <pc:docMk/>
            <pc:sldMk cId="2179325890" sldId="1187"/>
            <ac:spMk id="7" creationId="{69E2FDA3-A1CE-2D83-F0AE-296672E0A359}"/>
          </ac:spMkLst>
        </pc:spChg>
        <pc:picChg chg="add mod">
          <ac:chgData name="Salima  Ben Najem" userId="5d5d9c33-4a8f-4fad-a74b-e23ae769dead" providerId="ADAL" clId="{3B2DA2D5-F576-45EC-96B1-60930CA05631}" dt="2026-05-17T14:04:03.142" v="1073" actId="1076"/>
          <ac:picMkLst>
            <pc:docMk/>
            <pc:sldMk cId="2179325890" sldId="1187"/>
            <ac:picMk id="4" creationId="{40FEC3D7-D656-9BC4-CE32-48BA00B119C5}"/>
          </ac:picMkLst>
        </pc:picChg>
        <pc:picChg chg="del">
          <ac:chgData name="Salima  Ben Najem" userId="5d5d9c33-4a8f-4fad-a74b-e23ae769dead" providerId="ADAL" clId="{3B2DA2D5-F576-45EC-96B1-60930CA05631}" dt="2026-05-17T14:03:24.723" v="1068" actId="478"/>
          <ac:picMkLst>
            <pc:docMk/>
            <pc:sldMk cId="2179325890" sldId="1187"/>
            <ac:picMk id="5" creationId="{593074B6-BA3D-DFCD-3962-4350AC8A559A}"/>
          </ac:picMkLst>
        </pc:picChg>
      </pc:sldChg>
      <pc:sldChg chg="del">
        <pc:chgData name="Salima  Ben Najem" userId="5d5d9c33-4a8f-4fad-a74b-e23ae769dead" providerId="ADAL" clId="{3B2DA2D5-F576-45EC-96B1-60930CA05631}" dt="2026-05-17T13:40:07.489" v="485" actId="47"/>
        <pc:sldMkLst>
          <pc:docMk/>
          <pc:sldMk cId="3602456419" sldId="1205"/>
        </pc:sldMkLst>
      </pc:sldChg>
      <pc:sldChg chg="addSp delSp modSp mod">
        <pc:chgData name="Salima  Ben Najem" userId="5d5d9c33-4a8f-4fad-a74b-e23ae769dead" providerId="ADAL" clId="{3B2DA2D5-F576-45EC-96B1-60930CA05631}" dt="2026-05-17T13:02:28.051" v="7"/>
        <pc:sldMkLst>
          <pc:docMk/>
          <pc:sldMk cId="2984935514" sldId="1208"/>
        </pc:sldMkLst>
        <pc:grpChg chg="del mod">
          <ac:chgData name="Salima  Ben Najem" userId="5d5d9c33-4a8f-4fad-a74b-e23ae769dead" providerId="ADAL" clId="{3B2DA2D5-F576-45EC-96B1-60930CA05631}" dt="2026-05-17T13:01:54.238" v="6" actId="478"/>
          <ac:grpSpMkLst>
            <pc:docMk/>
            <pc:sldMk cId="2984935514" sldId="1208"/>
            <ac:grpSpMk id="7" creationId="{BAAE9D66-1121-C499-939C-2802D276AC2B}"/>
          </ac:grpSpMkLst>
        </pc:grpChg>
        <pc:grpChg chg="del">
          <ac:chgData name="Salima  Ben Najem" userId="5d5d9c33-4a8f-4fad-a74b-e23ae769dead" providerId="ADAL" clId="{3B2DA2D5-F576-45EC-96B1-60930CA05631}" dt="2026-05-17T13:01:44.833" v="3" actId="478"/>
          <ac:grpSpMkLst>
            <pc:docMk/>
            <pc:sldMk cId="2984935514" sldId="1208"/>
            <ac:grpSpMk id="8" creationId="{FE111AE1-6F5A-0377-25B7-04C9CDD44892}"/>
          </ac:grpSpMkLst>
        </pc:grpChg>
        <pc:grpChg chg="add mod">
          <ac:chgData name="Salima  Ben Najem" userId="5d5d9c33-4a8f-4fad-a74b-e23ae769dead" providerId="ADAL" clId="{3B2DA2D5-F576-45EC-96B1-60930CA05631}" dt="2026-05-17T13:02:28.051" v="7"/>
          <ac:grpSpMkLst>
            <pc:docMk/>
            <pc:sldMk cId="2984935514" sldId="1208"/>
            <ac:grpSpMk id="19" creationId="{607F987E-A612-89D8-0D3D-365DD66E770F}"/>
          </ac:grpSpMkLst>
        </pc:grpChg>
        <pc:picChg chg="del">
          <ac:chgData name="Salima  Ben Najem" userId="5d5d9c33-4a8f-4fad-a74b-e23ae769dead" providerId="ADAL" clId="{3B2DA2D5-F576-45EC-96B1-60930CA05631}" dt="2026-05-17T13:01:50.712" v="5" actId="478"/>
          <ac:picMkLst>
            <pc:docMk/>
            <pc:sldMk cId="2984935514" sldId="1208"/>
            <ac:picMk id="10" creationId="{2A6256B0-C45F-8970-BDD4-19E45B381F77}"/>
          </ac:picMkLst>
        </pc:picChg>
        <pc:picChg chg="mod">
          <ac:chgData name="Salima  Ben Najem" userId="5d5d9c33-4a8f-4fad-a74b-e23ae769dead" providerId="ADAL" clId="{3B2DA2D5-F576-45EC-96B1-60930CA05631}" dt="2026-05-17T13:02:28.051" v="7"/>
          <ac:picMkLst>
            <pc:docMk/>
            <pc:sldMk cId="2984935514" sldId="1208"/>
            <ac:picMk id="20" creationId="{179B9009-6ED9-0FE9-A6D3-4D5A593F3E0B}"/>
          </ac:picMkLst>
        </pc:picChg>
        <pc:picChg chg="mod">
          <ac:chgData name="Salima  Ben Najem" userId="5d5d9c33-4a8f-4fad-a74b-e23ae769dead" providerId="ADAL" clId="{3B2DA2D5-F576-45EC-96B1-60930CA05631}" dt="2026-05-17T13:02:28.051" v="7"/>
          <ac:picMkLst>
            <pc:docMk/>
            <pc:sldMk cId="2984935514" sldId="1208"/>
            <ac:picMk id="21" creationId="{D1B1BB99-B8E0-53FE-FD4D-F9EEEF6FC716}"/>
          </ac:picMkLst>
        </pc:picChg>
        <pc:picChg chg="mod">
          <ac:chgData name="Salima  Ben Najem" userId="5d5d9c33-4a8f-4fad-a74b-e23ae769dead" providerId="ADAL" clId="{3B2DA2D5-F576-45EC-96B1-60930CA05631}" dt="2026-05-17T13:02:28.051" v="7"/>
          <ac:picMkLst>
            <pc:docMk/>
            <pc:sldMk cId="2984935514" sldId="1208"/>
            <ac:picMk id="22" creationId="{B5A5274F-D65D-7F4F-281B-038863AF3A41}"/>
          </ac:picMkLst>
        </pc:picChg>
        <pc:picChg chg="mod">
          <ac:chgData name="Salima  Ben Najem" userId="5d5d9c33-4a8f-4fad-a74b-e23ae769dead" providerId="ADAL" clId="{3B2DA2D5-F576-45EC-96B1-60930CA05631}" dt="2026-05-17T13:02:28.051" v="7"/>
          <ac:picMkLst>
            <pc:docMk/>
            <pc:sldMk cId="2984935514" sldId="1208"/>
            <ac:picMk id="23" creationId="{5583CC83-93C1-F9FE-02EC-29A1F4C6A9E4}"/>
          </ac:picMkLst>
        </pc:picChg>
        <pc:picChg chg="mod">
          <ac:chgData name="Salima  Ben Najem" userId="5d5d9c33-4a8f-4fad-a74b-e23ae769dead" providerId="ADAL" clId="{3B2DA2D5-F576-45EC-96B1-60930CA05631}" dt="2026-05-17T13:02:28.051" v="7"/>
          <ac:picMkLst>
            <pc:docMk/>
            <pc:sldMk cId="2984935514" sldId="1208"/>
            <ac:picMk id="24" creationId="{D066412A-3D42-CC76-01EF-F82BF86BEF5D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3:11:49.232" v="18" actId="478"/>
        <pc:sldMkLst>
          <pc:docMk/>
          <pc:sldMk cId="3193861262" sldId="1249"/>
        </pc:sldMkLst>
        <pc:picChg chg="add del mod">
          <ac:chgData name="Salima  Ben Najem" userId="5d5d9c33-4a8f-4fad-a74b-e23ae769dead" providerId="ADAL" clId="{3B2DA2D5-F576-45EC-96B1-60930CA05631}" dt="2026-05-17T13:11:46.775" v="17" actId="478"/>
          <ac:picMkLst>
            <pc:docMk/>
            <pc:sldMk cId="3193861262" sldId="1249"/>
            <ac:picMk id="2" creationId="{2428224F-C1E8-04F7-6B97-AFF1F7D65718}"/>
          </ac:picMkLst>
        </pc:picChg>
        <pc:picChg chg="add mod">
          <ac:chgData name="Salima  Ben Najem" userId="5d5d9c33-4a8f-4fad-a74b-e23ae769dead" providerId="ADAL" clId="{3B2DA2D5-F576-45EC-96B1-60930CA05631}" dt="2026-05-17T13:11:41.460" v="16"/>
          <ac:picMkLst>
            <pc:docMk/>
            <pc:sldMk cId="3193861262" sldId="1249"/>
            <ac:picMk id="3" creationId="{18880620-9912-AA07-9C0D-17ABB8C3A0F9}"/>
          </ac:picMkLst>
        </pc:picChg>
        <pc:picChg chg="del">
          <ac:chgData name="Salima  Ben Najem" userId="5d5d9c33-4a8f-4fad-a74b-e23ae769dead" providerId="ADAL" clId="{3B2DA2D5-F576-45EC-96B1-60930CA05631}" dt="2026-05-17T13:11:40.324" v="15" actId="478"/>
          <ac:picMkLst>
            <pc:docMk/>
            <pc:sldMk cId="3193861262" sldId="1249"/>
            <ac:picMk id="4" creationId="{17BEBACD-B8AD-074F-C544-067C590359F1}"/>
          </ac:picMkLst>
        </pc:picChg>
        <pc:picChg chg="del">
          <ac:chgData name="Salima  Ben Najem" userId="5d5d9c33-4a8f-4fad-a74b-e23ae769dead" providerId="ADAL" clId="{3B2DA2D5-F576-45EC-96B1-60930CA05631}" dt="2026-05-17T13:11:40.324" v="15" actId="478"/>
          <ac:picMkLst>
            <pc:docMk/>
            <pc:sldMk cId="3193861262" sldId="1249"/>
            <ac:picMk id="5" creationId="{B95CB73A-29EE-C0EE-260C-FBCFA1197D34}"/>
          </ac:picMkLst>
        </pc:picChg>
        <pc:picChg chg="add mod">
          <ac:chgData name="Salima  Ben Najem" userId="5d5d9c33-4a8f-4fad-a74b-e23ae769dead" providerId="ADAL" clId="{3B2DA2D5-F576-45EC-96B1-60930CA05631}" dt="2026-05-17T13:11:41.460" v="16"/>
          <ac:picMkLst>
            <pc:docMk/>
            <pc:sldMk cId="3193861262" sldId="1249"/>
            <ac:picMk id="6" creationId="{CD554936-53E5-465F-C19B-06969A39EA96}"/>
          </ac:picMkLst>
        </pc:picChg>
        <pc:picChg chg="add mod">
          <ac:chgData name="Salima  Ben Najem" userId="5d5d9c33-4a8f-4fad-a74b-e23ae769dead" providerId="ADAL" clId="{3B2DA2D5-F576-45EC-96B1-60930CA05631}" dt="2026-05-17T13:11:41.460" v="16"/>
          <ac:picMkLst>
            <pc:docMk/>
            <pc:sldMk cId="3193861262" sldId="1249"/>
            <ac:picMk id="7" creationId="{A4DA6E8A-AE59-1791-59B8-10B10378B612}"/>
          </ac:picMkLst>
        </pc:picChg>
        <pc:picChg chg="del">
          <ac:chgData name="Salima  Ben Najem" userId="5d5d9c33-4a8f-4fad-a74b-e23ae769dead" providerId="ADAL" clId="{3B2DA2D5-F576-45EC-96B1-60930CA05631}" dt="2026-05-17T13:11:40.324" v="15" actId="478"/>
          <ac:picMkLst>
            <pc:docMk/>
            <pc:sldMk cId="3193861262" sldId="1249"/>
            <ac:picMk id="9" creationId="{66787A0A-418D-AFF0-2E68-842653CB43CB}"/>
          </ac:picMkLst>
        </pc:picChg>
        <pc:picChg chg="add mod">
          <ac:chgData name="Salima  Ben Najem" userId="5d5d9c33-4a8f-4fad-a74b-e23ae769dead" providerId="ADAL" clId="{3B2DA2D5-F576-45EC-96B1-60930CA05631}" dt="2026-05-17T13:11:41.460" v="16"/>
          <ac:picMkLst>
            <pc:docMk/>
            <pc:sldMk cId="3193861262" sldId="1249"/>
            <ac:picMk id="13" creationId="{CBC1186D-9AC8-15A0-7E4C-0FF24B098A91}"/>
          </ac:picMkLst>
        </pc:picChg>
        <pc:picChg chg="add del mod">
          <ac:chgData name="Salima  Ben Najem" userId="5d5d9c33-4a8f-4fad-a74b-e23ae769dead" providerId="ADAL" clId="{3B2DA2D5-F576-45EC-96B1-60930CA05631}" dt="2026-05-17T13:11:49.232" v="18" actId="478"/>
          <ac:picMkLst>
            <pc:docMk/>
            <pc:sldMk cId="3193861262" sldId="1249"/>
            <ac:picMk id="14" creationId="{84A0C5A0-5781-FBF8-B9BC-EEF091E1146C}"/>
          </ac:picMkLst>
        </pc:picChg>
        <pc:picChg chg="del">
          <ac:chgData name="Salima  Ben Najem" userId="5d5d9c33-4a8f-4fad-a74b-e23ae769dead" providerId="ADAL" clId="{3B2DA2D5-F576-45EC-96B1-60930CA05631}" dt="2026-05-17T13:11:40.324" v="15" actId="478"/>
          <ac:picMkLst>
            <pc:docMk/>
            <pc:sldMk cId="3193861262" sldId="1249"/>
            <ac:picMk id="15" creationId="{7DFF1C71-BEF7-B943-5EFB-68B6DE8692C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3:12:46.392" v="58" actId="20577"/>
        <pc:sldMkLst>
          <pc:docMk/>
          <pc:sldMk cId="954034452" sldId="1250"/>
        </pc:sldMkLst>
        <pc:spChg chg="mod">
          <ac:chgData name="Salima  Ben Najem" userId="5d5d9c33-4a8f-4fad-a74b-e23ae769dead" providerId="ADAL" clId="{3B2DA2D5-F576-45EC-96B1-60930CA05631}" dt="2026-05-17T13:12:46.392" v="58" actId="20577"/>
          <ac:spMkLst>
            <pc:docMk/>
            <pc:sldMk cId="954034452" sldId="1250"/>
            <ac:spMk id="8" creationId="{D7CB4982-419E-E2FD-DF25-4AE6ECA55257}"/>
          </ac:spMkLst>
        </pc:spChg>
        <pc:picChg chg="add mod">
          <ac:chgData name="Salima  Ben Najem" userId="5d5d9c33-4a8f-4fad-a74b-e23ae769dead" providerId="ADAL" clId="{3B2DA2D5-F576-45EC-96B1-60930CA05631}" dt="2026-05-17T13:12:20.102" v="22" actId="1582"/>
          <ac:picMkLst>
            <pc:docMk/>
            <pc:sldMk cId="954034452" sldId="1250"/>
            <ac:picMk id="2" creationId="{C1CEB09C-C22E-5AC2-9BD8-3CF6279E4BFA}"/>
          </ac:picMkLst>
        </pc:picChg>
        <pc:picChg chg="add mod">
          <ac:chgData name="Salima  Ben Najem" userId="5d5d9c33-4a8f-4fad-a74b-e23ae769dead" providerId="ADAL" clId="{3B2DA2D5-F576-45EC-96B1-60930CA05631}" dt="2026-05-17T13:12:04.764" v="20"/>
          <ac:picMkLst>
            <pc:docMk/>
            <pc:sldMk cId="954034452" sldId="1250"/>
            <ac:picMk id="3" creationId="{522C73F2-25CC-19AA-4BB8-3CF5A5628B0D}"/>
          </ac:picMkLst>
        </pc:picChg>
        <pc:picChg chg="add mod">
          <ac:chgData name="Salima  Ben Najem" userId="5d5d9c33-4a8f-4fad-a74b-e23ae769dead" providerId="ADAL" clId="{3B2DA2D5-F576-45EC-96B1-60930CA05631}" dt="2026-05-17T13:12:04.764" v="20"/>
          <ac:picMkLst>
            <pc:docMk/>
            <pc:sldMk cId="954034452" sldId="1250"/>
            <ac:picMk id="4" creationId="{5DB781F7-60A1-AAD0-659B-A2505CEE6A4D}"/>
          </ac:picMkLst>
        </pc:picChg>
        <pc:picChg chg="add mod">
          <ac:chgData name="Salima  Ben Najem" userId="5d5d9c33-4a8f-4fad-a74b-e23ae769dead" providerId="ADAL" clId="{3B2DA2D5-F576-45EC-96B1-60930CA05631}" dt="2026-05-17T13:12:04.764" v="20"/>
          <ac:picMkLst>
            <pc:docMk/>
            <pc:sldMk cId="954034452" sldId="1250"/>
            <ac:picMk id="5" creationId="{5055F428-62CA-8D4A-5445-445EC5D97F02}"/>
          </ac:picMkLst>
        </pc:picChg>
        <pc:picChg chg="add mod">
          <ac:chgData name="Salima  Ben Najem" userId="5d5d9c33-4a8f-4fad-a74b-e23ae769dead" providerId="ADAL" clId="{3B2DA2D5-F576-45EC-96B1-60930CA05631}" dt="2026-05-17T13:12:04.764" v="20"/>
          <ac:picMkLst>
            <pc:docMk/>
            <pc:sldMk cId="954034452" sldId="1250"/>
            <ac:picMk id="6" creationId="{1B44FE75-7DFD-B871-7044-4CC97BA0C315}"/>
          </ac:picMkLst>
        </pc:picChg>
        <pc:picChg chg="del">
          <ac:chgData name="Salima  Ben Najem" userId="5d5d9c33-4a8f-4fad-a74b-e23ae769dead" providerId="ADAL" clId="{3B2DA2D5-F576-45EC-96B1-60930CA05631}" dt="2026-05-17T13:12:03.811" v="19" actId="478"/>
          <ac:picMkLst>
            <pc:docMk/>
            <pc:sldMk cId="954034452" sldId="1250"/>
            <ac:picMk id="7" creationId="{8741FFE8-A73C-41FB-966D-8E3CFFF968B7}"/>
          </ac:picMkLst>
        </pc:picChg>
        <pc:picChg chg="del">
          <ac:chgData name="Salima  Ben Najem" userId="5d5d9c33-4a8f-4fad-a74b-e23ae769dead" providerId="ADAL" clId="{3B2DA2D5-F576-45EC-96B1-60930CA05631}" dt="2026-05-17T13:12:03.811" v="19" actId="478"/>
          <ac:picMkLst>
            <pc:docMk/>
            <pc:sldMk cId="954034452" sldId="1250"/>
            <ac:picMk id="9" creationId="{87AFB75D-874F-0EA7-7413-8A3044DA9426}"/>
          </ac:picMkLst>
        </pc:picChg>
        <pc:picChg chg="del">
          <ac:chgData name="Salima  Ben Najem" userId="5d5d9c33-4a8f-4fad-a74b-e23ae769dead" providerId="ADAL" clId="{3B2DA2D5-F576-45EC-96B1-60930CA05631}" dt="2026-05-17T13:12:03.811" v="19" actId="478"/>
          <ac:picMkLst>
            <pc:docMk/>
            <pc:sldMk cId="954034452" sldId="1250"/>
            <ac:picMk id="11" creationId="{8A268145-0DC8-EB4F-CE93-9F419661DF2A}"/>
          </ac:picMkLst>
        </pc:picChg>
        <pc:picChg chg="del">
          <ac:chgData name="Salima  Ben Najem" userId="5d5d9c33-4a8f-4fad-a74b-e23ae769dead" providerId="ADAL" clId="{3B2DA2D5-F576-45EC-96B1-60930CA05631}" dt="2026-05-17T13:12:03.811" v="19" actId="478"/>
          <ac:picMkLst>
            <pc:docMk/>
            <pc:sldMk cId="954034452" sldId="1250"/>
            <ac:picMk id="12" creationId="{A5F1F441-9FA0-82E5-9DAC-0D99D62E8A3B}"/>
          </ac:picMkLst>
        </pc:picChg>
        <pc:picChg chg="del">
          <ac:chgData name="Salima  Ben Najem" userId="5d5d9c33-4a8f-4fad-a74b-e23ae769dead" providerId="ADAL" clId="{3B2DA2D5-F576-45EC-96B1-60930CA05631}" dt="2026-05-17T13:12:03.811" v="19" actId="478"/>
          <ac:picMkLst>
            <pc:docMk/>
            <pc:sldMk cId="954034452" sldId="1250"/>
            <ac:picMk id="13" creationId="{166F11F9-E92B-72AF-62B4-71D4EF0FA02F}"/>
          </ac:picMkLst>
        </pc:picChg>
        <pc:picChg chg="del">
          <ac:chgData name="Salima  Ben Najem" userId="5d5d9c33-4a8f-4fad-a74b-e23ae769dead" providerId="ADAL" clId="{3B2DA2D5-F576-45EC-96B1-60930CA05631}" dt="2026-05-17T13:12:03.811" v="19" actId="478"/>
          <ac:picMkLst>
            <pc:docMk/>
            <pc:sldMk cId="954034452" sldId="1250"/>
            <ac:picMk id="14" creationId="{2D034B27-74FE-78FF-13C5-CD8245336951}"/>
          </ac:picMkLst>
        </pc:picChg>
        <pc:picChg chg="add mod">
          <ac:chgData name="Salima  Ben Najem" userId="5d5d9c33-4a8f-4fad-a74b-e23ae769dead" providerId="ADAL" clId="{3B2DA2D5-F576-45EC-96B1-60930CA05631}" dt="2026-05-17T13:12:29.519" v="24" actId="1582"/>
          <ac:picMkLst>
            <pc:docMk/>
            <pc:sldMk cId="954034452" sldId="1250"/>
            <ac:picMk id="15" creationId="{1A77B8C3-61D5-D8D7-2934-C929C8B25B10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3:16:16.084" v="117" actId="20577"/>
        <pc:sldMkLst>
          <pc:docMk/>
          <pc:sldMk cId="523564249" sldId="1265"/>
        </pc:sldMkLst>
        <pc:spChg chg="mod">
          <ac:chgData name="Salima  Ben Najem" userId="5d5d9c33-4a8f-4fad-a74b-e23ae769dead" providerId="ADAL" clId="{3B2DA2D5-F576-45EC-96B1-60930CA05631}" dt="2026-05-17T13:16:16.084" v="117" actId="20577"/>
          <ac:spMkLst>
            <pc:docMk/>
            <pc:sldMk cId="523564249" sldId="1265"/>
            <ac:spMk id="8" creationId="{B713A2D3-5B11-0090-3C1A-849B0619B1D9}"/>
          </ac:spMkLst>
        </pc:spChg>
        <pc:picChg chg="add mod">
          <ac:chgData name="Salima  Ben Najem" userId="5d5d9c33-4a8f-4fad-a74b-e23ae769dead" providerId="ADAL" clId="{3B2DA2D5-F576-45EC-96B1-60930CA05631}" dt="2026-05-17T13:15:57.618" v="72" actId="1582"/>
          <ac:picMkLst>
            <pc:docMk/>
            <pc:sldMk cId="523564249" sldId="1265"/>
            <ac:picMk id="2" creationId="{834A897F-A42E-3605-4386-1D4A18D545DE}"/>
          </ac:picMkLst>
        </pc:picChg>
        <pc:picChg chg="add mod">
          <ac:chgData name="Salima  Ben Najem" userId="5d5d9c33-4a8f-4fad-a74b-e23ae769dead" providerId="ADAL" clId="{3B2DA2D5-F576-45EC-96B1-60930CA05631}" dt="2026-05-17T13:15:40.563" v="68"/>
          <ac:picMkLst>
            <pc:docMk/>
            <pc:sldMk cId="523564249" sldId="1265"/>
            <ac:picMk id="3" creationId="{56984FF9-3A6B-DC1C-004F-6C6F644EFA57}"/>
          </ac:picMkLst>
        </pc:picChg>
        <pc:picChg chg="add mod">
          <ac:chgData name="Salima  Ben Najem" userId="5d5d9c33-4a8f-4fad-a74b-e23ae769dead" providerId="ADAL" clId="{3B2DA2D5-F576-45EC-96B1-60930CA05631}" dt="2026-05-17T13:15:40.563" v="68"/>
          <ac:picMkLst>
            <pc:docMk/>
            <pc:sldMk cId="523564249" sldId="1265"/>
            <ac:picMk id="4" creationId="{6DA724A5-888C-347F-31A0-3AAC8FF3F325}"/>
          </ac:picMkLst>
        </pc:picChg>
        <pc:picChg chg="del">
          <ac:chgData name="Salima  Ben Najem" userId="5d5d9c33-4a8f-4fad-a74b-e23ae769dead" providerId="ADAL" clId="{3B2DA2D5-F576-45EC-96B1-60930CA05631}" dt="2026-05-17T13:15:39.611" v="67" actId="478"/>
          <ac:picMkLst>
            <pc:docMk/>
            <pc:sldMk cId="523564249" sldId="1265"/>
            <ac:picMk id="5" creationId="{628A10E5-7665-D39D-1468-716077BAA71A}"/>
          </ac:picMkLst>
        </pc:picChg>
        <pc:picChg chg="add mod">
          <ac:chgData name="Salima  Ben Najem" userId="5d5d9c33-4a8f-4fad-a74b-e23ae769dead" providerId="ADAL" clId="{3B2DA2D5-F576-45EC-96B1-60930CA05631}" dt="2026-05-17T13:15:40.563" v="68"/>
          <ac:picMkLst>
            <pc:docMk/>
            <pc:sldMk cId="523564249" sldId="1265"/>
            <ac:picMk id="6" creationId="{AE1AF97B-1859-ACFA-9276-22E4FB381A6F}"/>
          </ac:picMkLst>
        </pc:picChg>
        <pc:picChg chg="add mod">
          <ac:chgData name="Salima  Ben Najem" userId="5d5d9c33-4a8f-4fad-a74b-e23ae769dead" providerId="ADAL" clId="{3B2DA2D5-F576-45EC-96B1-60930CA05631}" dt="2026-05-17T13:15:40.563" v="68"/>
          <ac:picMkLst>
            <pc:docMk/>
            <pc:sldMk cId="523564249" sldId="1265"/>
            <ac:picMk id="7" creationId="{47446151-969C-AF45-8410-08781C1C4560}"/>
          </ac:picMkLst>
        </pc:picChg>
        <pc:picChg chg="add mod">
          <ac:chgData name="Salima  Ben Najem" userId="5d5d9c33-4a8f-4fad-a74b-e23ae769dead" providerId="ADAL" clId="{3B2DA2D5-F576-45EC-96B1-60930CA05631}" dt="2026-05-17T13:15:50.222" v="70" actId="1582"/>
          <ac:picMkLst>
            <pc:docMk/>
            <pc:sldMk cId="523564249" sldId="1265"/>
            <ac:picMk id="9" creationId="{FCA255C9-BB04-BD31-21F9-C0C22F661C91}"/>
          </ac:picMkLst>
        </pc:picChg>
        <pc:picChg chg="del">
          <ac:chgData name="Salima  Ben Najem" userId="5d5d9c33-4a8f-4fad-a74b-e23ae769dead" providerId="ADAL" clId="{3B2DA2D5-F576-45EC-96B1-60930CA05631}" dt="2026-05-17T13:15:39.611" v="67" actId="478"/>
          <ac:picMkLst>
            <pc:docMk/>
            <pc:sldMk cId="523564249" sldId="1265"/>
            <ac:picMk id="11" creationId="{F94E437B-DC03-E3FA-A84F-CFE3086F1136}"/>
          </ac:picMkLst>
        </pc:picChg>
        <pc:picChg chg="del">
          <ac:chgData name="Salima  Ben Najem" userId="5d5d9c33-4a8f-4fad-a74b-e23ae769dead" providerId="ADAL" clId="{3B2DA2D5-F576-45EC-96B1-60930CA05631}" dt="2026-05-17T13:15:39.611" v="67" actId="478"/>
          <ac:picMkLst>
            <pc:docMk/>
            <pc:sldMk cId="523564249" sldId="1265"/>
            <ac:picMk id="12" creationId="{9F1E0695-F5CD-E39F-5742-0A1D51294E39}"/>
          </ac:picMkLst>
        </pc:picChg>
        <pc:picChg chg="del">
          <ac:chgData name="Salima  Ben Najem" userId="5d5d9c33-4a8f-4fad-a74b-e23ae769dead" providerId="ADAL" clId="{3B2DA2D5-F576-45EC-96B1-60930CA05631}" dt="2026-05-17T13:15:39.611" v="67" actId="478"/>
          <ac:picMkLst>
            <pc:docMk/>
            <pc:sldMk cId="523564249" sldId="1265"/>
            <ac:picMk id="13" creationId="{EAD24CCE-522F-99DE-AAD0-1027E8998D31}"/>
          </ac:picMkLst>
        </pc:picChg>
        <pc:picChg chg="del">
          <ac:chgData name="Salima  Ben Najem" userId="5d5d9c33-4a8f-4fad-a74b-e23ae769dead" providerId="ADAL" clId="{3B2DA2D5-F576-45EC-96B1-60930CA05631}" dt="2026-05-17T13:15:39.611" v="67" actId="478"/>
          <ac:picMkLst>
            <pc:docMk/>
            <pc:sldMk cId="523564249" sldId="1265"/>
            <ac:picMk id="14" creationId="{DFF2EACD-8C5E-D278-59EA-180D7D81F75D}"/>
          </ac:picMkLst>
        </pc:picChg>
        <pc:picChg chg="del">
          <ac:chgData name="Salima  Ben Najem" userId="5d5d9c33-4a8f-4fad-a74b-e23ae769dead" providerId="ADAL" clId="{3B2DA2D5-F576-45EC-96B1-60930CA05631}" dt="2026-05-17T13:15:39.611" v="67" actId="478"/>
          <ac:picMkLst>
            <pc:docMk/>
            <pc:sldMk cId="523564249" sldId="1265"/>
            <ac:picMk id="15" creationId="{692A43A4-AEAE-60B6-4B82-C3262DB724B7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4:15:40.725" v="1447" actId="113"/>
        <pc:sldMkLst>
          <pc:docMk/>
          <pc:sldMk cId="1757362274" sldId="1267"/>
        </pc:sldMkLst>
        <pc:spChg chg="mod">
          <ac:chgData name="Salima  Ben Najem" userId="5d5d9c33-4a8f-4fad-a74b-e23ae769dead" providerId="ADAL" clId="{3B2DA2D5-F576-45EC-96B1-60930CA05631}" dt="2026-05-17T14:15:40.725" v="1447" actId="113"/>
          <ac:spMkLst>
            <pc:docMk/>
            <pc:sldMk cId="1757362274" sldId="1267"/>
            <ac:spMk id="7" creationId="{7903FBBF-054E-C4C9-792E-07DD64D5E770}"/>
          </ac:spMkLst>
        </pc:spChg>
        <pc:spChg chg="mod">
          <ac:chgData name="Salima  Ben Najem" userId="5d5d9c33-4a8f-4fad-a74b-e23ae769dead" providerId="ADAL" clId="{3B2DA2D5-F576-45EC-96B1-60930CA05631}" dt="2026-05-17T14:15:24.004" v="1443" actId="20577"/>
          <ac:spMkLst>
            <pc:docMk/>
            <pc:sldMk cId="1757362274" sldId="1267"/>
            <ac:spMk id="13" creationId="{07DD52DF-ED6A-C33C-6789-CD9E79F813ED}"/>
          </ac:spMkLst>
        </pc:spChg>
        <pc:picChg chg="add del mod">
          <ac:chgData name="Salima  Ben Najem" userId="5d5d9c33-4a8f-4fad-a74b-e23ae769dead" providerId="ADAL" clId="{3B2DA2D5-F576-45EC-96B1-60930CA05631}" dt="2026-05-17T14:14:12.373" v="1356" actId="21"/>
          <ac:picMkLst>
            <pc:docMk/>
            <pc:sldMk cId="1757362274" sldId="1267"/>
            <ac:picMk id="3" creationId="{60E49CA4-9E4A-05CA-38F4-29D6C4CC99E8}"/>
          </ac:picMkLst>
        </pc:picChg>
        <pc:picChg chg="del">
          <ac:chgData name="Salima  Ben Najem" userId="5d5d9c33-4a8f-4fad-a74b-e23ae769dead" providerId="ADAL" clId="{3B2DA2D5-F576-45EC-96B1-60930CA05631}" dt="2026-05-17T14:14:01.785" v="1353" actId="478"/>
          <ac:picMkLst>
            <pc:docMk/>
            <pc:sldMk cId="1757362274" sldId="1267"/>
            <ac:picMk id="4" creationId="{E756896B-C2E6-3CE7-2B26-8E841C5BB952}"/>
          </ac:picMkLst>
        </pc:picChg>
        <pc:picChg chg="add mod">
          <ac:chgData name="Salima  Ben Najem" userId="5d5d9c33-4a8f-4fad-a74b-e23ae769dead" providerId="ADAL" clId="{3B2DA2D5-F576-45EC-96B1-60930CA05631}" dt="2026-05-17T14:14:52.125" v="1364" actId="1076"/>
          <ac:picMkLst>
            <pc:docMk/>
            <pc:sldMk cId="1757362274" sldId="1267"/>
            <ac:picMk id="6" creationId="{986C8BC1-EDAE-86FA-7756-7D8F0A4ED6B9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3:59:30.734" v="884" actId="20577"/>
        <pc:sldMkLst>
          <pc:docMk/>
          <pc:sldMk cId="2856057794" sldId="1278"/>
        </pc:sldMkLst>
        <pc:spChg chg="mod">
          <ac:chgData name="Salima  Ben Najem" userId="5d5d9c33-4a8f-4fad-a74b-e23ae769dead" providerId="ADAL" clId="{3B2DA2D5-F576-45EC-96B1-60930CA05631}" dt="2026-05-17T13:59:07.317" v="878" actId="20577"/>
          <ac:spMkLst>
            <pc:docMk/>
            <pc:sldMk cId="2856057794" sldId="1278"/>
            <ac:spMk id="4" creationId="{9EA578D0-06AF-2133-067D-C929D4141B53}"/>
          </ac:spMkLst>
        </pc:spChg>
        <pc:spChg chg="mod">
          <ac:chgData name="Salima  Ben Najem" userId="5d5d9c33-4a8f-4fad-a74b-e23ae769dead" providerId="ADAL" clId="{3B2DA2D5-F576-45EC-96B1-60930CA05631}" dt="2026-05-17T13:59:30.734" v="884" actId="20577"/>
          <ac:spMkLst>
            <pc:docMk/>
            <pc:sldMk cId="2856057794" sldId="1278"/>
            <ac:spMk id="7" creationId="{0F0EE2D2-383B-9A81-EA62-60A20CAC134B}"/>
          </ac:spMkLst>
        </pc:spChg>
        <pc:picChg chg="del">
          <ac:chgData name="Salima  Ben Najem" userId="5d5d9c33-4a8f-4fad-a74b-e23ae769dead" providerId="ADAL" clId="{3B2DA2D5-F576-45EC-96B1-60930CA05631}" dt="2026-05-17T13:58:45.743" v="830" actId="478"/>
          <ac:picMkLst>
            <pc:docMk/>
            <pc:sldMk cId="2856057794" sldId="1278"/>
            <ac:picMk id="3" creationId="{395EBEAA-D85A-C7C9-EDA4-C7440E99F8A7}"/>
          </ac:picMkLst>
        </pc:picChg>
        <pc:picChg chg="add mod">
          <ac:chgData name="Salima  Ben Najem" userId="5d5d9c33-4a8f-4fad-a74b-e23ae769dead" providerId="ADAL" clId="{3B2DA2D5-F576-45EC-96B1-60930CA05631}" dt="2026-05-17T13:58:52.398" v="833" actId="1076"/>
          <ac:picMkLst>
            <pc:docMk/>
            <pc:sldMk cId="2856057794" sldId="1278"/>
            <ac:picMk id="5" creationId="{5C41B952-0A4F-BFBF-1F02-7914E84A420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4:02:40.605" v="1011" actId="20577"/>
        <pc:sldMkLst>
          <pc:docMk/>
          <pc:sldMk cId="1816158638" sldId="1279"/>
        </pc:sldMkLst>
        <pc:spChg chg="mod">
          <ac:chgData name="Salima  Ben Najem" userId="5d5d9c33-4a8f-4fad-a74b-e23ae769dead" providerId="ADAL" clId="{3B2DA2D5-F576-45EC-96B1-60930CA05631}" dt="2026-05-17T14:02:29.991" v="980" actId="20577"/>
          <ac:spMkLst>
            <pc:docMk/>
            <pc:sldMk cId="1816158638" sldId="1279"/>
            <ac:spMk id="4" creationId="{31EF6482-4375-492F-94F4-4371FDE3598E}"/>
          </ac:spMkLst>
        </pc:spChg>
        <pc:spChg chg="mod">
          <ac:chgData name="Salima  Ben Najem" userId="5d5d9c33-4a8f-4fad-a74b-e23ae769dead" providerId="ADAL" clId="{3B2DA2D5-F576-45EC-96B1-60930CA05631}" dt="2026-05-17T14:02:40.605" v="1011" actId="20577"/>
          <ac:spMkLst>
            <pc:docMk/>
            <pc:sldMk cId="1816158638" sldId="1279"/>
            <ac:spMk id="7" creationId="{6C6407D2-20CF-8B60-191B-0E4E8D58681F}"/>
          </ac:spMkLst>
        </pc:spChg>
        <pc:picChg chg="del">
          <ac:chgData name="Salima  Ben Najem" userId="5d5d9c33-4a8f-4fad-a74b-e23ae769dead" providerId="ADAL" clId="{3B2DA2D5-F576-45EC-96B1-60930CA05631}" dt="2026-05-17T14:02:16.573" v="956" actId="478"/>
          <ac:picMkLst>
            <pc:docMk/>
            <pc:sldMk cId="1816158638" sldId="1279"/>
            <ac:picMk id="3" creationId="{7AF252C5-82F4-F497-FE8B-6664E5923064}"/>
          </ac:picMkLst>
        </pc:picChg>
        <pc:picChg chg="add mod">
          <ac:chgData name="Salima  Ben Najem" userId="5d5d9c33-4a8f-4fad-a74b-e23ae769dead" providerId="ADAL" clId="{3B2DA2D5-F576-45EC-96B1-60930CA05631}" dt="2026-05-17T14:02:22.402" v="959" actId="1076"/>
          <ac:picMkLst>
            <pc:docMk/>
            <pc:sldMk cId="1816158638" sldId="1279"/>
            <ac:picMk id="5" creationId="{CFA7B5C6-0BF3-91FF-0B82-E58B324E8AD5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4:07:42.406" v="1209" actId="113"/>
        <pc:sldMkLst>
          <pc:docMk/>
          <pc:sldMk cId="4243596628" sldId="1280"/>
        </pc:sldMkLst>
        <pc:spChg chg="mod">
          <ac:chgData name="Salima  Ben Najem" userId="5d5d9c33-4a8f-4fad-a74b-e23ae769dead" providerId="ADAL" clId="{3B2DA2D5-F576-45EC-96B1-60930CA05631}" dt="2026-05-17T14:07:42.406" v="1209" actId="113"/>
          <ac:spMkLst>
            <pc:docMk/>
            <pc:sldMk cId="4243596628" sldId="1280"/>
            <ac:spMk id="7" creationId="{58CBBCC6-ECC2-16DF-6659-5B1F19895391}"/>
          </ac:spMkLst>
        </pc:spChg>
        <pc:spChg chg="mod">
          <ac:chgData name="Salima  Ben Najem" userId="5d5d9c33-4a8f-4fad-a74b-e23ae769dead" providerId="ADAL" clId="{3B2DA2D5-F576-45EC-96B1-60930CA05631}" dt="2026-05-17T14:07:23.602" v="1205" actId="20577"/>
          <ac:spMkLst>
            <pc:docMk/>
            <pc:sldMk cId="4243596628" sldId="1280"/>
            <ac:spMk id="10" creationId="{26D00810-27AF-A39A-A91E-CACB01877726}"/>
          </ac:spMkLst>
        </pc:spChg>
        <pc:picChg chg="del">
          <ac:chgData name="Salima  Ben Najem" userId="5d5d9c33-4a8f-4fad-a74b-e23ae769dead" providerId="ADAL" clId="{3B2DA2D5-F576-45EC-96B1-60930CA05631}" dt="2026-05-17T14:06:40.877" v="1128" actId="478"/>
          <ac:picMkLst>
            <pc:docMk/>
            <pc:sldMk cId="4243596628" sldId="1280"/>
            <ac:picMk id="3" creationId="{C28758EF-B992-5075-4E9E-BF50E5026184}"/>
          </ac:picMkLst>
        </pc:picChg>
        <pc:picChg chg="add mod">
          <ac:chgData name="Salima  Ben Najem" userId="5d5d9c33-4a8f-4fad-a74b-e23ae769dead" providerId="ADAL" clId="{3B2DA2D5-F576-45EC-96B1-60930CA05631}" dt="2026-05-17T14:06:49.307" v="1132" actId="1076"/>
          <ac:picMkLst>
            <pc:docMk/>
            <pc:sldMk cId="4243596628" sldId="1280"/>
            <ac:picMk id="4" creationId="{E0297A24-12DF-8BD4-A91C-86FD805FA92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4:11:51.982" v="1352" actId="113"/>
        <pc:sldMkLst>
          <pc:docMk/>
          <pc:sldMk cId="3024334459" sldId="1281"/>
        </pc:sldMkLst>
        <pc:spChg chg="mod">
          <ac:chgData name="Salima  Ben Najem" userId="5d5d9c33-4a8f-4fad-a74b-e23ae769dead" providerId="ADAL" clId="{3B2DA2D5-F576-45EC-96B1-60930CA05631}" dt="2026-05-17T14:11:37.951" v="1348" actId="1076"/>
          <ac:spMkLst>
            <pc:docMk/>
            <pc:sldMk cId="3024334459" sldId="1281"/>
            <ac:spMk id="6" creationId="{FFD36727-A7EB-D2B2-3303-6D4406E2B573}"/>
          </ac:spMkLst>
        </pc:spChg>
        <pc:spChg chg="mod">
          <ac:chgData name="Salima  Ben Najem" userId="5d5d9c33-4a8f-4fad-a74b-e23ae769dead" providerId="ADAL" clId="{3B2DA2D5-F576-45EC-96B1-60930CA05631}" dt="2026-05-17T14:11:51.982" v="1352" actId="113"/>
          <ac:spMkLst>
            <pc:docMk/>
            <pc:sldMk cId="3024334459" sldId="1281"/>
            <ac:spMk id="7" creationId="{1F9FE951-C97B-1205-E578-D5DE132C0EB6}"/>
          </ac:spMkLst>
        </pc:spChg>
        <pc:picChg chg="del">
          <ac:chgData name="Salima  Ben Najem" userId="5d5d9c33-4a8f-4fad-a74b-e23ae769dead" providerId="ADAL" clId="{3B2DA2D5-F576-45EC-96B1-60930CA05631}" dt="2026-05-17T14:10:49.499" v="1247" actId="478"/>
          <ac:picMkLst>
            <pc:docMk/>
            <pc:sldMk cId="3024334459" sldId="1281"/>
            <ac:picMk id="3" creationId="{979EA6E7-4D4D-D39B-BD64-D549DAF266AF}"/>
          </ac:picMkLst>
        </pc:picChg>
        <pc:picChg chg="add mod">
          <ac:chgData name="Salima  Ben Najem" userId="5d5d9c33-4a8f-4fad-a74b-e23ae769dead" providerId="ADAL" clId="{3B2DA2D5-F576-45EC-96B1-60930CA05631}" dt="2026-05-17T14:11:34.044" v="1347" actId="1076"/>
          <ac:picMkLst>
            <pc:docMk/>
            <pc:sldMk cId="3024334459" sldId="1281"/>
            <ac:picMk id="4" creationId="{E772727D-F1E8-8DAB-06F3-345DF9ACF422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4:17:10.891" v="1518" actId="113"/>
        <pc:sldMkLst>
          <pc:docMk/>
          <pc:sldMk cId="1402262842" sldId="1282"/>
        </pc:sldMkLst>
        <pc:spChg chg="mod">
          <ac:chgData name="Salima  Ben Najem" userId="5d5d9c33-4a8f-4fad-a74b-e23ae769dead" providerId="ADAL" clId="{3B2DA2D5-F576-45EC-96B1-60930CA05631}" dt="2026-05-17T14:16:55.920" v="1514" actId="20577"/>
          <ac:spMkLst>
            <pc:docMk/>
            <pc:sldMk cId="1402262842" sldId="1282"/>
            <ac:spMk id="3" creationId="{A78121AC-F5BC-8F63-FD93-6C1760FD29CF}"/>
          </ac:spMkLst>
        </pc:spChg>
        <pc:spChg chg="mod">
          <ac:chgData name="Salima  Ben Najem" userId="5d5d9c33-4a8f-4fad-a74b-e23ae769dead" providerId="ADAL" clId="{3B2DA2D5-F576-45EC-96B1-60930CA05631}" dt="2026-05-17T14:17:10.891" v="1518" actId="113"/>
          <ac:spMkLst>
            <pc:docMk/>
            <pc:sldMk cId="1402262842" sldId="1282"/>
            <ac:spMk id="7" creationId="{A5AEA9F8-2BB1-BEE8-523F-9BFF035FA426}"/>
          </ac:spMkLst>
        </pc:spChg>
        <pc:picChg chg="add del mod">
          <ac:chgData name="Salima  Ben Najem" userId="5d5d9c33-4a8f-4fad-a74b-e23ae769dead" providerId="ADAL" clId="{3B2DA2D5-F576-45EC-96B1-60930CA05631}" dt="2026-05-17T14:16:29.691" v="1448" actId="478"/>
          <ac:picMkLst>
            <pc:docMk/>
            <pc:sldMk cId="1402262842" sldId="1282"/>
            <ac:picMk id="2" creationId="{60E49CA4-9E4A-05CA-38F4-29D6C4CC99E8}"/>
          </ac:picMkLst>
        </pc:picChg>
        <pc:picChg chg="del">
          <ac:chgData name="Salima  Ben Najem" userId="5d5d9c33-4a8f-4fad-a74b-e23ae769dead" providerId="ADAL" clId="{3B2DA2D5-F576-45EC-96B1-60930CA05631}" dt="2026-05-17T14:14:15.590" v="1357" actId="478"/>
          <ac:picMkLst>
            <pc:docMk/>
            <pc:sldMk cId="1402262842" sldId="1282"/>
            <ac:picMk id="5" creationId="{AD7D2A02-69C6-A54E-1AC8-4C66E0BB73D8}"/>
          </ac:picMkLst>
        </pc:picChg>
        <pc:picChg chg="add mod">
          <ac:chgData name="Salima  Ben Najem" userId="5d5d9c33-4a8f-4fad-a74b-e23ae769dead" providerId="ADAL" clId="{3B2DA2D5-F576-45EC-96B1-60930CA05631}" dt="2026-05-17T14:16:37.190" v="1451" actId="1076"/>
          <ac:picMkLst>
            <pc:docMk/>
            <pc:sldMk cId="1402262842" sldId="1282"/>
            <ac:picMk id="6" creationId="{694F99C2-D5F6-A7EA-5885-5CD3DB7A07DF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3:15:09.005" v="66" actId="1076"/>
        <pc:sldMkLst>
          <pc:docMk/>
          <pc:sldMk cId="3712965454" sldId="1289"/>
        </pc:sldMkLst>
        <pc:picChg chg="add mod">
          <ac:chgData name="Salima  Ben Najem" userId="5d5d9c33-4a8f-4fad-a74b-e23ae769dead" providerId="ADAL" clId="{3B2DA2D5-F576-45EC-96B1-60930CA05631}" dt="2026-05-17T13:15:03.983" v="65" actId="1076"/>
          <ac:picMkLst>
            <pc:docMk/>
            <pc:sldMk cId="3712965454" sldId="1289"/>
            <ac:picMk id="2" creationId="{B6FC2A1A-5BDA-8C2A-79ED-24F11F0B31DA}"/>
          </ac:picMkLst>
        </pc:picChg>
        <pc:picChg chg="add mod">
          <ac:chgData name="Salima  Ben Najem" userId="5d5d9c33-4a8f-4fad-a74b-e23ae769dead" providerId="ADAL" clId="{3B2DA2D5-F576-45EC-96B1-60930CA05631}" dt="2026-05-17T13:14:51.941" v="64"/>
          <ac:picMkLst>
            <pc:docMk/>
            <pc:sldMk cId="3712965454" sldId="1289"/>
            <ac:picMk id="3" creationId="{6AD04CCE-2AFA-4E56-95C1-68ED4FCBDD70}"/>
          </ac:picMkLst>
        </pc:picChg>
        <pc:picChg chg="add mod">
          <ac:chgData name="Salima  Ben Najem" userId="5d5d9c33-4a8f-4fad-a74b-e23ae769dead" providerId="ADAL" clId="{3B2DA2D5-F576-45EC-96B1-60930CA05631}" dt="2026-05-17T13:14:51.941" v="64"/>
          <ac:picMkLst>
            <pc:docMk/>
            <pc:sldMk cId="3712965454" sldId="1289"/>
            <ac:picMk id="4" creationId="{F2BC69B3-9922-55FD-E037-2E747222CF50}"/>
          </ac:picMkLst>
        </pc:picChg>
        <pc:picChg chg="del">
          <ac:chgData name="Salima  Ben Najem" userId="5d5d9c33-4a8f-4fad-a74b-e23ae769dead" providerId="ADAL" clId="{3B2DA2D5-F576-45EC-96B1-60930CA05631}" dt="2026-05-17T13:14:50.419" v="63" actId="478"/>
          <ac:picMkLst>
            <pc:docMk/>
            <pc:sldMk cId="3712965454" sldId="1289"/>
            <ac:picMk id="5" creationId="{A3733637-EC96-9A84-3224-A708F8852B08}"/>
          </ac:picMkLst>
        </pc:picChg>
        <pc:picChg chg="add mod">
          <ac:chgData name="Salima  Ben Najem" userId="5d5d9c33-4a8f-4fad-a74b-e23ae769dead" providerId="ADAL" clId="{3B2DA2D5-F576-45EC-96B1-60930CA05631}" dt="2026-05-17T13:14:51.941" v="64"/>
          <ac:picMkLst>
            <pc:docMk/>
            <pc:sldMk cId="3712965454" sldId="1289"/>
            <ac:picMk id="6" creationId="{676EA530-8D09-DE6E-F43C-11AB283DC31B}"/>
          </ac:picMkLst>
        </pc:picChg>
        <pc:picChg chg="add mod">
          <ac:chgData name="Salima  Ben Najem" userId="5d5d9c33-4a8f-4fad-a74b-e23ae769dead" providerId="ADAL" clId="{3B2DA2D5-F576-45EC-96B1-60930CA05631}" dt="2026-05-17T13:14:51.941" v="64"/>
          <ac:picMkLst>
            <pc:docMk/>
            <pc:sldMk cId="3712965454" sldId="1289"/>
            <ac:picMk id="7" creationId="{9C875FC9-109A-98C8-27BD-85EB7496F074}"/>
          </ac:picMkLst>
        </pc:picChg>
        <pc:picChg chg="add mod">
          <ac:chgData name="Salima  Ben Najem" userId="5d5d9c33-4a8f-4fad-a74b-e23ae769dead" providerId="ADAL" clId="{3B2DA2D5-F576-45EC-96B1-60930CA05631}" dt="2026-05-17T13:15:09.005" v="66" actId="1076"/>
          <ac:picMkLst>
            <pc:docMk/>
            <pc:sldMk cId="3712965454" sldId="1289"/>
            <ac:picMk id="9" creationId="{6807677A-3E04-C6E6-EFE2-4FE2D69AA0B3}"/>
          </ac:picMkLst>
        </pc:picChg>
        <pc:picChg chg="del">
          <ac:chgData name="Salima  Ben Najem" userId="5d5d9c33-4a8f-4fad-a74b-e23ae769dead" providerId="ADAL" clId="{3B2DA2D5-F576-45EC-96B1-60930CA05631}" dt="2026-05-17T13:14:50.419" v="63" actId="478"/>
          <ac:picMkLst>
            <pc:docMk/>
            <pc:sldMk cId="3712965454" sldId="1289"/>
            <ac:picMk id="11" creationId="{B9EE99BE-903B-D292-BD16-6AB4ED33B8B1}"/>
          </ac:picMkLst>
        </pc:picChg>
        <pc:picChg chg="del">
          <ac:chgData name="Salima  Ben Najem" userId="5d5d9c33-4a8f-4fad-a74b-e23ae769dead" providerId="ADAL" clId="{3B2DA2D5-F576-45EC-96B1-60930CA05631}" dt="2026-05-17T13:14:50.419" v="63" actId="478"/>
          <ac:picMkLst>
            <pc:docMk/>
            <pc:sldMk cId="3712965454" sldId="1289"/>
            <ac:picMk id="12" creationId="{618973B1-6FD9-1BDB-B796-16041B886777}"/>
          </ac:picMkLst>
        </pc:picChg>
        <pc:picChg chg="del">
          <ac:chgData name="Salima  Ben Najem" userId="5d5d9c33-4a8f-4fad-a74b-e23ae769dead" providerId="ADAL" clId="{3B2DA2D5-F576-45EC-96B1-60930CA05631}" dt="2026-05-17T13:14:50.419" v="63" actId="478"/>
          <ac:picMkLst>
            <pc:docMk/>
            <pc:sldMk cId="3712965454" sldId="1289"/>
            <ac:picMk id="13" creationId="{BFC17C0E-B841-9978-74BF-6858B46280B2}"/>
          </ac:picMkLst>
        </pc:picChg>
        <pc:picChg chg="del">
          <ac:chgData name="Salima  Ben Najem" userId="5d5d9c33-4a8f-4fad-a74b-e23ae769dead" providerId="ADAL" clId="{3B2DA2D5-F576-45EC-96B1-60930CA05631}" dt="2026-05-17T13:14:50.419" v="63" actId="478"/>
          <ac:picMkLst>
            <pc:docMk/>
            <pc:sldMk cId="3712965454" sldId="1289"/>
            <ac:picMk id="14" creationId="{16D0567C-5356-5F62-A0BF-2DBC48CE3489}"/>
          </ac:picMkLst>
        </pc:picChg>
        <pc:picChg chg="del">
          <ac:chgData name="Salima  Ben Najem" userId="5d5d9c33-4a8f-4fad-a74b-e23ae769dead" providerId="ADAL" clId="{3B2DA2D5-F576-45EC-96B1-60930CA05631}" dt="2026-05-17T13:14:50.419" v="63" actId="478"/>
          <ac:picMkLst>
            <pc:docMk/>
            <pc:sldMk cId="3712965454" sldId="1289"/>
            <ac:picMk id="15" creationId="{8E1024AB-E01A-107A-F7BE-01F266CD1934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3:14:38.700" v="62"/>
        <pc:sldMkLst>
          <pc:docMk/>
          <pc:sldMk cId="1072659701" sldId="1292"/>
        </pc:sldMkLst>
        <pc:picChg chg="add mod">
          <ac:chgData name="Salima  Ben Najem" userId="5d5d9c33-4a8f-4fad-a74b-e23ae769dead" providerId="ADAL" clId="{3B2DA2D5-F576-45EC-96B1-60930CA05631}" dt="2026-05-17T13:14:38.700" v="62"/>
          <ac:picMkLst>
            <pc:docMk/>
            <pc:sldMk cId="1072659701" sldId="1292"/>
            <ac:picMk id="2" creationId="{5DCEE279-3CE5-3453-4ACC-79C0AAE52C1C}"/>
          </ac:picMkLst>
        </pc:picChg>
        <pc:picChg chg="add mod">
          <ac:chgData name="Salima  Ben Najem" userId="5d5d9c33-4a8f-4fad-a74b-e23ae769dead" providerId="ADAL" clId="{3B2DA2D5-F576-45EC-96B1-60930CA05631}" dt="2026-05-17T13:14:38.700" v="62"/>
          <ac:picMkLst>
            <pc:docMk/>
            <pc:sldMk cId="1072659701" sldId="1292"/>
            <ac:picMk id="3" creationId="{5F462697-C68C-2FE8-B8A0-A94A6F39064A}"/>
          </ac:picMkLst>
        </pc:picChg>
        <pc:picChg chg="add mod">
          <ac:chgData name="Salima  Ben Najem" userId="5d5d9c33-4a8f-4fad-a74b-e23ae769dead" providerId="ADAL" clId="{3B2DA2D5-F576-45EC-96B1-60930CA05631}" dt="2026-05-17T13:14:38.700" v="62"/>
          <ac:picMkLst>
            <pc:docMk/>
            <pc:sldMk cId="1072659701" sldId="1292"/>
            <ac:picMk id="4" creationId="{3E51C619-9631-A72C-C4E2-8A447A3866D2}"/>
          </ac:picMkLst>
        </pc:picChg>
        <pc:picChg chg="del">
          <ac:chgData name="Salima  Ben Najem" userId="5d5d9c33-4a8f-4fad-a74b-e23ae769dead" providerId="ADAL" clId="{3B2DA2D5-F576-45EC-96B1-60930CA05631}" dt="2026-05-17T13:14:37.734" v="61" actId="478"/>
          <ac:picMkLst>
            <pc:docMk/>
            <pc:sldMk cId="1072659701" sldId="1292"/>
            <ac:picMk id="5" creationId="{D9943562-6D16-E4AE-8EF1-EE7D7D434804}"/>
          </ac:picMkLst>
        </pc:picChg>
        <pc:picChg chg="add mod">
          <ac:chgData name="Salima  Ben Najem" userId="5d5d9c33-4a8f-4fad-a74b-e23ae769dead" providerId="ADAL" clId="{3B2DA2D5-F576-45EC-96B1-60930CA05631}" dt="2026-05-17T13:14:38.700" v="62"/>
          <ac:picMkLst>
            <pc:docMk/>
            <pc:sldMk cId="1072659701" sldId="1292"/>
            <ac:picMk id="6" creationId="{95714B14-32CA-5D78-62B1-1AF2B27DA35C}"/>
          </ac:picMkLst>
        </pc:picChg>
        <pc:picChg chg="add mod">
          <ac:chgData name="Salima  Ben Najem" userId="5d5d9c33-4a8f-4fad-a74b-e23ae769dead" providerId="ADAL" clId="{3B2DA2D5-F576-45EC-96B1-60930CA05631}" dt="2026-05-17T13:14:38.700" v="62"/>
          <ac:picMkLst>
            <pc:docMk/>
            <pc:sldMk cId="1072659701" sldId="1292"/>
            <ac:picMk id="7" creationId="{269A2B7D-FDFC-CA4D-B80D-DCAC1C7B96D6}"/>
          </ac:picMkLst>
        </pc:picChg>
        <pc:picChg chg="add mod">
          <ac:chgData name="Salima  Ben Najem" userId="5d5d9c33-4a8f-4fad-a74b-e23ae769dead" providerId="ADAL" clId="{3B2DA2D5-F576-45EC-96B1-60930CA05631}" dt="2026-05-17T13:14:38.700" v="62"/>
          <ac:picMkLst>
            <pc:docMk/>
            <pc:sldMk cId="1072659701" sldId="1292"/>
            <ac:picMk id="9" creationId="{03DA937A-17E1-D6CF-53A7-64A54868A6FB}"/>
          </ac:picMkLst>
        </pc:picChg>
        <pc:picChg chg="del">
          <ac:chgData name="Salima  Ben Najem" userId="5d5d9c33-4a8f-4fad-a74b-e23ae769dead" providerId="ADAL" clId="{3B2DA2D5-F576-45EC-96B1-60930CA05631}" dt="2026-05-17T13:14:37.734" v="61" actId="478"/>
          <ac:picMkLst>
            <pc:docMk/>
            <pc:sldMk cId="1072659701" sldId="1292"/>
            <ac:picMk id="11" creationId="{15C8CC5A-4D39-2291-E279-3218698D6D7A}"/>
          </ac:picMkLst>
        </pc:picChg>
        <pc:picChg chg="del">
          <ac:chgData name="Salima  Ben Najem" userId="5d5d9c33-4a8f-4fad-a74b-e23ae769dead" providerId="ADAL" clId="{3B2DA2D5-F576-45EC-96B1-60930CA05631}" dt="2026-05-17T13:14:37.734" v="61" actId="478"/>
          <ac:picMkLst>
            <pc:docMk/>
            <pc:sldMk cId="1072659701" sldId="1292"/>
            <ac:picMk id="12" creationId="{F84CB56B-4B02-B61C-5FA1-3287AE15BF5E}"/>
          </ac:picMkLst>
        </pc:picChg>
        <pc:picChg chg="del">
          <ac:chgData name="Salima  Ben Najem" userId="5d5d9c33-4a8f-4fad-a74b-e23ae769dead" providerId="ADAL" clId="{3B2DA2D5-F576-45EC-96B1-60930CA05631}" dt="2026-05-17T13:14:37.734" v="61" actId="478"/>
          <ac:picMkLst>
            <pc:docMk/>
            <pc:sldMk cId="1072659701" sldId="1292"/>
            <ac:picMk id="13" creationId="{2C4F88D9-8393-34FE-A5DA-8591711ABD95}"/>
          </ac:picMkLst>
        </pc:picChg>
        <pc:picChg chg="del">
          <ac:chgData name="Salima  Ben Najem" userId="5d5d9c33-4a8f-4fad-a74b-e23ae769dead" providerId="ADAL" clId="{3B2DA2D5-F576-45EC-96B1-60930CA05631}" dt="2026-05-17T13:14:37.734" v="61" actId="478"/>
          <ac:picMkLst>
            <pc:docMk/>
            <pc:sldMk cId="1072659701" sldId="1292"/>
            <ac:picMk id="14" creationId="{00DD224B-07B4-7BFD-6972-860715A8132A}"/>
          </ac:picMkLst>
        </pc:picChg>
        <pc:picChg chg="del">
          <ac:chgData name="Salima  Ben Najem" userId="5d5d9c33-4a8f-4fad-a74b-e23ae769dead" providerId="ADAL" clId="{3B2DA2D5-F576-45EC-96B1-60930CA05631}" dt="2026-05-17T13:14:37.734" v="61" actId="478"/>
          <ac:picMkLst>
            <pc:docMk/>
            <pc:sldMk cId="1072659701" sldId="1292"/>
            <ac:picMk id="15" creationId="{13C16B40-B575-B57D-6797-A1E9DE4BC094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3:11:22.464" v="14"/>
        <pc:sldMkLst>
          <pc:docMk/>
          <pc:sldMk cId="36985993" sldId="1293"/>
        </pc:sldMkLst>
        <pc:spChg chg="add del mod">
          <ac:chgData name="Salima  Ben Najem" userId="5d5d9c33-4a8f-4fad-a74b-e23ae769dead" providerId="ADAL" clId="{3B2DA2D5-F576-45EC-96B1-60930CA05631}" dt="2026-05-17T13:11:21.439" v="13" actId="478"/>
          <ac:spMkLst>
            <pc:docMk/>
            <pc:sldMk cId="36985993" sldId="1293"/>
            <ac:spMk id="4" creationId="{8F415805-7C65-EEAF-5855-5FB6DC062E43}"/>
          </ac:spMkLst>
        </pc:spChg>
        <pc:spChg chg="del">
          <ac:chgData name="Salima  Ben Najem" userId="5d5d9c33-4a8f-4fad-a74b-e23ae769dead" providerId="ADAL" clId="{3B2DA2D5-F576-45EC-96B1-60930CA05631}" dt="2026-05-17T13:11:13.106" v="12" actId="478"/>
          <ac:spMkLst>
            <pc:docMk/>
            <pc:sldMk cId="36985993" sldId="1293"/>
            <ac:spMk id="6" creationId="{7F2DB6E7-9475-2DE5-9757-5719B3BAB9C6}"/>
          </ac:spMkLst>
        </pc:spChg>
        <pc:spChg chg="del">
          <ac:chgData name="Salima  Ben Najem" userId="5d5d9c33-4a8f-4fad-a74b-e23ae769dead" providerId="ADAL" clId="{3B2DA2D5-F576-45EC-96B1-60930CA05631}" dt="2026-05-17T13:11:13.106" v="12" actId="478"/>
          <ac:spMkLst>
            <pc:docMk/>
            <pc:sldMk cId="36985993" sldId="1293"/>
            <ac:spMk id="7" creationId="{1FE91455-FF4D-01D4-281C-6D375621C626}"/>
          </ac:spMkLst>
        </pc:spChg>
        <pc:spChg chg="add del mod">
          <ac:chgData name="Salima  Ben Najem" userId="5d5d9c33-4a8f-4fad-a74b-e23ae769dead" providerId="ADAL" clId="{3B2DA2D5-F576-45EC-96B1-60930CA05631}" dt="2026-05-17T13:11:21.439" v="13" actId="478"/>
          <ac:spMkLst>
            <pc:docMk/>
            <pc:sldMk cId="36985993" sldId="1293"/>
            <ac:spMk id="9" creationId="{A824BF2C-CAE7-7565-E42D-BD5BFE57E064}"/>
          </ac:spMkLst>
        </pc:spChg>
        <pc:spChg chg="add del mod">
          <ac:chgData name="Salima  Ben Najem" userId="5d5d9c33-4a8f-4fad-a74b-e23ae769dead" providerId="ADAL" clId="{3B2DA2D5-F576-45EC-96B1-60930CA05631}" dt="2026-05-17T13:11:21.439" v="13" actId="478"/>
          <ac:spMkLst>
            <pc:docMk/>
            <pc:sldMk cId="36985993" sldId="1293"/>
            <ac:spMk id="11" creationId="{B2D60B74-7254-28BF-5CC5-4D4148BDDABA}"/>
          </ac:spMkLst>
        </pc:spChg>
        <pc:spChg chg="add del mod">
          <ac:chgData name="Salima  Ben Najem" userId="5d5d9c33-4a8f-4fad-a74b-e23ae769dead" providerId="ADAL" clId="{3B2DA2D5-F576-45EC-96B1-60930CA05631}" dt="2026-05-17T13:11:21.439" v="13" actId="478"/>
          <ac:spMkLst>
            <pc:docMk/>
            <pc:sldMk cId="36985993" sldId="1293"/>
            <ac:spMk id="13" creationId="{38E91B33-CE9B-986E-0AFD-6B5A36AE4682}"/>
          </ac:spMkLst>
        </pc:spChg>
        <pc:spChg chg="add mod">
          <ac:chgData name="Salima  Ben Najem" userId="5d5d9c33-4a8f-4fad-a74b-e23ae769dead" providerId="ADAL" clId="{3B2DA2D5-F576-45EC-96B1-60930CA05631}" dt="2026-05-17T13:11:22.464" v="14"/>
          <ac:spMkLst>
            <pc:docMk/>
            <pc:sldMk cId="36985993" sldId="1293"/>
            <ac:spMk id="14" creationId="{9A3C16DB-2CED-ECEC-D72E-0376AE8FA41B}"/>
          </ac:spMkLst>
        </pc:spChg>
        <pc:spChg chg="add mod">
          <ac:chgData name="Salima  Ben Najem" userId="5d5d9c33-4a8f-4fad-a74b-e23ae769dead" providerId="ADAL" clId="{3B2DA2D5-F576-45EC-96B1-60930CA05631}" dt="2026-05-17T13:11:22.464" v="14"/>
          <ac:spMkLst>
            <pc:docMk/>
            <pc:sldMk cId="36985993" sldId="1293"/>
            <ac:spMk id="15" creationId="{4170F9E7-4748-02FB-A986-88CACF29F1EC}"/>
          </ac:spMkLst>
        </pc:spChg>
        <pc:spChg chg="add mod">
          <ac:chgData name="Salima  Ben Najem" userId="5d5d9c33-4a8f-4fad-a74b-e23ae769dead" providerId="ADAL" clId="{3B2DA2D5-F576-45EC-96B1-60930CA05631}" dt="2026-05-17T13:11:22.464" v="14"/>
          <ac:spMkLst>
            <pc:docMk/>
            <pc:sldMk cId="36985993" sldId="1293"/>
            <ac:spMk id="16" creationId="{2DBB542D-0219-733F-7241-408BF28D53CF}"/>
          </ac:spMkLst>
        </pc:spChg>
        <pc:spChg chg="add mod">
          <ac:chgData name="Salima  Ben Najem" userId="5d5d9c33-4a8f-4fad-a74b-e23ae769dead" providerId="ADAL" clId="{3B2DA2D5-F576-45EC-96B1-60930CA05631}" dt="2026-05-17T13:11:22.464" v="14"/>
          <ac:spMkLst>
            <pc:docMk/>
            <pc:sldMk cId="36985993" sldId="1293"/>
            <ac:spMk id="17" creationId="{D74808DE-FC2B-34D9-7520-99AD6DD81017}"/>
          </ac:spMkLst>
        </pc:spChg>
        <pc:spChg chg="add mod">
          <ac:chgData name="Salima  Ben Najem" userId="5d5d9c33-4a8f-4fad-a74b-e23ae769dead" providerId="ADAL" clId="{3B2DA2D5-F576-45EC-96B1-60930CA05631}" dt="2026-05-17T13:11:22.464" v="14"/>
          <ac:spMkLst>
            <pc:docMk/>
            <pc:sldMk cId="36985993" sldId="1293"/>
            <ac:spMk id="18" creationId="{C0D675D4-20F7-F4E6-7ABC-744EE7E99277}"/>
          </ac:spMkLst>
        </pc:spChg>
        <pc:spChg chg="add mod">
          <ac:chgData name="Salima  Ben Najem" userId="5d5d9c33-4a8f-4fad-a74b-e23ae769dead" providerId="ADAL" clId="{3B2DA2D5-F576-45EC-96B1-60930CA05631}" dt="2026-05-17T13:11:22.464" v="14"/>
          <ac:spMkLst>
            <pc:docMk/>
            <pc:sldMk cId="36985993" sldId="1293"/>
            <ac:spMk id="19" creationId="{8F1F026A-B4F5-80BD-3182-E95A1EC81341}"/>
          </ac:spMkLst>
        </pc:spChg>
        <pc:spChg chg="del">
          <ac:chgData name="Salima  Ben Najem" userId="5d5d9c33-4a8f-4fad-a74b-e23ae769dead" providerId="ADAL" clId="{3B2DA2D5-F576-45EC-96B1-60930CA05631}" dt="2026-05-17T13:11:13.106" v="12" actId="478"/>
          <ac:spMkLst>
            <pc:docMk/>
            <pc:sldMk cId="36985993" sldId="1293"/>
            <ac:spMk id="20" creationId="{9A0750C4-CDB0-9A8E-40A5-3CE47D576D13}"/>
          </ac:spMkLst>
        </pc:spChg>
        <pc:spChg chg="del">
          <ac:chgData name="Salima  Ben Najem" userId="5d5d9c33-4a8f-4fad-a74b-e23ae769dead" providerId="ADAL" clId="{3B2DA2D5-F576-45EC-96B1-60930CA05631}" dt="2026-05-17T13:11:13.106" v="12" actId="478"/>
          <ac:spMkLst>
            <pc:docMk/>
            <pc:sldMk cId="36985993" sldId="1293"/>
            <ac:spMk id="21" creationId="{B7278A41-CDBE-DD6E-C743-8CDB06CDEF0C}"/>
          </ac:spMkLst>
        </pc:spChg>
        <pc:spChg chg="del">
          <ac:chgData name="Salima  Ben Najem" userId="5d5d9c33-4a8f-4fad-a74b-e23ae769dead" providerId="ADAL" clId="{3B2DA2D5-F576-45EC-96B1-60930CA05631}" dt="2026-05-17T13:11:13.106" v="12" actId="478"/>
          <ac:spMkLst>
            <pc:docMk/>
            <pc:sldMk cId="36985993" sldId="1293"/>
            <ac:spMk id="22" creationId="{FC7348D5-FB43-ACE5-088B-4E1BC6B2272F}"/>
          </ac:spMkLst>
        </pc:spChg>
        <pc:spChg chg="del">
          <ac:chgData name="Salima  Ben Najem" userId="5d5d9c33-4a8f-4fad-a74b-e23ae769dead" providerId="ADAL" clId="{3B2DA2D5-F576-45EC-96B1-60930CA05631}" dt="2026-05-17T13:11:13.106" v="12" actId="478"/>
          <ac:spMkLst>
            <pc:docMk/>
            <pc:sldMk cId="36985993" sldId="1293"/>
            <ac:spMk id="23" creationId="{6B9F3BA1-2208-CF12-5DC8-8255AF71533A}"/>
          </ac:spMkLst>
        </pc:spChg>
        <pc:picChg chg="add mod">
          <ac:chgData name="Salima  Ben Najem" userId="5d5d9c33-4a8f-4fad-a74b-e23ae769dead" providerId="ADAL" clId="{3B2DA2D5-F576-45EC-96B1-60930CA05631}" dt="2026-05-17T13:11:22.464" v="14"/>
          <ac:picMkLst>
            <pc:docMk/>
            <pc:sldMk cId="36985993" sldId="1293"/>
            <ac:picMk id="30" creationId="{C9AF2830-C2FE-AB49-3F60-49BC2FCDF2A6}"/>
          </ac:picMkLst>
        </pc:picChg>
        <pc:picChg chg="add mod">
          <ac:chgData name="Salima  Ben Najem" userId="5d5d9c33-4a8f-4fad-a74b-e23ae769dead" providerId="ADAL" clId="{3B2DA2D5-F576-45EC-96B1-60930CA05631}" dt="2026-05-17T13:11:22.464" v="14"/>
          <ac:picMkLst>
            <pc:docMk/>
            <pc:sldMk cId="36985993" sldId="1293"/>
            <ac:picMk id="33" creationId="{BCD3FCC2-11C5-F477-33D3-42591F19FDAA}"/>
          </ac:picMkLst>
        </pc:picChg>
        <pc:picChg chg="add mod">
          <ac:chgData name="Salima  Ben Najem" userId="5d5d9c33-4a8f-4fad-a74b-e23ae769dead" providerId="ADAL" clId="{3B2DA2D5-F576-45EC-96B1-60930CA05631}" dt="2026-05-17T13:11:22.464" v="14"/>
          <ac:picMkLst>
            <pc:docMk/>
            <pc:sldMk cId="36985993" sldId="1293"/>
            <ac:picMk id="34" creationId="{01DF3F62-153F-2890-CA37-78286F58CD4F}"/>
          </ac:picMkLst>
        </pc:picChg>
        <pc:picChg chg="add mod">
          <ac:chgData name="Salima  Ben Najem" userId="5d5d9c33-4a8f-4fad-a74b-e23ae769dead" providerId="ADAL" clId="{3B2DA2D5-F576-45EC-96B1-60930CA05631}" dt="2026-05-17T13:11:22.464" v="14"/>
          <ac:picMkLst>
            <pc:docMk/>
            <pc:sldMk cId="36985993" sldId="1293"/>
            <ac:picMk id="35" creationId="{36A03703-E961-EA9B-2F3C-3E58D7A6FC80}"/>
          </ac:picMkLst>
        </pc:picChg>
      </pc:sldChg>
      <pc:sldChg chg="del">
        <pc:chgData name="Salima  Ben Najem" userId="5d5d9c33-4a8f-4fad-a74b-e23ae769dead" providerId="ADAL" clId="{3B2DA2D5-F576-45EC-96B1-60930CA05631}" dt="2026-05-17T13:03:09.255" v="8" actId="47"/>
        <pc:sldMkLst>
          <pc:docMk/>
          <pc:sldMk cId="1646913364" sldId="1304"/>
        </pc:sldMkLst>
      </pc:sldChg>
      <pc:sldChg chg="del">
        <pc:chgData name="Salima  Ben Najem" userId="5d5d9c33-4a8f-4fad-a74b-e23ae769dead" providerId="ADAL" clId="{3B2DA2D5-F576-45EC-96B1-60930CA05631}" dt="2026-05-17T13:03:12.563" v="9" actId="47"/>
        <pc:sldMkLst>
          <pc:docMk/>
          <pc:sldMk cId="436520753" sldId="1305"/>
        </pc:sldMkLst>
      </pc:sldChg>
      <pc:sldChg chg="del">
        <pc:chgData name="Salima  Ben Najem" userId="5d5d9c33-4a8f-4fad-a74b-e23ae769dead" providerId="ADAL" clId="{3B2DA2D5-F576-45EC-96B1-60930CA05631}" dt="2026-05-17T13:14:12.797" v="59" actId="47"/>
        <pc:sldMkLst>
          <pc:docMk/>
          <pc:sldMk cId="189884934" sldId="1306"/>
        </pc:sldMkLst>
      </pc:sldChg>
      <pc:sldChg chg="modSp mod">
        <pc:chgData name="Salima  Ben Najem" userId="5d5d9c33-4a8f-4fad-a74b-e23ae769dead" providerId="ADAL" clId="{3B2DA2D5-F576-45EC-96B1-60930CA05631}" dt="2026-05-17T13:45:18.161" v="495" actId="403"/>
        <pc:sldMkLst>
          <pc:docMk/>
          <pc:sldMk cId="1530857835" sldId="1309"/>
        </pc:sldMkLst>
        <pc:spChg chg="mod">
          <ac:chgData name="Salima  Ben Najem" userId="5d5d9c33-4a8f-4fad-a74b-e23ae769dead" providerId="ADAL" clId="{3B2DA2D5-F576-45EC-96B1-60930CA05631}" dt="2026-05-17T13:45:18.161" v="495" actId="403"/>
          <ac:spMkLst>
            <pc:docMk/>
            <pc:sldMk cId="1530857835" sldId="1309"/>
            <ac:spMk id="3" creationId="{4F63B157-15DC-55B8-37C0-8928020F525B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17T13:53:47.081" v="773" actId="20577"/>
        <pc:sldMkLst>
          <pc:docMk/>
          <pc:sldMk cId="1365233599" sldId="1310"/>
        </pc:sldMkLst>
        <pc:spChg chg="add del mod">
          <ac:chgData name="Salima  Ben Najem" userId="5d5d9c33-4a8f-4fad-a74b-e23ae769dead" providerId="ADAL" clId="{3B2DA2D5-F576-45EC-96B1-60930CA05631}" dt="2026-05-17T13:53:24.611" v="758" actId="478"/>
          <ac:spMkLst>
            <pc:docMk/>
            <pc:sldMk cId="1365233599" sldId="1310"/>
            <ac:spMk id="4" creationId="{3E168DA8-8C2C-636B-929D-E261BE942D03}"/>
          </ac:spMkLst>
        </pc:spChg>
        <pc:spChg chg="add mod">
          <ac:chgData name="Salima  Ben Najem" userId="5d5d9c33-4a8f-4fad-a74b-e23ae769dead" providerId="ADAL" clId="{3B2DA2D5-F576-45EC-96B1-60930CA05631}" dt="2026-05-17T13:53:47.081" v="773" actId="20577"/>
          <ac:spMkLst>
            <pc:docMk/>
            <pc:sldMk cId="1365233599" sldId="1310"/>
            <ac:spMk id="5" creationId="{EED52132-8487-B150-83E4-A53031CC4DE8}"/>
          </ac:spMkLst>
        </pc:spChg>
        <pc:spChg chg="del">
          <ac:chgData name="Salima  Ben Najem" userId="5d5d9c33-4a8f-4fad-a74b-e23ae769dead" providerId="ADAL" clId="{3B2DA2D5-F576-45EC-96B1-60930CA05631}" dt="2026-05-17T13:53:21.746" v="757" actId="478"/>
          <ac:spMkLst>
            <pc:docMk/>
            <pc:sldMk cId="1365233599" sldId="1310"/>
            <ac:spMk id="7" creationId="{F13A9C7C-6653-9799-94BA-0BE24CE08AA9}"/>
          </ac:spMkLst>
        </pc:spChg>
      </pc:sldChg>
      <pc:sldChg chg="modSp del mod">
        <pc:chgData name="Salima  Ben Najem" userId="5d5d9c33-4a8f-4fad-a74b-e23ae769dead" providerId="ADAL" clId="{3B2DA2D5-F576-45EC-96B1-60930CA05631}" dt="2026-05-17T13:40:42.519" v="486" actId="2696"/>
        <pc:sldMkLst>
          <pc:docMk/>
          <pc:sldMk cId="1821208227" sldId="1311"/>
        </pc:sldMkLst>
        <pc:spChg chg="mod">
          <ac:chgData name="Salima  Ben Najem" userId="5d5d9c33-4a8f-4fad-a74b-e23ae769dead" providerId="ADAL" clId="{3B2DA2D5-F576-45EC-96B1-60930CA05631}" dt="2026-05-17T13:36:09.684" v="366" actId="108"/>
          <ac:spMkLst>
            <pc:docMk/>
            <pc:sldMk cId="1821208227" sldId="1311"/>
            <ac:spMk id="2" creationId="{8DAC7D32-5696-839C-400E-5891C5756240}"/>
          </ac:spMkLst>
        </pc:spChg>
        <pc:spChg chg="mod">
          <ac:chgData name="Salima  Ben Najem" userId="5d5d9c33-4a8f-4fad-a74b-e23ae769dead" providerId="ADAL" clId="{3B2DA2D5-F576-45EC-96B1-60930CA05631}" dt="2026-05-17T13:35:14.663" v="309" actId="6549"/>
          <ac:spMkLst>
            <pc:docMk/>
            <pc:sldMk cId="1821208227" sldId="1311"/>
            <ac:spMk id="3" creationId="{E0BCC897-DEEA-27DD-55FF-1281BDE78211}"/>
          </ac:spMkLst>
        </pc:spChg>
      </pc:sldChg>
      <pc:sldChg chg="add">
        <pc:chgData name="Salima  Ben Najem" userId="5d5d9c33-4a8f-4fad-a74b-e23ae769dead" providerId="ADAL" clId="{3B2DA2D5-F576-45EC-96B1-60930CA05631}" dt="2026-05-17T13:40:58.395" v="487"/>
        <pc:sldMkLst>
          <pc:docMk/>
          <pc:sldMk cId="4190183340" sldId="1311"/>
        </pc:sldMkLst>
      </pc:sldChg>
      <pc:sldChg chg="modSp del mod">
        <pc:chgData name="Salima  Ben Najem" userId="5d5d9c33-4a8f-4fad-a74b-e23ae769dead" providerId="ADAL" clId="{3B2DA2D5-F576-45EC-96B1-60930CA05631}" dt="2026-05-17T13:40:42.519" v="486" actId="2696"/>
        <pc:sldMkLst>
          <pc:docMk/>
          <pc:sldMk cId="3215717869" sldId="1312"/>
        </pc:sldMkLst>
        <pc:spChg chg="mod">
          <ac:chgData name="Salima  Ben Najem" userId="5d5d9c33-4a8f-4fad-a74b-e23ae769dead" providerId="ADAL" clId="{3B2DA2D5-F576-45EC-96B1-60930CA05631}" dt="2026-05-17T13:37:40.303" v="437" actId="108"/>
          <ac:spMkLst>
            <pc:docMk/>
            <pc:sldMk cId="3215717869" sldId="1312"/>
            <ac:spMk id="2" creationId="{417B397D-3580-3125-F319-2ED54F3907B2}"/>
          </ac:spMkLst>
        </pc:spChg>
        <pc:spChg chg="mod">
          <ac:chgData name="Salima  Ben Najem" userId="5d5d9c33-4a8f-4fad-a74b-e23ae769dead" providerId="ADAL" clId="{3B2DA2D5-F576-45EC-96B1-60930CA05631}" dt="2026-05-17T13:37:17.988" v="434" actId="20577"/>
          <ac:spMkLst>
            <pc:docMk/>
            <pc:sldMk cId="3215717869" sldId="1312"/>
            <ac:spMk id="3" creationId="{6407E8B3-1B6F-B853-9061-6F3908CAB9D1}"/>
          </ac:spMkLst>
        </pc:spChg>
      </pc:sldChg>
      <pc:sldChg chg="modSp add mod">
        <pc:chgData name="Salima  Ben Najem" userId="5d5d9c33-4a8f-4fad-a74b-e23ae769dead" providerId="ADAL" clId="{3B2DA2D5-F576-45EC-96B1-60930CA05631}" dt="2026-05-17T13:46:24.400" v="515" actId="20577"/>
        <pc:sldMkLst>
          <pc:docMk/>
          <pc:sldMk cId="3815889754" sldId="1312"/>
        </pc:sldMkLst>
        <pc:spChg chg="mod">
          <ac:chgData name="Salima  Ben Najem" userId="5d5d9c33-4a8f-4fad-a74b-e23ae769dead" providerId="ADAL" clId="{3B2DA2D5-F576-45EC-96B1-60930CA05631}" dt="2026-05-17T13:46:24.400" v="515" actId="20577"/>
          <ac:spMkLst>
            <pc:docMk/>
            <pc:sldMk cId="3815889754" sldId="1312"/>
            <ac:spMk id="2" creationId="{417B397D-3580-3125-F319-2ED54F3907B2}"/>
          </ac:spMkLst>
        </pc:spChg>
        <pc:spChg chg="mod">
          <ac:chgData name="Salima  Ben Najem" userId="5d5d9c33-4a8f-4fad-a74b-e23ae769dead" providerId="ADAL" clId="{3B2DA2D5-F576-45EC-96B1-60930CA05631}" dt="2026-05-17T13:46:09.878" v="505" actId="20577"/>
          <ac:spMkLst>
            <pc:docMk/>
            <pc:sldMk cId="3815889754" sldId="1312"/>
            <ac:spMk id="3" creationId="{6407E8B3-1B6F-B853-9061-6F3908CAB9D1}"/>
          </ac:spMkLst>
        </pc:spChg>
      </pc:sldChg>
      <pc:sldChg chg="modSp del mod">
        <pc:chgData name="Salima  Ben Najem" userId="5d5d9c33-4a8f-4fad-a74b-e23ae769dead" providerId="ADAL" clId="{3B2DA2D5-F576-45EC-96B1-60930CA05631}" dt="2026-05-17T13:40:42.519" v="486" actId="2696"/>
        <pc:sldMkLst>
          <pc:docMk/>
          <pc:sldMk cId="1133490893" sldId="1313"/>
        </pc:sldMkLst>
        <pc:spChg chg="mod">
          <ac:chgData name="Salima  Ben Najem" userId="5d5d9c33-4a8f-4fad-a74b-e23ae769dead" providerId="ADAL" clId="{3B2DA2D5-F576-45EC-96B1-60930CA05631}" dt="2026-05-17T13:38:43.803" v="471" actId="108"/>
          <ac:spMkLst>
            <pc:docMk/>
            <pc:sldMk cId="1133490893" sldId="1313"/>
            <ac:spMk id="2" creationId="{3FB914A4-532D-FE0B-4CDB-D34D93516A9F}"/>
          </ac:spMkLst>
        </pc:spChg>
        <pc:spChg chg="mod">
          <ac:chgData name="Salima  Ben Najem" userId="5d5d9c33-4a8f-4fad-a74b-e23ae769dead" providerId="ADAL" clId="{3B2DA2D5-F576-45EC-96B1-60930CA05631}" dt="2026-05-17T13:38:24.771" v="468" actId="20577"/>
          <ac:spMkLst>
            <pc:docMk/>
            <pc:sldMk cId="1133490893" sldId="1313"/>
            <ac:spMk id="3" creationId="{583653F6-E3F2-65EE-B848-66707C3E557D}"/>
          </ac:spMkLst>
        </pc:spChg>
      </pc:sldChg>
      <pc:sldChg chg="modSp add mod">
        <pc:chgData name="Salima  Ben Najem" userId="5d5d9c33-4a8f-4fad-a74b-e23ae769dead" providerId="ADAL" clId="{3B2DA2D5-F576-45EC-96B1-60930CA05631}" dt="2026-05-17T13:46:35.825" v="516" actId="403"/>
        <pc:sldMkLst>
          <pc:docMk/>
          <pc:sldMk cId="3734381070" sldId="1313"/>
        </pc:sldMkLst>
        <pc:spChg chg="mod">
          <ac:chgData name="Salima  Ben Najem" userId="5d5d9c33-4a8f-4fad-a74b-e23ae769dead" providerId="ADAL" clId="{3B2DA2D5-F576-45EC-96B1-60930CA05631}" dt="2026-05-17T13:46:35.825" v="516" actId="403"/>
          <ac:spMkLst>
            <pc:docMk/>
            <pc:sldMk cId="3734381070" sldId="1313"/>
            <ac:spMk id="3" creationId="{583653F6-E3F2-65EE-B848-66707C3E557D}"/>
          </ac:spMkLst>
        </pc:spChg>
      </pc:sldChg>
      <pc:sldChg chg="del">
        <pc:chgData name="Salima  Ben Najem" userId="5d5d9c33-4a8f-4fad-a74b-e23ae769dead" providerId="ADAL" clId="{3B2DA2D5-F576-45EC-96B1-60930CA05631}" dt="2026-05-17T13:39:06.542" v="472" actId="47"/>
        <pc:sldMkLst>
          <pc:docMk/>
          <pc:sldMk cId="1674014763" sldId="1314"/>
        </pc:sldMkLst>
      </pc:sldChg>
      <pc:sldChg chg="del">
        <pc:chgData name="Salima  Ben Najem" userId="5d5d9c33-4a8f-4fad-a74b-e23ae769dead" providerId="ADAL" clId="{3B2DA2D5-F576-45EC-96B1-60930CA05631}" dt="2026-05-17T13:39:07.486" v="473" actId="47"/>
        <pc:sldMkLst>
          <pc:docMk/>
          <pc:sldMk cId="436672533" sldId="1315"/>
        </pc:sldMkLst>
      </pc:sldChg>
      <pc:sldChg chg="del">
        <pc:chgData name="Salima  Ben Najem" userId="5d5d9c33-4a8f-4fad-a74b-e23ae769dead" providerId="ADAL" clId="{3B2DA2D5-F576-45EC-96B1-60930CA05631}" dt="2026-05-17T13:39:08.333" v="474" actId="47"/>
        <pc:sldMkLst>
          <pc:docMk/>
          <pc:sldMk cId="2399361176" sldId="1316"/>
        </pc:sldMkLst>
      </pc:sldChg>
      <pc:sldChg chg="del">
        <pc:chgData name="Salima  Ben Najem" userId="5d5d9c33-4a8f-4fad-a74b-e23ae769dead" providerId="ADAL" clId="{3B2DA2D5-F576-45EC-96B1-60930CA05631}" dt="2026-05-17T13:39:13.008" v="475" actId="47"/>
        <pc:sldMkLst>
          <pc:docMk/>
          <pc:sldMk cId="3112228162" sldId="1317"/>
        </pc:sldMkLst>
      </pc:sldChg>
      <pc:sldChg chg="del">
        <pc:chgData name="Salima  Ben Najem" userId="5d5d9c33-4a8f-4fad-a74b-e23ae769dead" providerId="ADAL" clId="{3B2DA2D5-F576-45EC-96B1-60930CA05631}" dt="2026-05-17T13:40:06.231" v="484" actId="47"/>
        <pc:sldMkLst>
          <pc:docMk/>
          <pc:sldMk cId="1340862297" sldId="1318"/>
        </pc:sldMkLst>
      </pc:sldChg>
      <pc:sldChg chg="del">
        <pc:chgData name="Salima  Ben Najem" userId="5d5d9c33-4a8f-4fad-a74b-e23ae769dead" providerId="ADAL" clId="{3B2DA2D5-F576-45EC-96B1-60930CA05631}" dt="2026-05-17T13:39:57.364" v="483" actId="47"/>
        <pc:sldMkLst>
          <pc:docMk/>
          <pc:sldMk cId="443433970" sldId="1319"/>
        </pc:sldMkLst>
      </pc:sldChg>
      <pc:sldChg chg="del">
        <pc:chgData name="Salima  Ben Najem" userId="5d5d9c33-4a8f-4fad-a74b-e23ae769dead" providerId="ADAL" clId="{3B2DA2D5-F576-45EC-96B1-60930CA05631}" dt="2026-05-17T13:39:44.583" v="476" actId="47"/>
        <pc:sldMkLst>
          <pc:docMk/>
          <pc:sldMk cId="3160945842" sldId="1320"/>
        </pc:sldMkLst>
      </pc:sldChg>
      <pc:sldChg chg="del">
        <pc:chgData name="Salima  Ben Najem" userId="5d5d9c33-4a8f-4fad-a74b-e23ae769dead" providerId="ADAL" clId="{3B2DA2D5-F576-45EC-96B1-60930CA05631}" dt="2026-05-17T13:39:45.888" v="477" actId="47"/>
        <pc:sldMkLst>
          <pc:docMk/>
          <pc:sldMk cId="1565279987" sldId="1321"/>
        </pc:sldMkLst>
      </pc:sldChg>
      <pc:sldChg chg="del">
        <pc:chgData name="Salima  Ben Najem" userId="5d5d9c33-4a8f-4fad-a74b-e23ae769dead" providerId="ADAL" clId="{3B2DA2D5-F576-45EC-96B1-60930CA05631}" dt="2026-05-17T13:39:46.926" v="478" actId="47"/>
        <pc:sldMkLst>
          <pc:docMk/>
          <pc:sldMk cId="515404109" sldId="1322"/>
        </pc:sldMkLst>
      </pc:sldChg>
      <pc:sldChg chg="modSp add del mod">
        <pc:chgData name="Salima  Ben Najem" userId="5d5d9c33-4a8f-4fad-a74b-e23ae769dead" providerId="ADAL" clId="{3B2DA2D5-F576-45EC-96B1-60930CA05631}" dt="2026-05-17T13:45:09.804" v="494" actId="403"/>
        <pc:sldMkLst>
          <pc:docMk/>
          <pc:sldMk cId="1868077499" sldId="1323"/>
        </pc:sldMkLst>
        <pc:spChg chg="mod">
          <ac:chgData name="Salima  Ben Najem" userId="5d5d9c33-4a8f-4fad-a74b-e23ae769dead" providerId="ADAL" clId="{3B2DA2D5-F576-45EC-96B1-60930CA05631}" dt="2026-05-17T13:45:09.804" v="494" actId="403"/>
          <ac:spMkLst>
            <pc:docMk/>
            <pc:sldMk cId="1868077499" sldId="1323"/>
            <ac:spMk id="3" creationId="{C7B4830F-CFEF-3458-5049-A1D421229B31}"/>
          </ac:spMkLst>
        </pc:spChg>
      </pc:sldChg>
      <pc:sldChg chg="modSp add del mod">
        <pc:chgData name="Salima  Ben Najem" userId="5d5d9c33-4a8f-4fad-a74b-e23ae769dead" providerId="ADAL" clId="{3B2DA2D5-F576-45EC-96B1-60930CA05631}" dt="2026-05-17T13:45:01.922" v="493" actId="403"/>
        <pc:sldMkLst>
          <pc:docMk/>
          <pc:sldMk cId="881466385" sldId="1324"/>
        </pc:sldMkLst>
        <pc:spChg chg="mod">
          <ac:chgData name="Salima  Ben Najem" userId="5d5d9c33-4a8f-4fad-a74b-e23ae769dead" providerId="ADAL" clId="{3B2DA2D5-F576-45EC-96B1-60930CA05631}" dt="2026-05-17T13:45:01.922" v="493" actId="403"/>
          <ac:spMkLst>
            <pc:docMk/>
            <pc:sldMk cId="881466385" sldId="1324"/>
            <ac:spMk id="3" creationId="{FC46A948-C0B6-A5E4-509A-7FC9D2713777}"/>
          </ac:spMkLst>
        </pc:spChg>
      </pc:sldChg>
      <pc:sldChg chg="modSp add del mod">
        <pc:chgData name="Salima  Ben Najem" userId="5d5d9c33-4a8f-4fad-a74b-e23ae769dead" providerId="ADAL" clId="{3B2DA2D5-F576-45EC-96B1-60930CA05631}" dt="2026-05-17T13:44:52.909" v="492" actId="255"/>
        <pc:sldMkLst>
          <pc:docMk/>
          <pc:sldMk cId="956135679" sldId="1325"/>
        </pc:sldMkLst>
        <pc:spChg chg="mod">
          <ac:chgData name="Salima  Ben Najem" userId="5d5d9c33-4a8f-4fad-a74b-e23ae769dead" providerId="ADAL" clId="{3B2DA2D5-F576-45EC-96B1-60930CA05631}" dt="2026-05-17T13:44:52.909" v="492" actId="255"/>
          <ac:spMkLst>
            <pc:docMk/>
            <pc:sldMk cId="956135679" sldId="1325"/>
            <ac:spMk id="3" creationId="{AC083B86-FB5F-7426-97FD-1BFC90EC4CCC}"/>
          </ac:spMkLst>
        </pc:spChg>
      </pc:sldChg>
      <pc:sldChg chg="modSp add del mod">
        <pc:chgData name="Salima  Ben Najem" userId="5d5d9c33-4a8f-4fad-a74b-e23ae769dead" providerId="ADAL" clId="{3B2DA2D5-F576-45EC-96B1-60930CA05631}" dt="2026-05-17T13:44:36.024" v="489" actId="403"/>
        <pc:sldMkLst>
          <pc:docMk/>
          <pc:sldMk cId="1005193571" sldId="1326"/>
        </pc:sldMkLst>
        <pc:spChg chg="mod">
          <ac:chgData name="Salima  Ben Najem" userId="5d5d9c33-4a8f-4fad-a74b-e23ae769dead" providerId="ADAL" clId="{3B2DA2D5-F576-45EC-96B1-60930CA05631}" dt="2026-05-17T13:44:36.024" v="489" actId="403"/>
          <ac:spMkLst>
            <pc:docMk/>
            <pc:sldMk cId="1005193571" sldId="1326"/>
            <ac:spMk id="3" creationId="{BFCA5380-0C7D-8F7C-77B9-7359E2A38648}"/>
          </ac:spMkLst>
        </pc:spChg>
      </pc:sldChg>
      <pc:sldChg chg="addSp delSp modSp mod delAnim modAnim">
        <pc:chgData name="Salima  Ben Najem" userId="5d5d9c33-4a8f-4fad-a74b-e23ae769dead" providerId="ADAL" clId="{3B2DA2D5-F576-45EC-96B1-60930CA05631}" dt="2026-05-17T14:25:40.288" v="1735" actId="1036"/>
        <pc:sldMkLst>
          <pc:docMk/>
          <pc:sldMk cId="718025062" sldId="1327"/>
        </pc:sldMkLst>
        <pc:spChg chg="add del mod">
          <ac:chgData name="Salima  Ben Najem" userId="5d5d9c33-4a8f-4fad-a74b-e23ae769dead" providerId="ADAL" clId="{3B2DA2D5-F576-45EC-96B1-60930CA05631}" dt="2026-05-17T13:51:59.585" v="731" actId="478"/>
          <ac:spMkLst>
            <pc:docMk/>
            <pc:sldMk cId="718025062" sldId="1327"/>
            <ac:spMk id="5" creationId="{49B1D3DF-3602-5EF3-671C-761BE15B7419}"/>
          </ac:spMkLst>
        </pc:spChg>
        <pc:spChg chg="add del mod">
          <ac:chgData name="Salima  Ben Najem" userId="5d5d9c33-4a8f-4fad-a74b-e23ae769dead" providerId="ADAL" clId="{3B2DA2D5-F576-45EC-96B1-60930CA05631}" dt="2026-05-17T13:51:55.402" v="730" actId="478"/>
          <ac:spMkLst>
            <pc:docMk/>
            <pc:sldMk cId="718025062" sldId="1327"/>
            <ac:spMk id="6" creationId="{9921484B-42F4-EEA8-2C85-99AD70BBF6E1}"/>
          </ac:spMkLst>
        </pc:spChg>
        <pc:spChg chg="add del mod">
          <ac:chgData name="Salima  Ben Najem" userId="5d5d9c33-4a8f-4fad-a74b-e23ae769dead" providerId="ADAL" clId="{3B2DA2D5-F576-45EC-96B1-60930CA05631}" dt="2026-05-17T13:56:49.249" v="821" actId="478"/>
          <ac:spMkLst>
            <pc:docMk/>
            <pc:sldMk cId="718025062" sldId="1327"/>
            <ac:spMk id="7" creationId="{FB573024-84A0-C749-3924-A13007F559F1}"/>
          </ac:spMkLst>
        </pc:spChg>
        <pc:spChg chg="add del mod">
          <ac:chgData name="Salima  Ben Najem" userId="5d5d9c33-4a8f-4fad-a74b-e23ae769dead" providerId="ADAL" clId="{3B2DA2D5-F576-45EC-96B1-60930CA05631}" dt="2026-05-17T13:56:51.122" v="822" actId="478"/>
          <ac:spMkLst>
            <pc:docMk/>
            <pc:sldMk cId="718025062" sldId="1327"/>
            <ac:spMk id="10" creationId="{3EB3A28B-FA09-FE39-94A5-D5F535960E02}"/>
          </ac:spMkLst>
        </pc:spChg>
        <pc:spChg chg="add mod">
          <ac:chgData name="Salima  Ben Najem" userId="5d5d9c33-4a8f-4fad-a74b-e23ae769dead" providerId="ADAL" clId="{3B2DA2D5-F576-45EC-96B1-60930CA05631}" dt="2026-05-17T13:56:52.260" v="823"/>
          <ac:spMkLst>
            <pc:docMk/>
            <pc:sldMk cId="718025062" sldId="1327"/>
            <ac:spMk id="11" creationId="{F10E1333-B7B4-0109-06B2-BD0939383CEC}"/>
          </ac:spMkLst>
        </pc:spChg>
        <pc:spChg chg="del">
          <ac:chgData name="Salima  Ben Najem" userId="5d5d9c33-4a8f-4fad-a74b-e23ae769dead" providerId="ADAL" clId="{3B2DA2D5-F576-45EC-96B1-60930CA05631}" dt="2026-05-17T13:51:50.538" v="728" actId="478"/>
          <ac:spMkLst>
            <pc:docMk/>
            <pc:sldMk cId="718025062" sldId="1327"/>
            <ac:spMk id="19" creationId="{14CBC752-619B-3475-7D7E-77A1BD8D20D8}"/>
          </ac:spMkLst>
        </pc:spChg>
        <pc:picChg chg="del">
          <ac:chgData name="Salima  Ben Najem" userId="5d5d9c33-4a8f-4fad-a74b-e23ae769dead" providerId="ADAL" clId="{3B2DA2D5-F576-45EC-96B1-60930CA05631}" dt="2026-05-17T13:52:22.069" v="756" actId="478"/>
          <ac:picMkLst>
            <pc:docMk/>
            <pc:sldMk cId="718025062" sldId="1327"/>
            <ac:picMk id="2" creationId="{C09944F9-F886-AE24-02F7-FE220E50F830}"/>
          </ac:picMkLst>
        </pc:picChg>
        <pc:picChg chg="add mod">
          <ac:chgData name="Salima  Ben Najem" userId="5d5d9c33-4a8f-4fad-a74b-e23ae769dead" providerId="ADAL" clId="{3B2DA2D5-F576-45EC-96B1-60930CA05631}" dt="2026-05-17T14:25:40.288" v="1735" actId="1036"/>
          <ac:picMkLst>
            <pc:docMk/>
            <pc:sldMk cId="718025062" sldId="1327"/>
            <ac:picMk id="8" creationId="{94EB9A2B-C083-5E83-A539-90F31A35EDAF}"/>
          </ac:picMkLst>
        </pc:picChg>
      </pc:sldChg>
      <pc:sldChg chg="add">
        <pc:chgData name="Salima  Ben Najem" userId="5d5d9c33-4a8f-4fad-a74b-e23ae769dead" providerId="ADAL" clId="{3B2DA2D5-F576-45EC-96B1-60930CA05631}" dt="2026-05-17T13:14:16.856" v="60"/>
        <pc:sldMkLst>
          <pc:docMk/>
          <pc:sldMk cId="2921952879" sldId="1328"/>
        </pc:sldMkLst>
      </pc:sldChg>
      <pc:sldChg chg="modSp add mod">
        <pc:chgData name="Salima  Ben Najem" userId="5d5d9c33-4a8f-4fad-a74b-e23ae769dead" providerId="ADAL" clId="{3B2DA2D5-F576-45EC-96B1-60930CA05631}" dt="2026-05-17T13:33:01.452" v="303" actId="207"/>
        <pc:sldMkLst>
          <pc:docMk/>
          <pc:sldMk cId="3379572720" sldId="1329"/>
        </pc:sldMkLst>
        <pc:spChg chg="mod">
          <ac:chgData name="Salima  Ben Najem" userId="5d5d9c33-4a8f-4fad-a74b-e23ae769dead" providerId="ADAL" clId="{3B2DA2D5-F576-45EC-96B1-60930CA05631}" dt="2026-05-17T13:33:01.452" v="303" actId="207"/>
          <ac:spMkLst>
            <pc:docMk/>
            <pc:sldMk cId="3379572720" sldId="1329"/>
            <ac:spMk id="9" creationId="{A84B12C5-696D-027E-BA70-850AE0C554C7}"/>
          </ac:spMkLst>
        </pc:spChg>
      </pc:sldChg>
      <pc:sldChg chg="addSp delSp modSp add mod">
        <pc:chgData name="Salima  Ben Najem" userId="5d5d9c33-4a8f-4fad-a74b-e23ae769dead" providerId="ADAL" clId="{3B2DA2D5-F576-45EC-96B1-60930CA05631}" dt="2026-05-17T13:33:29.123" v="305" actId="207"/>
        <pc:sldMkLst>
          <pc:docMk/>
          <pc:sldMk cId="2127219029" sldId="1330"/>
        </pc:sldMkLst>
        <pc:spChg chg="add mod">
          <ac:chgData name="Salima  Ben Najem" userId="5d5d9c33-4a8f-4fad-a74b-e23ae769dead" providerId="ADAL" clId="{3B2DA2D5-F576-45EC-96B1-60930CA05631}" dt="2026-05-17T13:32:51.973" v="302" actId="207"/>
          <ac:spMkLst>
            <pc:docMk/>
            <pc:sldMk cId="2127219029" sldId="1330"/>
            <ac:spMk id="4" creationId="{D36DE4F7-BE44-43F5-3E71-86A0C0F10237}"/>
          </ac:spMkLst>
        </pc:spChg>
        <pc:spChg chg="del">
          <ac:chgData name="Salima  Ben Najem" userId="5d5d9c33-4a8f-4fad-a74b-e23ae769dead" providerId="ADAL" clId="{3B2DA2D5-F576-45EC-96B1-60930CA05631}" dt="2026-05-17T13:32:43.229" v="300" actId="478"/>
          <ac:spMkLst>
            <pc:docMk/>
            <pc:sldMk cId="2127219029" sldId="1330"/>
            <ac:spMk id="9" creationId="{6C61D408-1530-6F25-7A4A-F23711B2D6D2}"/>
          </ac:spMkLst>
        </pc:spChg>
        <pc:spChg chg="mod">
          <ac:chgData name="Salima  Ben Najem" userId="5d5d9c33-4a8f-4fad-a74b-e23ae769dead" providerId="ADAL" clId="{3B2DA2D5-F576-45EC-96B1-60930CA05631}" dt="2026-05-17T13:33:29.123" v="305" actId="207"/>
          <ac:spMkLst>
            <pc:docMk/>
            <pc:sldMk cId="2127219029" sldId="1330"/>
            <ac:spMk id="10" creationId="{67B57525-578C-1D42-C06A-285CA900D40C}"/>
          </ac:spMkLst>
        </pc:spChg>
      </pc:sldChg>
      <pc:sldChg chg="modSp add mod">
        <pc:chgData name="Salima  Ben Najem" userId="5d5d9c33-4a8f-4fad-a74b-e23ae769dead" providerId="ADAL" clId="{3B2DA2D5-F576-45EC-96B1-60930CA05631}" dt="2026-05-17T13:47:27.891" v="633" actId="20577"/>
        <pc:sldMkLst>
          <pc:docMk/>
          <pc:sldMk cId="1557002837" sldId="1331"/>
        </pc:sldMkLst>
        <pc:spChg chg="mod">
          <ac:chgData name="Salima  Ben Najem" userId="5d5d9c33-4a8f-4fad-a74b-e23ae769dead" providerId="ADAL" clId="{3B2DA2D5-F576-45EC-96B1-60930CA05631}" dt="2026-05-17T13:47:12.269" v="582" actId="20577"/>
          <ac:spMkLst>
            <pc:docMk/>
            <pc:sldMk cId="1557002837" sldId="1331"/>
            <ac:spMk id="2" creationId="{F3BC68E6-4B2A-07FE-DFEE-21BA6D44B23C}"/>
          </ac:spMkLst>
        </pc:spChg>
        <pc:spChg chg="mod">
          <ac:chgData name="Salima  Ben Najem" userId="5d5d9c33-4a8f-4fad-a74b-e23ae769dead" providerId="ADAL" clId="{3B2DA2D5-F576-45EC-96B1-60930CA05631}" dt="2026-05-17T13:47:27.891" v="633" actId="20577"/>
          <ac:spMkLst>
            <pc:docMk/>
            <pc:sldMk cId="1557002837" sldId="1331"/>
            <ac:spMk id="3" creationId="{69369872-DF86-0059-4A50-E40AFF9E5C16}"/>
          </ac:spMkLst>
        </pc:spChg>
      </pc:sldChg>
      <pc:sldChg chg="modSp add mod">
        <pc:chgData name="Salima  Ben Najem" userId="5d5d9c33-4a8f-4fad-a74b-e23ae769dead" providerId="ADAL" clId="{3B2DA2D5-F576-45EC-96B1-60930CA05631}" dt="2026-05-17T13:48:10.859" v="696" actId="20577"/>
        <pc:sldMkLst>
          <pc:docMk/>
          <pc:sldMk cId="3062808863" sldId="1332"/>
        </pc:sldMkLst>
        <pc:spChg chg="mod">
          <ac:chgData name="Salima  Ben Najem" userId="5d5d9c33-4a8f-4fad-a74b-e23ae769dead" providerId="ADAL" clId="{3B2DA2D5-F576-45EC-96B1-60930CA05631}" dt="2026-05-17T13:48:10.859" v="696" actId="20577"/>
          <ac:spMkLst>
            <pc:docMk/>
            <pc:sldMk cId="3062808863" sldId="1332"/>
            <ac:spMk id="2" creationId="{42F0CA39-DE94-2CA1-4462-D7B0F71270F3}"/>
          </ac:spMkLst>
        </pc:spChg>
        <pc:spChg chg="mod">
          <ac:chgData name="Salima  Ben Najem" userId="5d5d9c33-4a8f-4fad-a74b-e23ae769dead" providerId="ADAL" clId="{3B2DA2D5-F576-45EC-96B1-60930CA05631}" dt="2026-05-17T13:47:57.241" v="667" actId="20577"/>
          <ac:spMkLst>
            <pc:docMk/>
            <pc:sldMk cId="3062808863" sldId="1332"/>
            <ac:spMk id="3" creationId="{A4755C17-7C22-630A-D300-7DF5EB630931}"/>
          </ac:spMkLst>
        </pc:spChg>
      </pc:sldChg>
      <pc:sldChg chg="addSp delSp modSp add mod">
        <pc:chgData name="Salima  Ben Najem" userId="5d5d9c33-4a8f-4fad-a74b-e23ae769dead" providerId="ADAL" clId="{3B2DA2D5-F576-45EC-96B1-60930CA05631}" dt="2026-05-17T13:57:43.663" v="828" actId="1076"/>
        <pc:sldMkLst>
          <pc:docMk/>
          <pc:sldMk cId="2544272486" sldId="1333"/>
        </pc:sldMkLst>
        <pc:spChg chg="mod">
          <ac:chgData name="Salima  Ben Najem" userId="5d5d9c33-4a8f-4fad-a74b-e23ae769dead" providerId="ADAL" clId="{3B2DA2D5-F576-45EC-96B1-60930CA05631}" dt="2026-05-17T13:56:16.140" v="820" actId="20577"/>
          <ac:spMkLst>
            <pc:docMk/>
            <pc:sldMk cId="2544272486" sldId="1333"/>
            <ac:spMk id="2" creationId="{67508DB2-9CD4-538F-2105-DD07FFAFB5F3}"/>
          </ac:spMkLst>
        </pc:spChg>
        <pc:picChg chg="add mod">
          <ac:chgData name="Salima  Ben Najem" userId="5d5d9c33-4a8f-4fad-a74b-e23ae769dead" providerId="ADAL" clId="{3B2DA2D5-F576-45EC-96B1-60930CA05631}" dt="2026-05-17T13:57:43.663" v="828" actId="1076"/>
          <ac:picMkLst>
            <pc:docMk/>
            <pc:sldMk cId="2544272486" sldId="1333"/>
            <ac:picMk id="4" creationId="{F093B6DF-E937-F97D-DF82-88C2260889EC}"/>
          </ac:picMkLst>
        </pc:picChg>
        <pc:picChg chg="del">
          <ac:chgData name="Salima  Ben Najem" userId="5d5d9c33-4a8f-4fad-a74b-e23ae769dead" providerId="ADAL" clId="{3B2DA2D5-F576-45EC-96B1-60930CA05631}" dt="2026-05-17T13:57:31.076" v="824" actId="478"/>
          <ac:picMkLst>
            <pc:docMk/>
            <pc:sldMk cId="2544272486" sldId="1333"/>
            <ac:picMk id="5" creationId="{7B90D03E-B0CA-2B4D-7F36-EA1814B4872A}"/>
          </ac:picMkLst>
        </pc:picChg>
      </pc:sldChg>
      <pc:sldChg chg="modSp add mod">
        <pc:chgData name="Salima  Ben Najem" userId="5d5d9c33-4a8f-4fad-a74b-e23ae769dead" providerId="ADAL" clId="{3B2DA2D5-F576-45EC-96B1-60930CA05631}" dt="2026-05-17T14:03:49.823" v="1069" actId="1036"/>
        <pc:sldMkLst>
          <pc:docMk/>
          <pc:sldMk cId="3780756187" sldId="1334"/>
        </pc:sldMkLst>
        <pc:picChg chg="mod">
          <ac:chgData name="Salima  Ben Najem" userId="5d5d9c33-4a8f-4fad-a74b-e23ae769dead" providerId="ADAL" clId="{3B2DA2D5-F576-45EC-96B1-60930CA05631}" dt="2026-05-17T14:03:49.823" v="1069" actId="1036"/>
          <ac:picMkLst>
            <pc:docMk/>
            <pc:sldMk cId="3780756187" sldId="1334"/>
            <ac:picMk id="8" creationId="{F2480117-8E82-205E-6246-9912679E1EA4}"/>
          </ac:picMkLst>
        </pc:picChg>
      </pc:sldChg>
      <pc:sldChg chg="addSp delSp modSp add mod">
        <pc:chgData name="Salima  Ben Najem" userId="5d5d9c33-4a8f-4fad-a74b-e23ae769dead" providerId="ADAL" clId="{3B2DA2D5-F576-45EC-96B1-60930CA05631}" dt="2026-05-17T14:21:21.506" v="1648" actId="113"/>
        <pc:sldMkLst>
          <pc:docMk/>
          <pc:sldMk cId="4218258279" sldId="1335"/>
        </pc:sldMkLst>
        <pc:spChg chg="mod">
          <ac:chgData name="Salima  Ben Najem" userId="5d5d9c33-4a8f-4fad-a74b-e23ae769dead" providerId="ADAL" clId="{3B2DA2D5-F576-45EC-96B1-60930CA05631}" dt="2026-05-17T14:21:21.506" v="1648" actId="113"/>
          <ac:spMkLst>
            <pc:docMk/>
            <pc:sldMk cId="4218258279" sldId="1335"/>
            <ac:spMk id="7" creationId="{CEF18B30-DC06-CF9A-6396-252B8BB450DF}"/>
          </ac:spMkLst>
        </pc:spChg>
        <pc:spChg chg="mod">
          <ac:chgData name="Salima  Ben Najem" userId="5d5d9c33-4a8f-4fad-a74b-e23ae769dead" providerId="ADAL" clId="{3B2DA2D5-F576-45EC-96B1-60930CA05631}" dt="2026-05-17T14:21:06.456" v="1644" actId="20577"/>
          <ac:spMkLst>
            <pc:docMk/>
            <pc:sldMk cId="4218258279" sldId="1335"/>
            <ac:spMk id="13" creationId="{4AC8B131-2B8B-7B82-E06E-0FEBA2722B08}"/>
          </ac:spMkLst>
        </pc:spChg>
        <pc:picChg chg="add mod">
          <ac:chgData name="Salima  Ben Najem" userId="5d5d9c33-4a8f-4fad-a74b-e23ae769dead" providerId="ADAL" clId="{3B2DA2D5-F576-45EC-96B1-60930CA05631}" dt="2026-05-17T14:19:03.054" v="1523" actId="1076"/>
          <ac:picMkLst>
            <pc:docMk/>
            <pc:sldMk cId="4218258279" sldId="1335"/>
            <ac:picMk id="3" creationId="{1131C5B2-106A-5AF5-EEE4-C1204C360197}"/>
          </ac:picMkLst>
        </pc:picChg>
        <pc:picChg chg="del">
          <ac:chgData name="Salima  Ben Najem" userId="5d5d9c33-4a8f-4fad-a74b-e23ae769dead" providerId="ADAL" clId="{3B2DA2D5-F576-45EC-96B1-60930CA05631}" dt="2026-05-17T14:18:47.167" v="1520" actId="478"/>
          <ac:picMkLst>
            <pc:docMk/>
            <pc:sldMk cId="4218258279" sldId="1335"/>
            <ac:picMk id="6" creationId="{A0CDB389-EB05-52D8-4EB9-DCDCF9F0CF9A}"/>
          </ac:picMkLst>
        </pc:picChg>
      </pc:sldChg>
      <pc:sldChg chg="addSp delSp modSp add mod">
        <pc:chgData name="Salima  Ben Najem" userId="5d5d9c33-4a8f-4fad-a74b-e23ae769dead" providerId="ADAL" clId="{3B2DA2D5-F576-45EC-96B1-60930CA05631}" dt="2026-05-17T14:20:50.255" v="1607" actId="113"/>
        <pc:sldMkLst>
          <pc:docMk/>
          <pc:sldMk cId="1317175837" sldId="1336"/>
        </pc:sldMkLst>
        <pc:spChg chg="mod">
          <ac:chgData name="Salima  Ben Najem" userId="5d5d9c33-4a8f-4fad-a74b-e23ae769dead" providerId="ADAL" clId="{3B2DA2D5-F576-45EC-96B1-60930CA05631}" dt="2026-05-17T14:20:34.375" v="1603" actId="20577"/>
          <ac:spMkLst>
            <pc:docMk/>
            <pc:sldMk cId="1317175837" sldId="1336"/>
            <ac:spMk id="3" creationId="{4AE0750A-2727-9B99-409E-50B2A94DCF71}"/>
          </ac:spMkLst>
        </pc:spChg>
        <pc:spChg chg="mod">
          <ac:chgData name="Salima  Ben Najem" userId="5d5d9c33-4a8f-4fad-a74b-e23ae769dead" providerId="ADAL" clId="{3B2DA2D5-F576-45EC-96B1-60930CA05631}" dt="2026-05-17T14:20:50.255" v="1607" actId="113"/>
          <ac:spMkLst>
            <pc:docMk/>
            <pc:sldMk cId="1317175837" sldId="1336"/>
            <ac:spMk id="7" creationId="{06BD634B-EFF5-B496-0593-9E19242B6832}"/>
          </ac:spMkLst>
        </pc:spChg>
        <pc:picChg chg="add mod">
          <ac:chgData name="Salima  Ben Najem" userId="5d5d9c33-4a8f-4fad-a74b-e23ae769dead" providerId="ADAL" clId="{3B2DA2D5-F576-45EC-96B1-60930CA05631}" dt="2026-05-17T14:20:10.431" v="1527" actId="1076"/>
          <ac:picMkLst>
            <pc:docMk/>
            <pc:sldMk cId="1317175837" sldId="1336"/>
            <ac:picMk id="4" creationId="{4E19D768-E495-F6A7-2F75-5DBC41243A85}"/>
          </ac:picMkLst>
        </pc:picChg>
        <pc:picChg chg="del">
          <ac:chgData name="Salima  Ben Najem" userId="5d5d9c33-4a8f-4fad-a74b-e23ae769dead" providerId="ADAL" clId="{3B2DA2D5-F576-45EC-96B1-60930CA05631}" dt="2026-05-17T14:20:01.925" v="1524" actId="478"/>
          <ac:picMkLst>
            <pc:docMk/>
            <pc:sldMk cId="1317175837" sldId="1336"/>
            <ac:picMk id="6" creationId="{58961CCC-DB4A-2ADE-BAE3-8C394131A785}"/>
          </ac:picMkLst>
        </pc:picChg>
      </pc:sldChg>
      <pc:sldChg chg="modSp add mod">
        <pc:chgData name="Salima  Ben Najem" userId="5d5d9c33-4a8f-4fad-a74b-e23ae769dead" providerId="ADAL" clId="{3B2DA2D5-F576-45EC-96B1-60930CA05631}" dt="2026-05-17T14:27:14.776" v="1850" actId="20577"/>
        <pc:sldMkLst>
          <pc:docMk/>
          <pc:sldMk cId="2493762219" sldId="1337"/>
        </pc:sldMkLst>
        <pc:spChg chg="mod">
          <ac:chgData name="Salima  Ben Najem" userId="5d5d9c33-4a8f-4fad-a74b-e23ae769dead" providerId="ADAL" clId="{3B2DA2D5-F576-45EC-96B1-60930CA05631}" dt="2026-05-17T14:24:57.462" v="1731" actId="113"/>
          <ac:spMkLst>
            <pc:docMk/>
            <pc:sldMk cId="2493762219" sldId="1337"/>
            <ac:spMk id="7" creationId="{E5896C68-3488-A8F6-DFBB-C0B7FB198C0D}"/>
          </ac:spMkLst>
        </pc:spChg>
        <pc:spChg chg="mod">
          <ac:chgData name="Salima  Ben Najem" userId="5d5d9c33-4a8f-4fad-a74b-e23ae769dead" providerId="ADAL" clId="{3B2DA2D5-F576-45EC-96B1-60930CA05631}" dt="2026-05-17T14:27:14.776" v="1850" actId="20577"/>
          <ac:spMkLst>
            <pc:docMk/>
            <pc:sldMk cId="2493762219" sldId="1337"/>
            <ac:spMk id="13" creationId="{3905B816-1805-457F-7C29-7B10C71BDB99}"/>
          </ac:spMkLst>
        </pc:spChg>
      </pc:sldChg>
      <pc:sldChg chg="addSp delSp modSp add mod">
        <pc:chgData name="Salima  Ben Najem" userId="5d5d9c33-4a8f-4fad-a74b-e23ae769dead" providerId="ADAL" clId="{3B2DA2D5-F576-45EC-96B1-60930CA05631}" dt="2026-05-17T14:27:04.059" v="1846" actId="20577"/>
        <pc:sldMkLst>
          <pc:docMk/>
          <pc:sldMk cId="714737772" sldId="1338"/>
        </pc:sldMkLst>
        <pc:spChg chg="mod">
          <ac:chgData name="Salima  Ben Najem" userId="5d5d9c33-4a8f-4fad-a74b-e23ae769dead" providerId="ADAL" clId="{3B2DA2D5-F576-45EC-96B1-60930CA05631}" dt="2026-05-17T14:27:04.059" v="1846" actId="20577"/>
          <ac:spMkLst>
            <pc:docMk/>
            <pc:sldMk cId="714737772" sldId="1338"/>
            <ac:spMk id="3" creationId="{1557B748-C080-98C5-777A-CDEA3764D15C}"/>
          </ac:spMkLst>
        </pc:spChg>
        <pc:spChg chg="mod">
          <ac:chgData name="Salima  Ben Najem" userId="5d5d9c33-4a8f-4fad-a74b-e23ae769dead" providerId="ADAL" clId="{3B2DA2D5-F576-45EC-96B1-60930CA05631}" dt="2026-05-17T14:26:56.663" v="1841" actId="20577"/>
          <ac:spMkLst>
            <pc:docMk/>
            <pc:sldMk cId="714737772" sldId="1338"/>
            <ac:spMk id="7" creationId="{9A6D34CC-9C37-792D-2933-06E68B2DCD0B}"/>
          </ac:spMkLst>
        </pc:spChg>
        <pc:picChg chg="add mod">
          <ac:chgData name="Salima  Ben Najem" userId="5d5d9c33-4a8f-4fad-a74b-e23ae769dead" providerId="ADAL" clId="{3B2DA2D5-F576-45EC-96B1-60930CA05631}" dt="2026-05-17T14:26:02.625" v="1740" actId="1076"/>
          <ac:picMkLst>
            <pc:docMk/>
            <pc:sldMk cId="714737772" sldId="1338"/>
            <ac:picMk id="4" creationId="{CF447D9E-2419-3F2D-B6B4-0FF9878C30AD}"/>
          </ac:picMkLst>
        </pc:picChg>
        <pc:picChg chg="del">
          <ac:chgData name="Salima  Ben Najem" userId="5d5d9c33-4a8f-4fad-a74b-e23ae769dead" providerId="ADAL" clId="{3B2DA2D5-F576-45EC-96B1-60930CA05631}" dt="2026-05-17T14:25:52.998" v="1736" actId="478"/>
          <ac:picMkLst>
            <pc:docMk/>
            <pc:sldMk cId="714737772" sldId="1338"/>
            <ac:picMk id="6" creationId="{2BA2E46C-E0C6-6DD1-D6BF-62A1935A2535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5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69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108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58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12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341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06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857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3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50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418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59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074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14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40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380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5886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2507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265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126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530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01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795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715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351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098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891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137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196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476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40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21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251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759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333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741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324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159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526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464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212553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01410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786562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87818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41262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05561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12900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9391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30808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055429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726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0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49.xml"/><Relationship Id="rId9" Type="http://schemas.openxmlformats.org/officeDocument/2006/relationships/theme" Target="../theme/theme6.xml"/><Relationship Id="rId14" Type="http://schemas.openxmlformats.org/officeDocument/2006/relationships/image" Target="../media/image17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8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7.xml"/><Relationship Id="rId9" Type="http://schemas.openxmlformats.org/officeDocument/2006/relationships/theme" Target="../theme/theme7.xml"/><Relationship Id="rId14" Type="http://schemas.openxmlformats.org/officeDocument/2006/relationships/image" Target="../media/image17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66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9.jp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85.xml"/><Relationship Id="rId21" Type="http://schemas.openxmlformats.org/officeDocument/2006/relationships/image" Target="../media/image9.jpg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theme" Target="../theme/theme10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image" Target="../media/image11.png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image" Target="../media/image12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10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75813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187491" y="17464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Révision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747950" y="177498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offerte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12F176-5044-B2CA-7AFB-598382263CFA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9874" y="233099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14FBDE-F6BA-7DF8-3842-E1F97D3349FA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1634" y="241965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323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187491" y="17464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R2VISION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747950" y="177498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offerte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12F176-5044-B2CA-7AFB-598382263CFA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9874" y="233099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14FBDE-F6BA-7DF8-3842-E1F97D3349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1634" y="241965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0111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70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.xml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2.png"/><Relationship Id="rId5" Type="http://schemas.openxmlformats.org/officeDocument/2006/relationships/image" Target="../media/image370.png"/><Relationship Id="rId4" Type="http://schemas.openxmlformats.org/officeDocument/2006/relationships/customXml" Target="../ink/ink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2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image" Target="../media/image52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3.xml"/><Relationship Id="rId6" Type="http://schemas.openxmlformats.org/officeDocument/2006/relationships/customXml" Target="../ink/ink6.xml"/><Relationship Id="rId5" Type="http://schemas.openxmlformats.org/officeDocument/2006/relationships/image" Target="../media/image37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33.xml"/><Relationship Id="rId6" Type="http://schemas.openxmlformats.org/officeDocument/2006/relationships/customXml" Target="../ink/ink9.xml"/><Relationship Id="rId5" Type="http://schemas.openxmlformats.org/officeDocument/2006/relationships/image" Target="../media/image370.png"/><Relationship Id="rId4" Type="http://schemas.openxmlformats.org/officeDocument/2006/relationships/customXml" Target="../ink/ink8.xml"/><Relationship Id="rId9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image" Target="../media/image52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33.xml"/><Relationship Id="rId6" Type="http://schemas.openxmlformats.org/officeDocument/2006/relationships/customXml" Target="../ink/ink12.xml"/><Relationship Id="rId5" Type="http://schemas.openxmlformats.org/officeDocument/2006/relationships/image" Target="../media/image37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60.png"/><Relationship Id="rId7" Type="http://schemas.openxmlformats.org/officeDocument/2006/relationships/customXml" Target="../ink/ink16.xml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33.xml"/><Relationship Id="rId6" Type="http://schemas.openxmlformats.org/officeDocument/2006/relationships/customXml" Target="../ink/ink15.xml"/><Relationship Id="rId5" Type="http://schemas.openxmlformats.org/officeDocument/2006/relationships/image" Target="../media/image370.png"/><Relationship Id="rId4" Type="http://schemas.openxmlformats.org/officeDocument/2006/relationships/customXml" Target="../ink/ink14.xml"/><Relationship Id="rId9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0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7.png"/><Relationship Id="rId5" Type="http://schemas.openxmlformats.org/officeDocument/2006/relationships/image" Target="../media/image56.gif"/><Relationship Id="rId4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5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7.png"/><Relationship Id="rId5" Type="http://schemas.openxmlformats.org/officeDocument/2006/relationships/image" Target="../media/image56.gif"/><Relationship Id="rId4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5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7.png"/><Relationship Id="rId5" Type="http://schemas.openxmlformats.org/officeDocument/2006/relationships/image" Target="../media/image56.gif"/><Relationship Id="rId4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6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6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6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6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6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6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4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5.png"/><Relationship Id="rId5" Type="http://schemas.openxmlformats.org/officeDocument/2006/relationships/slideLayout" Target="../slideLayouts/slideLayout36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3D255F7-DE7C-1956-2B12-5A504D469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8" b="310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602C1DF5-E1B4-7C4F-DCBC-2BAE2B11AA88}"/>
              </a:ext>
            </a:extLst>
          </p:cNvPr>
          <p:cNvGrpSpPr/>
          <p:nvPr/>
        </p:nvGrpSpPr>
        <p:grpSpPr>
          <a:xfrm>
            <a:off x="289413" y="2711597"/>
            <a:ext cx="8431162" cy="2590803"/>
            <a:chOff x="289413" y="2711597"/>
            <a:chExt cx="8431162" cy="2590803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7D659C-46F4-5A1E-DF25-CBD45F08C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4722" y="2711597"/>
              <a:ext cx="1689070" cy="25908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1BAF15-13B4-4621-C3E7-D3394BF34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6602" y="2711597"/>
              <a:ext cx="1689071" cy="2590801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06E804-0EFA-68B7-3D9D-5A10D88F3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1504" y="2711598"/>
              <a:ext cx="1689071" cy="2590802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5CAB8D7-5CCD-61B2-7835-655BC4998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774" y="2711597"/>
              <a:ext cx="1689070" cy="2590799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6B5A0F5-5441-F995-C90D-B0787E5F7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413" y="2711597"/>
              <a:ext cx="1689070" cy="2590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40877" y="3719037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6877" y="346703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(fluidité)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20877" y="392173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1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277" y="4993413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2)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46587" y="4991583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5020709" y="5584455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</a:t>
            </a:r>
            <a:r>
              <a:rPr lang="fr-FR" dirty="0">
                <a:solidFill>
                  <a:srgbClr val="565F88"/>
                </a:solidFill>
              </a:rPr>
              <a:t>un paragraphe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: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Le Maroc, mon pays !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Ecrire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un paragraphe.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45461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qui s’achève.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Les monuments historiques – La beauté – Avec élégance – Soigneusement – Les motifs – Le zellige marocain.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38828" y="3499059"/>
            <a:ext cx="2663210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Les monuments historiques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85697" y="5958433"/>
            <a:ext cx="2169472" cy="487646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Soigneusement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81301" y="5928619"/>
            <a:ext cx="1800000" cy="583438"/>
          </a:xfrm>
        </p:spPr>
        <p:txBody>
          <a:bodyPr/>
          <a:lstStyle/>
          <a:p>
            <a:r>
              <a:rPr lang="fr-MA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zellige marocain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68209" y="3380660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beauté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910184" y="6025380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motifs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284932" y="3405060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Avec élégance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8100E5D-2E7B-D728-5012-9AD08501A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301" y="1638551"/>
            <a:ext cx="1618258" cy="17703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F8F0AD8-0E71-161B-33EB-A9FAF45075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248" y="1634675"/>
            <a:ext cx="1618258" cy="17703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BFB55D-816F-896F-23D5-71A8B2D8F1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99" y="1675346"/>
            <a:ext cx="1618258" cy="17703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29C6F5B-C056-8393-4F2F-3E9394F5B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91" y="4201481"/>
            <a:ext cx="1618258" cy="17703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8784661-E7E5-FACE-A6D9-EEFA68815C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31" y="4207594"/>
            <a:ext cx="1573139" cy="172102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0BAAC2E-B7E8-2382-288A-A8E262B9DF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165" y="4207594"/>
            <a:ext cx="1514536" cy="177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9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La patience – Un minaret – Le plâtre – Restaurer – La Koutoubia – Al </a:t>
            </a:r>
            <a:r>
              <a:rPr lang="fr-FR" dirty="0" err="1"/>
              <a:t>Quaraouiyine</a:t>
            </a:r>
            <a:r>
              <a:rPr lang="fr-FR" dirty="0"/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1631" y="3450706"/>
            <a:ext cx="2267733" cy="685799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patience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62712" y="6048251"/>
            <a:ext cx="1994592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Al </a:t>
            </a:r>
            <a:r>
              <a:rPr lang="fr-FR" dirty="0" err="1">
                <a:latin typeface="Dosis SemiBold" pitchFamily="2" charset="0"/>
              </a:rPr>
              <a:t>Quaraouiyine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minaret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92985" y="6252030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Restaurer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4024141" y="621802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Koutoubia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462712" y="3631040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plâtre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7FB4615-6744-BBB3-B84C-B2CF1512E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26" y="1812809"/>
            <a:ext cx="1573141" cy="172102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A4C45B-8616-DDF9-D011-2074C00B38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59F3FE-30A7-E55E-A193-04733B7D7E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83" y="1806711"/>
            <a:ext cx="1573139" cy="17210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8222C3-FCBF-0957-876D-DF8D2FBE6B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03" y="4201764"/>
            <a:ext cx="1469419" cy="171687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2B25AF1-06A3-615B-3439-614BBC932C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20" y="4250586"/>
            <a:ext cx="1670650" cy="182770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EAA7A6-9F26-B72B-87B0-499061B4C9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039" y="4300339"/>
            <a:ext cx="1569342" cy="171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D23DA-132E-15BC-D2CD-6F3926E27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FEDD39-8768-A9F9-EC84-332A0E882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5C2461B-63F2-7AB6-20B0-A20D65D13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9A3C16DB-2CED-ECEC-D72E-0376AE8FA4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38828" y="3499059"/>
            <a:ext cx="2663210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Les monuments historiques</a:t>
            </a:r>
          </a:p>
        </p:txBody>
      </p:sp>
      <p:sp>
        <p:nvSpPr>
          <p:cNvPr id="15" name="Espace réservé du texte 10">
            <a:extLst>
              <a:ext uri="{FF2B5EF4-FFF2-40B4-BE49-F238E27FC236}">
                <a16:creationId xmlns:a16="http://schemas.microsoft.com/office/drawing/2014/main" id="{4170F9E7-4748-02FB-A986-88CACF29F1EC}"/>
              </a:ext>
            </a:extLst>
          </p:cNvPr>
          <p:cNvSpPr txBox="1">
            <a:spLocks/>
          </p:cNvSpPr>
          <p:nvPr/>
        </p:nvSpPr>
        <p:spPr>
          <a:xfrm>
            <a:off x="1385697" y="5958433"/>
            <a:ext cx="2169472" cy="487646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Dosis SemiBold" pitchFamily="2" charset="0"/>
              </a:rPr>
              <a:t>Soigneusement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2DBB542D-0219-733F-7241-408BF28D53CF}"/>
              </a:ext>
            </a:extLst>
          </p:cNvPr>
          <p:cNvSpPr txBox="1">
            <a:spLocks/>
          </p:cNvSpPr>
          <p:nvPr/>
        </p:nvSpPr>
        <p:spPr>
          <a:xfrm>
            <a:off x="6481301" y="5928619"/>
            <a:ext cx="1800000" cy="58343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>
                <a:latin typeface="Dosis SemiBold" pitchFamily="2" charset="0"/>
              </a:rPr>
              <a:t> zellige marocain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D74808DE-FC2B-34D9-7520-99AD6DD81017}"/>
              </a:ext>
            </a:extLst>
          </p:cNvPr>
          <p:cNvSpPr txBox="1">
            <a:spLocks/>
          </p:cNvSpPr>
          <p:nvPr/>
        </p:nvSpPr>
        <p:spPr>
          <a:xfrm>
            <a:off x="3468209" y="3380660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beauté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8" name="Espace réservé du texte 6">
            <a:extLst>
              <a:ext uri="{FF2B5EF4-FFF2-40B4-BE49-F238E27FC236}">
                <a16:creationId xmlns:a16="http://schemas.microsoft.com/office/drawing/2014/main" id="{C0D675D4-20F7-F4E6-7ABC-744EE7E99277}"/>
              </a:ext>
            </a:extLst>
          </p:cNvPr>
          <p:cNvSpPr txBox="1">
            <a:spLocks/>
          </p:cNvSpPr>
          <p:nvPr/>
        </p:nvSpPr>
        <p:spPr>
          <a:xfrm>
            <a:off x="3910184" y="6025380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motifs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14">
            <a:extLst>
              <a:ext uri="{FF2B5EF4-FFF2-40B4-BE49-F238E27FC236}">
                <a16:creationId xmlns:a16="http://schemas.microsoft.com/office/drawing/2014/main" id="{8F1F026A-B4F5-80BD-3182-E95A1EC81341}"/>
              </a:ext>
            </a:extLst>
          </p:cNvPr>
          <p:cNvSpPr txBox="1">
            <a:spLocks/>
          </p:cNvSpPr>
          <p:nvPr/>
        </p:nvSpPr>
        <p:spPr>
          <a:xfrm>
            <a:off x="6284932" y="3405060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Avec élégance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C9AF2830-C2FE-AB49-3F60-49BC2FCDF2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301" y="1638551"/>
            <a:ext cx="1618258" cy="177038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7798086-989A-266B-7CB0-9CB43407D5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248" y="1634675"/>
            <a:ext cx="1618258" cy="1770385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0974CF3-FEE3-DABB-7246-CB99197747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99" y="1675346"/>
            <a:ext cx="1618258" cy="1770385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CD3FCC2-11C5-F477-33D3-42591F19FD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91" y="4201481"/>
            <a:ext cx="1618258" cy="1770386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1DF3F62-153F-2890-CA37-78286F58CD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31" y="4207594"/>
            <a:ext cx="1573139" cy="1721025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6A03703-E961-EA9B-2F3C-3E58D7A6FC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165" y="4207594"/>
            <a:ext cx="1514536" cy="177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F4EE84-5F34-B3B5-AEA1-CCCD3C280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7CB4982-419E-E2FD-DF25-4AE6ECA55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4BDA9E2-AA5A-9FFE-BB19-18202C95CD83}"/>
              </a:ext>
            </a:extLst>
          </p:cNvPr>
          <p:cNvSpPr txBox="1"/>
          <p:nvPr/>
        </p:nvSpPr>
        <p:spPr>
          <a:xfrm>
            <a:off x="1234378" y="4116025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8ADE9D4-45B5-4F71-B7EE-DC92B8B126EB}"/>
              </a:ext>
            </a:extLst>
          </p:cNvPr>
          <p:cNvSpPr txBox="1"/>
          <p:nvPr/>
        </p:nvSpPr>
        <p:spPr>
          <a:xfrm>
            <a:off x="6228613" y="1731257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880620-9912-AA07-9C0D-17ABB8C3A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248" y="1634675"/>
            <a:ext cx="1618258" cy="17703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554936-53E5-465F-C19B-06969A39EA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99" y="1675346"/>
            <a:ext cx="1618258" cy="17703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4DA6E8A-AE59-1791-59B8-10B10378B6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91" y="4201481"/>
            <a:ext cx="1618258" cy="17703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BC1186D-9AC8-15A0-7E4C-0FF24B098A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31" y="4207594"/>
            <a:ext cx="1573139" cy="172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86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F4EE84-5F34-B3B5-AEA1-CCCD3C280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7CB4982-419E-E2FD-DF25-4AE6ECA55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863" y="755999"/>
            <a:ext cx="741614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Avec élégance et Soigneusement.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1CEB09C-C22E-5AC2-9BD8-3CF6279E4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301" y="1638551"/>
            <a:ext cx="1618258" cy="1770386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22C73F2-25CC-19AA-4BB8-3CF5A5628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248" y="1634675"/>
            <a:ext cx="1618258" cy="177038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B781F7-60A1-AAD0-659B-A2505CEE6A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99" y="1675346"/>
            <a:ext cx="1618258" cy="17703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55F428-62CA-8D4A-5445-445EC5D97F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91" y="4201481"/>
            <a:ext cx="1618258" cy="17703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B44FE75-7DFD-B871-7044-4CC97BA0C3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31" y="4207594"/>
            <a:ext cx="1573139" cy="172102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A77B8C3-61D5-D8D7-2934-C929C8B25B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165" y="4207594"/>
            <a:ext cx="1514536" cy="1770385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95403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6BE7B2-1994-2ADC-5405-25291DC2B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63445-2807-2737-AD3D-BE7DAEF27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8BCC68-9CD5-1ECB-7512-A9B66A2A6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La patience – Un minaret – Le plâtre – Restaurer – La Koutoubia – Al </a:t>
            </a:r>
            <a:r>
              <a:rPr lang="fr-FR" dirty="0" err="1"/>
              <a:t>Quaraouiyine</a:t>
            </a:r>
            <a:r>
              <a:rPr lang="fr-FR" dirty="0"/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07C4AA5F-6624-7874-F8DE-B7CC09C744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1631" y="3450706"/>
            <a:ext cx="2267733" cy="685799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patience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60CC9D47-D5BD-8E2A-32A9-233F069F36A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62712" y="6048251"/>
            <a:ext cx="1994592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Al </a:t>
            </a:r>
            <a:r>
              <a:rPr lang="fr-FR" dirty="0" err="1">
                <a:latin typeface="Dosis SemiBold" pitchFamily="2" charset="0"/>
              </a:rPr>
              <a:t>Quaraouiyine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29E13540-24F9-6B17-D295-B29538EBA36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minaret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AA494A4E-EE85-88E4-0CEA-C566BEAA942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92985" y="6252030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Restaurer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EA262F3-DE0F-CAA0-24D9-D6B3C5AD2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5DE8BCCE-CE71-1896-7458-5158BA6F89B3}"/>
              </a:ext>
            </a:extLst>
          </p:cNvPr>
          <p:cNvSpPr txBox="1">
            <a:spLocks/>
          </p:cNvSpPr>
          <p:nvPr/>
        </p:nvSpPr>
        <p:spPr>
          <a:xfrm>
            <a:off x="4024141" y="621802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Koutoubia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C5E5A44F-C4BF-2E95-ECEF-C4D736BDB2C7}"/>
              </a:ext>
            </a:extLst>
          </p:cNvPr>
          <p:cNvSpPr txBox="1">
            <a:spLocks/>
          </p:cNvSpPr>
          <p:nvPr/>
        </p:nvSpPr>
        <p:spPr>
          <a:xfrm>
            <a:off x="6462712" y="3631040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plâtre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F73AD73-C124-7B60-5B58-3BB3EAA97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26" y="1812809"/>
            <a:ext cx="1573141" cy="172102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1EB0AE-5EAC-3B12-F731-626639FEF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503F7F0-7EBE-F472-D0DF-55514995D8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83" y="1806711"/>
            <a:ext cx="1573139" cy="17210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3AD24BC-C171-C054-D8DF-3CC837877D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03" y="4201764"/>
            <a:ext cx="1469419" cy="171687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82FC6B-0441-2BB3-F566-45A07753C4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20" y="4250586"/>
            <a:ext cx="1670650" cy="182770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4973036-9D58-B727-99BD-18FD0E1650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039" y="4300339"/>
            <a:ext cx="1569342" cy="171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95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A1A09-61E5-296E-8DDC-B00240CEB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6CE987-DFF2-033D-3A05-AF266A1DE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0C0EC90-87C3-CD4C-C8C5-790D4545D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CEE279-3CE5-3453-4ACC-79C0AAE52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26" y="1812809"/>
            <a:ext cx="1573141" cy="172102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462697-C68C-2FE8-B8A0-A94A6F3906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51C619-9631-A72C-C4E2-8A447A3866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83" y="1806711"/>
            <a:ext cx="1573139" cy="17210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714B14-32CA-5D78-62B1-1AF2B27DA3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03" y="4201764"/>
            <a:ext cx="1469419" cy="17168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69A2B7D-FDFC-CA4D-B80D-DCAC1C7B96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20" y="4250586"/>
            <a:ext cx="1670650" cy="18277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DA937A-17E1-D6CF-53A7-64A54868A6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039" y="4300339"/>
            <a:ext cx="1569342" cy="171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65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6C7BA-F066-C23F-0C7D-FA9C1A68B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068AC67-A4D6-7F15-97B1-F0F38C5B9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3543F6C-A8B0-AA0D-170A-058CAF5A6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Quelles sont les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FC2A1A-5BDA-8C2A-79ED-24F11F0B31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377" y="4300339"/>
            <a:ext cx="1573141" cy="172102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D04CCE-2AFA-4E56-95C1-68ED4FCBDD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2BC69B3-9922-55FD-E037-2E747222CF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83" y="1806711"/>
            <a:ext cx="1573139" cy="17210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6EA530-8D09-DE6E-F43C-11AB283DC3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03" y="4201764"/>
            <a:ext cx="1469419" cy="17168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875FC9-109A-98C8-27BD-85EB7496F0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20" y="4250586"/>
            <a:ext cx="1670650" cy="18277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07677A-3E04-C6E6-EFE2-4FE2D69AA0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03" y="1818907"/>
            <a:ext cx="1569342" cy="171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96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8B27F-B955-EDBE-64C8-90985E972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EA999F-A8E2-3C56-ED1E-63B0E575B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B713A2D3-5B11-0090-3C1A-849B0619B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 qui ont bougé sont : La Koutoubia et la patience.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4A897F-A42E-3605-4386-1D4A18D54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377" y="4300339"/>
            <a:ext cx="1573141" cy="1721027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6984FF9-3A6B-DC1C-004F-6C6F644EFA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A724A5-888C-347F-31A0-3AAC8FF3F3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83" y="1806711"/>
            <a:ext cx="1573139" cy="17210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1AF97B-1859-ACFA-9276-22E4FB381A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03" y="4201764"/>
            <a:ext cx="1469419" cy="17168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446151-969C-AF45-8410-08781C1C45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20" y="4250586"/>
            <a:ext cx="1670650" cy="18277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A255C9-BB04-BD31-21F9-C0C22F661C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03" y="1818907"/>
            <a:ext cx="1569342" cy="1716872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52356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lecture.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54F92A-B169-91AE-B3A3-1D1240406F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450999F-B33D-AB55-FFDE-6CC700C97B2D}"/>
              </a:ext>
            </a:extLst>
          </p:cNvPr>
          <p:cNvSpPr txBox="1"/>
          <p:nvPr/>
        </p:nvSpPr>
        <p:spPr>
          <a:xfrm>
            <a:off x="765672" y="2032464"/>
            <a:ext cx="7463928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Dimanche dernier, nous avons parlé de la révolution du Roi et du peuple. Les Marocains ont manifesté pour s’opposer à l’exil du roi Mohamed V et sa famille. Hier, nous avons visité 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une belle cour décorée de zellige marocain. Le zellige est posé élégamment.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langue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43CDC3-C1B9-A49E-416E-E50A7D7E55D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D488BA8-A7AC-F7D9-4A38-4A8DEE527CD5}"/>
              </a:ext>
            </a:extLst>
          </p:cNvPr>
          <p:cNvSpPr txBox="1"/>
          <p:nvPr/>
        </p:nvSpPr>
        <p:spPr>
          <a:xfrm>
            <a:off x="765672" y="2032464"/>
            <a:ext cx="7463928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Dimanche dernier, nous avons parlé de la révolution du Roi et du peuple. Les Marocains ont manifesté pour s’opposer à l’exil du roi Mohamed V et sa famille. Hier, nous avons visité 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une belle cour décorée de zellige marocain. Le zellige est posé élégamment.</a:t>
            </a: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792FC286-59FB-DE3B-6A4B-2AE7EBA91A78}"/>
              </a:ext>
            </a:extLst>
          </p:cNvPr>
          <p:cNvSpPr txBox="1"/>
          <p:nvPr/>
        </p:nvSpPr>
        <p:spPr>
          <a:xfrm>
            <a:off x="787294" y="1888609"/>
            <a:ext cx="7737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Pourquoi les Marocains ont manifesté?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30F577-6987-002C-A926-2C3CD8B77ED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2DD1008-1103-68AF-B84F-7CF093CF1D0A}"/>
              </a:ext>
            </a:extLst>
          </p:cNvPr>
          <p:cNvSpPr txBox="1"/>
          <p:nvPr/>
        </p:nvSpPr>
        <p:spPr>
          <a:xfrm>
            <a:off x="738129" y="2721019"/>
            <a:ext cx="7463928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Dimanche dernier, nous avons parlé de la révolution du Roi et du peuple. Les Marocains ont manifesté pour s’opposer à l’exil du roi Mohamed V et sa famille. Hier, nous avons visité 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une belle cour décorée de zellige marocain. Le zellige est posé élégamment.</a:t>
            </a:r>
          </a:p>
        </p:txBody>
      </p:sp>
    </p:spTree>
    <p:extLst>
      <p:ext uri="{BB962C8B-B14F-4D97-AF65-F5344CB8AC3E}">
        <p14:creationId xmlns:p14="http://schemas.microsoft.com/office/powerpoint/2010/main" val="9895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Marocains ont manifesté pour s’opposer à l’exil du roi Mohamed V et sa famille. 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DE1DE75B-51DF-1B40-CBE7-0B365618EC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1DF865-9997-439F-53ED-9E18E40A2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94E13B-EEB8-11B0-E93E-714F37628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E7E53F4A-98BD-A0AA-F509-A27B415A578C}"/>
              </a:ext>
            </a:extLst>
          </p:cNvPr>
          <p:cNvSpPr txBox="1"/>
          <p:nvPr/>
        </p:nvSpPr>
        <p:spPr>
          <a:xfrm>
            <a:off x="787294" y="1888609"/>
            <a:ext cx="7737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Pourquoi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les Marocains ont manifesté? 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00A8D13-2A69-A633-77F7-9E1F236DE1C0}"/>
              </a:ext>
            </a:extLst>
          </p:cNvPr>
          <p:cNvSpPr txBox="1"/>
          <p:nvPr/>
        </p:nvSpPr>
        <p:spPr>
          <a:xfrm>
            <a:off x="738129" y="2721019"/>
            <a:ext cx="7463928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Dimanche dernier, nous avons parlé de la révolution du Roi et du peuple. Les Marocains ont manifesté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pour s’opposer à l’exil du roi Mohamed V et sa famille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Hier, nous avons visité 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une belle cour décorée de zellige marocain. Le zellige est posé élégamment.</a:t>
            </a:r>
          </a:p>
        </p:txBody>
      </p:sp>
    </p:spTree>
    <p:extLst>
      <p:ext uri="{BB962C8B-B14F-4D97-AF65-F5344CB8AC3E}">
        <p14:creationId xmlns:p14="http://schemas.microsoft.com/office/powerpoint/2010/main" val="37506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AAA46-EFA0-74D4-9552-174BA0529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47FEDCE-60EE-AC22-38A8-70C31FF3815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CA6813BB-7F4D-F4C0-6607-4E059842B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CA99DB8-92DE-D829-744D-65C07537760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708C054B-A98A-FED3-ECBD-695327AD4F1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76431"/>
            <a:ext cx="1867161" cy="118126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2D676EC-29E9-1AAF-F1EF-C4F1CAB7774D}"/>
              </a:ext>
            </a:extLst>
          </p:cNvPr>
          <p:cNvSpPr txBox="1"/>
          <p:nvPr/>
        </p:nvSpPr>
        <p:spPr>
          <a:xfrm>
            <a:off x="787294" y="1888609"/>
            <a:ext cx="7737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Comment est posé le zellige ?  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9360BA3-2252-C0B0-8E4B-A386CDCCFFB3}"/>
              </a:ext>
            </a:extLst>
          </p:cNvPr>
          <p:cNvSpPr txBox="1"/>
          <p:nvPr/>
        </p:nvSpPr>
        <p:spPr>
          <a:xfrm>
            <a:off x="738129" y="2721019"/>
            <a:ext cx="7463928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Dimanche dernier, nous avons parlé de la révolution du Roi et du peuple. Les Marocains ont manifesté pour s’opposer à l’exil du roi Mohamed V et sa famille. Hier, nous avons visité 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une belle cour décorée de zellige marocain. Le zellige est posé élégamment.</a:t>
            </a:r>
          </a:p>
        </p:txBody>
      </p:sp>
    </p:spTree>
    <p:extLst>
      <p:ext uri="{BB962C8B-B14F-4D97-AF65-F5344CB8AC3E}">
        <p14:creationId xmlns:p14="http://schemas.microsoft.com/office/powerpoint/2010/main" val="337957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B1CAA-C10D-9697-41A1-9D5A54AE3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3686CF0-AC63-495B-FBC8-9830F00F25C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F41A4D9F-A530-7453-FB1F-906F7A6FB9A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94C72F97-C8E1-2197-9DE5-09CE9704110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19C9262C-D502-8BB5-5070-2891F93F21D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7588D249-F2A2-D422-4422-A62472F8F0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D0F1925-10ED-1D97-89D8-699D17A05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C01395A-596F-A00E-88E8-74C7B440F9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BB21296B-1118-1212-5383-8EFEA4F93E67}"/>
              </a:ext>
            </a:extLst>
          </p:cNvPr>
          <p:cNvSpPr txBox="1">
            <a:spLocks/>
          </p:cNvSpPr>
          <p:nvPr/>
        </p:nvSpPr>
        <p:spPr>
          <a:xfrm>
            <a:off x="1611891" y="77779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zellige est posé élégamment.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3EB7C00-B4A2-E4A0-CD26-0DF7861E896A}"/>
              </a:ext>
            </a:extLst>
          </p:cNvPr>
          <p:cNvSpPr txBox="1"/>
          <p:nvPr/>
        </p:nvSpPr>
        <p:spPr>
          <a:xfrm>
            <a:off x="787294" y="1888609"/>
            <a:ext cx="7737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Comment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est posé le zellige ? 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76D1FD-C7A2-2A65-18AE-E25E4CDB1973}"/>
              </a:ext>
            </a:extLst>
          </p:cNvPr>
          <p:cNvSpPr txBox="1"/>
          <p:nvPr/>
        </p:nvSpPr>
        <p:spPr>
          <a:xfrm>
            <a:off x="738129" y="2721019"/>
            <a:ext cx="7463928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Dimanche dernier, nous avons parlé de la révolution du Roi et du peuple. Les Marocains ont manifesté pour s’opposer à l’exil du roi Mohamed V et sa famille. Hier, nous avons visité 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une belle cour décorée de zellige marocain.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Le zellige est posé élégamment.</a:t>
            </a:r>
          </a:p>
        </p:txBody>
      </p:sp>
    </p:spTree>
    <p:extLst>
      <p:ext uri="{BB962C8B-B14F-4D97-AF65-F5344CB8AC3E}">
        <p14:creationId xmlns:p14="http://schemas.microsoft.com/office/powerpoint/2010/main" val="212721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  <a:latin typeface="Dosis Medium" pitchFamily="2" charset="0"/>
              </a:rPr>
              <a:t>Prenez vos cahiers. Vous allez écrire un paragraphe en vous posant les questions suivantes.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CAE6FF6-7133-6E52-E57D-6956CC7B6F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DF47FE4-9B15-E6D5-592D-8F57A5C05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CCDA1-A7D8-D353-027F-30E321B4C5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846464E8-1FF9-5827-A8A3-7F0C18823AE6}"/>
              </a:ext>
            </a:extLst>
          </p:cNvPr>
          <p:cNvSpPr txBox="1"/>
          <p:nvPr/>
        </p:nvSpPr>
        <p:spPr>
          <a:xfrm>
            <a:off x="1534531" y="2396278"/>
            <a:ext cx="7154938" cy="2423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De quoi </a:t>
            </a:r>
            <a:r>
              <a:rPr lang="fr-FR" sz="2000" b="1" dirty="0">
                <a:solidFill>
                  <a:srgbClr val="4B5377"/>
                </a:solidFill>
                <a:latin typeface="Dosis SemiBold" pitchFamily="2" charset="0"/>
              </a:rPr>
              <a:t>nous avons parlé le weekend dernier ?</a:t>
            </a: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Marocains ont organisé ____________ ?  </a:t>
            </a:r>
            <a:endParaRPr lang="fr-FR" b="1" dirty="0">
              <a:solidFill>
                <a:srgbClr val="4B5377"/>
              </a:solidFill>
              <a:latin typeface="Dosis SemiBold" pitchFamily="2" charset="0"/>
            </a:endParaRP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visité hier? </a:t>
            </a:r>
            <a:endParaRPr lang="fr-FR" b="1" dirty="0">
              <a:solidFill>
                <a:srgbClr val="4B5377"/>
              </a:solidFill>
              <a:latin typeface="Dosis SemiBold" pitchFamily="2" charset="0"/>
            </a:endParaRP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nous avons découvert ?</a:t>
            </a:r>
            <a:endParaRPr lang="fr-FR" b="1" dirty="0">
              <a:solidFill>
                <a:srgbClr val="4B5377"/>
              </a:solidFill>
              <a:latin typeface="Dosis SemiBold" pitchFamily="2" charset="0"/>
            </a:endParaRP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____________ ?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69451-2774-CE8C-A92C-01E0F26FF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AA559C2-4B9C-CA5B-3130-D86273694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Qui veut lire son paragraphe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A90C28-9A29-E747-D9F4-A53D1E06AE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10" t="4889" r="49962"/>
          <a:stretch>
            <a:fillRect/>
          </a:stretch>
        </p:blipFill>
        <p:spPr>
          <a:xfrm>
            <a:off x="3214838" y="2175310"/>
            <a:ext cx="2184935" cy="3146659"/>
          </a:xfrm>
          <a:prstGeom prst="roundRect">
            <a:avLst>
              <a:gd name="adj" fmla="val 34587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7003089-8485-9704-C840-75B1839348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3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ça va ? </a:t>
            </a:r>
            <a:endParaRPr kumimoji="0" lang="fr-FR" sz="32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9D2097-2A84-D26F-ABE5-4B13B572196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09BD-6192-DE51-1015-3A4ED8754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850037-03D3-69B5-7D52-A8088BAD815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B990D2-E707-5618-119D-94CA7B6C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vous avez fait la semaine dernière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F63B157-15DC-55B8-37C0-8928020F525B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DA1EE1-E2E7-D187-7DCD-8582251C8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B69ACCE-8DBC-B481-3079-CC74DCEE364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3085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49FEC-4E92-912E-2FF4-9398B7A44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FB0E188-DDDB-55B6-FBCA-322E36BBD57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DCA8DB6-259B-1543-3169-BC69F1766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Pourquoi il faut utiliser des énergies renouvelables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7B4830F-CFEF-3458-5049-A1D421229B31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il faut utiliser des énergies renouvelables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B231C1B-9D2C-62F1-654F-1BC0E3326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977DF59-3314-EDA3-526E-23B5DA7AEE90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6807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2197A-0E97-4590-6A58-9C984065A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5C65CDD-8CF9-5256-3C35-D5CE78B7B012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AA5DD48-2E64-198F-673B-81E47C16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Qu’est-ce qui menace notre planète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C46A948-C0B6-A5E4-509A-7FC9D2713777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menace notre planète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40D835-F6A8-E34F-37D4-A9BE2A3A4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F107BB2-D152-4919-0786-131C7F0A9997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8146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16B45-3C42-ED3F-2801-C14222B5C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9D7C335-7FC9-246B-CF5F-48943143209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C9E96FB-E736-E501-D935-CC0E6A0AF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Comment lutter contre le réchauffement climatique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C083B86-FB5F-7426-97FD-1BFC90EC4CCC}"/>
              </a:ext>
            </a:extLst>
          </p:cNvPr>
          <p:cNvSpPr txBox="1">
            <a:spLocks/>
          </p:cNvSpPr>
          <p:nvPr/>
        </p:nvSpPr>
        <p:spPr>
          <a:xfrm>
            <a:off x="180110" y="3998434"/>
            <a:ext cx="875607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le réchauffement climatique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6436C8-7312-9821-2F4F-40706875A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F65FC03-E1F5-4CA7-6E1E-D5EB1A2618E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5613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E8F99-E86A-27B2-0D72-F5C38AD39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B554396-4D13-B3F5-9E00-078867E3FEC8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F0D9AF4-869F-CC3E-D18B-46466AE84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Comment lutter contre la pollution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FCA5380-0C7D-8F7C-77B9-7359E2A38648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la pollution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0B1FF97-0A24-3788-E5CD-FE90CE7C1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585320D-F2BB-E446-E08C-14130596F63D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0519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6AB2B-0822-327E-C5AE-6CDB58310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71DE20-3006-D034-907D-582461F1A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Quand a eu lieu la marche verte ?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09A0676-AB21-B7DB-C377-439114F5107F}"/>
              </a:ext>
            </a:extLst>
          </p:cNvPr>
          <p:cNvSpPr txBox="1">
            <a:spLocks/>
          </p:cNvSpPr>
          <p:nvPr/>
        </p:nvSpPr>
        <p:spPr>
          <a:xfrm>
            <a:off x="1468582" y="3843868"/>
            <a:ext cx="655746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Quand a eu lieu la marche verte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1A84D5-4ED8-CA47-40D7-4F03294534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826713E-C01A-8697-9627-D659B0D0B698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4266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32A85-94F3-286D-4BF2-39B35FCA7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7B397D-3580-3125-F319-2ED54F390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Pourquoi les Marocains ont-ils organisé la marche verte ? 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07E8B3-1B6F-B853-9061-6F3908CAB9D1}"/>
              </a:ext>
            </a:extLst>
          </p:cNvPr>
          <p:cNvSpPr txBox="1">
            <a:spLocks/>
          </p:cNvSpPr>
          <p:nvPr/>
        </p:nvSpPr>
        <p:spPr>
          <a:xfrm>
            <a:off x="1385454" y="3843868"/>
            <a:ext cx="666403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Marocains ont-ils organisé la marche verte ? 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764B75-78A5-3082-BAE5-ED24B5EE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49D70AF-03F0-B96A-4EC8-CFF30AEA9114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2353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29642-7636-F83B-F863-35D7151CB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8A9EC7-953F-B433-5800-12EB1C439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Combien de personnes ont participé à la marche verte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1E46197-CAB1-08F7-CE6F-7D6C2E22E5A3}"/>
              </a:ext>
            </a:extLst>
          </p:cNvPr>
          <p:cNvSpPr txBox="1">
            <a:spLocks/>
          </p:cNvSpPr>
          <p:nvPr/>
        </p:nvSpPr>
        <p:spPr>
          <a:xfrm>
            <a:off x="1414909" y="3843868"/>
            <a:ext cx="653760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Combien de personnes ont participé à la marche verte ? </a:t>
            </a:r>
            <a:endParaRPr kumimoji="0" lang="fr-FR" sz="32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E163FA-7CCB-80A5-43D0-52282B992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2055796-6BA4-4FDA-570E-B8FE7FCF13B3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1080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Vers où les Marocains ont-ils marché pacifiquement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385455" y="3689924"/>
            <a:ext cx="644236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Vers où les Marocains ont-ils marché pacifiquement ? </a:t>
            </a:r>
            <a:endParaRPr kumimoji="0" lang="fr-FR" sz="32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1BB70E-9979-1EAD-5533-A529AA388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C650D3E-D40B-609B-1713-0677F2340EF6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9013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F605-D1DC-AD40-25CB-21CB94DE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DAA0CD-6D4B-A134-7AFE-40CAF7158859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AC7D32-5696-839C-400E-5891C575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4400"/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Pourquoi les Marocains ont-ils manifesté le 20 août 1953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CC897-DEEA-27DD-55FF-1281BDE78211}"/>
              </a:ext>
            </a:extLst>
          </p:cNvPr>
          <p:cNvSpPr txBox="1">
            <a:spLocks/>
          </p:cNvSpPr>
          <p:nvPr/>
        </p:nvSpPr>
        <p:spPr>
          <a:xfrm>
            <a:off x="1152783" y="3965394"/>
            <a:ext cx="688237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les Marocains ont-ils manifesté le 20 août 1953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D0AAF1-8842-D1A5-B653-7184143DF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101A943-8C94-12A1-182B-42D38DC03C1A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9331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B382E-C3FB-313C-8ABF-75BB9552B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BC68E6-4B2A-07FE-DFEE-21BA6D44B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est sculpté le minaret de la Koutoubia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9369872-DF86-0059-4A50-E40AFF9E5C16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sculpté le minaret de la Koutoubia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49678B-5C31-BA10-7E3A-796C61BDA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9C9EFB2-8290-E51D-4769-CB1EC7A95DE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5700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2E181-4E2F-6EFD-171A-C867C4B41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F0CA39-DE94-2CA1-4462-D7B0F7127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est la cour de la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Quaraouiyine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4755C17-7C22-630A-D300-7DF5EB630931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la cour de la </a:t>
            </a:r>
            <a:r>
              <a:rPr kumimoji="0" lang="fr-FR" sz="3200" b="1" i="0" u="none" strike="noStrike" kern="1200" cap="none" spc="0" normalizeH="0" baseline="0" noProof="0" dirty="0" err="1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Quaraouiyine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D20E86-0C5A-6AFD-AB99-0D56309D4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E6B70B1-21B9-A97E-30DB-8849700821D3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6280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0397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un paragraphe.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</a:t>
            </a:r>
            <a:r>
              <a:rPr lang="fr-FR" dirty="0">
                <a:solidFill>
                  <a:srgbClr val="565F88"/>
                </a:solidFill>
              </a:rPr>
              <a:t>de « Le Maroc, mon pays ! 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6F3A9-E520-E9FC-2C5E-C1DB4038A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A7A8B49-A8EB-D219-A070-9D7E41AC661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D47FE5-1478-9B58-C571-56014FF85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0AE3D4-2466-3C26-BFFD-6369C54F34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2528A4D-70E5-A864-681E-05AF44A22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2384" y="2106144"/>
            <a:ext cx="4539232" cy="3601928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A7B88902-E95E-48EA-45C4-D685C50A5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avons déjà vu le premier épisode de l’histoire « Le Maroc, mon pays ! ». Qui veut nous rappeler ce qu’on a vu dans cet épisode ? </a:t>
            </a:r>
          </a:p>
        </p:txBody>
      </p:sp>
    </p:spTree>
    <p:extLst>
      <p:ext uri="{BB962C8B-B14F-4D97-AF65-F5344CB8AC3E}">
        <p14:creationId xmlns:p14="http://schemas.microsoft.com/office/powerpoint/2010/main" val="90545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CC17B-6126-6443-0980-E80100842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60F247-02C1-1A91-6C31-FCE617736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8B4AF86-DA73-C4B1-EB9B-1BEE4AA98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728" y="2281947"/>
            <a:ext cx="6422543" cy="3204453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EED52132-8487-B150-83E4-A53031CC4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911" y="7596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 regarder  le premier épisode une nouvelle fois. Après, on verra le deuxième épisode. Soyez attentifs.</a:t>
            </a:r>
          </a:p>
        </p:txBody>
      </p:sp>
    </p:spTree>
    <p:extLst>
      <p:ext uri="{BB962C8B-B14F-4D97-AF65-F5344CB8AC3E}">
        <p14:creationId xmlns:p14="http://schemas.microsoft.com/office/powerpoint/2010/main" val="136523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90C1A4-464E-0758-90CF-AD7B098FC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14CBC752-619B-3475-7D7E-77A1BD8D2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88AE31D-7A2F-3DD8-66A6-E254A728AB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WhatsApp Video 2026-05-09 at 19.57.16">
            <a:hlinkClick r:id="" action="ppaction://media"/>
            <a:extLst>
              <a:ext uri="{FF2B5EF4-FFF2-40B4-BE49-F238E27FC236}">
                <a16:creationId xmlns:a16="http://schemas.microsoft.com/office/drawing/2014/main" id="{C09944F9-F886-AE24-02F7-FE220E50F8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2323" y="1933320"/>
            <a:ext cx="7059354" cy="397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1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1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819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6F3A9-E520-E9FC-2C5E-C1DB4038A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08DB2-9CD4-538F-2105-DD07FFAFB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468" y="756000"/>
            <a:ext cx="728266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découvrir un nouvel épisode de l’histoire « Le Maroc, mon pays ! 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vous êtes prêts ? Ecoutez bien.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A7A8B49-A8EB-D219-A070-9D7E41AC661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D47FE5-1478-9B58-C571-56014FF85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0AE3D4-2466-3C26-BFFD-6369C54F34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093B6DF-E937-F97D-DF82-88C2260889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975" y="2208346"/>
            <a:ext cx="6897869" cy="348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7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90C1A4-464E-0758-90CF-AD7B098FC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88AE31D-7A2F-3DD8-66A6-E254A728AB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8" name="Copie de FINALE - 5AP - Le Maroc Mon Pays - E02 DONE-720p-260516">
            <a:hlinkClick r:id="" action="ppaction://media"/>
            <a:extLst>
              <a:ext uri="{FF2B5EF4-FFF2-40B4-BE49-F238E27FC236}">
                <a16:creationId xmlns:a16="http://schemas.microsoft.com/office/drawing/2014/main" id="{94EB9A2B-C083-5E83-A539-90F31A35ED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8039" y="1894052"/>
            <a:ext cx="6958532" cy="3914174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F10E1333-B7B4-0109-06B2-BD0939383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</p:spTree>
    <p:extLst>
      <p:ext uri="{BB962C8B-B14F-4D97-AF65-F5344CB8AC3E}">
        <p14:creationId xmlns:p14="http://schemas.microsoft.com/office/powerpoint/2010/main" val="71802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96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696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D794C-9AAF-1DCE-9FEB-A566711D4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24EE5F-7E4E-C49A-F69D-F2C557011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Nous allons écouter l’histoire une deuxième fois. Soyez attentifs.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D0464EF-A4F3-A047-F10C-D82D4CDC2B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DA6845E-D9A9-429C-3868-FC79CE8397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6E233AA-19F6-CE6A-9B1B-17DE36EAD4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9048DF2C-FA71-8810-9B4D-089FA98D16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72735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90C1A4-464E-0758-90CF-AD7B098FC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88AE31D-7A2F-3DD8-66A6-E254A728AB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8" name="Copie de FINALE - 5AP - Le Maroc Mon Pays - E02 DONE-720p-260516">
            <a:hlinkClick r:id="" action="ppaction://media"/>
            <a:extLst>
              <a:ext uri="{FF2B5EF4-FFF2-40B4-BE49-F238E27FC236}">
                <a16:creationId xmlns:a16="http://schemas.microsoft.com/office/drawing/2014/main" id="{94EB9A2B-C083-5E83-A539-90F31A35ED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8039" y="1894052"/>
            <a:ext cx="6958532" cy="3914174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F10E1333-B7B4-0109-06B2-BD0939383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</p:spTree>
    <p:extLst>
      <p:ext uri="{BB962C8B-B14F-4D97-AF65-F5344CB8AC3E}">
        <p14:creationId xmlns:p14="http://schemas.microsoft.com/office/powerpoint/2010/main" val="339609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96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696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3822D-5568-F026-69E7-222E0DD60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F0EE2D2-383B-9A81-EA62-60A20CAC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Où arrivent-ils après le long voyage ?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844CD9-493B-F706-B89E-58BB36033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EA578D0-06AF-2133-067D-C929D4141B53}"/>
              </a:ext>
            </a:extLst>
          </p:cNvPr>
          <p:cNvSpPr txBox="1"/>
          <p:nvPr/>
        </p:nvSpPr>
        <p:spPr>
          <a:xfrm>
            <a:off x="981273" y="1866061"/>
            <a:ext cx="75507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arrivent-ils après le long voyage ?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C41B952-0A4F-BFBF-1F02-7914E84A4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744" y="2814150"/>
            <a:ext cx="3184512" cy="314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05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9ACAE-A584-E9F4-9008-EDBA41739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8EB1AB3-34F2-4498-B83F-EC815F34C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 Ils arrivent à Marrakech après le long voyage.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A84CDB-98B9-E5DC-BE56-4B5F2A652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4DD00ED-FFC2-0875-BB03-551F5BF7D76B}"/>
              </a:ext>
            </a:extLst>
          </p:cNvPr>
          <p:cNvSpPr txBox="1"/>
          <p:nvPr/>
        </p:nvSpPr>
        <p:spPr>
          <a:xfrm>
            <a:off x="830255" y="1937438"/>
            <a:ext cx="74834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Ils arrivent à Marrakech après le long voyage.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39FDE5-FBFB-42A4-F48D-8150E95D0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710" y="2774776"/>
            <a:ext cx="5636580" cy="295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09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9BAD7-86F3-F75A-69AD-EF935B597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C6407D2-20CF-8B60-191B-0E4E8D586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est la ville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995573-6769-4261-6837-101876E44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1EF6482-4375-492F-94F4-4371FDE3598E}"/>
              </a:ext>
            </a:extLst>
          </p:cNvPr>
          <p:cNvSpPr txBox="1"/>
          <p:nvPr/>
        </p:nvSpPr>
        <p:spPr>
          <a:xfrm>
            <a:off x="835800" y="1973791"/>
            <a:ext cx="7696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est la ville ?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A7B5C6-0BF3-91FF-0B82-E58B324E8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966" y="2857617"/>
            <a:ext cx="3335868" cy="343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15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F2B91-10E0-3E25-0199-56E8EF3F3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9E2FDA3-A1CE-2D83-F0AE-296672E0A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La ville est animée et pleine de couleurs.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5D3A200-EC80-096A-5068-A53CC1A09BCA}"/>
              </a:ext>
            </a:extLst>
          </p:cNvPr>
          <p:cNvSpPr txBox="1">
            <a:spLocks/>
          </p:cNvSpPr>
          <p:nvPr/>
        </p:nvSpPr>
        <p:spPr>
          <a:xfrm>
            <a:off x="723450" y="1742308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La ville est animée et pleine de couleurs.</a:t>
            </a:r>
            <a:endParaRPr lang="fr-FR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6F908B1-76ED-7FF3-1834-099C6A4AD50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E80A445-BC32-71DB-3437-53EFE31F2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DA6097D-6357-36FA-5857-399B5C75FE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0FEC3D7-D656-9BC4-CE32-48BA00B11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2878" y="3059810"/>
            <a:ext cx="5484282" cy="282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32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35517-FD1D-F341-609E-1B9AC0C24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AA3B166-1B0B-538F-A6D6-F5E955A58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Où le grand-père emmène-t-il son petit-fils  </a:t>
            </a:r>
            <a:r>
              <a:rPr lang="fr-MA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?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EA0B68-89FE-EA35-BDF4-0E3EB5396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BFB3128-DFD9-C56F-CEBA-54851600EA06}"/>
              </a:ext>
            </a:extLst>
          </p:cNvPr>
          <p:cNvSpPr txBox="1"/>
          <p:nvPr/>
        </p:nvSpPr>
        <p:spPr>
          <a:xfrm>
            <a:off x="1481988" y="1848981"/>
            <a:ext cx="67337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le grand-père emmène-t-il son petit-fils  </a:t>
            </a:r>
            <a:r>
              <a:rPr lang="fr-MA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247EAFA-E0FD-8017-28FE-4CFD38A85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435" y="2808885"/>
            <a:ext cx="3231129" cy="335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8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6698F-74B1-C977-3489-4261B861F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8CBBCC6-ECC2-16DF-6659-5B1F19895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Le grand-père emmène son petit-fils devant la mosquée Koutoubia.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8E0F9EC-EB12-6D0E-D519-A5707245B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6D00810-27AF-A39A-A91E-CACB01877726}"/>
              </a:ext>
            </a:extLst>
          </p:cNvPr>
          <p:cNvSpPr txBox="1"/>
          <p:nvPr/>
        </p:nvSpPr>
        <p:spPr>
          <a:xfrm>
            <a:off x="1548731" y="1613185"/>
            <a:ext cx="651163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grand-père emmène son petit-fils devant la mosquée Koutoubia.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297A24-12DF-8BD4-A91C-86FD805FA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731" y="3018174"/>
            <a:ext cx="5904398" cy="308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9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987A4-69AE-62B1-C756-460DBA572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BAC0D4B-531A-8035-93B5-86A724507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Qu’observent-ils ?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316A598-D49F-C083-1708-C89756179E64}"/>
              </a:ext>
            </a:extLst>
          </p:cNvPr>
          <p:cNvSpPr txBox="1">
            <a:spLocks/>
          </p:cNvSpPr>
          <p:nvPr/>
        </p:nvSpPr>
        <p:spPr>
          <a:xfrm>
            <a:off x="602673" y="1681768"/>
            <a:ext cx="793865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Qu’observent-ils 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08F5B52-70F3-24BB-34C0-1CC4112243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C7A57E5-BEFE-3DE1-D831-9144830C2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01B4D7E-B6D1-B251-F6C1-D9972496F4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9A02A9D-98A6-469F-9043-C3344C433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6255" y="2868641"/>
            <a:ext cx="3236967" cy="326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8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97CB6-46A2-2E0B-B966-3FA38C0BF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F9FE951-C97B-1205-E578-D5DE132C0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Ils observent les motifs, le zellige marocain et le plâtre travaillé soigneusement.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FD36727-A7EB-D2B2-3303-6D4406E2B573}"/>
              </a:ext>
            </a:extLst>
          </p:cNvPr>
          <p:cNvSpPr txBox="1">
            <a:spLocks/>
          </p:cNvSpPr>
          <p:nvPr/>
        </p:nvSpPr>
        <p:spPr>
          <a:xfrm>
            <a:off x="834901" y="1624017"/>
            <a:ext cx="772101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Ils observent les motifs, le zellige marocain et le plâtre travaillé soigneusement.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32B88EB-BAF6-BDA9-0C9D-5CE6179C31D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C6AD8B3-E588-4766-E9AD-0DC72F554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EBFDF2-6E01-84CE-6767-E80A31CB89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772727D-F1E8-8DAB-06F3-345DF9ACF4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975" y="2877694"/>
            <a:ext cx="6633467" cy="339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3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CA5DE-799E-A026-CC34-D676027AC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903FBBF-054E-C4C9-792E-07DD64D5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Qu’est-ce que Hamza a découvert à la Koutoubia ? 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4F17C47-2789-B66F-4570-42F06709303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C99769B-94BA-F3E4-ED8D-96A6B67A8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2C654F1-B743-377D-86AE-8F9A0D7CC9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07DD52DF-ED6A-C33C-6789-CD9E79F813ED}"/>
              </a:ext>
            </a:extLst>
          </p:cNvPr>
          <p:cNvSpPr txBox="1"/>
          <p:nvPr/>
        </p:nvSpPr>
        <p:spPr>
          <a:xfrm>
            <a:off x="571902" y="1816244"/>
            <a:ext cx="810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Hamza a découvert à la Koutoubia ? 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86C8BC1-EDAE-86FA-7756-7D8F0A4ED6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610" y="3218595"/>
            <a:ext cx="2998779" cy="307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36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A24B-5F24-7D91-AD79-39A48FCAE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A5AEA9F8-2BB1-BEE8-523F-9BFF035FA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Hamza a découvert un grand minaret et de très beaux motifs.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9792EE8-E1F9-B151-4AB1-3CEA5801D69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D0C2D51-DF11-2223-713B-B718738A8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5D3EE7-40C8-94B4-545C-F4524F8EF2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78121AC-F5BC-8F63-FD93-6C1760FD29CF}"/>
              </a:ext>
            </a:extLst>
          </p:cNvPr>
          <p:cNvSpPr txBox="1"/>
          <p:nvPr/>
        </p:nvSpPr>
        <p:spPr>
          <a:xfrm>
            <a:off x="834901" y="1811308"/>
            <a:ext cx="76970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Hamza a découvert un grand minaret et de très beaux motifs.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4F99C2-D5F6-A7EA-5885-5CD3DB7A0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0733" y="2969843"/>
            <a:ext cx="6047864" cy="313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6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701B5-C38C-33B7-CBB0-E1D9DA5FE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5896C68-3488-A8F6-DFBB-C0B7FB198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Que représentent les monuments historiques ? 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D2FF3D8-2726-8804-BC21-BE823210E5F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F0B6600-083B-3499-DC6E-408CA17BF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3568477-B19B-D48C-81C6-F67A0158E5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3905B816-1805-457F-7C29-7B10C71BDB99}"/>
              </a:ext>
            </a:extLst>
          </p:cNvPr>
          <p:cNvSpPr txBox="1"/>
          <p:nvPr/>
        </p:nvSpPr>
        <p:spPr>
          <a:xfrm>
            <a:off x="571902" y="2053482"/>
            <a:ext cx="82471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racontent les monuments historiques ? 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00645C-F848-1D6B-AD06-29B5CE08D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610" y="3218595"/>
            <a:ext cx="2998779" cy="307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76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2B904-DAE4-7363-32E7-9CFBE2F62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A6D34CC-9C37-792D-2933-06E68B2DC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Les monuments historiques racontent l’histoire du pays et de ses habitants.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71FA43D-D430-D2D7-08CA-5CABD57C9A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35C7E15-BD61-0457-73C3-F50E48818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59032C-E341-0C04-AEAB-1677F8844B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557B748-C080-98C5-777A-CDEA3764D15C}"/>
              </a:ext>
            </a:extLst>
          </p:cNvPr>
          <p:cNvSpPr txBox="1"/>
          <p:nvPr/>
        </p:nvSpPr>
        <p:spPr>
          <a:xfrm>
            <a:off x="723449" y="1963708"/>
            <a:ext cx="76970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monuments historiques racontent l’histoire du pays et de ses habitants.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447D9E-2419-3F2D-B6B4-0FF9878C3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1680" y="3302351"/>
            <a:ext cx="5280639" cy="2799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73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464BD-3E95-D4B3-A53E-9E349C6A4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EF18B30-DC06-CF9A-6396-252B8BB45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Qu’est-ce que Hamza apprend lors de cette visite ? 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348100B-E5EF-B191-11E8-47C96CF1E35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50DC5A3-E007-C57F-092C-A6EF08B4D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E00F673-A352-7E41-0269-A69B2E16B9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4AC8B131-2B8B-7B82-E06E-0FEBA2722B08}"/>
              </a:ext>
            </a:extLst>
          </p:cNvPr>
          <p:cNvSpPr txBox="1"/>
          <p:nvPr/>
        </p:nvSpPr>
        <p:spPr>
          <a:xfrm>
            <a:off x="571902" y="1816244"/>
            <a:ext cx="810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Hamza apprend lors de cette visite ? 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31C5B2-106A-5AF5-EEE4-C1204C360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7508" y="2787708"/>
            <a:ext cx="3148983" cy="322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5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D8871-E1D3-F77F-E0D9-692BE2899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6BD634B-EFF5-B496-0593-9E19242B6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Il apprend que protéger ces monuments, c’est protéger l’identité du Maroc.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1E86F20-1DE8-84F9-721B-4FCCEA59F7D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960E83E-3DC8-8470-D92D-122A637D4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F48AEE7-8847-5A70-4FA1-EF225440E0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AE0750A-2727-9B99-409E-50B2A94DCF71}"/>
              </a:ext>
            </a:extLst>
          </p:cNvPr>
          <p:cNvSpPr txBox="1"/>
          <p:nvPr/>
        </p:nvSpPr>
        <p:spPr>
          <a:xfrm>
            <a:off x="834901" y="1811308"/>
            <a:ext cx="76970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apprend que protéger ces monuments, c’est protéger l’identité du Maroc.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E19D768-E495-F6A7-2F75-5DBC41243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5560" y="2952706"/>
            <a:ext cx="5892880" cy="300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17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retrouver Yassine la semaine prochaine pour un nouvel épisode.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015107-EFFB-0A0A-9069-19E36B1A8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2000" y="2363334"/>
            <a:ext cx="6113264" cy="319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 la maison, écrivez trois phrases que vous avez retenues de cette histoire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3BE9B70-9093-311B-DAAD-A2122A579E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0000"/>
          <a:stretch>
            <a:fillRect/>
          </a:stretch>
        </p:blipFill>
        <p:spPr>
          <a:xfrm>
            <a:off x="3564672" y="2225445"/>
            <a:ext cx="1904486" cy="253931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8768</TotalTime>
  <Words>1672</Words>
  <Application>Microsoft Office PowerPoint</Application>
  <PresentationFormat>Affichage à l'écran (4:3)</PresentationFormat>
  <Paragraphs>207</Paragraphs>
  <Slides>66</Slides>
  <Notes>2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66</vt:i4>
      </vt:variant>
    </vt:vector>
  </HeadingPairs>
  <TitlesOfParts>
    <vt:vector size="88" baseType="lpstr">
      <vt:lpstr>Aptos Display</vt:lpstr>
      <vt:lpstr>Aptos</vt:lpstr>
      <vt:lpstr>Mistral</vt:lpstr>
      <vt:lpstr>Dosis</vt:lpstr>
      <vt:lpstr>Wingdings</vt:lpstr>
      <vt:lpstr>Dosis SemiBold</vt:lpstr>
      <vt:lpstr>Calibri</vt:lpstr>
      <vt:lpstr>Arial</vt:lpstr>
      <vt:lpstr>Dosis ExtraBold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Vocab_02- Mémorisation</vt:lpstr>
      <vt:lpstr>Vocab_03- Appropriation</vt:lpstr>
      <vt:lpstr>3_Lecture</vt:lpstr>
      <vt:lpstr>02_New Voc_01-Présentation</vt:lpstr>
      <vt:lpstr>4_Lecture</vt:lpstr>
      <vt:lpstr>5_Lecture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qui s’achève. Soyez attentifs.</vt:lpstr>
      <vt:lpstr>Répétons ensemble : Les monuments historiques – La beauté – Avec élégance – Soigneusement – Les motifs – Le zellige marocain.</vt:lpstr>
      <vt:lpstr>Répétons ensemble : La patience – Un minaret – Le plâtre – Restaurer – La Koutoubia – Al Quaraouiyine.</vt:lpstr>
      <vt:lpstr>Nous allons jouer au jeu des mots invisibles. </vt:lpstr>
      <vt:lpstr>Observez bien les images. Je vais masquer deux images. </vt:lpstr>
      <vt:lpstr>Quelles sont les images qui manquent ? </vt:lpstr>
      <vt:lpstr>Les deux images qui manquent sont : Avec élégance et Soigneusement.</vt:lpstr>
      <vt:lpstr>Nous allons jouer au jeu des mots qui bougent. </vt:lpstr>
      <vt:lpstr>Répétons ensemble : La patience – Un minaret – Le plâtre – Restaurer – La Koutoubia – Al Quaraouiyine.</vt:lpstr>
      <vt:lpstr>Observez bien. Je vais faire bouger deux images. </vt:lpstr>
      <vt:lpstr>Observez bien. Quelles sont les images qui ont bougé ? </vt:lpstr>
      <vt:lpstr>Les deux images  qui ont bougé sont : La Koutoubia et la patience.</vt:lpstr>
      <vt:lpstr>Maintenant, nous allons faire de la lecture. Qui veut lire ce paragraphe ? </vt:lpstr>
      <vt:lpstr>Qui veut expliquer ce paragraphe dans sa langue ? </vt:lpstr>
      <vt:lpstr>Qui veut lire la question et y répondre ? </vt:lpstr>
      <vt:lpstr>Les Marocains ont manifesté pour s’opposer à l’exil du roi Mohamed V et sa famille. </vt:lpstr>
      <vt:lpstr>Qui veut lire la question et y répondre ? </vt:lpstr>
      <vt:lpstr>Présentation PowerPoint</vt:lpstr>
      <vt:lpstr>Prenez vos cahiers. Vous allez écrire un paragraphe en vous posant les questions suivantes. Je vais circuler entre les rangs pour vous aider. </vt:lpstr>
      <vt:lpstr>Qui veut lire son paragraphe ?</vt:lpstr>
      <vt:lpstr>Maintenant, c’est l’activité des questions en rafales. Je vais désigner des élèves au hasard pour répondre. Tenez-vous prêts. </vt:lpstr>
      <vt:lpstr>Comment ça va ? </vt:lpstr>
      <vt:lpstr>Qu’est-ce que vous avez fait la semaine dernière ?</vt:lpstr>
      <vt:lpstr>Pourquoi il faut utiliser des énergies renouvelables ?</vt:lpstr>
      <vt:lpstr>Qu’est-ce qui menace notre planète ?</vt:lpstr>
      <vt:lpstr>Comment lutter contre le réchauffement climatique ?</vt:lpstr>
      <vt:lpstr>Comment lutter contre la pollution ?</vt:lpstr>
      <vt:lpstr>Quand a eu lieu la marche verte ?</vt:lpstr>
      <vt:lpstr>Pourquoi les Marocains ont-ils organisé la marche verte ? </vt:lpstr>
      <vt:lpstr>Combien de personnes ont participé à la marche verte ? </vt:lpstr>
      <vt:lpstr>Vers où les Marocains ont-ils marché pacifiquement ? </vt:lpstr>
      <vt:lpstr>Pourquoi les Marocains ont-ils manifesté le 20 août 1953 ? </vt:lpstr>
      <vt:lpstr>Comment est sculpté le minaret de la Koutoubia ?</vt:lpstr>
      <vt:lpstr>Comment est la cour de la Quaraouiyine ?</vt:lpstr>
      <vt:lpstr>Plan de la séance 6</vt:lpstr>
      <vt:lpstr>Nous avons déjà vu le premier épisode de l’histoire « Le Maroc, mon pays ! ». Qui veut nous rappeler ce qu’on a vu dans cet épisode ? </vt:lpstr>
      <vt:lpstr>On va  regarder  le premier épisode une nouvelle fois. Après, on verra le deuxième épisode. Soyez attentifs.</vt:lpstr>
      <vt:lpstr>Lecture de la vidéo.</vt:lpstr>
      <vt:lpstr>Maintenant, nous allons découvrir un nouvel épisode de l’histoire « Le Maroc, mon pays ! ».  Est-ce que vous êtes prêts ? Ecoutez bien. </vt:lpstr>
      <vt:lpstr>Lecture de la vidéo.</vt:lpstr>
      <vt:lpstr>Nous allons écouter l’histoire une deuxième fois. Soyez attentifs.</vt:lpstr>
      <vt:lpstr>Lecture de la vidéo.</vt:lpstr>
      <vt:lpstr>Où arrivent-ils après le long voyage ?</vt:lpstr>
      <vt:lpstr> Ils arrivent à Marrakech après le long voyage.</vt:lpstr>
      <vt:lpstr>Comment est la ville ?</vt:lpstr>
      <vt:lpstr>La ville est animée et pleine de couleurs.</vt:lpstr>
      <vt:lpstr>Où le grand-père emmène-t-il son petit-fils  ? </vt:lpstr>
      <vt:lpstr>Le grand-père emmène son petit-fils devant la mosquée Koutoubia.</vt:lpstr>
      <vt:lpstr>Qu’observent-ils ?</vt:lpstr>
      <vt:lpstr>Ils observent les motifs, le zellige marocain et le plâtre travaillé soigneusement.</vt:lpstr>
      <vt:lpstr>Qu’est-ce que Hamza a découvert à la Koutoubia ? </vt:lpstr>
      <vt:lpstr>Hamza a découvert un grand minaret et de très beaux motifs.</vt:lpstr>
      <vt:lpstr>Que représentent les monuments historiques ? </vt:lpstr>
      <vt:lpstr>Les monuments historiques racontent l’histoire du pays et de ses habitants.</vt:lpstr>
      <vt:lpstr>Qu’est-ce que Hamza apprend lors de cette visite ? </vt:lpstr>
      <vt:lpstr>Il apprend que protéger ces monuments, c’est protéger l’identité du Maroc.</vt:lpstr>
      <vt:lpstr>On va retrouver Yassine la semaine prochaine pour un nouvel épisode. </vt:lpstr>
      <vt:lpstr>À  la maison, écrivez trois phrases que vous avez retenues de cette histoire. 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40</cp:revision>
  <cp:lastPrinted>2025-08-13T10:11:39Z</cp:lastPrinted>
  <dcterms:created xsi:type="dcterms:W3CDTF">2025-08-01T12:31:49Z</dcterms:created>
  <dcterms:modified xsi:type="dcterms:W3CDTF">2026-05-18T18:57:52Z</dcterms:modified>
</cp:coreProperties>
</file>