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56" r:id="rId7"/>
    <p:sldMasterId id="2147483766" r:id="rId8"/>
    <p:sldMasterId id="2147483814" r:id="rId9"/>
    <p:sldMasterId id="2147483842" r:id="rId10"/>
    <p:sldMasterId id="2147483852" r:id="rId11"/>
    <p:sldMasterId id="2147483869" r:id="rId12"/>
    <p:sldMasterId id="2147483881" r:id="rId13"/>
    <p:sldMasterId id="2147483899" r:id="rId14"/>
  </p:sldMasterIdLst>
  <p:notesMasterIdLst>
    <p:notesMasterId r:id="rId67"/>
  </p:notesMasterIdLst>
  <p:sldIdLst>
    <p:sldId id="257" r:id="rId15"/>
    <p:sldId id="1029" r:id="rId16"/>
    <p:sldId id="951" r:id="rId17"/>
    <p:sldId id="1057" r:id="rId18"/>
    <p:sldId id="798" r:id="rId19"/>
    <p:sldId id="1263" r:id="rId20"/>
    <p:sldId id="917" r:id="rId21"/>
    <p:sldId id="899" r:id="rId22"/>
    <p:sldId id="1240" r:id="rId23"/>
    <p:sldId id="1241" r:id="rId24"/>
    <p:sldId id="1342" r:id="rId25"/>
    <p:sldId id="1321" r:id="rId26"/>
    <p:sldId id="1341" r:id="rId27"/>
    <p:sldId id="1339" r:id="rId28"/>
    <p:sldId id="1274" r:id="rId29"/>
    <p:sldId id="1275" r:id="rId30"/>
    <p:sldId id="1276" r:id="rId31"/>
    <p:sldId id="1277" r:id="rId32"/>
    <p:sldId id="955" r:id="rId33"/>
    <p:sldId id="800" r:id="rId34"/>
    <p:sldId id="902" r:id="rId35"/>
    <p:sldId id="1046" r:id="rId36"/>
    <p:sldId id="1266" r:id="rId37"/>
    <p:sldId id="990" r:id="rId38"/>
    <p:sldId id="1073" r:id="rId39"/>
    <p:sldId id="1047" r:id="rId40"/>
    <p:sldId id="1051" r:id="rId41"/>
    <p:sldId id="1345" r:id="rId42"/>
    <p:sldId id="1350" r:id="rId43"/>
    <p:sldId id="1351" r:id="rId44"/>
    <p:sldId id="1060" r:id="rId45"/>
    <p:sldId id="1063" r:id="rId46"/>
    <p:sldId id="1064" r:id="rId47"/>
    <p:sldId id="999" r:id="rId48"/>
    <p:sldId id="1346" r:id="rId49"/>
    <p:sldId id="1347" r:id="rId50"/>
    <p:sldId id="1348" r:id="rId51"/>
    <p:sldId id="1031" r:id="rId52"/>
    <p:sldId id="1076" r:id="rId53"/>
    <p:sldId id="1281" r:id="rId54"/>
    <p:sldId id="1353" r:id="rId55"/>
    <p:sldId id="1253" r:id="rId56"/>
    <p:sldId id="1355" r:id="rId57"/>
    <p:sldId id="1356" r:id="rId58"/>
    <p:sldId id="1357" r:id="rId59"/>
    <p:sldId id="1358" r:id="rId60"/>
    <p:sldId id="1359" r:id="rId61"/>
    <p:sldId id="1360" r:id="rId62"/>
    <p:sldId id="1361" r:id="rId63"/>
    <p:sldId id="1362" r:id="rId64"/>
    <p:sldId id="983" r:id="rId65"/>
    <p:sldId id="1317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  <p:bold r:id="rId72"/>
    </p:embeddedFont>
    <p:embeddedFont>
      <p:font typeface="Dosis SemiBold" pitchFamily="2" charset="0"/>
      <p:regular r:id="rId73"/>
      <p:bold r:id="rId74"/>
    </p:embeddedFont>
    <p:embeddedFont>
      <p:font typeface="Play" panose="020B0604020202020204" charset="0"/>
      <p:regular r:id="rId75"/>
      <p:bold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565F88"/>
    <a:srgbClr val="00ACA4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20FFA0-E488-4F7D-9FEB-224B4594341D}" v="27" dt="2026-05-11T16:21:40.6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18" autoAdjust="0"/>
    <p:restoredTop sz="87607" autoAdjust="0"/>
  </p:normalViewPr>
  <p:slideViewPr>
    <p:cSldViewPr snapToGrid="0">
      <p:cViewPr>
        <p:scale>
          <a:sx n="77" d="100"/>
          <a:sy n="77" d="100"/>
        </p:scale>
        <p:origin x="7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font" Target="fonts/font1.fntdata"/><Relationship Id="rId76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71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font" Target="fonts/font7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7.xml"/><Relationship Id="rId82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font" Target="fonts/font6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font" Target="fonts/font2.fntdata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openxmlformats.org/officeDocument/2006/relationships/font" Target="fonts/font5.fntdata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delSld modSld">
      <pc:chgData name="Salima  Ben Najem" userId="5d5d9c33-4a8f-4fad-a74b-e23ae769dead" providerId="ADAL" clId="{9BC4A8D2-6BD3-4F6E-9B89-9E8D97E5DD9E}" dt="2026-05-12T11:03:32.393" v="228" actId="1036"/>
      <pc:docMkLst>
        <pc:docMk/>
      </pc:docMkLst>
      <pc:sldChg chg="modSp mod">
        <pc:chgData name="Salima  Ben Najem" userId="5d5d9c33-4a8f-4fad-a74b-e23ae769dead" providerId="ADAL" clId="{9BC4A8D2-6BD3-4F6E-9B89-9E8D97E5DD9E}" dt="2026-05-12T11:03:32.393" v="228" actId="1036"/>
        <pc:sldMkLst>
          <pc:docMk/>
          <pc:sldMk cId="2793372710" sldId="899"/>
        </pc:sldMkLst>
        <pc:picChg chg="mod">
          <ac:chgData name="Salima  Ben Najem" userId="5d5d9c33-4a8f-4fad-a74b-e23ae769dead" providerId="ADAL" clId="{9BC4A8D2-6BD3-4F6E-9B89-9E8D97E5DD9E}" dt="2026-05-12T11:03:32.393" v="228" actId="1036"/>
          <ac:picMkLst>
            <pc:docMk/>
            <pc:sldMk cId="2793372710" sldId="899"/>
            <ac:picMk id="21" creationId="{179C1DF5-959D-774A-0969-909207D91A64}"/>
          </ac:picMkLst>
        </pc:picChg>
      </pc:sldChg>
      <pc:sldChg chg="modSp mod">
        <pc:chgData name="Salima  Ben Najem" userId="5d5d9c33-4a8f-4fad-a74b-e23ae769dead" providerId="ADAL" clId="{9BC4A8D2-6BD3-4F6E-9B89-9E8D97E5DD9E}" dt="2026-05-12T11:03:27.953" v="227" actId="1036"/>
        <pc:sldMkLst>
          <pc:docMk/>
          <pc:sldMk cId="2815710627" sldId="917"/>
        </pc:sldMkLst>
        <pc:picChg chg="mod">
          <ac:chgData name="Salima  Ben Najem" userId="5d5d9c33-4a8f-4fad-a74b-e23ae769dead" providerId="ADAL" clId="{9BC4A8D2-6BD3-4F6E-9B89-9E8D97E5DD9E}" dt="2026-05-12T11:03:27.953" v="227" actId="1036"/>
          <ac:picMkLst>
            <pc:docMk/>
            <pc:sldMk cId="2815710627" sldId="917"/>
            <ac:picMk id="2" creationId="{9B4E084B-DCCF-793D-3DB3-C07AD2B4CA03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03:52.524" v="22" actId="1076"/>
        <pc:sldMkLst>
          <pc:docMk/>
          <pc:sldMk cId="3450752851" sldId="955"/>
        </pc:sldMkLst>
        <pc:spChg chg="add mod">
          <ac:chgData name="Salima  Ben Najem" userId="5d5d9c33-4a8f-4fad-a74b-e23ae769dead" providerId="ADAL" clId="{9BC4A8D2-6BD3-4F6E-9B89-9E8D97E5DD9E}" dt="2026-05-11T16:03:52.524" v="22" actId="1076"/>
          <ac:spMkLst>
            <pc:docMk/>
            <pc:sldMk cId="3450752851" sldId="955"/>
            <ac:spMk id="2" creationId="{5EE15E6F-ABE0-135A-5D3D-E2D315D76452}"/>
          </ac:spMkLst>
        </pc:spChg>
        <pc:spChg chg="del">
          <ac:chgData name="Salima  Ben Najem" userId="5d5d9c33-4a8f-4fad-a74b-e23ae769dead" providerId="ADAL" clId="{9BC4A8D2-6BD3-4F6E-9B89-9E8D97E5DD9E}" dt="2026-05-11T16:03:47.866" v="20" actId="478"/>
          <ac:spMkLst>
            <pc:docMk/>
            <pc:sldMk cId="3450752851" sldId="955"/>
            <ac:spMk id="3" creationId="{7CEF84E1-974E-1119-6F14-C4AA93CEA36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22:01.440" v="213" actId="14100"/>
        <pc:sldMkLst>
          <pc:docMk/>
          <pc:sldMk cId="3350586211" sldId="983"/>
        </pc:sldMkLst>
        <pc:spChg chg="mod">
          <ac:chgData name="Salima  Ben Najem" userId="5d5d9c33-4a8f-4fad-a74b-e23ae769dead" providerId="ADAL" clId="{9BC4A8D2-6BD3-4F6E-9B89-9E8D97E5DD9E}" dt="2026-05-11T16:22:01.440" v="213" actId="14100"/>
          <ac:spMkLst>
            <pc:docMk/>
            <pc:sldMk cId="3350586211" sldId="983"/>
            <ac:spMk id="8" creationId="{06F73D15-5CE6-4F5C-4A5A-B9F27D01448C}"/>
          </ac:spMkLst>
        </pc:spChg>
        <pc:picChg chg="del">
          <ac:chgData name="Salima  Ben Najem" userId="5d5d9c33-4a8f-4fad-a74b-e23ae769dead" providerId="ADAL" clId="{9BC4A8D2-6BD3-4F6E-9B89-9E8D97E5DD9E}" dt="2026-05-11T16:21:10.496" v="206" actId="478"/>
          <ac:picMkLst>
            <pc:docMk/>
            <pc:sldMk cId="3350586211" sldId="983"/>
            <ac:picMk id="5" creationId="{FFF82A9C-CE15-606C-83C7-6E5FBDF58B57}"/>
          </ac:picMkLst>
        </pc:picChg>
        <pc:picChg chg="add mod ord">
          <ac:chgData name="Salima  Ben Najem" userId="5d5d9c33-4a8f-4fad-a74b-e23ae769dead" providerId="ADAL" clId="{9BC4A8D2-6BD3-4F6E-9B89-9E8D97E5DD9E}" dt="2026-05-11T16:21:54.302" v="212" actId="1076"/>
          <ac:picMkLst>
            <pc:docMk/>
            <pc:sldMk cId="3350586211" sldId="983"/>
            <ac:picMk id="11" creationId="{792EA666-6E54-4E74-ABE0-669C6F3BEED4}"/>
          </ac:picMkLst>
        </pc:picChg>
      </pc:sldChg>
      <pc:sldChg chg="addSp delSp modSp mod delAnim modAnim">
        <pc:chgData name="Salima  Ben Najem" userId="5d5d9c33-4a8f-4fad-a74b-e23ae769dead" providerId="ADAL" clId="{9BC4A8D2-6BD3-4F6E-9B89-9E8D97E5DD9E}" dt="2026-05-11T16:07:26.524" v="43" actId="1076"/>
        <pc:sldMkLst>
          <pc:docMk/>
          <pc:sldMk cId="3092434302" sldId="990"/>
        </pc:sldMkLst>
        <pc:picChg chg="del">
          <ac:chgData name="Salima  Ben Najem" userId="5d5d9c33-4a8f-4fad-a74b-e23ae769dead" providerId="ADAL" clId="{9BC4A8D2-6BD3-4F6E-9B89-9E8D97E5DD9E}" dt="2026-05-11T16:06:52.900" v="39" actId="478"/>
          <ac:picMkLst>
            <pc:docMk/>
            <pc:sldMk cId="3092434302" sldId="990"/>
            <ac:picMk id="3" creationId="{084FCE0B-F909-B62E-A19E-16B82177F324}"/>
          </ac:picMkLst>
        </pc:picChg>
        <pc:picChg chg="add mod">
          <ac:chgData name="Salima  Ben Najem" userId="5d5d9c33-4a8f-4fad-a74b-e23ae769dead" providerId="ADAL" clId="{9BC4A8D2-6BD3-4F6E-9B89-9E8D97E5DD9E}" dt="2026-05-11T16:07:26.524" v="43" actId="1076"/>
          <ac:picMkLst>
            <pc:docMk/>
            <pc:sldMk cId="3092434302" sldId="990"/>
            <ac:picMk id="4" creationId="{1E699672-F801-2E35-B50F-944F50F00FD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17:39.889" v="117" actId="108"/>
        <pc:sldMkLst>
          <pc:docMk/>
          <pc:sldMk cId="2791018730" sldId="999"/>
        </pc:sldMkLst>
        <pc:spChg chg="del">
          <ac:chgData name="Salima  Ben Najem" userId="5d5d9c33-4a8f-4fad-a74b-e23ae769dead" providerId="ADAL" clId="{9BC4A8D2-6BD3-4F6E-9B89-9E8D97E5DD9E}" dt="2026-05-11T16:16:40.687" v="107" actId="478"/>
          <ac:spMkLst>
            <pc:docMk/>
            <pc:sldMk cId="2791018730" sldId="999"/>
            <ac:spMk id="2" creationId="{98C39114-9880-D4C4-4CAC-0C46BE56E9CA}"/>
          </ac:spMkLst>
        </pc:spChg>
        <pc:spChg chg="mod">
          <ac:chgData name="Salima  Ben Najem" userId="5d5d9c33-4a8f-4fad-a74b-e23ae769dead" providerId="ADAL" clId="{9BC4A8D2-6BD3-4F6E-9B89-9E8D97E5DD9E}" dt="2026-05-11T16:17:39.889" v="117" actId="108"/>
          <ac:spMkLst>
            <pc:docMk/>
            <pc:sldMk cId="2791018730" sldId="999"/>
            <ac:spMk id="4" creationId="{DD4AF10D-5646-142D-E1EF-C77920D8F0EE}"/>
          </ac:spMkLst>
        </pc:spChg>
        <pc:spChg chg="mod">
          <ac:chgData name="Salima  Ben Najem" userId="5d5d9c33-4a8f-4fad-a74b-e23ae769dead" providerId="ADAL" clId="{9BC4A8D2-6BD3-4F6E-9B89-9E8D97E5DD9E}" dt="2026-05-11T16:17:18.583" v="114" actId="1076"/>
          <ac:spMkLst>
            <pc:docMk/>
            <pc:sldMk cId="2791018730" sldId="999"/>
            <ac:spMk id="11" creationId="{B347C0E4-2547-0CC3-04B4-E486057C0B95}"/>
          </ac:spMkLst>
        </pc:spChg>
        <pc:spChg chg="add mod">
          <ac:chgData name="Salima  Ben Najem" userId="5d5d9c33-4a8f-4fad-a74b-e23ae769dead" providerId="ADAL" clId="{9BC4A8D2-6BD3-4F6E-9B89-9E8D97E5DD9E}" dt="2026-05-11T16:16:41.525" v="108"/>
          <ac:spMkLst>
            <pc:docMk/>
            <pc:sldMk cId="2791018730" sldId="999"/>
            <ac:spMk id="14" creationId="{C421F729-1F3E-4E7B-C91D-2514E69A8008}"/>
          </ac:spMkLst>
        </pc:spChg>
      </pc:sldChg>
      <pc:sldChg chg="modSp mod">
        <pc:chgData name="Salima  Ben Najem" userId="5d5d9c33-4a8f-4fad-a74b-e23ae769dead" providerId="ADAL" clId="{9BC4A8D2-6BD3-4F6E-9B89-9E8D97E5DD9E}" dt="2026-05-11T16:20:30.837" v="201" actId="20577"/>
        <pc:sldMkLst>
          <pc:docMk/>
          <pc:sldMk cId="867528053" sldId="1031"/>
        </pc:sldMkLst>
        <pc:spChg chg="mod">
          <ac:chgData name="Salima  Ben Najem" userId="5d5d9c33-4a8f-4fad-a74b-e23ae769dead" providerId="ADAL" clId="{9BC4A8D2-6BD3-4F6E-9B89-9E8D97E5DD9E}" dt="2026-05-11T16:20:30.837" v="201" actId="20577"/>
          <ac:spMkLst>
            <pc:docMk/>
            <pc:sldMk cId="867528053" sldId="1031"/>
            <ac:spMk id="5" creationId="{6343BBF0-6DA8-E1D6-67F3-F788DDA5935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05:53.543" v="30" actId="14100"/>
        <pc:sldMkLst>
          <pc:docMk/>
          <pc:sldMk cId="1733958472" sldId="1046"/>
        </pc:sldMkLst>
        <pc:spChg chg="mod">
          <ac:chgData name="Salima  Ben Najem" userId="5d5d9c33-4a8f-4fad-a74b-e23ae769dead" providerId="ADAL" clId="{9BC4A8D2-6BD3-4F6E-9B89-9E8D97E5DD9E}" dt="2026-05-11T16:05:53.543" v="30" actId="14100"/>
          <ac:spMkLst>
            <pc:docMk/>
            <pc:sldMk cId="1733958472" sldId="1046"/>
            <ac:spMk id="3" creationId="{D5E8686E-D9E3-61BB-8D9B-5E34729E4950}"/>
          </ac:spMkLst>
        </pc:spChg>
        <pc:picChg chg="del">
          <ac:chgData name="Salima  Ben Najem" userId="5d5d9c33-4a8f-4fad-a74b-e23ae769dead" providerId="ADAL" clId="{9BC4A8D2-6BD3-4F6E-9B89-9E8D97E5DD9E}" dt="2026-05-11T16:05:32.277" v="23" actId="478"/>
          <ac:picMkLst>
            <pc:docMk/>
            <pc:sldMk cId="1733958472" sldId="1046"/>
            <ac:picMk id="4" creationId="{F8B26154-8484-AB1F-9E53-459B144F58F3}"/>
          </ac:picMkLst>
        </pc:picChg>
        <pc:picChg chg="add mod ord">
          <ac:chgData name="Salima  Ben Najem" userId="5d5d9c33-4a8f-4fad-a74b-e23ae769dead" providerId="ADAL" clId="{9BC4A8D2-6BD3-4F6E-9B89-9E8D97E5DD9E}" dt="2026-05-11T16:05:43.899" v="28" actId="167"/>
          <ac:picMkLst>
            <pc:docMk/>
            <pc:sldMk cId="1733958472" sldId="1046"/>
            <ac:picMk id="15" creationId="{84B8B3E2-7E69-0C68-F059-1B49442D2F8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12:31.430" v="53" actId="1076"/>
        <pc:sldMkLst>
          <pc:docMk/>
          <pc:sldMk cId="3507508982" sldId="1051"/>
        </pc:sldMkLst>
        <pc:picChg chg="del">
          <ac:chgData name="Salima  Ben Najem" userId="5d5d9c33-4a8f-4fad-a74b-e23ae769dead" providerId="ADAL" clId="{9BC4A8D2-6BD3-4F6E-9B89-9E8D97E5DD9E}" dt="2026-05-11T16:12:19.302" v="49" actId="478"/>
          <ac:picMkLst>
            <pc:docMk/>
            <pc:sldMk cId="3507508982" sldId="1051"/>
            <ac:picMk id="2" creationId="{EC98F759-0AFF-B917-42CD-A654BA4543E6}"/>
          </ac:picMkLst>
        </pc:picChg>
        <pc:picChg chg="del">
          <ac:chgData name="Salima  Ben Najem" userId="5d5d9c33-4a8f-4fad-a74b-e23ae769dead" providerId="ADAL" clId="{9BC4A8D2-6BD3-4F6E-9B89-9E8D97E5DD9E}" dt="2026-05-11T16:11:45.522" v="44" actId="478"/>
          <ac:picMkLst>
            <pc:docMk/>
            <pc:sldMk cId="3507508982" sldId="1051"/>
            <ac:picMk id="5" creationId="{961D3492-1661-E7ED-2625-763AD3B7020B}"/>
          </ac:picMkLst>
        </pc:picChg>
        <pc:picChg chg="add mod">
          <ac:chgData name="Salima  Ben Najem" userId="5d5d9c33-4a8f-4fad-a74b-e23ae769dead" providerId="ADAL" clId="{9BC4A8D2-6BD3-4F6E-9B89-9E8D97E5DD9E}" dt="2026-05-11T16:11:55.608" v="48" actId="1076"/>
          <ac:picMkLst>
            <pc:docMk/>
            <pc:sldMk cId="3507508982" sldId="1051"/>
            <ac:picMk id="15" creationId="{FA5798C8-2333-601B-B695-A88FA7AA46F4}"/>
          </ac:picMkLst>
        </pc:picChg>
        <pc:picChg chg="add mod">
          <ac:chgData name="Salima  Ben Najem" userId="5d5d9c33-4a8f-4fad-a74b-e23ae769dead" providerId="ADAL" clId="{9BC4A8D2-6BD3-4F6E-9B89-9E8D97E5DD9E}" dt="2026-05-11T16:12:31.430" v="53" actId="1076"/>
          <ac:picMkLst>
            <pc:docMk/>
            <pc:sldMk cId="3507508982" sldId="1051"/>
            <ac:picMk id="18" creationId="{609C3D8D-0DAC-6B2B-891A-012A75A263B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16:20.674" v="104" actId="6549"/>
        <pc:sldMkLst>
          <pc:docMk/>
          <pc:sldMk cId="227697459" sldId="1063"/>
        </pc:sldMkLst>
        <pc:spChg chg="mod">
          <ac:chgData name="Salima  Ben Najem" userId="5d5d9c33-4a8f-4fad-a74b-e23ae769dead" providerId="ADAL" clId="{9BC4A8D2-6BD3-4F6E-9B89-9E8D97E5DD9E}" dt="2026-05-11T16:16:20.674" v="104" actId="6549"/>
          <ac:spMkLst>
            <pc:docMk/>
            <pc:sldMk cId="227697459" sldId="1063"/>
            <ac:spMk id="15" creationId="{77E79A7C-C2F7-1815-2C96-5799E2BFFC06}"/>
          </ac:spMkLst>
        </pc:spChg>
        <pc:picChg chg="del">
          <ac:chgData name="Salima  Ben Najem" userId="5d5d9c33-4a8f-4fad-a74b-e23ae769dead" providerId="ADAL" clId="{9BC4A8D2-6BD3-4F6E-9B89-9E8D97E5DD9E}" dt="2026-05-11T16:14:43.553" v="97" actId="478"/>
          <ac:picMkLst>
            <pc:docMk/>
            <pc:sldMk cId="227697459" sldId="1063"/>
            <ac:picMk id="2" creationId="{F77EA7D5-888E-AD5D-32B4-9AD1975BBBBB}"/>
          </ac:picMkLst>
        </pc:picChg>
        <pc:picChg chg="add mod">
          <ac:chgData name="Salima  Ben Najem" userId="5d5d9c33-4a8f-4fad-a74b-e23ae769dead" providerId="ADAL" clId="{9BC4A8D2-6BD3-4F6E-9B89-9E8D97E5DD9E}" dt="2026-05-11T16:14:45.991" v="99" actId="1076"/>
          <ac:picMkLst>
            <pc:docMk/>
            <pc:sldMk cId="227697459" sldId="1063"/>
            <ac:picMk id="3" creationId="{A2A82324-9458-E87E-6C46-ED6F601C8C9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16:35.434" v="106"/>
        <pc:sldMkLst>
          <pc:docMk/>
          <pc:sldMk cId="3324940861" sldId="1064"/>
        </pc:sldMkLst>
        <pc:spChg chg="del">
          <ac:chgData name="Salima  Ben Najem" userId="5d5d9c33-4a8f-4fad-a74b-e23ae769dead" providerId="ADAL" clId="{9BC4A8D2-6BD3-4F6E-9B89-9E8D97E5DD9E}" dt="2026-05-11T16:16:34.890" v="105" actId="478"/>
          <ac:spMkLst>
            <pc:docMk/>
            <pc:sldMk cId="3324940861" sldId="1064"/>
            <ac:spMk id="6" creationId="{9C301A1A-3C7A-5A0F-86AF-A20844FE421D}"/>
          </ac:spMkLst>
        </pc:spChg>
        <pc:spChg chg="add mod">
          <ac:chgData name="Salima  Ben Najem" userId="5d5d9c33-4a8f-4fad-a74b-e23ae769dead" providerId="ADAL" clId="{9BC4A8D2-6BD3-4F6E-9B89-9E8D97E5DD9E}" dt="2026-05-11T16:16:35.434" v="106"/>
          <ac:spMkLst>
            <pc:docMk/>
            <pc:sldMk cId="3324940861" sldId="1064"/>
            <ac:spMk id="12" creationId="{1C1BBED4-0AEC-5BE9-B8A2-7BA1436E4BD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06:50.333" v="38" actId="1076"/>
        <pc:sldMkLst>
          <pc:docMk/>
          <pc:sldMk cId="2661335609" sldId="1073"/>
        </pc:sldMkLst>
        <pc:picChg chg="del">
          <ac:chgData name="Salima  Ben Najem" userId="5d5d9c33-4a8f-4fad-a74b-e23ae769dead" providerId="ADAL" clId="{9BC4A8D2-6BD3-4F6E-9B89-9E8D97E5DD9E}" dt="2026-05-11T16:06:43.028" v="35" actId="478"/>
          <ac:picMkLst>
            <pc:docMk/>
            <pc:sldMk cId="2661335609" sldId="1073"/>
            <ac:picMk id="3" creationId="{395CE9FC-1967-A2E9-EE10-720F4E09CA17}"/>
          </ac:picMkLst>
        </pc:picChg>
        <pc:picChg chg="add mod">
          <ac:chgData name="Salima  Ben Najem" userId="5d5d9c33-4a8f-4fad-a74b-e23ae769dead" providerId="ADAL" clId="{9BC4A8D2-6BD3-4F6E-9B89-9E8D97E5DD9E}" dt="2026-05-11T16:06:50.333" v="38" actId="1076"/>
          <ac:picMkLst>
            <pc:docMk/>
            <pc:sldMk cId="2661335609" sldId="1073"/>
            <ac:picMk id="12" creationId="{30908696-FFF9-4DF4-7BA6-833F6C036D1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20:42.301" v="204" actId="1076"/>
        <pc:sldMkLst>
          <pc:docMk/>
          <pc:sldMk cId="1133065407" sldId="1076"/>
        </pc:sldMkLst>
        <pc:spChg chg="add mod">
          <ac:chgData name="Salima  Ben Najem" userId="5d5d9c33-4a8f-4fad-a74b-e23ae769dead" providerId="ADAL" clId="{9BC4A8D2-6BD3-4F6E-9B89-9E8D97E5DD9E}" dt="2026-05-11T16:20:42.301" v="204" actId="1076"/>
          <ac:spMkLst>
            <pc:docMk/>
            <pc:sldMk cId="1133065407" sldId="1076"/>
            <ac:spMk id="6" creationId="{361FAD22-14CB-4891-F045-845469369DDF}"/>
          </ac:spMkLst>
        </pc:spChg>
        <pc:spChg chg="del">
          <ac:chgData name="Salima  Ben Najem" userId="5d5d9c33-4a8f-4fad-a74b-e23ae769dead" providerId="ADAL" clId="{9BC4A8D2-6BD3-4F6E-9B89-9E8D97E5DD9E}" dt="2026-05-11T16:20:38.185" v="202" actId="478"/>
          <ac:spMkLst>
            <pc:docMk/>
            <pc:sldMk cId="1133065407" sldId="1076"/>
            <ac:spMk id="12" creationId="{6C3C0857-67C2-6E67-64AE-E199DB51DC75}"/>
          </ac:spMkLst>
        </pc:spChg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2072938158" sldId="1253"/>
        </pc:sldMkLst>
      </pc:sldChg>
      <pc:sldChg chg="addSp delSp modSp mod">
        <pc:chgData name="Salima  Ben Najem" userId="5d5d9c33-4a8f-4fad-a74b-e23ae769dead" providerId="ADAL" clId="{9BC4A8D2-6BD3-4F6E-9B89-9E8D97E5DD9E}" dt="2026-05-11T16:06:38.777" v="34" actId="1076"/>
        <pc:sldMkLst>
          <pc:docMk/>
          <pc:sldMk cId="590377139" sldId="1266"/>
        </pc:sldMkLst>
        <pc:picChg chg="del">
          <ac:chgData name="Salima  Ben Najem" userId="5d5d9c33-4a8f-4fad-a74b-e23ae769dead" providerId="ADAL" clId="{9BC4A8D2-6BD3-4F6E-9B89-9E8D97E5DD9E}" dt="2026-05-11T16:06:33.258" v="31" actId="478"/>
          <ac:picMkLst>
            <pc:docMk/>
            <pc:sldMk cId="590377139" sldId="1266"/>
            <ac:picMk id="3" creationId="{426F1E0B-3E2C-9BAB-1802-01EB920C4E48}"/>
          </ac:picMkLst>
        </pc:picChg>
        <pc:picChg chg="add mod">
          <ac:chgData name="Salima  Ben Najem" userId="5d5d9c33-4a8f-4fad-a74b-e23ae769dead" providerId="ADAL" clId="{9BC4A8D2-6BD3-4F6E-9B89-9E8D97E5DD9E}" dt="2026-05-11T16:06:38.777" v="34" actId="1076"/>
          <ac:picMkLst>
            <pc:docMk/>
            <pc:sldMk cId="590377139" sldId="1266"/>
            <ac:picMk id="7" creationId="{EA184F9F-205D-97FC-2637-F9DA2DCEE3CA}"/>
          </ac:picMkLst>
        </pc:picChg>
      </pc:sldChg>
      <pc:sldChg chg="modSp mod">
        <pc:chgData name="Salima  Ben Najem" userId="5d5d9c33-4a8f-4fad-a74b-e23ae769dead" providerId="ADAL" clId="{9BC4A8D2-6BD3-4F6E-9B89-9E8D97E5DD9E}" dt="2026-05-11T16:03:24.032" v="15" actId="1076"/>
        <pc:sldMkLst>
          <pc:docMk/>
          <pc:sldMk cId="290542983" sldId="1275"/>
        </pc:sldMkLst>
        <pc:spChg chg="mod">
          <ac:chgData name="Salima  Ben Najem" userId="5d5d9c33-4a8f-4fad-a74b-e23ae769dead" providerId="ADAL" clId="{9BC4A8D2-6BD3-4F6E-9B89-9E8D97E5DD9E}" dt="2026-05-11T16:03:24.032" v="15" actId="1076"/>
          <ac:spMkLst>
            <pc:docMk/>
            <pc:sldMk cId="290542983" sldId="1275"/>
            <ac:spMk id="23" creationId="{78F384E7-13AB-C988-32A8-43CF25F1CDA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03:36.346" v="17"/>
        <pc:sldMkLst>
          <pc:docMk/>
          <pc:sldMk cId="2129516457" sldId="1276"/>
        </pc:sldMkLst>
        <pc:spChg chg="add mod">
          <ac:chgData name="Salima  Ben Najem" userId="5d5d9c33-4a8f-4fad-a74b-e23ae769dead" providerId="ADAL" clId="{9BC4A8D2-6BD3-4F6E-9B89-9E8D97E5DD9E}" dt="2026-05-11T16:03:36.346" v="17"/>
          <ac:spMkLst>
            <pc:docMk/>
            <pc:sldMk cId="2129516457" sldId="1276"/>
            <ac:spMk id="13" creationId="{1685EF0E-1A36-7453-8FA4-CE4CDE65BE92}"/>
          </ac:spMkLst>
        </pc:spChg>
        <pc:spChg chg="del">
          <ac:chgData name="Salima  Ben Najem" userId="5d5d9c33-4a8f-4fad-a74b-e23ae769dead" providerId="ADAL" clId="{9BC4A8D2-6BD3-4F6E-9B89-9E8D97E5DD9E}" dt="2026-05-11T16:03:35.776" v="16" actId="478"/>
          <ac:spMkLst>
            <pc:docMk/>
            <pc:sldMk cId="2129516457" sldId="1276"/>
            <ac:spMk id="23" creationId="{7D27EF4A-B5B3-7F41-4D78-C377F2B33C7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03:42.339" v="19"/>
        <pc:sldMkLst>
          <pc:docMk/>
          <pc:sldMk cId="4204410744" sldId="1277"/>
        </pc:sldMkLst>
        <pc:spChg chg="add mod">
          <ac:chgData name="Salima  Ben Najem" userId="5d5d9c33-4a8f-4fad-a74b-e23ae769dead" providerId="ADAL" clId="{9BC4A8D2-6BD3-4F6E-9B89-9E8D97E5DD9E}" dt="2026-05-11T16:03:42.339" v="19"/>
          <ac:spMkLst>
            <pc:docMk/>
            <pc:sldMk cId="4204410744" sldId="1277"/>
            <ac:spMk id="2" creationId="{C4384FD1-54F6-067A-D31E-190E4A9E06D6}"/>
          </ac:spMkLst>
        </pc:spChg>
        <pc:spChg chg="del">
          <ac:chgData name="Salima  Ben Najem" userId="5d5d9c33-4a8f-4fad-a74b-e23ae769dead" providerId="ADAL" clId="{9BC4A8D2-6BD3-4F6E-9B89-9E8D97E5DD9E}" dt="2026-05-11T16:03:41.754" v="18" actId="478"/>
          <ac:spMkLst>
            <pc:docMk/>
            <pc:sldMk cId="4204410744" sldId="1277"/>
            <ac:spMk id="5" creationId="{076AF2C2-D275-48C2-73B9-1CCEDCBEB5B7}"/>
          </ac:spMkLst>
        </pc:spChg>
      </pc:sldChg>
      <pc:sldChg chg="del">
        <pc:chgData name="Salima  Ben Najem" userId="5d5d9c33-4a8f-4fad-a74b-e23ae769dead" providerId="ADAL" clId="{9BC4A8D2-6BD3-4F6E-9B89-9E8D97E5DD9E}" dt="2026-05-11T16:01:28.147" v="1" actId="47"/>
        <pc:sldMkLst>
          <pc:docMk/>
          <pc:sldMk cId="1966215524" sldId="1335"/>
        </pc:sldMkLst>
      </pc:sldChg>
      <pc:sldChg chg="del">
        <pc:chgData name="Salima  Ben Najem" userId="5d5d9c33-4a8f-4fad-a74b-e23ae769dead" providerId="ADAL" clId="{9BC4A8D2-6BD3-4F6E-9B89-9E8D97E5DD9E}" dt="2026-05-11T16:01:25.414" v="0" actId="47"/>
        <pc:sldMkLst>
          <pc:docMk/>
          <pc:sldMk cId="0" sldId="1337"/>
        </pc:sldMkLst>
      </pc:sldChg>
      <pc:sldChg chg="del">
        <pc:chgData name="Salima  Ben Najem" userId="5d5d9c33-4a8f-4fad-a74b-e23ae769dead" providerId="ADAL" clId="{9BC4A8D2-6BD3-4F6E-9B89-9E8D97E5DD9E}" dt="2026-05-11T16:01:30.481" v="2" actId="47"/>
        <pc:sldMkLst>
          <pc:docMk/>
          <pc:sldMk cId="1814711493" sldId="1338"/>
        </pc:sldMkLst>
      </pc:sldChg>
      <pc:sldChg chg="del">
        <pc:chgData name="Salima  Ben Najem" userId="5d5d9c33-4a8f-4fad-a74b-e23ae769dead" providerId="ADAL" clId="{9BC4A8D2-6BD3-4F6E-9B89-9E8D97E5DD9E}" dt="2026-05-11T16:01:33.885" v="3" actId="47"/>
        <pc:sldMkLst>
          <pc:docMk/>
          <pc:sldMk cId="3428072855" sldId="1340"/>
        </pc:sldMkLst>
      </pc:sldChg>
      <pc:sldChg chg="addSp delSp modSp mod">
        <pc:chgData name="Salima  Ben Najem" userId="5d5d9c33-4a8f-4fad-a74b-e23ae769dead" providerId="ADAL" clId="{9BC4A8D2-6BD3-4F6E-9B89-9E8D97E5DD9E}" dt="2026-05-11T16:13:11.053" v="72" actId="20577"/>
        <pc:sldMkLst>
          <pc:docMk/>
          <pc:sldMk cId="3109502353" sldId="1345"/>
        </pc:sldMkLst>
        <pc:spChg chg="mod">
          <ac:chgData name="Salima  Ben Najem" userId="5d5d9c33-4a8f-4fad-a74b-e23ae769dead" providerId="ADAL" clId="{9BC4A8D2-6BD3-4F6E-9B89-9E8D97E5DD9E}" dt="2026-05-11T16:13:11.053" v="72" actId="20577"/>
          <ac:spMkLst>
            <pc:docMk/>
            <pc:sldMk cId="3109502353" sldId="1345"/>
            <ac:spMk id="17" creationId="{8305EBEF-464A-4F1C-5E94-A1581C8B0E46}"/>
          </ac:spMkLst>
        </pc:spChg>
        <pc:picChg chg="add mod ord">
          <ac:chgData name="Salima  Ben Najem" userId="5d5d9c33-4a8f-4fad-a74b-e23ae769dead" providerId="ADAL" clId="{9BC4A8D2-6BD3-4F6E-9B89-9E8D97E5DD9E}" dt="2026-05-11T16:12:59.801" v="60" actId="1076"/>
          <ac:picMkLst>
            <pc:docMk/>
            <pc:sldMk cId="3109502353" sldId="1345"/>
            <ac:picMk id="2" creationId="{8A3497DA-C813-8A32-3134-9184839C2889}"/>
          </ac:picMkLst>
        </pc:picChg>
        <pc:picChg chg="del">
          <ac:chgData name="Salima  Ben Najem" userId="5d5d9c33-4a8f-4fad-a74b-e23ae769dead" providerId="ADAL" clId="{9BC4A8D2-6BD3-4F6E-9B89-9E8D97E5DD9E}" dt="2026-05-11T16:12:39.342" v="54" actId="478"/>
          <ac:picMkLst>
            <pc:docMk/>
            <pc:sldMk cId="3109502353" sldId="1345"/>
            <ac:picMk id="16" creationId="{E198E345-685D-AD17-DF7E-4167A442977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18:44.497" v="124" actId="20577"/>
        <pc:sldMkLst>
          <pc:docMk/>
          <pc:sldMk cId="90327078" sldId="1346"/>
        </pc:sldMkLst>
        <pc:spChg chg="mod">
          <ac:chgData name="Salima  Ben Najem" userId="5d5d9c33-4a8f-4fad-a74b-e23ae769dead" providerId="ADAL" clId="{9BC4A8D2-6BD3-4F6E-9B89-9E8D97E5DD9E}" dt="2026-05-11T16:18:44.497" v="124" actId="20577"/>
          <ac:spMkLst>
            <pc:docMk/>
            <pc:sldMk cId="90327078" sldId="1346"/>
            <ac:spMk id="2" creationId="{276F238B-B5E6-0028-D322-8123D72EC630}"/>
          </ac:spMkLst>
        </pc:spChg>
        <pc:picChg chg="add mod">
          <ac:chgData name="Salima  Ben Najem" userId="5d5d9c33-4a8f-4fad-a74b-e23ae769dead" providerId="ADAL" clId="{9BC4A8D2-6BD3-4F6E-9B89-9E8D97E5DD9E}" dt="2026-05-11T16:17:51.914" v="119"/>
          <ac:picMkLst>
            <pc:docMk/>
            <pc:sldMk cId="90327078" sldId="1346"/>
            <ac:picMk id="3" creationId="{5439A244-2A24-A279-7733-19E8B799867F}"/>
          </ac:picMkLst>
        </pc:picChg>
        <pc:picChg chg="del">
          <ac:chgData name="Salima  Ben Najem" userId="5d5d9c33-4a8f-4fad-a74b-e23ae769dead" providerId="ADAL" clId="{9BC4A8D2-6BD3-4F6E-9B89-9E8D97E5DD9E}" dt="2026-05-11T16:17:51.396" v="118" actId="478"/>
          <ac:picMkLst>
            <pc:docMk/>
            <pc:sldMk cId="90327078" sldId="1346"/>
            <ac:picMk id="5" creationId="{6C09837B-81E5-F5FF-B706-DA85AB2C326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18:53.808" v="126"/>
        <pc:sldMkLst>
          <pc:docMk/>
          <pc:sldMk cId="289845757" sldId="1347"/>
        </pc:sldMkLst>
        <pc:spChg chg="del">
          <ac:chgData name="Salima  Ben Najem" userId="5d5d9c33-4a8f-4fad-a74b-e23ae769dead" providerId="ADAL" clId="{9BC4A8D2-6BD3-4F6E-9B89-9E8D97E5DD9E}" dt="2026-05-11T16:18:53.223" v="125" actId="478"/>
          <ac:spMkLst>
            <pc:docMk/>
            <pc:sldMk cId="289845757" sldId="1347"/>
            <ac:spMk id="6" creationId="{73AE511D-A4C1-5FCB-D954-D1853FF7155A}"/>
          </ac:spMkLst>
        </pc:spChg>
        <pc:spChg chg="add mod">
          <ac:chgData name="Salima  Ben Najem" userId="5d5d9c33-4a8f-4fad-a74b-e23ae769dead" providerId="ADAL" clId="{9BC4A8D2-6BD3-4F6E-9B89-9E8D97E5DD9E}" dt="2026-05-11T16:18:53.808" v="126"/>
          <ac:spMkLst>
            <pc:docMk/>
            <pc:sldMk cId="289845757" sldId="1347"/>
            <ac:spMk id="12" creationId="{A4125622-3910-4681-61F8-2A5B29D6648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19:46.591" v="138" actId="108"/>
        <pc:sldMkLst>
          <pc:docMk/>
          <pc:sldMk cId="3450967354" sldId="1348"/>
        </pc:sldMkLst>
        <pc:spChg chg="del">
          <ac:chgData name="Salima  Ben Najem" userId="5d5d9c33-4a8f-4fad-a74b-e23ae769dead" providerId="ADAL" clId="{9BC4A8D2-6BD3-4F6E-9B89-9E8D97E5DD9E}" dt="2026-05-11T16:18:59.474" v="127" actId="478"/>
          <ac:spMkLst>
            <pc:docMk/>
            <pc:sldMk cId="3450967354" sldId="1348"/>
            <ac:spMk id="2" creationId="{ABC8FE74-917B-799D-65EA-3150027E1A71}"/>
          </ac:spMkLst>
        </pc:spChg>
        <pc:spChg chg="mod">
          <ac:chgData name="Salima  Ben Najem" userId="5d5d9c33-4a8f-4fad-a74b-e23ae769dead" providerId="ADAL" clId="{9BC4A8D2-6BD3-4F6E-9B89-9E8D97E5DD9E}" dt="2026-05-11T16:19:46.591" v="138" actId="108"/>
          <ac:spMkLst>
            <pc:docMk/>
            <pc:sldMk cId="3450967354" sldId="1348"/>
            <ac:spMk id="4" creationId="{7D766CBC-2E0A-ACF1-067F-660CDB22A4E0}"/>
          </ac:spMkLst>
        </pc:spChg>
        <pc:spChg chg="mod">
          <ac:chgData name="Salima  Ben Najem" userId="5d5d9c33-4a8f-4fad-a74b-e23ae769dead" providerId="ADAL" clId="{9BC4A8D2-6BD3-4F6E-9B89-9E8D97E5DD9E}" dt="2026-05-11T16:19:28.339" v="134" actId="6549"/>
          <ac:spMkLst>
            <pc:docMk/>
            <pc:sldMk cId="3450967354" sldId="1348"/>
            <ac:spMk id="11" creationId="{8D9C276C-2F9F-1A59-6801-78A4A0893A8B}"/>
          </ac:spMkLst>
        </pc:spChg>
        <pc:spChg chg="add mod">
          <ac:chgData name="Salima  Ben Najem" userId="5d5d9c33-4a8f-4fad-a74b-e23ae769dead" providerId="ADAL" clId="{9BC4A8D2-6BD3-4F6E-9B89-9E8D97E5DD9E}" dt="2026-05-11T16:19:00.171" v="128"/>
          <ac:spMkLst>
            <pc:docMk/>
            <pc:sldMk cId="3450967354" sldId="1348"/>
            <ac:spMk id="14" creationId="{E02F4104-5D8B-7403-1891-9DF08A00511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13:48.029" v="79" actId="1076"/>
        <pc:sldMkLst>
          <pc:docMk/>
          <pc:sldMk cId="4130183394" sldId="1350"/>
        </pc:sldMkLst>
        <pc:picChg chg="del">
          <ac:chgData name="Salima  Ben Najem" userId="5d5d9c33-4a8f-4fad-a74b-e23ae769dead" providerId="ADAL" clId="{9BC4A8D2-6BD3-4F6E-9B89-9E8D97E5DD9E}" dt="2026-05-11T16:13:20.814" v="73" actId="478"/>
          <ac:picMkLst>
            <pc:docMk/>
            <pc:sldMk cId="4130183394" sldId="1350"/>
            <ac:picMk id="2" creationId="{1947E8AF-E75E-567E-500F-4FBAA7738B9F}"/>
          </ac:picMkLst>
        </pc:picChg>
        <pc:picChg chg="add mod">
          <ac:chgData name="Salima  Ben Najem" userId="5d5d9c33-4a8f-4fad-a74b-e23ae769dead" providerId="ADAL" clId="{9BC4A8D2-6BD3-4F6E-9B89-9E8D97E5DD9E}" dt="2026-05-11T16:13:21.484" v="74"/>
          <ac:picMkLst>
            <pc:docMk/>
            <pc:sldMk cId="4130183394" sldId="1350"/>
            <ac:picMk id="3" creationId="{B213A049-653F-5623-0707-6779F19985AE}"/>
          </ac:picMkLst>
        </pc:picChg>
        <pc:picChg chg="del">
          <ac:chgData name="Salima  Ben Najem" userId="5d5d9c33-4a8f-4fad-a74b-e23ae769dead" providerId="ADAL" clId="{9BC4A8D2-6BD3-4F6E-9B89-9E8D97E5DD9E}" dt="2026-05-11T16:13:38.717" v="75" actId="478"/>
          <ac:picMkLst>
            <pc:docMk/>
            <pc:sldMk cId="4130183394" sldId="1350"/>
            <ac:picMk id="15" creationId="{1EEFA630-6110-7CCB-50E7-649447E033A8}"/>
          </ac:picMkLst>
        </pc:picChg>
        <pc:picChg chg="add mod">
          <ac:chgData name="Salima  Ben Najem" userId="5d5d9c33-4a8f-4fad-a74b-e23ae769dead" providerId="ADAL" clId="{9BC4A8D2-6BD3-4F6E-9B89-9E8D97E5DD9E}" dt="2026-05-11T16:13:48.029" v="79" actId="1076"/>
          <ac:picMkLst>
            <pc:docMk/>
            <pc:sldMk cId="4130183394" sldId="1350"/>
            <ac:picMk id="17" creationId="{8C31CD46-BFAE-F426-FC08-6C0B624AEAB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1T16:14:30.129" v="96" actId="20577"/>
        <pc:sldMkLst>
          <pc:docMk/>
          <pc:sldMk cId="308909359" sldId="1351"/>
        </pc:sldMkLst>
        <pc:spChg chg="mod">
          <ac:chgData name="Salima  Ben Najem" userId="5d5d9c33-4a8f-4fad-a74b-e23ae769dead" providerId="ADAL" clId="{9BC4A8D2-6BD3-4F6E-9B89-9E8D97E5DD9E}" dt="2026-05-11T16:14:22.003" v="87" actId="1076"/>
          <ac:spMkLst>
            <pc:docMk/>
            <pc:sldMk cId="308909359" sldId="1351"/>
            <ac:spMk id="14" creationId="{80BCE867-59D6-CB12-1572-393B733CCD50}"/>
          </ac:spMkLst>
        </pc:spChg>
        <pc:spChg chg="mod">
          <ac:chgData name="Salima  Ben Najem" userId="5d5d9c33-4a8f-4fad-a74b-e23ae769dead" providerId="ADAL" clId="{9BC4A8D2-6BD3-4F6E-9B89-9E8D97E5DD9E}" dt="2026-05-11T16:14:30.129" v="96" actId="20577"/>
          <ac:spMkLst>
            <pc:docMk/>
            <pc:sldMk cId="308909359" sldId="1351"/>
            <ac:spMk id="17" creationId="{21A9B962-F55C-0459-9F10-CE48E9AD15DE}"/>
          </ac:spMkLst>
        </pc:spChg>
        <pc:picChg chg="add mod ord">
          <ac:chgData name="Salima  Ben Najem" userId="5d5d9c33-4a8f-4fad-a74b-e23ae769dead" providerId="ADAL" clId="{9BC4A8D2-6BD3-4F6E-9B89-9E8D97E5DD9E}" dt="2026-05-11T16:14:12.989" v="85" actId="167"/>
          <ac:picMkLst>
            <pc:docMk/>
            <pc:sldMk cId="308909359" sldId="1351"/>
            <ac:picMk id="2" creationId="{E4FF3ADA-0C38-2FD4-FDC1-D985F0503A6D}"/>
          </ac:picMkLst>
        </pc:picChg>
        <pc:picChg chg="del">
          <ac:chgData name="Salima  Ben Najem" userId="5d5d9c33-4a8f-4fad-a74b-e23ae769dead" providerId="ADAL" clId="{9BC4A8D2-6BD3-4F6E-9B89-9E8D97E5DD9E}" dt="2026-05-11T16:13:58.397" v="80" actId="478"/>
          <ac:picMkLst>
            <pc:docMk/>
            <pc:sldMk cId="308909359" sldId="1351"/>
            <ac:picMk id="3" creationId="{351E358A-76EA-E3A6-F663-7C58B42BD0FB}"/>
          </ac:picMkLst>
        </pc:picChg>
      </pc:sldChg>
      <pc:sldChg chg="modSp mod">
        <pc:chgData name="Salima  Ben Najem" userId="5d5d9c33-4a8f-4fad-a74b-e23ae769dead" providerId="ADAL" clId="{9BC4A8D2-6BD3-4F6E-9B89-9E8D97E5DD9E}" dt="2026-05-11T16:22:24.436" v="226" actId="207"/>
        <pc:sldMkLst>
          <pc:docMk/>
          <pc:sldMk cId="215398432" sldId="1352"/>
        </pc:sldMkLst>
        <pc:spChg chg="mod">
          <ac:chgData name="Salima  Ben Najem" userId="5d5d9c33-4a8f-4fad-a74b-e23ae769dead" providerId="ADAL" clId="{9BC4A8D2-6BD3-4F6E-9B89-9E8D97E5DD9E}" dt="2026-05-11T16:22:24.436" v="226" actId="207"/>
          <ac:spMkLst>
            <pc:docMk/>
            <pc:sldMk cId="215398432" sldId="1352"/>
            <ac:spMk id="14" creationId="{1620FEA7-A25E-CB99-96B8-FCDE08A73479}"/>
          </ac:spMkLst>
        </pc:spChg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134072692" sldId="1355"/>
        </pc:sldMkLst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1170599219" sldId="1356"/>
        </pc:sldMkLst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2862278555" sldId="1357"/>
        </pc:sldMkLst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2920385619" sldId="1358"/>
        </pc:sldMkLst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1756697755" sldId="1359"/>
        </pc:sldMkLst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211571571" sldId="1360"/>
        </pc:sldMkLst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4103665403" sldId="1361"/>
        </pc:sldMkLst>
      </pc:sldChg>
      <pc:sldChg chg="del">
        <pc:chgData name="Salima  Ben Najem" userId="5d5d9c33-4a8f-4fad-a74b-e23ae769dead" providerId="ADAL" clId="{9BC4A8D2-6BD3-4F6E-9B89-9E8D97E5DD9E}" dt="2026-05-11T16:21:07.291" v="205" actId="47"/>
        <pc:sldMkLst>
          <pc:docMk/>
          <pc:sldMk cId="273093157" sldId="1362"/>
        </pc:sldMkLst>
      </pc:sldChg>
      <pc:sldMasterChg chg="delSldLayout">
        <pc:chgData name="Salima  Ben Najem" userId="5d5d9c33-4a8f-4fad-a74b-e23ae769dead" providerId="ADAL" clId="{9BC4A8D2-6BD3-4F6E-9B89-9E8D97E5DD9E}" dt="2026-05-11T16:21:07.291" v="205" actId="47"/>
        <pc:sldMasterMkLst>
          <pc:docMk/>
          <pc:sldMasterMk cId="3288550401" sldId="2147483869"/>
        </pc:sldMasterMkLst>
        <pc:sldLayoutChg chg="del">
          <pc:chgData name="Salima  Ben Najem" userId="5d5d9c33-4a8f-4fad-a74b-e23ae769dead" providerId="ADAL" clId="{9BC4A8D2-6BD3-4F6E-9B89-9E8D97E5DD9E}" dt="2026-05-11T16:21:07.291" v="205" actId="47"/>
          <pc:sldLayoutMkLst>
            <pc:docMk/>
            <pc:sldMasterMk cId="3288550401" sldId="2147483869"/>
            <pc:sldLayoutMk cId="1892307425" sldId="214748389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3810C720-C8B3-8250-8D56-DD31721D9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8EDAA961-71B2-31EF-4887-C36B1DD411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AC036974-4355-7F79-9873-01FD7F2C2A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954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98BE230F-1F55-77B6-D127-EA5B32A60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B222AD87-DE07-0960-4EE9-8F666CFDCC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AE68D93C-D8F6-1A1F-65C3-39A3EE5C05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500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481F5-A8CC-59C5-4E55-88DE0894B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C50C6B-856E-72DF-9562-D0E9DFF2A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C63E4-58C9-B25C-76F7-93DCD03DE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45CB6-DCB5-5628-CF77-C54C4F2D6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173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B7EC6-DCD6-02CC-966C-9B5594A3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B80A6A-ADE1-4D81-EA34-76E9BDBD3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58FE02-AC23-35D0-22E4-0A4CB310A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73D15F-43F1-B396-BC23-8A4462F2C3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37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9595F-768D-DF95-39FD-36464B0F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1FD6E8-BA6D-6496-346C-5D568A8D4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420D76-2FD5-0474-9B7B-2E11AEDEF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AC1D7B-9BA9-FB87-04CD-999D47776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501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6FDC1-1A0E-9871-69FC-F23D8961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9EB5FE-4D99-AE69-6124-00A8733B2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4A70F7-14AA-890D-8E26-56B010548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4C810F-7092-A1DA-CF04-FDD93544D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344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2CD9-0215-F875-C2BE-34BBEA44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C5E671-8312-318D-4D7B-B76501AB5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45772E-0A52-AE26-9C75-0EEE76DD3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D5F7A9-10C5-B632-5280-BDA9BE5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898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3631-0D0E-80EB-E834-9F2369ADC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73E3D2-AFDB-E6A4-ADEC-72C7EC338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930BC1-3544-5B35-E353-53CF7280D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A52F3C-5BD3-75CC-4467-CE064FEAF5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145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9EDB0-0727-9A9E-51E8-FEAFF9BCF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CF111F-1F37-C479-59B0-FCD377877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7C3442-485B-8718-7A2E-05596AA3A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3F1F43-E241-C3DE-FDFE-987CA2C6A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970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BF019-DC7B-E8C1-3C25-FE409D2B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FA21A4-163D-D2C1-BEC9-F475B7D29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1FCB7E-2FDE-737A-4C2A-2498C383B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4A8251-9B2F-1246-66BA-525247AD1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247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247CF-2442-0992-D977-FB6F13F6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90B918-45C9-D6B9-8D38-EFF3FCD6F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714FD1-5F36-6896-AE08-452369BD9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5D6E56-E3BD-6974-0EAA-DC7821271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110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1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758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90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9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04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13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81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951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93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79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04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549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688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462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90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796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230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91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433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37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656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99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437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610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62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12_Disposition personnalisé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394184" y="792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Google Shape;18;p4"/>
          <p:cNvSpPr>
            <a:spLocks noGrp="1"/>
          </p:cNvSpPr>
          <p:nvPr>
            <p:ph type="media" idx="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media" idx="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522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031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2039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067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903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56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46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823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07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78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667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9687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1367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44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01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25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18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35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5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65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93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68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5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917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7859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916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93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31.png"/><Relationship Id="rId4" Type="http://schemas.openxmlformats.org/officeDocument/2006/relationships/image" Target="../media/image32.gif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91.xml"/><Relationship Id="rId7" Type="http://schemas.openxmlformats.org/officeDocument/2006/relationships/image" Target="../media/image10.png"/><Relationship Id="rId2" Type="http://schemas.microsoft.com/office/2007/relationships/media" Target="../media/media5.wav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7775BB-7461-7AEA-8B33-102B49E3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9" b="298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E7283C2-52DF-5BB5-C270-47687F76F604}"/>
              </a:ext>
            </a:extLst>
          </p:cNvPr>
          <p:cNvGrpSpPr/>
          <p:nvPr/>
        </p:nvGrpSpPr>
        <p:grpSpPr>
          <a:xfrm>
            <a:off x="1093255" y="2463717"/>
            <a:ext cx="6714379" cy="2590801"/>
            <a:chOff x="289413" y="2711597"/>
            <a:chExt cx="6714379" cy="259080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CB315B1-A355-23C1-6E9A-CDB11ED8E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4722" y="2711597"/>
              <a:ext cx="1689070" cy="25908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67896C1-2B7F-6D1A-1E6A-40E773A9A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602" y="2711597"/>
              <a:ext cx="1689071" cy="2590801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64FF4B6-7FF6-FE80-A4E7-948E90D8B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774" y="2711597"/>
              <a:ext cx="1689070" cy="2590799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523B1EA-AE12-C3F5-3187-4D0880653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13" y="2711597"/>
              <a:ext cx="1689070" cy="2590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0102-BA97-5025-A32E-F71139BA9272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des problèmes mathématiques</a:t>
            </a:r>
            <a:r>
              <a:rPr lang="fr-MA" sz="1400" dirty="0"/>
              <a:t>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Jouer un 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166" y="2320820"/>
            <a:ext cx="4710907" cy="33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ADF50E-E0DF-3559-FD06-3238D841CB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3" name="FR_N5_P5_SEM2_S4_dialogue">
            <a:hlinkClick r:id="" action="ppaction://media"/>
            <a:extLst>
              <a:ext uri="{FF2B5EF4-FFF2-40B4-BE49-F238E27FC236}">
                <a16:creationId xmlns:a16="http://schemas.microsoft.com/office/drawing/2014/main" id="{F893A631-6890-F9F2-22B6-EC037D9861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621" y="2179792"/>
            <a:ext cx="7908758" cy="281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3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ADF50E-E0DF-3559-FD06-3238D841CB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3" name="FR_N5_P5_SEM2_S4_dialogue">
            <a:hlinkClick r:id="" action="ppaction://media"/>
            <a:extLst>
              <a:ext uri="{FF2B5EF4-FFF2-40B4-BE49-F238E27FC236}">
                <a16:creationId xmlns:a16="http://schemas.microsoft.com/office/drawing/2014/main" id="{F893A631-6890-F9F2-22B6-EC037D9861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621" y="2179792"/>
            <a:ext cx="7908758" cy="281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7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3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998F189-80CD-49AA-3335-051FAA00B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31" y="1941327"/>
            <a:ext cx="7766137" cy="393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5CA899BD-78DF-AF5B-7A04-ED42367C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F19F8E-4DAE-E77D-8D73-8E0D1964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DD5DB48-1263-9277-4544-AD6ADF798E3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3B27CA-56A4-EC91-F32B-F561C23BE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978F9D-00EF-1336-CD0B-D454CA936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1A4CC83-7EF7-7A43-1584-0EFBE08FB172}"/>
              </a:ext>
            </a:extLst>
          </p:cNvPr>
          <p:cNvGrpSpPr/>
          <p:nvPr/>
        </p:nvGrpSpPr>
        <p:grpSpPr>
          <a:xfrm>
            <a:off x="969578" y="1615550"/>
            <a:ext cx="6655309" cy="4939139"/>
            <a:chOff x="1496930" y="1664561"/>
            <a:chExt cx="6655309" cy="45495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5E49A7B9-B3ED-CB84-299F-44B76C55D17A}"/>
                </a:ext>
              </a:extLst>
            </p:cNvPr>
            <p:cNvSpPr/>
            <p:nvPr/>
          </p:nvSpPr>
          <p:spPr>
            <a:xfrm>
              <a:off x="2850906" y="1810347"/>
              <a:ext cx="3932050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Tu te souviens de la marche verte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? 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41C40F54-8A42-E331-6EDE-9603689644F6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D134EFD5-87E9-F051-817F-0156F3E94F28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D8DA43D4-B9F0-EF47-D8BF-1A2A1ED7688D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2A90A173-320E-9376-2B9F-2BBA5301EA83}"/>
                </a:ext>
              </a:extLst>
            </p:cNvPr>
            <p:cNvSpPr/>
            <p:nvPr/>
          </p:nvSpPr>
          <p:spPr>
            <a:xfrm>
              <a:off x="2246087" y="2421723"/>
              <a:ext cx="5038430" cy="623269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98DC4515-199D-208F-C8CD-6B22EE2316C8}"/>
                </a:ext>
              </a:extLst>
            </p:cNvPr>
            <p:cNvSpPr txBox="1"/>
            <p:nvPr/>
          </p:nvSpPr>
          <p:spPr>
            <a:xfrm>
              <a:off x="2402748" y="2372905"/>
              <a:ext cx="4828366" cy="704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Je m’en souviens très bien. La marche verte a eu lieu le 6 novembre 1975,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117FFD34-72F0-7FE7-0B7D-E99D9479AFC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7EE8D441-7086-BC9F-DFED-DF7FF41EFA13}"/>
                </a:ext>
              </a:extLst>
            </p:cNvPr>
            <p:cNvSpPr/>
            <p:nvPr/>
          </p:nvSpPr>
          <p:spPr>
            <a:xfrm>
              <a:off x="2283466" y="3155471"/>
              <a:ext cx="5038429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D5A5E8CA-9883-4C49-5F11-76187AA30A67}"/>
                </a:ext>
              </a:extLst>
            </p:cNvPr>
            <p:cNvSpPr/>
            <p:nvPr/>
          </p:nvSpPr>
          <p:spPr>
            <a:xfrm>
              <a:off x="2696690" y="3571358"/>
              <a:ext cx="4652184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récupérer le Sahara marocain.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509BE0B0-5AA3-F60B-1BA2-182725FBE921}"/>
                </a:ext>
              </a:extLst>
            </p:cNvPr>
            <p:cNvSpPr txBox="1"/>
            <p:nvPr/>
          </p:nvSpPr>
          <p:spPr>
            <a:xfrm>
              <a:off x="2213375" y="3065933"/>
              <a:ext cx="5178469" cy="4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Pourquoi les Marocains ont-ils organisé la marche verte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BE60D09A-0F97-8B60-BECC-1F717642A8F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28459" y="3316596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AB8691C4-896A-9B68-7651-5456D463F1D5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1136D56C-AC78-B26A-C9C5-6CE5A9BE198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96930" y="291421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FBD1EDB3-1FA4-8368-0D33-22565BFF556F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82942885-1272-3244-B222-5FF1FAE0623E}"/>
                </a:ext>
              </a:extLst>
            </p:cNvPr>
            <p:cNvSpPr/>
            <p:nvPr/>
          </p:nvSpPr>
          <p:spPr>
            <a:xfrm>
              <a:off x="2443675" y="4036638"/>
              <a:ext cx="4995434" cy="568582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488C76C5-5D97-5B15-5775-289B85A8AED5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DB914BE5-0BCF-DD0B-4966-086BFFB1DDA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37263" y="393794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94E434D7-7869-68FA-E8F8-75F9C37D6F0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402318" y="235839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CC01DD9-D6D2-92E3-3BAE-FE8B814857E0}"/>
                </a:ext>
              </a:extLst>
            </p:cNvPr>
            <p:cNvSpPr txBox="1"/>
            <p:nvPr/>
          </p:nvSpPr>
          <p:spPr>
            <a:xfrm>
              <a:off x="2454325" y="4035906"/>
              <a:ext cx="5010674" cy="6106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Tu te souviens de la révolution du Roi et du peuple, le 20 août 1953 ?</a:t>
              </a:r>
            </a:p>
          </p:txBody>
        </p:sp>
      </p:grp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0D67B803-29AF-803F-5D29-601292E113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45178" y="4879153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1;p2">
            <a:extLst>
              <a:ext uri="{FF2B5EF4-FFF2-40B4-BE49-F238E27FC236}">
                <a16:creationId xmlns:a16="http://schemas.microsoft.com/office/drawing/2014/main" id="{C8EE905C-EC50-6913-E7FC-83DE79BD1A11}"/>
              </a:ext>
            </a:extLst>
          </p:cNvPr>
          <p:cNvSpPr/>
          <p:nvPr/>
        </p:nvSpPr>
        <p:spPr>
          <a:xfrm>
            <a:off x="1799109" y="4940788"/>
            <a:ext cx="4995434" cy="617265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576673B-EDD7-630D-A4B1-AF961387F949}"/>
              </a:ext>
            </a:extLst>
          </p:cNvPr>
          <p:cNvSpPr txBox="1"/>
          <p:nvPr/>
        </p:nvSpPr>
        <p:spPr>
          <a:xfrm>
            <a:off x="1834272" y="4954440"/>
            <a:ext cx="4962836" cy="662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Oui, les Marocains ont manifesté afin de s’opposer à l’exil du roi Mohammed V.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62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AA123BD4-DAFA-C916-BC68-A31B2F802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71;p2">
            <a:extLst>
              <a:ext uri="{FF2B5EF4-FFF2-40B4-BE49-F238E27FC236}">
                <a16:creationId xmlns:a16="http://schemas.microsoft.com/office/drawing/2014/main" id="{71A51032-D775-623B-802F-D32131A492BC}"/>
              </a:ext>
            </a:extLst>
          </p:cNvPr>
          <p:cNvSpPr/>
          <p:nvPr/>
        </p:nvSpPr>
        <p:spPr>
          <a:xfrm>
            <a:off x="5235936" y="5768137"/>
            <a:ext cx="1474443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5B012B-37DD-C945-B326-F68171FC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713606-E78E-86C6-AB78-107DDC9156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12DB3D0-8EC3-5028-F635-4E30D219D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D08B3D-2768-F6CE-0948-9687AE45A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A525C8B-A1B3-6F93-B3C8-B4DD6F19E63B}"/>
              </a:ext>
            </a:extLst>
          </p:cNvPr>
          <p:cNvGrpSpPr/>
          <p:nvPr/>
        </p:nvGrpSpPr>
        <p:grpSpPr>
          <a:xfrm>
            <a:off x="969578" y="1497626"/>
            <a:ext cx="6644835" cy="4939139"/>
            <a:chOff x="1496930" y="1664561"/>
            <a:chExt cx="6644835" cy="45495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9CE10379-6E21-BF2A-1362-6639CEC4B7A2}"/>
                </a:ext>
              </a:extLst>
            </p:cNvPr>
            <p:cNvSpPr/>
            <p:nvPr/>
          </p:nvSpPr>
          <p:spPr>
            <a:xfrm>
              <a:off x="2850906" y="1810347"/>
              <a:ext cx="3932050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Qu’as-tu découvert à la Koutoubia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266D2FB1-7E8A-2EB9-A433-7DDF68AFE1D5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8E8F0243-DA26-C8D3-DA9D-ADE6B63A83B4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2C12F22D-7AD7-070A-0DE1-E17771A0C80C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A1C7F153-1E75-4C6F-E2A0-5D9B953A40F4}"/>
                </a:ext>
              </a:extLst>
            </p:cNvPr>
            <p:cNvSpPr/>
            <p:nvPr/>
          </p:nvSpPr>
          <p:spPr>
            <a:xfrm>
              <a:off x="3920684" y="2280427"/>
              <a:ext cx="3444862" cy="302742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81386AC2-2A16-1613-996E-329787316840}"/>
                </a:ext>
              </a:extLst>
            </p:cNvPr>
            <p:cNvSpPr txBox="1"/>
            <p:nvPr/>
          </p:nvSpPr>
          <p:spPr>
            <a:xfrm>
              <a:off x="4077345" y="2231609"/>
              <a:ext cx="3029435" cy="431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un beau minaret.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8665B1E8-173D-5098-7CE2-78111FABBE4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3A39344C-BE82-9AF3-5456-41E7FBD2750F}"/>
                </a:ext>
              </a:extLst>
            </p:cNvPr>
            <p:cNvSpPr/>
            <p:nvPr/>
          </p:nvSpPr>
          <p:spPr>
            <a:xfrm>
              <a:off x="2283466" y="2641283"/>
              <a:ext cx="5038429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8C421701-A852-C45A-6089-C121E578AF9D}"/>
                </a:ext>
              </a:extLst>
            </p:cNvPr>
            <p:cNvSpPr/>
            <p:nvPr/>
          </p:nvSpPr>
          <p:spPr>
            <a:xfrm>
              <a:off x="3693135" y="3106335"/>
              <a:ext cx="3591382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 minaret est sculpté soigneusement.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E0656F11-04B2-B55B-B969-40B8DC046C91}"/>
                </a:ext>
              </a:extLst>
            </p:cNvPr>
            <p:cNvSpPr txBox="1"/>
            <p:nvPr/>
          </p:nvSpPr>
          <p:spPr>
            <a:xfrm>
              <a:off x="2213375" y="2551745"/>
              <a:ext cx="4478557" cy="4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Comment est le minaret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4ECD4A8F-DE37-09CD-B2CC-8B176D1F18A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28459" y="2802407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ABA5BF9B-FEC4-C760-27A9-988CE113F0CF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45EAF606-3D86-9FC5-F15A-713240CEDF0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96930" y="2400028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5A7D3318-25FF-B48D-2F3F-2D240DC5AD79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E4C7D0BC-27FC-5D4C-A357-6CB99879711C}"/>
                </a:ext>
              </a:extLst>
            </p:cNvPr>
            <p:cNvSpPr/>
            <p:nvPr/>
          </p:nvSpPr>
          <p:spPr>
            <a:xfrm>
              <a:off x="2443675" y="3605073"/>
              <a:ext cx="3547217" cy="32857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1E65F390-6CF2-DDDA-2E10-510F279D69EB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F1CA9563-7FDC-1194-3CD5-D009FF4E3B1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88429" y="3315224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F1AF6BF0-3854-2476-0181-CF7CB9A460B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391844" y="1949089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62DC5E9-36E6-0558-1B8A-D76D744BD3C5}"/>
                </a:ext>
              </a:extLst>
            </p:cNvPr>
            <p:cNvSpPr txBox="1"/>
            <p:nvPr/>
          </p:nvSpPr>
          <p:spPr>
            <a:xfrm>
              <a:off x="2452717" y="3596393"/>
              <a:ext cx="3682956" cy="3459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Qu’as-tu découvert à Al Quaraouiyine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" name="Google Shape;151;p2">
              <a:extLst>
                <a:ext uri="{FF2B5EF4-FFF2-40B4-BE49-F238E27FC236}">
                  <a16:creationId xmlns:a16="http://schemas.microsoft.com/office/drawing/2014/main" id="{B64822AD-8172-499F-98D8-82A841A5AEFF}"/>
                </a:ext>
              </a:extLst>
            </p:cNvPr>
            <p:cNvSpPr txBox="1"/>
            <p:nvPr/>
          </p:nvSpPr>
          <p:spPr>
            <a:xfrm>
              <a:off x="5922200" y="5607923"/>
              <a:ext cx="1307107" cy="318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A bientôt !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EE9EC96D-3DA7-CFD3-EA4C-3BC91EDE8C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3823" y="3881490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1;p2">
            <a:extLst>
              <a:ext uri="{FF2B5EF4-FFF2-40B4-BE49-F238E27FC236}">
                <a16:creationId xmlns:a16="http://schemas.microsoft.com/office/drawing/2014/main" id="{EC2E8E09-2F1D-E1D3-2ABC-5DEEC76CCB2D}"/>
              </a:ext>
            </a:extLst>
          </p:cNvPr>
          <p:cNvSpPr/>
          <p:nvPr/>
        </p:nvSpPr>
        <p:spPr>
          <a:xfrm>
            <a:off x="3853280" y="4169550"/>
            <a:ext cx="2887191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291ED1-0B6C-9112-4D43-819BDA0F3111}"/>
              </a:ext>
            </a:extLst>
          </p:cNvPr>
          <p:cNvSpPr txBox="1"/>
          <p:nvPr/>
        </p:nvSpPr>
        <p:spPr>
          <a:xfrm>
            <a:off x="3869975" y="4169550"/>
            <a:ext cx="2887190" cy="373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découvert une belle cour</a:t>
            </a: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f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oogle Shape;176;p2">
            <a:extLst>
              <a:ext uri="{FF2B5EF4-FFF2-40B4-BE49-F238E27FC236}">
                <a16:creationId xmlns:a16="http://schemas.microsoft.com/office/drawing/2014/main" id="{D2D8D7A1-D1B0-3449-6C2E-C2CB02DE70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6102" y="5342151"/>
            <a:ext cx="749921" cy="66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83;p2">
            <a:extLst>
              <a:ext uri="{FF2B5EF4-FFF2-40B4-BE49-F238E27FC236}">
                <a16:creationId xmlns:a16="http://schemas.microsoft.com/office/drawing/2014/main" id="{CD53A3A5-E8B4-708F-31BD-F4856BC48F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7856" y="5642097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3;p2">
            <a:extLst>
              <a:ext uri="{FF2B5EF4-FFF2-40B4-BE49-F238E27FC236}">
                <a16:creationId xmlns:a16="http://schemas.microsoft.com/office/drawing/2014/main" id="{5EAD8624-E1E7-0243-91E4-4F1F1AD017A9}"/>
              </a:ext>
            </a:extLst>
          </p:cNvPr>
          <p:cNvSpPr/>
          <p:nvPr/>
        </p:nvSpPr>
        <p:spPr>
          <a:xfrm>
            <a:off x="1756115" y="4619322"/>
            <a:ext cx="4134146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6" name="Google Shape;155;p2">
            <a:extLst>
              <a:ext uri="{FF2B5EF4-FFF2-40B4-BE49-F238E27FC236}">
                <a16:creationId xmlns:a16="http://schemas.microsoft.com/office/drawing/2014/main" id="{B00B32C3-3362-CDC9-1B71-FCE8244920C3}"/>
              </a:ext>
            </a:extLst>
          </p:cNvPr>
          <p:cNvSpPr/>
          <p:nvPr/>
        </p:nvSpPr>
        <p:spPr>
          <a:xfrm>
            <a:off x="4058279" y="5095281"/>
            <a:ext cx="2736264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zellige est posé joliment.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Google Shape;158;p2">
            <a:extLst>
              <a:ext uri="{FF2B5EF4-FFF2-40B4-BE49-F238E27FC236}">
                <a16:creationId xmlns:a16="http://schemas.microsoft.com/office/drawing/2014/main" id="{631CE072-BB8B-72C1-8BDC-5E3960D8F2C9}"/>
              </a:ext>
            </a:extLst>
          </p:cNvPr>
          <p:cNvSpPr txBox="1"/>
          <p:nvPr/>
        </p:nvSpPr>
        <p:spPr>
          <a:xfrm>
            <a:off x="1766522" y="4536343"/>
            <a:ext cx="4478557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est la mosquée Al Quaraouiyine ?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0" name="Google Shape;176;p2">
            <a:extLst>
              <a:ext uri="{FF2B5EF4-FFF2-40B4-BE49-F238E27FC236}">
                <a16:creationId xmlns:a16="http://schemas.microsoft.com/office/drawing/2014/main" id="{19A4CB82-28AF-EA02-4B37-05F7E2E9AFB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9499" y="4515249"/>
            <a:ext cx="749921" cy="66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83;p2">
            <a:extLst>
              <a:ext uri="{FF2B5EF4-FFF2-40B4-BE49-F238E27FC236}">
                <a16:creationId xmlns:a16="http://schemas.microsoft.com/office/drawing/2014/main" id="{93E49E37-5422-5C7F-3F04-516F34F687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1107" y="4846646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71;p2">
            <a:extLst>
              <a:ext uri="{FF2B5EF4-FFF2-40B4-BE49-F238E27FC236}">
                <a16:creationId xmlns:a16="http://schemas.microsoft.com/office/drawing/2014/main" id="{B55C1CCE-DC3B-B29C-F764-3FEEAB70C767}"/>
              </a:ext>
            </a:extLst>
          </p:cNvPr>
          <p:cNvSpPr/>
          <p:nvPr/>
        </p:nvSpPr>
        <p:spPr>
          <a:xfrm>
            <a:off x="1672642" y="5596410"/>
            <a:ext cx="1470725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4" name="Google Shape;151;p2">
            <a:extLst>
              <a:ext uri="{FF2B5EF4-FFF2-40B4-BE49-F238E27FC236}">
                <a16:creationId xmlns:a16="http://schemas.microsoft.com/office/drawing/2014/main" id="{DAE00F0A-5AD3-3994-A8B9-4A885941B81A}"/>
              </a:ext>
            </a:extLst>
          </p:cNvPr>
          <p:cNvSpPr txBox="1"/>
          <p:nvPr/>
        </p:nvSpPr>
        <p:spPr>
          <a:xfrm>
            <a:off x="1717974" y="5586832"/>
            <a:ext cx="1307107" cy="375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Au revoir !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7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49E82AD-7C78-EE7C-6803-BD7B1C03DF9A}"/>
              </a:ext>
            </a:extLst>
          </p:cNvPr>
          <p:cNvGrpSpPr/>
          <p:nvPr/>
        </p:nvGrpSpPr>
        <p:grpSpPr>
          <a:xfrm>
            <a:off x="2353195" y="2257272"/>
            <a:ext cx="4196336" cy="3358266"/>
            <a:chOff x="2353195" y="2257272"/>
            <a:chExt cx="4196336" cy="335826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9FB4305-6795-13CD-FF9D-4E94854FB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3195" y="2257272"/>
              <a:ext cx="4196336" cy="3358266"/>
            </a:xfrm>
            <a:prstGeom prst="round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92B50D2-8A10-B19E-9E00-4952912FE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5B9BD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2809025" y="2904451"/>
              <a:ext cx="832243" cy="80183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AFC2DE6-AF74-D9B3-325D-D1B3F55F9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5B9BD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flipH="1">
              <a:off x="5303958" y="2989243"/>
              <a:ext cx="818181" cy="78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B88D2AA-6BDC-9606-5690-64B748EF6917}"/>
              </a:ext>
            </a:extLst>
          </p:cNvPr>
          <p:cNvGrpSpPr/>
          <p:nvPr/>
        </p:nvGrpSpPr>
        <p:grpSpPr>
          <a:xfrm>
            <a:off x="1209623" y="2236333"/>
            <a:ext cx="7806704" cy="2978666"/>
            <a:chOff x="1209623" y="2236333"/>
            <a:chExt cx="7806704" cy="297866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17CE294B-84F8-C2D6-009F-B1135E58BB63}"/>
                </a:ext>
              </a:extLst>
            </p:cNvPr>
            <p:cNvGrpSpPr/>
            <p:nvPr/>
          </p:nvGrpSpPr>
          <p:grpSpPr>
            <a:xfrm>
              <a:off x="1209623" y="2236333"/>
              <a:ext cx="7806704" cy="2590119"/>
              <a:chOff x="1209623" y="2236333"/>
              <a:chExt cx="7806704" cy="2590119"/>
            </a:xfrm>
          </p:grpSpPr>
          <p:sp>
            <p:nvSpPr>
              <p:cNvPr id="14" name="AutoShape 4">
                <a:extLst>
                  <a:ext uri="{FF2B5EF4-FFF2-40B4-BE49-F238E27FC236}">
                    <a16:creationId xmlns:a16="http://schemas.microsoft.com/office/drawing/2014/main" id="{B9E8508E-84C4-E8F3-CBB0-28CE40203B6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339346" y="3152046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AF0EAF9-183D-CCED-9C8E-2218D22AC82C}"/>
                  </a:ext>
                </a:extLst>
              </p:cNvPr>
              <p:cNvSpPr txBox="1"/>
              <p:nvPr/>
            </p:nvSpPr>
            <p:spPr>
              <a:xfrm>
                <a:off x="1209623" y="2236333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devant des monuments historiques au Maroc. Chacun pose à l’autre les questions suivantes : 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8F384E7-13AB-C988-32A8-43CF25F1CDAC}"/>
                  </a:ext>
                </a:extLst>
              </p:cNvPr>
              <p:cNvSpPr txBox="1"/>
              <p:nvPr/>
            </p:nvSpPr>
            <p:spPr>
              <a:xfrm>
                <a:off x="3832400" y="3456846"/>
                <a:ext cx="5183927" cy="1369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_________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12CE302-E9A1-505B-77C6-ADB037167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9218" y="3258452"/>
              <a:ext cx="2443021" cy="1956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5B8C81C-0155-C7CD-359A-C1B8E826E771}"/>
              </a:ext>
            </a:extLst>
          </p:cNvPr>
          <p:cNvGrpSpPr/>
          <p:nvPr/>
        </p:nvGrpSpPr>
        <p:grpSpPr>
          <a:xfrm>
            <a:off x="1108033" y="2236333"/>
            <a:ext cx="7908294" cy="2978666"/>
            <a:chOff x="1108033" y="2236333"/>
            <a:chExt cx="7908294" cy="297866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4CB61F2-A643-1ADF-C5C8-6775D70781E8}"/>
                </a:ext>
              </a:extLst>
            </p:cNvPr>
            <p:cNvGrpSpPr/>
            <p:nvPr/>
          </p:nvGrpSpPr>
          <p:grpSpPr>
            <a:xfrm>
              <a:off x="1209623" y="2236333"/>
              <a:ext cx="7806704" cy="2590119"/>
              <a:chOff x="1209623" y="2236333"/>
              <a:chExt cx="7806704" cy="2590119"/>
            </a:xfrm>
          </p:grpSpPr>
          <p:sp>
            <p:nvSpPr>
              <p:cNvPr id="13" name="AutoShape 4">
                <a:extLst>
                  <a:ext uri="{FF2B5EF4-FFF2-40B4-BE49-F238E27FC236}">
                    <a16:creationId xmlns:a16="http://schemas.microsoft.com/office/drawing/2014/main" id="{68714519-398F-AD98-2383-0CCC09F9320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339346" y="3152046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8658ED-5B75-6D57-A974-E39F5E168715}"/>
                  </a:ext>
                </a:extLst>
              </p:cNvPr>
              <p:cNvSpPr txBox="1"/>
              <p:nvPr/>
            </p:nvSpPr>
            <p:spPr>
              <a:xfrm>
                <a:off x="1209623" y="2236333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devant des monuments historiques au Maroc. Chacun pose à l’autre les questions suivantes : 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E1F3EAC-4712-E9CE-4783-34FC075FDA3E}"/>
                  </a:ext>
                </a:extLst>
              </p:cNvPr>
              <p:cNvSpPr txBox="1"/>
              <p:nvPr/>
            </p:nvSpPr>
            <p:spPr>
              <a:xfrm>
                <a:off x="3832400" y="3456846"/>
                <a:ext cx="5183927" cy="1369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_________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</p:txBody>
          </p:sp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7223F59-702D-2434-4902-8006D1B1E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8033" y="3258452"/>
              <a:ext cx="2443021" cy="1956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E50D693-1A2C-F89B-E695-7164EBAA7DE3}"/>
              </a:ext>
            </a:extLst>
          </p:cNvPr>
          <p:cNvGrpSpPr/>
          <p:nvPr/>
        </p:nvGrpSpPr>
        <p:grpSpPr>
          <a:xfrm>
            <a:off x="982737" y="2241013"/>
            <a:ext cx="7968888" cy="2978666"/>
            <a:chOff x="1047439" y="2236333"/>
            <a:chExt cx="7968888" cy="297866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E568AB5-E787-FBC4-4438-A8169ECAB269}"/>
                </a:ext>
              </a:extLst>
            </p:cNvPr>
            <p:cNvGrpSpPr/>
            <p:nvPr/>
          </p:nvGrpSpPr>
          <p:grpSpPr>
            <a:xfrm>
              <a:off x="1209623" y="2236333"/>
              <a:ext cx="7806704" cy="2590119"/>
              <a:chOff x="1209623" y="2236333"/>
              <a:chExt cx="7806704" cy="2590119"/>
            </a:xfrm>
          </p:grpSpPr>
          <p:sp>
            <p:nvSpPr>
              <p:cNvPr id="20" name="AutoShape 4">
                <a:extLst>
                  <a:ext uri="{FF2B5EF4-FFF2-40B4-BE49-F238E27FC236}">
                    <a16:creationId xmlns:a16="http://schemas.microsoft.com/office/drawing/2014/main" id="{25DC5316-F1E8-9844-6866-C9B73FD89B0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339346" y="3152046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28FF802-763D-B3B7-8576-75A90C75CC61}"/>
                  </a:ext>
                </a:extLst>
              </p:cNvPr>
              <p:cNvSpPr txBox="1"/>
              <p:nvPr/>
            </p:nvSpPr>
            <p:spPr>
              <a:xfrm>
                <a:off x="1209623" y="2236333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devant des monuments historiques au Maroc. Chacun pose à l’autre les questions suivantes : 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3918355-E943-1FDD-CB99-4A43F987B8CE}"/>
                  </a:ext>
                </a:extLst>
              </p:cNvPr>
              <p:cNvSpPr txBox="1"/>
              <p:nvPr/>
            </p:nvSpPr>
            <p:spPr>
              <a:xfrm>
                <a:off x="3832400" y="3456846"/>
                <a:ext cx="5183927" cy="1369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_________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</p:txBody>
          </p: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C4CD74F-B331-C394-112E-A7BE9A2B0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439" y="3258452"/>
              <a:ext cx="2443021" cy="1956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376251" y="2357373"/>
            <a:ext cx="3214881" cy="214325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E15E6F-ABE0-135A-5D3D-E2D315D76452}"/>
              </a:ext>
            </a:extLst>
          </p:cNvPr>
          <p:cNvSpPr txBox="1"/>
          <p:nvPr/>
        </p:nvSpPr>
        <p:spPr>
          <a:xfrm>
            <a:off x="3640708" y="2827165"/>
            <a:ext cx="4963465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te souviens de 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 organisé 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à _________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_________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Lire des problèmes mathématiques.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Compréhension (2).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0026A1B-119C-312C-CB0F-00ABF6B2C81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31713-DE30-7E1A-CAEE-A74CC136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59ED91-0FEA-B1FB-DC3B-70A819A8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84997C-6BB7-8FA4-49DD-8CF2049083B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A23F1B-802F-3828-C2B8-68779642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EDB202-9E49-740F-E650-BB2089B9347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4B8B3E2-7E69-0C68-F059-1B49442D2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89" y="1645685"/>
            <a:ext cx="3297019" cy="5057171"/>
          </a:xfrm>
          <a:prstGeom prst="rect">
            <a:avLst/>
          </a:prstGeom>
        </p:spPr>
      </p:pic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114.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646D61-4DF1-46BA-18F3-3548E006BE48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1A02D2-3023-27DA-6066-C408E4587B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FFD1F5-FC3F-BC63-EF77-AF375DD388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0B3D4-0002-83FF-261B-209B4E1E01E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7F98B-D2ED-5016-900D-35C7A4DA31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1E3CAEC-4110-A03F-5B47-D2FA2738A51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E8686E-D9E3-61BB-8D9B-5E34729E4950}"/>
              </a:ext>
            </a:extLst>
          </p:cNvPr>
          <p:cNvSpPr/>
          <p:nvPr/>
        </p:nvSpPr>
        <p:spPr>
          <a:xfrm>
            <a:off x="3093720" y="2308673"/>
            <a:ext cx="2932679" cy="15983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678123C-7447-72A2-5ACB-9CE32B9D91B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57F89-6C85-812F-AA71-F9E14D896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9DBFA-AA95-06EE-984B-9FBA5612E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C3A637-6B05-C703-CEAC-A3132ED37E1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365DDF-67B6-D1CA-876E-65982B3A9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0E1D85-FD65-0FE4-1816-901BB9E7C94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7F6B76-6542-0FD6-6810-82BA030BB0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831" y="2101425"/>
            <a:ext cx="7127913" cy="37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0C45E2-C27B-8919-9C2A-C14B363BF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5DD589-8340-DA8D-946D-402424E4FC15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47940-CC94-5AC1-32FA-163097672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37FEED-87DE-3D6D-2154-DCD808D516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E17ACE-FCA3-6A4C-7C5D-8354E65F9C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677110-D763-94E7-C89B-56D8948C8F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05D90F-5AD4-6F98-85F4-54FF0DE6121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4" name="FR_N6_P5_SEM2_S2 (Karaoké)">
            <a:hlinkClick r:id="" action="ppaction://media"/>
            <a:extLst>
              <a:ext uri="{FF2B5EF4-FFF2-40B4-BE49-F238E27FC236}">
                <a16:creationId xmlns:a16="http://schemas.microsoft.com/office/drawing/2014/main" id="{1E699672-F801-2E35-B50F-944F50F00F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5693" y="1892687"/>
            <a:ext cx="7563079" cy="42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27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8FC07C-3A55-879E-8D86-0688C51CA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6BFABE-28E1-FEA0-8C9A-CA7BBEE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98661-66C4-5EC5-829F-C76333DA4B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B49777-1FA1-6349-19AD-A3450AA1C19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AA0CB-65A6-DF7D-914B-3B8200F0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B876C3-1CB5-3134-5830-7500D3C2A93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C2A0E6-9A0B-CBD1-DDCE-0D98C2C722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831" y="2101425"/>
            <a:ext cx="7127913" cy="37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889C29-4AC7-3DEB-A961-B22A93D7B6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973BF4-7048-3A23-9204-68622D0A12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7156F4-57EB-C722-34AC-6A0A9BCAC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6C1EFC-977D-B501-E9B1-A5F046173B2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3C7D20-FE47-DD60-B0B7-A2DEFCF562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6FAD9F-0046-0CCB-6DD0-FC7027C73D1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F39E6-2540-CA9C-550C-1C85C1238D5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143C28-42EF-E04A-C6EE-56C683C8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AE9B4-A4F0-B1F3-C709-169F9BB0F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740553-C66A-BD47-680A-071C0044142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94DD21-9F2F-C61E-453C-E4BC00580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05369B4-7B40-63E0-6283-0C3B622EB1BE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587AD110-0AC9-F7E1-16E9-7279BF750C4F}"/>
              </a:ext>
            </a:extLst>
          </p:cNvPr>
          <p:cNvSpPr txBox="1">
            <a:spLocks/>
          </p:cNvSpPr>
          <p:nvPr/>
        </p:nvSpPr>
        <p:spPr>
          <a:xfrm>
            <a:off x="794187" y="161408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Je lis et j’écris la bonne réponse.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B1230F-BE1D-5E93-D064-E3A014BDF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68" y="2537134"/>
            <a:ext cx="5242126" cy="27793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F02A98-8668-A3A2-4773-2A7B98A728B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52771"/>
          <a:stretch>
            <a:fillRect/>
          </a:stretch>
        </p:blipFill>
        <p:spPr>
          <a:xfrm>
            <a:off x="5613847" y="3046164"/>
            <a:ext cx="3066770" cy="159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D066-7A75-3686-7AB8-55AFF9CD6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B1A2FA-AEF6-DD2A-BAE6-BEC65A88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482"/>
          <a:stretch>
            <a:fillRect/>
          </a:stretch>
        </p:blipFill>
        <p:spPr>
          <a:xfrm>
            <a:off x="1503112" y="2114262"/>
            <a:ext cx="5800891" cy="287146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657B70D-D2A0-F0D0-9AD0-FD935767E92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0550D92-5416-1CDD-63C7-E3493F8AD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CC4A36-6E9F-D62B-0BC3-8A890348D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38C43E2-FD4E-3AEC-E679-D9D01ADC3480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B195BC-5BB5-D003-455F-D9B79AE0E2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A41D9C-9EAC-6843-C403-45FBAF0715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5E5FFD-05D6-744E-2C3A-7BF794BD660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F34D4EB-C433-8AEF-8837-3332FFBD2B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88BF729-679D-74C3-8C80-1CD1A595B877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lecture </a:t>
            </a:r>
          </a:p>
        </p:txBody>
      </p:sp>
      <p:sp>
        <p:nvSpPr>
          <p:cNvPr id="17" name="Titre 3">
            <a:extLst>
              <a:ext uri="{FF2B5EF4-FFF2-40B4-BE49-F238E27FC236}">
                <a16:creationId xmlns:a16="http://schemas.microsoft.com/office/drawing/2014/main" id="{8305EBEF-464A-4F1C-5E94-A1581C8B0E46}"/>
              </a:ext>
            </a:extLst>
          </p:cNvPr>
          <p:cNvSpPr txBox="1">
            <a:spLocks/>
          </p:cNvSpPr>
          <p:nvPr/>
        </p:nvSpPr>
        <p:spPr>
          <a:xfrm>
            <a:off x="1661102" y="777795"/>
            <a:ext cx="701301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:  Marrakech.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51E40F7-B13B-4B7F-C162-2DA59D4D3401}"/>
              </a:ext>
            </a:extLst>
          </p:cNvPr>
          <p:cNvSpPr txBox="1"/>
          <p:nvPr/>
        </p:nvSpPr>
        <p:spPr>
          <a:xfrm>
            <a:off x="6210160" y="3494911"/>
            <a:ext cx="540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0950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51805-7921-C657-DA46-22CCF3D5A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B5F729B2-799F-12C5-B073-524A5455604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C92E248-179D-52F1-0DAB-0F7780BF6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9501DE-CE4D-1E35-B2FC-60CE4AB4CB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3822F581-87DF-34EA-EE88-93EED2D9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A85F9E7-3BA5-5FDC-44C8-D25883FE98AB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6F13AE-B1B5-0C31-0B11-63E8443909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E05C5D-5818-D3C9-5277-CC084CE9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24AAD9E-53AB-1FDC-F098-6BE716381FE9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44C271B-51A5-840B-2CB1-A4FCE85EB5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AE5EAF4-EB5D-5277-4A9B-25619F9C4F2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5655F1D-95FB-A338-9A8F-3D6457C688D6}"/>
              </a:ext>
            </a:extLst>
          </p:cNvPr>
          <p:cNvSpPr txBox="1">
            <a:spLocks/>
          </p:cNvSpPr>
          <p:nvPr/>
        </p:nvSpPr>
        <p:spPr>
          <a:xfrm>
            <a:off x="794187" y="161408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Je lis et j’écris la bonne réponse.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1F2B94-7349-A8F3-164A-854EB0F497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68" y="2537134"/>
            <a:ext cx="5242126" cy="27793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236E48-8875-98E4-3FD6-F7EA07EAC77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0575" t="-2128" r="2196" b="2128"/>
          <a:stretch>
            <a:fillRect/>
          </a:stretch>
        </p:blipFill>
        <p:spPr>
          <a:xfrm>
            <a:off x="5613847" y="3046164"/>
            <a:ext cx="3066770" cy="159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8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A957D-CF66-CE15-976D-E78127FDC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747C6D-B022-7B75-76BF-28F8BC089D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575" t="-2128" r="2196" b="2128"/>
          <a:stretch>
            <a:fillRect/>
          </a:stretch>
        </p:blipFill>
        <p:spPr>
          <a:xfrm>
            <a:off x="2250532" y="2224165"/>
            <a:ext cx="4642935" cy="240966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397EE8C-6878-E504-939F-5DD1E4912B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CE2193A-98A9-B087-394D-11370D9EA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D42B23-BE08-9CF3-8801-736F0614C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7E8ACDF-E90D-150A-4F7B-C27BDFB43B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9D1F29C-04A8-0079-FF83-4B1E32BC95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49FB70-EBDD-F144-E122-132EA2E3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300A98-DE74-80D5-C9E9-B19481C123B5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5753BAF-79D4-C3ED-2BE1-D4F8FD88A7F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520A8DE-8D1F-C30F-BAE0-671555C4B75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lecture </a:t>
            </a:r>
          </a:p>
        </p:txBody>
      </p:sp>
      <p:sp>
        <p:nvSpPr>
          <p:cNvPr id="17" name="Titre 3">
            <a:extLst>
              <a:ext uri="{FF2B5EF4-FFF2-40B4-BE49-F238E27FC236}">
                <a16:creationId xmlns:a16="http://schemas.microsoft.com/office/drawing/2014/main" id="{21A9B962-F55C-0459-9F10-CE48E9AD15DE}"/>
              </a:ext>
            </a:extLst>
          </p:cNvPr>
          <p:cNvSpPr txBox="1">
            <a:spLocks/>
          </p:cNvSpPr>
          <p:nvPr/>
        </p:nvSpPr>
        <p:spPr>
          <a:xfrm>
            <a:off x="1661102" y="777795"/>
            <a:ext cx="701301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bonne réponse est :  77 mètres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BCE867-59D6-CB12-1572-393B733CCD50}"/>
              </a:ext>
            </a:extLst>
          </p:cNvPr>
          <p:cNvSpPr txBox="1"/>
          <p:nvPr/>
        </p:nvSpPr>
        <p:spPr>
          <a:xfrm>
            <a:off x="6135903" y="3916897"/>
            <a:ext cx="540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890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8E482D-3086-270E-1DC4-27064C8D21D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BF446-F544-6784-F31D-4ADA3D2053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7BD7C-F9CE-1A8A-FBD8-C3498830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B2BBCF-EE5E-83D6-1E42-48CE9D3183E7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EEF9AA-9750-B52A-3597-53251D9C2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E18CF6-8CDA-8D90-819E-02BCF6E814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0EEC02-7D3D-035D-3CF5-7791D70327F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A80A-2446-22EA-24D7-638004E5B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92E65-E0BE-8706-7CB9-66F3A874F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766E50-91B7-CDED-1B84-3CB90C9EF4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D370F1-301A-80B8-ABBD-E84558E19B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96A40E-5A24-6C35-918B-A69EB1E259C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E79A7C-C2F7-1815-2C96-5799E2BFFC06}"/>
              </a:ext>
            </a:extLst>
          </p:cNvPr>
          <p:cNvSpPr txBox="1"/>
          <p:nvPr/>
        </p:nvSpPr>
        <p:spPr>
          <a:xfrm>
            <a:off x="877321" y="1761577"/>
            <a:ext cx="7330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Qui a construit la Koutoubia et à quelle époque ?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594126-289E-F0AE-3919-EFCB459E4A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901" y="2360802"/>
            <a:ext cx="7127913" cy="37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0C3C16-7C57-84F5-C257-2D5DB24A5516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7A3A8-5380-69F8-E978-65C5BBEC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531E7F-E5EF-0180-DD34-FD1423D4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12FB87-063C-20F0-EBD6-35035695F13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21A90B-C0D2-D96E-63C5-96E2D1D7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BEC90E-AC73-E0AA-C140-BB4DFCE66D6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1BBED4-0AEC-5BE9-B8A2-7BA1436E4BD0}"/>
              </a:ext>
            </a:extLst>
          </p:cNvPr>
          <p:cNvSpPr txBox="1"/>
          <p:nvPr/>
        </p:nvSpPr>
        <p:spPr>
          <a:xfrm>
            <a:off x="906974" y="2034295"/>
            <a:ext cx="7330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Qui a construit la Koutoubia et à quelle époque ?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29" y="777795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 La Koutoubia a été construite au 12ᵉ siècle par les Almohades.».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606006" y="3135746"/>
            <a:ext cx="8029542" cy="58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La Koutoubia a été construite au 12ᵉ siècle par les Almohades.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E6244-D929-021F-6A98-83D96351370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3C7CCA-3F0E-C1DE-CF6B-FA9591274B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B7C126-2A70-7E19-7E0E-4441DB2C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086D19-AB25-EDA2-EB5E-A6A2BB505D3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D90252-AAB9-0EC0-40BB-09E82E825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DC97DE-8419-8D73-5205-E33B500E975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421F729-1F3E-4E7B-C91D-2514E69A8008}"/>
              </a:ext>
            </a:extLst>
          </p:cNvPr>
          <p:cNvSpPr txBox="1"/>
          <p:nvPr/>
        </p:nvSpPr>
        <p:spPr>
          <a:xfrm>
            <a:off x="906974" y="2208870"/>
            <a:ext cx="7330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Qui a construit la Koutoubia et à quelle époque ?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5E3FB-DB89-5191-C64F-F1CCBD97D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4D3CA75-E3AD-6B8F-C89C-094D6518AB5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A19A413-E5AB-82A6-E9F9-0986EFD89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185F58-066D-E846-7E21-002CECC83E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FD7C5AC3-BF13-314D-75A5-B9872308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869" y="756000"/>
            <a:ext cx="719861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1F25EB-BF08-B55E-34F4-033FE0E368E9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791425-85F1-18C7-B29F-1972EC9961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64AC7D-0E6F-1E8E-91F3-1635DBFDD8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CE02E5E-2F95-B5A3-29D2-43A027D6F2A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AD617B1-E731-AB0D-78BB-B759441638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025F78A-EED4-87EF-13B5-50CC5632C07B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6F238B-B5E6-0028-D322-8123D72EC630}"/>
              </a:ext>
            </a:extLst>
          </p:cNvPr>
          <p:cNvSpPr txBox="1">
            <a:spLocks/>
          </p:cNvSpPr>
          <p:nvPr/>
        </p:nvSpPr>
        <p:spPr>
          <a:xfrm>
            <a:off x="757783" y="168176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Que signifie le nom "Koutoubia" ?</a:t>
            </a:r>
            <a:r>
              <a:rPr lang="fr-FR" sz="2400" b="1" dirty="0"/>
              <a:t>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265957-D04D-5550-5ACE-CF864DC64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043" y="2377890"/>
            <a:ext cx="7127913" cy="37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532EA-90A8-476A-D291-7F66201CD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24846D-54BB-8673-1AC2-54BE7E12F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3A7FA5-7266-BDF8-36DE-C1CD458B1F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43287A-EA40-814F-324A-B50F625881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EC5BB9-A590-31BF-759F-7A304D75536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3CA5A0-6859-1925-2BC9-0864105B27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0076FC-C639-17FB-38AE-1CF822EE22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94477E6-8524-92C3-BAEB-1DE4732CFAD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69CFEA-B889-426B-13AE-B78F2C566A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59783A1-7FD6-6469-132C-FF15E6BD1F0A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4125622-3910-4681-61F8-2A5B29D6648B}"/>
              </a:ext>
            </a:extLst>
          </p:cNvPr>
          <p:cNvSpPr txBox="1">
            <a:spLocks/>
          </p:cNvSpPr>
          <p:nvPr/>
        </p:nvSpPr>
        <p:spPr>
          <a:xfrm>
            <a:off x="757783" y="168176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Que signifie le nom "Koutoubia" ?</a:t>
            </a:r>
            <a:r>
              <a:rPr lang="fr-FR" sz="2400" b="1" dirty="0"/>
              <a:t>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CA34C-D4DC-5D65-3D8F-B5C41938C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92ED16F-FA6F-EAA4-22F5-136365253D6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1DB70B-392F-D8D5-BC21-4E864349E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1C1CE8-4308-85EB-2020-93979DAD7C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7D766CBC-2E0A-ACF1-067F-660CDB22A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29" y="777795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 Le nom "Koutoubia" rappelle les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Koutoubiyyine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, les marchands de livres qui vendaient leurs ouvrages tout près. 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9C276C-2F9F-1A59-6801-78A4A0893A8B}"/>
              </a:ext>
            </a:extLst>
          </p:cNvPr>
          <p:cNvSpPr txBox="1"/>
          <p:nvPr/>
        </p:nvSpPr>
        <p:spPr>
          <a:xfrm>
            <a:off x="688631" y="3088646"/>
            <a:ext cx="74298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nom "Koutoubia" rappelle les </a:t>
            </a:r>
            <a:r>
              <a:rPr lang="fr-FR" sz="2400" b="1" dirty="0" err="1">
                <a:solidFill>
                  <a:srgbClr val="C00000"/>
                </a:solidFill>
                <a:latin typeface="Dosis SemiBold" pitchFamily="2" charset="0"/>
              </a:rPr>
              <a:t>Koutoubiyyine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, les marchands de livres qui vendaient leurs ouvrages tout près.</a:t>
            </a:r>
            <a:endParaRPr lang="fr-MA" sz="2400" b="1" dirty="0">
              <a:solidFill>
                <a:srgbClr val="C00000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6450A5C-2E80-1010-CF6D-613FFA4B26A1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2A67F2-46E5-AB8E-21F6-D49F0DFB5E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FED391-F76A-9720-3046-A0D1BB86A3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FF8718-A097-53D1-790C-B80CC84601B5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E7A11D-98DF-C0CD-AC52-FFF39B39F4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20E75F-EEEE-8842-D4A9-28BA9BAF9FE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02F4104-5D8B-7403-1891-9DF08A005115}"/>
              </a:ext>
            </a:extLst>
          </p:cNvPr>
          <p:cNvSpPr txBox="1">
            <a:spLocks/>
          </p:cNvSpPr>
          <p:nvPr/>
        </p:nvSpPr>
        <p:spPr>
          <a:xfrm>
            <a:off x="834901" y="200369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Que signifie le nom "Koutoubia" ?</a:t>
            </a:r>
            <a:r>
              <a:rPr lang="fr-FR" sz="2400" b="1" dirty="0"/>
              <a:t>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96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parler du monument qu’il aime le plus visiter.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571902" y="2748020"/>
            <a:ext cx="4775953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Préfères-tu visiter une mosquée, un palais ou un musée ? Pourquoi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501" y="1624017"/>
            <a:ext cx="3175672" cy="3175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C25F5-E30A-664B-3061-1AE802F88E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6E5FC8-512B-05AE-59CE-32936230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D7B34-B088-711F-2C6C-52550DF797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C3DB41-D2F3-A159-C0F0-7DF0900A1A2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4A5139-3983-EA71-BD97-EB5D754E26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551321-CF12-9D4E-FA97-3BECF6B9DDE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49931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E8A848-00A5-71B0-C018-A91F07C0B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1AD59-AD62-4161-EBA9-E9D94256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686E3-4B8E-FAAE-30C0-39ED262D1C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A70E49-0FC0-17BE-C2FA-CFBA85E66C5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13C9CD-C6FA-3138-64DB-4E22B6C26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590F30-28AC-421A-AF19-861F3DAACF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EABA061-1C06-9370-18A8-61900E6A4F93}"/>
              </a:ext>
            </a:extLst>
          </p:cNvPr>
          <p:cNvSpPr txBox="1">
            <a:spLocks/>
          </p:cNvSpPr>
          <p:nvPr/>
        </p:nvSpPr>
        <p:spPr>
          <a:xfrm>
            <a:off x="2375897" y="1712435"/>
            <a:ext cx="4775953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Préfères-tu visiter une mosquée, un palais ou un musée ? Pourquoi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problèmes mathématiques.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87E74-A73C-0E32-3325-44B3B5EB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12" y="756000"/>
            <a:ext cx="724268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problèmes mathématiques.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8509E1A-5CF3-99E7-E5AB-0EA16919D0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B4F8E3-F71D-2E56-6A4B-FCE40819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0EF9B9-2C11-2DC2-00F6-6E119E04A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5AA114-8B00-2E09-1744-5DF7D77830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A55DF52-5436-CFAB-FF51-0794B2FEF71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5A8D3-C1B0-93ED-1967-557EFEEA8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6601F24-F737-68B3-0151-9EE8F8685BA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C6DE11-2F82-23B1-11E3-2F211A5E18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2BC298-B78D-8D51-D0F7-3B95D3E459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20FEA7-A25E-CB99-96B8-FCDE08A73479}"/>
              </a:ext>
            </a:extLst>
          </p:cNvPr>
          <p:cNvSpPr txBox="1"/>
          <p:nvPr/>
        </p:nvSpPr>
        <p:spPr>
          <a:xfrm>
            <a:off x="965020" y="3019272"/>
            <a:ext cx="751876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problèmes mathématiques</a:t>
            </a:r>
          </a:p>
        </p:txBody>
      </p:sp>
    </p:spTree>
    <p:extLst>
      <p:ext uri="{BB962C8B-B14F-4D97-AF65-F5344CB8AC3E}">
        <p14:creationId xmlns:p14="http://schemas.microsoft.com/office/powerpoint/2010/main" val="42141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597D-A51B-BEF7-224A-30F9C444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8F03D99-BCED-EFAA-9A9E-EBCABE40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 le problème mathématique suivant.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64297AE-25AD-AF4B-AC9A-85B188D5B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736CDD-4D55-5A90-069D-2C45C60268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9C466C-FD06-08D2-3DD0-45F2025F9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FBA8AD-C130-26A8-4245-0E5ACC4AE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598F8A9-EBB4-66E0-5128-2CE008372823}"/>
              </a:ext>
            </a:extLst>
          </p:cNvPr>
          <p:cNvSpPr txBox="1"/>
          <p:nvPr/>
        </p:nvSpPr>
        <p:spPr>
          <a:xfrm>
            <a:off x="1026609" y="1812127"/>
            <a:ext cx="739558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176 kilomètres.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324 kilomètres à celle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E79416-E960-2BC4-5323-F4FBCC7B0D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6B8A50-FEA5-6F66-B175-4F9C7E71B0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D7871F-DB47-AA84-3FF7-2259E6BEE3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C0014D-4C4A-13CA-74F8-1F854C04703F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34EB4E-4C90-2859-4F2B-18E9320124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DD7C05-5B6E-3541-4D8E-D99FF6AACB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9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6B84-D617-F340-2F7B-C2D9A06A8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5E0199B6-51C4-7DFF-0ACC-7F9386D109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7056B5-1751-3083-8AD6-6087D7B3D6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C3F3B3-357E-5744-9923-2056E9B4A88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1F277B-C5FE-416C-3DF5-7BA1F9D9D0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950347-C409-7909-9FDC-43F5206EC72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3C6B5C-6528-2BDB-A2CE-52B4B1B42F50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620DB7B-E944-96FD-6409-6725F3F957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6DCE03F5-6634-0F6A-F799-B67A3764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p:pic>
        <p:nvPicPr>
          <p:cNvPr id="16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6DCCFD7-374E-CC1B-3DF3-22E4335B3B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5D1C19-EA88-CAF0-0011-64DE6DB28BC2}"/>
              </a:ext>
            </a:extLst>
          </p:cNvPr>
          <p:cNvSpPr txBox="1"/>
          <p:nvPr/>
        </p:nvSpPr>
        <p:spPr>
          <a:xfrm>
            <a:off x="1026609" y="1812127"/>
            <a:ext cx="739558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176 kilomètres.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324 kilomètres à celle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  <p:pic>
        <p:nvPicPr>
          <p:cNvPr id="8" name="audio DNL N6 SEM2 S4">
            <a:hlinkClick r:id="" action="ppaction://media"/>
            <a:extLst>
              <a:ext uri="{FF2B5EF4-FFF2-40B4-BE49-F238E27FC236}">
                <a16:creationId xmlns:a16="http://schemas.microsoft.com/office/drawing/2014/main" id="{176FF682-41E3-013F-78D3-2C4030537ED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5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13671" y="100907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29342-6058-F0B0-2D7D-F8230E9B6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66AB18C-0856-CCDA-50A5-89EC9AEAA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5027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4AC34A8-86D9-632B-F41A-B7D3F6BCAC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976D1FF-28A0-00FF-EC5B-AAD7D06F55B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20F6339-1AEE-7559-50E8-E5B77B0BE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94460A6-0A2E-2F13-2E9D-B53A43158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E4C229A-0454-166F-4929-1FD5AE596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657889-2481-BEDD-C278-7063A7C5E798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322F10-8C2D-D7D9-1DDF-530C6064EC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78BB11-8396-514B-BE97-BC7A250A6C5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5FB47F-A76D-99F4-6FE5-8A943B7CC8A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63A9B5A-5491-917A-BB4F-0949F66FF0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1BD801F-4E79-C062-A2E2-3A3C899548FA}"/>
              </a:ext>
            </a:extLst>
          </p:cNvPr>
          <p:cNvSpPr txBox="1"/>
          <p:nvPr/>
        </p:nvSpPr>
        <p:spPr>
          <a:xfrm>
            <a:off x="1026609" y="1812127"/>
            <a:ext cx="739558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176 kilomètres.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324 kilomètres à celle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17059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7284E-0C1B-890B-09A9-9D1BAF7DE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4C8AC29-4408-4FCF-F506-BC5CF26E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973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essayer de comprendre le problème mathématique. Relisez le problème silencieusement.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9E7FFA3-7D0B-B6DD-469C-FF1AE29911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356D61E-B80F-5DC1-55AA-0FA586BF46A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03B0F70-E046-138F-24B3-5BB37838A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FCEBCC-F8AA-D45F-AD67-7AF27E9FAF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BB83803-B2A0-478E-995D-61753B815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EF0B2E-850B-C3F6-F500-3683E655179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6310F7-7FB0-3256-6529-2E809EA6CD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A016E3-5AEC-9345-6568-1DC863D430C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66FA34-EA97-D782-ED6F-1B3021D8EB9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B8CC2B4-B132-A857-A0BF-FBA699F22E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100AB88-FCB8-7028-CB3C-39CE063CA133}"/>
              </a:ext>
            </a:extLst>
          </p:cNvPr>
          <p:cNvSpPr txBox="1"/>
          <p:nvPr/>
        </p:nvSpPr>
        <p:spPr>
          <a:xfrm>
            <a:off x="1026609" y="1812127"/>
            <a:ext cx="739558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176 kilomètres.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324 kilomètres à celle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86227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8FCBB-C0DC-9400-A868-3EADD53E3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8B70DDA-0CBE-BA5F-371E-59B51E50C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973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problème ? Levez la main. Je vais vous expliquer.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7F32EF0-6872-3B6D-8514-28E21FF466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D200FF-6E29-E1C1-0D9E-AEB123F5B9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80814F2-AFA3-EB10-47B2-54B0F86D7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AC8131-1B5F-C5B0-FA7B-B7E9C68A48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62DB929-1C3F-8280-8AAB-6E0CB48976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3DEA24-2840-F486-DA65-4F4CBBA32632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BBBA26-C898-477E-8760-31B400A121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E3FE13C-FCF9-5545-A439-83C77A6FE96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F532DD-09A2-ABF1-4F4E-97207F69CE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E14943C-D99E-FA47-656B-725E2544A9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981C3EC-A3FA-B0F0-006D-B60BA86ADB9D}"/>
              </a:ext>
            </a:extLst>
          </p:cNvPr>
          <p:cNvSpPr txBox="1"/>
          <p:nvPr/>
        </p:nvSpPr>
        <p:spPr>
          <a:xfrm>
            <a:off x="1026609" y="1812127"/>
            <a:ext cx="739558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176 kilomètres.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324 kilomètres à celle du fleuve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92038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C5EB3-8605-92C2-7248-7DC422FE9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336A43A1-B9CD-DE95-D63D-BB55D2BA45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979843B-DFD5-F295-0C89-203A75142EA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45719EA-C2C7-2E06-991F-346B4A1B5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CB5EB4-E017-5016-6F00-AA2A7596E0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004E2B2-86FB-4159-2B25-4884AA69A5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0755C7-4C30-1581-1EC3-78F42F597EC7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E214E4-0C1B-11C6-C0D8-953A994DA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17FA2A-2B09-DD2C-8230-D5051E52048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3DF40E-7A7A-B49B-7994-201A4F3B891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21EB69A-CDE9-FD95-D200-EA7C8CDD19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CB7A4620-B77F-9222-B188-72A9AE77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problème. Qui veut répondre ?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63819A-2055-1AA0-F349-5A20BD214066}"/>
              </a:ext>
            </a:extLst>
          </p:cNvPr>
          <p:cNvSpPr txBox="1"/>
          <p:nvPr/>
        </p:nvSpPr>
        <p:spPr>
          <a:xfrm>
            <a:off x="906974" y="1866752"/>
            <a:ext cx="7449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1 : 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Quelle est la longueur du </a:t>
            </a:r>
            <a:r>
              <a:rPr lang="fr-FR" sz="20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fleuce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0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Loukkos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064CBC7-9084-F5F6-6B7C-E18B60DFF17A}"/>
              </a:ext>
            </a:extLst>
          </p:cNvPr>
          <p:cNvSpPr txBox="1"/>
          <p:nvPr/>
        </p:nvSpPr>
        <p:spPr>
          <a:xfrm>
            <a:off x="1026609" y="2531024"/>
            <a:ext cx="7395582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176 kilomètres.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324 kilomètres à celle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75669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28F2-C564-33EE-5586-A07D70F30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3F732CA-D279-75B9-0022-4FD3118D6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B97CB7E-7A0D-918B-8914-99C3F85E292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395E9DE-2B9B-FB40-A215-06D75C0C7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C9F57E-FA9C-BFEE-3A07-D79B32634F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7E332E5-5897-944C-5FF2-F7C7929407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BA1AA2-F4D9-F933-B36F-CB99BD87FE8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4D0547-0DF7-34F2-743F-ED497D3F13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B47DD1-CB6A-40AA-EE58-3C1E40C117A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A40B99-BA6D-7B7C-73D4-2245778ECE5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EACC82-7448-CDF5-19CA-4CDCB2DC4F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4335C763-227C-E2D2-C67A-BD5B1347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La longueur du fleuve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Loukkos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est de 176 kilomètres.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B5D9845-A4E0-80DE-68D1-AC67FC6F686F}"/>
              </a:ext>
            </a:extLst>
          </p:cNvPr>
          <p:cNvSpPr txBox="1"/>
          <p:nvPr/>
        </p:nvSpPr>
        <p:spPr>
          <a:xfrm>
            <a:off x="906974" y="1866752"/>
            <a:ext cx="7449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1 : </a:t>
            </a: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Quelle est la longueur 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du </a:t>
            </a:r>
            <a:r>
              <a:rPr lang="fr-FR" sz="20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fleuce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0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Loukkos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AE4642D-FD56-4298-A7CE-2A60C9A7B820}"/>
              </a:ext>
            </a:extLst>
          </p:cNvPr>
          <p:cNvSpPr txBox="1"/>
          <p:nvPr/>
        </p:nvSpPr>
        <p:spPr>
          <a:xfrm>
            <a:off x="1026609" y="2531024"/>
            <a:ext cx="7395582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176 kilomètres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324 kilomètres à celle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115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43212-1E85-85F6-3FA2-B9C984A29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8A57E039-24B2-11F4-9571-EC619981CD0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EE24CD-28E9-1F78-920C-A39B8177E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2C93C9-6BF5-37E7-636C-16A98121D5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CDE00E1-DCDF-8E19-70B8-E3F413046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E019466-ACE6-B5A2-6C21-104D71F4D3F9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4E00AD-4F14-AC73-95C9-EF0FE9F7A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C3CE0F-0548-7610-A30B-B06AAD55DEA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5F8D10-E7A1-41E8-31F0-1E108F04B4C5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7BD97E-B31D-332C-1994-C16E2D190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2499D40-DB76-7DA7-92CD-823BBDF83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problème. Qui veut répondre ?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88F223F-1E92-5783-F17D-99AA192D0778}"/>
              </a:ext>
            </a:extLst>
          </p:cNvPr>
          <p:cNvSpPr txBox="1"/>
          <p:nvPr/>
        </p:nvSpPr>
        <p:spPr>
          <a:xfrm>
            <a:off x="906974" y="1866752"/>
            <a:ext cx="73300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2 : De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combien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 kilomètres la longueur du fleuve Sebou est supérieure de celle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25310F1-BC4F-C6E0-62DD-D50B7803F3F7}"/>
              </a:ext>
            </a:extLst>
          </p:cNvPr>
          <p:cNvSpPr txBox="1"/>
          <p:nvPr/>
        </p:nvSpPr>
        <p:spPr>
          <a:xfrm>
            <a:off x="1026609" y="2531024"/>
            <a:ext cx="7395582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176 kilomètres.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324 kilomètres à celle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410366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8ACEF-A56C-123A-F41C-9627C32A3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21EE9EE5-4C0C-3944-E2D9-BE9E780126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1D76E20-CE27-0500-03E7-84502B143A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E08493F-88BB-2FAC-360A-E2A548E4C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38B0AF-854C-04C2-F209-C0E0C9728D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B965E46-CEDE-1537-9138-FBEF8C6115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D80F33-760A-67D7-3E3E-8B2BBB73D39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67A5BA-53D2-D3FB-DA51-244B9544BF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A004E45-9CFD-3269-1731-F53468D7754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13988B3-A1E0-4D3B-5209-76110071AEA4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B76C4A8-9E73-0ACF-F98C-BE3CD2537F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3837666E-3B2E-5B7D-451D-B074993F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La longueur du fleuve Sebou est supérieure de 324 kilomètres à celle du fleuve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Loukkos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B8D498-5C81-ABD3-9FA1-698E0138797D}"/>
              </a:ext>
            </a:extLst>
          </p:cNvPr>
          <p:cNvSpPr txBox="1"/>
          <p:nvPr/>
        </p:nvSpPr>
        <p:spPr>
          <a:xfrm>
            <a:off x="906974" y="1866752"/>
            <a:ext cx="73300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2 : De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combien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 kilomètres la longueur du fleuve Sebou est supérieure de celle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98009D-A213-F341-8A5E-7DCA6A151624}"/>
              </a:ext>
            </a:extLst>
          </p:cNvPr>
          <p:cNvSpPr txBox="1"/>
          <p:nvPr/>
        </p:nvSpPr>
        <p:spPr>
          <a:xfrm>
            <a:off x="1026609" y="2531024"/>
            <a:ext cx="7395582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longueur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de 176 kilomètres.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 l’on sait que la longueur du fleuve Sebou est supérieure 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324 kilomètres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celle du fleuve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Loukkos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quelle est la longueur du fleuve Sebou en kilomètres 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Solution : 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7309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92EA666-6E54-4E74-ABE0-669C6F3BE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625" y="1728721"/>
            <a:ext cx="3297019" cy="505717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 texte.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DE647B-11FB-641F-4302-FE930C14B4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01D145-ED13-E4A8-5F0C-9BC4A721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FF5790-73E2-0AF9-4497-F0C69653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31AAEEB-739C-730F-CE1F-47A8BFB27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D5ADC9-301A-697E-D84F-CFFA16E951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B8DC2E-6B80-1661-EB32-951D6DCB7C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BB6094-9A51-A860-4DD2-F4E305C5A53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E5A84C-8D00-CA42-FB75-C010AB4535D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62F2E5-D009-639E-7DF6-82E39FBAC0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3035426" y="2420388"/>
            <a:ext cx="2937307" cy="159535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191604" y="1943686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0F36CB-D688-1CAA-5D8E-25C972FD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648B98-F6E3-F98A-1974-D6274E4D8E6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76EE07-227E-1A21-DE59-418A19EC8D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8BA23-D58E-FB88-ACFE-2D9C1840BD8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2AF05-F314-4763-9BE5-E082700531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D1EFF-5572-F80A-B80E-9F51C5C5D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Props1.xml><?xml version="1.0" encoding="utf-8"?>
<ds:datastoreItem xmlns:ds="http://schemas.openxmlformats.org/officeDocument/2006/customXml" ds:itemID="{5F9D9136-CD9A-4B44-837E-760FE9DAAC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E7A4D3-B707-49A8-8438-F41E44AC1A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F546F5-8B6F-47BD-8645-450A03263295}">
  <ds:schemaRefs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7276290a-b6fc-4cea-887e-88482890cd96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8db30b5-515f-47c2-aaaa-9e753899d7f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10519</TotalTime>
  <Words>1952</Words>
  <Application>Microsoft Office PowerPoint</Application>
  <PresentationFormat>Affichage à l'écran (4:3)</PresentationFormat>
  <Paragraphs>313</Paragraphs>
  <Slides>52</Slides>
  <Notes>13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52</vt:i4>
      </vt:variant>
    </vt:vector>
  </HeadingPairs>
  <TitlesOfParts>
    <vt:vector size="73" baseType="lpstr">
      <vt:lpstr>Dosis</vt:lpstr>
      <vt:lpstr>Wingdings</vt:lpstr>
      <vt:lpstr>Dosis SemiBold</vt:lpstr>
      <vt:lpstr>Calibri</vt:lpstr>
      <vt:lpstr>Play</vt:lpstr>
      <vt:lpstr>Arial</vt:lpstr>
      <vt:lpstr>Dosis ExtraBold</vt:lpstr>
      <vt:lpstr>Dosis Medium</vt:lpstr>
      <vt:lpstr>Aptos Display</vt:lpstr>
      <vt:lpstr>Aptos</vt:lpstr>
      <vt:lpstr>2_Conception personnalisée</vt:lpstr>
      <vt:lpstr>00_Env-Enseignant</vt:lpstr>
      <vt:lpstr>Oral</vt:lpstr>
      <vt:lpstr>1_Lecture</vt:lpstr>
      <vt:lpstr>1_Oral</vt:lpstr>
      <vt:lpstr>2_Lecture</vt:lpstr>
      <vt:lpstr>2_Ecriture</vt:lpstr>
      <vt:lpstr>Thème Office</vt:lpstr>
      <vt:lpstr>4_Lecture</vt:lpstr>
      <vt:lpstr>2_Oral</vt:lpstr>
      <vt:lpstr>1_Env-Enseignant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Ouvrez le manuel à la page 114.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Présentation PowerPoint</vt:lpstr>
      <vt:lpstr>Lisez la question et cherchez la réponse dans le texte. 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réponse  est : « La Koutoubia a été construite au 12ᵉ siècle par les Almohades.».</vt:lpstr>
      <vt:lpstr>Répondez à cette question sur vos cahiers. Je vais passer entre les rangs pour vous aider. </vt:lpstr>
      <vt:lpstr>Qui veut lire sa réponse ?</vt:lpstr>
      <vt:lpstr>La réponse  est : « Le nom "Koutoubia" rappelle les Koutoubiyyine, les marchands de livres qui vendaient leurs ouvrages tout près. »</vt:lpstr>
      <vt:lpstr>Maintenant, chacun va parler du monument qu’il aime le plus visiter. Je vais passer entre les rangs pour vous aider.  </vt:lpstr>
      <vt:lpstr>Qui veut lire sa réponse ?</vt:lpstr>
      <vt:lpstr>Plan de la séance 4</vt:lpstr>
      <vt:lpstr>Maintenant, nous allons apprendre à lire des problèmes mathématiques. Soyez attentifs.</vt:lpstr>
      <vt:lpstr>Lisez en silence le problème mathématique suivant.</vt:lpstr>
      <vt:lpstr>Lecture en cours. </vt:lpstr>
      <vt:lpstr>Qui veut lire ? </vt:lpstr>
      <vt:lpstr>Maintenant, on va essayer de comprendre le problème mathématique. Relisez le problème silencieusement.</vt:lpstr>
      <vt:lpstr>Quels sont les mots difficiles dans le problème ? Levez la main. Je vais vous expliquer. </vt:lpstr>
      <vt:lpstr>Lisez la question et cherchez la réponse dans le problème. Qui veut répondre ?  </vt:lpstr>
      <vt:lpstr>La réponse est : La longueur du fleuve Loukkos est de 176 kilomètres.</vt:lpstr>
      <vt:lpstr>Lisez la question et cherchez la réponse dans le problème. Qui veut répondre ?  </vt:lpstr>
      <vt:lpstr>La réponse est : La longueur du fleuve Sebou est supérieure de 324 kilomètres à celle du fleuve Loukkos.</vt:lpstr>
      <vt:lpstr>Notez les devoirs à faire à la maison. Vous allez relire le texte.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KHALID.RAMNI</cp:lastModifiedBy>
  <cp:revision>34</cp:revision>
  <cp:lastPrinted>2025-08-13T10:11:39Z</cp:lastPrinted>
  <dcterms:created xsi:type="dcterms:W3CDTF">2025-08-01T12:31:49Z</dcterms:created>
  <dcterms:modified xsi:type="dcterms:W3CDTF">2026-05-18T11:40:04Z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