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9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6" r:id="rId10"/>
    <p:sldMasterId id="2147483842" r:id="rId11"/>
    <p:sldMasterId id="2147483852" r:id="rId12"/>
    <p:sldMasterId id="2147483862" r:id="rId13"/>
  </p:sldMasterIdLst>
  <p:notesMasterIdLst>
    <p:notesMasterId r:id="rId67"/>
  </p:notesMasterIdLst>
  <p:sldIdLst>
    <p:sldId id="1030" r:id="rId14"/>
    <p:sldId id="1029" r:id="rId15"/>
    <p:sldId id="953" r:id="rId16"/>
    <p:sldId id="847" r:id="rId17"/>
    <p:sldId id="1155" r:id="rId18"/>
    <p:sldId id="799" r:id="rId19"/>
    <p:sldId id="1077" r:id="rId20"/>
    <p:sldId id="1093" r:id="rId21"/>
    <p:sldId id="1079" r:id="rId22"/>
    <p:sldId id="1094" r:id="rId23"/>
    <p:sldId id="1095" r:id="rId24"/>
    <p:sldId id="1122" r:id="rId25"/>
    <p:sldId id="1096" r:id="rId26"/>
    <p:sldId id="1141" r:id="rId27"/>
    <p:sldId id="1066" r:id="rId28"/>
    <p:sldId id="1168" r:id="rId29"/>
    <p:sldId id="1169" r:id="rId30"/>
    <p:sldId id="1078" r:id="rId31"/>
    <p:sldId id="1170" r:id="rId32"/>
    <p:sldId id="1150" r:id="rId33"/>
    <p:sldId id="1151" r:id="rId34"/>
    <p:sldId id="1152" r:id="rId35"/>
    <p:sldId id="972" r:id="rId36"/>
    <p:sldId id="1088" r:id="rId37"/>
    <p:sldId id="1089" r:id="rId38"/>
    <p:sldId id="1153" r:id="rId39"/>
    <p:sldId id="1091" r:id="rId40"/>
    <p:sldId id="1092" r:id="rId41"/>
    <p:sldId id="1154" r:id="rId42"/>
    <p:sldId id="1108" r:id="rId43"/>
    <p:sldId id="1109" r:id="rId44"/>
    <p:sldId id="1110" r:id="rId45"/>
    <p:sldId id="1037" r:id="rId46"/>
    <p:sldId id="932" r:id="rId47"/>
    <p:sldId id="1025" r:id="rId48"/>
    <p:sldId id="1177" r:id="rId49"/>
    <p:sldId id="1129" r:id="rId50"/>
    <p:sldId id="1081" r:id="rId51"/>
    <p:sldId id="1120" r:id="rId52"/>
    <p:sldId id="1146" r:id="rId53"/>
    <p:sldId id="1131" r:id="rId54"/>
    <p:sldId id="1147" r:id="rId55"/>
    <p:sldId id="1112" r:id="rId56"/>
    <p:sldId id="1086" r:id="rId57"/>
    <p:sldId id="1178" r:id="rId58"/>
    <p:sldId id="1162" r:id="rId59"/>
    <p:sldId id="1163" r:id="rId60"/>
    <p:sldId id="1164" r:id="rId61"/>
    <p:sldId id="1142" r:id="rId62"/>
    <p:sldId id="1143" r:id="rId63"/>
    <p:sldId id="1144" r:id="rId64"/>
    <p:sldId id="1145" r:id="rId65"/>
    <p:sldId id="1128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00ACA4"/>
    <a:srgbClr val="2AB6D7"/>
    <a:srgbClr val="DDFFFD"/>
    <a:srgbClr val="565F88"/>
    <a:srgbClr val="F26553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46E888-7CE3-4BE0-A509-18450BDEB8CC}" v="1" dt="2026-05-13T21:04:55.8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3" autoAdjust="0"/>
    <p:restoredTop sz="93246" autoAdjust="0"/>
  </p:normalViewPr>
  <p:slideViewPr>
    <p:cSldViewPr snapToGrid="0">
      <p:cViewPr varScale="1">
        <p:scale>
          <a:sx n="77" d="100"/>
          <a:sy n="77" d="100"/>
        </p:scale>
        <p:origin x="6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slide" Target="slides/slide50.xml"/><Relationship Id="rId68" Type="http://schemas.openxmlformats.org/officeDocument/2006/relationships/font" Target="fonts/font1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slide" Target="slides/slide53.xml"/><Relationship Id="rId74" Type="http://schemas.openxmlformats.org/officeDocument/2006/relationships/viewProps" Target="viewProps.xml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font" Target="fonts/font2.fntdata"/><Relationship Id="rId77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font" Target="fonts/font3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redo custSel addSld delSld modSld">
      <pc:chgData name="Salima  Ben Najem" userId="5d5d9c33-4a8f-4fad-a74b-e23ae769dead" providerId="ADAL" clId="{9BC4A8D2-6BD3-4F6E-9B89-9E8D97E5DD9E}" dt="2026-05-12T10:43:55.005" v="362" actId="1076"/>
      <pc:docMkLst>
        <pc:docMk/>
      </pc:docMkLst>
      <pc:sldChg chg="addSp delSp modSp mod">
        <pc:chgData name="Salima  Ben Najem" userId="5d5d9c33-4a8f-4fad-a74b-e23ae769dead" providerId="ADAL" clId="{9BC4A8D2-6BD3-4F6E-9B89-9E8D97E5DD9E}" dt="2026-05-12T10:17:07.965" v="10" actId="14100"/>
        <pc:sldMkLst>
          <pc:docMk/>
          <pc:sldMk cId="1961739097" sldId="799"/>
        </pc:sldMkLst>
        <pc:spChg chg="del">
          <ac:chgData name="Salima  Ben Najem" userId="5d5d9c33-4a8f-4fad-a74b-e23ae769dead" providerId="ADAL" clId="{9BC4A8D2-6BD3-4F6E-9B89-9E8D97E5DD9E}" dt="2026-05-12T10:13:55.488" v="6" actId="478"/>
          <ac:spMkLst>
            <pc:docMk/>
            <pc:sldMk cId="1961739097" sldId="799"/>
            <ac:spMk id="9" creationId="{2A06E7FD-7B97-7698-DEC1-AA153106B705}"/>
          </ac:spMkLst>
        </pc:spChg>
        <pc:spChg chg="add del mod">
          <ac:chgData name="Salima  Ben Najem" userId="5d5d9c33-4a8f-4fad-a74b-e23ae769dead" providerId="ADAL" clId="{9BC4A8D2-6BD3-4F6E-9B89-9E8D97E5DD9E}" dt="2026-05-12T10:13:57.762" v="7" actId="478"/>
          <ac:spMkLst>
            <pc:docMk/>
            <pc:sldMk cId="1961739097" sldId="799"/>
            <ac:spMk id="11" creationId="{9C4BA1F3-466B-E8D3-A69C-254A0E7CCA71}"/>
          </ac:spMkLst>
        </pc:spChg>
        <pc:spChg chg="del">
          <ac:chgData name="Salima  Ben Najem" userId="5d5d9c33-4a8f-4fad-a74b-e23ae769dead" providerId="ADAL" clId="{9BC4A8D2-6BD3-4F6E-9B89-9E8D97E5DD9E}" dt="2026-05-12T10:13:51.707" v="5" actId="478"/>
          <ac:spMkLst>
            <pc:docMk/>
            <pc:sldMk cId="1961739097" sldId="799"/>
            <ac:spMk id="12" creationId="{C2F64F03-833C-57A2-6E0B-EAA5B88A7742}"/>
          </ac:spMkLst>
        </pc:spChg>
        <pc:spChg chg="add mod">
          <ac:chgData name="Salima  Ben Najem" userId="5d5d9c33-4a8f-4fad-a74b-e23ae769dead" providerId="ADAL" clId="{9BC4A8D2-6BD3-4F6E-9B89-9E8D97E5DD9E}" dt="2026-05-12T10:16:59.674" v="8"/>
          <ac:spMkLst>
            <pc:docMk/>
            <pc:sldMk cId="1961739097" sldId="799"/>
            <ac:spMk id="13" creationId="{996EB966-27F1-2357-74B6-87D5EE02E6EF}"/>
          </ac:spMkLst>
        </pc:spChg>
        <pc:spChg chg="add mod">
          <ac:chgData name="Salima  Ben Najem" userId="5d5d9c33-4a8f-4fad-a74b-e23ae769dead" providerId="ADAL" clId="{9BC4A8D2-6BD3-4F6E-9B89-9E8D97E5DD9E}" dt="2026-05-12T10:17:07.965" v="10" actId="14100"/>
          <ac:spMkLst>
            <pc:docMk/>
            <pc:sldMk cId="1961739097" sldId="799"/>
            <ac:spMk id="14" creationId="{C998C5B3-2B3E-680F-1B90-19CC17CD8D1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2T10:13:32.178" v="4"/>
        <pc:sldMkLst>
          <pc:docMk/>
          <pc:sldMk cId="3005613515" sldId="847"/>
        </pc:sldMkLst>
        <pc:grpChg chg="add mod">
          <ac:chgData name="Salima  Ben Najem" userId="5d5d9c33-4a8f-4fad-a74b-e23ae769dead" providerId="ADAL" clId="{9BC4A8D2-6BD3-4F6E-9B89-9E8D97E5DD9E}" dt="2026-05-12T10:13:32.178" v="4"/>
          <ac:grpSpMkLst>
            <pc:docMk/>
            <pc:sldMk cId="3005613515" sldId="847"/>
            <ac:grpSpMk id="6" creationId="{A843E52F-4EA0-4F20-8273-E7FD4B1879FB}"/>
          </ac:grpSpMkLst>
        </pc:grpChg>
        <pc:grpChg chg="del">
          <ac:chgData name="Salima  Ben Najem" userId="5d5d9c33-4a8f-4fad-a74b-e23ae769dead" providerId="ADAL" clId="{9BC4A8D2-6BD3-4F6E-9B89-9E8D97E5DD9E}" dt="2026-05-12T10:13:11.947" v="3" actId="478"/>
          <ac:grpSpMkLst>
            <pc:docMk/>
            <pc:sldMk cId="3005613515" sldId="847"/>
            <ac:grpSpMk id="21" creationId="{17D1B4B2-B59F-FBDA-6F25-AEBD14EAB050}"/>
          </ac:grpSpMkLst>
        </pc:grpChg>
        <pc:picChg chg="mod">
          <ac:chgData name="Salima  Ben Najem" userId="5d5d9c33-4a8f-4fad-a74b-e23ae769dead" providerId="ADAL" clId="{9BC4A8D2-6BD3-4F6E-9B89-9E8D97E5DD9E}" dt="2026-05-12T10:13:32.178" v="4"/>
          <ac:picMkLst>
            <pc:docMk/>
            <pc:sldMk cId="3005613515" sldId="847"/>
            <ac:picMk id="11" creationId="{608E3AF0-5E1A-019D-6964-2581B41DDE54}"/>
          </ac:picMkLst>
        </pc:picChg>
        <pc:picChg chg="mod">
          <ac:chgData name="Salima  Ben Najem" userId="5d5d9c33-4a8f-4fad-a74b-e23ae769dead" providerId="ADAL" clId="{9BC4A8D2-6BD3-4F6E-9B89-9E8D97E5DD9E}" dt="2026-05-12T10:13:32.178" v="4"/>
          <ac:picMkLst>
            <pc:docMk/>
            <pc:sldMk cId="3005613515" sldId="847"/>
            <ac:picMk id="13" creationId="{D572F654-2873-91A4-589B-0BBDAC02559F}"/>
          </ac:picMkLst>
        </pc:picChg>
        <pc:picChg chg="mod">
          <ac:chgData name="Salima  Ben Najem" userId="5d5d9c33-4a8f-4fad-a74b-e23ae769dead" providerId="ADAL" clId="{9BC4A8D2-6BD3-4F6E-9B89-9E8D97E5DD9E}" dt="2026-05-12T10:13:32.178" v="4"/>
          <ac:picMkLst>
            <pc:docMk/>
            <pc:sldMk cId="3005613515" sldId="847"/>
            <ac:picMk id="15" creationId="{98C816D5-BA84-B87B-B354-B9B9AC9D349A}"/>
          </ac:picMkLst>
        </pc:picChg>
        <pc:picChg chg="mod">
          <ac:chgData name="Salima  Ben Najem" userId="5d5d9c33-4a8f-4fad-a74b-e23ae769dead" providerId="ADAL" clId="{9BC4A8D2-6BD3-4F6E-9B89-9E8D97E5DD9E}" dt="2026-05-12T10:13:32.178" v="4"/>
          <ac:picMkLst>
            <pc:docMk/>
            <pc:sldMk cId="3005613515" sldId="847"/>
            <ac:picMk id="16" creationId="{C4F6B505-7127-B412-4FD8-28F5A9FFD173}"/>
          </ac:picMkLst>
        </pc:picChg>
        <pc:picChg chg="mod">
          <ac:chgData name="Salima  Ben Najem" userId="5d5d9c33-4a8f-4fad-a74b-e23ae769dead" providerId="ADAL" clId="{9BC4A8D2-6BD3-4F6E-9B89-9E8D97E5DD9E}" dt="2026-05-12T10:13:32.178" v="4"/>
          <ac:picMkLst>
            <pc:docMk/>
            <pc:sldMk cId="3005613515" sldId="847"/>
            <ac:picMk id="17" creationId="{7A4D1832-30BE-E8C1-283F-6EAF194010EC}"/>
          </ac:picMkLst>
        </pc:picChg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3367184136" sldId="932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2906049686" sldId="972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1686101145" sldId="1025"/>
        </pc:sldMkLst>
      </pc:sldChg>
      <pc:sldChg chg="addSp delSp modSp mod">
        <pc:chgData name="Salima  Ben Najem" userId="5d5d9c33-4a8f-4fad-a74b-e23ae769dead" providerId="ADAL" clId="{9BC4A8D2-6BD3-4F6E-9B89-9E8D97E5DD9E}" dt="2026-05-12T10:13:02.871" v="2" actId="26606"/>
        <pc:sldMkLst>
          <pc:docMk/>
          <pc:sldMk cId="2105461963" sldId="1030"/>
        </pc:sldMkLst>
        <pc:spChg chg="del">
          <ac:chgData name="Salima  Ben Najem" userId="5d5d9c33-4a8f-4fad-a74b-e23ae769dead" providerId="ADAL" clId="{9BC4A8D2-6BD3-4F6E-9B89-9E8D97E5DD9E}" dt="2026-05-12T10:13:02.871" v="2" actId="26606"/>
          <ac:spMkLst>
            <pc:docMk/>
            <pc:sldMk cId="2105461963" sldId="1030"/>
            <ac:spMk id="33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5-12T10:13:02.871" v="2" actId="26606"/>
          <ac:spMkLst>
            <pc:docMk/>
            <pc:sldMk cId="2105461963" sldId="1030"/>
            <ac:spMk id="38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5-12T10:13:02.871" v="2" actId="26606"/>
          <ac:picMkLst>
            <pc:docMk/>
            <pc:sldMk cId="2105461963" sldId="1030"/>
            <ac:picMk id="3" creationId="{F2EB4E88-6DD4-FAE7-872D-D9DF1973757B}"/>
          </ac:picMkLst>
        </pc:picChg>
        <pc:picChg chg="del">
          <ac:chgData name="Salima  Ben Najem" userId="5d5d9c33-4a8f-4fad-a74b-e23ae769dead" providerId="ADAL" clId="{9BC4A8D2-6BD3-4F6E-9B89-9E8D97E5DD9E}" dt="2026-05-12T10:12:33" v="0" actId="478"/>
          <ac:picMkLst>
            <pc:docMk/>
            <pc:sldMk cId="2105461963" sldId="1030"/>
            <ac:picMk id="6" creationId="{C7F1788E-B3FD-6E4C-BE34-50B21DED6FE7}"/>
          </ac:picMkLst>
        </pc:picChg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479180215" sldId="1037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1799744133" sldId="1066"/>
        </pc:sldMkLst>
      </pc:sldChg>
      <pc:sldChg chg="del">
        <pc:chgData name="Salima  Ben Najem" userId="5d5d9c33-4a8f-4fad-a74b-e23ae769dead" providerId="ADAL" clId="{9BC4A8D2-6BD3-4F6E-9B89-9E8D97E5DD9E}" dt="2026-05-12T10:17:48.255" v="11" actId="47"/>
        <pc:sldMkLst>
          <pc:docMk/>
          <pc:sldMk cId="3039050873" sldId="1073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2011808783" sldId="1078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3860729293" sldId="1079"/>
        </pc:sldMkLst>
      </pc:sldChg>
      <pc:sldChg chg="addSp delSp modSp mod">
        <pc:chgData name="Salima  Ben Najem" userId="5d5d9c33-4a8f-4fad-a74b-e23ae769dead" providerId="ADAL" clId="{9BC4A8D2-6BD3-4F6E-9B89-9E8D97E5DD9E}" dt="2026-05-12T10:29:45.320" v="47"/>
        <pc:sldMkLst>
          <pc:docMk/>
          <pc:sldMk cId="2669487527" sldId="1086"/>
        </pc:sldMkLst>
        <pc:spChg chg="del">
          <ac:chgData name="Salima  Ben Najem" userId="5d5d9c33-4a8f-4fad-a74b-e23ae769dead" providerId="ADAL" clId="{9BC4A8D2-6BD3-4F6E-9B89-9E8D97E5DD9E}" dt="2026-05-12T10:29:44.029" v="46" actId="478"/>
          <ac:spMkLst>
            <pc:docMk/>
            <pc:sldMk cId="2669487527" sldId="1086"/>
            <ac:spMk id="2" creationId="{222D9BEF-08A4-4AFC-88DE-25D17E8A5C44}"/>
          </ac:spMkLst>
        </pc:spChg>
        <pc:spChg chg="add mod">
          <ac:chgData name="Salima  Ben Najem" userId="5d5d9c33-4a8f-4fad-a74b-e23ae769dead" providerId="ADAL" clId="{9BC4A8D2-6BD3-4F6E-9B89-9E8D97E5DD9E}" dt="2026-05-12T10:29:45.320" v="47"/>
          <ac:spMkLst>
            <pc:docMk/>
            <pc:sldMk cId="2669487527" sldId="1086"/>
            <ac:spMk id="3" creationId="{8F118CC1-45FE-539A-FF75-D044559AC73B}"/>
          </ac:spMkLst>
        </pc:spChg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2757947447" sldId="1088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2736546835" sldId="1089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1239533160" sldId="1091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523205244" sldId="1092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3647518686" sldId="1093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3574904296" sldId="1094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1698378585" sldId="1095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3452452071" sldId="1096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4252094161" sldId="1108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3449266326" sldId="1109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569544017" sldId="1110"/>
        </pc:sldMkLst>
      </pc:sldChg>
      <pc:sldChg chg="modSp mod">
        <pc:chgData name="Salima  Ben Najem" userId="5d5d9c33-4a8f-4fad-a74b-e23ae769dead" providerId="ADAL" clId="{9BC4A8D2-6BD3-4F6E-9B89-9E8D97E5DD9E}" dt="2026-05-12T10:28:41.222" v="38" actId="21"/>
        <pc:sldMkLst>
          <pc:docMk/>
          <pc:sldMk cId="2802330117" sldId="1112"/>
        </pc:sldMkLst>
        <pc:spChg chg="mod">
          <ac:chgData name="Salima  Ben Najem" userId="5d5d9c33-4a8f-4fad-a74b-e23ae769dead" providerId="ADAL" clId="{9BC4A8D2-6BD3-4F6E-9B89-9E8D97E5DD9E}" dt="2026-05-12T10:28:41.222" v="38" actId="21"/>
          <ac:spMkLst>
            <pc:docMk/>
            <pc:sldMk cId="2802330117" sldId="1112"/>
            <ac:spMk id="3" creationId="{F2BFF8B7-18FA-9F8C-0099-AF62AA72DC21}"/>
          </ac:spMkLst>
        </pc:spChg>
      </pc:sldChg>
      <pc:sldChg chg="del">
        <pc:chgData name="Salima  Ben Najem" userId="5d5d9c33-4a8f-4fad-a74b-e23ae769dead" providerId="ADAL" clId="{9BC4A8D2-6BD3-4F6E-9B89-9E8D97E5DD9E}" dt="2026-05-12T10:17:48.255" v="11" actId="47"/>
        <pc:sldMkLst>
          <pc:docMk/>
          <pc:sldMk cId="3044408722" sldId="1119"/>
        </pc:sldMkLst>
      </pc:sldChg>
      <pc:sldChg chg="modSp mod">
        <pc:chgData name="Salima  Ben Najem" userId="5d5d9c33-4a8f-4fad-a74b-e23ae769dead" providerId="ADAL" clId="{9BC4A8D2-6BD3-4F6E-9B89-9E8D97E5DD9E}" dt="2026-05-12T10:28:17.220" v="36" actId="122"/>
        <pc:sldMkLst>
          <pc:docMk/>
          <pc:sldMk cId="2866015633" sldId="1120"/>
        </pc:sldMkLst>
        <pc:spChg chg="mod">
          <ac:chgData name="Salima  Ben Najem" userId="5d5d9c33-4a8f-4fad-a74b-e23ae769dead" providerId="ADAL" clId="{9BC4A8D2-6BD3-4F6E-9B89-9E8D97E5DD9E}" dt="2026-05-12T10:28:17.220" v="36" actId="122"/>
          <ac:spMkLst>
            <pc:docMk/>
            <pc:sldMk cId="2866015633" sldId="1120"/>
            <ac:spMk id="14" creationId="{089362B5-C29F-FA54-557B-F73912351D5E}"/>
          </ac:spMkLst>
        </pc:spChg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681867371" sldId="1122"/>
        </pc:sldMkLst>
      </pc:sldChg>
      <pc:sldChg chg="addSp delSp modSp mod">
        <pc:chgData name="Salima  Ben Najem" userId="5d5d9c33-4a8f-4fad-a74b-e23ae769dead" providerId="ADAL" clId="{9BC4A8D2-6BD3-4F6E-9B89-9E8D97E5DD9E}" dt="2026-05-12T10:21:30.101" v="26" actId="20577"/>
        <pc:sldMkLst>
          <pc:docMk/>
          <pc:sldMk cId="3275765009" sldId="1129"/>
        </pc:sldMkLst>
        <pc:spChg chg="mod">
          <ac:chgData name="Salima  Ben Najem" userId="5d5d9c33-4a8f-4fad-a74b-e23ae769dead" providerId="ADAL" clId="{9BC4A8D2-6BD3-4F6E-9B89-9E8D97E5DD9E}" dt="2026-05-12T10:21:30.101" v="26" actId="20577"/>
          <ac:spMkLst>
            <pc:docMk/>
            <pc:sldMk cId="3275765009" sldId="1129"/>
            <ac:spMk id="4" creationId="{F1264451-129C-D862-85AF-92BE8BBDB573}"/>
          </ac:spMkLst>
        </pc:spChg>
        <pc:picChg chg="add mod ord">
          <ac:chgData name="Salima  Ben Najem" userId="5d5d9c33-4a8f-4fad-a74b-e23ae769dead" providerId="ADAL" clId="{9BC4A8D2-6BD3-4F6E-9B89-9E8D97E5DD9E}" dt="2026-05-12T10:21:26.330" v="24" actId="167"/>
          <ac:picMkLst>
            <pc:docMk/>
            <pc:sldMk cId="3275765009" sldId="1129"/>
            <ac:picMk id="2" creationId="{D2E1F954-454C-1311-8855-271A7D3A6DDC}"/>
          </ac:picMkLst>
        </pc:picChg>
        <pc:picChg chg="add del">
          <ac:chgData name="Salima  Ben Najem" userId="5d5d9c33-4a8f-4fad-a74b-e23ae769dead" providerId="ADAL" clId="{9BC4A8D2-6BD3-4F6E-9B89-9E8D97E5DD9E}" dt="2026-05-12T10:20:49.913" v="19" actId="478"/>
          <ac:picMkLst>
            <pc:docMk/>
            <pc:sldMk cId="3275765009" sldId="1129"/>
            <ac:picMk id="3" creationId="{8BDE20E3-25BB-411D-974C-B4298F0DDC4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2T10:31:43.622" v="72" actId="20577"/>
        <pc:sldMkLst>
          <pc:docMk/>
          <pc:sldMk cId="292426188" sldId="1131"/>
        </pc:sldMkLst>
        <pc:spChg chg="mod">
          <ac:chgData name="Salima  Ben Najem" userId="5d5d9c33-4a8f-4fad-a74b-e23ae769dead" providerId="ADAL" clId="{9BC4A8D2-6BD3-4F6E-9B89-9E8D97E5DD9E}" dt="2026-05-12T10:31:43.622" v="72" actId="20577"/>
          <ac:spMkLst>
            <pc:docMk/>
            <pc:sldMk cId="292426188" sldId="1131"/>
            <ac:spMk id="3" creationId="{DFF3BE0D-45CA-F95C-1B13-12C61EB78911}"/>
          </ac:spMkLst>
        </pc:spChg>
        <pc:spChg chg="del">
          <ac:chgData name="Salima  Ben Najem" userId="5d5d9c33-4a8f-4fad-a74b-e23ae769dead" providerId="ADAL" clId="{9BC4A8D2-6BD3-4F6E-9B89-9E8D97E5DD9E}" dt="2026-05-12T10:30:30.265" v="55" actId="478"/>
          <ac:spMkLst>
            <pc:docMk/>
            <pc:sldMk cId="292426188" sldId="1131"/>
            <ac:spMk id="4" creationId="{A957055C-EE0B-8A88-0057-09D3FF509E69}"/>
          </ac:spMkLst>
        </pc:spChg>
        <pc:spChg chg="add mod">
          <ac:chgData name="Salima  Ben Najem" userId="5d5d9c33-4a8f-4fad-a74b-e23ae769dead" providerId="ADAL" clId="{9BC4A8D2-6BD3-4F6E-9B89-9E8D97E5DD9E}" dt="2026-05-12T10:31:33.438" v="59" actId="1076"/>
          <ac:spMkLst>
            <pc:docMk/>
            <pc:sldMk cId="292426188" sldId="1131"/>
            <ac:spMk id="5" creationId="{85F99673-7CC9-8EEF-4EE3-4A2AF69DA467}"/>
          </ac:spMkLst>
        </pc:spChg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1900031116" sldId="1141"/>
        </pc:sldMkLst>
      </pc:sldChg>
      <pc:sldChg chg="addSp delSp modSp mod">
        <pc:chgData name="Salima  Ben Najem" userId="5d5d9c33-4a8f-4fad-a74b-e23ae769dead" providerId="ADAL" clId="{9BC4A8D2-6BD3-4F6E-9B89-9E8D97E5DD9E}" dt="2026-05-12T10:38:17.065" v="280" actId="20577"/>
        <pc:sldMkLst>
          <pc:docMk/>
          <pc:sldMk cId="4243196548" sldId="1142"/>
        </pc:sldMkLst>
        <pc:spChg chg="mod">
          <ac:chgData name="Salima  Ben Najem" userId="5d5d9c33-4a8f-4fad-a74b-e23ae769dead" providerId="ADAL" clId="{9BC4A8D2-6BD3-4F6E-9B89-9E8D97E5DD9E}" dt="2026-05-12T10:38:17.065" v="280" actId="20577"/>
          <ac:spMkLst>
            <pc:docMk/>
            <pc:sldMk cId="4243196548" sldId="1142"/>
            <ac:spMk id="3" creationId="{390C95F1-6C80-7A9B-AEB4-CFF5E5D3C3B0}"/>
          </ac:spMkLst>
        </pc:spChg>
        <pc:spChg chg="del">
          <ac:chgData name="Salima  Ben Najem" userId="5d5d9c33-4a8f-4fad-a74b-e23ae769dead" providerId="ADAL" clId="{9BC4A8D2-6BD3-4F6E-9B89-9E8D97E5DD9E}" dt="2026-05-12T10:29:16.576" v="44" actId="478"/>
          <ac:spMkLst>
            <pc:docMk/>
            <pc:sldMk cId="4243196548" sldId="1142"/>
            <ac:spMk id="4" creationId="{2BAC04B9-45D0-DEB4-4D03-B8DF4CDC62ED}"/>
          </ac:spMkLst>
        </pc:spChg>
        <pc:spChg chg="add mod">
          <ac:chgData name="Salima  Ben Najem" userId="5d5d9c33-4a8f-4fad-a74b-e23ae769dead" providerId="ADAL" clId="{9BC4A8D2-6BD3-4F6E-9B89-9E8D97E5DD9E}" dt="2026-05-12T10:36:35.414" v="221" actId="1076"/>
          <ac:spMkLst>
            <pc:docMk/>
            <pc:sldMk cId="4243196548" sldId="1142"/>
            <ac:spMk id="5" creationId="{FC8A33BE-606F-63E2-9922-B8B6646F909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2T10:40:02.773" v="331" actId="207"/>
        <pc:sldMkLst>
          <pc:docMk/>
          <pc:sldMk cId="1242467051" sldId="1143"/>
        </pc:sldMkLst>
        <pc:spChg chg="mod">
          <ac:chgData name="Salima  Ben Najem" userId="5d5d9c33-4a8f-4fad-a74b-e23ae769dead" providerId="ADAL" clId="{9BC4A8D2-6BD3-4F6E-9B89-9E8D97E5DD9E}" dt="2026-05-12T10:39:47.505" v="330" actId="20577"/>
          <ac:spMkLst>
            <pc:docMk/>
            <pc:sldMk cId="1242467051" sldId="1143"/>
            <ac:spMk id="2" creationId="{331BDEB8-5D44-A3A0-8B9C-CB72280C1CCB}"/>
          </ac:spMkLst>
        </pc:spChg>
        <pc:spChg chg="del">
          <ac:chgData name="Salima  Ben Najem" userId="5d5d9c33-4a8f-4fad-a74b-e23ae769dead" providerId="ADAL" clId="{9BC4A8D2-6BD3-4F6E-9B89-9E8D97E5DD9E}" dt="2026-05-12T10:29:24.109" v="45" actId="478"/>
          <ac:spMkLst>
            <pc:docMk/>
            <pc:sldMk cId="1242467051" sldId="1143"/>
            <ac:spMk id="3" creationId="{901CB4E3-DCBF-F8F5-F2AF-38F3E8724938}"/>
          </ac:spMkLst>
        </pc:spChg>
        <pc:spChg chg="del mod">
          <ac:chgData name="Salima  Ben Najem" userId="5d5d9c33-4a8f-4fad-a74b-e23ae769dead" providerId="ADAL" clId="{9BC4A8D2-6BD3-4F6E-9B89-9E8D97E5DD9E}" dt="2026-05-12T10:38:31.844" v="281" actId="478"/>
          <ac:spMkLst>
            <pc:docMk/>
            <pc:sldMk cId="1242467051" sldId="1143"/>
            <ac:spMk id="4" creationId="{F02126B5-036E-C740-0412-33382482B5FC}"/>
          </ac:spMkLst>
        </pc:spChg>
        <pc:spChg chg="add mod">
          <ac:chgData name="Salima  Ben Najem" userId="5d5d9c33-4a8f-4fad-a74b-e23ae769dead" providerId="ADAL" clId="{9BC4A8D2-6BD3-4F6E-9B89-9E8D97E5DD9E}" dt="2026-05-12T10:40:02.773" v="331" actId="207"/>
          <ac:spMkLst>
            <pc:docMk/>
            <pc:sldMk cId="1242467051" sldId="1143"/>
            <ac:spMk id="5" creationId="{4D30A784-96A8-7816-9FEC-C9CD4C3A3291}"/>
          </ac:spMkLst>
        </pc:spChg>
        <pc:spChg chg="add mod">
          <ac:chgData name="Salima  Ben Najem" userId="5d5d9c33-4a8f-4fad-a74b-e23ae769dead" providerId="ADAL" clId="{9BC4A8D2-6BD3-4F6E-9B89-9E8D97E5DD9E}" dt="2026-05-12T10:38:37.309" v="283" actId="207"/>
          <ac:spMkLst>
            <pc:docMk/>
            <pc:sldMk cId="1242467051" sldId="1143"/>
            <ac:spMk id="6" creationId="{FCDCB0E9-FA70-58DB-ADA1-51B792AFB10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2T10:41:48.046" v="338" actId="20577"/>
        <pc:sldMkLst>
          <pc:docMk/>
          <pc:sldMk cId="362433279" sldId="1144"/>
        </pc:sldMkLst>
        <pc:spChg chg="mod">
          <ac:chgData name="Salima  Ben Najem" userId="5d5d9c33-4a8f-4fad-a74b-e23ae769dead" providerId="ADAL" clId="{9BC4A8D2-6BD3-4F6E-9B89-9E8D97E5DD9E}" dt="2026-05-12T10:41:48.046" v="338" actId="20577"/>
          <ac:spMkLst>
            <pc:docMk/>
            <pc:sldMk cId="362433279" sldId="1144"/>
            <ac:spMk id="4" creationId="{E6384F8A-E656-6861-497C-5F80E75BA727}"/>
          </ac:spMkLst>
        </pc:spChg>
        <pc:picChg chg="del">
          <ac:chgData name="Salima  Ben Najem" userId="5d5d9c33-4a8f-4fad-a74b-e23ae769dead" providerId="ADAL" clId="{9BC4A8D2-6BD3-4F6E-9B89-9E8D97E5DD9E}" dt="2026-05-12T10:40:08.879" v="332" actId="478"/>
          <ac:picMkLst>
            <pc:docMk/>
            <pc:sldMk cId="362433279" sldId="1144"/>
            <ac:picMk id="3" creationId="{784E758C-1A11-2C0C-1545-DF5106EEEDB8}"/>
          </ac:picMkLst>
        </pc:picChg>
        <pc:picChg chg="add mod">
          <ac:chgData name="Salima  Ben Najem" userId="5d5d9c33-4a8f-4fad-a74b-e23ae769dead" providerId="ADAL" clId="{9BC4A8D2-6BD3-4F6E-9B89-9E8D97E5DD9E}" dt="2026-05-12T10:40:43.740" v="334" actId="1076"/>
          <ac:picMkLst>
            <pc:docMk/>
            <pc:sldMk cId="362433279" sldId="1144"/>
            <ac:picMk id="5" creationId="{71D32CAF-5B43-7D08-622B-8CEB7F41BE5C}"/>
          </ac:picMkLst>
        </pc:picChg>
        <pc:picChg chg="mod">
          <ac:chgData name="Salima  Ben Najem" userId="5d5d9c33-4a8f-4fad-a74b-e23ae769dead" providerId="ADAL" clId="{9BC4A8D2-6BD3-4F6E-9B89-9E8D97E5DD9E}" dt="2026-05-12T10:40:48.452" v="336" actId="14100"/>
          <ac:picMkLst>
            <pc:docMk/>
            <pc:sldMk cId="362433279" sldId="1144"/>
            <ac:picMk id="9" creationId="{D77EBF02-E923-BA84-F8F7-36E907F90AA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2T10:43:55.005" v="362" actId="1076"/>
        <pc:sldMkLst>
          <pc:docMk/>
          <pc:sldMk cId="3539899748" sldId="1145"/>
        </pc:sldMkLst>
        <pc:spChg chg="mod">
          <ac:chgData name="Salima  Ben Najem" userId="5d5d9c33-4a8f-4fad-a74b-e23ae769dead" providerId="ADAL" clId="{9BC4A8D2-6BD3-4F6E-9B89-9E8D97E5DD9E}" dt="2026-05-12T10:43:36.916" v="358" actId="20577"/>
          <ac:spMkLst>
            <pc:docMk/>
            <pc:sldMk cId="3539899748" sldId="1145"/>
            <ac:spMk id="2" creationId="{FE91AC9D-0C0C-4684-927E-D7846FC8300F}"/>
          </ac:spMkLst>
        </pc:spChg>
        <pc:spChg chg="mod">
          <ac:chgData name="Salima  Ben Najem" userId="5d5d9c33-4a8f-4fad-a74b-e23ae769dead" providerId="ADAL" clId="{9BC4A8D2-6BD3-4F6E-9B89-9E8D97E5DD9E}" dt="2026-05-12T10:43:12.357" v="349" actId="14100"/>
          <ac:spMkLst>
            <pc:docMk/>
            <pc:sldMk cId="3539899748" sldId="1145"/>
            <ac:spMk id="7" creationId="{3C7C7AAD-05A6-6955-D856-FC3AD003D16D}"/>
          </ac:spMkLst>
        </pc:spChg>
        <pc:spChg chg="mod">
          <ac:chgData name="Salima  Ben Najem" userId="5d5d9c33-4a8f-4fad-a74b-e23ae769dead" providerId="ADAL" clId="{9BC4A8D2-6BD3-4F6E-9B89-9E8D97E5DD9E}" dt="2026-05-12T10:43:32.947" v="354" actId="1076"/>
          <ac:spMkLst>
            <pc:docMk/>
            <pc:sldMk cId="3539899748" sldId="1145"/>
            <ac:spMk id="10" creationId="{F8C17998-5259-1377-3CCF-8D18FED29EF0}"/>
          </ac:spMkLst>
        </pc:spChg>
        <pc:picChg chg="del">
          <ac:chgData name="Salima  Ben Najem" userId="5d5d9c33-4a8f-4fad-a74b-e23ae769dead" providerId="ADAL" clId="{9BC4A8D2-6BD3-4F6E-9B89-9E8D97E5DD9E}" dt="2026-05-12T10:41:57.465" v="339" actId="478"/>
          <ac:picMkLst>
            <pc:docMk/>
            <pc:sldMk cId="3539899748" sldId="1145"/>
            <ac:picMk id="3" creationId="{96FD6E9E-2E18-B824-F228-7D1DDFF8EABA}"/>
          </ac:picMkLst>
        </pc:picChg>
        <pc:picChg chg="add mod ord">
          <ac:chgData name="Salima  Ben Najem" userId="5d5d9c33-4a8f-4fad-a74b-e23ae769dead" providerId="ADAL" clId="{9BC4A8D2-6BD3-4F6E-9B89-9E8D97E5DD9E}" dt="2026-05-12T10:43:55.005" v="362" actId="1076"/>
          <ac:picMkLst>
            <pc:docMk/>
            <pc:sldMk cId="3539899748" sldId="1145"/>
            <ac:picMk id="4" creationId="{682D08CE-4408-453B-651F-0B94143BCC16}"/>
          </ac:picMkLst>
        </pc:picChg>
        <pc:picChg chg="del">
          <ac:chgData name="Salima  Ben Najem" userId="5d5d9c33-4a8f-4fad-a74b-e23ae769dead" providerId="ADAL" clId="{9BC4A8D2-6BD3-4F6E-9B89-9E8D97E5DD9E}" dt="2026-05-12T10:41:59.159" v="340" actId="478"/>
          <ac:picMkLst>
            <pc:docMk/>
            <pc:sldMk cId="3539899748" sldId="1145"/>
            <ac:picMk id="5" creationId="{BDEFCD80-2F7F-D548-60EA-F451186B5D12}"/>
          </ac:picMkLst>
        </pc:picChg>
        <pc:picChg chg="add mod ord">
          <ac:chgData name="Salima  Ben Najem" userId="5d5d9c33-4a8f-4fad-a74b-e23ae769dead" providerId="ADAL" clId="{9BC4A8D2-6BD3-4F6E-9B89-9E8D97E5DD9E}" dt="2026-05-12T10:43:04.149" v="347" actId="167"/>
          <ac:picMkLst>
            <pc:docMk/>
            <pc:sldMk cId="3539899748" sldId="1145"/>
            <ac:picMk id="6" creationId="{41248838-0A59-4B47-37E0-253D0A9C386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2T10:30:43.152" v="57"/>
        <pc:sldMkLst>
          <pc:docMk/>
          <pc:sldMk cId="1481240780" sldId="1146"/>
        </pc:sldMkLst>
        <pc:spChg chg="del">
          <ac:chgData name="Salima  Ben Najem" userId="5d5d9c33-4a8f-4fad-a74b-e23ae769dead" providerId="ADAL" clId="{9BC4A8D2-6BD3-4F6E-9B89-9E8D97E5DD9E}" dt="2026-05-12T10:30:34.118" v="56" actId="478"/>
          <ac:spMkLst>
            <pc:docMk/>
            <pc:sldMk cId="1481240780" sldId="1146"/>
            <ac:spMk id="3" creationId="{7AA94252-0809-E5A9-E090-848C0FC38739}"/>
          </ac:spMkLst>
        </pc:spChg>
        <pc:spChg chg="add mod">
          <ac:chgData name="Salima  Ben Najem" userId="5d5d9c33-4a8f-4fad-a74b-e23ae769dead" providerId="ADAL" clId="{9BC4A8D2-6BD3-4F6E-9B89-9E8D97E5DD9E}" dt="2026-05-12T10:30:43.152" v="57"/>
          <ac:spMkLst>
            <pc:docMk/>
            <pc:sldMk cId="1481240780" sldId="1146"/>
            <ac:spMk id="5" creationId="{405576DE-85A5-F544-68B2-47298164BCF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2T10:33:14.110" v="134" actId="20577"/>
        <pc:sldMkLst>
          <pc:docMk/>
          <pc:sldMk cId="568404336" sldId="1147"/>
        </pc:sldMkLst>
        <pc:spChg chg="mod">
          <ac:chgData name="Salima  Ben Najem" userId="5d5d9c33-4a8f-4fad-a74b-e23ae769dead" providerId="ADAL" clId="{9BC4A8D2-6BD3-4F6E-9B89-9E8D97E5DD9E}" dt="2026-05-12T10:33:14.110" v="134" actId="20577"/>
          <ac:spMkLst>
            <pc:docMk/>
            <pc:sldMk cId="568404336" sldId="1147"/>
            <ac:spMk id="2" creationId="{1FC4C3EF-AAB6-5E1B-2D01-195F681198B6}"/>
          </ac:spMkLst>
        </pc:spChg>
        <pc:spChg chg="del">
          <ac:chgData name="Salima  Ben Najem" userId="5d5d9c33-4a8f-4fad-a74b-e23ae769dead" providerId="ADAL" clId="{9BC4A8D2-6BD3-4F6E-9B89-9E8D97E5DD9E}" dt="2026-05-12T10:30:26.905" v="54" actId="478"/>
          <ac:spMkLst>
            <pc:docMk/>
            <pc:sldMk cId="568404336" sldId="1147"/>
            <ac:spMk id="3" creationId="{0C4D2889-165A-F4BC-6F13-DB50D74DA00B}"/>
          </ac:spMkLst>
        </pc:spChg>
        <pc:spChg chg="del">
          <ac:chgData name="Salima  Ben Najem" userId="5d5d9c33-4a8f-4fad-a74b-e23ae769dead" providerId="ADAL" clId="{9BC4A8D2-6BD3-4F6E-9B89-9E8D97E5DD9E}" dt="2026-05-12T10:31:54.932" v="73" actId="478"/>
          <ac:spMkLst>
            <pc:docMk/>
            <pc:sldMk cId="568404336" sldId="1147"/>
            <ac:spMk id="4" creationId="{C4810FDC-E80E-D0FD-2946-7FE0C42BD2A7}"/>
          </ac:spMkLst>
        </pc:spChg>
        <pc:spChg chg="add mod">
          <ac:chgData name="Salima  Ben Najem" userId="5d5d9c33-4a8f-4fad-a74b-e23ae769dead" providerId="ADAL" clId="{9BC4A8D2-6BD3-4F6E-9B89-9E8D97E5DD9E}" dt="2026-05-12T10:32:08.543" v="76" actId="207"/>
          <ac:spMkLst>
            <pc:docMk/>
            <pc:sldMk cId="568404336" sldId="1147"/>
            <ac:spMk id="5" creationId="{D9CE7C88-1327-D876-76D2-7D0B22134CFB}"/>
          </ac:spMkLst>
        </pc:spChg>
        <pc:spChg chg="add mod">
          <ac:chgData name="Salima  Ben Najem" userId="5d5d9c33-4a8f-4fad-a74b-e23ae769dead" providerId="ADAL" clId="{9BC4A8D2-6BD3-4F6E-9B89-9E8D97E5DD9E}" dt="2026-05-12T10:32:51.436" v="121" actId="207"/>
          <ac:spMkLst>
            <pc:docMk/>
            <pc:sldMk cId="568404336" sldId="1147"/>
            <ac:spMk id="6" creationId="{67D29891-3C58-F33D-8BB8-20BBB54E772F}"/>
          </ac:spMkLst>
        </pc:spChg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2533850462" sldId="1148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2283574788" sldId="1149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4271165850" sldId="1150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627614407" sldId="1151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3985796395" sldId="1152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2727183727" sldId="1153"/>
        </pc:sldMkLst>
      </pc:sldChg>
      <pc:sldChg chg="add del">
        <pc:chgData name="Salima  Ben Najem" userId="5d5d9c33-4a8f-4fad-a74b-e23ae769dead" providerId="ADAL" clId="{9BC4A8D2-6BD3-4F6E-9B89-9E8D97E5DD9E}" dt="2026-05-12T10:18:29.065" v="12"/>
        <pc:sldMkLst>
          <pc:docMk/>
          <pc:sldMk cId="3035555931" sldId="1154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779981656" sldId="1160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2204026593" sldId="1161"/>
        </pc:sldMkLst>
      </pc:sldChg>
      <pc:sldChg chg="addSp delSp modSp mod">
        <pc:chgData name="Salima  Ben Najem" userId="5d5d9c33-4a8f-4fad-a74b-e23ae769dead" providerId="ADAL" clId="{9BC4A8D2-6BD3-4F6E-9B89-9E8D97E5DD9E}" dt="2026-05-12T10:35:20.123" v="215" actId="20577"/>
        <pc:sldMkLst>
          <pc:docMk/>
          <pc:sldMk cId="2293035753" sldId="1162"/>
        </pc:sldMkLst>
        <pc:spChg chg="mod">
          <ac:chgData name="Salima  Ben Najem" userId="5d5d9c33-4a8f-4fad-a74b-e23ae769dead" providerId="ADAL" clId="{9BC4A8D2-6BD3-4F6E-9B89-9E8D97E5DD9E}" dt="2026-05-12T10:35:20.123" v="215" actId="20577"/>
          <ac:spMkLst>
            <pc:docMk/>
            <pc:sldMk cId="2293035753" sldId="1162"/>
            <ac:spMk id="2" creationId="{FA23C436-836A-CAB1-7AF4-62B724E8A95E}"/>
          </ac:spMkLst>
        </pc:spChg>
        <pc:spChg chg="del">
          <ac:chgData name="Salima  Ben Najem" userId="5d5d9c33-4a8f-4fad-a74b-e23ae769dead" providerId="ADAL" clId="{9BC4A8D2-6BD3-4F6E-9B89-9E8D97E5DD9E}" dt="2026-05-12T10:34:20.313" v="168" actId="478"/>
          <ac:spMkLst>
            <pc:docMk/>
            <pc:sldMk cId="2293035753" sldId="1162"/>
            <ac:spMk id="3" creationId="{EC962890-F88F-125F-1742-A6D8B33650D4}"/>
          </ac:spMkLst>
        </pc:spChg>
        <pc:spChg chg="del">
          <ac:chgData name="Salima  Ben Najem" userId="5d5d9c33-4a8f-4fad-a74b-e23ae769dead" providerId="ADAL" clId="{9BC4A8D2-6BD3-4F6E-9B89-9E8D97E5DD9E}" dt="2026-05-12T10:30:08.218" v="51" actId="478"/>
          <ac:spMkLst>
            <pc:docMk/>
            <pc:sldMk cId="2293035753" sldId="1162"/>
            <ac:spMk id="4" creationId="{E1EB31C9-877B-66AE-9E8F-1DA96F4B3A69}"/>
          </ac:spMkLst>
        </pc:spChg>
        <pc:spChg chg="add mod">
          <ac:chgData name="Salima  Ben Najem" userId="5d5d9c33-4a8f-4fad-a74b-e23ae769dead" providerId="ADAL" clId="{9BC4A8D2-6BD3-4F6E-9B89-9E8D97E5DD9E}" dt="2026-05-12T10:34:44.046" v="189" actId="207"/>
          <ac:spMkLst>
            <pc:docMk/>
            <pc:sldMk cId="2293035753" sldId="1162"/>
            <ac:spMk id="5" creationId="{5FEA020B-2C82-3C8D-A158-393D4FC9E071}"/>
          </ac:spMkLst>
        </pc:spChg>
        <pc:spChg chg="add mod">
          <ac:chgData name="Salima  Ben Najem" userId="5d5d9c33-4a8f-4fad-a74b-e23ae769dead" providerId="ADAL" clId="{9BC4A8D2-6BD3-4F6E-9B89-9E8D97E5DD9E}" dt="2026-05-12T10:34:20.898" v="169"/>
          <ac:spMkLst>
            <pc:docMk/>
            <pc:sldMk cId="2293035753" sldId="1162"/>
            <ac:spMk id="6" creationId="{04657998-9C42-1EA0-2276-5BF836C879FB}"/>
          </ac:spMkLst>
        </pc:spChg>
      </pc:sldChg>
      <pc:sldChg chg="modSp mod">
        <pc:chgData name="Salima  Ben Najem" userId="5d5d9c33-4a8f-4fad-a74b-e23ae769dead" providerId="ADAL" clId="{9BC4A8D2-6BD3-4F6E-9B89-9E8D97E5DD9E}" dt="2026-05-12T10:37:11.950" v="226" actId="255"/>
        <pc:sldMkLst>
          <pc:docMk/>
          <pc:sldMk cId="2003284654" sldId="1163"/>
        </pc:sldMkLst>
        <pc:spChg chg="mod">
          <ac:chgData name="Salima  Ben Najem" userId="5d5d9c33-4a8f-4fad-a74b-e23ae769dead" providerId="ADAL" clId="{9BC4A8D2-6BD3-4F6E-9B89-9E8D97E5DD9E}" dt="2026-05-12T10:37:11.950" v="226" actId="255"/>
          <ac:spMkLst>
            <pc:docMk/>
            <pc:sldMk cId="2003284654" sldId="1163"/>
            <ac:spMk id="14" creationId="{599EDF5B-1587-366B-A254-BCEF2089D0C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2T10:37:05.210" v="225" actId="1076"/>
        <pc:sldMkLst>
          <pc:docMk/>
          <pc:sldMk cId="1909460751" sldId="1164"/>
        </pc:sldMkLst>
        <pc:spChg chg="del">
          <ac:chgData name="Salima  Ben Najem" userId="5d5d9c33-4a8f-4fad-a74b-e23ae769dead" providerId="ADAL" clId="{9BC4A8D2-6BD3-4F6E-9B89-9E8D97E5DD9E}" dt="2026-05-12T10:29:11.712" v="43" actId="478"/>
          <ac:spMkLst>
            <pc:docMk/>
            <pc:sldMk cId="1909460751" sldId="1164"/>
            <ac:spMk id="3" creationId="{41DF753B-9FAE-5142-4971-5AEAE6EFA600}"/>
          </ac:spMkLst>
        </pc:spChg>
        <pc:spChg chg="add mod">
          <ac:chgData name="Salima  Ben Najem" userId="5d5d9c33-4a8f-4fad-a74b-e23ae769dead" providerId="ADAL" clId="{9BC4A8D2-6BD3-4F6E-9B89-9E8D97E5DD9E}" dt="2026-05-12T10:37:05.210" v="225" actId="1076"/>
          <ac:spMkLst>
            <pc:docMk/>
            <pc:sldMk cId="1909460751" sldId="1164"/>
            <ac:spMk id="5" creationId="{3BB3A1E3-4FB9-37D6-2B96-36B6F890C76C}"/>
          </ac:spMkLst>
        </pc:spChg>
      </pc:sldChg>
      <pc:sldChg chg="del">
        <pc:chgData name="Salima  Ben Najem" userId="5d5d9c33-4a8f-4fad-a74b-e23ae769dead" providerId="ADAL" clId="{9BC4A8D2-6BD3-4F6E-9B89-9E8D97E5DD9E}" dt="2026-05-12T10:17:48.255" v="11" actId="47"/>
        <pc:sldMkLst>
          <pc:docMk/>
          <pc:sldMk cId="920810441" sldId="1166"/>
        </pc:sldMkLst>
      </pc:sldChg>
      <pc:sldChg chg="add">
        <pc:chgData name="Salima  Ben Najem" userId="5d5d9c33-4a8f-4fad-a74b-e23ae769dead" providerId="ADAL" clId="{9BC4A8D2-6BD3-4F6E-9B89-9E8D97E5DD9E}" dt="2026-05-12T10:18:29.065" v="12"/>
        <pc:sldMkLst>
          <pc:docMk/>
          <pc:sldMk cId="2424184112" sldId="1166"/>
        </pc:sldMkLst>
      </pc:sldChg>
      <pc:sldChg chg="del">
        <pc:chgData name="Salima  Ben Najem" userId="5d5d9c33-4a8f-4fad-a74b-e23ae769dead" providerId="ADAL" clId="{9BC4A8D2-6BD3-4F6E-9B89-9E8D97E5DD9E}" dt="2026-05-12T10:17:48.255" v="11" actId="47"/>
        <pc:sldMkLst>
          <pc:docMk/>
          <pc:sldMk cId="2410218752" sldId="1167"/>
        </pc:sldMkLst>
      </pc:sldChg>
      <pc:sldChg chg="del">
        <pc:chgData name="Salima  Ben Najem" userId="5d5d9c33-4a8f-4fad-a74b-e23ae769dead" providerId="ADAL" clId="{9BC4A8D2-6BD3-4F6E-9B89-9E8D97E5DD9E}" dt="2026-05-12T10:17:48.255" v="11" actId="47"/>
        <pc:sldMkLst>
          <pc:docMk/>
          <pc:sldMk cId="955710119" sldId="1169"/>
        </pc:sldMkLst>
      </pc:sldChg>
      <pc:sldChg chg="del">
        <pc:chgData name="Salima  Ben Najem" userId="5d5d9c33-4a8f-4fad-a74b-e23ae769dead" providerId="ADAL" clId="{9BC4A8D2-6BD3-4F6E-9B89-9E8D97E5DD9E}" dt="2026-05-12T10:17:48.255" v="11" actId="47"/>
        <pc:sldMkLst>
          <pc:docMk/>
          <pc:sldMk cId="3353001503" sldId="1170"/>
        </pc:sldMkLst>
      </pc:sldChg>
      <pc:sldChg chg="del">
        <pc:chgData name="Salima  Ben Najem" userId="5d5d9c33-4a8f-4fad-a74b-e23ae769dead" providerId="ADAL" clId="{9BC4A8D2-6BD3-4F6E-9B89-9E8D97E5DD9E}" dt="2026-05-12T10:17:48.255" v="11" actId="47"/>
        <pc:sldMkLst>
          <pc:docMk/>
          <pc:sldMk cId="2774806686" sldId="1176"/>
        </pc:sldMkLst>
      </pc:sldChg>
      <pc:sldChg chg="addSp delSp modSp mod">
        <pc:chgData name="Salima  Ben Najem" userId="5d5d9c33-4a8f-4fad-a74b-e23ae769dead" providerId="ADAL" clId="{9BC4A8D2-6BD3-4F6E-9B89-9E8D97E5DD9E}" dt="2026-05-12T10:19:26.118" v="16" actId="478"/>
        <pc:sldMkLst>
          <pc:docMk/>
          <pc:sldMk cId="1474755120" sldId="1177"/>
        </pc:sldMkLst>
        <pc:spChg chg="del">
          <ac:chgData name="Salima  Ben Najem" userId="5d5d9c33-4a8f-4fad-a74b-e23ae769dead" providerId="ADAL" clId="{9BC4A8D2-6BD3-4F6E-9B89-9E8D97E5DD9E}" dt="2026-05-12T10:19:19.677" v="14" actId="478"/>
          <ac:spMkLst>
            <pc:docMk/>
            <pc:sldMk cId="1474755120" sldId="1177"/>
            <ac:spMk id="9" creationId="{28F4D920-CED6-0952-8DAB-5C8141645434}"/>
          </ac:spMkLst>
        </pc:spChg>
        <pc:spChg chg="add del mod">
          <ac:chgData name="Salima  Ben Najem" userId="5d5d9c33-4a8f-4fad-a74b-e23ae769dead" providerId="ADAL" clId="{9BC4A8D2-6BD3-4F6E-9B89-9E8D97E5DD9E}" dt="2026-05-12T10:19:26.118" v="16" actId="478"/>
          <ac:spMkLst>
            <pc:docMk/>
            <pc:sldMk cId="1474755120" sldId="1177"/>
            <ac:spMk id="11" creationId="{5AB23BDB-D306-E117-5223-17FDAAD2CEB8}"/>
          </ac:spMkLst>
        </pc:spChg>
        <pc:spChg chg="del">
          <ac:chgData name="Salima  Ben Najem" userId="5d5d9c33-4a8f-4fad-a74b-e23ae769dead" providerId="ADAL" clId="{9BC4A8D2-6BD3-4F6E-9B89-9E8D97E5DD9E}" dt="2026-05-12T10:19:19.677" v="14" actId="478"/>
          <ac:spMkLst>
            <pc:docMk/>
            <pc:sldMk cId="1474755120" sldId="1177"/>
            <ac:spMk id="12" creationId="{C500F407-5126-2EDE-BB16-20067A6D5407}"/>
          </ac:spMkLst>
        </pc:spChg>
        <pc:spChg chg="add mod">
          <ac:chgData name="Salima  Ben Najem" userId="5d5d9c33-4a8f-4fad-a74b-e23ae769dead" providerId="ADAL" clId="{9BC4A8D2-6BD3-4F6E-9B89-9E8D97E5DD9E}" dt="2026-05-12T10:19:20.494" v="15"/>
          <ac:spMkLst>
            <pc:docMk/>
            <pc:sldMk cId="1474755120" sldId="1177"/>
            <ac:spMk id="13" creationId="{AF5C57C5-31D1-BD0B-EC3F-46E1654E76B5}"/>
          </ac:spMkLst>
        </pc:spChg>
        <pc:spChg chg="add mod">
          <ac:chgData name="Salima  Ben Najem" userId="5d5d9c33-4a8f-4fad-a74b-e23ae769dead" providerId="ADAL" clId="{9BC4A8D2-6BD3-4F6E-9B89-9E8D97E5DD9E}" dt="2026-05-12T10:19:20.494" v="15"/>
          <ac:spMkLst>
            <pc:docMk/>
            <pc:sldMk cId="1474755120" sldId="1177"/>
            <ac:spMk id="14" creationId="{53AAEAC7-8053-E17E-A536-5560A9F8753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2T10:34:10.204" v="167" actId="20577"/>
        <pc:sldMkLst>
          <pc:docMk/>
          <pc:sldMk cId="3447552277" sldId="1178"/>
        </pc:sldMkLst>
        <pc:spChg chg="add mod">
          <ac:chgData name="Salima  Ben Najem" userId="5d5d9c33-4a8f-4fad-a74b-e23ae769dead" providerId="ADAL" clId="{9BC4A8D2-6BD3-4F6E-9B89-9E8D97E5DD9E}" dt="2026-05-12T10:29:56.451" v="50" actId="1076"/>
          <ac:spMkLst>
            <pc:docMk/>
            <pc:sldMk cId="3447552277" sldId="1178"/>
            <ac:spMk id="3" creationId="{A378C346-C117-6BEB-C968-A9D618E7E1E5}"/>
          </ac:spMkLst>
        </pc:spChg>
        <pc:spChg chg="mod">
          <ac:chgData name="Salima  Ben Najem" userId="5d5d9c33-4a8f-4fad-a74b-e23ae769dead" providerId="ADAL" clId="{9BC4A8D2-6BD3-4F6E-9B89-9E8D97E5DD9E}" dt="2026-05-12T10:34:10.204" v="167" actId="20577"/>
          <ac:spMkLst>
            <pc:docMk/>
            <pc:sldMk cId="3447552277" sldId="1178"/>
            <ac:spMk id="5" creationId="{92F8AF23-C05D-D12B-D06B-6388CDFA4228}"/>
          </ac:spMkLst>
        </pc:spChg>
        <pc:spChg chg="del">
          <ac:chgData name="Salima  Ben Najem" userId="5d5d9c33-4a8f-4fad-a74b-e23ae769dead" providerId="ADAL" clId="{9BC4A8D2-6BD3-4F6E-9B89-9E8D97E5DD9E}" dt="2026-05-12T10:29:49.759" v="48" actId="478"/>
          <ac:spMkLst>
            <pc:docMk/>
            <pc:sldMk cId="3447552277" sldId="1178"/>
            <ac:spMk id="6" creationId="{BFA65E70-F78A-7D9F-CB7B-4FD6FBD81E75}"/>
          </ac:spMkLst>
        </pc:spChg>
      </pc:sldChg>
      <pc:sldChg chg="add del">
        <pc:chgData name="Salima  Ben Najem" userId="5d5d9c33-4a8f-4fad-a74b-e23ae769dead" providerId="ADAL" clId="{9BC4A8D2-6BD3-4F6E-9B89-9E8D97E5DD9E}" dt="2026-05-12T10:18:49.614" v="13" actId="47"/>
        <pc:sldMkLst>
          <pc:docMk/>
          <pc:sldMk cId="2117377207" sldId="1179"/>
        </pc:sldMkLst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5-13T21:05:10.928" v="5" actId="1076"/>
      <pc:docMkLst>
        <pc:docMk/>
      </pc:docMkLst>
      <pc:sldChg chg="addSp delSp modSp mod modAnim">
        <pc:chgData name="Salima  Ben Najem" userId="5d5d9c33-4a8f-4fad-a74b-e23ae769dead" providerId="ADAL" clId="{3B2DA2D5-F576-45EC-96B1-60930CA05631}" dt="2026-05-13T21:05:10.928" v="5" actId="1076"/>
        <pc:sldMkLst>
          <pc:docMk/>
          <pc:sldMk cId="627614407" sldId="1151"/>
        </pc:sldMkLst>
        <pc:spChg chg="del">
          <ac:chgData name="Salima  Ben Najem" userId="5d5d9c33-4a8f-4fad-a74b-e23ae769dead" providerId="ADAL" clId="{3B2DA2D5-F576-45EC-96B1-60930CA05631}" dt="2026-05-13T21:04:44.981" v="0" actId="478"/>
          <ac:spMkLst>
            <pc:docMk/>
            <pc:sldMk cId="627614407" sldId="1151"/>
            <ac:spMk id="4" creationId="{68934D99-6E54-4EEA-2368-50E961DFD425}"/>
          </ac:spMkLst>
        </pc:spChg>
        <pc:picChg chg="add mod">
          <ac:chgData name="Salima  Ben Najem" userId="5d5d9c33-4a8f-4fad-a74b-e23ae769dead" providerId="ADAL" clId="{3B2DA2D5-F576-45EC-96B1-60930CA05631}" dt="2026-05-13T21:05:10.928" v="5" actId="1076"/>
          <ac:picMkLst>
            <pc:docMk/>
            <pc:sldMk cId="627614407" sldId="1151"/>
            <ac:picMk id="2" creationId="{4AACCA2A-2A0A-1CB6-CDE5-26CA1A295C29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7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09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2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8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1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4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88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80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6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47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82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71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09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51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53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774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938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1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806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34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22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5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94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202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70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32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60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973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43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22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77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29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9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48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49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71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7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93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102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11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7896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5891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18883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369353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320123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78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5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4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7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6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6.png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7" Type="http://schemas.openxmlformats.org/officeDocument/2006/relationships/image" Target="../media/image5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55.png"/><Relationship Id="rId5" Type="http://schemas.openxmlformats.org/officeDocument/2006/relationships/image" Target="../media/image16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6.png"/><Relationship Id="rId4" Type="http://schemas.openxmlformats.org/officeDocument/2006/relationships/image" Target="../media/image5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1.xml"/><Relationship Id="rId6" Type="http://schemas.openxmlformats.org/officeDocument/2006/relationships/image" Target="NULL"/><Relationship Id="rId5" Type="http://schemas.openxmlformats.org/officeDocument/2006/relationships/customXml" Target="../ink/ink4.xml"/><Relationship Id="rId4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30.png"/><Relationship Id="rId4" Type="http://schemas.openxmlformats.org/officeDocument/2006/relationships/customXml" Target="../ink/ink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30.png"/><Relationship Id="rId4" Type="http://schemas.openxmlformats.org/officeDocument/2006/relationships/customXml" Target="../ink/ink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40.png"/><Relationship Id="rId4" Type="http://schemas.openxmlformats.org/officeDocument/2006/relationships/customXml" Target="../ink/ink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40.png"/><Relationship Id="rId4" Type="http://schemas.openxmlformats.org/officeDocument/2006/relationships/customXml" Target="../ink/ink1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7" Type="http://schemas.openxmlformats.org/officeDocument/2006/relationships/image" Target="../media/image47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06.xml"/><Relationship Id="rId6" Type="http://schemas.openxmlformats.org/officeDocument/2006/relationships/customXml" Target="../ink/ink14.xml"/><Relationship Id="rId5" Type="http://schemas.openxmlformats.org/officeDocument/2006/relationships/image" Target="../media/image410.png"/><Relationship Id="rId9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30.png"/><Relationship Id="rId4" Type="http://schemas.openxmlformats.org/officeDocument/2006/relationships/customXml" Target="../ink/ink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40.png"/><Relationship Id="rId4" Type="http://schemas.openxmlformats.org/officeDocument/2006/relationships/customXml" Target="../ink/ink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30.png"/><Relationship Id="rId4" Type="http://schemas.openxmlformats.org/officeDocument/2006/relationships/customXml" Target="../ink/ink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30.png"/><Relationship Id="rId4" Type="http://schemas.openxmlformats.org/officeDocument/2006/relationships/customXml" Target="../ink/ink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30.png"/><Relationship Id="rId4" Type="http://schemas.openxmlformats.org/officeDocument/2006/relationships/customXml" Target="../ink/ink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30.png"/><Relationship Id="rId4" Type="http://schemas.openxmlformats.org/officeDocument/2006/relationships/customXml" Target="../ink/ink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30.png"/><Relationship Id="rId4" Type="http://schemas.openxmlformats.org/officeDocument/2006/relationships/customXml" Target="../ink/ink2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7.mp4"/><Relationship Id="rId7" Type="http://schemas.openxmlformats.org/officeDocument/2006/relationships/image" Target="../media/image6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41.xml"/><Relationship Id="rId4" Type="http://schemas.openxmlformats.org/officeDocument/2006/relationships/video" Target="../media/media7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EB4E88-6DD4-FAE7-872D-D9DF1973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7" b="289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204760" y="246572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43E52F-4EA0-4F20-8273-E7FD4B1879FB}"/>
              </a:ext>
            </a:extLst>
          </p:cNvPr>
          <p:cNvGrpSpPr/>
          <p:nvPr/>
        </p:nvGrpSpPr>
        <p:grpSpPr>
          <a:xfrm>
            <a:off x="1214810" y="2309482"/>
            <a:ext cx="6714379" cy="2590801"/>
            <a:chOff x="289413" y="2711597"/>
            <a:chExt cx="6714379" cy="259080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08E3AF0-5E1A-019D-6964-2581B41DD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4722" y="2711597"/>
              <a:ext cx="1689070" cy="25908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572F654-2873-91A4-589B-0BBDAC025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602" y="2711597"/>
              <a:ext cx="1689071" cy="2590801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4F6B505-7127-B412-4FD8-28F5A9FFD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774" y="2711597"/>
              <a:ext cx="1689070" cy="259079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A4D1832-30BE-E8C1-283F-6EAF19401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13" y="2711597"/>
              <a:ext cx="1689070" cy="2590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00" y="4995762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4749949" y="22110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4915350" y="196561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44649" y="543436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828000" y="492698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26D4EAD-FBCC-8C01-8416-9AD774BDF915}"/>
              </a:ext>
            </a:extLst>
          </p:cNvPr>
          <p:cNvSpPr txBox="1">
            <a:spLocks/>
          </p:cNvSpPr>
          <p:nvPr/>
        </p:nvSpPr>
        <p:spPr>
          <a:xfrm>
            <a:off x="482005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</p:spTree>
    <p:extLst>
      <p:ext uri="{BB962C8B-B14F-4D97-AF65-F5344CB8AC3E}">
        <p14:creationId xmlns:p14="http://schemas.microsoft.com/office/powerpoint/2010/main" val="397437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8BB3682-5100-42DF-EF13-D65CD745D2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88283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CB1F8C-322C-73F1-1E7D-E48E6F847FE4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A72197-02B3-38EA-B4B6-7F6C71BC75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E7E04A-10BA-79A4-9731-0AA6E2C0F6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B30D522-34C5-FDD6-287A-6F9AF01E3BE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85F3087-3FAE-2B78-82DE-4036B15788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99379"/>
            <a:ext cx="540000" cy="540000"/>
          </a:xfrm>
          <a:prstGeom prst="rect">
            <a:avLst/>
          </a:prstGeom>
          <a:noFill/>
        </p:spPr>
      </p:pic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04035A18-CD53-D5C6-C580-9F177A40C863}"/>
              </a:ext>
            </a:extLst>
          </p:cNvPr>
          <p:cNvSpPr txBox="1">
            <a:spLocks/>
          </p:cNvSpPr>
          <p:nvPr/>
        </p:nvSpPr>
        <p:spPr>
          <a:xfrm>
            <a:off x="2337991" y="55501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400" dirty="0">
                <a:solidFill>
                  <a:schemeClr val="bg1">
                    <a:lumMod val="75000"/>
                  </a:schemeClr>
                </a:solidFill>
              </a:rPr>
              <a:t>Texte (Compréhension 1).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96EB966-27F1-2357-74B6-87D5EE02E6E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/>
              <a:t>Point de langue : </a:t>
            </a:r>
            <a:r>
              <a:rPr lang="fr-MA" sz="1400" b="1" dirty="0"/>
              <a:t>les adverbes en -ment</a:t>
            </a:r>
            <a:endParaRPr lang="fr-FR" sz="1400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C998C5B3-2B3E-680F-1B90-19CC17CD8D12}"/>
              </a:ext>
            </a:extLst>
          </p:cNvPr>
          <p:cNvSpPr txBox="1">
            <a:spLocks/>
          </p:cNvSpPr>
          <p:nvPr/>
        </p:nvSpPr>
        <p:spPr>
          <a:xfrm>
            <a:off x="2245716" y="2676759"/>
            <a:ext cx="4810404" cy="64012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</a:t>
            </a:r>
            <a:r>
              <a:rPr lang="fr-FR" sz="1300" dirty="0"/>
              <a:t>Comment est le minaret ? </a:t>
            </a:r>
          </a:p>
          <a:p>
            <a:pPr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</a:t>
            </a:r>
            <a:r>
              <a:rPr lang="fr-FR" sz="1300" dirty="0"/>
              <a:t>Comment est le minaret ? </a:t>
            </a:r>
          </a:p>
        </p:txBody>
      </p: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427B6A50-1D03-38E6-8DC8-9F7E4C14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A35963A7-1F7D-B1A3-B504-7D6BB3C068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EBF2F085-6C51-DCAB-5271-F42BD421D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5DC14A-DE79-E750-5B99-51C94389B8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6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DF427-5278-E131-2645-B9E48E56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69BF-B680-0587-8DE1-C93554BB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A9330D4-91CA-BE6C-CF72-7F49C9912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23F0D63E-417A-696B-4B4F-834D39D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AF783A-FB6F-2246-297D-3CA44D04F4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8F9EE1B-4BFE-F40A-DEE3-ECCBD1A57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2" name="WhatsApp Video 2026-05-09 at 17.13.37">
            <a:hlinkClick r:id="" action="ppaction://media"/>
            <a:extLst>
              <a:ext uri="{FF2B5EF4-FFF2-40B4-BE49-F238E27FC236}">
                <a16:creationId xmlns:a16="http://schemas.microsoft.com/office/drawing/2014/main" id="{B0707E61-E3D1-C8B4-6459-A75FCE8BA6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5716" y="2125630"/>
            <a:ext cx="7952568" cy="318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6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poser les questions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AE3AB8-B4EC-CC6C-C9D7-C0950B73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316112-B210-F58C-470C-8C4862895297}"/>
              </a:ext>
            </a:extLst>
          </p:cNvPr>
          <p:cNvSpPr/>
          <p:nvPr/>
        </p:nvSpPr>
        <p:spPr>
          <a:xfrm>
            <a:off x="712269" y="2563876"/>
            <a:ext cx="7986888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944CD4-3132-30FF-181F-AF18EB246EFF}"/>
              </a:ext>
            </a:extLst>
          </p:cNvPr>
          <p:cNvSpPr txBox="1"/>
          <p:nvPr/>
        </p:nvSpPr>
        <p:spPr>
          <a:xfrm>
            <a:off x="1310446" y="2828551"/>
            <a:ext cx="4401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1D9CBD-499D-7363-26E9-4ACAA41A8314}"/>
              </a:ext>
            </a:extLst>
          </p:cNvPr>
          <p:cNvSpPr txBox="1"/>
          <p:nvPr/>
        </p:nvSpPr>
        <p:spPr>
          <a:xfrm>
            <a:off x="1310445" y="3776475"/>
            <a:ext cx="5971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zellige marocain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5749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76A6EF-8E88-52F2-A7D3-7CE985A12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01BAB2A3-1E3A-A30C-8723-9090C5C1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703920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« Comment est le minaret ?  » «  Comment est le zellige marocain ? ».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7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0779D-FABE-2A53-5C90-D3F50DE7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E621E-CCFE-768D-85DA-B75A371F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MA" sz="16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E990F47-8009-D334-6768-0540E3295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424CB65-AF5A-E24E-B3B1-DA3253D21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6" name="FR_N5-N6_P5_SEM2_S3_AdP_P02">
            <a:hlinkClick r:id="" action="ppaction://media"/>
            <a:extLst>
              <a:ext uri="{FF2B5EF4-FFF2-40B4-BE49-F238E27FC236}">
                <a16:creationId xmlns:a16="http://schemas.microsoft.com/office/drawing/2014/main" id="{121D956F-30FF-9781-9334-BB9B3F1F36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7345" y="1952097"/>
            <a:ext cx="8174566" cy="354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ECD8-27D6-F42A-2EB0-47D9DFF4C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5FEC0-D913-4B4F-6B63-B947C49EA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CBE2B-B3FC-D50C-F2E1-E1D230B6F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5D3F224-1D20-708A-C65B-DC4D07215A10}"/>
              </a:ext>
            </a:extLst>
          </p:cNvPr>
          <p:cNvSpPr/>
          <p:nvPr/>
        </p:nvSpPr>
        <p:spPr>
          <a:xfrm>
            <a:off x="772815" y="2620866"/>
            <a:ext cx="7652093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060DA6-5A37-86C8-5B67-6E624B542815}"/>
              </a:ext>
            </a:extLst>
          </p:cNvPr>
          <p:cNvSpPr txBox="1"/>
          <p:nvPr/>
        </p:nvSpPr>
        <p:spPr>
          <a:xfrm>
            <a:off x="1419162" y="2847351"/>
            <a:ext cx="6579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 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sculpté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soigneusement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F42A90-25C5-E3D2-0534-34AF96991697}"/>
              </a:ext>
            </a:extLst>
          </p:cNvPr>
          <p:cNvSpPr txBox="1"/>
          <p:nvPr/>
        </p:nvSpPr>
        <p:spPr>
          <a:xfrm>
            <a:off x="1424408" y="3705120"/>
            <a:ext cx="506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zellige 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posé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joliment.</a:t>
            </a:r>
          </a:p>
        </p:txBody>
      </p:sp>
    </p:spTree>
    <p:extLst>
      <p:ext uri="{BB962C8B-B14F-4D97-AF65-F5344CB8AC3E}">
        <p14:creationId xmlns:p14="http://schemas.microsoft.com/office/powerpoint/2010/main" val="3452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8D084-4A3C-AD55-33DE-27D7F1343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283F2-3847-1C73-D271-B0441DB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22F0D5-839B-2C3F-F452-2263CA00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5BD301-D061-ADB3-7ADC-365AB6C9ACA3}"/>
              </a:ext>
            </a:extLst>
          </p:cNvPr>
          <p:cNvSpPr/>
          <p:nvPr/>
        </p:nvSpPr>
        <p:spPr>
          <a:xfrm>
            <a:off x="801459" y="2382667"/>
            <a:ext cx="7817495" cy="247840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F9DEAA-C3C7-C401-76EB-93B07ADD3C80}"/>
              </a:ext>
            </a:extLst>
          </p:cNvPr>
          <p:cNvSpPr txBox="1"/>
          <p:nvPr/>
        </p:nvSpPr>
        <p:spPr>
          <a:xfrm>
            <a:off x="801459" y="2483040"/>
            <a:ext cx="862245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mosquée 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décorée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élégamment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décorations sont réalisées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précisément.</a:t>
            </a:r>
          </a:p>
        </p:txBody>
      </p:sp>
    </p:spTree>
    <p:extLst>
      <p:ext uri="{BB962C8B-B14F-4D97-AF65-F5344CB8AC3E}">
        <p14:creationId xmlns:p14="http://schemas.microsoft.com/office/powerpoint/2010/main" val="19000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BF1847-AEF9-E3D1-9A08-BAFBAC5FE213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672951-1157-87D4-4A83-CE0C30A0973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5A161-EBBD-289F-0587-AEB9BB04C2B0}"/>
              </a:ext>
            </a:extLst>
          </p:cNvPr>
          <p:cNvSpPr txBox="1"/>
          <p:nvPr/>
        </p:nvSpPr>
        <p:spPr>
          <a:xfrm>
            <a:off x="444843" y="3664647"/>
            <a:ext cx="24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________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E2FF96-C9BD-04CF-8D5F-2A8EDB48B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38F7-10BA-C8A3-A35A-2062DEEC3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E67ABA-609B-5FA6-8963-AAD52EA564C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31A5E0-E5A3-E809-12AA-AF2A63259D85}"/>
              </a:ext>
            </a:extLst>
          </p:cNvPr>
          <p:cNvSpPr txBox="1"/>
          <p:nvPr/>
        </p:nvSpPr>
        <p:spPr>
          <a:xfrm>
            <a:off x="6380562" y="3609126"/>
            <a:ext cx="217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 est sculpté  avec ________.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05E591-0E29-F3A1-93D8-26FB37F2B5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5"/>
          <a:stretch>
            <a:fillRect/>
          </a:stretch>
        </p:blipFill>
        <p:spPr>
          <a:xfrm>
            <a:off x="1033428" y="4346505"/>
            <a:ext cx="1235909" cy="11939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BE718F-6A9D-DE89-5580-C560271B7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30"/>
          <a:stretch>
            <a:fillRect/>
          </a:stretch>
        </p:blipFill>
        <p:spPr>
          <a:xfrm>
            <a:off x="6807529" y="4373821"/>
            <a:ext cx="1316782" cy="126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13749-2477-E016-49A1-244894A7C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54F4A7-7EEC-955A-F400-2305DC2C13E1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DCAF587-B73F-D751-20B4-AFB0399B8622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C59E945-4A28-49D5-0A55-ECA4A8438D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F394525-B645-1FCB-C0B5-19865666EE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AFF4C9-86B7-69CB-38BC-8746CFF8082E}"/>
              </a:ext>
            </a:extLst>
          </p:cNvPr>
          <p:cNvSpPr txBox="1"/>
          <p:nvPr/>
        </p:nvSpPr>
        <p:spPr>
          <a:xfrm>
            <a:off x="444843" y="3664647"/>
            <a:ext cx="24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________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0286A2F-705C-FF71-146D-99BE837481B8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FB1F68-439B-1C15-2F25-32A877ABF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0BE0C1-B77C-55D8-8124-15EB4A159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EAB53EC-9690-E2EA-C5D4-8E04BAA79CD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1998FBC-0ACF-5B34-E405-B0C2025DCEA3}"/>
              </a:ext>
            </a:extLst>
          </p:cNvPr>
          <p:cNvSpPr txBox="1"/>
          <p:nvPr/>
        </p:nvSpPr>
        <p:spPr>
          <a:xfrm>
            <a:off x="6380562" y="3609126"/>
            <a:ext cx="217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 est restauré avec ________.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1C7191-44E1-86B6-FDA0-D7F5F1BA5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0"/>
          <a:stretch>
            <a:fillRect/>
          </a:stretch>
        </p:blipFill>
        <p:spPr>
          <a:xfrm>
            <a:off x="1071341" y="4434798"/>
            <a:ext cx="1142228" cy="10928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3F98939-74CB-C024-E1C6-36D592815D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91"/>
          <a:stretch>
            <a:fillRect/>
          </a:stretch>
        </p:blipFill>
        <p:spPr>
          <a:xfrm>
            <a:off x="6940137" y="4434798"/>
            <a:ext cx="1132522" cy="109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3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5EC49-8643-87D2-89AF-48D4A2EA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B074FC-E4F4-CF2C-3965-C62767E8B9D3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90D8108-4178-B402-AA67-700A1732AA9D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3E30EBB-583A-3606-C9BC-33B4C6C565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97E7D414-F2BA-9A69-C23A-6BB0CFA8D9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C5C140-C8AA-D477-1BAE-FDE9BF0B7674}"/>
              </a:ext>
            </a:extLst>
          </p:cNvPr>
          <p:cNvSpPr txBox="1"/>
          <p:nvPr/>
        </p:nvSpPr>
        <p:spPr>
          <a:xfrm>
            <a:off x="444843" y="3664647"/>
            <a:ext cx="24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________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5F44791E-5689-7D0B-56F4-82829296AE1F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FF1A3FB-1B86-E9B7-E699-3B1E939C0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487141E-580F-F91D-CC07-1D67046CA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9A169F-0786-2B8C-02E6-4534D0EDFDC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BC93BD-F842-BD7F-F68E-EC5F0065070A}"/>
              </a:ext>
            </a:extLst>
          </p:cNvPr>
          <p:cNvSpPr txBox="1"/>
          <p:nvPr/>
        </p:nvSpPr>
        <p:spPr>
          <a:xfrm>
            <a:off x="6380562" y="3508843"/>
            <a:ext cx="217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 est posé __________.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A4C0C98-9BAF-9509-EE72-2903346702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95"/>
          <a:stretch>
            <a:fillRect/>
          </a:stretch>
        </p:blipFill>
        <p:spPr>
          <a:xfrm>
            <a:off x="1047478" y="4255347"/>
            <a:ext cx="1258008" cy="120155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9EC7C87-E340-CDF6-0318-004CB189FB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4"/>
          <a:stretch>
            <a:fillRect/>
          </a:stretch>
        </p:blipFill>
        <p:spPr>
          <a:xfrm>
            <a:off x="6948900" y="4304215"/>
            <a:ext cx="1283359" cy="129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20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21320" y="2895660"/>
            <a:ext cx="3965141" cy="2789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B0F34D-FCF1-165B-C12D-6D566FA0ECBD}"/>
              </a:ext>
            </a:extLst>
          </p:cNvPr>
          <p:cNvGrpSpPr/>
          <p:nvPr/>
        </p:nvGrpSpPr>
        <p:grpSpPr>
          <a:xfrm>
            <a:off x="5890897" y="1959652"/>
            <a:ext cx="1219370" cy="1145917"/>
            <a:chOff x="6427490" y="1907261"/>
            <a:chExt cx="1219370" cy="108600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C3A8443-8721-BD8F-6DBC-BC0C8EC7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1FE475-901F-0B9E-4012-B18987E5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725" y="1942866"/>
            <a:ext cx="1218404" cy="11636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A9C2B1-5DAC-1672-46D8-D1F28F91E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2EA7DB-DB40-2E3D-7710-FDA503E388CC}"/>
              </a:ext>
            </a:extLst>
          </p:cNvPr>
          <p:cNvSpPr txBox="1"/>
          <p:nvPr/>
        </p:nvSpPr>
        <p:spPr>
          <a:xfrm>
            <a:off x="444843" y="3664647"/>
            <a:ext cx="24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________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E1EEDA-322F-E29D-B423-EE1642A15C94}"/>
              </a:ext>
            </a:extLst>
          </p:cNvPr>
          <p:cNvSpPr txBox="1"/>
          <p:nvPr/>
        </p:nvSpPr>
        <p:spPr>
          <a:xfrm>
            <a:off x="6380562" y="3508843"/>
            <a:ext cx="217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 est 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0118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58E2-09F8-7CAE-755C-17C155FA9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B16E77-C327-F770-1F92-D339C542E2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2934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7C528D0-D400-A1C9-3C92-1F8C593AA3C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53351" y="2587000"/>
            <a:ext cx="6399849" cy="756000"/>
          </a:xfrm>
        </p:spPr>
        <p:txBody>
          <a:bodyPr/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Comment est le minaret ?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Comment est le minaret ?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7F52B542-D1F4-14B3-0A06-6587546549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Texte ( Compréhension 1)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3D22C57F-BFDA-55E5-F074-D8AB234BBB6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60E0A11-73E0-D053-C330-36ABD04BBB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F871B81-F209-4302-8B9C-3DE3147B9B56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Ecrit : Point de langue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0686E0B1-F61B-3941-5BBA-83891BD4F088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 de langue : les adverbes en -ment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A8AA71CD-91C3-BD78-F3FE-56FF819E39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0525873-7D8C-5544-331E-92150AFA0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B434B2-A843-D2EF-E482-7C37A27C0808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AE97C35-9FB1-7737-25A6-382E69CC193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5794386-2DEE-F13E-B4B3-5C2D84B2E1B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D128EAA-CEBC-FE2B-94E0-49DA5912BD6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825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utiliser les adverbes en –ment.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AD6ADE-5696-A0CA-6F3F-7E88422F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F50856-4BF8-3FDB-27EA-73E3293766AF}"/>
              </a:ext>
            </a:extLst>
          </p:cNvPr>
          <p:cNvSpPr/>
          <p:nvPr/>
        </p:nvSpPr>
        <p:spPr>
          <a:xfrm>
            <a:off x="1117769" y="2765054"/>
            <a:ext cx="6648112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adverbes en -ment</a:t>
            </a:r>
          </a:p>
        </p:txBody>
      </p:sp>
    </p:spTree>
    <p:extLst>
      <p:ext uri="{BB962C8B-B14F-4D97-AF65-F5344CB8AC3E}">
        <p14:creationId xmlns:p14="http://schemas.microsoft.com/office/powerpoint/2010/main" val="427116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ACB8-3572-82D0-9852-83B3B175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DABE167-5017-2A7E-9DE7-597BB0FE2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76B7A-B844-66E6-C664-DD11F9A9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01781F-703B-CA1A-4895-4FCE9E67D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6023918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798DE2-622D-84AF-D028-082AF1F4A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4" name="Langue N5 SEM2 S3">
            <a:hlinkClick r:id="" action="ppaction://media"/>
            <a:extLst>
              <a:ext uri="{FF2B5EF4-FFF2-40B4-BE49-F238E27FC236}">
                <a16:creationId xmlns:a16="http://schemas.microsoft.com/office/drawing/2014/main" id="{8EE9CD1F-4802-A0BB-E8BB-6F9CC633DC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4184" y="1926001"/>
            <a:ext cx="7423998" cy="417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29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39984-E1D6-4009-0721-E2B869C04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EDEA59-A90F-661A-65DD-4A9AB9F5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7C3683-BE8A-E865-EEC3-EE89D2B5FB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69"/>
          <a:stretch>
            <a:fillRect/>
          </a:stretch>
        </p:blipFill>
        <p:spPr>
          <a:xfrm>
            <a:off x="755117" y="1946788"/>
            <a:ext cx="7402928" cy="408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9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1239-464D-DDBB-CD1E-1BAD2502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889E6-0C76-01CB-FC2B-874CB5C7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BA0BC1-1267-40C0-92E4-A225ACF85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78551-0A43-D275-6436-C70CAEA0F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les mots en couleur en adverbes en –ment.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44D514-3BCA-F159-6E71-D358CA9B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0F084A-F8D7-0991-2C05-DF11CA319583}"/>
              </a:ext>
            </a:extLst>
          </p:cNvPr>
          <p:cNvSpPr/>
          <p:nvPr/>
        </p:nvSpPr>
        <p:spPr>
          <a:xfrm>
            <a:off x="420131" y="3299997"/>
            <a:ext cx="8023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mosquées au Maroc sont construites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patience. </a:t>
            </a:r>
          </a:p>
        </p:txBody>
      </p:sp>
    </p:spTree>
    <p:extLst>
      <p:ext uri="{BB962C8B-B14F-4D97-AF65-F5344CB8AC3E}">
        <p14:creationId xmlns:p14="http://schemas.microsoft.com/office/powerpoint/2010/main" val="27579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8B98-5DFC-DE6C-1350-3E09B249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6C204-BA5F-0C77-DF9D-DF0DB65B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428F6-B6AB-C046-10DA-EBCF5927340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9C927-99E1-B5E5-3510-BCE740BC6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4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8CD774-D482-E970-5EB1-80FF20B24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632BD9-5721-0E42-8473-A2D74CB1F2F7}"/>
              </a:ext>
            </a:extLst>
          </p:cNvPr>
          <p:cNvSpPr/>
          <p:nvPr/>
        </p:nvSpPr>
        <p:spPr>
          <a:xfrm>
            <a:off x="420131" y="3299997"/>
            <a:ext cx="8023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mosquées au Maroc sont construites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patiemment.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71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0458D44-70BC-9546-1039-7CCB50508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AEC13C-E1B8-4E3D-42DA-5AEB8FFBDA21}"/>
              </a:ext>
            </a:extLst>
          </p:cNvPr>
          <p:cNvSpPr/>
          <p:nvPr/>
        </p:nvSpPr>
        <p:spPr>
          <a:xfrm>
            <a:off x="1054443" y="3167390"/>
            <a:ext cx="73646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médersa Ben Youssef est décorée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soin.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A6BF5D4-E871-6CEB-78DE-CB1FB2726E86}"/>
              </a:ext>
            </a:extLst>
          </p:cNvPr>
          <p:cNvSpPr txBox="1">
            <a:spLocks/>
          </p:cNvSpPr>
          <p:nvPr/>
        </p:nvSpPr>
        <p:spPr>
          <a:xfrm>
            <a:off x="1770260" y="7675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transformez les mots en couleur en adverbes en –ment.</a:t>
            </a:r>
          </a:p>
        </p:txBody>
      </p:sp>
    </p:spTree>
    <p:extLst>
      <p:ext uri="{BB962C8B-B14F-4D97-AF65-F5344CB8AC3E}">
        <p14:creationId xmlns:p14="http://schemas.microsoft.com/office/powerpoint/2010/main" val="12395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FD1E-DF67-687B-6D4A-DB9A12BB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8E40C-66DE-3AB6-A4E1-D3963A98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1FAD21-4F3F-82D3-8D46-A6AA36D9255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A8443F-8196-19F3-F3D3-7E2DC9FAF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5977A-C073-3BE4-8FC0-CA30169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7B3EEB-3E36-F757-0641-F98FB2421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EBEF76-B608-2A56-AD78-0F60EFA126D7}"/>
              </a:ext>
            </a:extLst>
          </p:cNvPr>
          <p:cNvSpPr/>
          <p:nvPr/>
        </p:nvSpPr>
        <p:spPr>
          <a:xfrm>
            <a:off x="823785" y="3167390"/>
            <a:ext cx="7834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médersa Ben Youssef est décorée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soigneusement.</a:t>
            </a:r>
          </a:p>
        </p:txBody>
      </p:sp>
    </p:spTree>
    <p:extLst>
      <p:ext uri="{BB962C8B-B14F-4D97-AF65-F5344CB8AC3E}">
        <p14:creationId xmlns:p14="http://schemas.microsoft.com/office/powerpoint/2010/main" val="30355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ABF1-2CDE-E621-A3C0-575AEC3E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1E6C28D-D3D0-61AE-70D3-8F8F9053E79B}"/>
              </a:ext>
            </a:extLst>
          </p:cNvPr>
          <p:cNvSpPr txBox="1"/>
          <p:nvPr/>
        </p:nvSpPr>
        <p:spPr>
          <a:xfrm>
            <a:off x="119448" y="2974606"/>
            <a:ext cx="8905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 est construit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solidité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802687E-9BCB-D4B1-0596-7A85DAF2A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B514E61-F97B-6094-C825-88F75CF3C538}"/>
              </a:ext>
            </a:extLst>
          </p:cNvPr>
          <p:cNvSpPr txBox="1">
            <a:spLocks/>
          </p:cNvSpPr>
          <p:nvPr/>
        </p:nvSpPr>
        <p:spPr>
          <a:xfrm>
            <a:off x="1770260" y="7675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transformez les mots couleur en adverbes en –ment.</a:t>
            </a:r>
          </a:p>
        </p:txBody>
      </p:sp>
    </p:spTree>
    <p:extLst>
      <p:ext uri="{BB962C8B-B14F-4D97-AF65-F5344CB8AC3E}">
        <p14:creationId xmlns:p14="http://schemas.microsoft.com/office/powerpoint/2010/main" val="42520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FF91-CDEF-3486-5186-5E4C6C29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9463D-2F39-2DBB-3EB3-3B592B8B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8AC11B-A5F4-D7C5-6527-0D5C24F31E5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21CF4C-8884-7D0B-D86B-6466B3C41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6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87A5-2405-7495-DC72-87366CC32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622C0-6A2D-8C72-4C49-EBC7CEDF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1F2C00-29ED-7E39-154C-19E273519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26E605-97F3-1451-35A9-D1C17A5241F1}"/>
              </a:ext>
            </a:extLst>
          </p:cNvPr>
          <p:cNvSpPr txBox="1"/>
          <p:nvPr/>
        </p:nvSpPr>
        <p:spPr>
          <a:xfrm>
            <a:off x="119448" y="2974606"/>
            <a:ext cx="8905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 est construit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solidement.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5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42F3203-F58E-1A7A-CE3C-17419CC32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659" y="1521987"/>
            <a:ext cx="3327094" cy="510330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42E01AB-E4E4-4C54-7FDD-B1FCB5FF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120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AD19CE-1633-D5AD-41C6-1E95FCB27BFF}"/>
              </a:ext>
            </a:extLst>
          </p:cNvPr>
          <p:cNvSpPr/>
          <p:nvPr/>
        </p:nvSpPr>
        <p:spPr>
          <a:xfrm>
            <a:off x="2889384" y="3665640"/>
            <a:ext cx="3219644" cy="124391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53E5F1-2F34-E2F8-538E-63E2B8851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2.  Je vais expliquer la consigne et passer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85544F-ED8A-CDE3-80AB-C943619742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616" y="1841164"/>
            <a:ext cx="3175672" cy="31756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C7FEB7-D2AB-8154-7304-5CE5A6F53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75CB6F-9EA8-895D-401B-765679DF1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052" y="2406797"/>
            <a:ext cx="4793884" cy="367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8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9A09C7F-8E68-ED8C-4C4A-3A7C99530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31" y="1608119"/>
            <a:ext cx="6214738" cy="47626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F7E371-5E2C-E4FF-FFB9-BD6839326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4453678-4A55-D729-17EB-EA7A22BBBD33}"/>
              </a:ext>
            </a:extLst>
          </p:cNvPr>
          <p:cNvSpPr txBox="1"/>
          <p:nvPr/>
        </p:nvSpPr>
        <p:spPr>
          <a:xfrm>
            <a:off x="2606468" y="3477804"/>
            <a:ext cx="4552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mosquée est décorée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soigneusement.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1559F2-B815-35C0-4534-F965DDDB1128}"/>
              </a:ext>
            </a:extLst>
          </p:cNvPr>
          <p:cNvSpPr txBox="1"/>
          <p:nvPr/>
        </p:nvSpPr>
        <p:spPr>
          <a:xfrm>
            <a:off x="2606467" y="4525540"/>
            <a:ext cx="4214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médersa est restaurée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patiemment.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191DD4-4A63-0349-A6F2-4FFCB07BB771}"/>
              </a:ext>
            </a:extLst>
          </p:cNvPr>
          <p:cNvSpPr txBox="1"/>
          <p:nvPr/>
        </p:nvSpPr>
        <p:spPr>
          <a:xfrm>
            <a:off x="2606466" y="5747599"/>
            <a:ext cx="3481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palais est orné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joliment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1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8700-DF43-437C-F35F-49AD9433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ADB5CC-AA65-71DB-0BA4-D87783AC78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88283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262D98-DE93-58A0-2079-9C15422340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8E36818-7E01-CE4B-84A3-24B3C264D3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51AAA35-9AA1-6F8E-5D2C-FC9DCEAC3601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A35F440-402C-7F03-832E-6E47141EF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A10CE4-D452-1E92-5698-08154267C05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9D786AE-F64D-6BD2-80AC-F614E82E809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5AC3D9F-F7B9-74EC-068F-ED4651A210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CE9B8164-E293-BA2E-5345-D1F83DB8756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99B2031-33C6-C43D-F794-C1C2908B13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99379"/>
            <a:ext cx="540000" cy="540000"/>
          </a:xfrm>
          <a:prstGeom prst="rect">
            <a:avLst/>
          </a:prstGeom>
          <a:noFill/>
        </p:spPr>
      </p:pic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A927CD-ECB9-108E-50D9-9A4B1FA8CD37}"/>
              </a:ext>
            </a:extLst>
          </p:cNvPr>
          <p:cNvSpPr txBox="1">
            <a:spLocks/>
          </p:cNvSpPr>
          <p:nvPr/>
        </p:nvSpPr>
        <p:spPr>
          <a:xfrm>
            <a:off x="2337991" y="55501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MA" sz="1400" dirty="0">
                <a:solidFill>
                  <a:schemeClr val="tx2"/>
                </a:solidFill>
              </a:rPr>
              <a:t>Texte (Compréhension 1).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F5C57C5-31D1-BD0B-EC3F-46E1654E76B5}"/>
              </a:ext>
            </a:extLst>
          </p:cNvPr>
          <p:cNvSpPr txBox="1">
            <a:spLocks/>
          </p:cNvSpPr>
          <p:nvPr/>
        </p:nvSpPr>
        <p:spPr>
          <a:xfrm>
            <a:off x="2239321" y="39976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/>
              <a:t>Point de langue : </a:t>
            </a:r>
            <a:r>
              <a:rPr lang="fr-MA" sz="1400" b="1"/>
              <a:t>les adverbes en -ment</a:t>
            </a:r>
            <a:endParaRPr lang="fr-FR" sz="1400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53AAEAC7-8053-E17E-A536-5560A9F8753C}"/>
              </a:ext>
            </a:extLst>
          </p:cNvPr>
          <p:cNvSpPr txBox="1">
            <a:spLocks/>
          </p:cNvSpPr>
          <p:nvPr/>
        </p:nvSpPr>
        <p:spPr>
          <a:xfrm>
            <a:off x="2245716" y="2676759"/>
            <a:ext cx="4810404" cy="64012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</a:t>
            </a:r>
            <a:r>
              <a:rPr lang="fr-FR" sz="1300" dirty="0"/>
              <a:t>Comment est le minaret ? </a:t>
            </a:r>
          </a:p>
          <a:p>
            <a:pPr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</a:t>
            </a:r>
            <a:r>
              <a:rPr lang="fr-FR" sz="1300" dirty="0"/>
              <a:t>Comment est le minaret ? </a:t>
            </a:r>
          </a:p>
        </p:txBody>
      </p:sp>
    </p:spTree>
    <p:extLst>
      <p:ext uri="{BB962C8B-B14F-4D97-AF65-F5344CB8AC3E}">
        <p14:creationId xmlns:p14="http://schemas.microsoft.com/office/powerpoint/2010/main" val="147475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7EB37-67B4-E189-7537-B3E9197CE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2E1F954-454C-1311-8855-271A7D3A6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931" y="1924049"/>
            <a:ext cx="3036138" cy="46570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5AE50CF-7984-A925-D11E-5711FCF95B6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5AE50CF-7984-A925-D11E-5711FCF95B6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323946A-E57D-04D2-B5E7-6CB3B614C0F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323946A-E57D-04D2-B5E7-6CB3B614C0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F1264451-129C-D862-85AF-92BE8BBDB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571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119. Nous avons déjà lu ce texte. Maintenant, on va essayer de le comprendre, partie par partie.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0DFCD6-6066-478A-6C6C-EC37A4C98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77653BE-8B16-60A8-FAC7-231BC07C35F2}"/>
              </a:ext>
            </a:extLst>
          </p:cNvPr>
          <p:cNvSpPr/>
          <p:nvPr/>
        </p:nvSpPr>
        <p:spPr>
          <a:xfrm>
            <a:off x="3200399" y="2423160"/>
            <a:ext cx="2743201" cy="166878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76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7E6D0-B458-B878-8E86-D44B3237B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Pour chaque partie du texte, on va suivre les mêmes étapes.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14:cNvPr>
              <p14:cNvContentPartPr/>
              <p14:nvPr/>
            </p14:nvContentPartPr>
            <p14:xfrm>
              <a:off x="2816318" y="1083385"/>
              <a:ext cx="36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7318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D0D9D7A-5CB1-EA31-D2F0-4F5788DF8FD8}"/>
              </a:ext>
            </a:extLst>
          </p:cNvPr>
          <p:cNvSpPr/>
          <p:nvPr/>
        </p:nvSpPr>
        <p:spPr>
          <a:xfrm>
            <a:off x="1490001" y="2618070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5189BC5-408C-7EAD-DDE0-990B20537D02}"/>
              </a:ext>
            </a:extLst>
          </p:cNvPr>
          <p:cNvSpPr txBox="1"/>
          <p:nvPr/>
        </p:nvSpPr>
        <p:spPr>
          <a:xfrm>
            <a:off x="1692000" y="264765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31595A6-6CC3-DCC8-690B-AD797940C9E3}"/>
              </a:ext>
            </a:extLst>
          </p:cNvPr>
          <p:cNvSpPr txBox="1"/>
          <p:nvPr/>
        </p:nvSpPr>
        <p:spPr>
          <a:xfrm>
            <a:off x="1292342" y="3458880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en silence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j’essaie de comprendre le texte.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6C0ECCB-1689-A5C9-DB96-3FC7A777D0F9}"/>
              </a:ext>
            </a:extLst>
          </p:cNvPr>
          <p:cNvSpPr/>
          <p:nvPr/>
        </p:nvSpPr>
        <p:spPr>
          <a:xfrm>
            <a:off x="3731573" y="2617361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3F3CC5A-09E6-F113-7318-4BE787136285}"/>
              </a:ext>
            </a:extLst>
          </p:cNvPr>
          <p:cNvSpPr txBox="1"/>
          <p:nvPr/>
        </p:nvSpPr>
        <p:spPr>
          <a:xfrm>
            <a:off x="3952821" y="264694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87DF961-C6E0-4991-9749-1D77433D71EE}"/>
              </a:ext>
            </a:extLst>
          </p:cNvPr>
          <p:cNvSpPr txBox="1"/>
          <p:nvPr/>
        </p:nvSpPr>
        <p:spPr>
          <a:xfrm>
            <a:off x="3403010" y="3450538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repère les mots difficiles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je demande à mon enseignant(e) de me les expliquer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5599611-CFA3-4028-7813-24484E67473A}"/>
              </a:ext>
            </a:extLst>
          </p:cNvPr>
          <p:cNvSpPr/>
          <p:nvPr/>
        </p:nvSpPr>
        <p:spPr>
          <a:xfrm>
            <a:off x="6060553" y="2617361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BE641C3-DDF1-EA8F-97AE-0B87066133DF}"/>
              </a:ext>
            </a:extLst>
          </p:cNvPr>
          <p:cNvSpPr txBox="1"/>
          <p:nvPr/>
        </p:nvSpPr>
        <p:spPr>
          <a:xfrm>
            <a:off x="6262552" y="264694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D567E41-8291-0E33-F761-F43D4940A47F}"/>
              </a:ext>
            </a:extLst>
          </p:cNvPr>
          <p:cNvSpPr txBox="1"/>
          <p:nvPr/>
        </p:nvSpPr>
        <p:spPr>
          <a:xfrm>
            <a:off x="5872519" y="3487046"/>
            <a:ext cx="179690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la question, puis </a:t>
            </a: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cherche la réponse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le texte.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F51433-978E-836F-C69B-6CE226EAD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64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4705E-8761-919D-57C3-B1BDF4AF7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B9615A0-6B20-92AD-8AC0-9917CA187D76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9362B5-C29F-FA54-557B-F73912351D5E}"/>
              </a:ext>
            </a:extLst>
          </p:cNvPr>
          <p:cNvSpPr txBox="1"/>
          <p:nvPr/>
        </p:nvSpPr>
        <p:spPr>
          <a:xfrm>
            <a:off x="665534" y="2844611"/>
            <a:ext cx="7683635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la mosquée la plus célèbre de Marrakech. Elle a été construite au 12e siècle par les Almohades et son nom rappelle les « </a:t>
            </a:r>
            <a:r>
              <a:rPr lang="fr-FR" sz="20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leurs ouvrages tout près. 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69330A1-2F45-85CF-62A1-41C9259A445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B582035-B311-D24C-4CD1-E9F64D73C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185909-E7F2-3DDE-65B1-CAF2531D8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B88BA627-868A-D274-68C6-F6F6BE9DB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560" y="81141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FE7415D-88AC-6CD3-BB1A-79B7E68A008D}"/>
              </a:ext>
            </a:extLst>
          </p:cNvPr>
          <p:cNvSpPr/>
          <p:nvPr/>
        </p:nvSpPr>
        <p:spPr>
          <a:xfrm>
            <a:off x="3303745" y="16784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6D4988D-778D-B611-356F-107B1A3B52CD}"/>
              </a:ext>
            </a:extLst>
          </p:cNvPr>
          <p:cNvSpPr txBox="1"/>
          <p:nvPr/>
        </p:nvSpPr>
        <p:spPr>
          <a:xfrm>
            <a:off x="3505744" y="168169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4D99FD7-221F-5707-ED8B-DC8CB1EA3966}"/>
              </a:ext>
            </a:extLst>
          </p:cNvPr>
          <p:cNvSpPr txBox="1"/>
          <p:nvPr/>
        </p:nvSpPr>
        <p:spPr>
          <a:xfrm>
            <a:off x="1602171" y="17495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1/3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CF4756D-99D3-9C48-6CF3-CAD32E58E7C6}"/>
              </a:ext>
            </a:extLst>
          </p:cNvPr>
          <p:cNvSpPr/>
          <p:nvPr/>
        </p:nvSpPr>
        <p:spPr>
          <a:xfrm>
            <a:off x="5023234" y="1646872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028FF1D-7597-086D-23A6-86E8B2001E30}"/>
              </a:ext>
            </a:extLst>
          </p:cNvPr>
          <p:cNvSpPr txBox="1"/>
          <p:nvPr/>
        </p:nvSpPr>
        <p:spPr>
          <a:xfrm>
            <a:off x="5150088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0349F876-264E-F503-84AD-13B047455716}"/>
              </a:ext>
            </a:extLst>
          </p:cNvPr>
          <p:cNvSpPr/>
          <p:nvPr/>
        </p:nvSpPr>
        <p:spPr>
          <a:xfrm>
            <a:off x="6742723" y="1646872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A03DE3A-CC6B-049F-A614-7320261F0CC0}"/>
              </a:ext>
            </a:extLst>
          </p:cNvPr>
          <p:cNvSpPr txBox="1"/>
          <p:nvPr/>
        </p:nvSpPr>
        <p:spPr>
          <a:xfrm>
            <a:off x="6869577" y="168131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601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743E4-0C2F-8308-D8EB-B22267F51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785035B-7E20-EAA6-75A0-07E630275792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7A7DA66-74EA-B420-D6F4-2C55AD1D4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E02CBB9-2272-0BCE-3176-33B851C97D6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FE9C79A-39D0-430C-CF5C-577C1BAFDE0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57052C-3FA4-11B0-AEBB-C2F1BDAB4A2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0F048B2-5C3E-612D-FFE8-355F78D866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681B8C-B222-5F53-5F5F-0E5507A8E76E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95EED1-AFEC-9FE7-E657-3BE97F0CD0C9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B82CC0-3EC1-AF21-3657-1364EB3C3B3F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1/3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8BC33D-2224-21B0-8005-EE6E8D528975}"/>
              </a:ext>
            </a:extLst>
          </p:cNvPr>
          <p:cNvSpPr txBox="1"/>
          <p:nvPr/>
        </p:nvSpPr>
        <p:spPr>
          <a:xfrm>
            <a:off x="5094423" y="161230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82C7345-47D5-C569-A987-B1E0E508FD6B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14FBFB-9EED-0573-C7DD-3E40C1BC9A69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5671AF7-8B61-7901-444F-AD77C8191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5576DE-85A5-F544-68B2-47298164BCF0}"/>
              </a:ext>
            </a:extLst>
          </p:cNvPr>
          <p:cNvSpPr txBox="1"/>
          <p:nvPr/>
        </p:nvSpPr>
        <p:spPr>
          <a:xfrm>
            <a:off x="665534" y="2844611"/>
            <a:ext cx="7683635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la mosquée la plus célèbre de Marrakech. Elle a été construite au 12e siècle par les Almohades et son nom rappelle les « </a:t>
            </a:r>
            <a:r>
              <a:rPr lang="fr-FR" sz="20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leurs ouvrages tout près. 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24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76E2-D57C-E20C-9CF2-A14276DE9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8E7725-E5E1-1D84-D447-67B26AC2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7F3CB-5727-0D5F-C794-2E547279F0E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7F3CB-5727-0D5F-C794-2E547279F0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1840C5-850F-DC21-9927-9137E007481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1840C5-850F-DC21-9927-9137E00748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BD9AC3A-8E82-2183-A91D-93EFC0415486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0F04CC-01C4-3913-EC74-0B8094F71A54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5253022-E68D-DDBF-65B1-E87B64CBA08B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1/3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DEDFFF3-D62E-FA63-D1CA-66900C4A0F8B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F13C0DB-C730-7174-228E-5F2A323D6ED5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76FF990-BC6D-8851-754D-B7DB6E0D5C52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F5B4E4A-9858-0769-6C3A-EA4921ECB6D6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F3BE0D-45CA-F95C-1B13-12C61EB78911}"/>
              </a:ext>
            </a:extLst>
          </p:cNvPr>
          <p:cNvSpPr txBox="1"/>
          <p:nvPr/>
        </p:nvSpPr>
        <p:spPr>
          <a:xfrm>
            <a:off x="272137" y="2394273"/>
            <a:ext cx="83800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 1 : Qu’est-ce que la Koutoubia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34DC6A-8DF1-E572-BF80-A1114ACC5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5F99673-7CC9-8EEF-4EE3-4A2AF69DA467}"/>
              </a:ext>
            </a:extLst>
          </p:cNvPr>
          <p:cNvSpPr txBox="1"/>
          <p:nvPr/>
        </p:nvSpPr>
        <p:spPr>
          <a:xfrm>
            <a:off x="669032" y="3301811"/>
            <a:ext cx="7683635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la mosquée la plus célèbre de Marrakech. Elle a été construite au 12e siècle par les Almohades et son nom rappelle les « </a:t>
            </a:r>
            <a:r>
              <a:rPr lang="fr-FR" sz="20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leurs ouvrages tout près. 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2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5D075-1B8C-35A0-A3A2-766A245D8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4C3EF-AAB6-5E1B-2D01-195F68119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Qu’est-ce ? » Je cherche dans le texte une définition. La réponse est  : La Koutoubia est la mosquée la plus célèbre de Marrakech.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21AEFEE-F029-A61D-4E86-B1D67BF3CC4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7F3CB-5727-0D5F-C794-2E547279F0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BC1FCC-D2FF-AD88-CA04-0C9A708E500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1840C5-850F-DC21-9927-9137E00748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34F1B81-06BC-62E8-DF49-29AE4FBFD93F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73E80A0-F398-4498-CFEC-1EFAF314860C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C775FA1-3B30-0205-A357-AC7F133E663D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1/3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08B5041-2DE0-8F0F-9C18-83FF5284821F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77912E8-4027-024A-4C33-D87FE6472A05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E98F4D8-9E95-C751-B7A7-6D44A984B2FD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767B2D2-08B4-3566-320E-A89541A9713F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54D234-428F-DA18-8463-ED18742E3D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CE7C88-1327-D876-76D2-7D0B22134CFB}"/>
              </a:ext>
            </a:extLst>
          </p:cNvPr>
          <p:cNvSpPr txBox="1"/>
          <p:nvPr/>
        </p:nvSpPr>
        <p:spPr>
          <a:xfrm>
            <a:off x="272137" y="2394273"/>
            <a:ext cx="83800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 1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la Koutoubia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D29891-3C58-F33D-8BB8-20BBB54E772F}"/>
              </a:ext>
            </a:extLst>
          </p:cNvPr>
          <p:cNvSpPr txBox="1"/>
          <p:nvPr/>
        </p:nvSpPr>
        <p:spPr>
          <a:xfrm>
            <a:off x="669032" y="3301811"/>
            <a:ext cx="7683635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La Koutoubia est la mosquée la plus célèbre de Marrakech. 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Elle a été construite au 12e siècle par les Almohades et son nom rappelle les « </a:t>
            </a:r>
            <a:r>
              <a:rPr lang="fr-FR" sz="20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leurs ouvrages tout près. 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0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BA238-85B9-00CA-1FD9-75C790DC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BC369E-965A-5C64-57FC-83E112C646A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BC369E-965A-5C64-57FC-83E112C646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tre 1">
            <a:extLst>
              <a:ext uri="{FF2B5EF4-FFF2-40B4-BE49-F238E27FC236}">
                <a16:creationId xmlns:a16="http://schemas.microsoft.com/office/drawing/2014/main" id="{E7DBAC51-4742-BA2E-9BA9-05AC8C19FAF9}"/>
              </a:ext>
            </a:extLst>
          </p:cNvPr>
          <p:cNvSpPr txBox="1">
            <a:spLocks/>
          </p:cNvSpPr>
          <p:nvPr/>
        </p:nvSpPr>
        <p:spPr>
          <a:xfrm>
            <a:off x="1691999" y="756000"/>
            <a:ext cx="704224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6FDE41D3-79F9-E839-7C63-441B0EC8ACA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C768B60-02EB-DF61-0EE7-4344FAC3577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76AE082-7372-42A9-7F33-6B2302D30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AC993-4F70-DF7E-3A5E-0257AC86F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97369F-AC0E-FD0C-AE66-18BD030F1392}"/>
              </a:ext>
            </a:extLst>
          </p:cNvPr>
          <p:cNvSpPr/>
          <p:nvPr/>
        </p:nvSpPr>
        <p:spPr>
          <a:xfrm>
            <a:off x="3990251" y="1899090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D8B96DF-BB18-FDE8-E5AF-C7D9F77174BD}"/>
              </a:ext>
            </a:extLst>
          </p:cNvPr>
          <p:cNvSpPr/>
          <p:nvPr/>
        </p:nvSpPr>
        <p:spPr>
          <a:xfrm>
            <a:off x="2299004" y="189510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C2AAB98-C37F-50CD-CB02-7624AA3C7EDC}"/>
              </a:ext>
            </a:extLst>
          </p:cNvPr>
          <p:cNvSpPr txBox="1"/>
          <p:nvPr/>
        </p:nvSpPr>
        <p:spPr>
          <a:xfrm>
            <a:off x="4245627" y="1893649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9D96A58-CD09-A64E-AB07-020E0E61A074}"/>
              </a:ext>
            </a:extLst>
          </p:cNvPr>
          <p:cNvSpPr txBox="1"/>
          <p:nvPr/>
        </p:nvSpPr>
        <p:spPr>
          <a:xfrm>
            <a:off x="2539822" y="1904002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9A8D751-EE66-8B5A-9822-9F7BADDDE775}"/>
              </a:ext>
            </a:extLst>
          </p:cNvPr>
          <p:cNvSpPr/>
          <p:nvPr/>
        </p:nvSpPr>
        <p:spPr>
          <a:xfrm>
            <a:off x="5696056" y="191435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68E2ABB-2975-8901-0D66-1526173CB8C0}"/>
              </a:ext>
            </a:extLst>
          </p:cNvPr>
          <p:cNvSpPr txBox="1"/>
          <p:nvPr/>
        </p:nvSpPr>
        <p:spPr>
          <a:xfrm>
            <a:off x="5936874" y="1904002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BFF8B7-18FA-9F8C-0099-AF62AA72DC21}"/>
              </a:ext>
            </a:extLst>
          </p:cNvPr>
          <p:cNvSpPr txBox="1"/>
          <p:nvPr/>
        </p:nvSpPr>
        <p:spPr>
          <a:xfrm>
            <a:off x="1132897" y="2745504"/>
            <a:ext cx="710279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 avec admiration. Ils ont découvert son immense minaret de 77 mètres, ses jardins calmes et son architecture andalouse et marocaine. Le guide leur a raconté des histoires intéressantes sur la construction et les traditions liées à ce lieu sacré.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BFEC5ED-2946-9018-3D32-3768A1B70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6997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</p:spTree>
    <p:extLst>
      <p:ext uri="{BB962C8B-B14F-4D97-AF65-F5344CB8AC3E}">
        <p14:creationId xmlns:p14="http://schemas.microsoft.com/office/powerpoint/2010/main" val="28023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947BD-B13D-AA3F-94A4-48A37DBCA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9308289-2571-362E-5368-61D4C0443393}"/>
              </a:ext>
            </a:extLst>
          </p:cNvPr>
          <p:cNvSpPr/>
          <p:nvPr/>
        </p:nvSpPr>
        <p:spPr>
          <a:xfrm>
            <a:off x="2993458" y="175983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0ED682-F87A-7F54-08E3-B09357C775B9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0ED682-F87A-7F54-08E3-B09357C775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651E04C-E510-7985-ADBC-58DE8B0DECA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651E04C-E510-7985-ADBC-58DE8B0DEC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4644D704-F88E-5FF3-084C-54A797D4BDD4}"/>
              </a:ext>
            </a:extLst>
          </p:cNvPr>
          <p:cNvSpPr txBox="1"/>
          <p:nvPr/>
        </p:nvSpPr>
        <p:spPr>
          <a:xfrm>
            <a:off x="3195457" y="178941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C4026A-FCC1-AFC4-DDE3-9DBA88F71633}"/>
              </a:ext>
            </a:extLst>
          </p:cNvPr>
          <p:cNvSpPr txBox="1"/>
          <p:nvPr/>
        </p:nvSpPr>
        <p:spPr>
          <a:xfrm>
            <a:off x="1494144" y="1789417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2/3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8C7D11A-DA7B-15D5-34CE-F70854D3F8BA}"/>
              </a:ext>
            </a:extLst>
          </p:cNvPr>
          <p:cNvSpPr/>
          <p:nvPr/>
        </p:nvSpPr>
        <p:spPr>
          <a:xfrm>
            <a:off x="4712947" y="175983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F0BB693-B902-4BBA-A047-27E36512304F}"/>
              </a:ext>
            </a:extLst>
          </p:cNvPr>
          <p:cNvSpPr txBox="1"/>
          <p:nvPr/>
        </p:nvSpPr>
        <p:spPr>
          <a:xfrm>
            <a:off x="4914946" y="178941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8E28CE-8F93-1848-426B-2B46B3F27D42}"/>
              </a:ext>
            </a:extLst>
          </p:cNvPr>
          <p:cNvSpPr/>
          <p:nvPr/>
        </p:nvSpPr>
        <p:spPr>
          <a:xfrm>
            <a:off x="6432436" y="17718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B986EF-4230-5F9F-BB59-59551B08AF31}"/>
              </a:ext>
            </a:extLst>
          </p:cNvPr>
          <p:cNvSpPr txBox="1"/>
          <p:nvPr/>
        </p:nvSpPr>
        <p:spPr>
          <a:xfrm>
            <a:off x="6634435" y="1801449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2BF950D-34B9-9565-6582-21BB65D468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99949026-9560-1F38-CCBC-6884B1A4A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118CC1-45FE-539A-FF75-D044559AC73B}"/>
              </a:ext>
            </a:extLst>
          </p:cNvPr>
          <p:cNvSpPr txBox="1"/>
          <p:nvPr/>
        </p:nvSpPr>
        <p:spPr>
          <a:xfrm>
            <a:off x="1132897" y="2745504"/>
            <a:ext cx="710279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 avec admiration. Ils ont découvert son immense minaret de 77 mètres, ses jardins calmes et son architecture andalouse et marocaine. Le guide leur a raconté des histoires intéressantes sur la construction et les traditions liées à ce lieu sacré.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48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DB4F3-5E26-93FB-832E-6C2080D4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695CE-E9B0-E029-E7C1-329DB5DC2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A516B6D-DEED-2D1D-72E3-42813001526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7F3CB-5727-0D5F-C794-2E547279F0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4243C82-9CCD-42C1-D74D-54C4F4911F2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1840C5-850F-DC21-9927-9137E00748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16FBAFC-71D6-DD49-45E6-84B064CBB2D3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0B0527-F7FE-CFA9-2734-D102D74DFE8F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C5BA6AD-C43F-8C01-91C3-89DB6756D4CA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2/3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4B9EF2F-FE65-3EFA-09AC-5C6397E48E7A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6CD9821-61F8-45C2-DC02-2E474C086BF0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6B35E2F-2A22-D965-9851-826954576B35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A41C3EF-367D-3EB5-B8A8-34C55DBC37B3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4E6B72-BF1C-274B-CBA2-D212C2C18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2F8AF23-C05D-D12B-D06B-6388CDFA4228}"/>
              </a:ext>
            </a:extLst>
          </p:cNvPr>
          <p:cNvSpPr txBox="1"/>
          <p:nvPr/>
        </p:nvSpPr>
        <p:spPr>
          <a:xfrm>
            <a:off x="812741" y="2508550"/>
            <a:ext cx="7662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 2 : </a:t>
            </a:r>
            <a:r>
              <a:rPr lang="fr-FR" sz="2400" b="1" dirty="0">
                <a:solidFill>
                  <a:srgbClr val="44546A"/>
                </a:solidFill>
                <a:latin typeface="Dosis" pitchFamily="2" charset="0"/>
              </a:rPr>
              <a:t>Combien mesure le minaret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78C346-C117-6BEB-C968-A9D618E7E1E5}"/>
              </a:ext>
            </a:extLst>
          </p:cNvPr>
          <p:cNvSpPr txBox="1"/>
          <p:nvPr/>
        </p:nvSpPr>
        <p:spPr>
          <a:xfrm>
            <a:off x="1020604" y="3103644"/>
            <a:ext cx="710279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 avec admiration. Ils ont découvert son immense minaret de 77 mètres, ses jardins calmes et son architecture andalouse et marocaine. Le guide leur a raconté des histoires intéressantes sur la construction et les traditions liées à ce lieu sacré.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55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77924-7D23-7D8E-31CF-A60596D71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3C436-836A-CAB1-7AF4-62B724E8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1048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Combien ? ». Je cherche une mesure dans le texte. La réponse est : la hauteur du minaret est de 77 mètres,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555C8A2-BAF5-65E4-4F0D-EC85B275B9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555C8A2-BAF5-65E4-4F0D-EC85B275B99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3299A89-3B34-F02C-F18E-EFFD1DEA37B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299A89-3B34-F02C-F18E-EFFD1DEA37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7CF944A-0B37-E7AF-E06D-F3F5B7D8C05E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EE1FF2D-A5D7-73E8-552A-28763CBE64A8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4F7461-1CE0-E207-9811-0843E14E284F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2/3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8F9C371-6477-046D-D973-DEAB6934678C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1245DAE-41EF-F9B0-96FF-2478B7E6164F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827C1066-7A3E-5148-51EF-FDFA7C4E04B8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D705738-BD66-5CA8-6DB0-D28A52BBBFA3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B84CF5-7F98-1C79-31B3-39C447355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FEA020B-2C82-3C8D-A158-393D4FC9E071}"/>
              </a:ext>
            </a:extLst>
          </p:cNvPr>
          <p:cNvSpPr txBox="1"/>
          <p:nvPr/>
        </p:nvSpPr>
        <p:spPr>
          <a:xfrm>
            <a:off x="1012259" y="3203646"/>
            <a:ext cx="710279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 avec admiration.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Ils ont découvert son immense minaret de 77 mètres, 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ses jardins calmes et son architecture andalouse et marocaine. Le guide leur a raconté des histoires intéressantes sur la construction et les traditions liées à ce lieu sacré.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657998-9C42-1EA0-2276-5BF836C879FB}"/>
              </a:ext>
            </a:extLst>
          </p:cNvPr>
          <p:cNvSpPr txBox="1"/>
          <p:nvPr/>
        </p:nvSpPr>
        <p:spPr>
          <a:xfrm>
            <a:off x="812741" y="2508550"/>
            <a:ext cx="7662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 2 :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Dosis" pitchFamily="2" charset="0"/>
              </a:rPr>
              <a:t>Combien </a:t>
            </a:r>
            <a:r>
              <a:rPr lang="fr-FR" sz="2400" b="1" dirty="0">
                <a:solidFill>
                  <a:srgbClr val="44546A"/>
                </a:solidFill>
                <a:latin typeface="Dosis" pitchFamily="2" charset="0"/>
              </a:rPr>
              <a:t>mesure le minaret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03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799DE-1394-38FE-D033-6B958A50E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B51B04B-5430-CFCB-33C4-6B6D67F5B645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6D5543-15DD-333F-788B-51422132F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C21E1CA-214E-054B-AAA9-62DD6B567409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0ED682-F87A-7F54-08E3-B09357C775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F5ADF51-2E9A-9A4E-BFFC-4C4E9976F8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651E04C-E510-7985-ADBC-58DE8B0DEC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4AB377DC-9ABC-4A51-852E-1515F40997A8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D5210CA-CD2B-D1D7-C7D3-839666E30D83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3/3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183CAAF-F9E3-148B-3090-B8A49BC0B451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B89163B-15DA-2FCD-733E-F50C45D861C3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D60172C-9AC7-FF39-BA4E-0EFF3457E007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A86079-5C60-5BF9-6BD3-B5B7064ACCA7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63FFAA5-86F3-3467-1BFE-148F49614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99EDF5B-1587-366B-A254-BCEF2089D0C9}"/>
              </a:ext>
            </a:extLst>
          </p:cNvPr>
          <p:cNvSpPr txBox="1"/>
          <p:nvPr/>
        </p:nvSpPr>
        <p:spPr>
          <a:xfrm>
            <a:off x="822960" y="2687697"/>
            <a:ext cx="7642860" cy="3592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2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Mes parents ont marché lentement, observé attentivement les décorations en plâtre et en céramique, et écouté les explications avec respect. À la sortie, ils ont pris des photos et acheté quelques souvenirs aux vendeurs de la place. Ils ont compris que la Koutoubia est bien plus qu’un lieu de prière : c’est un monument qui raconte l’histoire de Marrakech et qui attire chaque année des milliers de visiteurs.</a:t>
            </a:r>
            <a:endParaRPr lang="fr-MA" sz="2200" dirty="0"/>
          </a:p>
        </p:txBody>
      </p:sp>
    </p:spTree>
    <p:extLst>
      <p:ext uri="{BB962C8B-B14F-4D97-AF65-F5344CB8AC3E}">
        <p14:creationId xmlns:p14="http://schemas.microsoft.com/office/powerpoint/2010/main" val="200328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B03FD-D2D9-32A3-E2FB-12C7B1384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B578DC1-3305-DE5E-BC98-576AACCA2988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D83E46A-E6C7-CCE3-BE43-A76E05BAB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D3A6C86-9ED5-BD3F-D2B3-929E3C032D6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D3A6C86-9ED5-BD3F-D2B3-929E3C032D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F97D0B7-0C51-818C-0F54-011A1509E32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F97D0B7-0C51-818C-0F54-011A1509E32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14E45BE-BD54-A022-A55F-E225C8CF7441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E61B8D-9306-454B-2159-858AF5491311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04ABEB-C05C-A7C5-3EF1-DA19707675E8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3/3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42E2DB-6700-6CDC-2997-DD4963A7FA4E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1616D2F-E9CB-A121-AB16-38D0770BAE14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49346E-5D17-217E-0EFA-153FDDFF5642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86613C9-D10C-7EFA-0B55-AD95EE3D8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BB3A1E3-4FB9-37D6-2B96-36B6F890C76C}"/>
              </a:ext>
            </a:extLst>
          </p:cNvPr>
          <p:cNvSpPr txBox="1"/>
          <p:nvPr/>
        </p:nvSpPr>
        <p:spPr>
          <a:xfrm>
            <a:off x="829091" y="2726656"/>
            <a:ext cx="7642860" cy="3592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2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Mes parents ont marché lentement, observé attentivement les décorations en plâtre et en céramique, et écouté les explications avec respect. À la sortie, ils ont pris des photos et acheté quelques souvenirs aux vendeurs de la place. Ils ont compris que la Koutoubia est bien plus qu’un lieu de prière : c’est un monument qui raconte l’histoire de Marrakech et qui attire chaque année des milliers de visiteurs.</a:t>
            </a:r>
            <a:endParaRPr lang="fr-MA" sz="2200" dirty="0"/>
          </a:p>
        </p:txBody>
      </p:sp>
    </p:spTree>
    <p:extLst>
      <p:ext uri="{BB962C8B-B14F-4D97-AF65-F5344CB8AC3E}">
        <p14:creationId xmlns:p14="http://schemas.microsoft.com/office/powerpoint/2010/main" val="190946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A3438-8589-7F86-BC09-80301C49A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B749A1-EDC2-5E40-D7B2-9C3E05723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D3BF2AE-EFFB-E71C-C654-3FAEB432F89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D3BF2AE-EFFB-E71C-C654-3FAEB432F8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927E025-ADB0-8B07-3E7F-C177B9BA29B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927E025-ADB0-8B07-3E7F-C177B9BA29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234538F-9138-4E3F-0DAD-25967A423D79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BDAB34-07E6-3172-0175-0B2EDF944EB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EA0B5BF-E9D1-D4FD-27DC-62C804973E96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3/3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0F41B3C-59A5-47C3-9E3A-DFBC16F169B5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2D310D4-C318-FB1B-1D23-D31100246191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4B69F60-B122-DD98-5FA8-66E66CEE379D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849D17A-1127-2196-9977-7C8858720E0D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C95F1-6C80-7A9B-AEB4-CFF5E5D3C3B0}"/>
              </a:ext>
            </a:extLst>
          </p:cNvPr>
          <p:cNvSpPr txBox="1"/>
          <p:nvPr/>
        </p:nvSpPr>
        <p:spPr>
          <a:xfrm>
            <a:off x="339266" y="2362232"/>
            <a:ext cx="81301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3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les parent ont observé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3B17908-4256-39B7-2325-08F80EA364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8A33BE-606F-63E2-9922-B8B6646F909D}"/>
              </a:ext>
            </a:extLst>
          </p:cNvPr>
          <p:cNvSpPr txBox="1"/>
          <p:nvPr/>
        </p:nvSpPr>
        <p:spPr>
          <a:xfrm>
            <a:off x="750570" y="2995030"/>
            <a:ext cx="7642860" cy="3592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2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Mes parents ont marché lentement, observé attentivement les décorations en plâtre et en céramique, et écouté les explications avec respect. À la sortie, ils ont pris des photos et acheté quelques souvenirs aux vendeurs de la place. Ils ont compris que la Koutoubia est bien plus qu’un lieu de prière : c’est un monument qui raconte l’histoire de Marrakech et qui attire chaque année des milliers de visiteurs.</a:t>
            </a:r>
            <a:endParaRPr lang="fr-MA" sz="2200" dirty="0"/>
          </a:p>
        </p:txBody>
      </p:sp>
    </p:spTree>
    <p:extLst>
      <p:ext uri="{BB962C8B-B14F-4D97-AF65-F5344CB8AC3E}">
        <p14:creationId xmlns:p14="http://schemas.microsoft.com/office/powerpoint/2010/main" val="424319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8845-23AB-56C7-7F72-BAB0A785C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BDEB8-5D44-A3A0-8B9C-CB72280C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 Qu’est-ce que  ? ». Je cherche des objets dans le texte. La réponse est : les décorations en plâtre et en céramique.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D69AA63-E6B6-E6F6-B3B3-800A6AA443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D69AA63-E6B6-E6F6-B3B3-800A6AA443B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2287DBE-05F1-2513-C94A-FE81F43C3A8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2287DBE-05F1-2513-C94A-FE81F43C3A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2DBB016-7F19-2372-0D9C-2898835D93E4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1858D9A-EC09-E271-1C40-0C46A6456028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907FF4A-3A59-1295-8FE1-158B6B89E773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Partie 3/3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2274801-7800-B0EC-D0C2-C154A8210D7A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A1DB3D-DA67-60C4-A7C1-6ED55F91DA57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B7BD530-37D8-6806-5A11-BBB61A1855A3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CE897AC-EB6C-FEE4-8DF9-2C59B84FC618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85802E-DD01-6B9C-34EB-3203BB05E4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D30A784-96A8-7816-9FEC-C9CD4C3A3291}"/>
              </a:ext>
            </a:extLst>
          </p:cNvPr>
          <p:cNvSpPr txBox="1"/>
          <p:nvPr/>
        </p:nvSpPr>
        <p:spPr>
          <a:xfrm>
            <a:off x="822960" y="3017859"/>
            <a:ext cx="7642860" cy="3592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2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Mes parents ont marché lentement, observé attentivement </a:t>
            </a: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les décorations en plâtre et en céramique</a:t>
            </a:r>
            <a:r>
              <a:rPr lang="fr-FR" sz="22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, et écouté les explications avec respect. À la sortie, ils ont pris des photos et acheté quelques souvenirs aux vendeurs de la place. Ils ont compris que la Koutoubia est bien plus qu’un lieu de prière : c’est un monument qui raconte l’histoire de Marrakech et qui attire chaque année des milliers de visiteurs.</a:t>
            </a:r>
            <a:endParaRPr lang="fr-MA" sz="22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CDCB0E9-FA70-58DB-ADA1-51B792AFB104}"/>
              </a:ext>
            </a:extLst>
          </p:cNvPr>
          <p:cNvSpPr txBox="1"/>
          <p:nvPr/>
        </p:nvSpPr>
        <p:spPr>
          <a:xfrm>
            <a:off x="339266" y="2362232"/>
            <a:ext cx="81301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3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parent ont observé ?</a:t>
            </a:r>
          </a:p>
        </p:txBody>
      </p:sp>
    </p:spTree>
    <p:extLst>
      <p:ext uri="{BB962C8B-B14F-4D97-AF65-F5344CB8AC3E}">
        <p14:creationId xmlns:p14="http://schemas.microsoft.com/office/powerpoint/2010/main" val="124246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2B91D-5621-2A8C-8E2B-15F2075E5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119. Avec votre voisin, vous allez lire le texte.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9"/>
          <a:stretch>
            <a:fillRect/>
          </a:stretch>
        </p:blipFill>
        <p:spPr>
          <a:xfrm>
            <a:off x="6105919" y="2703515"/>
            <a:ext cx="2682481" cy="230269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F9CB7A-6693-7F04-998F-511D7FD0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D32CAF-5B43-7D08-622B-8CEB7F41B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2473642"/>
            <a:ext cx="58578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78ADB-7C0F-2056-FC07-C726F9064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82D08CE-4408-453B-651F-0B94143BC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1813950"/>
            <a:ext cx="3226958" cy="49497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248838-0A59-4B47-37E0-253D0A9C3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22" y="1896257"/>
            <a:ext cx="3173298" cy="4867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 texte de la page 119. Vous allez aussi refaire l’activité 1 de la page 120.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B84699-ACBA-193B-9CFD-15FB236F7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C7C7AAD-05A6-6955-D856-FC3AD003D16D}"/>
              </a:ext>
            </a:extLst>
          </p:cNvPr>
          <p:cNvSpPr/>
          <p:nvPr/>
        </p:nvSpPr>
        <p:spPr>
          <a:xfrm>
            <a:off x="1357352" y="2606411"/>
            <a:ext cx="2788920" cy="147028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8C17998-5259-1377-3CCF-8D18FED29EF0}"/>
              </a:ext>
            </a:extLst>
          </p:cNvPr>
          <p:cNvSpPr/>
          <p:nvPr/>
        </p:nvSpPr>
        <p:spPr>
          <a:xfrm>
            <a:off x="5324578" y="2606411"/>
            <a:ext cx="2922062" cy="13231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89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51406-E967-0649-69A2-50857B44F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A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FF000E-77CD-65D6-11C0-2BB0EDB0ED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7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9932</TotalTime>
  <Words>1915</Words>
  <Application>Microsoft Office PowerPoint</Application>
  <PresentationFormat>Affichage à l'écran (4:3)</PresentationFormat>
  <Paragraphs>204</Paragraphs>
  <Slides>53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53</vt:i4>
      </vt:variant>
    </vt:vector>
  </HeadingPairs>
  <TitlesOfParts>
    <vt:vector size="73" baseType="lpstr">
      <vt:lpstr>Dosis</vt:lpstr>
      <vt:lpstr>Dosis SemiBold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2_Oral</vt:lpstr>
      <vt:lpstr>3_Lecture</vt:lpstr>
      <vt:lpstr>2_Ecriture</vt:lpstr>
      <vt:lpstr>2_Lecture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Aujourd’hui, nous allons apprendre à poser une question avec Majd et Nada. Soyez attentifs. </vt:lpstr>
      <vt:lpstr>Lecture de la vidéo. </vt:lpstr>
      <vt:lpstr>Maintenant, nous allons apprendre à poser les questions comme Majd et Nada. Répétons ensemble. </vt:lpstr>
      <vt:lpstr>Maintenant, nous allons apprendre à répondre aux questions : « Comment est le minaret ?  » «  Comment est le zellige marocain ? ». </vt:lpstr>
      <vt:lpstr>Lecture de la vidéo. </vt:lpstr>
      <vt:lpstr>Maintenant, nous allons apprendre à répondre comme Majd et Nada. Répétons ensemble. </vt:lpstr>
      <vt:lpstr>Voici d’autres exemples :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Nous allons apprendre à utiliser les adverbes en –ment.</vt:lpstr>
      <vt:lpstr>Lecture de la vidéo.</vt:lpstr>
      <vt:lpstr>Répétons ensemble. </vt:lpstr>
      <vt:lpstr>Prenez vos ardoises.</vt:lpstr>
      <vt:lpstr>Sur vos ardoises, transformez les mots en couleur en adverbes en –ment.</vt:lpstr>
      <vt:lpstr>Levez les ardoises. </vt:lpstr>
      <vt:lpstr>Corrigez. </vt:lpstr>
      <vt:lpstr>Présentation PowerPoint</vt:lpstr>
      <vt:lpstr>Levez les ardoises. </vt:lpstr>
      <vt:lpstr>Corrigez.</vt:lpstr>
      <vt:lpstr>Présentation PowerPoint</vt:lpstr>
      <vt:lpstr>Levez les ardoises. </vt:lpstr>
      <vt:lpstr>Corrigez.</vt:lpstr>
      <vt:lpstr>Prenez vos livrets à la page 120.</vt:lpstr>
      <vt:lpstr>Présentation PowerPoint</vt:lpstr>
      <vt:lpstr>Présentation PowerPoint</vt:lpstr>
      <vt:lpstr>Plan de la séance 3</vt:lpstr>
      <vt:lpstr>Prenez vos livrets à la page 119. Nous avons déjà lu ce texte. Maintenant, on va essayer de le comprendre, partie par partie. </vt:lpstr>
      <vt:lpstr>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Qu’est-ce ? » Je cherche dans le texte une définition. La réponse est  : La Koutoubia est la mosquée la plus célèbre de Marrakech. 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Combien ? ». Je cherche une mesure dans le texte. La réponse est : la hauteur du minaret est de 77 mètres, </vt:lpstr>
      <vt:lpstr>On passe à la troisième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« Qu’est-ce que  ? ». Je cherche des objets dans le texte. La réponse est : les décorations en plâtre et en céramique. </vt:lpstr>
      <vt:lpstr>Prenez vos livrets à la page 119. Avec votre voisin, vous allez lire le texte. Je vais circuler entre les rangs pour vous aider. </vt:lpstr>
      <vt:lpstr>Notez les devoirs à faire à la maison. Vous allez relire le texte de la page 119. Vous allez aussi refaire l’activité 1 de la page 120.</vt:lpstr>
      <vt:lpstr>La séance d’aujourd’hui est terminée. A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KHALID.RAMNI</cp:lastModifiedBy>
  <cp:revision>60</cp:revision>
  <cp:lastPrinted>2025-08-13T10:11:39Z</cp:lastPrinted>
  <dcterms:created xsi:type="dcterms:W3CDTF">2025-08-01T12:31:49Z</dcterms:created>
  <dcterms:modified xsi:type="dcterms:W3CDTF">2026-05-17T11:43:38Z</dcterms:modified>
</cp:coreProperties>
</file>