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6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7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9" r:id="rId8"/>
    <p:sldMasterId id="2147483790" r:id="rId9"/>
    <p:sldMasterId id="2147483800" r:id="rId10"/>
    <p:sldMasterId id="2147483810" r:id="rId11"/>
  </p:sldMasterIdLst>
  <p:notesMasterIdLst>
    <p:notesMasterId r:id="rId70"/>
  </p:notesMasterIdLst>
  <p:sldIdLst>
    <p:sldId id="257" r:id="rId12"/>
    <p:sldId id="1030" r:id="rId13"/>
    <p:sldId id="998" r:id="rId14"/>
    <p:sldId id="1097" r:id="rId15"/>
    <p:sldId id="1129" r:id="rId16"/>
    <p:sldId id="947" r:id="rId17"/>
    <p:sldId id="902" r:id="rId18"/>
    <p:sldId id="1036" r:id="rId19"/>
    <p:sldId id="942" r:id="rId20"/>
    <p:sldId id="1099" r:id="rId21"/>
    <p:sldId id="1064" r:id="rId22"/>
    <p:sldId id="1065" r:id="rId23"/>
    <p:sldId id="1037" r:id="rId24"/>
    <p:sldId id="912" r:id="rId25"/>
    <p:sldId id="1100" r:id="rId26"/>
    <p:sldId id="1042" r:id="rId27"/>
    <p:sldId id="1095" r:id="rId28"/>
    <p:sldId id="1066" r:id="rId29"/>
    <p:sldId id="1117" r:id="rId30"/>
    <p:sldId id="1118" r:id="rId31"/>
    <p:sldId id="1078" r:id="rId32"/>
    <p:sldId id="1130" r:id="rId33"/>
    <p:sldId id="906" r:id="rId34"/>
    <p:sldId id="907" r:id="rId35"/>
    <p:sldId id="1049" r:id="rId36"/>
    <p:sldId id="972" r:id="rId37"/>
    <p:sldId id="1088" r:id="rId38"/>
    <p:sldId id="1131" r:id="rId39"/>
    <p:sldId id="1112" r:id="rId40"/>
    <p:sldId id="1091" r:id="rId41"/>
    <p:sldId id="1111" r:id="rId42"/>
    <p:sldId id="1090" r:id="rId43"/>
    <p:sldId id="1113" r:id="rId44"/>
    <p:sldId id="1114" r:id="rId45"/>
    <p:sldId id="1093" r:id="rId46"/>
    <p:sldId id="1092" r:id="rId47"/>
    <p:sldId id="1108" r:id="rId48"/>
    <p:sldId id="1109" r:id="rId49"/>
    <p:sldId id="1110" r:id="rId50"/>
    <p:sldId id="1073" r:id="rId51"/>
    <p:sldId id="949" r:id="rId52"/>
    <p:sldId id="932" r:id="rId53"/>
    <p:sldId id="1025" r:id="rId54"/>
    <p:sldId id="1089" r:id="rId55"/>
    <p:sldId id="935" r:id="rId56"/>
    <p:sldId id="1120" r:id="rId57"/>
    <p:sldId id="1021" r:id="rId58"/>
    <p:sldId id="1121" r:id="rId59"/>
    <p:sldId id="1122" r:id="rId60"/>
    <p:sldId id="1101" r:id="rId61"/>
    <p:sldId id="1102" r:id="rId62"/>
    <p:sldId id="1103" r:id="rId63"/>
    <p:sldId id="1104" r:id="rId64"/>
    <p:sldId id="1123" r:id="rId65"/>
    <p:sldId id="1124" r:id="rId66"/>
    <p:sldId id="1115" r:id="rId67"/>
    <p:sldId id="1056" r:id="rId68"/>
    <p:sldId id="944" r:id="rId69"/>
  </p:sldIdLst>
  <p:sldSz cx="9144000" cy="6858000" type="screen4x3"/>
  <p:notesSz cx="6735763" cy="9866313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  <p:bold r:id="rId75"/>
    </p:embeddedFont>
    <p:embeddedFont>
      <p:font typeface="Dosis SemiBold" pitchFamily="2" charset="0"/>
      <p:regular r:id="rId76"/>
      <p:bold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E84234"/>
    <a:srgbClr val="2AB6D7"/>
    <a:srgbClr val="565F88"/>
    <a:srgbClr val="445C7E"/>
    <a:srgbClr val="CD783F"/>
    <a:srgbClr val="8D6F91"/>
    <a:srgbClr val="D58E5F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BCDF42-AA98-498D-BCA7-AD0A30C5508E}" v="12" dt="2026-05-13T19:40:23.4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82" autoAdjust="0"/>
    <p:restoredTop sz="93246" autoAdjust="0"/>
  </p:normalViewPr>
  <p:slideViewPr>
    <p:cSldViewPr snapToGrid="0">
      <p:cViewPr varScale="1">
        <p:scale>
          <a:sx n="77" d="100"/>
          <a:sy n="77" d="100"/>
        </p:scale>
        <p:origin x="19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76" Type="http://schemas.openxmlformats.org/officeDocument/2006/relationships/font" Target="fonts/font6.fntdata"/><Relationship Id="rId84" Type="http://schemas.microsoft.com/office/2018/10/relationships/authors" Target="author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font" Target="fonts/font4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82" Type="http://schemas.microsoft.com/office/2016/11/relationships/changesInfo" Target="changesInfos/changesInfo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font" Target="fonts/font3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font" Target="fonts/font2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modSld">
      <pc:chgData name="Salima  Ben Najem" userId="5d5d9c33-4a8f-4fad-a74b-e23ae769dead" providerId="ADAL" clId="{3B2DA2D5-F576-45EC-96B1-60930CA05631}" dt="2026-05-13T19:41:41.636" v="91" actId="1076"/>
      <pc:docMkLst>
        <pc:docMk/>
      </pc:docMkLst>
      <pc:sldChg chg="modSp mod">
        <pc:chgData name="Salima  Ben Najem" userId="5d5d9c33-4a8f-4fad-a74b-e23ae769dead" providerId="ADAL" clId="{3B2DA2D5-F576-45EC-96B1-60930CA05631}" dt="2026-05-13T19:26:51.485" v="13" actId="20577"/>
        <pc:sldMkLst>
          <pc:docMk/>
          <pc:sldMk cId="2303565835" sldId="912"/>
        </pc:sldMkLst>
        <pc:spChg chg="mod">
          <ac:chgData name="Salima  Ben Najem" userId="5d5d9c33-4a8f-4fad-a74b-e23ae769dead" providerId="ADAL" clId="{3B2DA2D5-F576-45EC-96B1-60930CA05631}" dt="2026-05-13T19:26:51.485" v="13" actId="20577"/>
          <ac:spMkLst>
            <pc:docMk/>
            <pc:sldMk cId="2303565835" sldId="912"/>
            <ac:spMk id="9" creationId="{DEEE2B87-3B10-E81B-4CC3-064370735140}"/>
          </ac:spMkLst>
        </pc:spChg>
      </pc:sldChg>
      <pc:sldChg chg="addSp delSp modSp mod delAnim modAnim">
        <pc:chgData name="Salima  Ben Najem" userId="5d5d9c33-4a8f-4fad-a74b-e23ae769dead" providerId="ADAL" clId="{3B2DA2D5-F576-45EC-96B1-60930CA05631}" dt="2026-05-13T19:33:59.473" v="42" actId="1076"/>
        <pc:sldMkLst>
          <pc:docMk/>
          <pc:sldMk cId="4025595057" sldId="1021"/>
        </pc:sldMkLst>
        <pc:picChg chg="add mod">
          <ac:chgData name="Salima  Ben Najem" userId="5d5d9c33-4a8f-4fad-a74b-e23ae769dead" providerId="ADAL" clId="{3B2DA2D5-F576-45EC-96B1-60930CA05631}" dt="2026-05-13T19:33:59.473" v="42" actId="1076"/>
          <ac:picMkLst>
            <pc:docMk/>
            <pc:sldMk cId="4025595057" sldId="1021"/>
            <ac:picMk id="3" creationId="{17946146-0175-A6BD-82C7-B56CEC6E534F}"/>
          </ac:picMkLst>
        </pc:picChg>
        <pc:picChg chg="del">
          <ac:chgData name="Salima  Ben Najem" userId="5d5d9c33-4a8f-4fad-a74b-e23ae769dead" providerId="ADAL" clId="{3B2DA2D5-F576-45EC-96B1-60930CA05631}" dt="2026-05-13T19:33:26.337" v="38" actId="478"/>
          <ac:picMkLst>
            <pc:docMk/>
            <pc:sldMk cId="4025595057" sldId="1021"/>
            <ac:picMk id="4" creationId="{245B1782-4EDD-3AF0-4C8B-2C95D83CF120}"/>
          </ac:picMkLst>
        </pc:picChg>
      </pc:sldChg>
      <pc:sldChg chg="modSp mod">
        <pc:chgData name="Salima  Ben Najem" userId="5d5d9c33-4a8f-4fad-a74b-e23ae769dead" providerId="ADAL" clId="{3B2DA2D5-F576-45EC-96B1-60930CA05631}" dt="2026-05-13T19:26:42.285" v="9" actId="6549"/>
        <pc:sldMkLst>
          <pc:docMk/>
          <pc:sldMk cId="2155277631" sldId="1037"/>
        </pc:sldMkLst>
        <pc:spChg chg="mod">
          <ac:chgData name="Salima  Ben Najem" userId="5d5d9c33-4a8f-4fad-a74b-e23ae769dead" providerId="ADAL" clId="{3B2DA2D5-F576-45EC-96B1-60930CA05631}" dt="2026-05-13T19:26:42.285" v="9" actId="6549"/>
          <ac:spMkLst>
            <pc:docMk/>
            <pc:sldMk cId="2155277631" sldId="1037"/>
            <ac:spMk id="3" creationId="{60EFEB56-2122-1A48-7308-6138BA530F4D}"/>
          </ac:spMkLst>
        </pc:spChg>
      </pc:sldChg>
      <pc:sldChg chg="addSp delSp modSp mod modAnim">
        <pc:chgData name="Salima  Ben Najem" userId="5d5d9c33-4a8f-4fad-a74b-e23ae769dead" providerId="ADAL" clId="{3B2DA2D5-F576-45EC-96B1-60930CA05631}" dt="2026-05-13T19:26:18.970" v="3" actId="1076"/>
        <pc:sldMkLst>
          <pc:docMk/>
          <pc:sldMk cId="2724701834" sldId="1065"/>
        </pc:sldMkLst>
        <pc:spChg chg="del">
          <ac:chgData name="Salima  Ben Najem" userId="5d5d9c33-4a8f-4fad-a74b-e23ae769dead" providerId="ADAL" clId="{3B2DA2D5-F576-45EC-96B1-60930CA05631}" dt="2026-05-13T19:25:57.417" v="0" actId="478"/>
          <ac:spMkLst>
            <pc:docMk/>
            <pc:sldMk cId="2724701834" sldId="1065"/>
            <ac:spMk id="6" creationId="{9C7C810F-A3FC-4E05-B04A-00C560E8D565}"/>
          </ac:spMkLst>
        </pc:spChg>
        <pc:picChg chg="add mod">
          <ac:chgData name="Salima  Ben Najem" userId="5d5d9c33-4a8f-4fad-a74b-e23ae769dead" providerId="ADAL" clId="{3B2DA2D5-F576-45EC-96B1-60930CA05631}" dt="2026-05-13T19:26:18.970" v="3" actId="1076"/>
          <ac:picMkLst>
            <pc:docMk/>
            <pc:sldMk cId="2724701834" sldId="1065"/>
            <ac:picMk id="2" creationId="{94F65D88-E0FE-4A3E-5DDF-C0E1F7234482}"/>
          </ac:picMkLst>
        </pc:picChg>
      </pc:sldChg>
      <pc:sldChg chg="addSp delSp modSp mod modAnim">
        <pc:chgData name="Salima  Ben Najem" userId="5d5d9c33-4a8f-4fad-a74b-e23ae769dead" providerId="ADAL" clId="{3B2DA2D5-F576-45EC-96B1-60930CA05631}" dt="2026-05-13T19:27:18.267" v="17" actId="1076"/>
        <pc:sldMkLst>
          <pc:docMk/>
          <pc:sldMk cId="1878891689" sldId="1100"/>
        </pc:sldMkLst>
        <pc:spChg chg="del">
          <ac:chgData name="Salima  Ben Najem" userId="5d5d9c33-4a8f-4fad-a74b-e23ae769dead" providerId="ADAL" clId="{3B2DA2D5-F576-45EC-96B1-60930CA05631}" dt="2026-05-13T19:26:56.751" v="14" actId="478"/>
          <ac:spMkLst>
            <pc:docMk/>
            <pc:sldMk cId="1878891689" sldId="1100"/>
            <ac:spMk id="2" creationId="{770D0837-9DF3-856E-588D-C92B093CC61A}"/>
          </ac:spMkLst>
        </pc:spChg>
        <pc:picChg chg="add mod">
          <ac:chgData name="Salima  Ben Najem" userId="5d5d9c33-4a8f-4fad-a74b-e23ae769dead" providerId="ADAL" clId="{3B2DA2D5-F576-45EC-96B1-60930CA05631}" dt="2026-05-13T19:27:18.267" v="17" actId="1076"/>
          <ac:picMkLst>
            <pc:docMk/>
            <pc:sldMk cId="1878891689" sldId="1100"/>
            <ac:picMk id="3" creationId="{F71C7F12-40E0-CA99-393B-BAD7A099DB18}"/>
          </ac:picMkLst>
        </pc:picChg>
      </pc:sldChg>
      <pc:sldChg chg="addSp delSp modSp mod delAnim modAnim">
        <pc:chgData name="Salima  Ben Najem" userId="5d5d9c33-4a8f-4fad-a74b-e23ae769dead" providerId="ADAL" clId="{3B2DA2D5-F576-45EC-96B1-60930CA05631}" dt="2026-05-13T19:36:19.555" v="56" actId="14100"/>
        <pc:sldMkLst>
          <pc:docMk/>
          <pc:sldMk cId="90703792" sldId="1101"/>
        </pc:sldMkLst>
        <pc:picChg chg="del">
          <ac:chgData name="Salima  Ben Najem" userId="5d5d9c33-4a8f-4fad-a74b-e23ae769dead" providerId="ADAL" clId="{3B2DA2D5-F576-45EC-96B1-60930CA05631}" dt="2026-05-13T19:35:57.762" v="51" actId="478"/>
          <ac:picMkLst>
            <pc:docMk/>
            <pc:sldMk cId="90703792" sldId="1101"/>
            <ac:picMk id="2" creationId="{D2FD8F67-1EB6-60F0-5DC2-F691F9B4E272}"/>
          </ac:picMkLst>
        </pc:picChg>
        <pc:picChg chg="add mod">
          <ac:chgData name="Salima  Ben Najem" userId="5d5d9c33-4a8f-4fad-a74b-e23ae769dead" providerId="ADAL" clId="{3B2DA2D5-F576-45EC-96B1-60930CA05631}" dt="2026-05-13T19:36:19.555" v="56" actId="14100"/>
          <ac:picMkLst>
            <pc:docMk/>
            <pc:sldMk cId="90703792" sldId="1101"/>
            <ac:picMk id="3" creationId="{DBA7FA0B-1381-A29C-3AFA-A1817FFC95A7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3T19:40:42.843" v="84" actId="1076"/>
        <pc:sldMkLst>
          <pc:docMk/>
          <pc:sldMk cId="3923782676" sldId="1102"/>
        </pc:sldMkLst>
        <pc:spChg chg="add mod">
          <ac:chgData name="Salima  Ben Najem" userId="5d5d9c33-4a8f-4fad-a74b-e23ae769dead" providerId="ADAL" clId="{3B2DA2D5-F576-45EC-96B1-60930CA05631}" dt="2026-05-13T19:40:42.843" v="84" actId="1076"/>
          <ac:spMkLst>
            <pc:docMk/>
            <pc:sldMk cId="3923782676" sldId="1102"/>
            <ac:spMk id="3" creationId="{A050F0E1-9BB5-D1A2-430B-FA722A2F0257}"/>
          </ac:spMkLst>
        </pc:spChg>
        <pc:spChg chg="del">
          <ac:chgData name="Salima  Ben Najem" userId="5d5d9c33-4a8f-4fad-a74b-e23ae769dead" providerId="ADAL" clId="{3B2DA2D5-F576-45EC-96B1-60930CA05631}" dt="2026-05-13T19:37:26.875" v="67" actId="478"/>
          <ac:spMkLst>
            <pc:docMk/>
            <pc:sldMk cId="3923782676" sldId="1102"/>
            <ac:spMk id="19" creationId="{52D3A78B-F931-B9FB-9495-D9760D0E9145}"/>
          </ac:spMkLst>
        </pc:spChg>
      </pc:sldChg>
      <pc:sldChg chg="modSp mod">
        <pc:chgData name="Salima  Ben Najem" userId="5d5d9c33-4a8f-4fad-a74b-e23ae769dead" providerId="ADAL" clId="{3B2DA2D5-F576-45EC-96B1-60930CA05631}" dt="2026-05-13T19:40:10.611" v="81" actId="1076"/>
        <pc:sldMkLst>
          <pc:docMk/>
          <pc:sldMk cId="666957935" sldId="1103"/>
        </pc:sldMkLst>
        <pc:spChg chg="mod">
          <ac:chgData name="Salima  Ben Najem" userId="5d5d9c33-4a8f-4fad-a74b-e23ae769dead" providerId="ADAL" clId="{3B2DA2D5-F576-45EC-96B1-60930CA05631}" dt="2026-05-13T19:40:10.611" v="81" actId="1076"/>
          <ac:spMkLst>
            <pc:docMk/>
            <pc:sldMk cId="666957935" sldId="1103"/>
            <ac:spMk id="6" creationId="{F095CBFE-16DE-6F47-2A12-236683127A93}"/>
          </ac:spMkLst>
        </pc:spChg>
      </pc:sldChg>
      <pc:sldChg chg="addSp delSp modSp mod delAnim modAnim">
        <pc:chgData name="Salima  Ben Najem" userId="5d5d9c33-4a8f-4fad-a74b-e23ae769dead" providerId="ADAL" clId="{3B2DA2D5-F576-45EC-96B1-60930CA05631}" dt="2026-05-13T19:39:07.281" v="78" actId="1076"/>
        <pc:sldMkLst>
          <pc:docMk/>
          <pc:sldMk cId="2375760754" sldId="1104"/>
        </pc:sldMkLst>
        <pc:picChg chg="del">
          <ac:chgData name="Salima  Ben Najem" userId="5d5d9c33-4a8f-4fad-a74b-e23ae769dead" providerId="ADAL" clId="{3B2DA2D5-F576-45EC-96B1-60930CA05631}" dt="2026-05-13T19:38:48.657" v="75" actId="478"/>
          <ac:picMkLst>
            <pc:docMk/>
            <pc:sldMk cId="2375760754" sldId="1104"/>
            <ac:picMk id="3" creationId="{D76B3870-6214-31B5-0FEF-269A217BA095}"/>
          </ac:picMkLst>
        </pc:picChg>
        <pc:picChg chg="add mod">
          <ac:chgData name="Salima  Ben Najem" userId="5d5d9c33-4a8f-4fad-a74b-e23ae769dead" providerId="ADAL" clId="{3B2DA2D5-F576-45EC-96B1-60930CA05631}" dt="2026-05-13T19:39:07.281" v="78" actId="1076"/>
          <ac:picMkLst>
            <pc:docMk/>
            <pc:sldMk cId="2375760754" sldId="1104"/>
            <ac:picMk id="4" creationId="{3D20143A-BFE3-3DA5-44C0-49D8558D4544}"/>
          </ac:picMkLst>
        </pc:picChg>
      </pc:sldChg>
      <pc:sldChg chg="delSp modSp mod">
        <pc:chgData name="Salima  Ben Najem" userId="5d5d9c33-4a8f-4fad-a74b-e23ae769dead" providerId="ADAL" clId="{3B2DA2D5-F576-45EC-96B1-60930CA05631}" dt="2026-05-13T19:41:24.154" v="89" actId="1076"/>
        <pc:sldMkLst>
          <pc:docMk/>
          <pc:sldMk cId="2866015633" sldId="1120"/>
        </pc:sldMkLst>
        <pc:spChg chg="del">
          <ac:chgData name="Salima  Ben Najem" userId="5d5d9c33-4a8f-4fad-a74b-e23ae769dead" providerId="ADAL" clId="{3B2DA2D5-F576-45EC-96B1-60930CA05631}" dt="2026-05-13T19:41:14.156" v="88" actId="478"/>
          <ac:spMkLst>
            <pc:docMk/>
            <pc:sldMk cId="2866015633" sldId="1120"/>
            <ac:spMk id="4" creationId="{3CF14A45-B727-678E-6F78-E36893481DFD}"/>
          </ac:spMkLst>
        </pc:spChg>
        <pc:spChg chg="mod">
          <ac:chgData name="Salima  Ben Najem" userId="5d5d9c33-4a8f-4fad-a74b-e23ae769dead" providerId="ADAL" clId="{3B2DA2D5-F576-45EC-96B1-60930CA05631}" dt="2026-05-13T19:41:24.154" v="89" actId="1076"/>
          <ac:spMkLst>
            <pc:docMk/>
            <pc:sldMk cId="2866015633" sldId="1120"/>
            <ac:spMk id="5" creationId="{D65B8C31-2EDD-F884-2A1F-BBA79849D11C}"/>
          </ac:spMkLst>
        </pc:spChg>
        <pc:spChg chg="del">
          <ac:chgData name="Salima  Ben Najem" userId="5d5d9c33-4a8f-4fad-a74b-e23ae769dead" providerId="ADAL" clId="{3B2DA2D5-F576-45EC-96B1-60930CA05631}" dt="2026-05-13T19:41:13.126" v="87" actId="478"/>
          <ac:spMkLst>
            <pc:docMk/>
            <pc:sldMk cId="2866015633" sldId="1120"/>
            <ac:spMk id="6" creationId="{CF915B48-D3DF-2E94-8F21-028D031595F8}"/>
          </ac:spMkLst>
        </pc:spChg>
        <pc:spChg chg="mod">
          <ac:chgData name="Salima  Ben Najem" userId="5d5d9c33-4a8f-4fad-a74b-e23ae769dead" providerId="ADAL" clId="{3B2DA2D5-F576-45EC-96B1-60930CA05631}" dt="2026-05-13T19:41:24.154" v="89" actId="1076"/>
          <ac:spMkLst>
            <pc:docMk/>
            <pc:sldMk cId="2866015633" sldId="1120"/>
            <ac:spMk id="7" creationId="{F0786FCD-A890-B57D-DB8E-6C555E8A963C}"/>
          </ac:spMkLst>
        </pc:spChg>
        <pc:spChg chg="mod">
          <ac:chgData name="Salima  Ben Najem" userId="5d5d9c33-4a8f-4fad-a74b-e23ae769dead" providerId="ADAL" clId="{3B2DA2D5-F576-45EC-96B1-60930CA05631}" dt="2026-05-13T19:41:24.154" v="89" actId="1076"/>
          <ac:spMkLst>
            <pc:docMk/>
            <pc:sldMk cId="2866015633" sldId="1120"/>
            <ac:spMk id="10" creationId="{4C868539-A10C-18E8-752D-95D92C090C48}"/>
          </ac:spMkLst>
        </pc:spChg>
        <pc:spChg chg="mod">
          <ac:chgData name="Salima  Ben Najem" userId="5d5d9c33-4a8f-4fad-a74b-e23ae769dead" providerId="ADAL" clId="{3B2DA2D5-F576-45EC-96B1-60930CA05631}" dt="2026-05-13T19:41:24.154" v="89" actId="1076"/>
          <ac:spMkLst>
            <pc:docMk/>
            <pc:sldMk cId="2866015633" sldId="1120"/>
            <ac:spMk id="11" creationId="{0BBECA40-C3CE-8BA2-B64A-538C1D6221C8}"/>
          </ac:spMkLst>
        </pc:spChg>
        <pc:spChg chg="mod">
          <ac:chgData name="Salima  Ben Najem" userId="5d5d9c33-4a8f-4fad-a74b-e23ae769dead" providerId="ADAL" clId="{3B2DA2D5-F576-45EC-96B1-60930CA05631}" dt="2026-05-13T19:41:24.154" v="89" actId="1076"/>
          <ac:spMkLst>
            <pc:docMk/>
            <pc:sldMk cId="2866015633" sldId="1120"/>
            <ac:spMk id="12" creationId="{A79E58F2-F43A-089F-946A-9B8330090BCF}"/>
          </ac:spMkLst>
        </pc:spChg>
        <pc:spChg chg="mod">
          <ac:chgData name="Salima  Ben Najem" userId="5d5d9c33-4a8f-4fad-a74b-e23ae769dead" providerId="ADAL" clId="{3B2DA2D5-F576-45EC-96B1-60930CA05631}" dt="2026-05-13T19:41:24.154" v="89" actId="1076"/>
          <ac:spMkLst>
            <pc:docMk/>
            <pc:sldMk cId="2866015633" sldId="1120"/>
            <ac:spMk id="13" creationId="{E6C631B2-C0B3-F450-3E2F-549DFF45D57D}"/>
          </ac:spMkLst>
        </pc:spChg>
        <pc:spChg chg="mod">
          <ac:chgData name="Salima  Ben Najem" userId="5d5d9c33-4a8f-4fad-a74b-e23ae769dead" providerId="ADAL" clId="{3B2DA2D5-F576-45EC-96B1-60930CA05631}" dt="2026-05-13T19:34:56.841" v="46" actId="403"/>
          <ac:spMkLst>
            <pc:docMk/>
            <pc:sldMk cId="2866015633" sldId="1120"/>
            <ac:spMk id="14" creationId="{089362B5-C29F-FA54-557B-F73912351D5E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3T19:41:41.636" v="91" actId="1076"/>
        <pc:sldMkLst>
          <pc:docMk/>
          <pc:sldMk cId="2965193925" sldId="1121"/>
        </pc:sldMkLst>
        <pc:spChg chg="mod">
          <ac:chgData name="Salima  Ben Najem" userId="5d5d9c33-4a8f-4fad-a74b-e23ae769dead" providerId="ADAL" clId="{3B2DA2D5-F576-45EC-96B1-60930CA05631}" dt="2026-05-13T19:41:41.636" v="91" actId="1076"/>
          <ac:spMkLst>
            <pc:docMk/>
            <pc:sldMk cId="2965193925" sldId="1121"/>
            <ac:spMk id="2" creationId="{0C0E9952-1758-69DA-81A2-41BE2C8C785A}"/>
          </ac:spMkLst>
        </pc:spChg>
        <pc:spChg chg="add mod">
          <ac:chgData name="Salima  Ben Najem" userId="5d5d9c33-4a8f-4fad-a74b-e23ae769dead" providerId="ADAL" clId="{3B2DA2D5-F576-45EC-96B1-60930CA05631}" dt="2026-05-13T19:35:49.429" v="50"/>
          <ac:spMkLst>
            <pc:docMk/>
            <pc:sldMk cId="2965193925" sldId="1121"/>
            <ac:spMk id="3" creationId="{E2191B6D-8EB7-664A-88E9-A82D8588B0F5}"/>
          </ac:spMkLst>
        </pc:spChg>
        <pc:spChg chg="mod">
          <ac:chgData name="Salima  Ben Najem" userId="5d5d9c33-4a8f-4fad-a74b-e23ae769dead" providerId="ADAL" clId="{3B2DA2D5-F576-45EC-96B1-60930CA05631}" dt="2026-05-13T19:41:41.636" v="91" actId="1076"/>
          <ac:spMkLst>
            <pc:docMk/>
            <pc:sldMk cId="2965193925" sldId="1121"/>
            <ac:spMk id="4" creationId="{7FCA37C5-9AD0-99C4-7912-79BD0897173E}"/>
          </ac:spMkLst>
        </pc:spChg>
        <pc:spChg chg="mod">
          <ac:chgData name="Salima  Ben Najem" userId="5d5d9c33-4a8f-4fad-a74b-e23ae769dead" providerId="ADAL" clId="{3B2DA2D5-F576-45EC-96B1-60930CA05631}" dt="2026-05-13T19:41:41.636" v="91" actId="1076"/>
          <ac:spMkLst>
            <pc:docMk/>
            <pc:sldMk cId="2965193925" sldId="1121"/>
            <ac:spMk id="9" creationId="{C787AFD7-4EB1-4210-BFA3-AF7FC1BFE4CC}"/>
          </ac:spMkLst>
        </pc:spChg>
        <pc:spChg chg="mod">
          <ac:chgData name="Salima  Ben Najem" userId="5d5d9c33-4a8f-4fad-a74b-e23ae769dead" providerId="ADAL" clId="{3B2DA2D5-F576-45EC-96B1-60930CA05631}" dt="2026-05-13T19:41:41.636" v="91" actId="1076"/>
          <ac:spMkLst>
            <pc:docMk/>
            <pc:sldMk cId="2965193925" sldId="1121"/>
            <ac:spMk id="10" creationId="{A6A8D8FC-F516-4744-6236-4CD93A31A6D3}"/>
          </ac:spMkLst>
        </pc:spChg>
        <pc:spChg chg="mod">
          <ac:chgData name="Salima  Ben Najem" userId="5d5d9c33-4a8f-4fad-a74b-e23ae769dead" providerId="ADAL" clId="{3B2DA2D5-F576-45EC-96B1-60930CA05631}" dt="2026-05-13T19:41:41.636" v="91" actId="1076"/>
          <ac:spMkLst>
            <pc:docMk/>
            <pc:sldMk cId="2965193925" sldId="1121"/>
            <ac:spMk id="13" creationId="{0F29B431-42F3-2AD3-014B-AC15C906C2FE}"/>
          </ac:spMkLst>
        </pc:spChg>
        <pc:spChg chg="mod">
          <ac:chgData name="Salima  Ben Najem" userId="5d5d9c33-4a8f-4fad-a74b-e23ae769dead" providerId="ADAL" clId="{3B2DA2D5-F576-45EC-96B1-60930CA05631}" dt="2026-05-13T19:41:41.636" v="91" actId="1076"/>
          <ac:spMkLst>
            <pc:docMk/>
            <pc:sldMk cId="2965193925" sldId="1121"/>
            <ac:spMk id="14" creationId="{A71DFE79-2C06-0574-0C30-64EF13FF35B9}"/>
          </ac:spMkLst>
        </pc:spChg>
        <pc:spChg chg="del mod">
          <ac:chgData name="Salima  Ben Najem" userId="5d5d9c33-4a8f-4fad-a74b-e23ae769dead" providerId="ADAL" clId="{3B2DA2D5-F576-45EC-96B1-60930CA05631}" dt="2026-05-13T19:35:29.129" v="47" actId="21"/>
          <ac:spMkLst>
            <pc:docMk/>
            <pc:sldMk cId="2965193925" sldId="1121"/>
            <ac:spMk id="15" creationId="{8FE67F36-DA45-13A5-20FB-0713BBFD0B62}"/>
          </ac:spMkLst>
        </pc:spChg>
        <pc:spChg chg="del">
          <ac:chgData name="Salima  Ben Najem" userId="5d5d9c33-4a8f-4fad-a74b-e23ae769dead" providerId="ADAL" clId="{3B2DA2D5-F576-45EC-96B1-60930CA05631}" dt="2026-05-13T19:41:32.153" v="90" actId="478"/>
          <ac:spMkLst>
            <pc:docMk/>
            <pc:sldMk cId="2965193925" sldId="1121"/>
            <ac:spMk id="21" creationId="{3BE19D71-4D07-114E-3C7B-64AA28518D40}"/>
          </ac:spMkLst>
        </pc:spChg>
        <pc:spChg chg="del">
          <ac:chgData name="Salima  Ben Najem" userId="5d5d9c33-4a8f-4fad-a74b-e23ae769dead" providerId="ADAL" clId="{3B2DA2D5-F576-45EC-96B1-60930CA05631}" dt="2026-05-13T19:41:32.153" v="90" actId="478"/>
          <ac:spMkLst>
            <pc:docMk/>
            <pc:sldMk cId="2965193925" sldId="1121"/>
            <ac:spMk id="22" creationId="{C69B9855-7F72-2037-C326-003EE21204CC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3T19:40:58.100" v="86" actId="1036"/>
        <pc:sldMkLst>
          <pc:docMk/>
          <pc:sldMk cId="2802330117" sldId="1122"/>
        </pc:sldMkLst>
        <pc:spChg chg="del">
          <ac:chgData name="Salima  Ben Najem" userId="5d5d9c33-4a8f-4fad-a74b-e23ae769dead" providerId="ADAL" clId="{3B2DA2D5-F576-45EC-96B1-60930CA05631}" dt="2026-05-13T19:35:35.090" v="48" actId="478"/>
          <ac:spMkLst>
            <pc:docMk/>
            <pc:sldMk cId="2802330117" sldId="1122"/>
            <ac:spMk id="6" creationId="{5E79DDDF-1934-D80E-C4FF-38E0FAE45EC8}"/>
          </ac:spMkLst>
        </pc:spChg>
        <pc:spChg chg="add mod">
          <ac:chgData name="Salima  Ben Najem" userId="5d5d9c33-4a8f-4fad-a74b-e23ae769dead" providerId="ADAL" clId="{3B2DA2D5-F576-45EC-96B1-60930CA05631}" dt="2026-05-13T19:40:58.100" v="86" actId="1036"/>
          <ac:spMkLst>
            <pc:docMk/>
            <pc:sldMk cId="2802330117" sldId="1122"/>
            <ac:spMk id="15" creationId="{8FE67F36-DA45-13A5-20FB-0713BBFD0B62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3T19:40:23.426" v="83"/>
        <pc:sldMkLst>
          <pc:docMk/>
          <pc:sldMk cId="2789614185" sldId="1123"/>
        </pc:sldMkLst>
        <pc:spChg chg="add mod">
          <ac:chgData name="Salima  Ben Najem" userId="5d5d9c33-4a8f-4fad-a74b-e23ae769dead" providerId="ADAL" clId="{3B2DA2D5-F576-45EC-96B1-60930CA05631}" dt="2026-05-13T19:40:23.426" v="83"/>
          <ac:spMkLst>
            <pc:docMk/>
            <pc:sldMk cId="2789614185" sldId="1123"/>
            <ac:spMk id="4" creationId="{3A28AF06-79A0-2582-53FB-7DCC20C0AC2E}"/>
          </ac:spMkLst>
        </pc:spChg>
        <pc:spChg chg="del">
          <ac:chgData name="Salima  Ben Najem" userId="5d5d9c33-4a8f-4fad-a74b-e23ae769dead" providerId="ADAL" clId="{3B2DA2D5-F576-45EC-96B1-60930CA05631}" dt="2026-05-13T19:40:22.456" v="82" actId="478"/>
          <ac:spMkLst>
            <pc:docMk/>
            <pc:sldMk cId="2789614185" sldId="1123"/>
            <ac:spMk id="10" creationId="{7693ECF1-9071-9867-C244-B5D0AA5F7FB6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02:14:56.95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02:14:56.95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02:22:26.41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02:22:26.41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02:22:26.41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02:22:26.41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02:22:53.93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02:22:53.94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02:35:45.78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02:35:45.78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02:36:25.8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02:36:25.8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16/05/2026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553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A448D-BCFA-61F6-6DDE-6B6D057C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05894A-C397-BAD8-6814-F3A31E1268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D7B26A85-C391-43FF-F35D-2D0CBD851E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0D305E-2CFB-322C-81D3-C336699CD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021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653C7E-4F41-C1BF-E508-41F9267256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6" b="5091"/>
          <a:stretch>
            <a:fillRect/>
          </a:stretch>
        </p:blipFill>
        <p:spPr>
          <a:xfrm>
            <a:off x="0" y="-93133"/>
            <a:ext cx="9144000" cy="695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2,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88874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9322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4250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0465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16/05/2026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48083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16/05/2026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75236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16/05/2026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0348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16/05/2026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97618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16/05/2026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38894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16/05/2026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95153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14064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02107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817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7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188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69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571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43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306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948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86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859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662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18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718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146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933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38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167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82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091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13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39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418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070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75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80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95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33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208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2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175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38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63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37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35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31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72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674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59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573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2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36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75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84.xml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823" r:id="rId13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6341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02671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389947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1657525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410052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0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47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customXml" Target="../ink/ink1.xml"/><Relationship Id="rId7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50.png"/><Relationship Id="rId5" Type="http://schemas.openxmlformats.org/officeDocument/2006/relationships/customXml" Target="../ink/ink2.xml"/><Relationship Id="rId4" Type="http://schemas.openxmlformats.org/officeDocument/2006/relationships/image" Target="../media/image5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7" Type="http://schemas.openxmlformats.org/officeDocument/2006/relationships/image" Target="../media/image5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5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7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62.png"/><Relationship Id="rId7" Type="http://schemas.openxmlformats.org/officeDocument/2006/relationships/image" Target="../media/image28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7.png"/><Relationship Id="rId5" Type="http://schemas.openxmlformats.org/officeDocument/2006/relationships/image" Target="../media/image63.png"/><Relationship Id="rId4" Type="http://schemas.openxmlformats.org/officeDocument/2006/relationships/customXml" Target="../ink/ink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8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7" Type="http://schemas.openxmlformats.org/officeDocument/2006/relationships/customXml" Target="../ink/ink9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30.png"/><Relationship Id="rId11" Type="http://schemas.openxmlformats.org/officeDocument/2006/relationships/image" Target="../media/image64.png"/><Relationship Id="rId5" Type="http://schemas.openxmlformats.org/officeDocument/2006/relationships/customXml" Target="../ink/ink8.xml"/><Relationship Id="rId10" Type="http://schemas.openxmlformats.org/officeDocument/2006/relationships/image" Target="../media/image590.png"/><Relationship Id="rId4" Type="http://schemas.openxmlformats.org/officeDocument/2006/relationships/image" Target="../media/image320.png"/><Relationship Id="rId9" Type="http://schemas.openxmlformats.org/officeDocument/2006/relationships/customXml" Target="../ink/ink10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7" Type="http://schemas.openxmlformats.org/officeDocument/2006/relationships/image" Target="../media/image47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88.xml"/><Relationship Id="rId6" Type="http://schemas.openxmlformats.org/officeDocument/2006/relationships/customXml" Target="../ink/ink12.xml"/><Relationship Id="rId5" Type="http://schemas.openxmlformats.org/officeDocument/2006/relationships/image" Target="../media/image410.png"/><Relationship Id="rId9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8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80.png"/><Relationship Id="rId7" Type="http://schemas.openxmlformats.org/officeDocument/2006/relationships/customXml" Target="../ink/ink16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88.xml"/><Relationship Id="rId6" Type="http://schemas.openxmlformats.org/officeDocument/2006/relationships/customXml" Target="../ink/ink15.xml"/><Relationship Id="rId5" Type="http://schemas.openxmlformats.org/officeDocument/2006/relationships/image" Target="../media/image590.png"/><Relationship Id="rId4" Type="http://schemas.openxmlformats.org/officeDocument/2006/relationships/customXml" Target="../ink/ink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8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7" Type="http://schemas.openxmlformats.org/officeDocument/2006/relationships/image" Target="../media/image6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88.xml"/><Relationship Id="rId6" Type="http://schemas.openxmlformats.org/officeDocument/2006/relationships/customXml" Target="../ink/ink18.xml"/><Relationship Id="rId5" Type="http://schemas.openxmlformats.org/officeDocument/2006/relationships/image" Target="../media/image59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customXml" Target="../ink/ink19.xml"/><Relationship Id="rId7" Type="http://schemas.openxmlformats.org/officeDocument/2006/relationships/image" Target="../media/image27.png"/><Relationship Id="rId12" Type="http://schemas.openxmlformats.org/officeDocument/2006/relationships/image" Target="../media/image590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5100.png"/><Relationship Id="rId11" Type="http://schemas.openxmlformats.org/officeDocument/2006/relationships/customXml" Target="../ink/ink22.xml"/><Relationship Id="rId5" Type="http://schemas.openxmlformats.org/officeDocument/2006/relationships/customXml" Target="../ink/ink20.xml"/><Relationship Id="rId10" Type="http://schemas.openxmlformats.org/officeDocument/2006/relationships/image" Target="../media/image5800.png"/><Relationship Id="rId4" Type="http://schemas.openxmlformats.org/officeDocument/2006/relationships/image" Target="../media/image5000.png"/><Relationship Id="rId9" Type="http://schemas.openxmlformats.org/officeDocument/2006/relationships/customXml" Target="../ink/ink2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5900.png"/><Relationship Id="rId7" Type="http://schemas.openxmlformats.org/officeDocument/2006/relationships/image" Target="../media/image27.png"/><Relationship Id="rId12" Type="http://schemas.openxmlformats.org/officeDocument/2006/relationships/customXml" Target="../ink/ink26.xml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54.emf"/><Relationship Id="rId11" Type="http://schemas.openxmlformats.org/officeDocument/2006/relationships/image" Target="../media/image5800.png"/><Relationship Id="rId5" Type="http://schemas.openxmlformats.org/officeDocument/2006/relationships/customXml" Target="../ink/ink24.xml"/><Relationship Id="rId10" Type="http://schemas.openxmlformats.org/officeDocument/2006/relationships/customXml" Target="../ink/ink25.xml"/><Relationship Id="rId4" Type="http://schemas.openxmlformats.org/officeDocument/2006/relationships/image" Target="../media/image530.emf"/><Relationship Id="rId9" Type="http://schemas.openxmlformats.org/officeDocument/2006/relationships/image" Target="../media/image65.png"/><Relationship Id="rId14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microsoft.com/office/2007/relationships/media" Target="../media/media11.mp4"/><Relationship Id="rId7" Type="http://schemas.openxmlformats.org/officeDocument/2006/relationships/image" Target="../media/image67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32.xml"/><Relationship Id="rId4" Type="http://schemas.openxmlformats.org/officeDocument/2006/relationships/video" Target="../media/media1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D4AA67-2A33-38C4-99C8-901DAF6B8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2" b="282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5F20018-E921-58F2-4B87-A16BEF07C30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BC3750A-D4F7-DF7A-64F8-B0B4E9D24CD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96186DA-4009-1771-3810-55DBBDB7E61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0C86E624-8B17-C856-D006-BDDC43FCFCA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392F0F9-1A42-28BB-3921-22F20A150967}"/>
              </a:ext>
            </a:extLst>
          </p:cNvPr>
          <p:cNvGrpSpPr/>
          <p:nvPr/>
        </p:nvGrpSpPr>
        <p:grpSpPr>
          <a:xfrm>
            <a:off x="289413" y="2711597"/>
            <a:ext cx="8431162" cy="2590803"/>
            <a:chOff x="289413" y="2711597"/>
            <a:chExt cx="8431162" cy="2590803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4F049A9-71FD-7882-2221-3CE6DA10A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4722" y="2711597"/>
              <a:ext cx="1689070" cy="259080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C19C6B6-7020-1951-4326-6DFC87591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6602" y="2711597"/>
              <a:ext cx="1689071" cy="2590801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16A451B-D28D-97D4-BBA8-E931D770C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1504" y="2711598"/>
              <a:ext cx="1689071" cy="259080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516ED7-C1FA-7562-FECF-5B3BB2660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0774" y="2711597"/>
              <a:ext cx="1689070" cy="259079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BDE3D6E-C1BA-B6D9-74AC-CF47A56A9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413" y="2711597"/>
              <a:ext cx="1689070" cy="2590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0">
            <a:extLst>
              <a:ext uri="{FF2B5EF4-FFF2-40B4-BE49-F238E27FC236}">
                <a16:creationId xmlns:a16="http://schemas.microsoft.com/office/drawing/2014/main" id="{32810026-5F34-F9FA-D80E-E50AFB04BD15}"/>
              </a:ext>
            </a:extLst>
          </p:cNvPr>
          <p:cNvSpPr txBox="1">
            <a:spLocks/>
          </p:cNvSpPr>
          <p:nvPr/>
        </p:nvSpPr>
        <p:spPr>
          <a:xfrm>
            <a:off x="429300" y="1076588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Dosis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j-ea"/>
                <a:cs typeface="Arial" panose="020B0604020202020204" pitchFamily="34" charset="0"/>
              </a:rPr>
              <a:t>Organisation de la semaine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E05167C-6008-9D73-C668-A2506D636D4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C427B5-0910-4D26-8972-5FDA44B4B88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2FB3778-AF11-363D-931E-EF9B0455927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itre 53">
              <a:extLst>
                <a:ext uri="{FF2B5EF4-FFF2-40B4-BE49-F238E27FC236}">
                  <a16:creationId xmlns:a16="http://schemas.microsoft.com/office/drawing/2014/main" id="{966875DD-AAE1-5C5C-0B04-A348CD64F30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680000" y="530556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rganigramme : Terminateur 45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896000" y="499486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573299" y="524686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Organigramme : Terminateur 49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789299" y="499486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680000" y="37056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rganigramme : Terminateur 51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896000" y="34536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660650" y="216757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592650" y="216757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753299" y="544615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defPPr>
              <a:defRPr lang="fr-FR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: Compréhension 1.</a:t>
            </a: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896000" y="544615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57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747356" y="238859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sp>
        <p:nvSpPr>
          <p:cNvPr id="58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40650" y="2367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:  Compréhension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59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0000" y="3908391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 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163DB757-7C3D-BA35-87C1-AACF4198E876}"/>
              </a:ext>
            </a:extLst>
          </p:cNvPr>
          <p:cNvSpPr/>
          <p:nvPr/>
        </p:nvSpPr>
        <p:spPr>
          <a:xfrm>
            <a:off x="573299" y="367957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Espace réservé du texte 5">
            <a:extLst>
              <a:ext uri="{FF2B5EF4-FFF2-40B4-BE49-F238E27FC236}">
                <a16:creationId xmlns:a16="http://schemas.microsoft.com/office/drawing/2014/main" id="{442FDABA-C7C8-E3A0-6491-582EC66A5821}"/>
              </a:ext>
            </a:extLst>
          </p:cNvPr>
          <p:cNvSpPr txBox="1">
            <a:spLocks/>
          </p:cNvSpPr>
          <p:nvPr/>
        </p:nvSpPr>
        <p:spPr>
          <a:xfrm>
            <a:off x="753299" y="390839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7D1ACA2B-BFD3-B131-6BF7-D2A7955F9D5B}"/>
              </a:ext>
            </a:extLst>
          </p:cNvPr>
          <p:cNvSpPr/>
          <p:nvPr/>
        </p:nvSpPr>
        <p:spPr>
          <a:xfrm>
            <a:off x="573299" y="3663217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Organigramme : Terminateur 62">
            <a:extLst>
              <a:ext uri="{FF2B5EF4-FFF2-40B4-BE49-F238E27FC236}">
                <a16:creationId xmlns:a16="http://schemas.microsoft.com/office/drawing/2014/main" id="{0A118541-6BA8-BB7E-AE58-3425554DD650}"/>
              </a:ext>
            </a:extLst>
          </p:cNvPr>
          <p:cNvSpPr/>
          <p:nvPr/>
        </p:nvSpPr>
        <p:spPr>
          <a:xfrm>
            <a:off x="802107" y="340947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3B0CEE0E-931E-BC8E-6E37-F46F71039430}"/>
              </a:ext>
            </a:extLst>
          </p:cNvPr>
          <p:cNvSpPr/>
          <p:nvPr/>
        </p:nvSpPr>
        <p:spPr>
          <a:xfrm>
            <a:off x="772650" y="3875949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Espace réservé du texte 5">
            <a:extLst>
              <a:ext uri="{FF2B5EF4-FFF2-40B4-BE49-F238E27FC236}">
                <a16:creationId xmlns:a16="http://schemas.microsoft.com/office/drawing/2014/main" id="{DB4F95E1-E3C8-4F00-C2F5-F2BDCB6E2DCC}"/>
              </a:ext>
            </a:extLst>
          </p:cNvPr>
          <p:cNvSpPr txBox="1">
            <a:spLocks/>
          </p:cNvSpPr>
          <p:nvPr/>
        </p:nvSpPr>
        <p:spPr>
          <a:xfrm>
            <a:off x="802107" y="3867299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Ecriture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Texte : Fluidité. </a:t>
            </a:r>
          </a:p>
        </p:txBody>
      </p:sp>
      <p:sp>
        <p:nvSpPr>
          <p:cNvPr id="66" name="Organigramme : Terminateur 65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907855" y="182077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7" name="Organigramme : Terminateur 66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89047" y="180757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193595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390" y="1998092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B0AD656-7CF6-177A-ED78-98EC2F6B5B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  <a:prstGeom prst="rect">
            <a:avLst/>
          </a:prstGeom>
          <a:noFill/>
        </p:spPr>
      </p:pic>
      <p:pic>
        <p:nvPicPr>
          <p:cNvPr id="18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ABEC941-4459-132D-9D0C-7FCB3C8451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8046" y="1932494"/>
            <a:ext cx="540000" cy="540000"/>
          </a:xfrm>
          <a:prstGeom prst="rect">
            <a:avLst/>
          </a:prstGeom>
          <a:noFill/>
        </p:spPr>
      </p:pic>
      <p:pic>
        <p:nvPicPr>
          <p:cNvPr id="19" name="Espace réservé pour une image  2">
            <a:extLst>
              <a:ext uri="{FF2B5EF4-FFF2-40B4-BE49-F238E27FC236}">
                <a16:creationId xmlns:a16="http://schemas.microsoft.com/office/drawing/2014/main" id="{2CB27E79-FEB1-C366-F1BB-CC8AE09D103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6972" y="3401046"/>
            <a:ext cx="539750" cy="539750"/>
          </a:xfrm>
        </p:spPr>
      </p:pic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25017EA0-55E4-E0C8-6AD7-A9438A4C37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39321" y="3997654"/>
            <a:ext cx="4960805" cy="756000"/>
          </a:xfrm>
        </p:spPr>
        <p:txBody>
          <a:bodyPr/>
          <a:lstStyle/>
          <a:p>
            <a:r>
              <a:rPr lang="fr-FR" sz="1400" dirty="0">
                <a:solidFill>
                  <a:schemeClr val="bg1">
                    <a:lumMod val="75000"/>
                  </a:schemeClr>
                </a:solidFill>
              </a:rPr>
              <a:t>Conjugaison : Le verbe « découvrir » au passé composé.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9B1EE133-3181-F5E5-BD31-4B17C75DE9D3}"/>
              </a:ext>
            </a:extLst>
          </p:cNvPr>
          <p:cNvSpPr txBox="1">
            <a:spLocks/>
          </p:cNvSpPr>
          <p:nvPr/>
        </p:nvSpPr>
        <p:spPr>
          <a:xfrm>
            <a:off x="2076869" y="2516862"/>
            <a:ext cx="5510159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Qu’as-tu découvert à la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Koutoubia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Qu’as-tu découvert à la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Koutoubia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97EEF2C4-5428-5BFB-A157-FC1C97CA50B2}"/>
              </a:ext>
            </a:extLst>
          </p:cNvPr>
          <p:cNvSpPr txBox="1">
            <a:spLocks/>
          </p:cNvSpPr>
          <p:nvPr/>
        </p:nvSpPr>
        <p:spPr>
          <a:xfrm>
            <a:off x="2239320" y="540416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FR" sz="1400" dirty="0">
                <a:solidFill>
                  <a:schemeClr val="bg1">
                    <a:lumMod val="75000"/>
                  </a:schemeClr>
                </a:solidFill>
              </a:rPr>
              <a:t>Lire un texte – Fluidité </a:t>
            </a:r>
          </a:p>
        </p:txBody>
      </p:sp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D40B-5686-CFDB-2B8A-D36D1E708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2238F1BB-7996-EB28-7E3A-5CFA322A5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F65193-B5F4-FD68-D507-8432932A52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5573" y="558264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4CA2EFBD-4162-8CD8-90C1-D6E6CD5727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389D8358-B4CD-2373-68CF-12C06B737147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 cstate="print"/>
          <a:srcRect b="1466"/>
          <a:stretch>
            <a:fillRect/>
          </a:stretch>
        </p:blipFill>
        <p:spPr>
          <a:xfrm>
            <a:off x="2589242" y="2362200"/>
            <a:ext cx="1996613" cy="3497484"/>
          </a:xfrm>
        </p:spPr>
      </p:pic>
    </p:spTree>
    <p:extLst>
      <p:ext uri="{BB962C8B-B14F-4D97-AF65-F5344CB8AC3E}">
        <p14:creationId xmlns:p14="http://schemas.microsoft.com/office/powerpoint/2010/main" val="421783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D40B-5686-CFDB-2B8A-D36D1E708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7B9AC9F-9096-9B17-300B-02DE54F96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858" y="1434979"/>
            <a:ext cx="3535533" cy="5423021"/>
          </a:xfrm>
          <a:prstGeom prst="rect">
            <a:avLst/>
          </a:prstGeom>
        </p:spPr>
      </p:pic>
      <p:sp>
        <p:nvSpPr>
          <p:cNvPr id="14" name="Titre 8">
            <a:extLst>
              <a:ext uri="{FF2B5EF4-FFF2-40B4-BE49-F238E27FC236}">
                <a16:creationId xmlns:a16="http://schemas.microsoft.com/office/drawing/2014/main" id="{2238F1BB-7996-EB28-7E3A-5CFA322A5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commencer, nous allons corriger les activités de vocabulaire.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0CE5F9F-7549-BF05-ACAD-FEFE53629C3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D8F97FA-7460-B7F7-FF8C-8BFAD2A7F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844607-843A-F646-B179-4582C0BF29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F1E1E81-DC59-D02F-4260-6BA8346F1493}"/>
              </a:ext>
            </a:extLst>
          </p:cNvPr>
          <p:cNvSpPr/>
          <p:nvPr/>
        </p:nvSpPr>
        <p:spPr>
          <a:xfrm>
            <a:off x="2607516" y="2049780"/>
            <a:ext cx="3434215" cy="280797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29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80D40-C5C4-42C1-766D-847A0AE90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B081E31-3A06-326A-F404-A58CFE841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708" y="1624017"/>
            <a:ext cx="6682030" cy="483012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E1B8A15-E2D4-5B4D-CB18-463972E97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874" y="794501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 sur votre livret.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850A591-A1B3-14EE-3E50-B7145F2BE7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389E8CB-9AF8-9F1E-BD65-E3EAD7B35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E26D8D-00C6-C864-74D4-A51AAB33D3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FB959139-B490-052F-CC39-309E8EE0B5AC}"/>
              </a:ext>
            </a:extLst>
          </p:cNvPr>
          <p:cNvSpPr txBox="1"/>
          <p:nvPr/>
        </p:nvSpPr>
        <p:spPr>
          <a:xfrm>
            <a:off x="6865847" y="5924999"/>
            <a:ext cx="1063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beauté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EE5B769-D543-EBAD-9876-1DDF0240C3B0}"/>
              </a:ext>
            </a:extLst>
          </p:cNvPr>
          <p:cNvSpPr txBox="1"/>
          <p:nvPr/>
        </p:nvSpPr>
        <p:spPr>
          <a:xfrm>
            <a:off x="1657828" y="2796461"/>
            <a:ext cx="1424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monuments historiques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7FC5EF3-62BD-AA54-C143-3F404FB45CCD}"/>
              </a:ext>
            </a:extLst>
          </p:cNvPr>
          <p:cNvSpPr txBox="1"/>
          <p:nvPr/>
        </p:nvSpPr>
        <p:spPr>
          <a:xfrm>
            <a:off x="5239437" y="2861106"/>
            <a:ext cx="930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plâtre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3B8139A-577D-D1BC-9A06-0C2A53B410E4}"/>
              </a:ext>
            </a:extLst>
          </p:cNvPr>
          <p:cNvSpPr txBox="1"/>
          <p:nvPr/>
        </p:nvSpPr>
        <p:spPr>
          <a:xfrm>
            <a:off x="6932158" y="2851507"/>
            <a:ext cx="930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motifs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B225913-B07C-E003-4660-9E947825305B}"/>
              </a:ext>
            </a:extLst>
          </p:cNvPr>
          <p:cNvSpPr txBox="1"/>
          <p:nvPr/>
        </p:nvSpPr>
        <p:spPr>
          <a:xfrm>
            <a:off x="1666021" y="4430570"/>
            <a:ext cx="142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Restaurer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70F7EFB-D154-36AC-F2B2-9DB23A62E3F0}"/>
              </a:ext>
            </a:extLst>
          </p:cNvPr>
          <p:cNvSpPr txBox="1"/>
          <p:nvPr/>
        </p:nvSpPr>
        <p:spPr>
          <a:xfrm>
            <a:off x="5049895" y="4407710"/>
            <a:ext cx="142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Al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Quaraouiyine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4141C0-E928-78CB-DF70-6B3F5E21BB3D}"/>
              </a:ext>
            </a:extLst>
          </p:cNvPr>
          <p:cNvSpPr txBox="1"/>
          <p:nvPr/>
        </p:nvSpPr>
        <p:spPr>
          <a:xfrm>
            <a:off x="6595816" y="4400093"/>
            <a:ext cx="142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minaret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254A574-8406-AEF3-28F6-5A81DEC43F46}"/>
              </a:ext>
            </a:extLst>
          </p:cNvPr>
          <p:cNvSpPr txBox="1"/>
          <p:nvPr/>
        </p:nvSpPr>
        <p:spPr>
          <a:xfrm>
            <a:off x="1786888" y="5968695"/>
            <a:ext cx="1466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zellige marocain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C740D70-BB02-E795-355D-0050CDF96AF9}"/>
              </a:ext>
            </a:extLst>
          </p:cNvPr>
          <p:cNvSpPr txBox="1"/>
          <p:nvPr/>
        </p:nvSpPr>
        <p:spPr>
          <a:xfrm>
            <a:off x="3737254" y="5949409"/>
            <a:ext cx="1063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Patience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33E2D02-1456-36D8-0F6A-C8BEE1F5E05B}"/>
              </a:ext>
            </a:extLst>
          </p:cNvPr>
          <p:cNvSpPr txBox="1"/>
          <p:nvPr/>
        </p:nvSpPr>
        <p:spPr>
          <a:xfrm>
            <a:off x="5181579" y="5949409"/>
            <a:ext cx="1161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élégance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AB0F794-5A53-F518-4945-6139DFF21746}"/>
              </a:ext>
            </a:extLst>
          </p:cNvPr>
          <p:cNvSpPr txBox="1"/>
          <p:nvPr/>
        </p:nvSpPr>
        <p:spPr>
          <a:xfrm>
            <a:off x="3340890" y="2864420"/>
            <a:ext cx="142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Soigneusement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79E903-1E35-6B4E-B288-76ADAB7564A0}"/>
              </a:ext>
            </a:extLst>
          </p:cNvPr>
          <p:cNvSpPr txBox="1"/>
          <p:nvPr/>
        </p:nvSpPr>
        <p:spPr>
          <a:xfrm>
            <a:off x="3333270" y="4400093"/>
            <a:ext cx="142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Koutoubia</a:t>
            </a:r>
          </a:p>
        </p:txBody>
      </p:sp>
    </p:spTree>
    <p:extLst>
      <p:ext uri="{BB962C8B-B14F-4D97-AF65-F5344CB8AC3E}">
        <p14:creationId xmlns:p14="http://schemas.microsoft.com/office/powerpoint/2010/main" val="264585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A1F71-4BA0-AFC7-EE19-0B9272F41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7E7267-C9C6-CDB7-1104-AC7F1C7E2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874" y="794501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les mots en français.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DE56AC3-39C2-F7E3-87E8-11E77161ED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9C64EAF-B6A0-30C3-C311-E3EE5E16A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CA4794A-B6A1-BA41-AAFF-6D209794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D8E727F-6733-D826-CAF0-ECCEB04885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9708" y="1624017"/>
            <a:ext cx="6682030" cy="483012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18F964E1-2595-F67E-5EEE-CF465E3C439E}"/>
              </a:ext>
            </a:extLst>
          </p:cNvPr>
          <p:cNvSpPr txBox="1"/>
          <p:nvPr/>
        </p:nvSpPr>
        <p:spPr>
          <a:xfrm>
            <a:off x="6865847" y="5924999"/>
            <a:ext cx="1063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beauté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4C870A1-1C2A-8C79-9ECF-7ED0B391BA60}"/>
              </a:ext>
            </a:extLst>
          </p:cNvPr>
          <p:cNvSpPr txBox="1"/>
          <p:nvPr/>
        </p:nvSpPr>
        <p:spPr>
          <a:xfrm>
            <a:off x="1657828" y="2796461"/>
            <a:ext cx="1424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monuments historiques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A3C8F50-9CC3-B796-B68E-900AE4E6105A}"/>
              </a:ext>
            </a:extLst>
          </p:cNvPr>
          <p:cNvSpPr txBox="1"/>
          <p:nvPr/>
        </p:nvSpPr>
        <p:spPr>
          <a:xfrm>
            <a:off x="5239437" y="2861106"/>
            <a:ext cx="930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plâtre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21A55E0-5D3C-6216-0C2F-C191CA7E3810}"/>
              </a:ext>
            </a:extLst>
          </p:cNvPr>
          <p:cNvSpPr txBox="1"/>
          <p:nvPr/>
        </p:nvSpPr>
        <p:spPr>
          <a:xfrm>
            <a:off x="6932158" y="2851507"/>
            <a:ext cx="930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motifs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89A96DD-64D8-ACAE-B3FE-2C88F6F96948}"/>
              </a:ext>
            </a:extLst>
          </p:cNvPr>
          <p:cNvSpPr txBox="1"/>
          <p:nvPr/>
        </p:nvSpPr>
        <p:spPr>
          <a:xfrm>
            <a:off x="1666021" y="4430570"/>
            <a:ext cx="142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Restaurer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7685297-DD86-73FA-6181-3CFFE0F4521F}"/>
              </a:ext>
            </a:extLst>
          </p:cNvPr>
          <p:cNvSpPr txBox="1"/>
          <p:nvPr/>
        </p:nvSpPr>
        <p:spPr>
          <a:xfrm>
            <a:off x="5049895" y="4407710"/>
            <a:ext cx="142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Al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Quaraouiyine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00FB5F5-CCAA-8745-1064-217F4E8EC5C0}"/>
              </a:ext>
            </a:extLst>
          </p:cNvPr>
          <p:cNvSpPr txBox="1"/>
          <p:nvPr/>
        </p:nvSpPr>
        <p:spPr>
          <a:xfrm>
            <a:off x="6595816" y="4400093"/>
            <a:ext cx="142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minaret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562D076-A1E4-4189-39B4-1D6C4322F67A}"/>
              </a:ext>
            </a:extLst>
          </p:cNvPr>
          <p:cNvSpPr txBox="1"/>
          <p:nvPr/>
        </p:nvSpPr>
        <p:spPr>
          <a:xfrm>
            <a:off x="1786888" y="5968695"/>
            <a:ext cx="1466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zellige marocain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6141F45-0351-93AA-0803-635793E22C0B}"/>
              </a:ext>
            </a:extLst>
          </p:cNvPr>
          <p:cNvSpPr txBox="1"/>
          <p:nvPr/>
        </p:nvSpPr>
        <p:spPr>
          <a:xfrm>
            <a:off x="3737254" y="5949409"/>
            <a:ext cx="1063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Patience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11D3FF0-55B4-A71C-1C47-30B1F2EC8896}"/>
              </a:ext>
            </a:extLst>
          </p:cNvPr>
          <p:cNvSpPr txBox="1"/>
          <p:nvPr/>
        </p:nvSpPr>
        <p:spPr>
          <a:xfrm>
            <a:off x="5181579" y="5949409"/>
            <a:ext cx="1161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élégance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1FCADC7-1CCF-5F5A-5E70-44F1A6BB22C0}"/>
              </a:ext>
            </a:extLst>
          </p:cNvPr>
          <p:cNvSpPr txBox="1"/>
          <p:nvPr/>
        </p:nvSpPr>
        <p:spPr>
          <a:xfrm>
            <a:off x="3340890" y="2864420"/>
            <a:ext cx="142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Soigneusement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B54F185-37D4-67C7-B4FB-37E2EC94D780}"/>
              </a:ext>
            </a:extLst>
          </p:cNvPr>
          <p:cNvSpPr txBox="1"/>
          <p:nvPr/>
        </p:nvSpPr>
        <p:spPr>
          <a:xfrm>
            <a:off x="3333270" y="4400093"/>
            <a:ext cx="142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Koutoubia</a:t>
            </a:r>
          </a:p>
        </p:txBody>
      </p:sp>
    </p:spTree>
    <p:extLst>
      <p:ext uri="{BB962C8B-B14F-4D97-AF65-F5344CB8AC3E}">
        <p14:creationId xmlns:p14="http://schemas.microsoft.com/office/powerpoint/2010/main" val="283440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6B6EE-41B6-896E-7B93-756466A077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4818" y="2145523"/>
            <a:ext cx="4514248" cy="3633242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882E4CA-9765-8C93-AEBD-3C847D68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Majd et Nada. 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B102358-AB30-611A-3A58-0F9386F391F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2D23E1C-C603-7396-D136-0EC6131D2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BA5D2D2-8619-30ED-BC95-26540C3AF9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696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876ED49-9D6C-265D-7257-3F1B6C9DB6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9C968453-2005-C61C-5624-8F19E5267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70D5A4-820E-84BD-AE03-9A8B40AE87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2FCB57-AFC7-9296-2900-E90999EDB7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5" name="ADP1 N5 SEM2 S2 ">
            <a:hlinkClick r:id="" action="ppaction://media"/>
            <a:extLst>
              <a:ext uri="{FF2B5EF4-FFF2-40B4-BE49-F238E27FC236}">
                <a16:creationId xmlns:a16="http://schemas.microsoft.com/office/drawing/2014/main" id="{967332DA-3FB1-68B4-BC86-72BA4F7244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0258" y="2192356"/>
            <a:ext cx="7743483" cy="310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0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68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7A6433-EC55-36CA-26BE-475EBF958AF6}"/>
              </a:ext>
            </a:extLst>
          </p:cNvPr>
          <p:cNvSpPr/>
          <p:nvPr/>
        </p:nvSpPr>
        <p:spPr>
          <a:xfrm>
            <a:off x="712269" y="2563876"/>
            <a:ext cx="7911967" cy="216052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poser la question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A1CACB5-ECD5-BA33-3C85-5FD4CE1B481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144DD67-65E6-49EA-FB64-546E6A418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E866B9-882C-ACC2-E014-BFB728FF11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0EFEB56-2122-1A48-7308-6138BA530F4D}"/>
              </a:ext>
            </a:extLst>
          </p:cNvPr>
          <p:cNvSpPr txBox="1"/>
          <p:nvPr/>
        </p:nvSpPr>
        <p:spPr>
          <a:xfrm>
            <a:off x="851835" y="2900518"/>
            <a:ext cx="7772401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Qu’as-tu découvert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la Koutoubia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Qu’as-tu découvert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Al 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Quaraouiyine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215527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84FEC-21D2-B40E-9D74-725FA16C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EEE2B87-3B10-E81B-4CC3-064370735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670707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à la question : « Qu’as-tu découvert à la Koutoubia ? » « Qu’as-tu découvert à Al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Quaraouiyine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?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62A864E-F2AC-F45C-C6DB-86A8C56646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3778" y="2305962"/>
            <a:ext cx="4243938" cy="348985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EEE7078-D12D-8920-3FD9-9D5832F56B5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E8552BEB-59E4-54DF-BA64-28A94156B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1B94FD-251F-69A6-6006-8FE171DB0F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356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03CAB-EF09-DB83-D038-9EC39F30A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768DF5-D606-C537-6F58-9726D485F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9FD8738A-31C6-5CC4-D4C3-A53EB4ADB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A3DBAD-87C4-FCC4-A934-917228FB98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4DD0719-3513-4218-A601-9A5C629437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70870"/>
            <a:ext cx="764413" cy="764413"/>
          </a:xfrm>
          <a:prstGeom prst="rect">
            <a:avLst/>
          </a:prstGeom>
        </p:spPr>
      </p:pic>
      <p:pic>
        <p:nvPicPr>
          <p:cNvPr id="2" name="ADP2 N5 SEM2 S2 ">
            <a:hlinkClick r:id="" action="ppaction://media"/>
            <a:extLst>
              <a:ext uri="{FF2B5EF4-FFF2-40B4-BE49-F238E27FC236}">
                <a16:creationId xmlns:a16="http://schemas.microsoft.com/office/drawing/2014/main" id="{6CFCFACD-B604-5849-1273-07CA00E836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1000" y="1954826"/>
            <a:ext cx="8373084" cy="36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9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4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545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9A161-45D9-5641-B40F-4927CBDB4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5E04DAF-1057-17A9-EDC6-8CE229A61E81}"/>
              </a:ext>
            </a:extLst>
          </p:cNvPr>
          <p:cNvSpPr/>
          <p:nvPr/>
        </p:nvSpPr>
        <p:spPr>
          <a:xfrm>
            <a:off x="442761" y="2629323"/>
            <a:ext cx="8258478" cy="194202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59F62DB-3006-1C67-AF07-F91E84F4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répondre à la question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A8C3477-602B-0E51-95FC-7657A9E6DD3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E9B6680-712D-C304-2731-056D85EA1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71FFA5-C3DF-A83A-4A55-F25552FBEF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06EA9C6-87FC-E1B6-3E56-885BBD4814D0}"/>
              </a:ext>
            </a:extLst>
          </p:cNvPr>
          <p:cNvSpPr txBox="1"/>
          <p:nvPr/>
        </p:nvSpPr>
        <p:spPr>
          <a:xfrm>
            <a:off x="1156635" y="3001431"/>
            <a:ext cx="5311162" cy="518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J’ai découvert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beau minaret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6D28A62-AAE8-7097-A0F8-2CD7D520DC22}"/>
              </a:ext>
            </a:extLst>
          </p:cNvPr>
          <p:cNvSpPr txBox="1"/>
          <p:nvPr/>
        </p:nvSpPr>
        <p:spPr>
          <a:xfrm>
            <a:off x="1156634" y="3668914"/>
            <a:ext cx="6699586" cy="518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J’ai découvert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beauté du zellige marocain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3969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B0953-4FB5-0B81-D598-E7AFB4E68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9A2C039-346A-44E4-12E4-C7F05E8459CF}"/>
              </a:ext>
            </a:extLst>
          </p:cNvPr>
          <p:cNvSpPr/>
          <p:nvPr/>
        </p:nvSpPr>
        <p:spPr>
          <a:xfrm>
            <a:off x="1260909" y="2533302"/>
            <a:ext cx="7109460" cy="2217421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D23CEE2-7639-4F96-EE66-9E5CE2FC1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BFE4888-02E2-1A68-5DCD-10375B18E5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D3849CF-6AFB-EF1A-822B-938BE72BC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13D26D-2FD6-5DDA-864D-87AA0828A5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8189F84-54CE-CB3C-6F28-1F2271CF5EFE}"/>
              </a:ext>
            </a:extLst>
          </p:cNvPr>
          <p:cNvSpPr txBox="1"/>
          <p:nvPr/>
        </p:nvSpPr>
        <p:spPr>
          <a:xfrm>
            <a:off x="1969569" y="2801397"/>
            <a:ext cx="5867399" cy="1681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J’ai découvert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belle cour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J’ai découvert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beaux plâtres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4554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1132B-B526-A4F4-FB89-AB3718C35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1672951-1157-87D4-4A83-CE0C30A0973F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C3A1875-EFE3-4207-D28A-5DA5C8A981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60B306A-0395-19C5-7C21-74992BF45C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3183498-1AF3-3974-8C12-E3799779A1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95A161-EBBD-289F-0587-AEB9BB04C2B0}"/>
              </a:ext>
            </a:extLst>
          </p:cNvPr>
          <p:cNvSpPr txBox="1"/>
          <p:nvPr/>
        </p:nvSpPr>
        <p:spPr>
          <a:xfrm>
            <a:off x="221305" y="3590760"/>
            <a:ext cx="28884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45C7E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7E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Qu’as-tu découvert _________  ?  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D5DA4324-203F-BDD4-7478-696F17CF63A1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7376BA-0E52-F287-D426-8F2DA6C96C12}"/>
              </a:ext>
            </a:extLst>
          </p:cNvPr>
          <p:cNvSpPr txBox="1"/>
          <p:nvPr/>
        </p:nvSpPr>
        <p:spPr>
          <a:xfrm>
            <a:off x="6198275" y="3606116"/>
            <a:ext cx="2630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J’ai découvert _________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DE2FF96-C9BD-04CF-8D5F-2A8EDB48B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D638F7-10BA-C8A3-A35A-2062DEEC37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3B07A8-3993-6788-6360-FF999C49CA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74"/>
          <a:stretch>
            <a:fillRect/>
          </a:stretch>
        </p:blipFill>
        <p:spPr>
          <a:xfrm>
            <a:off x="6883668" y="4199077"/>
            <a:ext cx="1259528" cy="118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4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0D13D-F2B0-6D77-DE03-C5931A60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DED358-40C7-F60E-9B35-2B8EDC27525F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655F365-CA3B-C86A-6869-85DCB2A310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FF4961-0DAF-40CA-5097-E05ECE8116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E8967587-BBDC-5162-6070-778F2E5BA0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711E000-DB00-B13E-F3D2-0F51C41FEAFB}"/>
              </a:ext>
            </a:extLst>
          </p:cNvPr>
          <p:cNvSpPr txBox="1"/>
          <p:nvPr/>
        </p:nvSpPr>
        <p:spPr>
          <a:xfrm>
            <a:off x="221305" y="3590760"/>
            <a:ext cx="28884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45C7E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7E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Qu’as-tu découvert _________  ?  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6DC73362-522C-2C4C-8E14-7F23010DF2ED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69700A-1CAA-361D-F95A-A4B19B861828}"/>
              </a:ext>
            </a:extLst>
          </p:cNvPr>
          <p:cNvSpPr txBox="1"/>
          <p:nvPr/>
        </p:nvSpPr>
        <p:spPr>
          <a:xfrm>
            <a:off x="6198275" y="3606116"/>
            <a:ext cx="2630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J’ai découvert _________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54C4FD5-0627-F175-51DA-4DB3F4892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C2EC74-4216-5765-99C9-B727DFBC21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796358-17E7-C152-673F-629BFD9B18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8"/>
          <a:stretch>
            <a:fillRect/>
          </a:stretch>
        </p:blipFill>
        <p:spPr>
          <a:xfrm>
            <a:off x="6839526" y="4134398"/>
            <a:ext cx="1347812" cy="138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12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C089C-794C-1AB3-473E-991DFBC60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6845590-102B-8C6E-B6E2-76708BC117D0}"/>
              </a:ext>
            </a:extLst>
          </p:cNvPr>
          <p:cNvSpPr/>
          <p:nvPr/>
        </p:nvSpPr>
        <p:spPr>
          <a:xfrm>
            <a:off x="6316112" y="3327413"/>
            <a:ext cx="2269476" cy="2428900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1A63A29-1DE9-1200-4F10-36DAC17215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E9A90-6B00-2193-D916-C5E0670B9C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6269417-FB29-6BEC-E449-0B4E6F0907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8F13FA0-7E22-9A5C-003A-4AF80C766839}"/>
              </a:ext>
            </a:extLst>
          </p:cNvPr>
          <p:cNvSpPr txBox="1"/>
          <p:nvPr/>
        </p:nvSpPr>
        <p:spPr>
          <a:xfrm>
            <a:off x="221305" y="3590760"/>
            <a:ext cx="28884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45C7E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7E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Qu’as-tu découvert _________  ?  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B886F914-28C1-07DE-D4B0-B43586C0D401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46FEF2-375B-6346-4025-D0EBB74D4C79}"/>
              </a:ext>
            </a:extLst>
          </p:cNvPr>
          <p:cNvSpPr txBox="1"/>
          <p:nvPr/>
        </p:nvSpPr>
        <p:spPr>
          <a:xfrm>
            <a:off x="6198275" y="3606116"/>
            <a:ext cx="2630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J’ai découvert _________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2C3C2D2-C813-64CB-7FBB-842034CB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94E5F4-CB94-3A00-A292-B26495203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15719D-225C-DFF4-76B2-A240B8D961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4"/>
          <a:stretch>
            <a:fillRect/>
          </a:stretch>
        </p:blipFill>
        <p:spPr>
          <a:xfrm>
            <a:off x="6880458" y="4120310"/>
            <a:ext cx="1265947" cy="127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7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638695" y="2895660"/>
            <a:ext cx="3965141" cy="2789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DB0F34D-FCF1-165B-C12D-6D566FA0ECBD}"/>
              </a:ext>
            </a:extLst>
          </p:cNvPr>
          <p:cNvGrpSpPr/>
          <p:nvPr/>
        </p:nvGrpSpPr>
        <p:grpSpPr>
          <a:xfrm>
            <a:off x="5890897" y="1959652"/>
            <a:ext cx="1219370" cy="1145917"/>
            <a:chOff x="6427490" y="1907261"/>
            <a:chExt cx="1219370" cy="1086002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C3A8443-8721-BD8F-6DBC-BC0C8EC78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27490" y="1907261"/>
              <a:ext cx="1219370" cy="108600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1FE475-901F-0B9E-4012-B18987E50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04086" y="1964419"/>
              <a:ext cx="1066949" cy="971686"/>
            </a:xfrm>
            <a:prstGeom prst="rect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4725" y="1942866"/>
            <a:ext cx="1218404" cy="116363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912C4EA-20C3-DF45-A7EC-8CAB5798D4AF}"/>
              </a:ext>
            </a:extLst>
          </p:cNvPr>
          <p:cNvSpPr txBox="1"/>
          <p:nvPr/>
        </p:nvSpPr>
        <p:spPr>
          <a:xfrm>
            <a:off x="6088107" y="3752432"/>
            <a:ext cx="2630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J’ai découvert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 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3B32EB-7F57-40C5-B82D-5F3E3CCBEEC8}"/>
              </a:ext>
            </a:extLst>
          </p:cNvPr>
          <p:cNvSpPr txBox="1"/>
          <p:nvPr/>
        </p:nvSpPr>
        <p:spPr>
          <a:xfrm>
            <a:off x="221305" y="3590760"/>
            <a:ext cx="28884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45C7E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7E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Qu’as-tu découvert _________  ?   </a:t>
            </a:r>
          </a:p>
        </p:txBody>
      </p:sp>
    </p:spTree>
    <p:extLst>
      <p:ext uri="{BB962C8B-B14F-4D97-AF65-F5344CB8AC3E}">
        <p14:creationId xmlns:p14="http://schemas.microsoft.com/office/powerpoint/2010/main" val="201180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4AB3F-AFC8-6A76-05F6-384F67257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F462DCCA-9070-31C3-6197-C0BB4705D57A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A794332-E667-4F5C-B424-38E03F438E7F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695502CB-D4D5-9841-B02F-73B5A14BE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3E4598-B5D5-EB26-5FE9-09792EEA69DE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02ED46-D184-680F-6362-1E0DFE3C5A3C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E180AF-F19D-2D1A-A54B-DEAA16E53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390" y="1998092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786801C-B01B-17DA-F48A-F2AD51B9449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9AA872C-A0CD-4F06-2BC3-BB346D3B667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434B83-4090-EEFE-9664-5E5895A1E1A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41C1774A-CCFB-40F0-5208-2E4B4C0A918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EA05D8F-D113-F51C-2390-AC423D5298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  <a:prstGeom prst="rect">
            <a:avLst/>
          </a:prstGeom>
          <a:noFill/>
        </p:spPr>
      </p:pic>
      <p:pic>
        <p:nvPicPr>
          <p:cNvPr id="18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0E29EF2-849D-D198-B607-F854674C40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8046" y="1932494"/>
            <a:ext cx="540000" cy="540000"/>
          </a:xfrm>
          <a:prstGeom prst="rect">
            <a:avLst/>
          </a:prstGeom>
          <a:noFill/>
        </p:spPr>
      </p:pic>
      <p:pic>
        <p:nvPicPr>
          <p:cNvPr id="19" name="Espace réservé pour une image  2">
            <a:extLst>
              <a:ext uri="{FF2B5EF4-FFF2-40B4-BE49-F238E27FC236}">
                <a16:creationId xmlns:a16="http://schemas.microsoft.com/office/drawing/2014/main" id="{65AB1FB2-B640-7968-8DF5-F91D1A08CB9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6972" y="3401046"/>
            <a:ext cx="539750" cy="539750"/>
          </a:xfrm>
        </p:spPr>
      </p:pic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7F27EBC3-3E3C-263A-E780-E1F31DBAEC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39321" y="3997654"/>
            <a:ext cx="4960805" cy="756000"/>
          </a:xfrm>
        </p:spPr>
        <p:txBody>
          <a:bodyPr/>
          <a:lstStyle/>
          <a:p>
            <a:r>
              <a:rPr lang="fr-FR" sz="1400" dirty="0">
                <a:solidFill>
                  <a:srgbClr val="4472C4">
                    <a:lumMod val="75000"/>
                  </a:srgbClr>
                </a:solidFill>
              </a:rPr>
              <a:t>Conjugaison : Le verbe « découvrir » au passé composé.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DCF06E10-B9C5-567D-0C10-89D6483F44B6}"/>
              </a:ext>
            </a:extLst>
          </p:cNvPr>
          <p:cNvSpPr txBox="1">
            <a:spLocks/>
          </p:cNvSpPr>
          <p:nvPr/>
        </p:nvSpPr>
        <p:spPr>
          <a:xfrm>
            <a:off x="2076869" y="2516862"/>
            <a:ext cx="5510159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Qu’as-tu découvert à la Koutoubia ?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Qu’as-tu découvert à la Koutoubia ?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5627F863-B245-CF89-1329-AB8F1B8F6FC6}"/>
              </a:ext>
            </a:extLst>
          </p:cNvPr>
          <p:cNvSpPr txBox="1">
            <a:spLocks/>
          </p:cNvSpPr>
          <p:nvPr/>
        </p:nvSpPr>
        <p:spPr>
          <a:xfrm>
            <a:off x="2239320" y="540416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FR" sz="1400" dirty="0">
                <a:solidFill>
                  <a:prstClr val="white">
                    <a:lumMod val="75000"/>
                  </a:prstClr>
                </a:solidFill>
              </a:rPr>
              <a:t>Lire un texte – Fluidité </a:t>
            </a:r>
          </a:p>
        </p:txBody>
      </p:sp>
    </p:spTree>
    <p:extLst>
      <p:ext uri="{BB962C8B-B14F-4D97-AF65-F5344CB8AC3E}">
        <p14:creationId xmlns:p14="http://schemas.microsoft.com/office/powerpoint/2010/main" val="139757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3134E-B27D-8970-6EF0-EA3D5394E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DCC92BE9-1DFB-CA6D-6E57-A01423010F5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C6C1173-5C96-417D-1DEC-0A08A5C3B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0BA8D5-887F-B622-B390-4AE80DF7E2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1">
            <a:extLst>
              <a:ext uri="{FF2B5EF4-FFF2-40B4-BE49-F238E27FC236}">
                <a16:creationId xmlns:a16="http://schemas.microsoft.com/office/drawing/2014/main" id="{C981540E-E6B7-46DE-0135-6F90C3A9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conjuguer le verbe « découvrir » au passé composé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451858-E71C-2AE6-F299-FD2D8D4B55FD}"/>
              </a:ext>
            </a:extLst>
          </p:cNvPr>
          <p:cNvSpPr txBox="1"/>
          <p:nvPr/>
        </p:nvSpPr>
        <p:spPr>
          <a:xfrm>
            <a:off x="925417" y="2981193"/>
            <a:ext cx="72931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verbe  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découvrir 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au passé composé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727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DACB8-3572-82D0-9852-83B3B175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DABE167-5017-2A7E-9DE7-597BB0FE2E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BDB76B7A-B844-66E6-C664-DD11F9A93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701781F-703B-CA1A-4895-4FCE9E67D1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6023918"/>
            <a:ext cx="812539" cy="812539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2798DE2-622D-84AF-D028-082AF1F4AE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9" name="WhatsApp Video 2026-05-08 at 12.10.04">
            <a:hlinkClick r:id="" action="ppaction://media"/>
            <a:extLst>
              <a:ext uri="{FF2B5EF4-FFF2-40B4-BE49-F238E27FC236}">
                <a16:creationId xmlns:a16="http://schemas.microsoft.com/office/drawing/2014/main" id="{B56493B5-401B-D548-3A33-81EB20EF34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8299" y="1909519"/>
            <a:ext cx="7386809" cy="415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2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7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7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239984-E1D6-4009-0721-E2B869C04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8C53B90-F6CA-FAA4-3036-A04A8A52B2B5}"/>
              </a:ext>
            </a:extLst>
          </p:cNvPr>
          <p:cNvGrpSpPr/>
          <p:nvPr/>
        </p:nvGrpSpPr>
        <p:grpSpPr>
          <a:xfrm>
            <a:off x="73553" y="571601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714DCB0-BB81-6BF6-F4A3-C3F618915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4CAEFA1-0796-8230-C88B-6B87618FE0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A7020C2-6C09-2232-FE90-EAFBAA7C9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20" y="1900410"/>
            <a:ext cx="7875168" cy="460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51239-464D-DDBB-CD1E-1BAD2502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889E6-0C76-01CB-FC2B-874CB5C7B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BA0BC1-1267-40C0-92E4-A225ACF8581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7C91938-60B6-4B31-3E75-2D6280244BF0}"/>
              </a:ext>
            </a:extLst>
          </p:cNvPr>
          <p:cNvGrpSpPr/>
          <p:nvPr/>
        </p:nvGrpSpPr>
        <p:grpSpPr>
          <a:xfrm>
            <a:off x="73553" y="571601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562896-CC0E-BECB-63AB-20158D344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DAA3F8C-A269-F331-326A-45D65FD075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604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B8D1D-4612-CCEC-3A35-A23DE75F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Sur vos ardoises, complétez la phrase avec le verbe « découvrir » au passé composé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C116D2-DDF9-1F11-080C-A6B934CBE228}"/>
              </a:ext>
            </a:extLst>
          </p:cNvPr>
          <p:cNvSpPr txBox="1"/>
          <p:nvPr/>
        </p:nvSpPr>
        <p:spPr>
          <a:xfrm>
            <a:off x="384912" y="2727189"/>
            <a:ext cx="8343449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____________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Koutoubia à Marrakech.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9">
            <a:extLst>
              <a:ext uri="{FF2B5EF4-FFF2-40B4-BE49-F238E27FC236}">
                <a16:creationId xmlns:a16="http://schemas.microsoft.com/office/drawing/2014/main" id="{A3D569F8-CFFD-6D45-5BDD-45DA8CE0D80E}"/>
              </a:ext>
            </a:extLst>
          </p:cNvPr>
          <p:cNvGrpSpPr/>
          <p:nvPr/>
        </p:nvGrpSpPr>
        <p:grpSpPr>
          <a:xfrm>
            <a:off x="139050" y="571601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25934C2-2EB4-BDA2-102B-0A09973E6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32D32D-2CF4-449A-61C1-8EA6B16A38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0CE559EA-1EE8-7CDD-31E1-9828BBD6BE4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0B0BCC-2A8A-ADD1-5FE9-954F5DFA63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5794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F8B98-5DFC-DE6C-1350-3E09B2496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F6C204-BA5F-0C77-DF9D-DF0DB65B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4428F6-B6AB-C046-10DA-EBCF5927340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8DBADE9-2F76-5848-3036-FA06022CB6F9}"/>
              </a:ext>
            </a:extLst>
          </p:cNvPr>
          <p:cNvGrpSpPr/>
          <p:nvPr/>
        </p:nvGrpSpPr>
        <p:grpSpPr>
          <a:xfrm>
            <a:off x="73553" y="571601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3E25699-226F-74AF-E254-4314C3CE6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2402ED-32A0-5735-D32D-0891D1F4AB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93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18D50-4362-386F-1DB8-D5A69967E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BE1EFD-753E-9AAD-5931-D1857A02F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  <a:endParaRPr lang="fr-MA" dirty="0"/>
          </a:p>
        </p:txBody>
      </p:sp>
      <p:grpSp>
        <p:nvGrpSpPr>
          <p:cNvPr id="4" name="Groupe 10">
            <a:extLst>
              <a:ext uri="{FF2B5EF4-FFF2-40B4-BE49-F238E27FC236}">
                <a16:creationId xmlns:a16="http://schemas.microsoft.com/office/drawing/2014/main" id="{7F1D0687-1716-F2C1-BB62-1FBF15DEA8BE}"/>
              </a:ext>
            </a:extLst>
          </p:cNvPr>
          <p:cNvGrpSpPr/>
          <p:nvPr/>
        </p:nvGrpSpPr>
        <p:grpSpPr>
          <a:xfrm>
            <a:off x="180614" y="571601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4219ED6-204F-890A-0273-61C0AF5E0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8DF737-5535-7C5F-2D12-AD4A32B19D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D834A47C-A5CD-FE09-9AEE-60583EFD510A}"/>
              </a:ext>
            </a:extLst>
          </p:cNvPr>
          <p:cNvSpPr txBox="1"/>
          <p:nvPr/>
        </p:nvSpPr>
        <p:spPr>
          <a:xfrm>
            <a:off x="384912" y="2727189"/>
            <a:ext cx="8343449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as découvert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Koutoubia à Marrakech.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68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5706A0-7940-35AE-8769-9853675C2F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57483" y="568229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FD6354B5-1355-C566-F9BC-81ACA0284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Compétez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phrase avec le verbe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découvrir »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au passé composé.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C2ED09F-34B0-7F3C-C5FC-C049D6A00326}"/>
              </a:ext>
            </a:extLst>
          </p:cNvPr>
          <p:cNvSpPr txBox="1"/>
          <p:nvPr/>
        </p:nvSpPr>
        <p:spPr>
          <a:xfrm>
            <a:off x="1407623" y="3131862"/>
            <a:ext cx="5953527" cy="755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Nous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une belle cour. </a:t>
            </a:r>
          </a:p>
        </p:txBody>
      </p:sp>
    </p:spTree>
    <p:extLst>
      <p:ext uri="{BB962C8B-B14F-4D97-AF65-F5344CB8AC3E}">
        <p14:creationId xmlns:p14="http://schemas.microsoft.com/office/powerpoint/2010/main" val="123953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A1C5B-1618-9F7B-4B3D-A970AD419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BFF2E5-BFD9-9ABD-C6BA-70D540CCA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D9771B0-A067-55CB-A7B7-A0123EE64FA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506B4CD-57BD-C52B-70EF-5F3AD5662513}"/>
              </a:ext>
            </a:extLst>
          </p:cNvPr>
          <p:cNvGrpSpPr/>
          <p:nvPr/>
        </p:nvGrpSpPr>
        <p:grpSpPr>
          <a:xfrm>
            <a:off x="73553" y="571601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84F72B2-853B-6865-2F79-79505029D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9664B3-18ED-EC7F-2C60-C7A1534F60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26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E4C92F-F4C8-5AAF-9911-F5D99D36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  <a:endParaRPr lang="fr-MA" dirty="0"/>
          </a:p>
        </p:txBody>
      </p:sp>
      <p:grpSp>
        <p:nvGrpSpPr>
          <p:cNvPr id="4" name="Groupe 10">
            <a:extLst>
              <a:ext uri="{FF2B5EF4-FFF2-40B4-BE49-F238E27FC236}">
                <a16:creationId xmlns:a16="http://schemas.microsoft.com/office/drawing/2014/main" id="{308ACF1A-B5D3-7AC6-53CF-878E0344393D}"/>
              </a:ext>
            </a:extLst>
          </p:cNvPr>
          <p:cNvGrpSpPr/>
          <p:nvPr/>
        </p:nvGrpSpPr>
        <p:grpSpPr>
          <a:xfrm>
            <a:off x="180614" y="571601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F9AC371-18EE-43BA-F3A9-9760F392D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84E81F-9854-DC8B-1BBF-4BA8E2CB70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4D33CC6-1601-5C7D-2E36-173564788EC6}"/>
              </a:ext>
            </a:extLst>
          </p:cNvPr>
          <p:cNvSpPr txBox="1"/>
          <p:nvPr/>
        </p:nvSpPr>
        <p:spPr>
          <a:xfrm>
            <a:off x="1407623" y="3131862"/>
            <a:ext cx="6593377" cy="755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Nous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avons découvert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une belle cour. </a:t>
            </a:r>
          </a:p>
        </p:txBody>
      </p:sp>
    </p:spTree>
    <p:extLst>
      <p:ext uri="{BB962C8B-B14F-4D97-AF65-F5344CB8AC3E}">
        <p14:creationId xmlns:p14="http://schemas.microsoft.com/office/powerpoint/2010/main" val="272718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16FF9-27EC-4FC0-CE1D-6AA73856E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7F6473-1A96-58A9-6BE6-A9EB0E83FA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57483" y="568229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D222AEB-E8F7-EF9F-A532-853487477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Compétez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phrase avec le verbe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découvrir »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au passé composé.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F122ED7-8A7E-3584-36AB-95BBAC525AA8}"/>
              </a:ext>
            </a:extLst>
          </p:cNvPr>
          <p:cNvSpPr txBox="1"/>
          <p:nvPr/>
        </p:nvSpPr>
        <p:spPr>
          <a:xfrm>
            <a:off x="695049" y="3030653"/>
            <a:ext cx="8248431" cy="796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</a:t>
            </a:r>
            <a:r>
              <a:rPr kumimoji="0" lang="fr-FR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3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____________</a:t>
            </a:r>
            <a:r>
              <a:rPr kumimoji="0" lang="fr-FR" sz="3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3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la mosquée Al </a:t>
            </a:r>
            <a:r>
              <a:rPr kumimoji="0" lang="fr-FR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Quaraouiyine</a:t>
            </a:r>
            <a:r>
              <a:rPr kumimoji="0" lang="fr-FR" sz="3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1188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C755A-75BE-4408-E5EC-612F03418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45ABCD-A6EC-59F2-027C-0ED0ACFCD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C7B571-33DE-5709-04FE-F2EDA4C2C4C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96C757F-A6AD-F0F2-5D1F-6D68CCA3FC93}"/>
              </a:ext>
            </a:extLst>
          </p:cNvPr>
          <p:cNvGrpSpPr/>
          <p:nvPr/>
        </p:nvGrpSpPr>
        <p:grpSpPr>
          <a:xfrm>
            <a:off x="73553" y="571601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91F7A4F-3803-B9D5-124C-0AFA0D521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B52476-16AB-9605-BE43-28F68BF287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843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5977A-C073-3BE4-8FC0-CA3016996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057D02-3A2B-6A76-D138-2F434E7F2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45" y="571229"/>
            <a:ext cx="1146147" cy="98154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FC6014A-29F3-E081-AF55-0C090E0F639A}"/>
              </a:ext>
            </a:extLst>
          </p:cNvPr>
          <p:cNvSpPr txBox="1"/>
          <p:nvPr/>
        </p:nvSpPr>
        <p:spPr>
          <a:xfrm>
            <a:off x="344529" y="3030653"/>
            <a:ext cx="8410851" cy="796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</a:t>
            </a:r>
            <a:r>
              <a:rPr kumimoji="0" lang="fr-FR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3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 découvert</a:t>
            </a:r>
            <a:r>
              <a:rPr kumimoji="0" lang="fr-FR" sz="3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3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la mosquée Al </a:t>
            </a:r>
            <a:r>
              <a:rPr kumimoji="0" lang="fr-FR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Quaraouiyine</a:t>
            </a:r>
            <a:r>
              <a:rPr kumimoji="0" lang="fr-FR" sz="3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3555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BFD1E-DF67-687B-6D4A-DB9A12BB9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8E40C-66DE-3AB6-A4E1-D3963A98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11FAD21-4F3F-82D3-8D46-A6AA36D9255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28B2B7-35AE-0C83-05C3-36B54E1B4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90" y="514269"/>
            <a:ext cx="124978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0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1ABF1-2CDE-E621-A3C0-575AEC3E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EBF354-2F2E-1E6F-3294-F527D9741C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57483" y="568229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1E6C28D-D3D0-61AE-70D3-8F8F9053E79B}"/>
              </a:ext>
            </a:extLst>
          </p:cNvPr>
          <p:cNvSpPr txBox="1"/>
          <p:nvPr/>
        </p:nvSpPr>
        <p:spPr>
          <a:xfrm>
            <a:off x="900545" y="2687931"/>
            <a:ext cx="734290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______________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le palais Bahia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8196106-E888-68EF-3FE6-82B5359A0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Compétez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phrase avec le verbe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découvrir »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au présent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09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FF91-CDEF-3486-5186-5E4C6C29F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9463D-2F39-2DBB-3EB3-3B592B8B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8AC11B-A5F4-D7C5-6527-0D5C24F31E5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65C103-B909-FAE6-2757-487E13F6C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90" y="514269"/>
            <a:ext cx="124978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6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87A5-2405-7495-DC72-87366CC32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9622C0-6A2D-8C72-4C49-EBC7CEDFF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0580D0-8A7C-F3C5-0124-E074D3FDC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45" y="571229"/>
            <a:ext cx="1146147" cy="98154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3D0A72-C24C-AEBD-F596-F0810031EA06}"/>
              </a:ext>
            </a:extLst>
          </p:cNvPr>
          <p:cNvSpPr txBox="1"/>
          <p:nvPr/>
        </p:nvSpPr>
        <p:spPr>
          <a:xfrm>
            <a:off x="900545" y="2687931"/>
            <a:ext cx="734290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ont découvert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le palais Bahia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54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550F-09FA-A1CE-0E1A-45BA489E9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F99FCF4-54DC-CD1E-4669-BCA51A2E958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16C34C-7083-66FC-55C4-080432FBC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345" y="571229"/>
            <a:ext cx="1146147" cy="981541"/>
          </a:xfrm>
          <a:prstGeom prst="rect">
            <a:avLst/>
          </a:prstGeom>
        </p:spPr>
      </p:pic>
      <p:sp>
        <p:nvSpPr>
          <p:cNvPr id="8" name="Titre 9">
            <a:extLst>
              <a:ext uri="{FF2B5EF4-FFF2-40B4-BE49-F238E27FC236}">
                <a16:creationId xmlns:a16="http://schemas.microsoft.com/office/drawing/2014/main" id="{2E58B6AF-FAC1-AEF7-817B-44A85F3E2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Rangez vos ardoises. </a:t>
            </a:r>
          </a:p>
        </p:txBody>
      </p:sp>
      <p:pic>
        <p:nvPicPr>
          <p:cNvPr id="9" name="Rangez vos ardoises">
            <a:hlinkClick r:id="" action="ppaction://media"/>
            <a:extLst>
              <a:ext uri="{FF2B5EF4-FFF2-40B4-BE49-F238E27FC236}">
                <a16:creationId xmlns:a16="http://schemas.microsoft.com/office/drawing/2014/main" id="{34FC1E18-B5FE-B5E2-167A-AD0F8BF1C5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05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5C0C6-EFB8-F482-578F-451A69C15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A13C39F-491D-2064-F621-7201CAD7C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85" y="1751476"/>
            <a:ext cx="3197830" cy="49050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CBE62C7-A76A-0283-D05A-7CB281E0363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516DFAB-C6D8-AD66-6286-7FAE952856C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3">
            <a:extLst>
              <a:ext uri="{FF2B5EF4-FFF2-40B4-BE49-F238E27FC236}">
                <a16:creationId xmlns:a16="http://schemas.microsoft.com/office/drawing/2014/main" id="{5E96820D-D230-4AB5-2713-B02DBF53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120.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5BF547-AA18-C109-2C5E-06D8456262C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CBE5F2F-B3C6-A757-B46C-A0F6A9396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C7741C-EF94-12C6-7DEF-72FA90DFD0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839F325-9E57-101D-A2E5-3D65A81C5E47}"/>
              </a:ext>
            </a:extLst>
          </p:cNvPr>
          <p:cNvSpPr/>
          <p:nvPr/>
        </p:nvSpPr>
        <p:spPr>
          <a:xfrm>
            <a:off x="3253740" y="2423160"/>
            <a:ext cx="2834640" cy="140462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06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7FD45-69DF-9DCC-0204-9FB4C814D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396B42-407F-C80F-2904-97EC99D1E8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B348EF7-5A38-F6A5-8E9A-9823F0AD040E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Vous allez faire l’activité 1.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3CF6892-FE25-2694-6D08-9C9D0774AD6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C6672D0-F792-87CC-E653-95BBF2552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269926-7FFB-2C80-4333-38C61E30AC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285544F-ED8A-CDE3-80AB-C943619742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616" y="1841164"/>
            <a:ext cx="3175672" cy="317567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A1EE60-AA04-3BB7-DE79-2CFBFC8DA0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831" y="2025015"/>
            <a:ext cx="4352743" cy="438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8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4440-0690-5B9B-E4A9-8353035C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01B4304-F076-3CBA-8893-25284E0748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B0D77144-283C-EA0A-FF0A-F6456E1AA6B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Faites attention à l’orthographe.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57DC3FB-5316-A7D1-1958-0C1D8E33B2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EB5D171-DECB-3BC1-EE4C-BC49EF2CD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D34B41A-5055-8F09-D449-2E9B8F3E3A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F8E0D5A-4C0C-DF4E-7DC7-5BC0ED1EA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5539" y="1695385"/>
            <a:ext cx="4352921" cy="447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0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02C2E08-1789-6D91-9E06-5C25944E5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323" y="5603675"/>
            <a:ext cx="2043811" cy="556493"/>
          </a:xfrm>
          <a:prstGeom prst="rect">
            <a:avLst/>
          </a:prstGeom>
        </p:spPr>
      </p:pic>
      <p:sp>
        <p:nvSpPr>
          <p:cNvPr id="21" name="Titre 8">
            <a:extLst>
              <a:ext uri="{FF2B5EF4-FFF2-40B4-BE49-F238E27FC236}">
                <a16:creationId xmlns:a16="http://schemas.microsoft.com/office/drawing/2014/main" id="{EEAF48C1-965A-C15C-31F2-505661D9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BFD2E38-A047-3D29-BBEC-22082B0137A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7A84DE-BD87-CA9A-BFAD-7061DD910F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92E5470-DD8E-D077-4213-E845A899DE9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itre 53">
              <a:extLst>
                <a:ext uri="{FF2B5EF4-FFF2-40B4-BE49-F238E27FC236}">
                  <a16:creationId xmlns:a16="http://schemas.microsoft.com/office/drawing/2014/main" id="{055AF720-C26E-CF88-0EE1-17CC9479065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14B9620-7F2D-6D8B-964C-F9E416D31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4986687"/>
            <a:ext cx="6254069" cy="1446177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39320" y="540416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 – Fluidité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76F3EE8-5516-4B04-450A-3F12860ED01B}"/>
              </a:ext>
            </a:extLst>
          </p:cNvPr>
          <p:cNvSpPr txBox="1"/>
          <p:nvPr/>
        </p:nvSpPr>
        <p:spPr>
          <a:xfrm>
            <a:off x="2347644" y="5098191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Lecture</a:t>
            </a:r>
          </a:p>
        </p:txBody>
      </p:sp>
      <p:pic>
        <p:nvPicPr>
          <p:cNvPr id="10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13EF3219-3FB7-062A-680F-3D8F8E9968B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18046" y="3475642"/>
            <a:ext cx="540000" cy="540000"/>
          </a:xfrm>
          <a:prstGeom prst="rect">
            <a:avLst/>
          </a:prstGeom>
          <a:noFill/>
        </p:spPr>
      </p:pic>
      <p:pic>
        <p:nvPicPr>
          <p:cNvPr id="12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E324CFD7-C7CB-1779-4419-57FE04C9CD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8046" y="1932494"/>
            <a:ext cx="540000" cy="540000"/>
          </a:xfrm>
          <a:prstGeom prst="rect">
            <a:avLst/>
          </a:prstGeom>
          <a:noFill/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F7262573-611F-0756-88F4-93726E1FDB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54975" y="4949634"/>
            <a:ext cx="539750" cy="539750"/>
          </a:xfrm>
          <a:prstGeom prst="rect">
            <a:avLst/>
          </a:prstGeom>
          <a:noFill/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2979C2DA-2414-AF2E-BA9B-8FB92481AC3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FC36D837-7C64-8CD2-2248-B418E3DC6E10}"/>
              </a:ext>
            </a:extLst>
          </p:cNvPr>
          <p:cNvSpPr txBox="1">
            <a:spLocks/>
          </p:cNvSpPr>
          <p:nvPr/>
        </p:nvSpPr>
        <p:spPr>
          <a:xfrm>
            <a:off x="2239321" y="39976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chemeClr val="bg1">
                    <a:lumMod val="75000"/>
                  </a:schemeClr>
                </a:solidFill>
              </a:rPr>
              <a:t>Conjugaison : Le verbe « découvrir » au passé composé.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3E892299-ED77-A988-98DC-1810D8F6DEE2}"/>
              </a:ext>
            </a:extLst>
          </p:cNvPr>
          <p:cNvSpPr txBox="1">
            <a:spLocks/>
          </p:cNvSpPr>
          <p:nvPr/>
        </p:nvSpPr>
        <p:spPr>
          <a:xfrm>
            <a:off x="2076869" y="2516862"/>
            <a:ext cx="5510159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FR" sz="1400" dirty="0">
                <a:solidFill>
                  <a:schemeClr val="bg1">
                    <a:lumMod val="75000"/>
                  </a:schemeClr>
                </a:solidFill>
              </a:rPr>
              <a:t>Poser la question : Qu’as-tu découvert à la Koutoubia ?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FR" sz="1400" dirty="0">
                <a:solidFill>
                  <a:schemeClr val="bg1">
                    <a:lumMod val="75000"/>
                  </a:schemeClr>
                </a:solidFill>
              </a:rPr>
              <a:t>Répondre à la question : Qu’as-tu découvert à la Koutoubia ?</a:t>
            </a:r>
          </a:p>
        </p:txBody>
      </p:sp>
    </p:spTree>
    <p:extLst>
      <p:ext uri="{BB962C8B-B14F-4D97-AF65-F5344CB8AC3E}">
        <p14:creationId xmlns:p14="http://schemas.microsoft.com/office/powerpoint/2010/main" val="3712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72A7EE96-3B12-DBB7-8161-82E7D7031028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9EB66E-CABC-F290-42E0-436D8B613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671A01-A40E-D62E-E087-35B91E0E5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8E51D8F-31A5-9CF3-F5B3-F8F202B8146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6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4705E-8761-919D-57C3-B1BDF4AF7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D48B42-3665-1B29-978E-944CD105A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897" y="756000"/>
            <a:ext cx="7304096" cy="612000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Lisez la première partie du texte silencieusement. Après je vais diffuser une lecture 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B9615A0-6B20-92AD-8AC0-9917CA187D76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65B8C31-2EDD-F884-2A1F-BBA79849D11C}"/>
              </a:ext>
            </a:extLst>
          </p:cNvPr>
          <p:cNvSpPr/>
          <p:nvPr/>
        </p:nvSpPr>
        <p:spPr>
          <a:xfrm>
            <a:off x="2211009" y="1771070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0786FCD-A890-B57D-DB8E-6C555E8A963C}"/>
              </a:ext>
            </a:extLst>
          </p:cNvPr>
          <p:cNvSpPr/>
          <p:nvPr/>
        </p:nvSpPr>
        <p:spPr>
          <a:xfrm>
            <a:off x="3950283" y="177030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868539-A10C-18E8-752D-95D92C090C48}"/>
              </a:ext>
            </a:extLst>
          </p:cNvPr>
          <p:cNvSpPr txBox="1"/>
          <p:nvPr/>
        </p:nvSpPr>
        <p:spPr>
          <a:xfrm>
            <a:off x="2466385" y="1765629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BBECA40-C3CE-8BA2-B64A-538C1D6221C8}"/>
              </a:ext>
            </a:extLst>
          </p:cNvPr>
          <p:cNvSpPr txBox="1"/>
          <p:nvPr/>
        </p:nvSpPr>
        <p:spPr>
          <a:xfrm>
            <a:off x="4191101" y="177920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79E58F2-F43A-089F-946A-9B8330090BCF}"/>
              </a:ext>
            </a:extLst>
          </p:cNvPr>
          <p:cNvSpPr/>
          <p:nvPr/>
        </p:nvSpPr>
        <p:spPr>
          <a:xfrm>
            <a:off x="5670306" y="176562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C631B2-C0B3-F450-3E2F-549DFF45D57D}"/>
              </a:ext>
            </a:extLst>
          </p:cNvPr>
          <p:cNvSpPr txBox="1"/>
          <p:nvPr/>
        </p:nvSpPr>
        <p:spPr>
          <a:xfrm>
            <a:off x="5911124" y="175527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89362B5-C29F-FA54-557B-F73912351D5E}"/>
              </a:ext>
            </a:extLst>
          </p:cNvPr>
          <p:cNvSpPr txBox="1"/>
          <p:nvPr/>
        </p:nvSpPr>
        <p:spPr>
          <a:xfrm>
            <a:off x="510878" y="2541224"/>
            <a:ext cx="8122243" cy="3889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La Koutoubia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La Koutoubia est la mosquée la plus célèbre de Marrakech. Elle a été construite au 12e siècle par les Almohades et son nom rappelle les « </a:t>
            </a:r>
            <a:r>
              <a:rPr lang="fr-FR" sz="2800" dirty="0" err="1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koutoubiyyine</a:t>
            </a: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 », les marchands de livres qui vendaient leurs ouvrages tout près.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69330A1-2F45-85CF-62A1-41C9259A445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B582035-B311-D24C-4CD1-E9F64D73C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185909-E7F2-3DDE-65B1-CAF2531D8F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601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4BF9E-6817-9516-D102-C0619752A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964882-F99E-5F29-4EE7-E5CB0A3C5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1766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Lecture en cours 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808460F-A00D-9879-85CD-31E18CC333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FR_N6_P5_SEM2_S2 (Karaoké) V1">
            <a:hlinkClick r:id="" action="ppaction://media"/>
            <a:extLst>
              <a:ext uri="{FF2B5EF4-FFF2-40B4-BE49-F238E27FC236}">
                <a16:creationId xmlns:a16="http://schemas.microsoft.com/office/drawing/2014/main" id="{17946146-0175-A6BD-82C7-B56CEC6E53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96109" y="2217446"/>
            <a:ext cx="6751781" cy="379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59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E2B00-E64E-849B-6C9A-179EB83B0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6131F35-7768-35EF-E2DD-3F4FDF6AC06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560441C-1373-BA01-8B8F-58D2E7B1F2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4">
            <a:extLst>
              <a:ext uri="{FF2B5EF4-FFF2-40B4-BE49-F238E27FC236}">
                <a16:creationId xmlns:a16="http://schemas.microsoft.com/office/drawing/2014/main" id="{03D2A36A-08F2-51E6-E0A9-B81E8D50F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BDF477D-84A3-6455-9DCE-83DE44F0E07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BDF477D-84A3-6455-9DCE-83DE44F0E07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0B096552-2170-5286-8D5F-0C8FC078367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0B096552-2170-5286-8D5F-0C8FC078367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72B6AE-30EC-4A7D-424B-1E579A37DA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C0E9952-1758-69DA-81A2-41BE2C8C785A}"/>
              </a:ext>
            </a:extLst>
          </p:cNvPr>
          <p:cNvSpPr/>
          <p:nvPr/>
        </p:nvSpPr>
        <p:spPr>
          <a:xfrm>
            <a:off x="2238719" y="1996914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CA37C5-9AD0-99C4-7912-79BD0897173E}"/>
              </a:ext>
            </a:extLst>
          </p:cNvPr>
          <p:cNvSpPr/>
          <p:nvPr/>
        </p:nvSpPr>
        <p:spPr>
          <a:xfrm>
            <a:off x="3977993" y="1996153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87AFD7-4EB1-4210-BFA3-AF7FC1BFE4CC}"/>
              </a:ext>
            </a:extLst>
          </p:cNvPr>
          <p:cNvSpPr txBox="1"/>
          <p:nvPr/>
        </p:nvSpPr>
        <p:spPr>
          <a:xfrm>
            <a:off x="2494095" y="1991473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6A8D8FC-F516-4744-6236-4CD93A31A6D3}"/>
              </a:ext>
            </a:extLst>
          </p:cNvPr>
          <p:cNvSpPr txBox="1"/>
          <p:nvPr/>
        </p:nvSpPr>
        <p:spPr>
          <a:xfrm>
            <a:off x="4218811" y="2005052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F29B431-42F3-2AD3-014B-AC15C906C2FE}"/>
              </a:ext>
            </a:extLst>
          </p:cNvPr>
          <p:cNvSpPr/>
          <p:nvPr/>
        </p:nvSpPr>
        <p:spPr>
          <a:xfrm>
            <a:off x="5698016" y="1991473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71DFE79-2C06-0574-0C30-64EF13FF35B9}"/>
              </a:ext>
            </a:extLst>
          </p:cNvPr>
          <p:cNvSpPr txBox="1"/>
          <p:nvPr/>
        </p:nvSpPr>
        <p:spPr>
          <a:xfrm>
            <a:off x="5938834" y="1981122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191B6D-8EB7-664A-88E9-A82D8588B0F5}"/>
              </a:ext>
            </a:extLst>
          </p:cNvPr>
          <p:cNvSpPr txBox="1"/>
          <p:nvPr/>
        </p:nvSpPr>
        <p:spPr>
          <a:xfrm>
            <a:off x="510878" y="2541224"/>
            <a:ext cx="8122243" cy="3889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La Koutoubia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La Koutoubia est la mosquée la plus célèbre de Marrakech. Elle a été construite au 12e siècle par les Almohades et son nom rappelle les « </a:t>
            </a:r>
            <a:r>
              <a:rPr lang="fr-FR" sz="2800" dirty="0" err="1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koutoubiyyine</a:t>
            </a: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 », les marchands de livres qui vendaient leurs ouvrages tout près.</a:t>
            </a:r>
          </a:p>
        </p:txBody>
      </p:sp>
    </p:spTree>
    <p:extLst>
      <p:ext uri="{BB962C8B-B14F-4D97-AF65-F5344CB8AC3E}">
        <p14:creationId xmlns:p14="http://schemas.microsoft.com/office/powerpoint/2010/main" val="296519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BA238-85B9-00CA-1FD9-75C790DCA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EBC369E-965A-5C64-57FC-83E112C646A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BC369E-965A-5C64-57FC-83E112C646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479FC0A-437D-89C7-35E1-5DA9474F7FD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479FC0A-437D-89C7-35E1-5DA9474F7FD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7">
            <a:extLst>
              <a:ext uri="{FF2B5EF4-FFF2-40B4-BE49-F238E27FC236}">
                <a16:creationId xmlns:a16="http://schemas.microsoft.com/office/drawing/2014/main" id="{DDAFF209-9DD8-CAE9-9C48-47DCAD1C6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On passe à la deuxième partie du texte.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</a:t>
            </a:r>
            <a:r>
              <a:rPr kumimoji="0" lang="fr-FR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isez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silencieusement. Après je vais diffuser une lecture audio.</a:t>
            </a:r>
            <a:endParaRPr lang="fr-MA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E7DBAC51-4742-BA2E-9BA9-05AC8C19FAF9}"/>
              </a:ext>
            </a:extLst>
          </p:cNvPr>
          <p:cNvSpPr txBox="1">
            <a:spLocks/>
          </p:cNvSpPr>
          <p:nvPr/>
        </p:nvSpPr>
        <p:spPr>
          <a:xfrm>
            <a:off x="1691999" y="756000"/>
            <a:ext cx="704224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6FDE41D3-79F9-E839-7C63-441B0EC8ACAF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C768B60-02EB-DF61-0EE7-4344FAC3577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76AE082-7372-42A9-7F33-6B2302D30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6AC993-4F70-DF7E-3A5E-0257AC86F2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97369F-AC0E-FD0C-AE66-18BD030F1392}"/>
              </a:ext>
            </a:extLst>
          </p:cNvPr>
          <p:cNvSpPr/>
          <p:nvPr/>
        </p:nvSpPr>
        <p:spPr>
          <a:xfrm>
            <a:off x="3856241" y="1981716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D8B96DF-BB18-FDE8-E5AF-C7D9F77174BD}"/>
              </a:ext>
            </a:extLst>
          </p:cNvPr>
          <p:cNvSpPr/>
          <p:nvPr/>
        </p:nvSpPr>
        <p:spPr>
          <a:xfrm>
            <a:off x="2164994" y="197772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C2AAB98-C37F-50CD-CB02-7624AA3C7EDC}"/>
              </a:ext>
            </a:extLst>
          </p:cNvPr>
          <p:cNvSpPr txBox="1"/>
          <p:nvPr/>
        </p:nvSpPr>
        <p:spPr>
          <a:xfrm>
            <a:off x="4111617" y="1976275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9D96A58-CD09-A64E-AB07-020E0E61A074}"/>
              </a:ext>
            </a:extLst>
          </p:cNvPr>
          <p:cNvSpPr txBox="1"/>
          <p:nvPr/>
        </p:nvSpPr>
        <p:spPr>
          <a:xfrm>
            <a:off x="2405812" y="198662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F9A8D751-EE66-8B5A-9822-9F7BADDDE775}"/>
              </a:ext>
            </a:extLst>
          </p:cNvPr>
          <p:cNvSpPr/>
          <p:nvPr/>
        </p:nvSpPr>
        <p:spPr>
          <a:xfrm>
            <a:off x="5562046" y="199697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68E2ABB-2975-8901-0D66-1526173CB8C0}"/>
              </a:ext>
            </a:extLst>
          </p:cNvPr>
          <p:cNvSpPr txBox="1"/>
          <p:nvPr/>
        </p:nvSpPr>
        <p:spPr>
          <a:xfrm>
            <a:off x="5802864" y="198662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E67F36-DA45-13A5-20FB-0713BBFD0B62}"/>
              </a:ext>
            </a:extLst>
          </p:cNvPr>
          <p:cNvSpPr txBox="1"/>
          <p:nvPr/>
        </p:nvSpPr>
        <p:spPr>
          <a:xfrm>
            <a:off x="510877" y="2770336"/>
            <a:ext cx="8122243" cy="3018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6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Lors d’un voyage, mes parents l’ont visitée avec admiration. Ils ont découvert son immense minaret de 77 mètres, ses jardins calmes et son architecture andalouse et marocaine. Le guide leur a raconté des histoires intéressantes sur la construction et les traditions liées à ce lieu sacré.</a:t>
            </a:r>
          </a:p>
        </p:txBody>
      </p:sp>
    </p:spTree>
    <p:extLst>
      <p:ext uri="{BB962C8B-B14F-4D97-AF65-F5344CB8AC3E}">
        <p14:creationId xmlns:p14="http://schemas.microsoft.com/office/powerpoint/2010/main" val="280233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DA3153F0-3379-C9BD-BFFE-6C0D3D368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  <a:endParaRPr lang="fr-MA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1FED8A7A-B386-C3D2-7C18-7FB37F60C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FR_N6_P5_SEM2_S2 (Karaoké) V2">
            <a:hlinkClick r:id="" action="ppaction://media"/>
            <a:extLst>
              <a:ext uri="{FF2B5EF4-FFF2-40B4-BE49-F238E27FC236}">
                <a16:creationId xmlns:a16="http://schemas.microsoft.com/office/drawing/2014/main" id="{DBA7FA0B-1381-A29C-3AFA-A1817FFC95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4184" y="1910195"/>
            <a:ext cx="7030749" cy="395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F1A6245F-4C19-147D-3D7E-184CC11A6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611" y="756000"/>
            <a:ext cx="6910389" cy="612000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Qui veut lire le texte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F85056E9-0416-0354-542B-5A18B64BD46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F85056E9-0416-0354-542B-5A18B64BD46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AF408D06-1DC3-47E4-187A-2A34EB8193A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AF408D06-1DC3-47E4-187A-2A34EB8193A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itre 4">
            <a:extLst>
              <a:ext uri="{FF2B5EF4-FFF2-40B4-BE49-F238E27FC236}">
                <a16:creationId xmlns:a16="http://schemas.microsoft.com/office/drawing/2014/main" id="{2DE20FED-A9E6-8E5D-72E7-F7EE914BABDE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37A171B-0E1F-06FE-53E2-40AE3E3989A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37A171B-0E1F-06FE-53E2-40AE3E3989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47D71A58-3367-B7A8-C559-66D3826CAE8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47D71A58-3367-B7A8-C559-66D3826CAE8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7A25D4-3F08-9F58-A576-B9EE3FF60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7FDC65C-E479-C765-9B25-FD3610884B6D}"/>
              </a:ext>
            </a:extLst>
          </p:cNvPr>
          <p:cNvSpPr/>
          <p:nvPr/>
        </p:nvSpPr>
        <p:spPr>
          <a:xfrm>
            <a:off x="3856241" y="1910108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FF9AEE9-4C6A-71E9-9343-3004923008C5}"/>
              </a:ext>
            </a:extLst>
          </p:cNvPr>
          <p:cNvSpPr/>
          <p:nvPr/>
        </p:nvSpPr>
        <p:spPr>
          <a:xfrm>
            <a:off x="2164994" y="19061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8DFC03-B01F-F989-6A55-98923CAFC2A7}"/>
              </a:ext>
            </a:extLst>
          </p:cNvPr>
          <p:cNvSpPr txBox="1"/>
          <p:nvPr/>
        </p:nvSpPr>
        <p:spPr>
          <a:xfrm>
            <a:off x="4111617" y="1904667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BE8F0A-35B6-A63A-9DF2-E991E2DCE827}"/>
              </a:ext>
            </a:extLst>
          </p:cNvPr>
          <p:cNvSpPr txBox="1"/>
          <p:nvPr/>
        </p:nvSpPr>
        <p:spPr>
          <a:xfrm>
            <a:off x="2405812" y="1915020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95A27A4-A66A-30DB-7F65-B8CD0F7DA624}"/>
              </a:ext>
            </a:extLst>
          </p:cNvPr>
          <p:cNvSpPr/>
          <p:nvPr/>
        </p:nvSpPr>
        <p:spPr>
          <a:xfrm>
            <a:off x="5562046" y="192537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B1CC8E7-FC55-DFEE-3E18-865D1F373D87}"/>
              </a:ext>
            </a:extLst>
          </p:cNvPr>
          <p:cNvSpPr txBox="1"/>
          <p:nvPr/>
        </p:nvSpPr>
        <p:spPr>
          <a:xfrm>
            <a:off x="5802864" y="1915020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50F0E1-9BB5-D1A2-430B-FA722A2F0257}"/>
              </a:ext>
            </a:extLst>
          </p:cNvPr>
          <p:cNvSpPr txBox="1"/>
          <p:nvPr/>
        </p:nvSpPr>
        <p:spPr>
          <a:xfrm>
            <a:off x="489161" y="2841723"/>
            <a:ext cx="8122243" cy="3018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6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Lors d’un voyage, mes parents l’ont visitée avec admiration. Ils ont découvert son immense minaret de 77 mètres, ses jardins calmes et son architecture andalouse et marocaine. Le guide leur a raconté des histoires intéressantes sur la construction et les traditions liées à ce lieu sacré.</a:t>
            </a:r>
          </a:p>
        </p:txBody>
      </p:sp>
    </p:spTree>
    <p:extLst>
      <p:ext uri="{BB962C8B-B14F-4D97-AF65-F5344CB8AC3E}">
        <p14:creationId xmlns:p14="http://schemas.microsoft.com/office/powerpoint/2010/main" val="392378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97820F3-BC5B-B92E-A4D2-E588403FE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On passe à la troisième partie, Lisez silencieusement. Après je vais diffuser une lecture audio.</a:t>
            </a:r>
            <a:endParaRPr lang="fr-MA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299E5E2-F996-FC7C-94BD-0221D2FFFAE8}"/>
              </a:ext>
            </a:extLst>
          </p:cNvPr>
          <p:cNvSpPr txBox="1">
            <a:spLocks/>
          </p:cNvSpPr>
          <p:nvPr/>
        </p:nvSpPr>
        <p:spPr>
          <a:xfrm>
            <a:off x="1691999" y="756000"/>
            <a:ext cx="704224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047C1F89-7634-64EC-4F62-31289AED34C2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837A6BE-142D-BC2B-A2DA-A57164007F8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EABD7BC-2218-2360-9A3C-8FED5F2D3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2B2BCD-8902-5EAB-BC56-993A35A07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A584A91-9D02-74B3-FD0A-2BFCEA034884}"/>
              </a:ext>
            </a:extLst>
          </p:cNvPr>
          <p:cNvSpPr txBox="1"/>
          <p:nvPr/>
        </p:nvSpPr>
        <p:spPr>
          <a:xfrm>
            <a:off x="6117079" y="1821374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A727972-610E-7606-097E-5F25ABB5A240}"/>
              </a:ext>
            </a:extLst>
          </p:cNvPr>
          <p:cNvSpPr/>
          <p:nvPr/>
        </p:nvSpPr>
        <p:spPr>
          <a:xfrm>
            <a:off x="2131525" y="183716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E9FDCD5-4ABE-7E4F-6B6C-3A4E06DD4256}"/>
              </a:ext>
            </a:extLst>
          </p:cNvPr>
          <p:cNvSpPr/>
          <p:nvPr/>
        </p:nvSpPr>
        <p:spPr>
          <a:xfrm>
            <a:off x="3870799" y="18364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5CD7DA-6B09-52C2-7B58-F61D902C264F}"/>
              </a:ext>
            </a:extLst>
          </p:cNvPr>
          <p:cNvSpPr txBox="1"/>
          <p:nvPr/>
        </p:nvSpPr>
        <p:spPr>
          <a:xfrm>
            <a:off x="2386901" y="1831725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9756C63-C07D-52A9-6D7A-B5F0B6379E13}"/>
              </a:ext>
            </a:extLst>
          </p:cNvPr>
          <p:cNvSpPr txBox="1"/>
          <p:nvPr/>
        </p:nvSpPr>
        <p:spPr>
          <a:xfrm>
            <a:off x="4111617" y="1845304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F96E8F2-D58D-CEE1-73ED-C1FF1A57D3E6}"/>
              </a:ext>
            </a:extLst>
          </p:cNvPr>
          <p:cNvSpPr/>
          <p:nvPr/>
        </p:nvSpPr>
        <p:spPr>
          <a:xfrm>
            <a:off x="5590822" y="1831725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04A6A4F-4A21-DF66-DC76-59FA065BDA33}"/>
              </a:ext>
            </a:extLst>
          </p:cNvPr>
          <p:cNvSpPr txBox="1"/>
          <p:nvPr/>
        </p:nvSpPr>
        <p:spPr>
          <a:xfrm>
            <a:off x="5831640" y="1821374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D65945B-4AE8-D07C-CC50-01CE16629C5F}"/>
              </a:ext>
            </a:extLst>
          </p:cNvPr>
          <p:cNvSpPr txBox="1"/>
          <p:nvPr/>
        </p:nvSpPr>
        <p:spPr>
          <a:xfrm>
            <a:off x="751409" y="2493439"/>
            <a:ext cx="7602158" cy="3742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3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Mes parents ont marché lentement, observé attentivement les décorations en plâtre et en céramique, et écouté les explications avec respect. À la sortie, ils ont pris des photos et acheté quelques souvenirs aux vendeurs de la place.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3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Ils ont compris que la Koutoubia est bien plus qu’un lieu de prière : c’est un monument qui raconte l’histoire de Marrakech et qui attire chaque année des milliers de visiteurs.</a:t>
            </a:r>
            <a:endParaRPr lang="fr-FR" sz="2300" b="1" dirty="0">
              <a:solidFill>
                <a:srgbClr val="4472C4">
                  <a:lumMod val="75000"/>
                </a:srgb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95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7955BC-A369-10AD-B291-568075DC7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 </a:t>
            </a:r>
            <a:endParaRPr lang="fr-MA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1E02432-E04C-26E5-B223-DEC0CB0E7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4" name="FR_N6_P5_SEM2_S2 (Karaoké) V3">
            <a:hlinkClick r:id="" action="ppaction://media"/>
            <a:extLst>
              <a:ext uri="{FF2B5EF4-FFF2-40B4-BE49-F238E27FC236}">
                <a16:creationId xmlns:a16="http://schemas.microsoft.com/office/drawing/2014/main" id="{3D20143A-BFE3-3DA5-44C0-49D8558D45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1479" y="1854778"/>
            <a:ext cx="6801042" cy="382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6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2245F3-8F1D-67CC-BE76-31E03FD74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2772B3F-6FF7-AFA7-F8EE-0BFCB613D75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2772B3F-6FF7-AFA7-F8EE-0BFCB613D7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4">
            <a:extLst>
              <a:ext uri="{FF2B5EF4-FFF2-40B4-BE49-F238E27FC236}">
                <a16:creationId xmlns:a16="http://schemas.microsoft.com/office/drawing/2014/main" id="{B3145C1B-2908-5036-0E01-FBBA2D2C4B1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D7465CE7-6A69-BE6A-D606-C0A4DF2C93E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D7465CE7-6A69-BE6A-D606-C0A4DF2C93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12F8B2-204B-F2BD-0C39-6A1352484D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755242B-DD75-23F7-32DC-5F4FF871EF9D}"/>
              </a:ext>
            </a:extLst>
          </p:cNvPr>
          <p:cNvSpPr txBox="1"/>
          <p:nvPr/>
        </p:nvSpPr>
        <p:spPr>
          <a:xfrm>
            <a:off x="6117079" y="1821374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0276836-CF09-F469-FD02-F686910EB7C2}"/>
              </a:ext>
            </a:extLst>
          </p:cNvPr>
          <p:cNvSpPr/>
          <p:nvPr/>
        </p:nvSpPr>
        <p:spPr>
          <a:xfrm>
            <a:off x="2131525" y="183716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11BF24D-2257-C18E-E74D-D9DBFB806AC6}"/>
              </a:ext>
            </a:extLst>
          </p:cNvPr>
          <p:cNvSpPr/>
          <p:nvPr/>
        </p:nvSpPr>
        <p:spPr>
          <a:xfrm>
            <a:off x="3870799" y="18364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EED71A8-3705-5066-100E-6B6CEB92AE18}"/>
              </a:ext>
            </a:extLst>
          </p:cNvPr>
          <p:cNvSpPr txBox="1"/>
          <p:nvPr/>
        </p:nvSpPr>
        <p:spPr>
          <a:xfrm>
            <a:off x="2386901" y="1831725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412601C-3192-BE2E-84F5-C81A9C53B789}"/>
              </a:ext>
            </a:extLst>
          </p:cNvPr>
          <p:cNvSpPr txBox="1"/>
          <p:nvPr/>
        </p:nvSpPr>
        <p:spPr>
          <a:xfrm>
            <a:off x="4111617" y="1845304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FA09C29-EE9E-BBC2-D10A-9630454F52A0}"/>
              </a:ext>
            </a:extLst>
          </p:cNvPr>
          <p:cNvSpPr/>
          <p:nvPr/>
        </p:nvSpPr>
        <p:spPr>
          <a:xfrm>
            <a:off x="5590822" y="1831725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78F2943-1E7C-9039-30DC-B9A9DC47F02D}"/>
              </a:ext>
            </a:extLst>
          </p:cNvPr>
          <p:cNvSpPr txBox="1"/>
          <p:nvPr/>
        </p:nvSpPr>
        <p:spPr>
          <a:xfrm>
            <a:off x="5831640" y="1821374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A28AF06-79A0-2582-53FB-7DCC20C0AC2E}"/>
              </a:ext>
            </a:extLst>
          </p:cNvPr>
          <p:cNvSpPr txBox="1"/>
          <p:nvPr/>
        </p:nvSpPr>
        <p:spPr>
          <a:xfrm>
            <a:off x="751409" y="2493439"/>
            <a:ext cx="7602158" cy="3742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3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Mes parents ont marché lentement, observé attentivement les décorations en plâtre et en céramique, et écouté les explications avec respect. À la sortie, ils ont pris des photos et acheté quelques souvenirs aux vendeurs de la place.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3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Ils ont compris que la Koutoubia est bien plus qu’un lieu de prière : c’est un monument qui raconte l’histoire de Marrakech et qui attire chaque année des milliers de visiteurs.</a:t>
            </a:r>
            <a:endParaRPr lang="fr-FR" sz="2300" b="1" dirty="0">
              <a:solidFill>
                <a:srgbClr val="4472C4">
                  <a:lumMod val="75000"/>
                </a:srgb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61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8B940A9-A3E1-8EB2-1FBB-D1749361A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537" y="1919117"/>
            <a:ext cx="2882989" cy="44221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3">
            <a:extLst>
              <a:ext uri="{FF2B5EF4-FFF2-40B4-BE49-F238E27FC236}">
                <a16:creationId xmlns:a16="http://schemas.microsoft.com/office/drawing/2014/main" id="{C4964C34-F498-994C-39D3-D849E73A1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763966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119.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81DF387-5E9D-99BD-3B5B-2103A34F7B0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7E86EB7-D5D7-C851-92BD-4FDAA8FFB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FFDEA7-5B5B-29D9-68DD-4426BFC098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E4C5A032-849C-7FC3-4C7D-257A397524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E4C5A032-849C-7FC3-4C7D-257A397524B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53555A8D-B86F-5A1C-B847-A9646355676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53555A8D-B86F-5A1C-B847-A9646355676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2287B70-6A34-CA91-B0B8-CC6A12408CEB}"/>
              </a:ext>
            </a:extLst>
          </p:cNvPr>
          <p:cNvSpPr/>
          <p:nvPr/>
        </p:nvSpPr>
        <p:spPr>
          <a:xfrm>
            <a:off x="3152403" y="2521324"/>
            <a:ext cx="2509258" cy="143345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07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279D7943-B446-63EB-79F1-0926EEBCD93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FA5BE9B8-9FED-9615-EA70-B9C3E458E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055891-5BE0-ADF5-1C50-16AB04C427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6" name="AutoShape 2">
            <a:extLst>
              <a:ext uri="{FF2B5EF4-FFF2-40B4-BE49-F238E27FC236}">
                <a16:creationId xmlns:a16="http://schemas.microsoft.com/office/drawing/2014/main" id="{DD87A592-C772-47A0-F2F0-0A25FA5A38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EFEFF5C-6634-019D-B65A-7039A2B41B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8F9F9"/>
              </a:clrFrom>
              <a:clrTo>
                <a:srgbClr val="F8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7" r="11290"/>
          <a:stretch>
            <a:fillRect/>
          </a:stretch>
        </p:blipFill>
        <p:spPr bwMode="auto">
          <a:xfrm>
            <a:off x="6148623" y="2439352"/>
            <a:ext cx="2383377" cy="253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75FC96F-D686-C3FB-9533-B80DFDFEC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Lisez le texte à votre voisin. Je vais passer entre les rangs pour vous aider.</a:t>
            </a:r>
            <a:endParaRPr lang="fr-MA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172A7DAC-027F-6DBB-F05A-F608B13B322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172A7DAC-027F-6DBB-F05A-F608B13B322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99D6720E-52EF-64D5-5F5F-8A643444056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99D6720E-52EF-64D5-5F5F-8A643444056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itre 5">
            <a:extLst>
              <a:ext uri="{FF2B5EF4-FFF2-40B4-BE49-F238E27FC236}">
                <a16:creationId xmlns:a16="http://schemas.microsoft.com/office/drawing/2014/main" id="{7DD51245-2081-1382-5C52-A64800DA8D4C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6CFB0C9-73DA-71A6-B1B6-99AFC8C1C17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C474C3F-45FA-BEBB-38E0-116C6D4BB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138B757-82E7-EC01-978D-F7611BF103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5" name="AutoShape 2">
            <a:extLst>
              <a:ext uri="{FF2B5EF4-FFF2-40B4-BE49-F238E27FC236}">
                <a16:creationId xmlns:a16="http://schemas.microsoft.com/office/drawing/2014/main" id="{4FA9AF0E-2808-D2ED-B7C2-A1842BBBD1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328D023-6534-7910-DD37-7AD80E754A9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9757" y="2439352"/>
            <a:ext cx="5617663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4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F952708-F6B1-12DE-8711-767F64392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238" y="2010555"/>
            <a:ext cx="2882988" cy="442210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7C2100-92C6-BB2C-722E-733B2B265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027" y="2010557"/>
            <a:ext cx="2882989" cy="442210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2777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relisez le texte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 la page 119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Vous allez aussi faire l’activité 1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 la page 120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endParaRPr lang="fr-MA" b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2E54E93-1F9D-F50E-39F0-6F76062D117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0D9A01E-838C-C7D9-C818-4AF8F29A5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0BD039D-42CC-59D7-4174-578A60CC68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AB0B1A7-94D7-9F96-3893-F15B206DF767}"/>
              </a:ext>
            </a:extLst>
          </p:cNvPr>
          <p:cNvSpPr/>
          <p:nvPr/>
        </p:nvSpPr>
        <p:spPr>
          <a:xfrm>
            <a:off x="1691999" y="2531858"/>
            <a:ext cx="2515289" cy="152432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583EB01-CB74-1814-6C64-32A73AE8FCF4}"/>
              </a:ext>
            </a:extLst>
          </p:cNvPr>
          <p:cNvSpPr/>
          <p:nvPr/>
        </p:nvSpPr>
        <p:spPr>
          <a:xfrm>
            <a:off x="5394960" y="2611571"/>
            <a:ext cx="2716266" cy="137644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74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 !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477D0B-415C-B65E-BB9D-4BC9542C2E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0249" y="559478"/>
            <a:ext cx="1393241" cy="102429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241F4F7-DE13-5D43-4862-EA328C5800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8C6C1C95-C999-428F-07E5-39433CD4B58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 cstate="print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6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13204</TotalTime>
  <Words>1353</Words>
  <Application>Microsoft Office PowerPoint</Application>
  <PresentationFormat>Affichage à l'écran (4:3)</PresentationFormat>
  <Paragraphs>193</Paragraphs>
  <Slides>58</Slides>
  <Notes>5</Notes>
  <HiddenSlides>0</HiddenSlides>
  <MMClips>11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58</vt:i4>
      </vt:variant>
    </vt:vector>
  </HeadingPairs>
  <TitlesOfParts>
    <vt:vector size="78" baseType="lpstr">
      <vt:lpstr>Dosis ExtraBold</vt:lpstr>
      <vt:lpstr>Aptos Display</vt:lpstr>
      <vt:lpstr>Dosis Medium</vt:lpstr>
      <vt:lpstr>Aptos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Oral</vt:lpstr>
      <vt:lpstr>Lecture</vt:lpstr>
      <vt:lpstr>Ecriture</vt:lpstr>
      <vt:lpstr>1_Lecture</vt:lpstr>
      <vt:lpstr>Thème Office</vt:lpstr>
      <vt:lpstr>1_Ecriture</vt:lpstr>
      <vt:lpstr>2_Lecture</vt:lpstr>
      <vt:lpstr>2_Ecriture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Présentation PowerPoint</vt:lpstr>
      <vt:lpstr>Plan de la séance 2</vt:lpstr>
      <vt:lpstr>Bonjour les enfants ! La leçon de français commence maintenant. Soyez attentifs.</vt:lpstr>
      <vt:lpstr>Avant de commencer, nous allons corriger les activités de vocabulaire.</vt:lpstr>
      <vt:lpstr>Corrigez sur votre livret. </vt:lpstr>
      <vt:lpstr>Répétons ensemble les mots en français. </vt:lpstr>
      <vt:lpstr>Aujourd’hui, nous allons apprendre à poser une question avec Majd et Nada.  Soyez attentifs. </vt:lpstr>
      <vt:lpstr>Lecture de la vidéo.</vt:lpstr>
      <vt:lpstr>Maintenant, on va poser la question comme Majd et Nada. Répétons ensemble. </vt:lpstr>
      <vt:lpstr>Maintenant, nous allons apprendre à répondre à la question : « Qu’as-tu découvert à la Koutoubia ? » « Qu’as-tu découvert à Al Quaraouiyine ? ».</vt:lpstr>
      <vt:lpstr>Lecture de la vidéo.</vt:lpstr>
      <vt:lpstr>Maintenant, on va répondre à la question comme Majd et Nada. Répétons ensemble. </vt:lpstr>
      <vt:lpstr>Voici d’autres exemples : </vt:lpstr>
      <vt:lpstr>Présentation PowerPoint</vt:lpstr>
      <vt:lpstr>Présentation PowerPoint</vt:lpstr>
      <vt:lpstr>Présentation PowerPoint</vt:lpstr>
      <vt:lpstr>Chacun joue le dialogue avec son voisin. </vt:lpstr>
      <vt:lpstr>Plan de la séance 2</vt:lpstr>
      <vt:lpstr>Nous allons apprendre à conjuguer le verbe « découvrir » au passé composé</vt:lpstr>
      <vt:lpstr>Lecture de la vidéo.</vt:lpstr>
      <vt:lpstr>Répétons ensemble. </vt:lpstr>
      <vt:lpstr>Prenez vos ardoises.</vt:lpstr>
      <vt:lpstr>Sur vos ardoises, complétez la phrase avec le verbe « découvrir » au passé composé.</vt:lpstr>
      <vt:lpstr>Levez les ardoises. </vt:lpstr>
      <vt:lpstr>Corrigez. </vt:lpstr>
      <vt:lpstr>Compétez la phrase avec le verbe « découvrir » au passé composé.</vt:lpstr>
      <vt:lpstr>Levez les ardoises. </vt:lpstr>
      <vt:lpstr>Corrigez. </vt:lpstr>
      <vt:lpstr>Compétez la phrase avec le verbe « découvrir » au passé composé.</vt:lpstr>
      <vt:lpstr>Levez les ardoises. </vt:lpstr>
      <vt:lpstr>Corrigez.</vt:lpstr>
      <vt:lpstr>Levez les ardoises. </vt:lpstr>
      <vt:lpstr>Compétez la phrase avec le verbe « découvrir » au présent.</vt:lpstr>
      <vt:lpstr>Levez les ardoises. </vt:lpstr>
      <vt:lpstr>Corrigez.</vt:lpstr>
      <vt:lpstr>Rangez vos ardoises. </vt:lpstr>
      <vt:lpstr>Prenez vos livrets à la page 120.</vt:lpstr>
      <vt:lpstr>Présentation PowerPoint</vt:lpstr>
      <vt:lpstr>Présentation PowerPoint</vt:lpstr>
      <vt:lpstr>Plan de la séance 2</vt:lpstr>
      <vt:lpstr>Maintenant, nous allons faire de la lecture.</vt:lpstr>
      <vt:lpstr>Lisez la première partie du texte silencieusement. Après je vais diffuser une lecture audio. </vt:lpstr>
      <vt:lpstr> Lecture en cours </vt:lpstr>
      <vt:lpstr>Qui veut lire le texte ? </vt:lpstr>
      <vt:lpstr>On passe à la deuxième partie du texte. Lisez  silencieusement. Après je vais diffuser une lecture audio.</vt:lpstr>
      <vt:lpstr>Lecture en cours. </vt:lpstr>
      <vt:lpstr>Qui veut lire le texte ?</vt:lpstr>
      <vt:lpstr>On passe à la troisième partie, Lisez silencieusement. Après je vais diffuser une lecture audio.</vt:lpstr>
      <vt:lpstr>Lecture en cours </vt:lpstr>
      <vt:lpstr>Qui veut lire ? </vt:lpstr>
      <vt:lpstr>Prenez vos livrets à la page 119.</vt:lpstr>
      <vt:lpstr>Lisez le texte à votre voisin. Je vais passer entre les rangs pour vous aider.</vt:lpstr>
      <vt:lpstr>Notez les devoirs à faire à la maison. À la maison, relisez le texte de la page 119. Vous allez aussi faire l’activité 1 de la page 120. </vt:lpstr>
      <vt:lpstr>La séance d’aujourd’hui est terminée. À bientôt 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WINDOWS 10</dc:creator>
  <cp:lastModifiedBy>KHALID.RAMNI</cp:lastModifiedBy>
  <cp:revision>168</cp:revision>
  <cp:lastPrinted>2025-08-13T10:11:39Z</cp:lastPrinted>
  <dcterms:created xsi:type="dcterms:W3CDTF">2025-08-01T12:31:49Z</dcterms:created>
  <dcterms:modified xsi:type="dcterms:W3CDTF">2026-05-16T13:30:14Z</dcterms:modified>
</cp:coreProperties>
</file>