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711" r:id="rId6"/>
    <p:sldMasterId id="2147483720" r:id="rId7"/>
    <p:sldMasterId id="2147483808" r:id="rId8"/>
    <p:sldMasterId id="2147483818" r:id="rId9"/>
    <p:sldMasterId id="2147483831" r:id="rId10"/>
    <p:sldMasterId id="2147483852" r:id="rId11"/>
  </p:sldMasterIdLst>
  <p:notesMasterIdLst>
    <p:notesMasterId r:id="rId84"/>
  </p:notesMasterIdLst>
  <p:sldIdLst>
    <p:sldId id="1328" r:id="rId12"/>
    <p:sldId id="1029" r:id="rId13"/>
    <p:sldId id="951" r:id="rId14"/>
    <p:sldId id="1329" r:id="rId15"/>
    <p:sldId id="798" r:id="rId16"/>
    <p:sldId id="1098" r:id="rId17"/>
    <p:sldId id="1184" r:id="rId18"/>
    <p:sldId id="1147" r:id="rId19"/>
    <p:sldId id="1304" r:id="rId20"/>
    <p:sldId id="1305" r:id="rId21"/>
    <p:sldId id="1159" r:id="rId22"/>
    <p:sldId id="1293" r:id="rId23"/>
    <p:sldId id="1249" r:id="rId24"/>
    <p:sldId id="1250" r:id="rId25"/>
    <p:sldId id="1124" r:id="rId26"/>
    <p:sldId id="1306" r:id="rId27"/>
    <p:sldId id="1292" r:id="rId28"/>
    <p:sldId id="1289" r:id="rId29"/>
    <p:sldId id="1265" r:id="rId30"/>
    <p:sldId id="1095" r:id="rId31"/>
    <p:sldId id="1126" r:id="rId32"/>
    <p:sldId id="1102" r:id="rId33"/>
    <p:sldId id="1101" r:id="rId34"/>
    <p:sldId id="1129" r:id="rId35"/>
    <p:sldId id="1148" r:id="rId36"/>
    <p:sldId id="1092" r:id="rId37"/>
    <p:sldId id="1156" r:id="rId38"/>
    <p:sldId id="1035" r:id="rId39"/>
    <p:sldId id="715" r:id="rId40"/>
    <p:sldId id="1309" r:id="rId41"/>
    <p:sldId id="1311" r:id="rId42"/>
    <p:sldId id="1088" r:id="rId43"/>
    <p:sldId id="1312" r:id="rId44"/>
    <p:sldId id="1313" r:id="rId45"/>
    <p:sldId id="1314" r:id="rId46"/>
    <p:sldId id="1315" r:id="rId47"/>
    <p:sldId id="1316" r:id="rId48"/>
    <p:sldId id="1317" r:id="rId49"/>
    <p:sldId id="1318" r:id="rId50"/>
    <p:sldId id="1205" r:id="rId51"/>
    <p:sldId id="1319" r:id="rId52"/>
    <p:sldId id="1320" r:id="rId53"/>
    <p:sldId id="1321" r:id="rId54"/>
    <p:sldId id="1322" r:id="rId55"/>
    <p:sldId id="1323" r:id="rId56"/>
    <p:sldId id="1324" r:id="rId57"/>
    <p:sldId id="1325" r:id="rId58"/>
    <p:sldId id="1326" r:id="rId59"/>
    <p:sldId id="1273" r:id="rId60"/>
    <p:sldId id="1271" r:id="rId61"/>
    <p:sldId id="1274" r:id="rId62"/>
    <p:sldId id="1153" r:id="rId63"/>
    <p:sldId id="1206" r:id="rId64"/>
    <p:sldId id="1103" r:id="rId65"/>
    <p:sldId id="1104" r:id="rId66"/>
    <p:sldId id="1310" r:id="rId67"/>
    <p:sldId id="1162" r:id="rId68"/>
    <p:sldId id="1034" r:id="rId69"/>
    <p:sldId id="1327" r:id="rId70"/>
    <p:sldId id="1278" r:id="rId71"/>
    <p:sldId id="1186" r:id="rId72"/>
    <p:sldId id="1279" r:id="rId73"/>
    <p:sldId id="1187" r:id="rId74"/>
    <p:sldId id="1036" r:id="rId75"/>
    <p:sldId id="1280" r:id="rId76"/>
    <p:sldId id="1051" r:id="rId77"/>
    <p:sldId id="1281" r:id="rId78"/>
    <p:sldId id="1267" r:id="rId79"/>
    <p:sldId id="1282" r:id="rId80"/>
    <p:sldId id="1056" r:id="rId81"/>
    <p:sldId id="1057" r:id="rId82"/>
    <p:sldId id="689" r:id="rId83"/>
  </p:sldIdLst>
  <p:sldSz cx="9144000" cy="6858000" type="screen4x3"/>
  <p:notesSz cx="6735763" cy="9866313"/>
  <p:embeddedFontLst>
    <p:embeddedFont>
      <p:font typeface="Dosis" pitchFamily="2" charset="0"/>
      <p:regular r:id="rId85"/>
      <p:bold r:id="rId86"/>
    </p:embeddedFont>
    <p:embeddedFont>
      <p:font typeface="Dosis ExtraBold" pitchFamily="2" charset="0"/>
      <p:bold r:id="rId87"/>
    </p:embeddedFont>
    <p:embeddedFont>
      <p:font typeface="Dosis Medium" pitchFamily="2" charset="0"/>
      <p:regular r:id="rId88"/>
    </p:embeddedFont>
    <p:embeddedFont>
      <p:font typeface="Dosis SemiBold" pitchFamily="2" charset="0"/>
      <p:bold r:id="rId89"/>
    </p:embeddedFont>
    <p:embeddedFont>
      <p:font typeface="Mistral" panose="03090702030407020403" pitchFamily="66" charset="0"/>
      <p:regular r:id="rId9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234"/>
    <a:srgbClr val="F26553"/>
    <a:srgbClr val="2196B1"/>
    <a:srgbClr val="4B5377"/>
    <a:srgbClr val="424D7B"/>
    <a:srgbClr val="565F88"/>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758422-D9A6-4D52-BC19-98F75332CA4B}" v="28" dt="2026-05-10T12:45:00.08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5363" autoAdjust="0"/>
  </p:normalViewPr>
  <p:slideViewPr>
    <p:cSldViewPr snapToGrid="0">
      <p:cViewPr varScale="1">
        <p:scale>
          <a:sx n="77" d="100"/>
          <a:sy n="77" d="100"/>
        </p:scale>
        <p:origin x="824" y="45"/>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notesMaster" Target="notesMasters/notesMaster1.xml"/><Relationship Id="rId89" Type="http://schemas.openxmlformats.org/officeDocument/2006/relationships/font" Target="fonts/font5.fntdata"/><Relationship Id="rId97" Type="http://schemas.microsoft.com/office/2018/10/relationships/authors" Target="authors.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font" Target="fonts/font3.fntdata"/><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font" Target="fonts/font6.fntdata"/><Relationship Id="rId95" Type="http://schemas.microsoft.com/office/2016/11/relationships/changesInfo" Target="changesInfos/changesInfo1.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font" Target="fonts/font1.fntdata"/><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font" Target="fonts/font4.fntdata"/><Relationship Id="rId91" Type="http://schemas.openxmlformats.org/officeDocument/2006/relationships/presProps" Target="presProps.xml"/><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font" Target="fonts/font2.fntdata"/><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custSel modSld">
      <pc:chgData name="Salima  Ben Najem" userId="5d5d9c33-4a8f-4fad-a74b-e23ae769dead" providerId="ADAL" clId="{9BC4A8D2-6BD3-4F6E-9B89-9E8D97E5DD9E}" dt="2026-05-07T12:03:55.215" v="4"/>
      <pc:docMkLst>
        <pc:docMk/>
      </pc:docMkLst>
      <pc:sldChg chg="addSp delSp modSp mod">
        <pc:chgData name="Salima  Ben Najem" userId="5d5d9c33-4a8f-4fad-a74b-e23ae769dead" providerId="ADAL" clId="{9BC4A8D2-6BD3-4F6E-9B89-9E8D97E5DD9E}" dt="2026-05-07T12:03:28.480" v="2" actId="26606"/>
        <pc:sldMkLst>
          <pc:docMk/>
          <pc:sldMk cId="56895326" sldId="257"/>
        </pc:sldMkLst>
        <pc:spChg chg="add">
          <ac:chgData name="Salima  Ben Najem" userId="5d5d9c33-4a8f-4fad-a74b-e23ae769dead" providerId="ADAL" clId="{9BC4A8D2-6BD3-4F6E-9B89-9E8D97E5DD9E}" dt="2026-05-07T12:03:28.480" v="2" actId="26606"/>
          <ac:spMkLst>
            <pc:docMk/>
            <pc:sldMk cId="56895326" sldId="257"/>
            <ac:spMk id="33" creationId="{42A4FC2C-047E-45A5-965D-8E1E3BF09BC6}"/>
          </ac:spMkLst>
        </pc:spChg>
        <pc:picChg chg="add mod">
          <ac:chgData name="Salima  Ben Najem" userId="5d5d9c33-4a8f-4fad-a74b-e23ae769dead" providerId="ADAL" clId="{9BC4A8D2-6BD3-4F6E-9B89-9E8D97E5DD9E}" dt="2026-05-07T12:03:28.480" v="2" actId="26606"/>
          <ac:picMkLst>
            <pc:docMk/>
            <pc:sldMk cId="56895326" sldId="257"/>
            <ac:picMk id="4" creationId="{1A42A1E7-F893-249D-D0F5-695869182A15}"/>
          </ac:picMkLst>
        </pc:picChg>
      </pc:sldChg>
      <pc:sldChg chg="addSp delSp modSp mod">
        <pc:chgData name="Salima  Ben Najem" userId="5d5d9c33-4a8f-4fad-a74b-e23ae769dead" providerId="ADAL" clId="{9BC4A8D2-6BD3-4F6E-9B89-9E8D97E5DD9E}" dt="2026-05-07T12:03:55.215" v="4"/>
        <pc:sldMkLst>
          <pc:docMk/>
          <pc:sldMk cId="2984935514" sldId="1208"/>
        </pc:sldMkLst>
        <pc:grpChg chg="add mod">
          <ac:chgData name="Salima  Ben Najem" userId="5d5d9c33-4a8f-4fad-a74b-e23ae769dead" providerId="ADAL" clId="{9BC4A8D2-6BD3-4F6E-9B89-9E8D97E5DD9E}" dt="2026-05-07T12:03:55.215" v="4"/>
          <ac:grpSpMkLst>
            <pc:docMk/>
            <pc:sldMk cId="2984935514" sldId="1208"/>
            <ac:grpSpMk id="7" creationId="{BAAE9D66-1121-C499-939C-2802D276AC2B}"/>
          </ac:grpSpMkLst>
        </pc:grpChg>
        <pc:picChg chg="mod">
          <ac:chgData name="Salima  Ben Najem" userId="5d5d9c33-4a8f-4fad-a74b-e23ae769dead" providerId="ADAL" clId="{9BC4A8D2-6BD3-4F6E-9B89-9E8D97E5DD9E}" dt="2026-05-07T12:03:55.215" v="4"/>
          <ac:picMkLst>
            <pc:docMk/>
            <pc:sldMk cId="2984935514" sldId="1208"/>
            <ac:picMk id="9" creationId="{4713EF51-98D8-B5A8-6858-46C700DBE1AD}"/>
          </ac:picMkLst>
        </pc:picChg>
        <pc:picChg chg="mod">
          <ac:chgData name="Salima  Ben Najem" userId="5d5d9c33-4a8f-4fad-a74b-e23ae769dead" providerId="ADAL" clId="{9BC4A8D2-6BD3-4F6E-9B89-9E8D97E5DD9E}" dt="2026-05-07T12:03:55.215" v="4"/>
          <ac:picMkLst>
            <pc:docMk/>
            <pc:sldMk cId="2984935514" sldId="1208"/>
            <ac:picMk id="10" creationId="{2A6256B0-C45F-8970-BDD4-19E45B381F77}"/>
          </ac:picMkLst>
        </pc:picChg>
        <pc:picChg chg="mod">
          <ac:chgData name="Salima  Ben Najem" userId="5d5d9c33-4a8f-4fad-a74b-e23ae769dead" providerId="ADAL" clId="{9BC4A8D2-6BD3-4F6E-9B89-9E8D97E5DD9E}" dt="2026-05-07T12:03:55.215" v="4"/>
          <ac:picMkLst>
            <pc:docMk/>
            <pc:sldMk cId="2984935514" sldId="1208"/>
            <ac:picMk id="11" creationId="{2A0DC656-CEE8-107C-B629-2B02A245C29F}"/>
          </ac:picMkLst>
        </pc:picChg>
        <pc:picChg chg="mod">
          <ac:chgData name="Salima  Ben Najem" userId="5d5d9c33-4a8f-4fad-a74b-e23ae769dead" providerId="ADAL" clId="{9BC4A8D2-6BD3-4F6E-9B89-9E8D97E5DD9E}" dt="2026-05-07T12:03:55.215" v="4"/>
          <ac:picMkLst>
            <pc:docMk/>
            <pc:sldMk cId="2984935514" sldId="1208"/>
            <ac:picMk id="12" creationId="{B68E012A-ACE4-D586-2271-03EE7025D2C1}"/>
          </ac:picMkLst>
        </pc:picChg>
        <pc:picChg chg="mod">
          <ac:chgData name="Salima  Ben Najem" userId="5d5d9c33-4a8f-4fad-a74b-e23ae769dead" providerId="ADAL" clId="{9BC4A8D2-6BD3-4F6E-9B89-9E8D97E5DD9E}" dt="2026-05-07T12:03:55.215" v="4"/>
          <ac:picMkLst>
            <pc:docMk/>
            <pc:sldMk cId="2984935514" sldId="1208"/>
            <ac:picMk id="13" creationId="{6CD538F0-0354-A808-C856-FCBF5797404A}"/>
          </ac:picMkLst>
        </pc:picChg>
      </pc:sldChg>
    </pc:docChg>
  </pc:docChgLst>
  <pc:docChgLst>
    <pc:chgData name="Salima  Ben Najem" userId="5d5d9c33-4a8f-4fad-a74b-e23ae769dead" providerId="ADAL" clId="{3B2DA2D5-F576-45EC-96B1-60930CA05631}"/>
    <pc:docChg chg="undo custSel addSld delSld modSld delMainMaster modMainMaster">
      <pc:chgData name="Salima  Ben Najem" userId="5d5d9c33-4a8f-4fad-a74b-e23ae769dead" providerId="ADAL" clId="{3B2DA2D5-F576-45EC-96B1-60930CA05631}" dt="2026-05-10T12:46:37.750" v="2075" actId="20577"/>
      <pc:docMkLst>
        <pc:docMk/>
      </pc:docMkLst>
      <pc:sldChg chg="delSp mod">
        <pc:chgData name="Salima  Ben Najem" userId="5d5d9c33-4a8f-4fad-a74b-e23ae769dead" providerId="ADAL" clId="{3B2DA2D5-F576-45EC-96B1-60930CA05631}" dt="2026-05-06T17:57:08.723" v="0" actId="478"/>
        <pc:sldMkLst>
          <pc:docMk/>
          <pc:sldMk cId="56895326" sldId="257"/>
        </pc:sldMkLst>
      </pc:sldChg>
      <pc:sldChg chg="add">
        <pc:chgData name="Salima  Ben Najem" userId="5d5d9c33-4a8f-4fad-a74b-e23ae769dead" providerId="ADAL" clId="{3B2DA2D5-F576-45EC-96B1-60930CA05631}" dt="2026-05-06T18:04:53.576" v="7"/>
        <pc:sldMkLst>
          <pc:docMk/>
          <pc:sldMk cId="3417006895" sldId="878"/>
        </pc:sldMkLst>
      </pc:sldChg>
      <pc:sldChg chg="addSp delSp modSp mod">
        <pc:chgData name="Salima  Ben Najem" userId="5d5d9c33-4a8f-4fad-a74b-e23ae769dead" providerId="ADAL" clId="{3B2DA2D5-F576-45EC-96B1-60930CA05631}" dt="2026-05-10T12:33:15.376" v="1561" actId="207"/>
        <pc:sldMkLst>
          <pc:docMk/>
          <pc:sldMk cId="2239987032" sldId="1036"/>
        </pc:sldMkLst>
        <pc:spChg chg="mod">
          <ac:chgData name="Salima  Ben Najem" userId="5d5d9c33-4a8f-4fad-a74b-e23ae769dead" providerId="ADAL" clId="{3B2DA2D5-F576-45EC-96B1-60930CA05631}" dt="2026-05-10T12:33:15.376" v="1561" actId="207"/>
          <ac:spMkLst>
            <pc:docMk/>
            <pc:sldMk cId="2239987032" sldId="1036"/>
            <ac:spMk id="7" creationId="{FAA3B166-1B0B-538F-A6D6-F5E955A58BE7}"/>
          </ac:spMkLst>
        </pc:spChg>
        <pc:spChg chg="mod">
          <ac:chgData name="Salima  Ben Najem" userId="5d5d9c33-4a8f-4fad-a74b-e23ae769dead" providerId="ADAL" clId="{3B2DA2D5-F576-45EC-96B1-60930CA05631}" dt="2026-05-10T12:32:56.422" v="1557" actId="1076"/>
          <ac:spMkLst>
            <pc:docMk/>
            <pc:sldMk cId="2239987032" sldId="1036"/>
            <ac:spMk id="10" creationId="{BBFB3128-DFD9-C56F-CEBA-54851600EA06}"/>
          </ac:spMkLst>
        </pc:spChg>
        <pc:picChg chg="add mod">
          <ac:chgData name="Salima  Ben Najem" userId="5d5d9c33-4a8f-4fad-a74b-e23ae769dead" providerId="ADAL" clId="{3B2DA2D5-F576-45EC-96B1-60930CA05631}" dt="2026-05-10T12:32:28.401" v="1506" actId="1076"/>
          <ac:picMkLst>
            <pc:docMk/>
            <pc:sldMk cId="2239987032" sldId="1036"/>
            <ac:picMk id="3" creationId="{8B6F3F35-AC44-BFB2-4ADE-D40497D27373}"/>
          </ac:picMkLst>
        </pc:picChg>
        <pc:picChg chg="del">
          <ac:chgData name="Salima  Ben Najem" userId="5d5d9c33-4a8f-4fad-a74b-e23ae769dead" providerId="ADAL" clId="{3B2DA2D5-F576-45EC-96B1-60930CA05631}" dt="2026-05-10T12:32:22.539" v="1503" actId="478"/>
          <ac:picMkLst>
            <pc:docMk/>
            <pc:sldMk cId="2239987032" sldId="1036"/>
            <ac:picMk id="4" creationId="{BD4004F4-C02B-7370-EE65-8064993F53E8}"/>
          </ac:picMkLst>
        </pc:picChg>
      </pc:sldChg>
      <pc:sldChg chg="addSp delSp modSp mod">
        <pc:chgData name="Salima  Ben Najem" userId="5d5d9c33-4a8f-4fad-a74b-e23ae769dead" providerId="ADAL" clId="{3B2DA2D5-F576-45EC-96B1-60930CA05631}" dt="2026-05-10T12:37:16.448" v="1704" actId="113"/>
        <pc:sldMkLst>
          <pc:docMk/>
          <pc:sldMk cId="1947886470" sldId="1051"/>
        </pc:sldMkLst>
        <pc:spChg chg="mod">
          <ac:chgData name="Salima  Ben Najem" userId="5d5d9c33-4a8f-4fad-a74b-e23ae769dead" providerId="ADAL" clId="{3B2DA2D5-F576-45EC-96B1-60930CA05631}" dt="2026-05-10T12:36:58.854" v="1700" actId="20577"/>
          <ac:spMkLst>
            <pc:docMk/>
            <pc:sldMk cId="1947886470" sldId="1051"/>
            <ac:spMk id="6" creationId="{F316A598-D49F-C083-1708-C89756179E64}"/>
          </ac:spMkLst>
        </pc:spChg>
        <pc:spChg chg="mod">
          <ac:chgData name="Salima  Ben Najem" userId="5d5d9c33-4a8f-4fad-a74b-e23ae769dead" providerId="ADAL" clId="{3B2DA2D5-F576-45EC-96B1-60930CA05631}" dt="2026-05-10T12:37:16.448" v="1704" actId="113"/>
          <ac:spMkLst>
            <pc:docMk/>
            <pc:sldMk cId="1947886470" sldId="1051"/>
            <ac:spMk id="7" creationId="{3BAC0D4B-531A-8035-93B5-86A724507A8F}"/>
          </ac:spMkLst>
        </pc:spChg>
        <pc:picChg chg="del">
          <ac:chgData name="Salima  Ben Najem" userId="5d5d9c33-4a8f-4fad-a74b-e23ae769dead" providerId="ADAL" clId="{3B2DA2D5-F576-45EC-96B1-60930CA05631}" dt="2026-05-10T12:36:32.238" v="1631" actId="478"/>
          <ac:picMkLst>
            <pc:docMk/>
            <pc:sldMk cId="1947886470" sldId="1051"/>
            <ac:picMk id="2" creationId="{B7B43D9E-CDF5-CEFA-5C64-A99D55ED0271}"/>
          </ac:picMkLst>
        </pc:picChg>
        <pc:picChg chg="add mod">
          <ac:chgData name="Salima  Ben Najem" userId="5d5d9c33-4a8f-4fad-a74b-e23ae769dead" providerId="ADAL" clId="{3B2DA2D5-F576-45EC-96B1-60930CA05631}" dt="2026-05-10T12:36:38.996" v="1634" actId="1076"/>
          <ac:picMkLst>
            <pc:docMk/>
            <pc:sldMk cId="1947886470" sldId="1051"/>
            <ac:picMk id="4" creationId="{CAC32DEF-AFF4-29E5-6017-70CD8BA92A77}"/>
          </ac:picMkLst>
        </pc:picChg>
      </pc:sldChg>
      <pc:sldChg chg="addSp delSp modSp mod">
        <pc:chgData name="Salima  Ben Najem" userId="5d5d9c33-4a8f-4fad-a74b-e23ae769dead" providerId="ADAL" clId="{3B2DA2D5-F576-45EC-96B1-60930CA05631}" dt="2026-05-10T12:46:02.017" v="2072" actId="1076"/>
        <pc:sldMkLst>
          <pc:docMk/>
          <pc:sldMk cId="165185905" sldId="1056"/>
        </pc:sldMkLst>
        <pc:picChg chg="del">
          <ac:chgData name="Salima  Ben Najem" userId="5d5d9c33-4a8f-4fad-a74b-e23ae769dead" providerId="ADAL" clId="{3B2DA2D5-F576-45EC-96B1-60930CA05631}" dt="2026-05-10T12:45:54.928" v="2069" actId="478"/>
          <ac:picMkLst>
            <pc:docMk/>
            <pc:sldMk cId="165185905" sldId="1056"/>
            <ac:picMk id="2" creationId="{69FB5E7D-BA0C-454C-FC91-DBB0EA1B15D7}"/>
          </ac:picMkLst>
        </pc:picChg>
        <pc:picChg chg="add mod">
          <ac:chgData name="Salima  Ben Najem" userId="5d5d9c33-4a8f-4fad-a74b-e23ae769dead" providerId="ADAL" clId="{3B2DA2D5-F576-45EC-96B1-60930CA05631}" dt="2026-05-10T12:46:02.017" v="2072" actId="1076"/>
          <ac:picMkLst>
            <pc:docMk/>
            <pc:sldMk cId="165185905" sldId="1056"/>
            <ac:picMk id="7" creationId="{DA96390F-EDFA-B466-6421-4ADA42DE66F9}"/>
          </ac:picMkLst>
        </pc:picChg>
      </pc:sldChg>
      <pc:sldChg chg="modSp mod">
        <pc:chgData name="Salima  Ben Najem" userId="5d5d9c33-4a8f-4fad-a74b-e23ae769dead" providerId="ADAL" clId="{3B2DA2D5-F576-45EC-96B1-60930CA05631}" dt="2026-05-10T12:17:33.657" v="1054" actId="20577"/>
        <pc:sldMkLst>
          <pc:docMk/>
          <pc:sldMk cId="4288946088" sldId="1092"/>
        </pc:sldMkLst>
        <pc:spChg chg="mod">
          <ac:chgData name="Salima  Ben Najem" userId="5d5d9c33-4a8f-4fad-a74b-e23ae769dead" providerId="ADAL" clId="{3B2DA2D5-F576-45EC-96B1-60930CA05631}" dt="2026-05-10T12:17:33.657" v="1054" actId="20577"/>
          <ac:spMkLst>
            <pc:docMk/>
            <pc:sldMk cId="4288946088" sldId="1092"/>
            <ac:spMk id="6" creationId="{E6D6E83D-065F-F86D-25C0-D12AF8959F5B}"/>
          </ac:spMkLst>
        </pc:spChg>
      </pc:sldChg>
      <pc:sldChg chg="modSp mod">
        <pc:chgData name="Salima  Ben Najem" userId="5d5d9c33-4a8f-4fad-a74b-e23ae769dead" providerId="ADAL" clId="{3B2DA2D5-F576-45EC-96B1-60930CA05631}" dt="2026-05-10T12:07:19.538" v="623" actId="20577"/>
        <pc:sldMkLst>
          <pc:docMk/>
          <pc:sldMk cId="1884112402" sldId="1095"/>
        </pc:sldMkLst>
        <pc:spChg chg="mod">
          <ac:chgData name="Salima  Ben Najem" userId="5d5d9c33-4a8f-4fad-a74b-e23ae769dead" providerId="ADAL" clId="{3B2DA2D5-F576-45EC-96B1-60930CA05631}" dt="2026-05-10T12:07:19.538" v="623" actId="20577"/>
          <ac:spMkLst>
            <pc:docMk/>
            <pc:sldMk cId="1884112402" sldId="1095"/>
            <ac:spMk id="3" creationId="{3A4F881A-CBC2-5408-0942-932C78C1B9E7}"/>
          </ac:spMkLst>
        </pc:spChg>
      </pc:sldChg>
      <pc:sldChg chg="modSp mod">
        <pc:chgData name="Salima  Ben Najem" userId="5d5d9c33-4a8f-4fad-a74b-e23ae769dead" providerId="ADAL" clId="{3B2DA2D5-F576-45EC-96B1-60930CA05631}" dt="2026-05-10T12:46:37.750" v="2075" actId="20577"/>
        <pc:sldMkLst>
          <pc:docMk/>
          <pc:sldMk cId="323507763" sldId="1098"/>
        </pc:sldMkLst>
        <pc:spChg chg="mod">
          <ac:chgData name="Salima  Ben Najem" userId="5d5d9c33-4a8f-4fad-a74b-e23ae769dead" providerId="ADAL" clId="{3B2DA2D5-F576-45EC-96B1-60930CA05631}" dt="2026-05-10T12:46:37.750" v="2075" actId="20577"/>
          <ac:spMkLst>
            <pc:docMk/>
            <pc:sldMk cId="323507763" sldId="1098"/>
            <ac:spMk id="9" creationId="{DEFACC03-860C-9984-9815-3F76CAB91FD7}"/>
          </ac:spMkLst>
        </pc:spChg>
      </pc:sldChg>
      <pc:sldChg chg="addSp delSp modSp mod">
        <pc:chgData name="Salima  Ben Najem" userId="5d5d9c33-4a8f-4fad-a74b-e23ae769dead" providerId="ADAL" clId="{3B2DA2D5-F576-45EC-96B1-60930CA05631}" dt="2026-05-10T12:10:33.407" v="695" actId="20577"/>
        <pc:sldMkLst>
          <pc:docMk/>
          <pc:sldMk cId="3750647072" sldId="1101"/>
        </pc:sldMkLst>
        <pc:spChg chg="mod">
          <ac:chgData name="Salima  Ben Najem" userId="5d5d9c33-4a8f-4fad-a74b-e23ae769dead" providerId="ADAL" clId="{3B2DA2D5-F576-45EC-96B1-60930CA05631}" dt="2026-05-10T12:10:33.407" v="695" actId="20577"/>
          <ac:spMkLst>
            <pc:docMk/>
            <pc:sldMk cId="3750647072" sldId="1101"/>
            <ac:spMk id="4" creationId="{56D6602D-2371-AA79-8738-13B10F0453E8}"/>
          </ac:spMkLst>
        </pc:spChg>
        <pc:spChg chg="add mod">
          <ac:chgData name="Salima  Ben Najem" userId="5d5d9c33-4a8f-4fad-a74b-e23ae769dead" providerId="ADAL" clId="{3B2DA2D5-F576-45EC-96B1-60930CA05631}" dt="2026-05-10T12:10:00.750" v="645"/>
          <ac:spMkLst>
            <pc:docMk/>
            <pc:sldMk cId="3750647072" sldId="1101"/>
            <ac:spMk id="7" creationId="{0F913588-21B8-F1B1-1C7A-9FE0F76A800C}"/>
          </ac:spMkLst>
        </pc:spChg>
        <pc:spChg chg="del">
          <ac:chgData name="Salima  Ben Najem" userId="5d5d9c33-4a8f-4fad-a74b-e23ae769dead" providerId="ADAL" clId="{3B2DA2D5-F576-45EC-96B1-60930CA05631}" dt="2026-05-10T12:09:59.736" v="644" actId="478"/>
          <ac:spMkLst>
            <pc:docMk/>
            <pc:sldMk cId="3750647072" sldId="1101"/>
            <ac:spMk id="8" creationId="{46CD66A2-F89D-05EA-A28F-2964EE5D8E90}"/>
          </ac:spMkLst>
        </pc:spChg>
        <pc:spChg chg="add mod">
          <ac:chgData name="Salima  Ben Najem" userId="5d5d9c33-4a8f-4fad-a74b-e23ae769dead" providerId="ADAL" clId="{3B2DA2D5-F576-45EC-96B1-60930CA05631}" dt="2026-05-10T12:10:11.169" v="646" actId="207"/>
          <ac:spMkLst>
            <pc:docMk/>
            <pc:sldMk cId="3750647072" sldId="1101"/>
            <ac:spMk id="9" creationId="{05CF815B-02E9-7B47-EF69-887669EB8F0E}"/>
          </ac:spMkLst>
        </pc:spChg>
        <pc:spChg chg="del">
          <ac:chgData name="Salima  Ben Najem" userId="5d5d9c33-4a8f-4fad-a74b-e23ae769dead" providerId="ADAL" clId="{3B2DA2D5-F576-45EC-96B1-60930CA05631}" dt="2026-05-10T12:09:59.736" v="644" actId="478"/>
          <ac:spMkLst>
            <pc:docMk/>
            <pc:sldMk cId="3750647072" sldId="1101"/>
            <ac:spMk id="10" creationId="{554AB1BC-1DC5-A09B-418F-CDD98070FFCF}"/>
          </ac:spMkLst>
        </pc:spChg>
      </pc:sldChg>
      <pc:sldChg chg="addSp delSp modSp mod">
        <pc:chgData name="Salima  Ben Najem" userId="5d5d9c33-4a8f-4fad-a74b-e23ae769dead" providerId="ADAL" clId="{3B2DA2D5-F576-45EC-96B1-60930CA05631}" dt="2026-05-10T12:09:44.181" v="643" actId="207"/>
        <pc:sldMkLst>
          <pc:docMk/>
          <pc:sldMk cId="989522169" sldId="1102"/>
        </pc:sldMkLst>
        <pc:spChg chg="add mod">
          <ac:chgData name="Salima  Ben Najem" userId="5d5d9c33-4a8f-4fad-a74b-e23ae769dead" providerId="ADAL" clId="{3B2DA2D5-F576-45EC-96B1-60930CA05631}" dt="2026-05-10T12:08:10.833" v="628" actId="1076"/>
          <ac:spMkLst>
            <pc:docMk/>
            <pc:sldMk cId="989522169" sldId="1102"/>
            <ac:spMk id="5" creationId="{1FDDFF3B-AA24-65B2-8C19-6898851515DD}"/>
          </ac:spMkLst>
        </pc:spChg>
        <pc:spChg chg="del">
          <ac:chgData name="Salima  Ben Najem" userId="5d5d9c33-4a8f-4fad-a74b-e23ae769dead" providerId="ADAL" clId="{3B2DA2D5-F576-45EC-96B1-60930CA05631}" dt="2026-05-10T12:08:04.986" v="626" actId="478"/>
          <ac:spMkLst>
            <pc:docMk/>
            <pc:sldMk cId="989522169" sldId="1102"/>
            <ac:spMk id="7" creationId="{313021C4-07F6-E7BB-18FE-BB7014706BDE}"/>
          </ac:spMkLst>
        </pc:spChg>
        <pc:spChg chg="mod">
          <ac:chgData name="Salima  Ben Najem" userId="5d5d9c33-4a8f-4fad-a74b-e23ae769dead" providerId="ADAL" clId="{3B2DA2D5-F576-45EC-96B1-60930CA05631}" dt="2026-05-10T12:09:44.181" v="643" actId="207"/>
          <ac:spMkLst>
            <pc:docMk/>
            <pc:sldMk cId="989522169" sldId="1102"/>
            <ac:spMk id="8" creationId="{792FC286-59FB-DE3B-6A4B-2AE7EBA91A78}"/>
          </ac:spMkLst>
        </pc:spChg>
      </pc:sldChg>
      <pc:sldChg chg="modSp mod">
        <pc:chgData name="Salima  Ben Najem" userId="5d5d9c33-4a8f-4fad-a74b-e23ae769dead" providerId="ADAL" clId="{3B2DA2D5-F576-45EC-96B1-60930CA05631}" dt="2026-05-10T12:20:00.232" v="1102" actId="20577"/>
        <pc:sldMkLst>
          <pc:docMk/>
          <pc:sldMk cId="4133189049" sldId="1103"/>
        </pc:sldMkLst>
        <pc:spChg chg="mod">
          <ac:chgData name="Salima  Ben Najem" userId="5d5d9c33-4a8f-4fad-a74b-e23ae769dead" providerId="ADAL" clId="{3B2DA2D5-F576-45EC-96B1-60930CA05631}" dt="2026-05-10T12:20:00.232" v="1102" actId="20577"/>
          <ac:spMkLst>
            <pc:docMk/>
            <pc:sldMk cId="4133189049" sldId="1103"/>
            <ac:spMk id="9" creationId="{6B7BA6C0-10FD-BA08-AB78-14022360642A}"/>
          </ac:spMkLst>
        </pc:spChg>
      </pc:sldChg>
      <pc:sldChg chg="addSp delSp modSp mod delAnim modAnim">
        <pc:chgData name="Salima  Ben Najem" userId="5d5d9c33-4a8f-4fad-a74b-e23ae769dead" providerId="ADAL" clId="{3B2DA2D5-F576-45EC-96B1-60930CA05631}" dt="2026-05-10T12:20:49.182" v="1108" actId="1076"/>
        <pc:sldMkLst>
          <pc:docMk/>
          <pc:sldMk cId="905454313" sldId="1104"/>
        </pc:sldMkLst>
        <pc:spChg chg="mod">
          <ac:chgData name="Salima  Ben Najem" userId="5d5d9c33-4a8f-4fad-a74b-e23ae769dead" providerId="ADAL" clId="{3B2DA2D5-F576-45EC-96B1-60930CA05631}" dt="2026-05-10T12:19:05.224" v="1094" actId="20577"/>
          <ac:spMkLst>
            <pc:docMk/>
            <pc:sldMk cId="905454313" sldId="1104"/>
            <ac:spMk id="2" creationId="{67508DB2-9CD4-538F-2105-DD07FFAFB5F3}"/>
          </ac:spMkLst>
        </pc:spChg>
        <pc:picChg chg="add del mod">
          <ac:chgData name="Salima  Ben Najem" userId="5d5d9c33-4a8f-4fad-a74b-e23ae769dead" providerId="ADAL" clId="{3B2DA2D5-F576-45EC-96B1-60930CA05631}" dt="2026-05-10T12:20:09.204" v="1103" actId="21"/>
          <ac:picMkLst>
            <pc:docMk/>
            <pc:sldMk cId="905454313" sldId="1104"/>
            <ac:picMk id="3" creationId="{C09944F9-F886-AE24-02F7-FE220E50F830}"/>
          </ac:picMkLst>
        </pc:picChg>
        <pc:picChg chg="add mod">
          <ac:chgData name="Salima  Ben Najem" userId="5d5d9c33-4a8f-4fad-a74b-e23ae769dead" providerId="ADAL" clId="{3B2DA2D5-F576-45EC-96B1-60930CA05631}" dt="2026-05-10T12:20:49.182" v="1108" actId="1076"/>
          <ac:picMkLst>
            <pc:docMk/>
            <pc:sldMk cId="905454313" sldId="1104"/>
            <ac:picMk id="5" creationId="{C2528A4D-70E5-A864-681E-05AF44A22C96}"/>
          </ac:picMkLst>
        </pc:picChg>
      </pc:sldChg>
      <pc:sldChg chg="addSp delSp modSp mod">
        <pc:chgData name="Salima  Ben Najem" userId="5d5d9c33-4a8f-4fad-a74b-e23ae769dead" providerId="ADAL" clId="{3B2DA2D5-F576-45EC-96B1-60930CA05631}" dt="2026-05-10T12:07:37.463" v="625"/>
        <pc:sldMkLst>
          <pc:docMk/>
          <pc:sldMk cId="1128191912" sldId="1126"/>
        </pc:sldMkLst>
        <pc:spChg chg="del">
          <ac:chgData name="Salima  Ben Najem" userId="5d5d9c33-4a8f-4fad-a74b-e23ae769dead" providerId="ADAL" clId="{3B2DA2D5-F576-45EC-96B1-60930CA05631}" dt="2026-05-10T12:07:36.564" v="624" actId="478"/>
          <ac:spMkLst>
            <pc:docMk/>
            <pc:sldMk cId="1128191912" sldId="1126"/>
            <ac:spMk id="3" creationId="{507749B8-0CE1-EFA9-E238-019A2EB5864E}"/>
          </ac:spMkLst>
        </pc:spChg>
        <pc:spChg chg="add mod">
          <ac:chgData name="Salima  Ben Najem" userId="5d5d9c33-4a8f-4fad-a74b-e23ae769dead" providerId="ADAL" clId="{3B2DA2D5-F576-45EC-96B1-60930CA05631}" dt="2026-05-10T12:07:37.463" v="625"/>
          <ac:spMkLst>
            <pc:docMk/>
            <pc:sldMk cId="1128191912" sldId="1126"/>
            <ac:spMk id="4" creationId="{6220DF77-1DB7-18A1-D874-BEF028808294}"/>
          </ac:spMkLst>
        </pc:spChg>
      </pc:sldChg>
      <pc:sldChg chg="addSp delSp modSp mod">
        <pc:chgData name="Salima  Ben Najem" userId="5d5d9c33-4a8f-4fad-a74b-e23ae769dead" providerId="ADAL" clId="{3B2DA2D5-F576-45EC-96B1-60930CA05631}" dt="2026-05-10T12:11:29.302" v="702" actId="207"/>
        <pc:sldMkLst>
          <pc:docMk/>
          <pc:sldMk cId="2553980169" sldId="1129"/>
        </pc:sldMkLst>
        <pc:spChg chg="add mod">
          <ac:chgData name="Salima  Ben Najem" userId="5d5d9c33-4a8f-4fad-a74b-e23ae769dead" providerId="ADAL" clId="{3B2DA2D5-F576-45EC-96B1-60930CA05631}" dt="2026-05-10T12:10:52.773" v="697"/>
          <ac:spMkLst>
            <pc:docMk/>
            <pc:sldMk cId="2553980169" sldId="1129"/>
            <ac:spMk id="5" creationId="{500A8992-F791-851B-5E35-3AFAAA22E76D}"/>
          </ac:spMkLst>
        </pc:spChg>
        <pc:spChg chg="mod">
          <ac:chgData name="Salima  Ben Najem" userId="5d5d9c33-4a8f-4fad-a74b-e23ae769dead" providerId="ADAL" clId="{3B2DA2D5-F576-45EC-96B1-60930CA05631}" dt="2026-05-10T12:11:29.302" v="702" actId="207"/>
          <ac:spMkLst>
            <pc:docMk/>
            <pc:sldMk cId="2553980169" sldId="1129"/>
            <ac:spMk id="7" creationId="{D4EE9B66-E325-7CAB-4EC8-C843C4E22843}"/>
          </ac:spMkLst>
        </pc:spChg>
        <pc:spChg chg="del">
          <ac:chgData name="Salima  Ben Najem" userId="5d5d9c33-4a8f-4fad-a74b-e23ae769dead" providerId="ADAL" clId="{3B2DA2D5-F576-45EC-96B1-60930CA05631}" dt="2026-05-10T12:10:52.081" v="696" actId="478"/>
          <ac:spMkLst>
            <pc:docMk/>
            <pc:sldMk cId="2553980169" sldId="1129"/>
            <ac:spMk id="8" creationId="{89AA3FC4-20E8-550E-7FB1-18E263649E77}"/>
          </ac:spMkLst>
        </pc:spChg>
      </pc:sldChg>
      <pc:sldChg chg="addSp delSp mod">
        <pc:chgData name="Salima  Ben Najem" userId="5d5d9c33-4a8f-4fad-a74b-e23ae769dead" providerId="ADAL" clId="{3B2DA2D5-F576-45EC-96B1-60930CA05631}" dt="2026-05-06T18:03:43.901" v="5" actId="22"/>
        <pc:sldMkLst>
          <pc:docMk/>
          <pc:sldMk cId="4281358666" sldId="1147"/>
        </pc:sldMkLst>
      </pc:sldChg>
      <pc:sldChg chg="addSp delSp modSp mod">
        <pc:chgData name="Salima  Ben Najem" userId="5d5d9c33-4a8f-4fad-a74b-e23ae769dead" providerId="ADAL" clId="{3B2DA2D5-F576-45EC-96B1-60930CA05631}" dt="2026-05-10T12:12:36.468" v="874" actId="20577"/>
        <pc:sldMkLst>
          <pc:docMk/>
          <pc:sldMk cId="434921383" sldId="1148"/>
        </pc:sldMkLst>
        <pc:spChg chg="add mod">
          <ac:chgData name="Salima  Ben Najem" userId="5d5d9c33-4a8f-4fad-a74b-e23ae769dead" providerId="ADAL" clId="{3B2DA2D5-F576-45EC-96B1-60930CA05631}" dt="2026-05-10T12:11:40.035" v="704"/>
          <ac:spMkLst>
            <pc:docMk/>
            <pc:sldMk cId="434921383" sldId="1148"/>
            <ac:spMk id="4" creationId="{F29796AF-48AE-61C4-0F38-0EE71C4EAA80}"/>
          </ac:spMkLst>
        </pc:spChg>
        <pc:spChg chg="mod">
          <ac:chgData name="Salima  Ben Najem" userId="5d5d9c33-4a8f-4fad-a74b-e23ae769dead" providerId="ADAL" clId="{3B2DA2D5-F576-45EC-96B1-60930CA05631}" dt="2026-05-10T12:12:36.468" v="874" actId="20577"/>
          <ac:spMkLst>
            <pc:docMk/>
            <pc:sldMk cId="434921383" sldId="1148"/>
            <ac:spMk id="7" creationId="{0DC5AE55-831E-E326-DB0D-AD6E10BC433A}"/>
          </ac:spMkLst>
        </pc:spChg>
        <pc:spChg chg="add mod">
          <ac:chgData name="Salima  Ben Najem" userId="5d5d9c33-4a8f-4fad-a74b-e23ae769dead" providerId="ADAL" clId="{3B2DA2D5-F576-45EC-96B1-60930CA05631}" dt="2026-05-10T12:11:57.126" v="705" actId="207"/>
          <ac:spMkLst>
            <pc:docMk/>
            <pc:sldMk cId="434921383" sldId="1148"/>
            <ac:spMk id="8" creationId="{3F52CB33-95D1-C12B-F0E8-90745537EE24}"/>
          </ac:spMkLst>
        </pc:spChg>
        <pc:spChg chg="del">
          <ac:chgData name="Salima  Ben Najem" userId="5d5d9c33-4a8f-4fad-a74b-e23ae769dead" providerId="ADAL" clId="{3B2DA2D5-F576-45EC-96B1-60930CA05631}" dt="2026-05-10T12:11:39.216" v="703" actId="478"/>
          <ac:spMkLst>
            <pc:docMk/>
            <pc:sldMk cId="434921383" sldId="1148"/>
            <ac:spMk id="9" creationId="{88BE3118-978D-0A53-00B1-526EB605C49F}"/>
          </ac:spMkLst>
        </pc:spChg>
        <pc:spChg chg="del">
          <ac:chgData name="Salima  Ben Najem" userId="5d5d9c33-4a8f-4fad-a74b-e23ae769dead" providerId="ADAL" clId="{3B2DA2D5-F576-45EC-96B1-60930CA05631}" dt="2026-05-10T12:11:39.216" v="703" actId="478"/>
          <ac:spMkLst>
            <pc:docMk/>
            <pc:sldMk cId="434921383" sldId="1148"/>
            <ac:spMk id="10" creationId="{5AD42ADC-0A2C-C583-3480-4F01102500A3}"/>
          </ac:spMkLst>
        </pc:spChg>
      </pc:sldChg>
      <pc:sldChg chg="modSp mod">
        <pc:chgData name="Salima  Ben Najem" userId="5d5d9c33-4a8f-4fad-a74b-e23ae769dead" providerId="ADAL" clId="{3B2DA2D5-F576-45EC-96B1-60930CA05631}" dt="2026-05-06T18:30:14.643" v="495" actId="113"/>
        <pc:sldMkLst>
          <pc:docMk/>
          <pc:sldMk cId="4190132792" sldId="1153"/>
        </pc:sldMkLst>
        <pc:spChg chg="mod">
          <ac:chgData name="Salima  Ben Najem" userId="5d5d9c33-4a8f-4fad-a74b-e23ae769dead" providerId="ADAL" clId="{3B2DA2D5-F576-45EC-96B1-60930CA05631}" dt="2026-05-06T18:30:14.643" v="495" actId="113"/>
          <ac:spMkLst>
            <pc:docMk/>
            <pc:sldMk cId="4190132792" sldId="1153"/>
            <ac:spMk id="2" creationId="{18018FAB-364E-2F6E-A76A-BD3DD15DCD93}"/>
          </ac:spMkLst>
        </pc:spChg>
        <pc:spChg chg="mod">
          <ac:chgData name="Salima  Ben Najem" userId="5d5d9c33-4a8f-4fad-a74b-e23ae769dead" providerId="ADAL" clId="{3B2DA2D5-F576-45EC-96B1-60930CA05631}" dt="2026-05-06T18:29:55.306" v="491" actId="20577"/>
          <ac:spMkLst>
            <pc:docMk/>
            <pc:sldMk cId="4190132792" sldId="1153"/>
            <ac:spMk id="3" creationId="{FFB038D7-47C9-0257-2C57-7BFAC461735F}"/>
          </ac:spMkLst>
        </pc:spChg>
      </pc:sldChg>
      <pc:sldChg chg="addSp delSp modSp del mod modAnim">
        <pc:chgData name="Salima  Ben Najem" userId="5d5d9c33-4a8f-4fad-a74b-e23ae769dead" providerId="ADAL" clId="{3B2DA2D5-F576-45EC-96B1-60930CA05631}" dt="2026-05-10T12:19:17.867" v="1095" actId="47"/>
        <pc:sldMkLst>
          <pc:docMk/>
          <pc:sldMk cId="136051092" sldId="1161"/>
        </pc:sldMkLst>
      </pc:sldChg>
      <pc:sldChg chg="addSp delSp modSp mod delAnim modAnim">
        <pc:chgData name="Salima  Ben Najem" userId="5d5d9c33-4a8f-4fad-a74b-e23ae769dead" providerId="ADAL" clId="{3B2DA2D5-F576-45EC-96B1-60930CA05631}" dt="2026-05-10T12:20:14.433" v="1105"/>
        <pc:sldMkLst>
          <pc:docMk/>
          <pc:sldMk cId="73918438" sldId="1162"/>
        </pc:sldMkLst>
        <pc:spChg chg="add del mod">
          <ac:chgData name="Salima  Ben Najem" userId="5d5d9c33-4a8f-4fad-a74b-e23ae769dead" providerId="ADAL" clId="{3B2DA2D5-F576-45EC-96B1-60930CA05631}" dt="2026-05-10T12:20:13.687" v="1104" actId="478"/>
          <ac:spMkLst>
            <pc:docMk/>
            <pc:sldMk cId="73918438" sldId="1162"/>
            <ac:spMk id="5" creationId="{4A3F2293-0AE6-15E6-A0B5-BB86F1A5C146}"/>
          </ac:spMkLst>
        </pc:spChg>
        <pc:picChg chg="add mod">
          <ac:chgData name="Salima  Ben Najem" userId="5d5d9c33-4a8f-4fad-a74b-e23ae769dead" providerId="ADAL" clId="{3B2DA2D5-F576-45EC-96B1-60930CA05631}" dt="2026-05-10T12:20:14.433" v="1105"/>
          <ac:picMkLst>
            <pc:docMk/>
            <pc:sldMk cId="73918438" sldId="1162"/>
            <ac:picMk id="2" creationId="{C09944F9-F886-AE24-02F7-FE220E50F830}"/>
          </ac:picMkLst>
        </pc:picChg>
      </pc:sldChg>
      <pc:sldChg chg="mod modClrScheme chgLayout">
        <pc:chgData name="Salima  Ben Najem" userId="5d5d9c33-4a8f-4fad-a74b-e23ae769dead" providerId="ADAL" clId="{3B2DA2D5-F576-45EC-96B1-60930CA05631}" dt="2026-05-10T12:22:58.828" v="1122"/>
        <pc:sldMkLst>
          <pc:docMk/>
          <pc:sldMk cId="3454617028" sldId="1184"/>
        </pc:sldMkLst>
      </pc:sldChg>
      <pc:sldChg chg="addSp delSp modSp mod">
        <pc:chgData name="Salima  Ben Najem" userId="5d5d9c33-4a8f-4fad-a74b-e23ae769dead" providerId="ADAL" clId="{3B2DA2D5-F576-45EC-96B1-60930CA05631}" dt="2026-05-10T12:27:54.341" v="1304" actId="113"/>
        <pc:sldMkLst>
          <pc:docMk/>
          <pc:sldMk cId="1660094062" sldId="1186"/>
        </pc:sldMkLst>
        <pc:spChg chg="mod">
          <ac:chgData name="Salima  Ben Najem" userId="5d5d9c33-4a8f-4fad-a74b-e23ae769dead" providerId="ADAL" clId="{3B2DA2D5-F576-45EC-96B1-60930CA05631}" dt="2026-05-10T12:27:35.553" v="1299" actId="1076"/>
          <ac:spMkLst>
            <pc:docMk/>
            <pc:sldMk cId="1660094062" sldId="1186"/>
            <ac:spMk id="6" creationId="{D4DD00ED-FFC2-0875-BB03-551F5BF7D76B}"/>
          </ac:spMkLst>
        </pc:spChg>
        <pc:spChg chg="mod">
          <ac:chgData name="Salima  Ben Najem" userId="5d5d9c33-4a8f-4fad-a74b-e23ae769dead" providerId="ADAL" clId="{3B2DA2D5-F576-45EC-96B1-60930CA05631}" dt="2026-05-10T12:27:54.341" v="1304" actId="113"/>
          <ac:spMkLst>
            <pc:docMk/>
            <pc:sldMk cId="1660094062" sldId="1186"/>
            <ac:spMk id="7" creationId="{18EB1AB3-34F2-4498-B83F-EC815F34C252}"/>
          </ac:spMkLst>
        </pc:spChg>
        <pc:picChg chg="del">
          <ac:chgData name="Salima  Ben Najem" userId="5d5d9c33-4a8f-4fad-a74b-e23ae769dead" providerId="ADAL" clId="{3B2DA2D5-F576-45EC-96B1-60930CA05631}" dt="2026-05-10T12:26:11.643" v="1212" actId="478"/>
          <ac:picMkLst>
            <pc:docMk/>
            <pc:sldMk cId="1660094062" sldId="1186"/>
            <ac:picMk id="3" creationId="{EE1557C3-121E-20F1-1CAA-2AA4BF8024B7}"/>
          </ac:picMkLst>
        </pc:picChg>
        <pc:picChg chg="add mod">
          <ac:chgData name="Salima  Ben Najem" userId="5d5d9c33-4a8f-4fad-a74b-e23ae769dead" providerId="ADAL" clId="{3B2DA2D5-F576-45EC-96B1-60930CA05631}" dt="2026-05-10T12:26:55.308" v="1215" actId="1076"/>
          <ac:picMkLst>
            <pc:docMk/>
            <pc:sldMk cId="1660094062" sldId="1186"/>
            <ac:picMk id="4" creationId="{CE291FCB-080C-5897-C2F1-76DD82F538D3}"/>
          </ac:picMkLst>
        </pc:picChg>
      </pc:sldChg>
      <pc:sldChg chg="addSp delSp modSp mod">
        <pc:chgData name="Salima  Ben Najem" userId="5d5d9c33-4a8f-4fad-a74b-e23ae769dead" providerId="ADAL" clId="{3B2DA2D5-F576-45EC-96B1-60930CA05631}" dt="2026-05-10T12:31:20.113" v="1501" actId="207"/>
        <pc:sldMkLst>
          <pc:docMk/>
          <pc:sldMk cId="2179325890" sldId="1187"/>
        </pc:sldMkLst>
        <pc:spChg chg="mod">
          <ac:chgData name="Salima  Ben Najem" userId="5d5d9c33-4a8f-4fad-a74b-e23ae769dead" providerId="ADAL" clId="{3B2DA2D5-F576-45EC-96B1-60930CA05631}" dt="2026-05-10T12:30:53.457" v="1497" actId="20577"/>
          <ac:spMkLst>
            <pc:docMk/>
            <pc:sldMk cId="2179325890" sldId="1187"/>
            <ac:spMk id="3" creationId="{25D3A200-EC80-096A-5068-A53CC1A09BCA}"/>
          </ac:spMkLst>
        </pc:spChg>
        <pc:spChg chg="mod">
          <ac:chgData name="Salima  Ben Najem" userId="5d5d9c33-4a8f-4fad-a74b-e23ae769dead" providerId="ADAL" clId="{3B2DA2D5-F576-45EC-96B1-60930CA05631}" dt="2026-05-10T12:31:20.113" v="1501" actId="207"/>
          <ac:spMkLst>
            <pc:docMk/>
            <pc:sldMk cId="2179325890" sldId="1187"/>
            <ac:spMk id="7" creationId="{69E2FDA3-A1CE-2D83-F0AE-296672E0A359}"/>
          </ac:spMkLst>
        </pc:spChg>
        <pc:picChg chg="del">
          <ac:chgData name="Salima  Ben Najem" userId="5d5d9c33-4a8f-4fad-a74b-e23ae769dead" providerId="ADAL" clId="{3B2DA2D5-F576-45EC-96B1-60930CA05631}" dt="2026-05-10T12:30:18.685" v="1402" actId="478"/>
          <ac:picMkLst>
            <pc:docMk/>
            <pc:sldMk cId="2179325890" sldId="1187"/>
            <ac:picMk id="4" creationId="{75203FFF-F7BD-47A5-7A95-1A890BA514BF}"/>
          </ac:picMkLst>
        </pc:picChg>
        <pc:picChg chg="add mod">
          <ac:chgData name="Salima  Ben Najem" userId="5d5d9c33-4a8f-4fad-a74b-e23ae769dead" providerId="ADAL" clId="{3B2DA2D5-F576-45EC-96B1-60930CA05631}" dt="2026-05-10T12:30:26.319" v="1405" actId="1076"/>
          <ac:picMkLst>
            <pc:docMk/>
            <pc:sldMk cId="2179325890" sldId="1187"/>
            <ac:picMk id="5" creationId="{593074B6-BA3D-DFCD-3962-4350AC8A559A}"/>
          </ac:picMkLst>
        </pc:picChg>
      </pc:sldChg>
      <pc:sldChg chg="modSp mod">
        <pc:chgData name="Salima  Ben Najem" userId="5d5d9c33-4a8f-4fad-a74b-e23ae769dead" providerId="ADAL" clId="{3B2DA2D5-F576-45EC-96B1-60930CA05631}" dt="2026-05-06T18:25:19.422" v="295" actId="207"/>
        <pc:sldMkLst>
          <pc:docMk/>
          <pc:sldMk cId="1493316149" sldId="1206"/>
        </pc:sldMkLst>
        <pc:spChg chg="mod">
          <ac:chgData name="Salima  Ben Najem" userId="5d5d9c33-4a8f-4fad-a74b-e23ae769dead" providerId="ADAL" clId="{3B2DA2D5-F576-45EC-96B1-60930CA05631}" dt="2026-05-06T18:25:19.422" v="295" actId="207"/>
          <ac:spMkLst>
            <pc:docMk/>
            <pc:sldMk cId="1493316149" sldId="1206"/>
            <ac:spMk id="2" creationId="{8DAC7D32-5696-839C-400E-5891C5756240}"/>
          </ac:spMkLst>
        </pc:spChg>
        <pc:spChg chg="mod">
          <ac:chgData name="Salima  Ben Najem" userId="5d5d9c33-4a8f-4fad-a74b-e23ae769dead" providerId="ADAL" clId="{3B2DA2D5-F576-45EC-96B1-60930CA05631}" dt="2026-05-06T18:23:20.568" v="279" actId="20577"/>
          <ac:spMkLst>
            <pc:docMk/>
            <pc:sldMk cId="1493316149" sldId="1206"/>
            <ac:spMk id="3" creationId="{E0BCC897-DEEA-27DD-55FF-1281BDE78211}"/>
          </ac:spMkLst>
        </pc:spChg>
      </pc:sldChg>
      <pc:sldChg chg="addSp delSp modSp mod">
        <pc:chgData name="Salima  Ben Najem" userId="5d5d9c33-4a8f-4fad-a74b-e23ae769dead" providerId="ADAL" clId="{3B2DA2D5-F576-45EC-96B1-60930CA05631}" dt="2026-05-06T17:57:43.138" v="2"/>
        <pc:sldMkLst>
          <pc:docMk/>
          <pc:sldMk cId="2984935514" sldId="1208"/>
        </pc:sldMkLst>
      </pc:sldChg>
      <pc:sldChg chg="addSp delSp modSp del mod">
        <pc:chgData name="Salima  Ben Najem" userId="5d5d9c33-4a8f-4fad-a74b-e23ae769dead" providerId="ADAL" clId="{3B2DA2D5-F576-45EC-96B1-60930CA05631}" dt="2026-05-10T12:19:17.867" v="1095" actId="47"/>
        <pc:sldMkLst>
          <pc:docMk/>
          <pc:sldMk cId="2755498746" sldId="1212"/>
        </pc:sldMkLst>
      </pc:sldChg>
      <pc:sldChg chg="addSp delSp modSp add del mod delAnim modAnim">
        <pc:chgData name="Salima  Ben Najem" userId="5d5d9c33-4a8f-4fad-a74b-e23ae769dead" providerId="ADAL" clId="{3B2DA2D5-F576-45EC-96B1-60930CA05631}" dt="2026-05-10T12:19:17.867" v="1095" actId="47"/>
        <pc:sldMkLst>
          <pc:docMk/>
          <pc:sldMk cId="662582349" sldId="1216"/>
        </pc:sldMkLst>
      </pc:sldChg>
      <pc:sldChg chg="addSp delSp modSp mod">
        <pc:chgData name="Salima  Ben Najem" userId="5d5d9c33-4a8f-4fad-a74b-e23ae769dead" providerId="ADAL" clId="{3B2DA2D5-F576-45EC-96B1-60930CA05631}" dt="2026-05-06T18:14:10.928" v="56" actId="478"/>
        <pc:sldMkLst>
          <pc:docMk/>
          <pc:sldMk cId="3193861262" sldId="1249"/>
        </pc:sldMkLst>
        <pc:picChg chg="add mod">
          <ac:chgData name="Salima  Ben Najem" userId="5d5d9c33-4a8f-4fad-a74b-e23ae769dead" providerId="ADAL" clId="{3B2DA2D5-F576-45EC-96B1-60930CA05631}" dt="2026-05-06T18:10:59.472" v="17"/>
          <ac:picMkLst>
            <pc:docMk/>
            <pc:sldMk cId="3193861262" sldId="1249"/>
            <ac:picMk id="2" creationId="{7409EEA0-A2C5-917D-0659-D77996204DD1}"/>
          </ac:picMkLst>
        </pc:picChg>
        <pc:picChg chg="add mod">
          <ac:chgData name="Salima  Ben Najem" userId="5d5d9c33-4a8f-4fad-a74b-e23ae769dead" providerId="ADAL" clId="{3B2DA2D5-F576-45EC-96B1-60930CA05631}" dt="2026-05-06T18:10:59.472" v="17"/>
          <ac:picMkLst>
            <pc:docMk/>
            <pc:sldMk cId="3193861262" sldId="1249"/>
            <ac:picMk id="3" creationId="{ED4D4156-52C6-474C-4664-1544D5608794}"/>
          </ac:picMkLst>
        </pc:picChg>
        <pc:picChg chg="add mod">
          <ac:chgData name="Salima  Ben Najem" userId="5d5d9c33-4a8f-4fad-a74b-e23ae769dead" providerId="ADAL" clId="{3B2DA2D5-F576-45EC-96B1-60930CA05631}" dt="2026-05-06T18:10:59.472" v="17"/>
          <ac:picMkLst>
            <pc:docMk/>
            <pc:sldMk cId="3193861262" sldId="1249"/>
            <ac:picMk id="6" creationId="{15414758-508D-0DA3-6DDE-54F39664B959}"/>
          </ac:picMkLst>
        </pc:picChg>
        <pc:picChg chg="add mod">
          <ac:chgData name="Salima  Ben Najem" userId="5d5d9c33-4a8f-4fad-a74b-e23ae769dead" providerId="ADAL" clId="{3B2DA2D5-F576-45EC-96B1-60930CA05631}" dt="2026-05-06T18:10:59.472" v="17"/>
          <ac:picMkLst>
            <pc:docMk/>
            <pc:sldMk cId="3193861262" sldId="1249"/>
            <ac:picMk id="7" creationId="{7C27F3D4-617E-1F18-6E67-BEB404198A01}"/>
          </ac:picMkLst>
        </pc:picChg>
      </pc:sldChg>
      <pc:sldChg chg="addSp delSp modSp mod">
        <pc:chgData name="Salima  Ben Najem" userId="5d5d9c33-4a8f-4fad-a74b-e23ae769dead" providerId="ADAL" clId="{3B2DA2D5-F576-45EC-96B1-60930CA05631}" dt="2026-05-06T18:13:59.549" v="54" actId="1582"/>
        <pc:sldMkLst>
          <pc:docMk/>
          <pc:sldMk cId="954034452" sldId="1250"/>
        </pc:sldMkLst>
        <pc:spChg chg="mod">
          <ac:chgData name="Salima  Ben Najem" userId="5d5d9c33-4a8f-4fad-a74b-e23ae769dead" providerId="ADAL" clId="{3B2DA2D5-F576-45EC-96B1-60930CA05631}" dt="2026-05-06T18:12:35.717" v="46" actId="20577"/>
          <ac:spMkLst>
            <pc:docMk/>
            <pc:sldMk cId="954034452" sldId="1250"/>
            <ac:spMk id="8" creationId="{D7CB4982-419E-E2FD-DF25-4AE6ECA55257}"/>
          </ac:spMkLst>
        </pc:spChg>
        <pc:picChg chg="add mod">
          <ac:chgData name="Salima  Ben Najem" userId="5d5d9c33-4a8f-4fad-a74b-e23ae769dead" providerId="ADAL" clId="{3B2DA2D5-F576-45EC-96B1-60930CA05631}" dt="2026-05-06T18:11:50.201" v="23"/>
          <ac:picMkLst>
            <pc:docMk/>
            <pc:sldMk cId="954034452" sldId="1250"/>
            <ac:picMk id="2" creationId="{96F7B3D0-476D-71E8-19C5-64C0084EA6BE}"/>
          </ac:picMkLst>
        </pc:picChg>
        <pc:picChg chg="add mod">
          <ac:chgData name="Salima  Ben Najem" userId="5d5d9c33-4a8f-4fad-a74b-e23ae769dead" providerId="ADAL" clId="{3B2DA2D5-F576-45EC-96B1-60930CA05631}" dt="2026-05-06T18:11:50.201" v="23"/>
          <ac:picMkLst>
            <pc:docMk/>
            <pc:sldMk cId="954034452" sldId="1250"/>
            <ac:picMk id="3" creationId="{FA01E207-323E-5A7E-1EA8-87944CCB3703}"/>
          </ac:picMkLst>
        </pc:picChg>
        <pc:picChg chg="add del mod">
          <ac:chgData name="Salima  Ben Najem" userId="5d5d9c33-4a8f-4fad-a74b-e23ae769dead" providerId="ADAL" clId="{3B2DA2D5-F576-45EC-96B1-60930CA05631}" dt="2026-05-06T18:13:07.752" v="51" actId="1582"/>
          <ac:picMkLst>
            <pc:docMk/>
            <pc:sldMk cId="954034452" sldId="1250"/>
            <ac:picMk id="4" creationId="{FF0A0642-34FF-CFF6-F7DF-D39056AFA2FE}"/>
          </ac:picMkLst>
        </pc:picChg>
        <pc:picChg chg="add mod">
          <ac:chgData name="Salima  Ben Najem" userId="5d5d9c33-4a8f-4fad-a74b-e23ae769dead" providerId="ADAL" clId="{3B2DA2D5-F576-45EC-96B1-60930CA05631}" dt="2026-05-06T18:13:59.549" v="54" actId="1582"/>
          <ac:picMkLst>
            <pc:docMk/>
            <pc:sldMk cId="954034452" sldId="1250"/>
            <ac:picMk id="5" creationId="{3060EC8E-E081-5880-A178-F2130C1688BC}"/>
          </ac:picMkLst>
        </pc:picChg>
        <pc:picChg chg="add mod">
          <ac:chgData name="Salima  Ben Najem" userId="5d5d9c33-4a8f-4fad-a74b-e23ae769dead" providerId="ADAL" clId="{3B2DA2D5-F576-45EC-96B1-60930CA05631}" dt="2026-05-06T18:11:50.201" v="23"/>
          <ac:picMkLst>
            <pc:docMk/>
            <pc:sldMk cId="954034452" sldId="1250"/>
            <ac:picMk id="6" creationId="{E748279D-C4E6-8AF0-4C5F-25E22EC0F57C}"/>
          </ac:picMkLst>
        </pc:picChg>
        <pc:picChg chg="add mod">
          <ac:chgData name="Salima  Ben Najem" userId="5d5d9c33-4a8f-4fad-a74b-e23ae769dead" providerId="ADAL" clId="{3B2DA2D5-F576-45EC-96B1-60930CA05631}" dt="2026-05-06T18:11:50.201" v="23"/>
          <ac:picMkLst>
            <pc:docMk/>
            <pc:sldMk cId="954034452" sldId="1250"/>
            <ac:picMk id="15" creationId="{1DAE54E2-2674-0264-8843-3D8FADB53374}"/>
          </ac:picMkLst>
        </pc:picChg>
      </pc:sldChg>
      <pc:sldChg chg="modSp mod">
        <pc:chgData name="Salima  Ben Najem" userId="5d5d9c33-4a8f-4fad-a74b-e23ae769dead" providerId="ADAL" clId="{3B2DA2D5-F576-45EC-96B1-60930CA05631}" dt="2026-05-06T18:29:00.981" v="440" actId="207"/>
        <pc:sldMkLst>
          <pc:docMk/>
          <pc:sldMk cId="897113887" sldId="1256"/>
        </pc:sldMkLst>
        <pc:spChg chg="mod">
          <ac:chgData name="Salima  Ben Najem" userId="5d5d9c33-4a8f-4fad-a74b-e23ae769dead" providerId="ADAL" clId="{3B2DA2D5-F576-45EC-96B1-60930CA05631}" dt="2026-05-06T18:29:00.981" v="440" actId="207"/>
          <ac:spMkLst>
            <pc:docMk/>
            <pc:sldMk cId="897113887" sldId="1256"/>
            <ac:spMk id="2" creationId="{E3CBBC48-7E2C-D1C8-4804-D951A19B384A}"/>
          </ac:spMkLst>
        </pc:spChg>
        <pc:spChg chg="mod">
          <ac:chgData name="Salima  Ben Najem" userId="5d5d9c33-4a8f-4fad-a74b-e23ae769dead" providerId="ADAL" clId="{3B2DA2D5-F576-45EC-96B1-60930CA05631}" dt="2026-05-06T18:28:41.231" v="437" actId="20577"/>
          <ac:spMkLst>
            <pc:docMk/>
            <pc:sldMk cId="897113887" sldId="1256"/>
            <ac:spMk id="3" creationId="{5D76D36C-CC73-898E-6FBA-BA0B0D61A625}"/>
          </ac:spMkLst>
        </pc:spChg>
      </pc:sldChg>
      <pc:sldChg chg="addSp delSp modSp mod">
        <pc:chgData name="Salima  Ben Najem" userId="5d5d9c33-4a8f-4fad-a74b-e23ae769dead" providerId="ADAL" clId="{3B2DA2D5-F576-45EC-96B1-60930CA05631}" dt="2026-05-10T12:04:28.695" v="618" actId="1582"/>
        <pc:sldMkLst>
          <pc:docMk/>
          <pc:sldMk cId="523564249" sldId="1265"/>
        </pc:sldMkLst>
        <pc:spChg chg="mod">
          <ac:chgData name="Salima  Ben Najem" userId="5d5d9c33-4a8f-4fad-a74b-e23ae769dead" providerId="ADAL" clId="{3B2DA2D5-F576-45EC-96B1-60930CA05631}" dt="2026-05-06T18:18:43.063" v="122" actId="20577"/>
          <ac:spMkLst>
            <pc:docMk/>
            <pc:sldMk cId="523564249" sldId="1265"/>
            <ac:spMk id="8" creationId="{B713A2D3-5B11-0090-3C1A-849B0619B1D9}"/>
          </ac:spMkLst>
        </pc:spChg>
        <pc:picChg chg="add mod">
          <ac:chgData name="Salima  Ben Najem" userId="5d5d9c33-4a8f-4fad-a74b-e23ae769dead" providerId="ADAL" clId="{3B2DA2D5-F576-45EC-96B1-60930CA05631}" dt="2026-05-06T18:17:44" v="94"/>
          <ac:picMkLst>
            <pc:docMk/>
            <pc:sldMk cId="523564249" sldId="1265"/>
            <ac:picMk id="5" creationId="{628A10E5-7665-D39D-1468-716077BAA71A}"/>
          </ac:picMkLst>
        </pc:picChg>
        <pc:picChg chg="add mod">
          <ac:chgData name="Salima  Ben Najem" userId="5d5d9c33-4a8f-4fad-a74b-e23ae769dead" providerId="ADAL" clId="{3B2DA2D5-F576-45EC-96B1-60930CA05631}" dt="2026-05-06T18:17:44" v="94"/>
          <ac:picMkLst>
            <pc:docMk/>
            <pc:sldMk cId="523564249" sldId="1265"/>
            <ac:picMk id="11" creationId="{F94E437B-DC03-E3FA-A84F-CFE3086F1136}"/>
          </ac:picMkLst>
        </pc:picChg>
        <pc:picChg chg="add mod">
          <ac:chgData name="Salima  Ben Najem" userId="5d5d9c33-4a8f-4fad-a74b-e23ae769dead" providerId="ADAL" clId="{3B2DA2D5-F576-45EC-96B1-60930CA05631}" dt="2026-05-06T18:17:44" v="94"/>
          <ac:picMkLst>
            <pc:docMk/>
            <pc:sldMk cId="523564249" sldId="1265"/>
            <ac:picMk id="12" creationId="{9F1E0695-F5CD-E39F-5742-0A1D51294E39}"/>
          </ac:picMkLst>
        </pc:picChg>
        <pc:picChg chg="add mod">
          <ac:chgData name="Salima  Ben Najem" userId="5d5d9c33-4a8f-4fad-a74b-e23ae769dead" providerId="ADAL" clId="{3B2DA2D5-F576-45EC-96B1-60930CA05631}" dt="2026-05-10T12:04:28.695" v="618" actId="1582"/>
          <ac:picMkLst>
            <pc:docMk/>
            <pc:sldMk cId="523564249" sldId="1265"/>
            <ac:picMk id="13" creationId="{EAD24CCE-522F-99DE-AAD0-1027E8998D31}"/>
          </ac:picMkLst>
        </pc:picChg>
        <pc:picChg chg="add mod">
          <ac:chgData name="Salima  Ben Najem" userId="5d5d9c33-4a8f-4fad-a74b-e23ae769dead" providerId="ADAL" clId="{3B2DA2D5-F576-45EC-96B1-60930CA05631}" dt="2026-05-10T12:04:15.027" v="616" actId="1582"/>
          <ac:picMkLst>
            <pc:docMk/>
            <pc:sldMk cId="523564249" sldId="1265"/>
            <ac:picMk id="14" creationId="{DFF2EACD-8C5E-D278-59EA-180D7D81F75D}"/>
          </ac:picMkLst>
        </pc:picChg>
        <pc:picChg chg="add mod">
          <ac:chgData name="Salima  Ben Najem" userId="5d5d9c33-4a8f-4fad-a74b-e23ae769dead" providerId="ADAL" clId="{3B2DA2D5-F576-45EC-96B1-60930CA05631}" dt="2026-05-06T18:17:44" v="94"/>
          <ac:picMkLst>
            <pc:docMk/>
            <pc:sldMk cId="523564249" sldId="1265"/>
            <ac:picMk id="15" creationId="{692A43A4-AEAE-60B6-4B82-C3262DB724B7}"/>
          </ac:picMkLst>
        </pc:picChg>
      </pc:sldChg>
      <pc:sldChg chg="addSp delSp modSp mod">
        <pc:chgData name="Salima  Ben Najem" userId="5d5d9c33-4a8f-4fad-a74b-e23ae769dead" providerId="ADAL" clId="{3B2DA2D5-F576-45EC-96B1-60930CA05631}" dt="2026-05-10T12:42:50.222" v="1859" actId="6549"/>
        <pc:sldMkLst>
          <pc:docMk/>
          <pc:sldMk cId="1757362274" sldId="1267"/>
        </pc:sldMkLst>
        <pc:spChg chg="mod">
          <ac:chgData name="Salima  Ben Najem" userId="5d5d9c33-4a8f-4fad-a74b-e23ae769dead" providerId="ADAL" clId="{3B2DA2D5-F576-45EC-96B1-60930CA05631}" dt="2026-05-10T12:42:50.222" v="1859" actId="6549"/>
          <ac:spMkLst>
            <pc:docMk/>
            <pc:sldMk cId="1757362274" sldId="1267"/>
            <ac:spMk id="7" creationId="{7903FBBF-054E-C4C9-792E-07DD64D5E770}"/>
          </ac:spMkLst>
        </pc:spChg>
        <pc:spChg chg="mod">
          <ac:chgData name="Salima  Ben Najem" userId="5d5d9c33-4a8f-4fad-a74b-e23ae769dead" providerId="ADAL" clId="{3B2DA2D5-F576-45EC-96B1-60930CA05631}" dt="2026-05-10T12:42:35.551" v="1844" actId="20577"/>
          <ac:spMkLst>
            <pc:docMk/>
            <pc:sldMk cId="1757362274" sldId="1267"/>
            <ac:spMk id="13" creationId="{07DD52DF-ED6A-C33C-6789-CD9E79F813ED}"/>
          </ac:spMkLst>
        </pc:spChg>
        <pc:picChg chg="del">
          <ac:chgData name="Salima  Ben Najem" userId="5d5d9c33-4a8f-4fad-a74b-e23ae769dead" providerId="ADAL" clId="{3B2DA2D5-F576-45EC-96B1-60930CA05631}" dt="2026-05-10T12:40:25.891" v="1768" actId="478"/>
          <ac:picMkLst>
            <pc:docMk/>
            <pc:sldMk cId="1757362274" sldId="1267"/>
            <ac:picMk id="2" creationId="{902BF8A6-87CA-8359-8006-66DE69D7E0B0}"/>
          </ac:picMkLst>
        </pc:picChg>
        <pc:picChg chg="add mod">
          <ac:chgData name="Salima  Ben Najem" userId="5d5d9c33-4a8f-4fad-a74b-e23ae769dead" providerId="ADAL" clId="{3B2DA2D5-F576-45EC-96B1-60930CA05631}" dt="2026-05-10T12:40:31.943" v="1771" actId="1076"/>
          <ac:picMkLst>
            <pc:docMk/>
            <pc:sldMk cId="1757362274" sldId="1267"/>
            <ac:picMk id="4" creationId="{E756896B-C2E6-3CE7-2B26-8E841C5BB952}"/>
          </ac:picMkLst>
        </pc:picChg>
      </pc:sldChg>
      <pc:sldChg chg="modSp mod">
        <pc:chgData name="Salima  Ben Najem" userId="5d5d9c33-4a8f-4fad-a74b-e23ae769dead" providerId="ADAL" clId="{3B2DA2D5-F576-45EC-96B1-60930CA05631}" dt="2026-05-06T18:24:07.066" v="287" actId="113"/>
        <pc:sldMkLst>
          <pc:docMk/>
          <pc:sldMk cId="3723530155" sldId="1271"/>
        </pc:sldMkLst>
        <pc:spChg chg="mod">
          <ac:chgData name="Salima  Ben Najem" userId="5d5d9c33-4a8f-4fad-a74b-e23ae769dead" providerId="ADAL" clId="{3B2DA2D5-F576-45EC-96B1-60930CA05631}" dt="2026-05-06T18:24:07.066" v="287" actId="113"/>
          <ac:spMkLst>
            <pc:docMk/>
            <pc:sldMk cId="3723530155" sldId="1271"/>
            <ac:spMk id="2" creationId="{417B397D-3580-3125-F319-2ED54F3907B2}"/>
          </ac:spMkLst>
        </pc:spChg>
        <pc:spChg chg="mod">
          <ac:chgData name="Salima  Ben Najem" userId="5d5d9c33-4a8f-4fad-a74b-e23ae769dead" providerId="ADAL" clId="{3B2DA2D5-F576-45EC-96B1-60930CA05631}" dt="2026-05-06T18:22:05.270" v="189" actId="20577"/>
          <ac:spMkLst>
            <pc:docMk/>
            <pc:sldMk cId="3723530155" sldId="1271"/>
            <ac:spMk id="3" creationId="{6407E8B3-1B6F-B853-9061-6F3908CAB9D1}"/>
          </ac:spMkLst>
        </pc:spChg>
      </pc:sldChg>
      <pc:sldChg chg="modSp mod">
        <pc:chgData name="Salima  Ben Najem" userId="5d5d9c33-4a8f-4fad-a74b-e23ae769dead" providerId="ADAL" clId="{3B2DA2D5-F576-45EC-96B1-60930CA05631}" dt="2026-05-06T18:24:45.477" v="292" actId="113"/>
        <pc:sldMkLst>
          <pc:docMk/>
          <pc:sldMk cId="2442666939" sldId="1273"/>
        </pc:sldMkLst>
        <pc:spChg chg="mod">
          <ac:chgData name="Salima  Ben Najem" userId="5d5d9c33-4a8f-4fad-a74b-e23ae769dead" providerId="ADAL" clId="{3B2DA2D5-F576-45EC-96B1-60930CA05631}" dt="2026-05-06T18:24:45.477" v="292" actId="113"/>
          <ac:spMkLst>
            <pc:docMk/>
            <pc:sldMk cId="2442666939" sldId="1273"/>
            <ac:spMk id="2" creationId="{3771DE20-3006-D034-907D-582461F1A629}"/>
          </ac:spMkLst>
        </pc:spChg>
        <pc:spChg chg="mod">
          <ac:chgData name="Salima  Ben Najem" userId="5d5d9c33-4a8f-4fad-a74b-e23ae769dead" providerId="ADAL" clId="{3B2DA2D5-F576-45EC-96B1-60930CA05631}" dt="2026-05-06T18:22:24.977" v="220" actId="20577"/>
          <ac:spMkLst>
            <pc:docMk/>
            <pc:sldMk cId="2442666939" sldId="1273"/>
            <ac:spMk id="3" creationId="{109A0676-AB21-B7DB-C377-439114F5107F}"/>
          </ac:spMkLst>
        </pc:spChg>
      </pc:sldChg>
      <pc:sldChg chg="modSp mod">
        <pc:chgData name="Salima  Ben Najem" userId="5d5d9c33-4a8f-4fad-a74b-e23ae769dead" providerId="ADAL" clId="{3B2DA2D5-F576-45EC-96B1-60930CA05631}" dt="2026-05-06T18:27:36.384" v="388" actId="113"/>
        <pc:sldMkLst>
          <pc:docMk/>
          <pc:sldMk cId="810800947" sldId="1274"/>
        </pc:sldMkLst>
        <pc:spChg chg="mod">
          <ac:chgData name="Salima  Ben Najem" userId="5d5d9c33-4a8f-4fad-a74b-e23ae769dead" providerId="ADAL" clId="{3B2DA2D5-F576-45EC-96B1-60930CA05631}" dt="2026-05-06T18:27:36.384" v="388" actId="113"/>
          <ac:spMkLst>
            <pc:docMk/>
            <pc:sldMk cId="810800947" sldId="1274"/>
            <ac:spMk id="2" creationId="{408A9EC7-953F-B433-5800-12EB1C439582}"/>
          </ac:spMkLst>
        </pc:spChg>
        <pc:spChg chg="mod">
          <ac:chgData name="Salima  Ben Najem" userId="5d5d9c33-4a8f-4fad-a74b-e23ae769dead" providerId="ADAL" clId="{3B2DA2D5-F576-45EC-96B1-60930CA05631}" dt="2026-05-06T18:27:15.992" v="384" actId="20577"/>
          <ac:spMkLst>
            <pc:docMk/>
            <pc:sldMk cId="810800947" sldId="1274"/>
            <ac:spMk id="3" creationId="{F1E46197-CAB1-08F7-CE6F-7D6C2E22E5A3}"/>
          </ac:spMkLst>
        </pc:spChg>
      </pc:sldChg>
      <pc:sldChg chg="addSp delSp modSp mod delAnim modAnim">
        <pc:chgData name="Salima  Ben Najem" userId="5d5d9c33-4a8f-4fad-a74b-e23ae769dead" providerId="ADAL" clId="{3B2DA2D5-F576-45EC-96B1-60930CA05631}" dt="2026-05-10T12:34:18.279" v="1565" actId="1036"/>
        <pc:sldMkLst>
          <pc:docMk/>
          <pc:sldMk cId="2953999738" sldId="1276"/>
        </pc:sldMkLst>
        <pc:spChg chg="add del mod">
          <ac:chgData name="Salima  Ben Najem" userId="5d5d9c33-4a8f-4fad-a74b-e23ae769dead" providerId="ADAL" clId="{3B2DA2D5-F576-45EC-96B1-60930CA05631}" dt="2026-05-10T12:21:02.807" v="1109" actId="478"/>
          <ac:spMkLst>
            <pc:docMk/>
            <pc:sldMk cId="2953999738" sldId="1276"/>
            <ac:spMk id="4" creationId="{6B7F9119-1857-4B6C-DCCF-4A66E94425F2}"/>
          </ac:spMkLst>
        </pc:spChg>
        <pc:picChg chg="add mod">
          <ac:chgData name="Salima  Ben Najem" userId="5d5d9c33-4a8f-4fad-a74b-e23ae769dead" providerId="ADAL" clId="{3B2DA2D5-F576-45EC-96B1-60930CA05631}" dt="2026-05-10T12:34:18.279" v="1565" actId="1036"/>
          <ac:picMkLst>
            <pc:docMk/>
            <pc:sldMk cId="2953999738" sldId="1276"/>
            <ac:picMk id="2" creationId="{846B800A-61C4-8352-88B0-B41199AA0C12}"/>
          </ac:picMkLst>
        </pc:picChg>
      </pc:sldChg>
      <pc:sldChg chg="addSp delSp modSp mod">
        <pc:chgData name="Salima  Ben Najem" userId="5d5d9c33-4a8f-4fad-a74b-e23ae769dead" providerId="ADAL" clId="{3B2DA2D5-F576-45EC-96B1-60930CA05631}" dt="2026-05-10T12:25:59.451" v="1211" actId="207"/>
        <pc:sldMkLst>
          <pc:docMk/>
          <pc:sldMk cId="2856057794" sldId="1278"/>
        </pc:sldMkLst>
        <pc:spChg chg="mod">
          <ac:chgData name="Salima  Ben Najem" userId="5d5d9c33-4a8f-4fad-a74b-e23ae769dead" providerId="ADAL" clId="{3B2DA2D5-F576-45EC-96B1-60930CA05631}" dt="2026-05-10T12:25:26.710" v="1206" actId="122"/>
          <ac:spMkLst>
            <pc:docMk/>
            <pc:sldMk cId="2856057794" sldId="1278"/>
            <ac:spMk id="4" creationId="{9EA578D0-06AF-2133-067D-C929D4141B53}"/>
          </ac:spMkLst>
        </pc:spChg>
        <pc:spChg chg="mod">
          <ac:chgData name="Salima  Ben Najem" userId="5d5d9c33-4a8f-4fad-a74b-e23ae769dead" providerId="ADAL" clId="{3B2DA2D5-F576-45EC-96B1-60930CA05631}" dt="2026-05-10T12:25:59.451" v="1211" actId="207"/>
          <ac:spMkLst>
            <pc:docMk/>
            <pc:sldMk cId="2856057794" sldId="1278"/>
            <ac:spMk id="7" creationId="{0F0EE2D2-383B-9A81-EA62-60A20CAC134B}"/>
          </ac:spMkLst>
        </pc:spChg>
        <pc:picChg chg="add mod">
          <ac:chgData name="Salima  Ben Najem" userId="5d5d9c33-4a8f-4fad-a74b-e23ae769dead" providerId="ADAL" clId="{3B2DA2D5-F576-45EC-96B1-60930CA05631}" dt="2026-05-10T12:24:45.489" v="1138" actId="1076"/>
          <ac:picMkLst>
            <pc:docMk/>
            <pc:sldMk cId="2856057794" sldId="1278"/>
            <ac:picMk id="3" creationId="{395EBEAA-D85A-C7C9-EDA4-C7440E99F8A7}"/>
          </ac:picMkLst>
        </pc:picChg>
        <pc:picChg chg="del">
          <ac:chgData name="Salima  Ben Najem" userId="5d5d9c33-4a8f-4fad-a74b-e23ae769dead" providerId="ADAL" clId="{3B2DA2D5-F576-45EC-96B1-60930CA05631}" dt="2026-05-10T12:24:36.711" v="1135" actId="478"/>
          <ac:picMkLst>
            <pc:docMk/>
            <pc:sldMk cId="2856057794" sldId="1278"/>
            <ac:picMk id="5" creationId="{4BE70A0C-CD7D-4923-922A-F7BC3F6ECDEA}"/>
          </ac:picMkLst>
        </pc:picChg>
      </pc:sldChg>
      <pc:sldChg chg="addSp delSp modSp mod">
        <pc:chgData name="Salima  Ben Najem" userId="5d5d9c33-4a8f-4fad-a74b-e23ae769dead" providerId="ADAL" clId="{3B2DA2D5-F576-45EC-96B1-60930CA05631}" dt="2026-05-10T12:42:13.970" v="1833" actId="1076"/>
        <pc:sldMkLst>
          <pc:docMk/>
          <pc:sldMk cId="1816158638" sldId="1279"/>
        </pc:sldMkLst>
        <pc:spChg chg="mod">
          <ac:chgData name="Salima  Ben Najem" userId="5d5d9c33-4a8f-4fad-a74b-e23ae769dead" providerId="ADAL" clId="{3B2DA2D5-F576-45EC-96B1-60930CA05631}" dt="2026-05-10T12:29:23.531" v="1345" actId="122"/>
          <ac:spMkLst>
            <pc:docMk/>
            <pc:sldMk cId="1816158638" sldId="1279"/>
            <ac:spMk id="4" creationId="{31EF6482-4375-492F-94F4-4371FDE3598E}"/>
          </ac:spMkLst>
        </pc:spChg>
        <pc:spChg chg="mod">
          <ac:chgData name="Salima  Ben Najem" userId="5d5d9c33-4a8f-4fad-a74b-e23ae769dead" providerId="ADAL" clId="{3B2DA2D5-F576-45EC-96B1-60930CA05631}" dt="2026-05-10T12:29:43.541" v="1399" actId="20577"/>
          <ac:spMkLst>
            <pc:docMk/>
            <pc:sldMk cId="1816158638" sldId="1279"/>
            <ac:spMk id="7" creationId="{6C6407D2-20CF-8B60-191B-0E4E8D58681F}"/>
          </ac:spMkLst>
        </pc:spChg>
        <pc:picChg chg="add mod">
          <ac:chgData name="Salima  Ben Najem" userId="5d5d9c33-4a8f-4fad-a74b-e23ae769dead" providerId="ADAL" clId="{3B2DA2D5-F576-45EC-96B1-60930CA05631}" dt="2026-05-10T12:42:13.970" v="1833" actId="1076"/>
          <ac:picMkLst>
            <pc:docMk/>
            <pc:sldMk cId="1816158638" sldId="1279"/>
            <ac:picMk id="3" creationId="{7AF252C5-82F4-F497-FE8B-6664E5923064}"/>
          </ac:picMkLst>
        </pc:picChg>
        <pc:picChg chg="del">
          <ac:chgData name="Salima  Ben Najem" userId="5d5d9c33-4a8f-4fad-a74b-e23ae769dead" providerId="ADAL" clId="{3B2DA2D5-F576-45EC-96B1-60930CA05631}" dt="2026-05-10T12:28:39.853" v="1305" actId="478"/>
          <ac:picMkLst>
            <pc:docMk/>
            <pc:sldMk cId="1816158638" sldId="1279"/>
            <ac:picMk id="5" creationId="{7210C3E7-1B6A-4733-0840-B569B08F8CD0}"/>
          </ac:picMkLst>
        </pc:picChg>
      </pc:sldChg>
      <pc:sldChg chg="addSp delSp modSp mod">
        <pc:chgData name="Salima  Ben Najem" userId="5d5d9c33-4a8f-4fad-a74b-e23ae769dead" providerId="ADAL" clId="{3B2DA2D5-F576-45EC-96B1-60930CA05631}" dt="2026-05-10T12:35:17.251" v="1630" actId="113"/>
        <pc:sldMkLst>
          <pc:docMk/>
          <pc:sldMk cId="4243596628" sldId="1280"/>
        </pc:sldMkLst>
        <pc:spChg chg="mod">
          <ac:chgData name="Salima  Ben Najem" userId="5d5d9c33-4a8f-4fad-a74b-e23ae769dead" providerId="ADAL" clId="{3B2DA2D5-F576-45EC-96B1-60930CA05631}" dt="2026-05-10T12:35:17.251" v="1630" actId="113"/>
          <ac:spMkLst>
            <pc:docMk/>
            <pc:sldMk cId="4243596628" sldId="1280"/>
            <ac:spMk id="7" creationId="{58CBBCC6-ECC2-16DF-6659-5B1F19895391}"/>
          </ac:spMkLst>
        </pc:spChg>
        <pc:spChg chg="mod">
          <ac:chgData name="Salima  Ben Najem" userId="5d5d9c33-4a8f-4fad-a74b-e23ae769dead" providerId="ADAL" clId="{3B2DA2D5-F576-45EC-96B1-60930CA05631}" dt="2026-05-10T12:34:53.103" v="1626" actId="20577"/>
          <ac:spMkLst>
            <pc:docMk/>
            <pc:sldMk cId="4243596628" sldId="1280"/>
            <ac:spMk id="10" creationId="{26D00810-27AF-A39A-A91E-CACB01877726}"/>
          </ac:spMkLst>
        </pc:spChg>
        <pc:picChg chg="add mod">
          <ac:chgData name="Salima  Ben Najem" userId="5d5d9c33-4a8f-4fad-a74b-e23ae769dead" providerId="ADAL" clId="{3B2DA2D5-F576-45EC-96B1-60930CA05631}" dt="2026-05-10T12:34:33.049" v="1568" actId="1076"/>
          <ac:picMkLst>
            <pc:docMk/>
            <pc:sldMk cId="4243596628" sldId="1280"/>
            <ac:picMk id="3" creationId="{C28758EF-B992-5075-4E9E-BF50E5026184}"/>
          </ac:picMkLst>
        </pc:picChg>
        <pc:picChg chg="del">
          <ac:chgData name="Salima  Ben Najem" userId="5d5d9c33-4a8f-4fad-a74b-e23ae769dead" providerId="ADAL" clId="{3B2DA2D5-F576-45EC-96B1-60930CA05631}" dt="2026-05-10T12:33:25.170" v="1562" actId="478"/>
          <ac:picMkLst>
            <pc:docMk/>
            <pc:sldMk cId="4243596628" sldId="1280"/>
            <ac:picMk id="4" creationId="{DB54FF26-0837-BC7D-DFCC-BE1565FE4114}"/>
          </ac:picMkLst>
        </pc:picChg>
      </pc:sldChg>
      <pc:sldChg chg="addSp delSp modSp mod">
        <pc:chgData name="Salima  Ben Najem" userId="5d5d9c33-4a8f-4fad-a74b-e23ae769dead" providerId="ADAL" clId="{3B2DA2D5-F576-45EC-96B1-60930CA05631}" dt="2026-05-10T12:38:47.111" v="1767" actId="113"/>
        <pc:sldMkLst>
          <pc:docMk/>
          <pc:sldMk cId="3024334459" sldId="1281"/>
        </pc:sldMkLst>
        <pc:spChg chg="mod">
          <ac:chgData name="Salima  Ben Najem" userId="5d5d9c33-4a8f-4fad-a74b-e23ae769dead" providerId="ADAL" clId="{3B2DA2D5-F576-45EC-96B1-60930CA05631}" dt="2026-05-10T12:38:28.773" v="1763" actId="20577"/>
          <ac:spMkLst>
            <pc:docMk/>
            <pc:sldMk cId="3024334459" sldId="1281"/>
            <ac:spMk id="6" creationId="{FFD36727-A7EB-D2B2-3303-6D4406E2B573}"/>
          </ac:spMkLst>
        </pc:spChg>
        <pc:spChg chg="mod">
          <ac:chgData name="Salima  Ben Najem" userId="5d5d9c33-4a8f-4fad-a74b-e23ae769dead" providerId="ADAL" clId="{3B2DA2D5-F576-45EC-96B1-60930CA05631}" dt="2026-05-10T12:38:47.111" v="1767" actId="113"/>
          <ac:spMkLst>
            <pc:docMk/>
            <pc:sldMk cId="3024334459" sldId="1281"/>
            <ac:spMk id="7" creationId="{1F9FE951-C97B-1205-E578-D5DE132C0EB6}"/>
          </ac:spMkLst>
        </pc:spChg>
        <pc:picChg chg="add mod">
          <ac:chgData name="Salima  Ben Najem" userId="5d5d9c33-4a8f-4fad-a74b-e23ae769dead" providerId="ADAL" clId="{3B2DA2D5-F576-45EC-96B1-60930CA05631}" dt="2026-05-10T12:38:11.539" v="1708" actId="1076"/>
          <ac:picMkLst>
            <pc:docMk/>
            <pc:sldMk cId="3024334459" sldId="1281"/>
            <ac:picMk id="3" creationId="{979EA6E7-4D4D-D39B-BD64-D549DAF266AF}"/>
          </ac:picMkLst>
        </pc:picChg>
        <pc:picChg chg="del">
          <ac:chgData name="Salima  Ben Najem" userId="5d5d9c33-4a8f-4fad-a74b-e23ae769dead" providerId="ADAL" clId="{3B2DA2D5-F576-45EC-96B1-60930CA05631}" dt="2026-05-10T12:38:05.725" v="1705" actId="478"/>
          <ac:picMkLst>
            <pc:docMk/>
            <pc:sldMk cId="3024334459" sldId="1281"/>
            <ac:picMk id="4" creationId="{CF6BC50E-B0B9-F085-1BBB-0895173B7471}"/>
          </ac:picMkLst>
        </pc:picChg>
      </pc:sldChg>
      <pc:sldChg chg="addSp delSp modSp mod">
        <pc:chgData name="Salima  Ben Najem" userId="5d5d9c33-4a8f-4fad-a74b-e23ae769dead" providerId="ADAL" clId="{3B2DA2D5-F576-45EC-96B1-60930CA05631}" dt="2026-05-10T12:45:08.075" v="2068" actId="120"/>
        <pc:sldMkLst>
          <pc:docMk/>
          <pc:sldMk cId="1402262842" sldId="1282"/>
        </pc:sldMkLst>
        <pc:spChg chg="mod">
          <ac:chgData name="Salima  Ben Najem" userId="5d5d9c33-4a8f-4fad-a74b-e23ae769dead" providerId="ADAL" clId="{3B2DA2D5-F576-45EC-96B1-60930CA05631}" dt="2026-05-10T12:44:47.569" v="2064" actId="20577"/>
          <ac:spMkLst>
            <pc:docMk/>
            <pc:sldMk cId="1402262842" sldId="1282"/>
            <ac:spMk id="3" creationId="{A78121AC-F5BC-8F63-FD93-6C1760FD29CF}"/>
          </ac:spMkLst>
        </pc:spChg>
        <pc:spChg chg="mod">
          <ac:chgData name="Salima  Ben Najem" userId="5d5d9c33-4a8f-4fad-a74b-e23ae769dead" providerId="ADAL" clId="{3B2DA2D5-F576-45EC-96B1-60930CA05631}" dt="2026-05-10T12:45:08.075" v="2068" actId="120"/>
          <ac:spMkLst>
            <pc:docMk/>
            <pc:sldMk cId="1402262842" sldId="1282"/>
            <ac:spMk id="7" creationId="{A5AEA9F8-2BB1-BEE8-523F-9BFF035FA426}"/>
          </ac:spMkLst>
        </pc:spChg>
        <pc:picChg chg="del">
          <ac:chgData name="Salima  Ben Najem" userId="5d5d9c33-4a8f-4fad-a74b-e23ae769dead" providerId="ADAL" clId="{3B2DA2D5-F576-45EC-96B1-60930CA05631}" dt="2026-05-10T12:42:55.666" v="1860" actId="478"/>
          <ac:picMkLst>
            <pc:docMk/>
            <pc:sldMk cId="1402262842" sldId="1282"/>
            <ac:picMk id="4" creationId="{49554BCA-74AD-85F9-BCC2-D706C3B8F990}"/>
          </ac:picMkLst>
        </pc:picChg>
        <pc:picChg chg="add mod">
          <ac:chgData name="Salima  Ben Najem" userId="5d5d9c33-4a8f-4fad-a74b-e23ae769dead" providerId="ADAL" clId="{3B2DA2D5-F576-45EC-96B1-60930CA05631}" dt="2026-05-10T12:43:15.488" v="1866" actId="1076"/>
          <ac:picMkLst>
            <pc:docMk/>
            <pc:sldMk cId="1402262842" sldId="1282"/>
            <ac:picMk id="5" creationId="{AD7D2A02-69C6-A54E-1AC8-4C66E0BB73D8}"/>
          </ac:picMkLst>
        </pc:picChg>
      </pc:sldChg>
      <pc:sldChg chg="addSp delSp modSp mod">
        <pc:chgData name="Salima  Ben Najem" userId="5d5d9c33-4a8f-4fad-a74b-e23ae769dead" providerId="ADAL" clId="{3B2DA2D5-F576-45EC-96B1-60930CA05631}" dt="2026-05-06T18:17:10.419" v="92" actId="1076"/>
        <pc:sldMkLst>
          <pc:docMk/>
          <pc:sldMk cId="3712965454" sldId="1289"/>
        </pc:sldMkLst>
        <pc:picChg chg="add mod">
          <ac:chgData name="Salima  Ben Najem" userId="5d5d9c33-4a8f-4fad-a74b-e23ae769dead" providerId="ADAL" clId="{3B2DA2D5-F576-45EC-96B1-60930CA05631}" dt="2026-05-06T18:17:05.310" v="91" actId="1076"/>
          <ac:picMkLst>
            <pc:docMk/>
            <pc:sldMk cId="3712965454" sldId="1289"/>
            <ac:picMk id="5" creationId="{A3733637-EC96-9A84-3224-A708F8852B08}"/>
          </ac:picMkLst>
        </pc:picChg>
        <pc:picChg chg="add mod">
          <ac:chgData name="Salima  Ben Najem" userId="5d5d9c33-4a8f-4fad-a74b-e23ae769dead" providerId="ADAL" clId="{3B2DA2D5-F576-45EC-96B1-60930CA05631}" dt="2026-05-06T18:16:53.564" v="90"/>
          <ac:picMkLst>
            <pc:docMk/>
            <pc:sldMk cId="3712965454" sldId="1289"/>
            <ac:picMk id="11" creationId="{B9EE99BE-903B-D292-BD16-6AB4ED33B8B1}"/>
          </ac:picMkLst>
        </pc:picChg>
        <pc:picChg chg="add mod">
          <ac:chgData name="Salima  Ben Najem" userId="5d5d9c33-4a8f-4fad-a74b-e23ae769dead" providerId="ADAL" clId="{3B2DA2D5-F576-45EC-96B1-60930CA05631}" dt="2026-05-06T18:16:53.564" v="90"/>
          <ac:picMkLst>
            <pc:docMk/>
            <pc:sldMk cId="3712965454" sldId="1289"/>
            <ac:picMk id="12" creationId="{618973B1-6FD9-1BDB-B796-16041B886777}"/>
          </ac:picMkLst>
        </pc:picChg>
        <pc:picChg chg="add mod">
          <ac:chgData name="Salima  Ben Najem" userId="5d5d9c33-4a8f-4fad-a74b-e23ae769dead" providerId="ADAL" clId="{3B2DA2D5-F576-45EC-96B1-60930CA05631}" dt="2026-05-06T18:16:53.564" v="90"/>
          <ac:picMkLst>
            <pc:docMk/>
            <pc:sldMk cId="3712965454" sldId="1289"/>
            <ac:picMk id="13" creationId="{BFC17C0E-B841-9978-74BF-6858B46280B2}"/>
          </ac:picMkLst>
        </pc:picChg>
        <pc:picChg chg="add mod">
          <ac:chgData name="Salima  Ben Najem" userId="5d5d9c33-4a8f-4fad-a74b-e23ae769dead" providerId="ADAL" clId="{3B2DA2D5-F576-45EC-96B1-60930CA05631}" dt="2026-05-06T18:17:10.419" v="92" actId="1076"/>
          <ac:picMkLst>
            <pc:docMk/>
            <pc:sldMk cId="3712965454" sldId="1289"/>
            <ac:picMk id="14" creationId="{16D0567C-5356-5F62-A0BF-2DBC48CE3489}"/>
          </ac:picMkLst>
        </pc:picChg>
        <pc:picChg chg="add mod">
          <ac:chgData name="Salima  Ben Najem" userId="5d5d9c33-4a8f-4fad-a74b-e23ae769dead" providerId="ADAL" clId="{3B2DA2D5-F576-45EC-96B1-60930CA05631}" dt="2026-05-06T18:16:53.564" v="90"/>
          <ac:picMkLst>
            <pc:docMk/>
            <pc:sldMk cId="3712965454" sldId="1289"/>
            <ac:picMk id="15" creationId="{8E1024AB-E01A-107A-F7BE-01F266CD1934}"/>
          </ac:picMkLst>
        </pc:picChg>
      </pc:sldChg>
      <pc:sldChg chg="addSp delSp modSp mod">
        <pc:chgData name="Salima  Ben Najem" userId="5d5d9c33-4a8f-4fad-a74b-e23ae769dead" providerId="ADAL" clId="{3B2DA2D5-F576-45EC-96B1-60930CA05631}" dt="2026-05-06T18:15:51.701" v="88" actId="1038"/>
        <pc:sldMkLst>
          <pc:docMk/>
          <pc:sldMk cId="1072659701" sldId="1292"/>
        </pc:sldMkLst>
        <pc:picChg chg="add mod">
          <ac:chgData name="Salima  Ben Najem" userId="5d5d9c33-4a8f-4fad-a74b-e23ae769dead" providerId="ADAL" clId="{3B2DA2D5-F576-45EC-96B1-60930CA05631}" dt="2026-05-06T18:15:51.701" v="88" actId="1038"/>
          <ac:picMkLst>
            <pc:docMk/>
            <pc:sldMk cId="1072659701" sldId="1292"/>
            <ac:picMk id="5" creationId="{D9943562-6D16-E4AE-8EF1-EE7D7D434804}"/>
          </ac:picMkLst>
        </pc:picChg>
        <pc:picChg chg="add mod">
          <ac:chgData name="Salima  Ben Najem" userId="5d5d9c33-4a8f-4fad-a74b-e23ae769dead" providerId="ADAL" clId="{3B2DA2D5-F576-45EC-96B1-60930CA05631}" dt="2026-05-06T18:15:51.701" v="88" actId="1038"/>
          <ac:picMkLst>
            <pc:docMk/>
            <pc:sldMk cId="1072659701" sldId="1292"/>
            <ac:picMk id="11" creationId="{15C8CC5A-4D39-2291-E279-3218698D6D7A}"/>
          </ac:picMkLst>
        </pc:picChg>
        <pc:picChg chg="add mod">
          <ac:chgData name="Salima  Ben Najem" userId="5d5d9c33-4a8f-4fad-a74b-e23ae769dead" providerId="ADAL" clId="{3B2DA2D5-F576-45EC-96B1-60930CA05631}" dt="2026-05-06T18:15:51.701" v="88" actId="1038"/>
          <ac:picMkLst>
            <pc:docMk/>
            <pc:sldMk cId="1072659701" sldId="1292"/>
            <ac:picMk id="12" creationId="{F84CB56B-4B02-B61C-5FA1-3287AE15BF5E}"/>
          </ac:picMkLst>
        </pc:picChg>
        <pc:picChg chg="add mod">
          <ac:chgData name="Salima  Ben Najem" userId="5d5d9c33-4a8f-4fad-a74b-e23ae769dead" providerId="ADAL" clId="{3B2DA2D5-F576-45EC-96B1-60930CA05631}" dt="2026-05-06T18:15:51.701" v="88" actId="1038"/>
          <ac:picMkLst>
            <pc:docMk/>
            <pc:sldMk cId="1072659701" sldId="1292"/>
            <ac:picMk id="13" creationId="{2C4F88D9-8393-34FE-A5DA-8591711ABD95}"/>
          </ac:picMkLst>
        </pc:picChg>
        <pc:picChg chg="add mod">
          <ac:chgData name="Salima  Ben Najem" userId="5d5d9c33-4a8f-4fad-a74b-e23ae769dead" providerId="ADAL" clId="{3B2DA2D5-F576-45EC-96B1-60930CA05631}" dt="2026-05-06T18:15:51.701" v="88" actId="1038"/>
          <ac:picMkLst>
            <pc:docMk/>
            <pc:sldMk cId="1072659701" sldId="1292"/>
            <ac:picMk id="14" creationId="{00DD224B-07B4-7BFD-6972-860715A8132A}"/>
          </ac:picMkLst>
        </pc:picChg>
        <pc:picChg chg="add mod">
          <ac:chgData name="Salima  Ben Najem" userId="5d5d9c33-4a8f-4fad-a74b-e23ae769dead" providerId="ADAL" clId="{3B2DA2D5-F576-45EC-96B1-60930CA05631}" dt="2026-05-06T18:15:51.701" v="88" actId="1038"/>
          <ac:picMkLst>
            <pc:docMk/>
            <pc:sldMk cId="1072659701" sldId="1292"/>
            <ac:picMk id="15" creationId="{13C16B40-B575-B57D-6797-A1E9DE4BC094}"/>
          </ac:picMkLst>
        </pc:picChg>
      </pc:sldChg>
      <pc:sldChg chg="addSp delSp modSp mod">
        <pc:chgData name="Salima  Ben Najem" userId="5d5d9c33-4a8f-4fad-a74b-e23ae769dead" providerId="ADAL" clId="{3B2DA2D5-F576-45EC-96B1-60930CA05631}" dt="2026-05-06T18:10:39.168" v="15" actId="1076"/>
        <pc:sldMkLst>
          <pc:docMk/>
          <pc:sldMk cId="36985993" sldId="1293"/>
        </pc:sldMkLst>
        <pc:spChg chg="add mod">
          <ac:chgData name="Salima  Ben Najem" userId="5d5d9c33-4a8f-4fad-a74b-e23ae769dead" providerId="ADAL" clId="{3B2DA2D5-F576-45EC-96B1-60930CA05631}" dt="2026-05-06T18:09:59.446" v="12"/>
          <ac:spMkLst>
            <pc:docMk/>
            <pc:sldMk cId="36985993" sldId="1293"/>
            <ac:spMk id="8" creationId="{50E2BEC5-309C-6EC4-ADBE-1EAF8DEF95CD}"/>
          </ac:spMkLst>
        </pc:spChg>
        <pc:spChg chg="add mod">
          <ac:chgData name="Salima  Ben Najem" userId="5d5d9c33-4a8f-4fad-a74b-e23ae769dead" providerId="ADAL" clId="{3B2DA2D5-F576-45EC-96B1-60930CA05631}" dt="2026-05-06T18:10:33.245" v="13" actId="1076"/>
          <ac:spMkLst>
            <pc:docMk/>
            <pc:sldMk cId="36985993" sldId="1293"/>
            <ac:spMk id="9" creationId="{419F2BEC-1358-E0EB-E034-5AF843C50634}"/>
          </ac:spMkLst>
        </pc:spChg>
        <pc:spChg chg="add mod">
          <ac:chgData name="Salima  Ben Najem" userId="5d5d9c33-4a8f-4fad-a74b-e23ae769dead" providerId="ADAL" clId="{3B2DA2D5-F576-45EC-96B1-60930CA05631}" dt="2026-05-06T18:10:39.168" v="15" actId="1076"/>
          <ac:spMkLst>
            <pc:docMk/>
            <pc:sldMk cId="36985993" sldId="1293"/>
            <ac:spMk id="10" creationId="{B04A302D-A2B0-00D5-7DAA-EB3231A7126C}"/>
          </ac:spMkLst>
        </pc:spChg>
        <pc:spChg chg="add mod">
          <ac:chgData name="Salima  Ben Najem" userId="5d5d9c33-4a8f-4fad-a74b-e23ae769dead" providerId="ADAL" clId="{3B2DA2D5-F576-45EC-96B1-60930CA05631}" dt="2026-05-06T18:09:59.446" v="12"/>
          <ac:spMkLst>
            <pc:docMk/>
            <pc:sldMk cId="36985993" sldId="1293"/>
            <ac:spMk id="11" creationId="{4DD5F877-93F0-25EB-49DF-1B25E1E717D3}"/>
          </ac:spMkLst>
        </pc:spChg>
        <pc:spChg chg="add mod">
          <ac:chgData name="Salima  Ben Najem" userId="5d5d9c33-4a8f-4fad-a74b-e23ae769dead" providerId="ADAL" clId="{3B2DA2D5-F576-45EC-96B1-60930CA05631}" dt="2026-05-06T18:10:36.341" v="14" actId="1076"/>
          <ac:spMkLst>
            <pc:docMk/>
            <pc:sldMk cId="36985993" sldId="1293"/>
            <ac:spMk id="12" creationId="{5B70149E-8363-DB79-26CF-7455C4E1B0A3}"/>
          </ac:spMkLst>
        </pc:spChg>
        <pc:spChg chg="add mod">
          <ac:chgData name="Salima  Ben Najem" userId="5d5d9c33-4a8f-4fad-a74b-e23ae769dead" providerId="ADAL" clId="{3B2DA2D5-F576-45EC-96B1-60930CA05631}" dt="2026-05-06T18:09:59.446" v="12"/>
          <ac:spMkLst>
            <pc:docMk/>
            <pc:sldMk cId="36985993" sldId="1293"/>
            <ac:spMk id="13" creationId="{986CC886-1384-7FD5-6A13-4066B123E5B9}"/>
          </ac:spMkLst>
        </pc:spChg>
        <pc:picChg chg="add mod">
          <ac:chgData name="Salima  Ben Najem" userId="5d5d9c33-4a8f-4fad-a74b-e23ae769dead" providerId="ADAL" clId="{3B2DA2D5-F576-45EC-96B1-60930CA05631}" dt="2026-05-06T18:09:59.446" v="12"/>
          <ac:picMkLst>
            <pc:docMk/>
            <pc:sldMk cId="36985993" sldId="1293"/>
            <ac:picMk id="14" creationId="{C7A9D123-D7AF-A8F4-C563-E890785B2FCC}"/>
          </ac:picMkLst>
        </pc:picChg>
        <pc:picChg chg="add mod">
          <ac:chgData name="Salima  Ben Najem" userId="5d5d9c33-4a8f-4fad-a74b-e23ae769dead" providerId="ADAL" clId="{3B2DA2D5-F576-45EC-96B1-60930CA05631}" dt="2026-05-06T18:10:33.245" v="13" actId="1076"/>
          <ac:picMkLst>
            <pc:docMk/>
            <pc:sldMk cId="36985993" sldId="1293"/>
            <ac:picMk id="17" creationId="{994F642C-A655-AB14-0A02-74B03CDF4295}"/>
          </ac:picMkLst>
        </pc:picChg>
        <pc:picChg chg="add mod">
          <ac:chgData name="Salima  Ben Najem" userId="5d5d9c33-4a8f-4fad-a74b-e23ae769dead" providerId="ADAL" clId="{3B2DA2D5-F576-45EC-96B1-60930CA05631}" dt="2026-05-06T18:10:36.341" v="14" actId="1076"/>
          <ac:picMkLst>
            <pc:docMk/>
            <pc:sldMk cId="36985993" sldId="1293"/>
            <ac:picMk id="18" creationId="{65DCB3C8-B79A-2DB6-CED8-BABFE978CFC8}"/>
          </ac:picMkLst>
        </pc:picChg>
        <pc:picChg chg="add mod">
          <ac:chgData name="Salima  Ben Najem" userId="5d5d9c33-4a8f-4fad-a74b-e23ae769dead" providerId="ADAL" clId="{3B2DA2D5-F576-45EC-96B1-60930CA05631}" dt="2026-05-06T18:10:39.168" v="15" actId="1076"/>
          <ac:picMkLst>
            <pc:docMk/>
            <pc:sldMk cId="36985993" sldId="1293"/>
            <ac:picMk id="19" creationId="{67268C8E-10EB-5634-FC0B-1D10E1E0432F}"/>
          </ac:picMkLst>
        </pc:picChg>
      </pc:sldChg>
      <pc:sldChg chg="addSp delSp modSp mod">
        <pc:chgData name="Salima  Ben Najem" userId="5d5d9c33-4a8f-4fad-a74b-e23ae769dead" providerId="ADAL" clId="{3B2DA2D5-F576-45EC-96B1-60930CA05631}" dt="2026-05-10T12:14:10.208" v="883" actId="207"/>
        <pc:sldMkLst>
          <pc:docMk/>
          <pc:sldMk cId="1435660713" sldId="1297"/>
        </pc:sldMkLst>
        <pc:spChg chg="add mod">
          <ac:chgData name="Salima  Ben Najem" userId="5d5d9c33-4a8f-4fad-a74b-e23ae769dead" providerId="ADAL" clId="{3B2DA2D5-F576-45EC-96B1-60930CA05631}" dt="2026-05-10T12:13:09.929" v="878" actId="1076"/>
          <ac:spMkLst>
            <pc:docMk/>
            <pc:sldMk cId="1435660713" sldId="1297"/>
            <ac:spMk id="5" creationId="{40AD3366-4A37-6CF1-8F03-4B1BA5A1B64C}"/>
          </ac:spMkLst>
        </pc:spChg>
        <pc:spChg chg="mod">
          <ac:chgData name="Salima  Ben Najem" userId="5d5d9c33-4a8f-4fad-a74b-e23ae769dead" providerId="ADAL" clId="{3B2DA2D5-F576-45EC-96B1-60930CA05631}" dt="2026-05-10T12:14:10.208" v="883" actId="207"/>
          <ac:spMkLst>
            <pc:docMk/>
            <pc:sldMk cId="1435660713" sldId="1297"/>
            <ac:spMk id="7" creationId="{DCE102A8-4524-0996-3A79-479C9FE857FE}"/>
          </ac:spMkLst>
        </pc:spChg>
        <pc:spChg chg="del mod">
          <ac:chgData name="Salima  Ben Najem" userId="5d5d9c33-4a8f-4fad-a74b-e23ae769dead" providerId="ADAL" clId="{3B2DA2D5-F576-45EC-96B1-60930CA05631}" dt="2026-05-10T12:13:06.828" v="876" actId="478"/>
          <ac:spMkLst>
            <pc:docMk/>
            <pc:sldMk cId="1435660713" sldId="1297"/>
            <ac:spMk id="8" creationId="{877298D9-7D26-7005-C8F6-F26848ECA944}"/>
          </ac:spMkLst>
        </pc:spChg>
      </pc:sldChg>
      <pc:sldChg chg="addSp delSp modSp mod">
        <pc:chgData name="Salima  Ben Najem" userId="5d5d9c33-4a8f-4fad-a74b-e23ae769dead" providerId="ADAL" clId="{3B2DA2D5-F576-45EC-96B1-60930CA05631}" dt="2026-05-10T12:15:01.512" v="935" actId="20577"/>
        <pc:sldMkLst>
          <pc:docMk/>
          <pc:sldMk cId="100218392" sldId="1298"/>
        </pc:sldMkLst>
        <pc:spChg chg="mod">
          <ac:chgData name="Salima  Ben Najem" userId="5d5d9c33-4a8f-4fad-a74b-e23ae769dead" providerId="ADAL" clId="{3B2DA2D5-F576-45EC-96B1-60930CA05631}" dt="2026-05-10T12:15:01.512" v="935" actId="20577"/>
          <ac:spMkLst>
            <pc:docMk/>
            <pc:sldMk cId="100218392" sldId="1298"/>
            <ac:spMk id="4" creationId="{3A4B18A8-51B3-859A-BDA8-0162AF3709A2}"/>
          </ac:spMkLst>
        </pc:spChg>
        <pc:spChg chg="add mod">
          <ac:chgData name="Salima  Ben Najem" userId="5d5d9c33-4a8f-4fad-a74b-e23ae769dead" providerId="ADAL" clId="{3B2DA2D5-F576-45EC-96B1-60930CA05631}" dt="2026-05-10T12:14:20.850" v="885"/>
          <ac:spMkLst>
            <pc:docMk/>
            <pc:sldMk cId="100218392" sldId="1298"/>
            <ac:spMk id="5" creationId="{1A31A616-DBE0-F12C-8A45-186A0370D368}"/>
          </ac:spMkLst>
        </pc:spChg>
        <pc:spChg chg="del">
          <ac:chgData name="Salima  Ben Najem" userId="5d5d9c33-4a8f-4fad-a74b-e23ae769dead" providerId="ADAL" clId="{3B2DA2D5-F576-45EC-96B1-60930CA05631}" dt="2026-05-10T12:14:19.834" v="884" actId="478"/>
          <ac:spMkLst>
            <pc:docMk/>
            <pc:sldMk cId="100218392" sldId="1298"/>
            <ac:spMk id="7" creationId="{792FF205-2742-9D74-9E3F-35A32577D8DA}"/>
          </ac:spMkLst>
        </pc:spChg>
        <pc:spChg chg="del">
          <ac:chgData name="Salima  Ben Najem" userId="5d5d9c33-4a8f-4fad-a74b-e23ae769dead" providerId="ADAL" clId="{3B2DA2D5-F576-45EC-96B1-60930CA05631}" dt="2026-05-10T12:14:19.834" v="884" actId="478"/>
          <ac:spMkLst>
            <pc:docMk/>
            <pc:sldMk cId="100218392" sldId="1298"/>
            <ac:spMk id="8" creationId="{9981F3ED-62AA-D0F3-9ED4-6CA42B81EA86}"/>
          </ac:spMkLst>
        </pc:spChg>
        <pc:spChg chg="add mod">
          <ac:chgData name="Salima  Ben Najem" userId="5d5d9c33-4a8f-4fad-a74b-e23ae769dead" providerId="ADAL" clId="{3B2DA2D5-F576-45EC-96B1-60930CA05631}" dt="2026-05-10T12:14:40.140" v="886" actId="207"/>
          <ac:spMkLst>
            <pc:docMk/>
            <pc:sldMk cId="100218392" sldId="1298"/>
            <ac:spMk id="9" creationId="{7ACD0218-6397-9976-2A19-70A72888DC97}"/>
          </ac:spMkLst>
        </pc:spChg>
      </pc:sldChg>
      <pc:sldChg chg="add">
        <pc:chgData name="Salima  Ben Najem" userId="5d5d9c33-4a8f-4fad-a74b-e23ae769dead" providerId="ADAL" clId="{3B2DA2D5-F576-45EC-96B1-60930CA05631}" dt="2026-05-06T18:05:51.773" v="8"/>
        <pc:sldMkLst>
          <pc:docMk/>
          <pc:sldMk cId="1646913364" sldId="1304"/>
        </pc:sldMkLst>
      </pc:sldChg>
      <pc:sldChg chg="add">
        <pc:chgData name="Salima  Ben Najem" userId="5d5d9c33-4a8f-4fad-a74b-e23ae769dead" providerId="ADAL" clId="{3B2DA2D5-F576-45EC-96B1-60930CA05631}" dt="2026-05-06T18:06:20.204" v="9"/>
        <pc:sldMkLst>
          <pc:docMk/>
          <pc:sldMk cId="436520753" sldId="1305"/>
        </pc:sldMkLst>
      </pc:sldChg>
      <pc:sldChg chg="add">
        <pc:chgData name="Salima  Ben Najem" userId="5d5d9c33-4a8f-4fad-a74b-e23ae769dead" providerId="ADAL" clId="{3B2DA2D5-F576-45EC-96B1-60930CA05631}" dt="2026-05-06T18:14:59.646" v="57"/>
        <pc:sldMkLst>
          <pc:docMk/>
          <pc:sldMk cId="189884934" sldId="1306"/>
        </pc:sldMkLst>
      </pc:sldChg>
      <pc:sldChg chg="modSp add mod">
        <pc:chgData name="Salima  Ben Najem" userId="5d5d9c33-4a8f-4fad-a74b-e23ae769dead" providerId="ADAL" clId="{3B2DA2D5-F576-45EC-96B1-60930CA05631}" dt="2026-05-10T12:16:12.771" v="950" actId="1038"/>
        <pc:sldMkLst>
          <pc:docMk/>
          <pc:sldMk cId="936545152" sldId="1308"/>
        </pc:sldMkLst>
        <pc:spChg chg="mod">
          <ac:chgData name="Salima  Ben Najem" userId="5d5d9c33-4a8f-4fad-a74b-e23ae769dead" providerId="ADAL" clId="{3B2DA2D5-F576-45EC-96B1-60930CA05631}" dt="2026-05-10T12:16:12.771" v="950" actId="1038"/>
          <ac:spMkLst>
            <pc:docMk/>
            <pc:sldMk cId="936545152" sldId="1308"/>
            <ac:spMk id="7" creationId="{3DBC4089-E596-FFFE-6BD4-DF319D8BE989}"/>
          </ac:spMkLst>
        </pc:spChg>
      </pc:sldChg>
      <pc:sldChg chg="addSp delSp modSp add mod">
        <pc:chgData name="Salima  Ben Najem" userId="5d5d9c33-4a8f-4fad-a74b-e23ae769dead" providerId="ADAL" clId="{3B2DA2D5-F576-45EC-96B1-60930CA05631}" dt="2026-05-10T12:16:56.525" v="1020" actId="20577"/>
        <pc:sldMkLst>
          <pc:docMk/>
          <pc:sldMk cId="2262686621" sldId="1309"/>
        </pc:sldMkLst>
        <pc:spChg chg="mod">
          <ac:chgData name="Salima  Ben Najem" userId="5d5d9c33-4a8f-4fad-a74b-e23ae769dead" providerId="ADAL" clId="{3B2DA2D5-F576-45EC-96B1-60930CA05631}" dt="2026-05-10T12:16:56.525" v="1020" actId="20577"/>
          <ac:spMkLst>
            <pc:docMk/>
            <pc:sldMk cId="2262686621" sldId="1309"/>
            <ac:spMk id="4" creationId="{9B371D53-5DCD-3512-95C9-E5AAD2B2659D}"/>
          </ac:spMkLst>
        </pc:spChg>
        <pc:spChg chg="del">
          <ac:chgData name="Salima  Ben Najem" userId="5d5d9c33-4a8f-4fad-a74b-e23ae769dead" providerId="ADAL" clId="{3B2DA2D5-F576-45EC-96B1-60930CA05631}" dt="2026-05-10T12:16:20.970" v="951" actId="478"/>
          <ac:spMkLst>
            <pc:docMk/>
            <pc:sldMk cId="2262686621" sldId="1309"/>
            <ac:spMk id="5" creationId="{B38ED0DA-81E2-9774-C8CC-898030178C8D}"/>
          </ac:spMkLst>
        </pc:spChg>
        <pc:spChg chg="add mod">
          <ac:chgData name="Salima  Ben Najem" userId="5d5d9c33-4a8f-4fad-a74b-e23ae769dead" providerId="ADAL" clId="{3B2DA2D5-F576-45EC-96B1-60930CA05631}" dt="2026-05-10T12:16:21.867" v="952"/>
          <ac:spMkLst>
            <pc:docMk/>
            <pc:sldMk cId="2262686621" sldId="1309"/>
            <ac:spMk id="7" creationId="{04AEDC89-D515-F085-BB40-5DD5F58BDC00}"/>
          </ac:spMkLst>
        </pc:spChg>
        <pc:spChg chg="add mod">
          <ac:chgData name="Salima  Ben Najem" userId="5d5d9c33-4a8f-4fad-a74b-e23ae769dead" providerId="ADAL" clId="{3B2DA2D5-F576-45EC-96B1-60930CA05631}" dt="2026-05-10T12:16:32.837" v="953" actId="207"/>
          <ac:spMkLst>
            <pc:docMk/>
            <pc:sldMk cId="2262686621" sldId="1309"/>
            <ac:spMk id="8" creationId="{D3374BB6-8612-99B7-43F5-B1F410760960}"/>
          </ac:spMkLst>
        </pc:spChg>
        <pc:spChg chg="del">
          <ac:chgData name="Salima  Ben Najem" userId="5d5d9c33-4a8f-4fad-a74b-e23ae769dead" providerId="ADAL" clId="{3B2DA2D5-F576-45EC-96B1-60930CA05631}" dt="2026-05-10T12:16:20.970" v="951" actId="478"/>
          <ac:spMkLst>
            <pc:docMk/>
            <pc:sldMk cId="2262686621" sldId="1309"/>
            <ac:spMk id="9" creationId="{A104E954-910C-EF70-CD8C-B9DE33101A67}"/>
          </ac:spMkLst>
        </pc:spChg>
      </pc:sldChg>
      <pc:sldChg chg="modSp add mod">
        <pc:chgData name="Salima  Ben Najem" userId="5d5d9c33-4a8f-4fad-a74b-e23ae769dead" providerId="ADAL" clId="{3B2DA2D5-F576-45EC-96B1-60930CA05631}" dt="2026-05-10T12:23:05.939" v="1134" actId="20577"/>
        <pc:sldMkLst>
          <pc:docMk/>
          <pc:sldMk cId="1365233599" sldId="1310"/>
        </pc:sldMkLst>
        <pc:spChg chg="mod">
          <ac:chgData name="Salima  Ben Najem" userId="5d5d9c33-4a8f-4fad-a74b-e23ae769dead" providerId="ADAL" clId="{3B2DA2D5-F576-45EC-96B1-60930CA05631}" dt="2026-05-10T12:23:05.939" v="1134" actId="20577"/>
          <ac:spMkLst>
            <pc:docMk/>
            <pc:sldMk cId="1365233599" sldId="1310"/>
            <ac:spMk id="7" creationId="{F13A9C7C-6653-9799-94BA-0BE24CE08AA9}"/>
          </ac:spMkLst>
        </pc:spChg>
      </pc:sldChg>
      <pc:sldChg chg="addSp delSp modSp add del mod">
        <pc:chgData name="Salima  Ben Najem" userId="5d5d9c33-4a8f-4fad-a74b-e23ae769dead" providerId="ADAL" clId="{3B2DA2D5-F576-45EC-96B1-60930CA05631}" dt="2026-05-10T12:22:47.801" v="1117" actId="2696"/>
        <pc:sldMkLst>
          <pc:docMk/>
          <pc:sldMk cId="1846766517" sldId="1310"/>
        </pc:sldMkLst>
        <pc:spChg chg="del">
          <ac:chgData name="Salima  Ben Najem" userId="5d5d9c33-4a8f-4fad-a74b-e23ae769dead" providerId="ADAL" clId="{3B2DA2D5-F576-45EC-96B1-60930CA05631}" dt="2026-05-10T12:22:18.351" v="1113" actId="478"/>
          <ac:spMkLst>
            <pc:docMk/>
            <pc:sldMk cId="1846766517" sldId="1310"/>
            <ac:spMk id="4" creationId="{61FAF494-B698-88C4-218A-35F24F0ACF0A}"/>
          </ac:spMkLst>
        </pc:spChg>
        <pc:picChg chg="add mod">
          <ac:chgData name="Salima  Ben Najem" userId="5d5d9c33-4a8f-4fad-a74b-e23ae769dead" providerId="ADAL" clId="{3B2DA2D5-F576-45EC-96B1-60930CA05631}" dt="2026-05-10T12:22:36.101" v="1116" actId="1076"/>
          <ac:picMkLst>
            <pc:docMk/>
            <pc:sldMk cId="1846766517" sldId="1310"/>
            <ac:picMk id="3" creationId="{68B4AF86-DA73-C4B1-EB9B-1BEE4AA98FD3}"/>
          </ac:picMkLst>
        </pc:picChg>
        <pc:picChg chg="del">
          <ac:chgData name="Salima  Ben Najem" userId="5d5d9c33-4a8f-4fad-a74b-e23ae769dead" providerId="ADAL" clId="{3B2DA2D5-F576-45EC-96B1-60930CA05631}" dt="2026-05-10T12:22:14.492" v="1112" actId="478"/>
          <ac:picMkLst>
            <pc:docMk/>
            <pc:sldMk cId="1846766517" sldId="1310"/>
            <ac:picMk id="5" creationId="{387C9373-DD89-C9E0-DECB-4EEBDD95D733}"/>
          </ac:picMkLst>
        </pc:picChg>
      </pc:sldChg>
      <pc:sldMasterChg chg="del delSldLayout">
        <pc:chgData name="Salima  Ben Najem" userId="5d5d9c33-4a8f-4fad-a74b-e23ae769dead" providerId="ADAL" clId="{3B2DA2D5-F576-45EC-96B1-60930CA05631}" dt="2026-05-10T12:22:58.704" v="1119"/>
        <pc:sldMasterMkLst>
          <pc:docMk/>
          <pc:sldMasterMk cId="423412598" sldId="2147483693"/>
        </pc:sldMasterMkLst>
        <pc:sldLayoutChg chg="del">
          <pc:chgData name="Salima  Ben Najem" userId="5d5d9c33-4a8f-4fad-a74b-e23ae769dead" providerId="ADAL" clId="{3B2DA2D5-F576-45EC-96B1-60930CA05631}" dt="2026-05-10T12:22:58.704" v="1119"/>
          <pc:sldLayoutMkLst>
            <pc:docMk/>
            <pc:sldMasterMk cId="423412598" sldId="2147483693"/>
            <pc:sldLayoutMk cId="681895941" sldId="2147483694"/>
          </pc:sldLayoutMkLst>
        </pc:sldLayoutChg>
        <pc:sldLayoutChg chg="del">
          <pc:chgData name="Salima  Ben Najem" userId="5d5d9c33-4a8f-4fad-a74b-e23ae769dead" providerId="ADAL" clId="{3B2DA2D5-F576-45EC-96B1-60930CA05631}" dt="2026-05-10T12:22:58.704" v="1119"/>
          <pc:sldLayoutMkLst>
            <pc:docMk/>
            <pc:sldMasterMk cId="423412598" sldId="2147483693"/>
            <pc:sldLayoutMk cId="1791695590" sldId="2147483695"/>
          </pc:sldLayoutMkLst>
        </pc:sldLayoutChg>
      </pc:sldMasterChg>
      <pc:sldMasterChg chg="del delSldLayout">
        <pc:chgData name="Salima  Ben Najem" userId="5d5d9c33-4a8f-4fad-a74b-e23ae769dead" providerId="ADAL" clId="{3B2DA2D5-F576-45EC-96B1-60930CA05631}" dt="2026-05-10T12:22:58.704" v="1119"/>
        <pc:sldMasterMkLst>
          <pc:docMk/>
          <pc:sldMasterMk cId="2073310085" sldId="2147483697"/>
        </pc:sldMasterMkLst>
        <pc:sldLayoutChg chg="del">
          <pc:chgData name="Salima  Ben Najem" userId="5d5d9c33-4a8f-4fad-a74b-e23ae769dead" providerId="ADAL" clId="{3B2DA2D5-F576-45EC-96B1-60930CA05631}" dt="2026-05-10T12:22:58.704" v="1119"/>
          <pc:sldLayoutMkLst>
            <pc:docMk/>
            <pc:sldMasterMk cId="2073310085" sldId="2147483697"/>
            <pc:sldLayoutMk cId="3331441506" sldId="2147483698"/>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3236051717" sldId="2147483699"/>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1485169382" sldId="2147483700"/>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3294147848" sldId="2147483701"/>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2616778948" sldId="2147483704"/>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2063959318" sldId="2147483705"/>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689528612" sldId="2147483706"/>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177222910" sldId="2147483738"/>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2295592870" sldId="2147483739"/>
          </pc:sldLayoutMkLst>
        </pc:sldLayoutChg>
        <pc:sldLayoutChg chg="del">
          <pc:chgData name="Salima  Ben Najem" userId="5d5d9c33-4a8f-4fad-a74b-e23ae769dead" providerId="ADAL" clId="{3B2DA2D5-F576-45EC-96B1-60930CA05631}" dt="2026-05-10T12:22:58.704" v="1119"/>
          <pc:sldLayoutMkLst>
            <pc:docMk/>
            <pc:sldMasterMk cId="2073310085" sldId="2147483697"/>
            <pc:sldLayoutMk cId="3268118012" sldId="2147483741"/>
          </pc:sldLayoutMkLst>
        </pc:sldLayoutChg>
      </pc:sldMasterChg>
      <pc:sldMasterChg chg="del delSldLayout">
        <pc:chgData name="Salima  Ben Najem" userId="5d5d9c33-4a8f-4fad-a74b-e23ae769dead" providerId="ADAL" clId="{3B2DA2D5-F576-45EC-96B1-60930CA05631}" dt="2026-05-10T12:22:58.704" v="1119"/>
        <pc:sldMasterMkLst>
          <pc:docMk/>
          <pc:sldMasterMk cId="2682847695" sldId="2147483729"/>
        </pc:sldMasterMkLst>
        <pc:sldLayoutChg chg="del">
          <pc:chgData name="Salima  Ben Najem" userId="5d5d9c33-4a8f-4fad-a74b-e23ae769dead" providerId="ADAL" clId="{3B2DA2D5-F576-45EC-96B1-60930CA05631}" dt="2026-05-10T12:22:58.704" v="1119"/>
          <pc:sldLayoutMkLst>
            <pc:docMk/>
            <pc:sldMasterMk cId="2682847695" sldId="2147483729"/>
            <pc:sldLayoutMk cId="1546374438" sldId="2147483730"/>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3223241228" sldId="2147483731"/>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739340531" sldId="2147483732"/>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1560300862" sldId="2147483733"/>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534593330" sldId="2147483734"/>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1198963126" sldId="2147483735"/>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431973097" sldId="2147483736"/>
          </pc:sldLayoutMkLst>
        </pc:sldLayoutChg>
        <pc:sldLayoutChg chg="del">
          <pc:chgData name="Salima  Ben Najem" userId="5d5d9c33-4a8f-4fad-a74b-e23ae769dead" providerId="ADAL" clId="{3B2DA2D5-F576-45EC-96B1-60930CA05631}" dt="2026-05-10T12:22:58.704" v="1119"/>
          <pc:sldLayoutMkLst>
            <pc:docMk/>
            <pc:sldMasterMk cId="2682847695" sldId="2147483729"/>
            <pc:sldLayoutMk cId="2607011102" sldId="2147483737"/>
          </pc:sldLayoutMkLst>
        </pc:sldLayoutChg>
      </pc:sldMasterChg>
      <pc:sldMasterChg chg="modSldLayout sldLayoutOrd">
        <pc:chgData name="Salima  Ben Najem" userId="5d5d9c33-4a8f-4fad-a74b-e23ae769dead" providerId="ADAL" clId="{3B2DA2D5-F576-45EC-96B1-60930CA05631}" dt="2026-05-10T12:22:58.749" v="1120"/>
        <pc:sldMasterMkLst>
          <pc:docMk/>
          <pc:sldMasterMk cId="1632036033" sldId="2147483746"/>
        </pc:sldMasterMkLst>
        <pc:sldLayoutChg chg="modSp mod ord">
          <pc:chgData name="Salima  Ben Najem" userId="5d5d9c33-4a8f-4fad-a74b-e23ae769dead" providerId="ADAL" clId="{3B2DA2D5-F576-45EC-96B1-60930CA05631}" dt="2026-05-10T12:22:58.749" v="1120"/>
          <pc:sldLayoutMkLst>
            <pc:docMk/>
            <pc:sldMasterMk cId="1632036033" sldId="2147483746"/>
            <pc:sldLayoutMk cId="3048434847" sldId="2147483799"/>
          </pc:sldLayoutMkLst>
          <pc:spChg chg="mod">
            <ac:chgData name="Salima  Ben Najem" userId="5d5d9c33-4a8f-4fad-a74b-e23ae769dead" providerId="ADAL" clId="{3B2DA2D5-F576-45EC-96B1-60930CA05631}" dt="2026-05-10T12:22:58.749" v="1120"/>
            <ac:spMkLst>
              <pc:docMk/>
              <pc:sldMasterMk cId="1632036033" sldId="2147483746"/>
              <pc:sldLayoutMk cId="3048434847" sldId="2147483799"/>
              <ac:spMk id="3" creationId="{E9371ADD-26AE-A577-29B9-449852C9B6D3}"/>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3487071671" sldId="2147483800"/>
          </pc:sldLayoutMkLst>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2" creationId="{E0F2A5A2-07B7-D4DA-50E5-C4F55CED749B}"/>
            </ac:spMkLst>
          </pc:spChg>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26" creationId="{5309429C-1039-2C54-E46D-AB6F245EAE64}"/>
            </ac:spMkLst>
          </pc:spChg>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27" creationId="{804D03EF-3A2B-E15D-3E5B-9B72509A83C0}"/>
            </ac:spMkLst>
          </pc:spChg>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28" creationId="{37C3B835-3703-D664-EDC0-55915565194A}"/>
            </ac:spMkLst>
          </pc:spChg>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29" creationId="{17275B2B-E189-AEF4-7C55-C06676186A1E}"/>
            </ac:spMkLst>
          </pc:spChg>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30" creationId="{35F22259-A426-1C6B-4A60-50940908B166}"/>
            </ac:spMkLst>
          </pc:spChg>
          <pc:spChg chg="mod">
            <ac:chgData name="Salima  Ben Najem" userId="5d5d9c33-4a8f-4fad-a74b-e23ae769dead" providerId="ADAL" clId="{3B2DA2D5-F576-45EC-96B1-60930CA05631}" dt="2026-05-10T12:22:58.749" v="1120"/>
            <ac:spMkLst>
              <pc:docMk/>
              <pc:sldMasterMk cId="1632036033" sldId="2147483746"/>
              <pc:sldLayoutMk cId="3487071671" sldId="2147483800"/>
              <ac:spMk id="31" creationId="{B9583407-B6F3-0B8E-9991-D458D8A7CB23}"/>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7732725" sldId="2147483801"/>
          </pc:sldLayoutMkLst>
          <pc:spChg chg="mod">
            <ac:chgData name="Salima  Ben Najem" userId="5d5d9c33-4a8f-4fad-a74b-e23ae769dead" providerId="ADAL" clId="{3B2DA2D5-F576-45EC-96B1-60930CA05631}" dt="2026-05-10T12:22:58.749" v="1120"/>
            <ac:spMkLst>
              <pc:docMk/>
              <pc:sldMasterMk cId="1632036033" sldId="2147483746"/>
              <pc:sldLayoutMk cId="7732725" sldId="2147483801"/>
              <ac:spMk id="2" creationId="{5FF45224-BA7F-8144-8607-A09DDE3704BD}"/>
            </ac:spMkLst>
          </pc:spChg>
          <pc:spChg chg="mod">
            <ac:chgData name="Salima  Ben Najem" userId="5d5d9c33-4a8f-4fad-a74b-e23ae769dead" providerId="ADAL" clId="{3B2DA2D5-F576-45EC-96B1-60930CA05631}" dt="2026-05-10T12:22:58.749" v="1120"/>
            <ac:spMkLst>
              <pc:docMk/>
              <pc:sldMasterMk cId="1632036033" sldId="2147483746"/>
              <pc:sldLayoutMk cId="7732725" sldId="2147483801"/>
              <ac:spMk id="6" creationId="{E9368326-A537-80A0-9302-1EE9F91FF39D}"/>
            </ac:spMkLst>
          </pc:spChg>
          <pc:spChg chg="mod">
            <ac:chgData name="Salima  Ben Najem" userId="5d5d9c33-4a8f-4fad-a74b-e23ae769dead" providerId="ADAL" clId="{3B2DA2D5-F576-45EC-96B1-60930CA05631}" dt="2026-05-10T12:22:58.749" v="1120"/>
            <ac:spMkLst>
              <pc:docMk/>
              <pc:sldMasterMk cId="1632036033" sldId="2147483746"/>
              <pc:sldLayoutMk cId="7732725" sldId="2147483801"/>
              <ac:spMk id="9" creationId="{3A2F45E5-0D2B-B4F1-5CD0-221F08218910}"/>
            </ac:spMkLst>
          </pc:spChg>
          <pc:spChg chg="mod">
            <ac:chgData name="Salima  Ben Najem" userId="5d5d9c33-4a8f-4fad-a74b-e23ae769dead" providerId="ADAL" clId="{3B2DA2D5-F576-45EC-96B1-60930CA05631}" dt="2026-05-10T12:22:58.749" v="1120"/>
            <ac:spMkLst>
              <pc:docMk/>
              <pc:sldMasterMk cId="1632036033" sldId="2147483746"/>
              <pc:sldLayoutMk cId="7732725" sldId="2147483801"/>
              <ac:spMk id="19" creationId="{FE19DBD7-3323-C0FE-A7C0-054D4D6947A5}"/>
            </ac:spMkLst>
          </pc:spChg>
          <pc:spChg chg="mod">
            <ac:chgData name="Salima  Ben Najem" userId="5d5d9c33-4a8f-4fad-a74b-e23ae769dead" providerId="ADAL" clId="{3B2DA2D5-F576-45EC-96B1-60930CA05631}" dt="2026-05-10T12:22:58.749" v="1120"/>
            <ac:spMkLst>
              <pc:docMk/>
              <pc:sldMasterMk cId="1632036033" sldId="2147483746"/>
              <pc:sldLayoutMk cId="7732725" sldId="2147483801"/>
              <ac:spMk id="22" creationId="{578E4694-7E2B-3E51-F604-26B60BCB0CD8}"/>
            </ac:spMkLst>
          </pc:spChg>
          <pc:spChg chg="mod">
            <ac:chgData name="Salima  Ben Najem" userId="5d5d9c33-4a8f-4fad-a74b-e23ae769dead" providerId="ADAL" clId="{3B2DA2D5-F576-45EC-96B1-60930CA05631}" dt="2026-05-10T12:22:58.749" v="1120"/>
            <ac:spMkLst>
              <pc:docMk/>
              <pc:sldMasterMk cId="1632036033" sldId="2147483746"/>
              <pc:sldLayoutMk cId="7732725" sldId="2147483801"/>
              <ac:spMk id="25" creationId="{DD324492-66B3-DE4C-8000-A60CFAE496A1}"/>
            </ac:spMkLst>
          </pc:spChg>
          <pc:spChg chg="mod">
            <ac:chgData name="Salima  Ben Najem" userId="5d5d9c33-4a8f-4fad-a74b-e23ae769dead" providerId="ADAL" clId="{3B2DA2D5-F576-45EC-96B1-60930CA05631}" dt="2026-05-10T12:22:58.749" v="1120"/>
            <ac:spMkLst>
              <pc:docMk/>
              <pc:sldMasterMk cId="1632036033" sldId="2147483746"/>
              <pc:sldLayoutMk cId="7732725" sldId="2147483801"/>
              <ac:spMk id="28" creationId="{36806FA2-43DA-8964-E325-6EA041586687}"/>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2956381447" sldId="2147483802"/>
          </pc:sldLayoutMkLst>
          <pc:spChg chg="mod">
            <ac:chgData name="Salima  Ben Najem" userId="5d5d9c33-4a8f-4fad-a74b-e23ae769dead" providerId="ADAL" clId="{3B2DA2D5-F576-45EC-96B1-60930CA05631}" dt="2026-05-10T12:22:58.749" v="1120"/>
            <ac:spMkLst>
              <pc:docMk/>
              <pc:sldMasterMk cId="1632036033" sldId="2147483746"/>
              <pc:sldLayoutMk cId="2956381447" sldId="2147483802"/>
              <ac:spMk id="3" creationId="{B32E692A-F1C0-31C0-AE0A-FCA61C63A9EF}"/>
            </ac:spMkLst>
          </pc:spChg>
          <pc:spChg chg="mod">
            <ac:chgData name="Salima  Ben Najem" userId="5d5d9c33-4a8f-4fad-a74b-e23ae769dead" providerId="ADAL" clId="{3B2DA2D5-F576-45EC-96B1-60930CA05631}" dt="2026-05-10T12:22:58.749" v="1120"/>
            <ac:spMkLst>
              <pc:docMk/>
              <pc:sldMasterMk cId="1632036033" sldId="2147483746"/>
              <pc:sldLayoutMk cId="2956381447" sldId="2147483802"/>
              <ac:spMk id="6" creationId="{FA15E7D4-4E24-20DC-DC31-FB1FD66404E2}"/>
            </ac:spMkLst>
          </pc:spChg>
          <pc:spChg chg="mod">
            <ac:chgData name="Salima  Ben Najem" userId="5d5d9c33-4a8f-4fad-a74b-e23ae769dead" providerId="ADAL" clId="{3B2DA2D5-F576-45EC-96B1-60930CA05631}" dt="2026-05-10T12:22:58.749" v="1120"/>
            <ac:spMkLst>
              <pc:docMk/>
              <pc:sldMasterMk cId="1632036033" sldId="2147483746"/>
              <pc:sldLayoutMk cId="2956381447" sldId="2147483802"/>
              <ac:spMk id="7" creationId="{AB5B6BF7-7F16-3864-93ED-878A7E81FCF6}"/>
            </ac:spMkLst>
          </pc:spChg>
          <pc:spChg chg="mod">
            <ac:chgData name="Salima  Ben Najem" userId="5d5d9c33-4a8f-4fad-a74b-e23ae769dead" providerId="ADAL" clId="{3B2DA2D5-F576-45EC-96B1-60930CA05631}" dt="2026-05-10T12:22:58.749" v="1120"/>
            <ac:spMkLst>
              <pc:docMk/>
              <pc:sldMasterMk cId="1632036033" sldId="2147483746"/>
              <pc:sldLayoutMk cId="2956381447" sldId="2147483802"/>
              <ac:spMk id="8" creationId="{72C83DB3-4158-81C2-DF0C-02358E6383D2}"/>
            </ac:spMkLst>
          </pc:spChg>
          <pc:spChg chg="mod">
            <ac:chgData name="Salima  Ben Najem" userId="5d5d9c33-4a8f-4fad-a74b-e23ae769dead" providerId="ADAL" clId="{3B2DA2D5-F576-45EC-96B1-60930CA05631}" dt="2026-05-10T12:22:58.749" v="1120"/>
            <ac:spMkLst>
              <pc:docMk/>
              <pc:sldMasterMk cId="1632036033" sldId="2147483746"/>
              <pc:sldLayoutMk cId="2956381447" sldId="2147483802"/>
              <ac:spMk id="10" creationId="{7ED25096-1652-CF94-A635-43A9EF75D40F}"/>
            </ac:spMkLst>
          </pc:spChg>
          <pc:spChg chg="mod">
            <ac:chgData name="Salima  Ben Najem" userId="5d5d9c33-4a8f-4fad-a74b-e23ae769dead" providerId="ADAL" clId="{3B2DA2D5-F576-45EC-96B1-60930CA05631}" dt="2026-05-10T12:22:58.749" v="1120"/>
            <ac:spMkLst>
              <pc:docMk/>
              <pc:sldMasterMk cId="1632036033" sldId="2147483746"/>
              <pc:sldLayoutMk cId="2956381447" sldId="2147483802"/>
              <ac:spMk id="11" creationId="{87C29410-194A-A0FC-02AA-D45ED9C6D91B}"/>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2997449703" sldId="2147483803"/>
          </pc:sldLayoutMkLst>
          <pc:spChg chg="mod">
            <ac:chgData name="Salima  Ben Najem" userId="5d5d9c33-4a8f-4fad-a74b-e23ae769dead" providerId="ADAL" clId="{3B2DA2D5-F576-45EC-96B1-60930CA05631}" dt="2026-05-10T12:22:58.749" v="1120"/>
            <ac:spMkLst>
              <pc:docMk/>
              <pc:sldMasterMk cId="1632036033" sldId="2147483746"/>
              <pc:sldLayoutMk cId="2997449703" sldId="2147483803"/>
              <ac:spMk id="3" creationId="{B32E692A-F1C0-31C0-AE0A-FCA61C63A9EF}"/>
            </ac:spMkLst>
          </pc:spChg>
          <pc:spChg chg="mod">
            <ac:chgData name="Salima  Ben Najem" userId="5d5d9c33-4a8f-4fad-a74b-e23ae769dead" providerId="ADAL" clId="{3B2DA2D5-F576-45EC-96B1-60930CA05631}" dt="2026-05-10T12:22:58.749" v="1120"/>
            <ac:spMkLst>
              <pc:docMk/>
              <pc:sldMasterMk cId="1632036033" sldId="2147483746"/>
              <pc:sldLayoutMk cId="2997449703" sldId="2147483803"/>
              <ac:spMk id="6" creationId="{FA15E7D4-4E24-20DC-DC31-FB1FD66404E2}"/>
            </ac:spMkLst>
          </pc:spChg>
          <pc:spChg chg="mod">
            <ac:chgData name="Salima  Ben Najem" userId="5d5d9c33-4a8f-4fad-a74b-e23ae769dead" providerId="ADAL" clId="{3B2DA2D5-F576-45EC-96B1-60930CA05631}" dt="2026-05-10T12:22:58.749" v="1120"/>
            <ac:spMkLst>
              <pc:docMk/>
              <pc:sldMasterMk cId="1632036033" sldId="2147483746"/>
              <pc:sldLayoutMk cId="2997449703" sldId="2147483803"/>
              <ac:spMk id="7" creationId="{AB5B6BF7-7F16-3864-93ED-878A7E81FCF6}"/>
            </ac:spMkLst>
          </pc:spChg>
          <pc:spChg chg="mod">
            <ac:chgData name="Salima  Ben Najem" userId="5d5d9c33-4a8f-4fad-a74b-e23ae769dead" providerId="ADAL" clId="{3B2DA2D5-F576-45EC-96B1-60930CA05631}" dt="2026-05-10T12:22:58.749" v="1120"/>
            <ac:spMkLst>
              <pc:docMk/>
              <pc:sldMasterMk cId="1632036033" sldId="2147483746"/>
              <pc:sldLayoutMk cId="2997449703" sldId="2147483803"/>
              <ac:spMk id="8" creationId="{72C83DB3-4158-81C2-DF0C-02358E6383D2}"/>
            </ac:spMkLst>
          </pc:spChg>
          <pc:spChg chg="mod">
            <ac:chgData name="Salima  Ben Najem" userId="5d5d9c33-4a8f-4fad-a74b-e23ae769dead" providerId="ADAL" clId="{3B2DA2D5-F576-45EC-96B1-60930CA05631}" dt="2026-05-10T12:22:58.749" v="1120"/>
            <ac:spMkLst>
              <pc:docMk/>
              <pc:sldMasterMk cId="1632036033" sldId="2147483746"/>
              <pc:sldLayoutMk cId="2997449703" sldId="2147483803"/>
              <ac:spMk id="10" creationId="{7ED25096-1652-CF94-A635-43A9EF75D40F}"/>
            </ac:spMkLst>
          </pc:spChg>
          <pc:spChg chg="mod">
            <ac:chgData name="Salima  Ben Najem" userId="5d5d9c33-4a8f-4fad-a74b-e23ae769dead" providerId="ADAL" clId="{3B2DA2D5-F576-45EC-96B1-60930CA05631}" dt="2026-05-10T12:22:58.749" v="1120"/>
            <ac:spMkLst>
              <pc:docMk/>
              <pc:sldMasterMk cId="1632036033" sldId="2147483746"/>
              <pc:sldLayoutMk cId="2997449703" sldId="2147483803"/>
              <ac:spMk id="11" creationId="{87C29410-194A-A0FC-02AA-D45ED9C6D91B}"/>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3178483980" sldId="2147483804"/>
          </pc:sldLayoutMkLst>
          <pc:spChg chg="mod">
            <ac:chgData name="Salima  Ben Najem" userId="5d5d9c33-4a8f-4fad-a74b-e23ae769dead" providerId="ADAL" clId="{3B2DA2D5-F576-45EC-96B1-60930CA05631}" dt="2026-05-10T12:22:58.749" v="1120"/>
            <ac:spMkLst>
              <pc:docMk/>
              <pc:sldMasterMk cId="1632036033" sldId="2147483746"/>
              <pc:sldLayoutMk cId="3178483980" sldId="2147483804"/>
              <ac:spMk id="3" creationId="{B32E692A-F1C0-31C0-AE0A-FCA61C63A9EF}"/>
            </ac:spMkLst>
          </pc:spChg>
          <pc:spChg chg="mod">
            <ac:chgData name="Salima  Ben Najem" userId="5d5d9c33-4a8f-4fad-a74b-e23ae769dead" providerId="ADAL" clId="{3B2DA2D5-F576-45EC-96B1-60930CA05631}" dt="2026-05-10T12:22:58.749" v="1120"/>
            <ac:spMkLst>
              <pc:docMk/>
              <pc:sldMasterMk cId="1632036033" sldId="2147483746"/>
              <pc:sldLayoutMk cId="3178483980" sldId="2147483804"/>
              <ac:spMk id="7" creationId="{AB5B6BF7-7F16-3864-93ED-878A7E81FCF6}"/>
            </ac:spMkLst>
          </pc:spChg>
          <pc:spChg chg="mod">
            <ac:chgData name="Salima  Ben Najem" userId="5d5d9c33-4a8f-4fad-a74b-e23ae769dead" providerId="ADAL" clId="{3B2DA2D5-F576-45EC-96B1-60930CA05631}" dt="2026-05-10T12:22:58.749" v="1120"/>
            <ac:spMkLst>
              <pc:docMk/>
              <pc:sldMasterMk cId="1632036033" sldId="2147483746"/>
              <pc:sldLayoutMk cId="3178483980" sldId="2147483804"/>
              <ac:spMk id="8" creationId="{72C83DB3-4158-81C2-DF0C-02358E6383D2}"/>
            </ac:spMkLst>
          </pc:spChg>
          <pc:spChg chg="mod">
            <ac:chgData name="Salima  Ben Najem" userId="5d5d9c33-4a8f-4fad-a74b-e23ae769dead" providerId="ADAL" clId="{3B2DA2D5-F576-45EC-96B1-60930CA05631}" dt="2026-05-10T12:22:58.749" v="1120"/>
            <ac:spMkLst>
              <pc:docMk/>
              <pc:sldMasterMk cId="1632036033" sldId="2147483746"/>
              <pc:sldLayoutMk cId="3178483980" sldId="2147483804"/>
              <ac:spMk id="10" creationId="{7ED25096-1652-CF94-A635-43A9EF75D40F}"/>
            </ac:spMkLst>
          </pc:spChg>
          <pc:spChg chg="mod">
            <ac:chgData name="Salima  Ben Najem" userId="5d5d9c33-4a8f-4fad-a74b-e23ae769dead" providerId="ADAL" clId="{3B2DA2D5-F576-45EC-96B1-60930CA05631}" dt="2026-05-10T12:22:58.749" v="1120"/>
            <ac:spMkLst>
              <pc:docMk/>
              <pc:sldMasterMk cId="1632036033" sldId="2147483746"/>
              <pc:sldLayoutMk cId="3178483980" sldId="2147483804"/>
              <ac:spMk id="12" creationId="{01B804A5-6AAB-7FA2-7E6D-C43CE6A9B264}"/>
            </ac:spMkLst>
          </pc:spChg>
          <pc:spChg chg="mod">
            <ac:chgData name="Salima  Ben Najem" userId="5d5d9c33-4a8f-4fad-a74b-e23ae769dead" providerId="ADAL" clId="{3B2DA2D5-F576-45EC-96B1-60930CA05631}" dt="2026-05-10T12:22:58.749" v="1120"/>
            <ac:spMkLst>
              <pc:docMk/>
              <pc:sldMasterMk cId="1632036033" sldId="2147483746"/>
              <pc:sldLayoutMk cId="3178483980" sldId="2147483804"/>
              <ac:spMk id="14" creationId="{1B168C30-0497-899C-FCA3-02A763CF9BD9}"/>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1923179603" sldId="2147483805"/>
          </pc:sldLayoutMkLst>
          <pc:spChg chg="mod">
            <ac:chgData name="Salima  Ben Najem" userId="5d5d9c33-4a8f-4fad-a74b-e23ae769dead" providerId="ADAL" clId="{3B2DA2D5-F576-45EC-96B1-60930CA05631}" dt="2026-05-10T12:22:58.749" v="1120"/>
            <ac:spMkLst>
              <pc:docMk/>
              <pc:sldMasterMk cId="1632036033" sldId="2147483746"/>
              <pc:sldLayoutMk cId="1923179603" sldId="2147483805"/>
              <ac:spMk id="3" creationId="{B32E692A-F1C0-31C0-AE0A-FCA61C63A9EF}"/>
            </ac:spMkLst>
          </pc:spChg>
          <pc:spChg chg="mod">
            <ac:chgData name="Salima  Ben Najem" userId="5d5d9c33-4a8f-4fad-a74b-e23ae769dead" providerId="ADAL" clId="{3B2DA2D5-F576-45EC-96B1-60930CA05631}" dt="2026-05-10T12:22:58.749" v="1120"/>
            <ac:spMkLst>
              <pc:docMk/>
              <pc:sldMasterMk cId="1632036033" sldId="2147483746"/>
              <pc:sldLayoutMk cId="1923179603" sldId="2147483805"/>
              <ac:spMk id="7" creationId="{AB5B6BF7-7F16-3864-93ED-878A7E81FCF6}"/>
            </ac:spMkLst>
          </pc:spChg>
          <pc:spChg chg="mod">
            <ac:chgData name="Salima  Ben Najem" userId="5d5d9c33-4a8f-4fad-a74b-e23ae769dead" providerId="ADAL" clId="{3B2DA2D5-F576-45EC-96B1-60930CA05631}" dt="2026-05-10T12:22:58.749" v="1120"/>
            <ac:spMkLst>
              <pc:docMk/>
              <pc:sldMasterMk cId="1632036033" sldId="2147483746"/>
              <pc:sldLayoutMk cId="1923179603" sldId="2147483805"/>
              <ac:spMk id="10" creationId="{7ED25096-1652-CF94-A635-43A9EF75D40F}"/>
            </ac:spMkLst>
          </pc:spChg>
          <pc:spChg chg="mod">
            <ac:chgData name="Salima  Ben Najem" userId="5d5d9c33-4a8f-4fad-a74b-e23ae769dead" providerId="ADAL" clId="{3B2DA2D5-F576-45EC-96B1-60930CA05631}" dt="2026-05-10T12:22:58.749" v="1120"/>
            <ac:spMkLst>
              <pc:docMk/>
              <pc:sldMasterMk cId="1632036033" sldId="2147483746"/>
              <pc:sldLayoutMk cId="1923179603" sldId="2147483805"/>
              <ac:spMk id="12" creationId="{01B804A5-6AAB-7FA2-7E6D-C43CE6A9B264}"/>
            </ac:spMkLst>
          </pc:spChg>
          <pc:spChg chg="mod">
            <ac:chgData name="Salima  Ben Najem" userId="5d5d9c33-4a8f-4fad-a74b-e23ae769dead" providerId="ADAL" clId="{3B2DA2D5-F576-45EC-96B1-60930CA05631}" dt="2026-05-10T12:22:58.749" v="1120"/>
            <ac:spMkLst>
              <pc:docMk/>
              <pc:sldMasterMk cId="1632036033" sldId="2147483746"/>
              <pc:sldLayoutMk cId="1923179603" sldId="2147483805"/>
              <ac:spMk id="14" creationId="{1B168C30-0497-899C-FCA3-02A763CF9BD9}"/>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1572692199" sldId="2147483806"/>
          </pc:sldLayoutMkLst>
          <pc:spChg chg="mod">
            <ac:chgData name="Salima  Ben Najem" userId="5d5d9c33-4a8f-4fad-a74b-e23ae769dead" providerId="ADAL" clId="{3B2DA2D5-F576-45EC-96B1-60930CA05631}" dt="2026-05-10T12:22:58.749" v="1120"/>
            <ac:spMkLst>
              <pc:docMk/>
              <pc:sldMasterMk cId="1632036033" sldId="2147483746"/>
              <pc:sldLayoutMk cId="1572692199" sldId="2147483806"/>
              <ac:spMk id="3" creationId="{A8D3F979-AB26-D012-8CCC-CD2D3A494D30}"/>
            </ac:spMkLst>
          </pc:spChg>
        </pc:sldLayoutChg>
        <pc:sldLayoutChg chg="modSp mod ord">
          <pc:chgData name="Salima  Ben Najem" userId="5d5d9c33-4a8f-4fad-a74b-e23ae769dead" providerId="ADAL" clId="{3B2DA2D5-F576-45EC-96B1-60930CA05631}" dt="2026-05-10T12:22:58.749" v="1120"/>
          <pc:sldLayoutMkLst>
            <pc:docMk/>
            <pc:sldMasterMk cId="1632036033" sldId="2147483746"/>
            <pc:sldLayoutMk cId="4130723770" sldId="2147483807"/>
          </pc:sldLayoutMkLst>
          <pc:spChg chg="mod">
            <ac:chgData name="Salima  Ben Najem" userId="5d5d9c33-4a8f-4fad-a74b-e23ae769dead" providerId="ADAL" clId="{3B2DA2D5-F576-45EC-96B1-60930CA05631}" dt="2026-05-10T12:22:58.749" v="1120"/>
            <ac:spMkLst>
              <pc:docMk/>
              <pc:sldMasterMk cId="1632036033" sldId="2147483746"/>
              <pc:sldLayoutMk cId="4130723770" sldId="2147483807"/>
              <ac:spMk id="2" creationId="{6E8A1991-394D-89AA-508B-12EC0C01860A}"/>
            </ac:spMkLst>
          </pc:spChg>
          <pc:spChg chg="mod">
            <ac:chgData name="Salima  Ben Najem" userId="5d5d9c33-4a8f-4fad-a74b-e23ae769dead" providerId="ADAL" clId="{3B2DA2D5-F576-45EC-96B1-60930CA05631}" dt="2026-05-10T12:22:58.749" v="1120"/>
            <ac:spMkLst>
              <pc:docMk/>
              <pc:sldMasterMk cId="1632036033" sldId="2147483746"/>
              <pc:sldLayoutMk cId="4130723770" sldId="2147483807"/>
              <ac:spMk id="4" creationId="{7A344F50-A074-9EB5-2DAC-9BBA2096933C}"/>
            </ac:spMkLst>
          </pc:spChg>
          <pc:spChg chg="mod">
            <ac:chgData name="Salima  Ben Najem" userId="5d5d9c33-4a8f-4fad-a74b-e23ae769dead" providerId="ADAL" clId="{3B2DA2D5-F576-45EC-96B1-60930CA05631}" dt="2026-05-10T12:22:58.749" v="1120"/>
            <ac:spMkLst>
              <pc:docMk/>
              <pc:sldMasterMk cId="1632036033" sldId="2147483746"/>
              <pc:sldLayoutMk cId="4130723770" sldId="2147483807"/>
              <ac:spMk id="5" creationId="{2F159B12-62B7-22A2-9765-7264C5423C19}"/>
            </ac:spMkLst>
          </pc:spChg>
        </pc:sldLayoutChg>
      </pc:sldMasterChg>
      <pc:sldMasterChg chg="del sldLayoutOrd">
        <pc:chgData name="Salima  Ben Najem" userId="5d5d9c33-4a8f-4fad-a74b-e23ae769dead" providerId="ADAL" clId="{3B2DA2D5-F576-45EC-96B1-60930CA05631}" dt="2026-05-10T12:22:58.786" v="1121"/>
        <pc:sldMasterMkLst>
          <pc:docMk/>
          <pc:sldMasterMk cId="2643272285" sldId="2147483798"/>
        </pc:sldMasterMkLst>
      </pc:sldMasterChg>
      <pc:sldMasterChg chg="delSldLayout modSldLayout sldLayoutOrd">
        <pc:chgData name="Salima  Ben Najem" userId="5d5d9c33-4a8f-4fad-a74b-e23ae769dead" providerId="ADAL" clId="{3B2DA2D5-F576-45EC-96B1-60930CA05631}" dt="2026-05-10T12:22:58.749" v="1120"/>
        <pc:sldMasterMkLst>
          <pc:docMk/>
          <pc:sldMasterMk cId="2213232990" sldId="2147483831"/>
        </pc:sldMasterMkLst>
        <pc:sldLayoutChg chg="del">
          <pc:chgData name="Salima  Ben Najem" userId="5d5d9c33-4a8f-4fad-a74b-e23ae769dead" providerId="ADAL" clId="{3B2DA2D5-F576-45EC-96B1-60930CA05631}" dt="2026-05-10T12:22:47.801" v="1117" actId="2696"/>
          <pc:sldLayoutMkLst>
            <pc:docMk/>
            <pc:sldMasterMk cId="2213232990" sldId="2147483831"/>
            <pc:sldLayoutMk cId="471990912" sldId="2147483841"/>
          </pc:sldLayoutMkLst>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3810120213" sldId="2147483842"/>
          </pc:sldLayoutMkLst>
          <pc:spChg chg="mod">
            <ac:chgData name="Salima  Ben Najem" userId="5d5d9c33-4a8f-4fad-a74b-e23ae769dead" providerId="ADAL" clId="{3B2DA2D5-F576-45EC-96B1-60930CA05631}" dt="2026-05-10T12:22:58.749" v="1120"/>
            <ac:spMkLst>
              <pc:docMk/>
              <pc:sldMasterMk cId="2213232990" sldId="2147483831"/>
              <pc:sldLayoutMk cId="3810120213" sldId="2147483842"/>
              <ac:spMk id="2" creationId="{452274F6-07EA-052B-D9C6-9BE258D5F89D}"/>
            </ac:spMkLst>
          </pc:spChg>
          <pc:spChg chg="mod">
            <ac:chgData name="Salima  Ben Najem" userId="5d5d9c33-4a8f-4fad-a74b-e23ae769dead" providerId="ADAL" clId="{3B2DA2D5-F576-45EC-96B1-60930CA05631}" dt="2026-05-10T12:22:58.749" v="1120"/>
            <ac:spMkLst>
              <pc:docMk/>
              <pc:sldMasterMk cId="2213232990" sldId="2147483831"/>
              <pc:sldLayoutMk cId="3810120213" sldId="2147483842"/>
              <ac:spMk id="4" creationId="{5A175E23-799E-6DE0-F6F9-02D78F922EA6}"/>
            </ac:spMkLst>
          </pc:spChg>
          <pc:spChg chg="mod">
            <ac:chgData name="Salima  Ben Najem" userId="5d5d9c33-4a8f-4fad-a74b-e23ae769dead" providerId="ADAL" clId="{3B2DA2D5-F576-45EC-96B1-60930CA05631}" dt="2026-05-10T12:22:58.749" v="1120"/>
            <ac:spMkLst>
              <pc:docMk/>
              <pc:sldMasterMk cId="2213232990" sldId="2147483831"/>
              <pc:sldLayoutMk cId="3810120213" sldId="2147483842"/>
              <ac:spMk id="5" creationId="{DFD8801C-D966-CA08-5553-A94A8606A16C}"/>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3107953127" sldId="2147483843"/>
          </pc:sldLayoutMkLst>
          <pc:spChg chg="mod">
            <ac:chgData name="Salima  Ben Najem" userId="5d5d9c33-4a8f-4fad-a74b-e23ae769dead" providerId="ADAL" clId="{3B2DA2D5-F576-45EC-96B1-60930CA05631}" dt="2026-05-10T12:22:58.749" v="1120"/>
            <ac:spMkLst>
              <pc:docMk/>
              <pc:sldMasterMk cId="2213232990" sldId="2147483831"/>
              <pc:sldLayoutMk cId="3107953127" sldId="2147483843"/>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3107953127" sldId="2147483843"/>
              <ac:spMk id="5" creationId="{2F159B12-62B7-22A2-9765-7264C5423C19}"/>
            </ac:spMkLst>
          </pc:spChg>
          <pc:spChg chg="mod">
            <ac:chgData name="Salima  Ben Najem" userId="5d5d9c33-4a8f-4fad-a74b-e23ae769dead" providerId="ADAL" clId="{3B2DA2D5-F576-45EC-96B1-60930CA05631}" dt="2026-05-10T12:22:58.749" v="1120"/>
            <ac:spMkLst>
              <pc:docMk/>
              <pc:sldMasterMk cId="2213232990" sldId="2147483831"/>
              <pc:sldLayoutMk cId="3107953127" sldId="2147483843"/>
              <ac:spMk id="7" creationId="{44147A9C-D420-131A-541B-25D8B7E39B65}"/>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1637158130" sldId="2147483844"/>
          </pc:sldLayoutMkLst>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3" creationId="{5A2CD01F-7E61-72E1-781D-BC987C253059}"/>
            </ac:spMkLst>
          </pc:spChg>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10" creationId="{F72B9DAC-5B26-3AA7-F1E9-7199F361C36B}"/>
            </ac:spMkLst>
          </pc:spChg>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11" creationId="{6CAD6A59-FF09-83BD-CF55-048C618D77DA}"/>
            </ac:spMkLst>
          </pc:spChg>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12" creationId="{2270B6D3-B398-4D84-E776-FBEF7EA75FB9}"/>
            </ac:spMkLst>
          </pc:spChg>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13" creationId="{5DBFF0BF-C86C-814E-B36F-BBBAA0F52754}"/>
            </ac:spMkLst>
          </pc:spChg>
          <pc:spChg chg="mod">
            <ac:chgData name="Salima  Ben Najem" userId="5d5d9c33-4a8f-4fad-a74b-e23ae769dead" providerId="ADAL" clId="{3B2DA2D5-F576-45EC-96B1-60930CA05631}" dt="2026-05-10T12:22:58.749" v="1120"/>
            <ac:spMkLst>
              <pc:docMk/>
              <pc:sldMasterMk cId="2213232990" sldId="2147483831"/>
              <pc:sldLayoutMk cId="1637158130" sldId="2147483844"/>
              <ac:spMk id="14" creationId="{E726AE8C-307B-2987-95A8-6F7E9A0252DE}"/>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2233510323" sldId="2147483845"/>
          </pc:sldLayoutMkLst>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3" creationId="{AB00CDEA-C535-05BC-92B7-B0E757AEA08F}"/>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4" creationId="{45BFCF21-05D6-0635-14C3-4036B77C991A}"/>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6" creationId="{C021C7F8-9FBB-182F-9804-FFD90427CEB3}"/>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7" creationId="{88F8AB01-F5C1-D26D-8FF7-F56C52702688}"/>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8" creationId="{1E7E2E84-5BCF-57F7-53CE-B1919ADE36B3}"/>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9" creationId="{90D830FC-239D-2D70-9B23-55D73A842324}"/>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10" creationId="{024A84BC-B023-FC98-8A1A-BEAA9CB98355}"/>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15" creationId="{51B07B91-8923-526B-40B1-AF892C31F928}"/>
            </ac:spMkLst>
          </pc:spChg>
          <pc:spChg chg="mod">
            <ac:chgData name="Salima  Ben Najem" userId="5d5d9c33-4a8f-4fad-a74b-e23ae769dead" providerId="ADAL" clId="{3B2DA2D5-F576-45EC-96B1-60930CA05631}" dt="2026-05-10T12:22:58.749" v="1120"/>
            <ac:spMkLst>
              <pc:docMk/>
              <pc:sldMasterMk cId="2213232990" sldId="2147483831"/>
              <pc:sldLayoutMk cId="2233510323" sldId="2147483845"/>
              <ac:spMk id="16" creationId="{8DB91941-0D8C-2A50-0450-48D7D4592571}"/>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2880987239" sldId="2147483846"/>
          </pc:sldLayoutMkLst>
          <pc:spChg chg="mod">
            <ac:chgData name="Salima  Ben Najem" userId="5d5d9c33-4a8f-4fad-a74b-e23ae769dead" providerId="ADAL" clId="{3B2DA2D5-F576-45EC-96B1-60930CA05631}" dt="2026-05-10T12:22:58.749" v="1120"/>
            <ac:spMkLst>
              <pc:docMk/>
              <pc:sldMasterMk cId="2213232990" sldId="2147483831"/>
              <pc:sldLayoutMk cId="2880987239" sldId="2147483846"/>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2880987239" sldId="2147483846"/>
              <ac:spMk id="3" creationId="{C8528F83-9A65-C0AF-DA97-1526D668AC8E}"/>
            </ac:spMkLst>
          </pc:spChg>
          <pc:spChg chg="mod">
            <ac:chgData name="Salima  Ben Najem" userId="5d5d9c33-4a8f-4fad-a74b-e23ae769dead" providerId="ADAL" clId="{3B2DA2D5-F576-45EC-96B1-60930CA05631}" dt="2026-05-10T12:22:58.749" v="1120"/>
            <ac:spMkLst>
              <pc:docMk/>
              <pc:sldMasterMk cId="2213232990" sldId="2147483831"/>
              <pc:sldLayoutMk cId="2880987239" sldId="2147483846"/>
              <ac:spMk id="4" creationId="{993D7940-6B7C-F4DD-FCA1-A62E6F04A738}"/>
            </ac:spMkLst>
          </pc:spChg>
          <pc:spChg chg="mod">
            <ac:chgData name="Salima  Ben Najem" userId="5d5d9c33-4a8f-4fad-a74b-e23ae769dead" providerId="ADAL" clId="{3B2DA2D5-F576-45EC-96B1-60930CA05631}" dt="2026-05-10T12:22:58.749" v="1120"/>
            <ac:spMkLst>
              <pc:docMk/>
              <pc:sldMasterMk cId="2213232990" sldId="2147483831"/>
              <pc:sldLayoutMk cId="2880987239" sldId="2147483846"/>
              <ac:spMk id="6" creationId="{96E83277-7C48-4984-EAFC-AC30063D602B}"/>
            </ac:spMkLst>
          </pc:spChg>
          <pc:spChg chg="mod">
            <ac:chgData name="Salima  Ben Najem" userId="5d5d9c33-4a8f-4fad-a74b-e23ae769dead" providerId="ADAL" clId="{3B2DA2D5-F576-45EC-96B1-60930CA05631}" dt="2026-05-10T12:22:58.749" v="1120"/>
            <ac:spMkLst>
              <pc:docMk/>
              <pc:sldMasterMk cId="2213232990" sldId="2147483831"/>
              <pc:sldLayoutMk cId="2880987239" sldId="2147483846"/>
              <ac:spMk id="7" creationId="{1368263A-435E-242A-4FC3-B98A6893335F}"/>
            </ac:spMkLst>
          </pc:spChg>
          <pc:spChg chg="mod">
            <ac:chgData name="Salima  Ben Najem" userId="5d5d9c33-4a8f-4fad-a74b-e23ae769dead" providerId="ADAL" clId="{3B2DA2D5-F576-45EC-96B1-60930CA05631}" dt="2026-05-10T12:22:58.749" v="1120"/>
            <ac:spMkLst>
              <pc:docMk/>
              <pc:sldMasterMk cId="2213232990" sldId="2147483831"/>
              <pc:sldLayoutMk cId="2880987239" sldId="2147483846"/>
              <ac:spMk id="8" creationId="{CC388E16-9CDA-5A68-1DA5-3E3029D57020}"/>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2458910358" sldId="2147483847"/>
          </pc:sldLayoutMkLst>
          <pc:spChg chg="mod">
            <ac:chgData name="Salima  Ben Najem" userId="5d5d9c33-4a8f-4fad-a74b-e23ae769dead" providerId="ADAL" clId="{3B2DA2D5-F576-45EC-96B1-60930CA05631}" dt="2026-05-10T12:22:58.749" v="1120"/>
            <ac:spMkLst>
              <pc:docMk/>
              <pc:sldMasterMk cId="2213232990" sldId="2147483831"/>
              <pc:sldLayoutMk cId="2458910358" sldId="2147483847"/>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2458910358" sldId="2147483847"/>
              <ac:spMk id="6" creationId="{FBC78621-3A4A-1E2F-F0B3-63DCE10B8DF4}"/>
            </ac:spMkLst>
          </pc:spChg>
          <pc:spChg chg="mod">
            <ac:chgData name="Salima  Ben Najem" userId="5d5d9c33-4a8f-4fad-a74b-e23ae769dead" providerId="ADAL" clId="{3B2DA2D5-F576-45EC-96B1-60930CA05631}" dt="2026-05-10T12:22:58.749" v="1120"/>
            <ac:spMkLst>
              <pc:docMk/>
              <pc:sldMasterMk cId="2213232990" sldId="2147483831"/>
              <pc:sldLayoutMk cId="2458910358" sldId="2147483847"/>
              <ac:spMk id="7" creationId="{1E57DE57-73BC-9D35-0504-6FD7B3A0C0AE}"/>
            </ac:spMkLst>
          </pc:spChg>
          <pc:spChg chg="mod">
            <ac:chgData name="Salima  Ben Najem" userId="5d5d9c33-4a8f-4fad-a74b-e23ae769dead" providerId="ADAL" clId="{3B2DA2D5-F576-45EC-96B1-60930CA05631}" dt="2026-05-10T12:22:58.749" v="1120"/>
            <ac:spMkLst>
              <pc:docMk/>
              <pc:sldMasterMk cId="2213232990" sldId="2147483831"/>
              <pc:sldLayoutMk cId="2458910358" sldId="2147483847"/>
              <ac:spMk id="8" creationId="{940B3F3E-1DD4-369A-897A-30E8560CAC29}"/>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651370103" sldId="2147483848"/>
          </pc:sldLayoutMkLst>
          <pc:spChg chg="mod">
            <ac:chgData name="Salima  Ben Najem" userId="5d5d9c33-4a8f-4fad-a74b-e23ae769dead" providerId="ADAL" clId="{3B2DA2D5-F576-45EC-96B1-60930CA05631}" dt="2026-05-10T12:22:58.749" v="1120"/>
            <ac:spMkLst>
              <pc:docMk/>
              <pc:sldMasterMk cId="2213232990" sldId="2147483831"/>
              <pc:sldLayoutMk cId="651370103" sldId="2147483848"/>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651370103" sldId="2147483848"/>
              <ac:spMk id="3" creationId="{C8528F83-9A65-C0AF-DA97-1526D668AC8E}"/>
            </ac:spMkLst>
          </pc:spChg>
          <pc:spChg chg="mod">
            <ac:chgData name="Salima  Ben Najem" userId="5d5d9c33-4a8f-4fad-a74b-e23ae769dead" providerId="ADAL" clId="{3B2DA2D5-F576-45EC-96B1-60930CA05631}" dt="2026-05-10T12:22:58.749" v="1120"/>
            <ac:spMkLst>
              <pc:docMk/>
              <pc:sldMasterMk cId="2213232990" sldId="2147483831"/>
              <pc:sldLayoutMk cId="651370103" sldId="2147483848"/>
              <ac:spMk id="4" creationId="{993D7940-6B7C-F4DD-FCA1-A62E6F04A738}"/>
            </ac:spMkLst>
          </pc:spChg>
          <pc:spChg chg="mod">
            <ac:chgData name="Salima  Ben Najem" userId="5d5d9c33-4a8f-4fad-a74b-e23ae769dead" providerId="ADAL" clId="{3B2DA2D5-F576-45EC-96B1-60930CA05631}" dt="2026-05-10T12:22:58.749" v="1120"/>
            <ac:spMkLst>
              <pc:docMk/>
              <pc:sldMasterMk cId="2213232990" sldId="2147483831"/>
              <pc:sldLayoutMk cId="651370103" sldId="2147483848"/>
              <ac:spMk id="6" creationId="{8D458727-BDFC-1272-9B53-0ACB5D153EFC}"/>
            </ac:spMkLst>
          </pc:spChg>
          <pc:spChg chg="mod">
            <ac:chgData name="Salima  Ben Najem" userId="5d5d9c33-4a8f-4fad-a74b-e23ae769dead" providerId="ADAL" clId="{3B2DA2D5-F576-45EC-96B1-60930CA05631}" dt="2026-05-10T12:22:58.749" v="1120"/>
            <ac:spMkLst>
              <pc:docMk/>
              <pc:sldMasterMk cId="2213232990" sldId="2147483831"/>
              <pc:sldLayoutMk cId="651370103" sldId="2147483848"/>
              <ac:spMk id="9" creationId="{EFFB216F-D99E-F1EF-F93F-240CCAB35205}"/>
            </ac:spMkLst>
          </pc:spChg>
          <pc:spChg chg="mod">
            <ac:chgData name="Salima  Ben Najem" userId="5d5d9c33-4a8f-4fad-a74b-e23ae769dead" providerId="ADAL" clId="{3B2DA2D5-F576-45EC-96B1-60930CA05631}" dt="2026-05-10T12:22:58.749" v="1120"/>
            <ac:spMkLst>
              <pc:docMk/>
              <pc:sldMasterMk cId="2213232990" sldId="2147483831"/>
              <pc:sldLayoutMk cId="651370103" sldId="2147483848"/>
              <ac:spMk id="10" creationId="{B812E8BA-CC14-795F-9235-4606810F031F}"/>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2251968152" sldId="2147483849"/>
          </pc:sldLayoutMkLst>
          <pc:spChg chg="mod">
            <ac:chgData name="Salima  Ben Najem" userId="5d5d9c33-4a8f-4fad-a74b-e23ae769dead" providerId="ADAL" clId="{3B2DA2D5-F576-45EC-96B1-60930CA05631}" dt="2026-05-10T12:22:58.749" v="1120"/>
            <ac:spMkLst>
              <pc:docMk/>
              <pc:sldMasterMk cId="2213232990" sldId="2147483831"/>
              <pc:sldLayoutMk cId="2251968152" sldId="2147483849"/>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2251968152" sldId="2147483849"/>
              <ac:spMk id="3" creationId="{FD52EB99-E981-2632-F694-5D24B6EA29D2}"/>
            </ac:spMkLst>
          </pc:spChg>
          <pc:spChg chg="mod">
            <ac:chgData name="Salima  Ben Najem" userId="5d5d9c33-4a8f-4fad-a74b-e23ae769dead" providerId="ADAL" clId="{3B2DA2D5-F576-45EC-96B1-60930CA05631}" dt="2026-05-10T12:22:58.749" v="1120"/>
            <ac:spMkLst>
              <pc:docMk/>
              <pc:sldMasterMk cId="2213232990" sldId="2147483831"/>
              <pc:sldLayoutMk cId="2251968152" sldId="2147483849"/>
              <ac:spMk id="4" creationId="{993D7940-6B7C-F4DD-FCA1-A62E6F04A738}"/>
            </ac:spMkLst>
          </pc:spChg>
          <pc:spChg chg="mod">
            <ac:chgData name="Salima  Ben Najem" userId="5d5d9c33-4a8f-4fad-a74b-e23ae769dead" providerId="ADAL" clId="{3B2DA2D5-F576-45EC-96B1-60930CA05631}" dt="2026-05-10T12:22:58.749" v="1120"/>
            <ac:spMkLst>
              <pc:docMk/>
              <pc:sldMasterMk cId="2213232990" sldId="2147483831"/>
              <pc:sldLayoutMk cId="2251968152" sldId="2147483849"/>
              <ac:spMk id="6" creationId="{48493950-33C8-C8E6-2647-4FE07EDF0D47}"/>
            </ac:spMkLst>
          </pc:spChg>
          <pc:spChg chg="mod">
            <ac:chgData name="Salima  Ben Najem" userId="5d5d9c33-4a8f-4fad-a74b-e23ae769dead" providerId="ADAL" clId="{3B2DA2D5-F576-45EC-96B1-60930CA05631}" dt="2026-05-10T12:22:58.749" v="1120"/>
            <ac:spMkLst>
              <pc:docMk/>
              <pc:sldMasterMk cId="2213232990" sldId="2147483831"/>
              <pc:sldLayoutMk cId="2251968152" sldId="2147483849"/>
              <ac:spMk id="9" creationId="{3DF2813A-6371-7F3C-0514-56A1AC4971BB}"/>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614766838" sldId="2147483850"/>
          </pc:sldLayoutMkLst>
          <pc:spChg chg="mod">
            <ac:chgData name="Salima  Ben Najem" userId="5d5d9c33-4a8f-4fad-a74b-e23ae769dead" providerId="ADAL" clId="{3B2DA2D5-F576-45EC-96B1-60930CA05631}" dt="2026-05-10T12:22:58.749" v="1120"/>
            <ac:spMkLst>
              <pc:docMk/>
              <pc:sldMasterMk cId="2213232990" sldId="2147483831"/>
              <pc:sldLayoutMk cId="614766838" sldId="2147483850"/>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614766838" sldId="2147483850"/>
              <ac:spMk id="3" creationId="{530C1F1E-49B9-A2F2-21BA-AC60A722DF8E}"/>
            </ac:spMkLst>
          </pc:spChg>
        </pc:sldLayoutChg>
        <pc:sldLayoutChg chg="modSp mod ord">
          <pc:chgData name="Salima  Ben Najem" userId="5d5d9c33-4a8f-4fad-a74b-e23ae769dead" providerId="ADAL" clId="{3B2DA2D5-F576-45EC-96B1-60930CA05631}" dt="2026-05-10T12:22:58.749" v="1120"/>
          <pc:sldLayoutMkLst>
            <pc:docMk/>
            <pc:sldMasterMk cId="2213232990" sldId="2147483831"/>
            <pc:sldLayoutMk cId="193402542" sldId="2147483851"/>
          </pc:sldLayoutMkLst>
          <pc:spChg chg="mod">
            <ac:chgData name="Salima  Ben Najem" userId="5d5d9c33-4a8f-4fad-a74b-e23ae769dead" providerId="ADAL" clId="{3B2DA2D5-F576-45EC-96B1-60930CA05631}" dt="2026-05-10T12:22:58.749" v="1120"/>
            <ac:spMkLst>
              <pc:docMk/>
              <pc:sldMasterMk cId="2213232990" sldId="2147483831"/>
              <pc:sldLayoutMk cId="193402542" sldId="2147483851"/>
              <ac:spMk id="2" creationId="{6E8A1991-394D-89AA-508B-12EC0C01860A}"/>
            </ac:spMkLst>
          </pc:spChg>
          <pc:spChg chg="mod">
            <ac:chgData name="Salima  Ben Najem" userId="5d5d9c33-4a8f-4fad-a74b-e23ae769dead" providerId="ADAL" clId="{3B2DA2D5-F576-45EC-96B1-60930CA05631}" dt="2026-05-10T12:22:58.749" v="1120"/>
            <ac:spMkLst>
              <pc:docMk/>
              <pc:sldMasterMk cId="2213232990" sldId="2147483831"/>
              <pc:sldLayoutMk cId="193402542" sldId="2147483851"/>
              <ac:spMk id="3" creationId="{3DB50C6C-2F4F-9634-9BF6-3A80775E298C}"/>
            </ac:spMkLst>
          </pc:spChg>
          <pc:spChg chg="mod">
            <ac:chgData name="Salima  Ben Najem" userId="5d5d9c33-4a8f-4fad-a74b-e23ae769dead" providerId="ADAL" clId="{3B2DA2D5-F576-45EC-96B1-60930CA05631}" dt="2026-05-10T12:22:58.749" v="1120"/>
            <ac:spMkLst>
              <pc:docMk/>
              <pc:sldMasterMk cId="2213232990" sldId="2147483831"/>
              <pc:sldLayoutMk cId="193402542" sldId="2147483851"/>
              <ac:spMk id="6" creationId="{7BFA75F2-F59E-52B7-C96F-CB0C3E62B4FC}"/>
            </ac:spMkLst>
          </pc:spChg>
        </pc:sldLayoutChg>
      </pc:sldMasterChg>
      <pc:sldMasterChg chg="del sldLayoutOrd">
        <pc:chgData name="Salima  Ben Najem" userId="5d5d9c33-4a8f-4fad-a74b-e23ae769dead" providerId="ADAL" clId="{3B2DA2D5-F576-45EC-96B1-60930CA05631}" dt="2026-05-10T12:22:58.786" v="1121"/>
        <pc:sldMasterMkLst>
          <pc:docMk/>
          <pc:sldMasterMk cId="909802260" sldId="2147483841"/>
        </pc:sldMasterMkLst>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11/05/2026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706151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39695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9108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305815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6851212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3412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550658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8577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320310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51507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4180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125909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740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146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2403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5380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886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507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65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126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7530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0120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1079531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371581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335103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809872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58910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13701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51968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147668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34025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3863740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929922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8721160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3322716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89450204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1444733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13798513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10703818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0226010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4453713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3587760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image" Target="../media/image11.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0.png"/><Relationship Id="rId2" Type="http://schemas.openxmlformats.org/officeDocument/2006/relationships/slideLayout" Target="../slideLayouts/slideLayout23.xml"/><Relationship Id="rId16" Type="http://schemas.openxmlformats.org/officeDocument/2006/relationships/image" Target="../media/image9.jp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theme" Target="../theme/theme3.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38.xml"/><Relationship Id="rId7"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10" Type="http://schemas.openxmlformats.org/officeDocument/2006/relationships/image" Target="../media/image11.png"/><Relationship Id="rId4" Type="http://schemas.openxmlformats.org/officeDocument/2006/relationships/slideLayout" Target="../slideLayouts/slideLayout3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44.xml"/><Relationship Id="rId7" Type="http://schemas.openxmlformats.org/officeDocument/2006/relationships/image" Target="../media/image10.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4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6.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image" Target="../media/image15.png"/><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image" Target="../media/image14.png"/><Relationship Id="rId5" Type="http://schemas.openxmlformats.org/officeDocument/2006/relationships/slideLayout" Target="../slideLayouts/slideLayout50.xml"/><Relationship Id="rId10" Type="http://schemas.openxmlformats.org/officeDocument/2006/relationships/image" Target="../media/image13.jpg"/><Relationship Id="rId4" Type="http://schemas.openxmlformats.org/officeDocument/2006/relationships/slideLayout" Target="../slideLayouts/slideLayout49.xml"/><Relationship Id="rId9" Type="http://schemas.openxmlformats.org/officeDocument/2006/relationships/theme" Target="../theme/theme6.xml"/><Relationship Id="rId14" Type="http://schemas.openxmlformats.org/officeDocument/2006/relationships/image" Target="../media/image17.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16.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image" Target="../media/image15.png"/><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image" Target="../media/image14.png"/><Relationship Id="rId5" Type="http://schemas.openxmlformats.org/officeDocument/2006/relationships/slideLayout" Target="../slideLayouts/slideLayout58.xml"/><Relationship Id="rId10" Type="http://schemas.openxmlformats.org/officeDocument/2006/relationships/image" Target="../media/image13.jpg"/><Relationship Id="rId4" Type="http://schemas.openxmlformats.org/officeDocument/2006/relationships/slideLayout" Target="../slideLayouts/slideLayout57.xml"/><Relationship Id="rId9" Type="http://schemas.openxmlformats.org/officeDocument/2006/relationships/theme" Target="../theme/theme7.xml"/><Relationship Id="rId14" Type="http://schemas.openxmlformats.org/officeDocument/2006/relationships/image" Target="../media/image17.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11.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image" Target="../media/image10.png"/><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image" Target="../media/image9.jpg"/><Relationship Id="rId5" Type="http://schemas.openxmlformats.org/officeDocument/2006/relationships/slideLayout" Target="../slideLayouts/slideLayout66.xml"/><Relationship Id="rId10" Type="http://schemas.openxmlformats.org/officeDocument/2006/relationships/theme" Target="../theme/theme8.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theme" Target="../theme/theme9.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image" Target="../media/image11.png"/><Relationship Id="rId2" Type="http://schemas.openxmlformats.org/officeDocument/2006/relationships/slideLayout" Target="../slideLayouts/slideLayout72.xml"/><Relationship Id="rId16" Type="http://schemas.openxmlformats.org/officeDocument/2006/relationships/image" Target="../media/image12.pn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image" Target="../media/image10.png"/><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image" Target="../media/image9.jp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3" Type="http://schemas.openxmlformats.org/officeDocument/2006/relationships/slideLayout" Target="../slideLayouts/slideLayout85.xml"/><Relationship Id="rId21" Type="http://schemas.openxmlformats.org/officeDocument/2006/relationships/image" Target="../media/image9.jpg"/><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theme" Target="../theme/theme10.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image" Target="../media/image11.png"/><Relationship Id="rId10" Type="http://schemas.openxmlformats.org/officeDocument/2006/relationships/slideLayout" Target="../slideLayouts/slideLayout92.xml"/><Relationship Id="rId19" Type="http://schemas.openxmlformats.org/officeDocument/2006/relationships/slideLayout" Target="../slideLayouts/slideLayout101.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image" Target="../media/image12.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75813977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9" name="ZoneTexte 8">
            <a:extLst>
              <a:ext uri="{FF2B5EF4-FFF2-40B4-BE49-F238E27FC236}">
                <a16:creationId xmlns:a16="http://schemas.microsoft.com/office/drawing/2014/main" id="{70E475D1-3C3D-105F-70AF-39B2DD05AD97}"/>
              </a:ext>
            </a:extLst>
          </p:cNvPr>
          <p:cNvSpPr txBox="1"/>
          <p:nvPr userDrawn="1"/>
        </p:nvSpPr>
        <p:spPr>
          <a:xfrm>
            <a:off x="3187491" y="174640"/>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Révision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5747950" y="177498"/>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offerte </a:t>
            </a:r>
          </a:p>
        </p:txBody>
      </p:sp>
      <p:pic>
        <p:nvPicPr>
          <p:cNvPr id="2" name="Image 1">
            <a:extLst>
              <a:ext uri="{FF2B5EF4-FFF2-40B4-BE49-F238E27FC236}">
                <a16:creationId xmlns:a16="http://schemas.microsoft.com/office/drawing/2014/main" id="{CE12F176-5044-B2CA-7AFB-598382263CFA}"/>
              </a:ext>
            </a:extLst>
          </p:cNvPr>
          <p:cNvPicPr>
            <a:picLocks noChangeAspect="1"/>
          </p:cNvPicPr>
          <p:nvPr userDrawn="1"/>
        </p:nvPicPr>
        <p:blipFill>
          <a:blip r:embed="rId22">
            <a:alphaModFix/>
            <a:extLst>
              <a:ext uri="{28A0092B-C50C-407E-A947-70E740481C1C}">
                <a14:useLocalDpi xmlns:a14="http://schemas.microsoft.com/office/drawing/2010/main" val="0"/>
              </a:ext>
            </a:extLst>
          </a:blip>
          <a:srcRect/>
          <a:stretch/>
        </p:blipFill>
        <p:spPr>
          <a:xfrm>
            <a:off x="5179874" y="233099"/>
            <a:ext cx="243310" cy="243310"/>
          </a:xfrm>
          <a:prstGeom prst="rect">
            <a:avLst/>
          </a:prstGeom>
          <a:ln>
            <a:noFill/>
          </a:ln>
        </p:spPr>
      </p:pic>
      <p:pic>
        <p:nvPicPr>
          <p:cNvPr id="4" name="Image 3">
            <a:extLst>
              <a:ext uri="{FF2B5EF4-FFF2-40B4-BE49-F238E27FC236}">
                <a16:creationId xmlns:a16="http://schemas.microsoft.com/office/drawing/2014/main" id="{3614FBDE-F6BA-7DF8-3842-E1F97D3349FA}"/>
              </a:ext>
            </a:extLst>
          </p:cNvPr>
          <p:cNvPicPr>
            <a:picLocks noChangeAspect="1"/>
          </p:cNvPicPr>
          <p:nvPr userDrawn="1"/>
        </p:nvPicPr>
        <p:blipFill>
          <a:blip r:embed="rId23">
            <a:alphaModFix amt="20000"/>
            <a:extLst>
              <a:ext uri="{28A0092B-C50C-407E-A947-70E740481C1C}">
                <a14:useLocalDpi xmlns:a14="http://schemas.microsoft.com/office/drawing/2010/main" val="0"/>
              </a:ext>
            </a:extLst>
          </a:blip>
          <a:srcRect/>
          <a:stretch/>
        </p:blipFill>
        <p:spPr>
          <a:xfrm>
            <a:off x="2771634" y="241965"/>
            <a:ext cx="243310" cy="243310"/>
          </a:xfrm>
          <a:prstGeom prst="rect">
            <a:avLst/>
          </a:prstGeom>
          <a:ln>
            <a:noFill/>
          </a:ln>
        </p:spPr>
      </p:pic>
    </p:spTree>
    <p:extLst>
      <p:ext uri="{BB962C8B-B14F-4D97-AF65-F5344CB8AC3E}">
        <p14:creationId xmlns:p14="http://schemas.microsoft.com/office/powerpoint/2010/main" val="22132329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2" r:id="rId10"/>
    <p:sldLayoutId id="2147483843" r:id="rId11"/>
    <p:sldLayoutId id="2147483844" r:id="rId12"/>
    <p:sldLayoutId id="2147483845" r:id="rId13"/>
    <p:sldLayoutId id="2147483846" r:id="rId14"/>
    <p:sldLayoutId id="2147483847" r:id="rId15"/>
    <p:sldLayoutId id="2147483848" r:id="rId16"/>
    <p:sldLayoutId id="2147483849" r:id="rId17"/>
    <p:sldLayoutId id="2147483850" r:id="rId18"/>
    <p:sldLayoutId id="2147483851" r:id="rId1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11/05/2026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57907127"/>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08.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9.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2.mp4"/><Relationship Id="rId7" Type="http://schemas.openxmlformats.org/officeDocument/2006/relationships/image" Target="../media/image3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2.png"/><Relationship Id="rId5" Type="http://schemas.openxmlformats.org/officeDocument/2006/relationships/slideLayout" Target="../slideLayouts/slideLayout22.xml"/><Relationship Id="rId4" Type="http://schemas.openxmlformats.org/officeDocument/2006/relationships/video" Target="../media/media2.mp4"/><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20.png"/><Relationship Id="rId7" Type="http://schemas.openxmlformats.org/officeDocument/2006/relationships/image" Target="../media/image40.jpg"/><Relationship Id="rId2" Type="http://schemas.openxmlformats.org/officeDocument/2006/relationships/image" Target="../media/image36.jpg"/><Relationship Id="rId1" Type="http://schemas.openxmlformats.org/officeDocument/2006/relationships/slideLayout" Target="../slideLayouts/slideLayout78.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10.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image" Target="../media/image42.jpg"/><Relationship Id="rId7" Type="http://schemas.openxmlformats.org/officeDocument/2006/relationships/image" Target="../media/image46.jpg"/><Relationship Id="rId2" Type="http://schemas.openxmlformats.org/officeDocument/2006/relationships/image" Target="../media/image20.png"/><Relationship Id="rId1" Type="http://schemas.openxmlformats.org/officeDocument/2006/relationships/slideLayout" Target="../slideLayouts/slideLayout78.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33.xml"/><Relationship Id="rId1" Type="http://schemas.openxmlformats.org/officeDocument/2006/relationships/tags" Target="../tags/tag1.xml"/><Relationship Id="rId4" Type="http://schemas.openxmlformats.org/officeDocument/2006/relationships/image" Target="../media/image49.png"/></Relationships>
</file>

<file path=ppt/slides/_rels/slide12.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image" Target="../media/image42.jpg"/><Relationship Id="rId7" Type="http://schemas.openxmlformats.org/officeDocument/2006/relationships/image" Target="../media/image46.jpg"/><Relationship Id="rId2" Type="http://schemas.openxmlformats.org/officeDocument/2006/relationships/image" Target="../media/image20.png"/><Relationship Id="rId1" Type="http://schemas.openxmlformats.org/officeDocument/2006/relationships/slideLayout" Target="../slideLayouts/slideLayout78.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1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8.png"/><Relationship Id="rId1" Type="http://schemas.openxmlformats.org/officeDocument/2006/relationships/slideLayout" Target="../slideLayouts/slideLayout33.xml"/><Relationship Id="rId6" Type="http://schemas.openxmlformats.org/officeDocument/2006/relationships/image" Target="../media/image47.jpg"/><Relationship Id="rId5" Type="http://schemas.openxmlformats.org/officeDocument/2006/relationships/image" Target="../media/image44.jpg"/><Relationship Id="rId4" Type="http://schemas.openxmlformats.org/officeDocument/2006/relationships/image" Target="../media/image43.jpg"/></Relationships>
</file>

<file path=ppt/slides/_rels/slide14.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image" Target="../media/image42.jpg"/><Relationship Id="rId7" Type="http://schemas.openxmlformats.org/officeDocument/2006/relationships/image" Target="../media/image46.jpg"/><Relationship Id="rId2" Type="http://schemas.openxmlformats.org/officeDocument/2006/relationships/image" Target="../media/image48.png"/><Relationship Id="rId1" Type="http://schemas.openxmlformats.org/officeDocument/2006/relationships/slideLayout" Target="../slideLayouts/slideLayout33.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image" Target="../media/image20.png"/><Relationship Id="rId1" Type="http://schemas.openxmlformats.org/officeDocument/2006/relationships/slideLayout" Target="../slideLayouts/slideLayout78.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17.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7.jpg"/><Relationship Id="rId7" Type="http://schemas.openxmlformats.org/officeDocument/2006/relationships/image" Target="../media/image40.jpg"/><Relationship Id="rId2" Type="http://schemas.openxmlformats.org/officeDocument/2006/relationships/image" Target="../media/image48.png"/><Relationship Id="rId1" Type="http://schemas.openxmlformats.org/officeDocument/2006/relationships/slideLayout" Target="../slideLayouts/slideLayout33.xml"/><Relationship Id="rId6" Type="http://schemas.openxmlformats.org/officeDocument/2006/relationships/image" Target="../media/image36.jpg"/><Relationship Id="rId5" Type="http://schemas.openxmlformats.org/officeDocument/2006/relationships/image" Target="../media/image39.jpg"/><Relationship Id="rId4" Type="http://schemas.openxmlformats.org/officeDocument/2006/relationships/image" Target="../media/image38.jpg"/></Relationships>
</file>

<file path=ppt/slides/_rels/slide18.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7.jpg"/><Relationship Id="rId7" Type="http://schemas.openxmlformats.org/officeDocument/2006/relationships/image" Target="../media/image40.jpg"/><Relationship Id="rId2" Type="http://schemas.openxmlformats.org/officeDocument/2006/relationships/image" Target="../media/image48.png"/><Relationship Id="rId1" Type="http://schemas.openxmlformats.org/officeDocument/2006/relationships/slideLayout" Target="../slideLayouts/slideLayout33.xml"/><Relationship Id="rId6" Type="http://schemas.openxmlformats.org/officeDocument/2006/relationships/image" Target="../media/image36.jpg"/><Relationship Id="rId5" Type="http://schemas.openxmlformats.org/officeDocument/2006/relationships/image" Target="../media/image39.jpg"/><Relationship Id="rId4" Type="http://schemas.openxmlformats.org/officeDocument/2006/relationships/image" Target="../media/image38.jpg"/></Relationships>
</file>

<file path=ppt/slides/_rels/slide19.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7.jpg"/><Relationship Id="rId7" Type="http://schemas.openxmlformats.org/officeDocument/2006/relationships/image" Target="../media/image40.jpg"/><Relationship Id="rId2" Type="http://schemas.openxmlformats.org/officeDocument/2006/relationships/image" Target="../media/image48.png"/><Relationship Id="rId1" Type="http://schemas.openxmlformats.org/officeDocument/2006/relationships/slideLayout" Target="../slideLayouts/slideLayout33.xml"/><Relationship Id="rId6" Type="http://schemas.openxmlformats.org/officeDocument/2006/relationships/image" Target="../media/image36.jpg"/><Relationship Id="rId5" Type="http://schemas.openxmlformats.org/officeDocument/2006/relationships/image" Target="../media/image39.jpg"/><Relationship Id="rId4" Type="http://schemas.openxmlformats.org/officeDocument/2006/relationships/image" Target="../media/image38.jpg"/></Relationships>
</file>

<file path=ppt/slides/_rels/slide20.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33.xml"/><Relationship Id="rId6" Type="http://schemas.openxmlformats.org/officeDocument/2006/relationships/image" Target="../media/image51.png"/><Relationship Id="rId5" Type="http://schemas.openxmlformats.org/officeDocument/2006/relationships/image" Target="../media/image370.png"/><Relationship Id="rId4" Type="http://schemas.openxmlformats.org/officeDocument/2006/relationships/customXml" Target="../ink/ink2.xml"/></Relationships>
</file>

<file path=ppt/slides/_rels/slide21.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33.xml"/><Relationship Id="rId6" Type="http://schemas.openxmlformats.org/officeDocument/2006/relationships/image" Target="../media/image51.png"/><Relationship Id="rId5" Type="http://schemas.openxmlformats.org/officeDocument/2006/relationships/image" Target="../media/image400.png"/><Relationship Id="rId4" Type="http://schemas.openxmlformats.org/officeDocument/2006/relationships/customXml" Target="../ink/ink4.xml"/></Relationships>
</file>

<file path=ppt/slides/_rels/slide22.xml.rels><?xml version="1.0" encoding="UTF-8" standalone="yes"?>
<Relationships xmlns="http://schemas.openxmlformats.org/package/2006/relationships"><Relationship Id="rId7" Type="http://schemas.openxmlformats.org/officeDocument/2006/relationships/image" Target="../media/image51.png"/><Relationship Id="rId2" Type="http://schemas.openxmlformats.org/officeDocument/2006/relationships/customXml" Target="../ink/ink5.xml"/><Relationship Id="rId1" Type="http://schemas.openxmlformats.org/officeDocument/2006/relationships/slideLayout" Target="../slideLayouts/slideLayout33.xml"/><Relationship Id="rId6" Type="http://schemas.openxmlformats.org/officeDocument/2006/relationships/customXml" Target="../ink/ink6.xml"/><Relationship Id="rId5" Type="http://schemas.openxmlformats.org/officeDocument/2006/relationships/image" Target="../media/image370.png"/></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33.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3.png"/></Relationships>
</file>

<file path=ppt/slides/_rels/slide24.xml.rels><?xml version="1.0" encoding="UTF-8" standalone="yes"?>
<Relationships xmlns="http://schemas.openxmlformats.org/package/2006/relationships"><Relationship Id="rId7" Type="http://schemas.openxmlformats.org/officeDocument/2006/relationships/image" Target="../media/image51.png"/><Relationship Id="rId2" Type="http://schemas.openxmlformats.org/officeDocument/2006/relationships/customXml" Target="../ink/ink11.xml"/><Relationship Id="rId1" Type="http://schemas.openxmlformats.org/officeDocument/2006/relationships/slideLayout" Target="../slideLayouts/slideLayout33.xml"/><Relationship Id="rId6" Type="http://schemas.openxmlformats.org/officeDocument/2006/relationships/customXml" Target="../ink/ink12.xml"/><Relationship Id="rId5" Type="http://schemas.openxmlformats.org/officeDocument/2006/relationships/image" Target="../media/image370.png"/></Relationships>
</file>

<file path=ppt/slides/_rels/slide2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6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33.xml"/><Relationship Id="rId6" Type="http://schemas.openxmlformats.org/officeDocument/2006/relationships/customXml" Target="../ink/ink15.xml"/><Relationship Id="rId5" Type="http://schemas.openxmlformats.org/officeDocument/2006/relationships/image" Target="../media/image370.png"/><Relationship Id="rId4" Type="http://schemas.openxmlformats.org/officeDocument/2006/relationships/customXml" Target="../ink/ink14.xml"/><Relationship Id="rId9"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3.xml"/><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3.png"/><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5.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9.xml"/><Relationship Id="rId4" Type="http://schemas.openxmlformats.org/officeDocument/2006/relationships/image" Target="../media/image31.png"/></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4.xml"/><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8.png"/><Relationship Id="rId1" Type="http://schemas.openxmlformats.org/officeDocument/2006/relationships/slideLayout" Target="../slideLayouts/slideLayout101.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7.png"/><Relationship Id="rId5" Type="http://schemas.openxmlformats.org/officeDocument/2006/relationships/image" Target="../media/image56.gif"/><Relationship Id="rId4" Type="http://schemas.openxmlformats.org/officeDocument/2006/relationships/image" Target="../media/image21.png"/></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4.xml"/><Relationship Id="rId4" Type="http://schemas.openxmlformats.org/officeDocument/2006/relationships/image" Target="../media/image58.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7.png"/><Relationship Id="rId5" Type="http://schemas.openxmlformats.org/officeDocument/2006/relationships/image" Target="../media/image56.gif"/><Relationship Id="rId4" Type="http://schemas.openxmlformats.org/officeDocument/2006/relationships/image" Target="../media/image21.png"/></Relationships>
</file>

<file path=ppt/slides/_rels/slide6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8.png"/><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8.png"/><Relationship Id="rId1" Type="http://schemas.openxmlformats.org/officeDocument/2006/relationships/slideLayout" Target="../slideLayouts/slideLayout40.xml"/></Relationships>
</file>

<file path=ppt/slides/_rels/slide6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png"/><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0.xml"/><Relationship Id="rId4" Type="http://schemas.openxmlformats.org/officeDocument/2006/relationships/image" Target="../media/image62.png"/></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8.png"/><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48.png"/><Relationship Id="rId1" Type="http://schemas.openxmlformats.org/officeDocument/2006/relationships/slideLayout" Target="../slideLayouts/slideLayout40.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0.xml"/><Relationship Id="rId4" Type="http://schemas.openxmlformats.org/officeDocument/2006/relationships/image" Target="../media/image65.png"/></Relationships>
</file>

<file path=ppt/slides/_rels/slide6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0.xml"/><Relationship Id="rId4" Type="http://schemas.openxmlformats.org/officeDocument/2006/relationships/image" Target="../media/image66.png"/></Relationships>
</file>

<file path=ppt/slides/_rels/slide6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0.xml"/><Relationship Id="rId4" Type="http://schemas.openxmlformats.org/officeDocument/2006/relationships/image" Target="../media/image67.png"/></Relationships>
</file>

<file path=ppt/slides/_rels/slide6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0.xml"/><Relationship Id="rId4" Type="http://schemas.openxmlformats.org/officeDocument/2006/relationships/image" Target="../media/image68.png"/></Relationships>
</file>

<file path=ppt/slides/_rels/slide7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0.xml"/><Relationship Id="rId4" Type="http://schemas.openxmlformats.org/officeDocument/2006/relationships/image" Target="../media/image69.png"/></Relationships>
</file>

<file path=ppt/slides/_rels/slide7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0.xml"/><Relationship Id="rId4" Type="http://schemas.openxmlformats.org/officeDocument/2006/relationships/image" Target="../media/image70.png"/></Relationships>
</file>

<file path=ppt/slides/_rels/slide72.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2.mp4"/><Relationship Id="rId7"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1.png"/><Relationship Id="rId5" Type="http://schemas.openxmlformats.org/officeDocument/2006/relationships/slideLayout" Target="../slideLayouts/slideLayout36.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 2">
            <a:extLst>
              <a:ext uri="{FF2B5EF4-FFF2-40B4-BE49-F238E27FC236}">
                <a16:creationId xmlns:a16="http://schemas.microsoft.com/office/drawing/2014/main" id="{E8EF4726-67BD-1ECA-AF1E-16A18A7E9627}"/>
              </a:ext>
            </a:extLst>
          </p:cNvPr>
          <p:cNvPicPr>
            <a:picLocks noChangeAspect="1"/>
          </p:cNvPicPr>
          <p:nvPr/>
        </p:nvPicPr>
        <p:blipFill>
          <a:blip r:embed="rId2">
            <a:extLst>
              <a:ext uri="{28A0092B-C50C-407E-A947-70E740481C1C}">
                <a14:useLocalDpi xmlns:a14="http://schemas.microsoft.com/office/drawing/2010/main" val="0"/>
              </a:ext>
            </a:extLst>
          </a:blip>
          <a:srcRect t="3168" b="3099"/>
          <a:stretch>
            <a:fillRect/>
          </a:stretch>
        </p:blipFill>
        <p:spPr>
          <a:xfrm>
            <a:off x="20" y="1282"/>
            <a:ext cx="9143980" cy="6856718"/>
          </a:xfrm>
          <a:prstGeom prst="rect">
            <a:avLst/>
          </a:prstGeom>
        </p:spPr>
      </p:pic>
    </p:spTree>
    <p:extLst>
      <p:ext uri="{BB962C8B-B14F-4D97-AF65-F5344CB8AC3E}">
        <p14:creationId xmlns:p14="http://schemas.microsoft.com/office/powerpoint/2010/main" val="612102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7" name="Groupe 6">
            <a:extLst>
              <a:ext uri="{FF2B5EF4-FFF2-40B4-BE49-F238E27FC236}">
                <a16:creationId xmlns:a16="http://schemas.microsoft.com/office/drawing/2014/main" id="{088F5966-A1AE-6C56-B0F4-72EFD5415B19}"/>
              </a:ext>
            </a:extLst>
          </p:cNvPr>
          <p:cNvGrpSpPr/>
          <p:nvPr/>
        </p:nvGrpSpPr>
        <p:grpSpPr>
          <a:xfrm>
            <a:off x="1067638" y="2441893"/>
            <a:ext cx="6893218" cy="2667635"/>
            <a:chOff x="238370" y="2541045"/>
            <a:chExt cx="6893218" cy="2667635"/>
          </a:xfrm>
        </p:grpSpPr>
        <p:grpSp>
          <p:nvGrpSpPr>
            <p:cNvPr id="8" name="Groupe 7">
              <a:extLst>
                <a:ext uri="{FF2B5EF4-FFF2-40B4-BE49-F238E27FC236}">
                  <a16:creationId xmlns:a16="http://schemas.microsoft.com/office/drawing/2014/main" id="{61FB2923-28B4-6FBC-5A32-D14197F77A6C}"/>
                </a:ext>
              </a:extLst>
            </p:cNvPr>
            <p:cNvGrpSpPr/>
            <p:nvPr/>
          </p:nvGrpSpPr>
          <p:grpSpPr>
            <a:xfrm>
              <a:off x="238370" y="2541046"/>
              <a:ext cx="5148586" cy="2667634"/>
              <a:chOff x="238370" y="2541046"/>
              <a:chExt cx="5148586" cy="2667634"/>
            </a:xfrm>
          </p:grpSpPr>
          <p:pic>
            <p:nvPicPr>
              <p:cNvPr id="11" name="Image 10">
                <a:extLst>
                  <a:ext uri="{FF2B5EF4-FFF2-40B4-BE49-F238E27FC236}">
                    <a16:creationId xmlns:a16="http://schemas.microsoft.com/office/drawing/2014/main" id="{190F3A4C-C68E-693B-0999-2CBA37830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0527" y="2568757"/>
                <a:ext cx="1726429" cy="2612213"/>
              </a:xfrm>
              <a:prstGeom prst="rect">
                <a:avLst/>
              </a:prstGeom>
            </p:spPr>
          </p:pic>
          <p:pic>
            <p:nvPicPr>
              <p:cNvPr id="12" name="Image 11">
                <a:extLst>
                  <a:ext uri="{FF2B5EF4-FFF2-40B4-BE49-F238E27FC236}">
                    <a16:creationId xmlns:a16="http://schemas.microsoft.com/office/drawing/2014/main" id="{1AA38157-1168-1084-633C-61772B176D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370" y="2541046"/>
                <a:ext cx="1726429" cy="2648103"/>
              </a:xfrm>
              <a:prstGeom prst="rect">
                <a:avLst/>
              </a:prstGeom>
            </p:spPr>
          </p:pic>
          <p:pic>
            <p:nvPicPr>
              <p:cNvPr id="13" name="Image 12">
                <a:extLst>
                  <a:ext uri="{FF2B5EF4-FFF2-40B4-BE49-F238E27FC236}">
                    <a16:creationId xmlns:a16="http://schemas.microsoft.com/office/drawing/2014/main" id="{BC40436F-FEAD-096E-4C7B-2411132BE0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8654" y="2560577"/>
                <a:ext cx="1726429" cy="2648103"/>
              </a:xfrm>
              <a:prstGeom prst="rect">
                <a:avLst/>
              </a:prstGeom>
            </p:spPr>
          </p:pic>
        </p:grpSp>
        <p:pic>
          <p:nvPicPr>
            <p:cNvPr id="9" name="Image 8">
              <a:extLst>
                <a:ext uri="{FF2B5EF4-FFF2-40B4-BE49-F238E27FC236}">
                  <a16:creationId xmlns:a16="http://schemas.microsoft.com/office/drawing/2014/main" id="{63E75C75-2542-9674-347C-D1D3053316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5159" y="2541045"/>
              <a:ext cx="1726429" cy="2648104"/>
            </a:xfrm>
            <a:prstGeom prst="rect">
              <a:avLst/>
            </a:prstGeom>
          </p:spPr>
        </p:pic>
      </p:grpSp>
    </p:spTree>
    <p:extLst>
      <p:ext uri="{BB962C8B-B14F-4D97-AF65-F5344CB8AC3E}">
        <p14:creationId xmlns:p14="http://schemas.microsoft.com/office/powerpoint/2010/main" val="35275537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E5765066-62E9-C747-F21F-3FFD5EF1BD7D}"/>
              </a:ext>
            </a:extLst>
          </p:cNvPr>
          <p:cNvSpPr/>
          <p:nvPr/>
        </p:nvSpPr>
        <p:spPr>
          <a:xfrm>
            <a:off x="4740877" y="371903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6877" y="3467037"/>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42277" y="225459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8277" y="200259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20877" y="392173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1</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89472" y="244770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DNL</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9" name="ZoneTexte 8">
            <a:extLst>
              <a:ext uri="{FF2B5EF4-FFF2-40B4-BE49-F238E27FC236}">
                <a16:creationId xmlns:a16="http://schemas.microsoft.com/office/drawing/2014/main" id="{DB4DDBFF-D324-3E3C-39D9-A0E8D4DE4E9D}"/>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Lecture offerte</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Le Maroc, mon pays !</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7DF26603-3138-CD4E-542E-32C7BAF8D8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847" y="4126071"/>
            <a:ext cx="1703873" cy="1864048"/>
          </a:xfrm>
          <a:prstGeom prst="rect">
            <a:avLst/>
          </a:prstGeom>
        </p:spPr>
      </p:pic>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8" y="755999"/>
            <a:ext cx="7055335" cy="612000"/>
          </a:xfrm>
        </p:spPr>
        <p:txBody>
          <a:bodyPr>
            <a:normAutofit/>
          </a:bodyPr>
          <a:lstStyle/>
          <a:p>
            <a:r>
              <a:rPr lang="fr-FR" dirty="0">
                <a:solidFill>
                  <a:schemeClr val="tx1">
                    <a:lumMod val="65000"/>
                    <a:lumOff val="35000"/>
                  </a:schemeClr>
                </a:solidFill>
              </a:rPr>
              <a:t>Répétons ensemble : </a:t>
            </a:r>
            <a:r>
              <a:rPr lang="fr-FR" dirty="0"/>
              <a:t>Le Sahara marocain – Libérer – Récupérer – S’opposer – La patrie – La marche verte.</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820503" y="3380660"/>
            <a:ext cx="2841947" cy="516681"/>
          </a:xfrm>
        </p:spPr>
        <p:txBody>
          <a:bodyPr/>
          <a:lstStyle/>
          <a:p>
            <a:r>
              <a:rPr lang="fr-MA" dirty="0">
                <a:solidFill>
                  <a:srgbClr val="00B0F0"/>
                </a:solidFill>
                <a:latin typeface="Dosis SemiBold" pitchFamily="2" charset="0"/>
              </a:rPr>
              <a:t>Le</a:t>
            </a:r>
            <a:r>
              <a:rPr lang="fr-MA" dirty="0">
                <a:latin typeface="Dosis SemiBold" pitchFamily="2" charset="0"/>
              </a:rPr>
              <a:t> Sahara marocain</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1411281" y="6077733"/>
            <a:ext cx="1875555" cy="255293"/>
          </a:xfrm>
        </p:spPr>
        <p:txBody>
          <a:bodyPr/>
          <a:lstStyle/>
          <a:p>
            <a:r>
              <a:rPr lang="fr-FR" dirty="0">
                <a:latin typeface="Dosis SemiBold" pitchFamily="2" charset="0"/>
              </a:rPr>
              <a:t>S’opposer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231865" y="5965412"/>
            <a:ext cx="2425836" cy="583438"/>
          </a:xfrm>
        </p:spPr>
        <p:txBody>
          <a:bodyPr/>
          <a:lstStyle/>
          <a:p>
            <a:r>
              <a:rPr lang="fr-MA" dirty="0">
                <a:solidFill>
                  <a:srgbClr val="CF3D67"/>
                </a:solidFill>
                <a:latin typeface="Dosis SemiBold" pitchFamily="2" charset="0"/>
              </a:rPr>
              <a:t>La</a:t>
            </a:r>
            <a:r>
              <a:rPr lang="fr-MA" dirty="0">
                <a:latin typeface="Dosis SemiBold" pitchFamily="2" charset="0"/>
              </a:rPr>
              <a:t> marche verte</a:t>
            </a:r>
          </a:p>
        </p:txBody>
      </p:sp>
      <p:pic>
        <p:nvPicPr>
          <p:cNvPr id="5" name="Image 4">
            <a:extLst>
              <a:ext uri="{FF2B5EF4-FFF2-40B4-BE49-F238E27FC236}">
                <a16:creationId xmlns:a16="http://schemas.microsoft.com/office/drawing/2014/main" id="{3B67EB8E-5530-A444-983D-2CD9F351477F}"/>
              </a:ext>
            </a:extLst>
          </p:cNvPr>
          <p:cNvPicPr>
            <a:picLocks noChangeAspect="1"/>
          </p:cNvPicPr>
          <p:nvPr/>
        </p:nvPicPr>
        <p:blipFill>
          <a:blip r:embed="rId3"/>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468209" y="3380660"/>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Libérer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910184" y="6025380"/>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CF3D67"/>
                </a:solidFill>
                <a:effectLst/>
                <a:uLnTx/>
                <a:uFillTx/>
                <a:latin typeface="Dosis SemiBold" pitchFamily="2" charset="0"/>
                <a:ea typeface="+mn-ea"/>
                <a:cs typeface="+mn-cs"/>
              </a:rPr>
              <a:t>La</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patrie</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284932" y="3405060"/>
            <a:ext cx="219273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R</a:t>
            </a:r>
            <a:r>
              <a:rPr kumimoji="0" lang="fr-MA" sz="2400" b="1" i="0" u="none" strike="noStrike" kern="1200" cap="none" spc="0" normalizeH="0" baseline="0" noProof="0" dirty="0" err="1">
                <a:ln w="0"/>
                <a:solidFill>
                  <a:srgbClr val="474F71"/>
                </a:solidFill>
                <a:effectLst/>
                <a:uLnTx/>
                <a:uFillTx/>
                <a:latin typeface="Dosis SemiBold" pitchFamily="2" charset="0"/>
                <a:ea typeface="+mn-ea"/>
                <a:cs typeface="+mn-cs"/>
              </a:rPr>
              <a:t>écupérer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pic>
        <p:nvPicPr>
          <p:cNvPr id="4" name="Image 3">
            <a:extLst>
              <a:ext uri="{FF2B5EF4-FFF2-40B4-BE49-F238E27FC236}">
                <a16:creationId xmlns:a16="http://schemas.microsoft.com/office/drawing/2014/main" id="{F91BA4ED-A1F0-55EC-6089-AF2AAFE463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332" y="1626442"/>
            <a:ext cx="1584291" cy="1733225"/>
          </a:xfrm>
          <a:prstGeom prst="rect">
            <a:avLst/>
          </a:prstGeom>
        </p:spPr>
      </p:pic>
      <p:pic>
        <p:nvPicPr>
          <p:cNvPr id="6" name="Image 5">
            <a:extLst>
              <a:ext uri="{FF2B5EF4-FFF2-40B4-BE49-F238E27FC236}">
                <a16:creationId xmlns:a16="http://schemas.microsoft.com/office/drawing/2014/main" id="{6645E440-2035-911E-1543-512F580AC4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8906" y="1649396"/>
            <a:ext cx="1584289" cy="1733224"/>
          </a:xfrm>
          <a:prstGeom prst="rect">
            <a:avLst/>
          </a:prstGeom>
        </p:spPr>
      </p:pic>
      <p:pic>
        <p:nvPicPr>
          <p:cNvPr id="8" name="Image 7">
            <a:extLst>
              <a:ext uri="{FF2B5EF4-FFF2-40B4-BE49-F238E27FC236}">
                <a16:creationId xmlns:a16="http://schemas.microsoft.com/office/drawing/2014/main" id="{4E50F9F0-F7B8-E816-0EAA-2FFE17B349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0585" y="1640393"/>
            <a:ext cx="1584291" cy="1733226"/>
          </a:xfrm>
          <a:prstGeom prst="rect">
            <a:avLst/>
          </a:prstGeom>
        </p:spPr>
      </p:pic>
      <p:pic>
        <p:nvPicPr>
          <p:cNvPr id="10" name="Image 9">
            <a:extLst>
              <a:ext uri="{FF2B5EF4-FFF2-40B4-BE49-F238E27FC236}">
                <a16:creationId xmlns:a16="http://schemas.microsoft.com/office/drawing/2014/main" id="{A5507C4B-9E9C-2BE9-CBC2-92839704D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46915" y="4126071"/>
            <a:ext cx="1717527" cy="1878987"/>
          </a:xfrm>
          <a:prstGeom prst="rect">
            <a:avLst/>
          </a:prstGeom>
        </p:spPr>
      </p:pic>
      <p:pic>
        <p:nvPicPr>
          <p:cNvPr id="12" name="Image 11">
            <a:extLst>
              <a:ext uri="{FF2B5EF4-FFF2-40B4-BE49-F238E27FC236}">
                <a16:creationId xmlns:a16="http://schemas.microsoft.com/office/drawing/2014/main" id="{F4F67DAE-DA97-C287-7EEA-FF1105192D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9254" y="4149773"/>
            <a:ext cx="1703290" cy="1863412"/>
          </a:xfrm>
          <a:prstGeom prst="rect">
            <a:avLst/>
          </a:prstGeom>
        </p:spPr>
      </p:pic>
    </p:spTree>
    <p:extLst>
      <p:ext uri="{BB962C8B-B14F-4D97-AF65-F5344CB8AC3E}">
        <p14:creationId xmlns:p14="http://schemas.microsoft.com/office/powerpoint/2010/main" val="16469133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a:t>
            </a:r>
            <a:r>
              <a:rPr lang="fr-FR" dirty="0"/>
              <a:t>La révolution du Roi et du peuple – L’attachement - Défendre – Réclamer- L’exil - Renforcer.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171631" y="3533836"/>
            <a:ext cx="2267733" cy="685799"/>
          </a:xfrm>
        </p:spPr>
        <p:txBody>
          <a:bodyPr/>
          <a:lstStyle/>
          <a:p>
            <a:r>
              <a:rPr lang="fr-FR" sz="2000" dirty="0">
                <a:solidFill>
                  <a:srgbClr val="CF3D67"/>
                </a:solidFill>
                <a:latin typeface="Dosis SemiBold" pitchFamily="2" charset="0"/>
              </a:rPr>
              <a:t>La</a:t>
            </a:r>
            <a:r>
              <a:rPr lang="fr-FR" sz="2000" dirty="0">
                <a:latin typeface="Dosis SemiBold" pitchFamily="2" charset="0"/>
              </a:rPr>
              <a:t> révolution du Roi et du peuple</a:t>
            </a:r>
            <a:endParaRPr lang="fr-MA" sz="2000"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654956" y="6114847"/>
            <a:ext cx="1610105" cy="360000"/>
          </a:xfrm>
        </p:spPr>
        <p:txBody>
          <a:bodyPr/>
          <a:lstStyle/>
          <a:p>
            <a:r>
              <a:rPr lang="fr-FR" sz="2000" dirty="0">
                <a:latin typeface="Dosis SemiBold" pitchFamily="2" charset="0"/>
              </a:rPr>
              <a:t> Renforcer</a:t>
            </a:r>
            <a:endParaRPr lang="fr-MA" sz="2000"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801048" y="3629908"/>
            <a:ext cx="2267733" cy="360000"/>
          </a:xfrm>
        </p:spPr>
        <p:txBody>
          <a:bodyPr/>
          <a:lstStyle/>
          <a:p>
            <a:r>
              <a:rPr lang="fr-FR" sz="2000" dirty="0">
                <a:latin typeface="Dosis SemiBold" pitchFamily="2" charset="0"/>
              </a:rPr>
              <a:t>L’attachement</a:t>
            </a:r>
            <a:endParaRPr lang="fr-MA" sz="2000"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292985" y="6252030"/>
            <a:ext cx="2025024" cy="291980"/>
          </a:xfrm>
        </p:spPr>
        <p:txBody>
          <a:bodyPr/>
          <a:lstStyle/>
          <a:p>
            <a:r>
              <a:rPr lang="fr-FR" sz="2000" dirty="0">
                <a:latin typeface="Dosis SemiBold" pitchFamily="2" charset="0"/>
              </a:rPr>
              <a:t>Réclamer</a:t>
            </a:r>
            <a:endParaRPr lang="fr-MA" sz="2000"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4034915" y="6081505"/>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w="0"/>
                <a:solidFill>
                  <a:srgbClr val="474F71"/>
                </a:solidFill>
                <a:effectLst/>
                <a:uLnTx/>
                <a:uFillTx/>
                <a:latin typeface="Dosis SemiBold" pitchFamily="2" charset="0"/>
                <a:ea typeface="+mn-ea"/>
                <a:cs typeface="+mn-cs"/>
              </a:rPr>
              <a:t>L’exil</a:t>
            </a:r>
            <a:endParaRPr kumimoji="0" lang="fr-MA" sz="20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6462712" y="3702071"/>
            <a:ext cx="199459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000" b="1" i="0" u="none" strike="noStrike" kern="1200" cap="none" spc="0" normalizeH="0" baseline="0" noProof="0" dirty="0">
                <a:ln w="0"/>
                <a:solidFill>
                  <a:srgbClr val="474F71"/>
                </a:solidFill>
                <a:effectLst/>
                <a:uLnTx/>
                <a:uFillTx/>
                <a:latin typeface="Dosis SemiBold" pitchFamily="2" charset="0"/>
                <a:ea typeface="+mn-ea"/>
                <a:cs typeface="+mn-cs"/>
              </a:rPr>
              <a:t>Défendre</a:t>
            </a:r>
          </a:p>
        </p:txBody>
      </p:sp>
      <p:pic>
        <p:nvPicPr>
          <p:cNvPr id="3" name="Image 2">
            <a:extLst>
              <a:ext uri="{FF2B5EF4-FFF2-40B4-BE49-F238E27FC236}">
                <a16:creationId xmlns:a16="http://schemas.microsoft.com/office/drawing/2014/main" id="{97D711F6-4F03-29C7-1764-C7ACA5E7A5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506" y="1671550"/>
            <a:ext cx="1722949" cy="1884919"/>
          </a:xfrm>
          <a:prstGeom prst="rect">
            <a:avLst/>
          </a:prstGeom>
        </p:spPr>
      </p:pic>
      <p:pic>
        <p:nvPicPr>
          <p:cNvPr id="4" name="Image 3">
            <a:extLst>
              <a:ext uri="{FF2B5EF4-FFF2-40B4-BE49-F238E27FC236}">
                <a16:creationId xmlns:a16="http://schemas.microsoft.com/office/drawing/2014/main" id="{141AE4F8-ECD3-8918-AE77-5C824DF17E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3882" y="4241152"/>
            <a:ext cx="1682214" cy="1840354"/>
          </a:xfrm>
          <a:prstGeom prst="rect">
            <a:avLst/>
          </a:prstGeom>
        </p:spPr>
      </p:pic>
      <p:pic>
        <p:nvPicPr>
          <p:cNvPr id="6" name="Image 5">
            <a:extLst>
              <a:ext uri="{FF2B5EF4-FFF2-40B4-BE49-F238E27FC236}">
                <a16:creationId xmlns:a16="http://schemas.microsoft.com/office/drawing/2014/main" id="{27FF459C-79B0-3C63-3606-681527252B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0137" y="4241151"/>
            <a:ext cx="1712177" cy="1873134"/>
          </a:xfrm>
          <a:prstGeom prst="rect">
            <a:avLst/>
          </a:prstGeom>
        </p:spPr>
      </p:pic>
      <p:pic>
        <p:nvPicPr>
          <p:cNvPr id="8" name="Image 7">
            <a:extLst>
              <a:ext uri="{FF2B5EF4-FFF2-40B4-BE49-F238E27FC236}">
                <a16:creationId xmlns:a16="http://schemas.microsoft.com/office/drawing/2014/main" id="{7BDEEB07-4EDD-9D42-93A6-7373BB9A8A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9568" y="4327215"/>
            <a:ext cx="1712177" cy="1873134"/>
          </a:xfrm>
          <a:prstGeom prst="rect">
            <a:avLst/>
          </a:prstGeom>
        </p:spPr>
      </p:pic>
      <p:pic>
        <p:nvPicPr>
          <p:cNvPr id="10" name="Image 9">
            <a:extLst>
              <a:ext uri="{FF2B5EF4-FFF2-40B4-BE49-F238E27FC236}">
                <a16:creationId xmlns:a16="http://schemas.microsoft.com/office/drawing/2014/main" id="{FB5BB78F-9181-BF30-518E-0332B68968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93147" y="1817152"/>
            <a:ext cx="1722949" cy="1884919"/>
          </a:xfrm>
          <a:prstGeom prst="rect">
            <a:avLst/>
          </a:prstGeom>
        </p:spPr>
      </p:pic>
      <p:pic>
        <p:nvPicPr>
          <p:cNvPr id="12" name="Image 11">
            <a:extLst>
              <a:ext uri="{FF2B5EF4-FFF2-40B4-BE49-F238E27FC236}">
                <a16:creationId xmlns:a16="http://schemas.microsoft.com/office/drawing/2014/main" id="{57E53B6A-5B98-BE06-5F8E-9943C6AD55B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64605" y="1726300"/>
            <a:ext cx="1740033" cy="1903608"/>
          </a:xfrm>
          <a:prstGeom prst="rect">
            <a:avLst/>
          </a:prstGeom>
        </p:spPr>
      </p:pic>
    </p:spTree>
    <p:extLst>
      <p:ext uri="{BB962C8B-B14F-4D97-AF65-F5344CB8AC3E}">
        <p14:creationId xmlns:p14="http://schemas.microsoft.com/office/powerpoint/2010/main" val="4365207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23DA-132E-15BC-D2CD-6F3926E270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FEDD39-8768-A9F9-EC84-332A0E88276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75C2461B-63F2-7AB6-20B0-A20D65D13C02}"/>
              </a:ext>
            </a:extLst>
          </p:cNvPr>
          <p:cNvPicPr>
            <a:picLocks noChangeAspect="1"/>
          </p:cNvPicPr>
          <p:nvPr/>
        </p:nvPicPr>
        <p:blipFill>
          <a:blip r:embed="rId2"/>
          <a:stretch>
            <a:fillRect/>
          </a:stretch>
        </p:blipFill>
        <p:spPr>
          <a:xfrm>
            <a:off x="129327" y="535130"/>
            <a:ext cx="1152244" cy="1072989"/>
          </a:xfrm>
          <a:prstGeom prst="rect">
            <a:avLst/>
          </a:prstGeom>
        </p:spPr>
      </p:pic>
      <p:sp>
        <p:nvSpPr>
          <p:cNvPr id="6" name="Espace réservé du texte 6">
            <a:extLst>
              <a:ext uri="{FF2B5EF4-FFF2-40B4-BE49-F238E27FC236}">
                <a16:creationId xmlns:a16="http://schemas.microsoft.com/office/drawing/2014/main" id="{7F2DB6E7-9475-2DE5-9757-5719B3BAB9C6}"/>
              </a:ext>
            </a:extLst>
          </p:cNvPr>
          <p:cNvSpPr>
            <a:spLocks noGrp="1"/>
          </p:cNvSpPr>
          <p:nvPr>
            <p:ph type="body" sz="quarter" idx="11"/>
          </p:nvPr>
        </p:nvSpPr>
        <p:spPr>
          <a:xfrm>
            <a:off x="1171631" y="3533836"/>
            <a:ext cx="2267733" cy="685799"/>
          </a:xfrm>
        </p:spPr>
        <p:txBody>
          <a:bodyPr/>
          <a:lstStyle/>
          <a:p>
            <a:r>
              <a:rPr lang="fr-FR" sz="2000" dirty="0">
                <a:solidFill>
                  <a:srgbClr val="CF3D67"/>
                </a:solidFill>
                <a:latin typeface="Dosis SemiBold" pitchFamily="2" charset="0"/>
              </a:rPr>
              <a:t>La</a:t>
            </a:r>
            <a:r>
              <a:rPr lang="fr-FR" sz="2000" dirty="0">
                <a:latin typeface="Dosis SemiBold" pitchFamily="2" charset="0"/>
              </a:rPr>
              <a:t> révolution du Roi et du peuple</a:t>
            </a:r>
            <a:endParaRPr lang="fr-MA" sz="2000" dirty="0">
              <a:latin typeface="Dosis SemiBold" pitchFamily="2" charset="0"/>
            </a:endParaRPr>
          </a:p>
        </p:txBody>
      </p:sp>
      <p:sp>
        <p:nvSpPr>
          <p:cNvPr id="7" name="Espace réservé du texte 8">
            <a:extLst>
              <a:ext uri="{FF2B5EF4-FFF2-40B4-BE49-F238E27FC236}">
                <a16:creationId xmlns:a16="http://schemas.microsoft.com/office/drawing/2014/main" id="{1FE91455-FF4D-01D4-281C-6D375621C626}"/>
              </a:ext>
            </a:extLst>
          </p:cNvPr>
          <p:cNvSpPr>
            <a:spLocks noGrp="1"/>
          </p:cNvSpPr>
          <p:nvPr>
            <p:ph type="body" sz="quarter" idx="23"/>
          </p:nvPr>
        </p:nvSpPr>
        <p:spPr>
          <a:xfrm>
            <a:off x="6654956" y="6114847"/>
            <a:ext cx="1610105" cy="360000"/>
          </a:xfrm>
        </p:spPr>
        <p:txBody>
          <a:bodyPr/>
          <a:lstStyle/>
          <a:p>
            <a:r>
              <a:rPr lang="fr-FR" sz="2000" dirty="0">
                <a:latin typeface="Dosis SemiBold" pitchFamily="2" charset="0"/>
              </a:rPr>
              <a:t> Renforcer</a:t>
            </a:r>
            <a:endParaRPr lang="fr-MA" sz="2000" dirty="0">
              <a:latin typeface="Dosis SemiBold" pitchFamily="2" charset="0"/>
            </a:endParaRPr>
          </a:p>
        </p:txBody>
      </p:sp>
      <p:sp>
        <p:nvSpPr>
          <p:cNvPr id="20" name="Espace réservé du texte 10">
            <a:extLst>
              <a:ext uri="{FF2B5EF4-FFF2-40B4-BE49-F238E27FC236}">
                <a16:creationId xmlns:a16="http://schemas.microsoft.com/office/drawing/2014/main" id="{9A0750C4-CDB0-9A8E-40A5-3CE47D576D13}"/>
              </a:ext>
            </a:extLst>
          </p:cNvPr>
          <p:cNvSpPr>
            <a:spLocks noGrp="1"/>
          </p:cNvSpPr>
          <p:nvPr>
            <p:ph type="body" sz="quarter" idx="24"/>
          </p:nvPr>
        </p:nvSpPr>
        <p:spPr>
          <a:xfrm>
            <a:off x="3801048" y="3629908"/>
            <a:ext cx="2267733" cy="360000"/>
          </a:xfrm>
        </p:spPr>
        <p:txBody>
          <a:bodyPr/>
          <a:lstStyle/>
          <a:p>
            <a:r>
              <a:rPr lang="fr-FR" sz="2000" dirty="0">
                <a:latin typeface="Dosis SemiBold" pitchFamily="2" charset="0"/>
              </a:rPr>
              <a:t>L’attachement</a:t>
            </a:r>
            <a:endParaRPr lang="fr-MA" sz="2000" dirty="0">
              <a:latin typeface="Dosis SemiBold" pitchFamily="2" charset="0"/>
            </a:endParaRPr>
          </a:p>
        </p:txBody>
      </p:sp>
      <p:sp>
        <p:nvSpPr>
          <p:cNvPr id="21" name="Espace réservé du texte 14">
            <a:extLst>
              <a:ext uri="{FF2B5EF4-FFF2-40B4-BE49-F238E27FC236}">
                <a16:creationId xmlns:a16="http://schemas.microsoft.com/office/drawing/2014/main" id="{B7278A41-CDBE-DD6E-C743-8CDB06CDEF0C}"/>
              </a:ext>
            </a:extLst>
          </p:cNvPr>
          <p:cNvSpPr>
            <a:spLocks noGrp="1"/>
          </p:cNvSpPr>
          <p:nvPr>
            <p:ph type="body" sz="quarter" idx="25"/>
          </p:nvPr>
        </p:nvSpPr>
        <p:spPr>
          <a:xfrm>
            <a:off x="1292985" y="6252030"/>
            <a:ext cx="2025024" cy="291980"/>
          </a:xfrm>
        </p:spPr>
        <p:txBody>
          <a:bodyPr/>
          <a:lstStyle/>
          <a:p>
            <a:r>
              <a:rPr lang="fr-FR" sz="2000" dirty="0">
                <a:latin typeface="Dosis SemiBold" pitchFamily="2" charset="0"/>
              </a:rPr>
              <a:t>Réclamer</a:t>
            </a:r>
            <a:endParaRPr lang="fr-MA" sz="2000" dirty="0">
              <a:latin typeface="Dosis SemiBold" pitchFamily="2" charset="0"/>
            </a:endParaRPr>
          </a:p>
        </p:txBody>
      </p:sp>
      <p:sp>
        <p:nvSpPr>
          <p:cNvPr id="22" name="Espace réservé du texte 6">
            <a:extLst>
              <a:ext uri="{FF2B5EF4-FFF2-40B4-BE49-F238E27FC236}">
                <a16:creationId xmlns:a16="http://schemas.microsoft.com/office/drawing/2014/main" id="{FC7348D5-FB43-ACE5-088B-4E1BC6B2272F}"/>
              </a:ext>
            </a:extLst>
          </p:cNvPr>
          <p:cNvSpPr txBox="1">
            <a:spLocks/>
          </p:cNvSpPr>
          <p:nvPr/>
        </p:nvSpPr>
        <p:spPr>
          <a:xfrm>
            <a:off x="4034915" y="6081505"/>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w="0"/>
                <a:solidFill>
                  <a:srgbClr val="474F71"/>
                </a:solidFill>
                <a:effectLst/>
                <a:uLnTx/>
                <a:uFillTx/>
                <a:latin typeface="Dosis SemiBold" pitchFamily="2" charset="0"/>
                <a:ea typeface="+mn-ea"/>
                <a:cs typeface="+mn-cs"/>
              </a:rPr>
              <a:t>L’exil</a:t>
            </a:r>
            <a:endParaRPr kumimoji="0" lang="fr-MA" sz="20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3" name="Espace réservé du texte 8">
            <a:extLst>
              <a:ext uri="{FF2B5EF4-FFF2-40B4-BE49-F238E27FC236}">
                <a16:creationId xmlns:a16="http://schemas.microsoft.com/office/drawing/2014/main" id="{6B9F3BA1-2208-CF12-5DC8-8255AF71533A}"/>
              </a:ext>
            </a:extLst>
          </p:cNvPr>
          <p:cNvSpPr txBox="1">
            <a:spLocks/>
          </p:cNvSpPr>
          <p:nvPr/>
        </p:nvSpPr>
        <p:spPr>
          <a:xfrm>
            <a:off x="6462712" y="3702071"/>
            <a:ext cx="199459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000" b="1" i="0" u="none" strike="noStrike" kern="1200" cap="none" spc="0" normalizeH="0" baseline="0" noProof="0" dirty="0">
                <a:ln w="0"/>
                <a:solidFill>
                  <a:srgbClr val="474F71"/>
                </a:solidFill>
                <a:effectLst/>
                <a:uLnTx/>
                <a:uFillTx/>
                <a:latin typeface="Dosis SemiBold" pitchFamily="2" charset="0"/>
                <a:ea typeface="+mn-ea"/>
                <a:cs typeface="+mn-cs"/>
              </a:rPr>
              <a:t>Défendre</a:t>
            </a:r>
          </a:p>
        </p:txBody>
      </p:sp>
      <p:pic>
        <p:nvPicPr>
          <p:cNvPr id="24" name="Image 23">
            <a:extLst>
              <a:ext uri="{FF2B5EF4-FFF2-40B4-BE49-F238E27FC236}">
                <a16:creationId xmlns:a16="http://schemas.microsoft.com/office/drawing/2014/main" id="{C07D9BE2-087A-BD32-A7D1-2FDD7C0AE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506" y="1671550"/>
            <a:ext cx="1722949" cy="1884919"/>
          </a:xfrm>
          <a:prstGeom prst="rect">
            <a:avLst/>
          </a:prstGeom>
        </p:spPr>
      </p:pic>
      <p:pic>
        <p:nvPicPr>
          <p:cNvPr id="25" name="Image 24">
            <a:extLst>
              <a:ext uri="{FF2B5EF4-FFF2-40B4-BE49-F238E27FC236}">
                <a16:creationId xmlns:a16="http://schemas.microsoft.com/office/drawing/2014/main" id="{A7DF8B1E-EF99-6E59-10BA-6DE7508DF6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3882" y="4241152"/>
            <a:ext cx="1682214" cy="1840354"/>
          </a:xfrm>
          <a:prstGeom prst="rect">
            <a:avLst/>
          </a:prstGeom>
        </p:spPr>
      </p:pic>
      <p:pic>
        <p:nvPicPr>
          <p:cNvPr id="26" name="Image 25">
            <a:extLst>
              <a:ext uri="{FF2B5EF4-FFF2-40B4-BE49-F238E27FC236}">
                <a16:creationId xmlns:a16="http://schemas.microsoft.com/office/drawing/2014/main" id="{5CCA8B15-3144-6A96-62C2-C62C60AF4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0137" y="4241151"/>
            <a:ext cx="1712177" cy="1873134"/>
          </a:xfrm>
          <a:prstGeom prst="rect">
            <a:avLst/>
          </a:prstGeom>
        </p:spPr>
      </p:pic>
      <p:pic>
        <p:nvPicPr>
          <p:cNvPr id="27" name="Image 26">
            <a:extLst>
              <a:ext uri="{FF2B5EF4-FFF2-40B4-BE49-F238E27FC236}">
                <a16:creationId xmlns:a16="http://schemas.microsoft.com/office/drawing/2014/main" id="{EC8FD974-0088-033F-4288-36AFB2B0AB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9568" y="4327215"/>
            <a:ext cx="1712177" cy="1873134"/>
          </a:xfrm>
          <a:prstGeom prst="rect">
            <a:avLst/>
          </a:prstGeom>
        </p:spPr>
      </p:pic>
      <p:pic>
        <p:nvPicPr>
          <p:cNvPr id="28" name="Image 27">
            <a:extLst>
              <a:ext uri="{FF2B5EF4-FFF2-40B4-BE49-F238E27FC236}">
                <a16:creationId xmlns:a16="http://schemas.microsoft.com/office/drawing/2014/main" id="{967CD9C3-0903-6292-944E-5433A11E4D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93147" y="1817152"/>
            <a:ext cx="1722949" cy="1884919"/>
          </a:xfrm>
          <a:prstGeom prst="rect">
            <a:avLst/>
          </a:prstGeom>
        </p:spPr>
      </p:pic>
      <p:pic>
        <p:nvPicPr>
          <p:cNvPr id="29" name="Image 28">
            <a:extLst>
              <a:ext uri="{FF2B5EF4-FFF2-40B4-BE49-F238E27FC236}">
                <a16:creationId xmlns:a16="http://schemas.microsoft.com/office/drawing/2014/main" id="{5A43DC8D-94DF-B8A6-B8B5-9409948C7B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64605" y="1726300"/>
            <a:ext cx="1740033" cy="1903608"/>
          </a:xfrm>
          <a:prstGeom prst="rect">
            <a:avLst/>
          </a:prstGeom>
        </p:spPr>
      </p:pic>
    </p:spTree>
    <p:extLst>
      <p:ext uri="{BB962C8B-B14F-4D97-AF65-F5344CB8AC3E}">
        <p14:creationId xmlns:p14="http://schemas.microsoft.com/office/powerpoint/2010/main" val="369859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sp>
        <p:nvSpPr>
          <p:cNvPr id="11" name="ZoneTexte 10">
            <a:extLst>
              <a:ext uri="{FF2B5EF4-FFF2-40B4-BE49-F238E27FC236}">
                <a16:creationId xmlns:a16="http://schemas.microsoft.com/office/drawing/2014/main" id="{34BDA9E2-AA5A-9FFE-BB19-18202C95CD83}"/>
              </a:ext>
            </a:extLst>
          </p:cNvPr>
          <p:cNvSpPr txBox="1"/>
          <p:nvPr/>
        </p:nvSpPr>
        <p:spPr>
          <a:xfrm>
            <a:off x="1234378" y="4116025"/>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6228613" y="1731257"/>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pic>
        <p:nvPicPr>
          <p:cNvPr id="4" name="Image 3">
            <a:extLst>
              <a:ext uri="{FF2B5EF4-FFF2-40B4-BE49-F238E27FC236}">
                <a16:creationId xmlns:a16="http://schemas.microsoft.com/office/drawing/2014/main" id="{17BEBACD-B8AD-074F-C544-067C590359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116" y="1789622"/>
            <a:ext cx="1722949" cy="1884919"/>
          </a:xfrm>
          <a:prstGeom prst="rect">
            <a:avLst/>
          </a:prstGeom>
        </p:spPr>
      </p:pic>
      <p:pic>
        <p:nvPicPr>
          <p:cNvPr id="5" name="Image 4">
            <a:extLst>
              <a:ext uri="{FF2B5EF4-FFF2-40B4-BE49-F238E27FC236}">
                <a16:creationId xmlns:a16="http://schemas.microsoft.com/office/drawing/2014/main" id="{B95CB73A-29EE-C0EE-260C-FBCFA1197D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492" y="4359224"/>
            <a:ext cx="1682214" cy="1840354"/>
          </a:xfrm>
          <a:prstGeom prst="rect">
            <a:avLst/>
          </a:prstGeom>
        </p:spPr>
      </p:pic>
      <p:pic>
        <p:nvPicPr>
          <p:cNvPr id="9" name="Image 8">
            <a:extLst>
              <a:ext uri="{FF2B5EF4-FFF2-40B4-BE49-F238E27FC236}">
                <a16:creationId xmlns:a16="http://schemas.microsoft.com/office/drawing/2014/main" id="{66787A0A-418D-AFF0-2E68-842653CB43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1747" y="4359223"/>
            <a:ext cx="1712177" cy="1873134"/>
          </a:xfrm>
          <a:prstGeom prst="rect">
            <a:avLst/>
          </a:prstGeom>
        </p:spPr>
      </p:pic>
      <p:pic>
        <p:nvPicPr>
          <p:cNvPr id="15" name="Image 14">
            <a:extLst>
              <a:ext uri="{FF2B5EF4-FFF2-40B4-BE49-F238E27FC236}">
                <a16:creationId xmlns:a16="http://schemas.microsoft.com/office/drawing/2014/main" id="{7DFF1C71-BEF7-B943-5EFB-68B6DE8692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6215" y="1844372"/>
            <a:ext cx="1740033" cy="1903608"/>
          </a:xfrm>
          <a:prstGeom prst="rect">
            <a:avLst/>
          </a:prstGeom>
        </p:spPr>
      </p:pic>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559863" y="755999"/>
            <a:ext cx="7416145" cy="612000"/>
          </a:xfrm>
        </p:spPr>
        <p:txBody>
          <a:bodyPr>
            <a:normAutofit/>
          </a:bodyPr>
          <a:lstStyle/>
          <a:p>
            <a:r>
              <a:rPr lang="fr-FR" dirty="0">
                <a:solidFill>
                  <a:schemeClr val="tx1">
                    <a:lumMod val="65000"/>
                    <a:lumOff val="35000"/>
                  </a:schemeClr>
                </a:solidFill>
              </a:rPr>
              <a:t>Les deux images qui manquent sont : Défendre et Réclamer.</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8741FFE8-A73C-41FB-966D-8E3CFFF968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506" y="1789314"/>
            <a:ext cx="1722949" cy="1884919"/>
          </a:xfrm>
          <a:prstGeom prst="rect">
            <a:avLst/>
          </a:prstGeom>
        </p:spPr>
      </p:pic>
      <p:pic>
        <p:nvPicPr>
          <p:cNvPr id="9" name="Image 8">
            <a:extLst>
              <a:ext uri="{FF2B5EF4-FFF2-40B4-BE49-F238E27FC236}">
                <a16:creationId xmlns:a16="http://schemas.microsoft.com/office/drawing/2014/main" id="{87AFB75D-874F-0EA7-7413-8A3044DA94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3882" y="4241152"/>
            <a:ext cx="1682214" cy="1840354"/>
          </a:xfrm>
          <a:prstGeom prst="rect">
            <a:avLst/>
          </a:prstGeom>
        </p:spPr>
      </p:pic>
      <p:pic>
        <p:nvPicPr>
          <p:cNvPr id="11" name="Image 10">
            <a:extLst>
              <a:ext uri="{FF2B5EF4-FFF2-40B4-BE49-F238E27FC236}">
                <a16:creationId xmlns:a16="http://schemas.microsoft.com/office/drawing/2014/main" id="{8A268145-0DC8-EB4F-CE93-9F419661DF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0137" y="4241151"/>
            <a:ext cx="1712177" cy="1873134"/>
          </a:xfrm>
          <a:prstGeom prst="rect">
            <a:avLst/>
          </a:prstGeom>
        </p:spPr>
      </p:pic>
      <p:pic>
        <p:nvPicPr>
          <p:cNvPr id="12" name="Image 11">
            <a:extLst>
              <a:ext uri="{FF2B5EF4-FFF2-40B4-BE49-F238E27FC236}">
                <a16:creationId xmlns:a16="http://schemas.microsoft.com/office/drawing/2014/main" id="{A5F1F441-9FA0-82E5-9DAC-0D99D62E8A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9568" y="4327215"/>
            <a:ext cx="1712177" cy="1873134"/>
          </a:xfrm>
          <a:prstGeom prst="rect">
            <a:avLst/>
          </a:prstGeom>
          <a:ln w="76200">
            <a:solidFill>
              <a:srgbClr val="C00000"/>
            </a:solidFill>
          </a:ln>
        </p:spPr>
      </p:pic>
      <p:pic>
        <p:nvPicPr>
          <p:cNvPr id="13" name="Image 12">
            <a:extLst>
              <a:ext uri="{FF2B5EF4-FFF2-40B4-BE49-F238E27FC236}">
                <a16:creationId xmlns:a16="http://schemas.microsoft.com/office/drawing/2014/main" id="{166F11F9-E92B-72AF-62B4-71D4EF0FA0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93147" y="1934916"/>
            <a:ext cx="1722949" cy="1884919"/>
          </a:xfrm>
          <a:prstGeom prst="rect">
            <a:avLst/>
          </a:prstGeom>
          <a:ln w="76200">
            <a:solidFill>
              <a:srgbClr val="C00000"/>
            </a:solidFill>
          </a:ln>
        </p:spPr>
      </p:pic>
      <p:pic>
        <p:nvPicPr>
          <p:cNvPr id="14" name="Image 13">
            <a:extLst>
              <a:ext uri="{FF2B5EF4-FFF2-40B4-BE49-F238E27FC236}">
                <a16:creationId xmlns:a16="http://schemas.microsoft.com/office/drawing/2014/main" id="{2D034B27-74FE-78FF-13C5-CD82453369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64605" y="1844064"/>
            <a:ext cx="1740033" cy="1903608"/>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BCC3D-3D54-BF01-755B-71390BE7A3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B9CAE8-1D3E-C64F-A595-A075BEC23E83}"/>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t>Le Sahara marocain – Libérer – Récupérer – S’opposer – La patrie – La marche verte.</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842BEDA6-757A-56B2-C4A4-EDF6858DAA0E}"/>
              </a:ext>
            </a:extLst>
          </p:cNvPr>
          <p:cNvPicPr>
            <a:picLocks noChangeAspect="1"/>
          </p:cNvPicPr>
          <p:nvPr/>
        </p:nvPicPr>
        <p:blipFill>
          <a:blip r:embed="rId2"/>
          <a:stretch>
            <a:fillRect/>
          </a:stretch>
        </p:blipFill>
        <p:spPr>
          <a:xfrm>
            <a:off x="129327" y="535130"/>
            <a:ext cx="1152244" cy="1072989"/>
          </a:xfrm>
          <a:prstGeom prst="rect">
            <a:avLst/>
          </a:prstGeom>
        </p:spPr>
      </p:pic>
      <p:pic>
        <p:nvPicPr>
          <p:cNvPr id="21" name="Image 20">
            <a:extLst>
              <a:ext uri="{FF2B5EF4-FFF2-40B4-BE49-F238E27FC236}">
                <a16:creationId xmlns:a16="http://schemas.microsoft.com/office/drawing/2014/main" id="{D975CD74-6517-6D8E-FC73-B51AC2C548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2847" y="4126071"/>
            <a:ext cx="1703873" cy="1864048"/>
          </a:xfrm>
          <a:prstGeom prst="rect">
            <a:avLst/>
          </a:prstGeom>
        </p:spPr>
      </p:pic>
      <p:sp>
        <p:nvSpPr>
          <p:cNvPr id="22" name="Espace réservé du texte 6">
            <a:extLst>
              <a:ext uri="{FF2B5EF4-FFF2-40B4-BE49-F238E27FC236}">
                <a16:creationId xmlns:a16="http://schemas.microsoft.com/office/drawing/2014/main" id="{5624D7A7-3232-5617-495C-01949A8459F6}"/>
              </a:ext>
            </a:extLst>
          </p:cNvPr>
          <p:cNvSpPr>
            <a:spLocks noGrp="1"/>
          </p:cNvSpPr>
          <p:nvPr>
            <p:ph type="body" sz="quarter" idx="11"/>
          </p:nvPr>
        </p:nvSpPr>
        <p:spPr>
          <a:xfrm>
            <a:off x="820503" y="3380660"/>
            <a:ext cx="2841947" cy="516681"/>
          </a:xfrm>
        </p:spPr>
        <p:txBody>
          <a:bodyPr/>
          <a:lstStyle/>
          <a:p>
            <a:r>
              <a:rPr lang="fr-MA" dirty="0">
                <a:solidFill>
                  <a:srgbClr val="00B0F0"/>
                </a:solidFill>
                <a:latin typeface="Dosis SemiBold" pitchFamily="2" charset="0"/>
              </a:rPr>
              <a:t>Le</a:t>
            </a:r>
            <a:r>
              <a:rPr lang="fr-MA" dirty="0">
                <a:latin typeface="Dosis SemiBold" pitchFamily="2" charset="0"/>
              </a:rPr>
              <a:t> Sahara marocain</a:t>
            </a:r>
          </a:p>
        </p:txBody>
      </p:sp>
      <p:sp>
        <p:nvSpPr>
          <p:cNvPr id="23" name="Espace réservé du texte 10">
            <a:extLst>
              <a:ext uri="{FF2B5EF4-FFF2-40B4-BE49-F238E27FC236}">
                <a16:creationId xmlns:a16="http://schemas.microsoft.com/office/drawing/2014/main" id="{E9485155-1230-B42F-1437-847C68BF2BBE}"/>
              </a:ext>
            </a:extLst>
          </p:cNvPr>
          <p:cNvSpPr txBox="1">
            <a:spLocks/>
          </p:cNvSpPr>
          <p:nvPr/>
        </p:nvSpPr>
        <p:spPr>
          <a:xfrm>
            <a:off x="1411281" y="6077733"/>
            <a:ext cx="1875555" cy="25529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a:latin typeface="Dosis SemiBold" pitchFamily="2" charset="0"/>
              </a:rPr>
              <a:t>S’opposer</a:t>
            </a:r>
            <a:endParaRPr lang="fr-MA" dirty="0">
              <a:latin typeface="Dosis SemiBold" pitchFamily="2" charset="0"/>
            </a:endParaRPr>
          </a:p>
        </p:txBody>
      </p:sp>
      <p:sp>
        <p:nvSpPr>
          <p:cNvPr id="24" name="Espace réservé du texte 14">
            <a:extLst>
              <a:ext uri="{FF2B5EF4-FFF2-40B4-BE49-F238E27FC236}">
                <a16:creationId xmlns:a16="http://schemas.microsoft.com/office/drawing/2014/main" id="{C6603999-DBE1-8412-F9BA-D4B601ACF2FF}"/>
              </a:ext>
            </a:extLst>
          </p:cNvPr>
          <p:cNvSpPr txBox="1">
            <a:spLocks/>
          </p:cNvSpPr>
          <p:nvPr/>
        </p:nvSpPr>
        <p:spPr>
          <a:xfrm>
            <a:off x="6231865" y="5965412"/>
            <a:ext cx="2425836" cy="58343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a:solidFill>
                  <a:srgbClr val="CF3D67"/>
                </a:solidFill>
                <a:latin typeface="Dosis SemiBold" pitchFamily="2" charset="0"/>
              </a:rPr>
              <a:t>La</a:t>
            </a:r>
            <a:r>
              <a:rPr lang="fr-MA">
                <a:latin typeface="Dosis SemiBold" pitchFamily="2" charset="0"/>
              </a:rPr>
              <a:t> marche verte</a:t>
            </a:r>
            <a:endParaRPr lang="fr-MA" dirty="0">
              <a:latin typeface="Dosis SemiBold" pitchFamily="2" charset="0"/>
            </a:endParaRPr>
          </a:p>
        </p:txBody>
      </p:sp>
      <p:sp>
        <p:nvSpPr>
          <p:cNvPr id="27" name="Espace réservé du texte 6">
            <a:extLst>
              <a:ext uri="{FF2B5EF4-FFF2-40B4-BE49-F238E27FC236}">
                <a16:creationId xmlns:a16="http://schemas.microsoft.com/office/drawing/2014/main" id="{ECA94406-B977-D6A2-66EA-430CF81F5BF5}"/>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8" name="Espace réservé du texte 8">
            <a:extLst>
              <a:ext uri="{FF2B5EF4-FFF2-40B4-BE49-F238E27FC236}">
                <a16:creationId xmlns:a16="http://schemas.microsoft.com/office/drawing/2014/main" id="{C94AE769-3D14-EADC-E71C-64F9C802FDDE}"/>
              </a:ext>
            </a:extLst>
          </p:cNvPr>
          <p:cNvSpPr txBox="1">
            <a:spLocks/>
          </p:cNvSpPr>
          <p:nvPr/>
        </p:nvSpPr>
        <p:spPr>
          <a:xfrm>
            <a:off x="3468209" y="3380660"/>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Libérer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9" name="Espace réservé du texte 6">
            <a:extLst>
              <a:ext uri="{FF2B5EF4-FFF2-40B4-BE49-F238E27FC236}">
                <a16:creationId xmlns:a16="http://schemas.microsoft.com/office/drawing/2014/main" id="{398F797A-8B6A-6DF4-1CA3-2432FF170A7C}"/>
              </a:ext>
            </a:extLst>
          </p:cNvPr>
          <p:cNvSpPr txBox="1">
            <a:spLocks/>
          </p:cNvSpPr>
          <p:nvPr/>
        </p:nvSpPr>
        <p:spPr>
          <a:xfrm>
            <a:off x="3910184" y="6025380"/>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CF3D67"/>
                </a:solidFill>
                <a:effectLst/>
                <a:uLnTx/>
                <a:uFillTx/>
                <a:latin typeface="Dosis SemiBold" pitchFamily="2" charset="0"/>
                <a:ea typeface="+mn-ea"/>
                <a:cs typeface="+mn-cs"/>
              </a:rPr>
              <a:t>La</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patrie</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0" name="Espace réservé du texte 14">
            <a:extLst>
              <a:ext uri="{FF2B5EF4-FFF2-40B4-BE49-F238E27FC236}">
                <a16:creationId xmlns:a16="http://schemas.microsoft.com/office/drawing/2014/main" id="{4A3E7BB8-3842-8B56-C084-D8B49BD6B6BA}"/>
              </a:ext>
            </a:extLst>
          </p:cNvPr>
          <p:cNvSpPr txBox="1">
            <a:spLocks/>
          </p:cNvSpPr>
          <p:nvPr/>
        </p:nvSpPr>
        <p:spPr>
          <a:xfrm>
            <a:off x="6284932" y="3405060"/>
            <a:ext cx="219273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R</a:t>
            </a:r>
            <a:r>
              <a:rPr kumimoji="0" lang="fr-MA" sz="2400" b="1" i="0" u="none" strike="noStrike" kern="1200" cap="none" spc="0" normalizeH="0" baseline="0" noProof="0" dirty="0" err="1">
                <a:ln w="0"/>
                <a:solidFill>
                  <a:srgbClr val="474F71"/>
                </a:solidFill>
                <a:effectLst/>
                <a:uLnTx/>
                <a:uFillTx/>
                <a:latin typeface="Dosis SemiBold" pitchFamily="2" charset="0"/>
                <a:ea typeface="+mn-ea"/>
                <a:cs typeface="+mn-cs"/>
              </a:rPr>
              <a:t>écupérer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pic>
        <p:nvPicPr>
          <p:cNvPr id="31" name="Image 30">
            <a:extLst>
              <a:ext uri="{FF2B5EF4-FFF2-40B4-BE49-F238E27FC236}">
                <a16:creationId xmlns:a16="http://schemas.microsoft.com/office/drawing/2014/main" id="{536A6433-D68B-4EFB-9ACD-4DE328B5B9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332" y="1626442"/>
            <a:ext cx="1584291" cy="1733225"/>
          </a:xfrm>
          <a:prstGeom prst="rect">
            <a:avLst/>
          </a:prstGeom>
        </p:spPr>
      </p:pic>
      <p:pic>
        <p:nvPicPr>
          <p:cNvPr id="32" name="Image 31">
            <a:extLst>
              <a:ext uri="{FF2B5EF4-FFF2-40B4-BE49-F238E27FC236}">
                <a16:creationId xmlns:a16="http://schemas.microsoft.com/office/drawing/2014/main" id="{6C2CFBAB-1249-8E4B-C549-A2743AB1F2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8906" y="1649396"/>
            <a:ext cx="1584289" cy="1733224"/>
          </a:xfrm>
          <a:prstGeom prst="rect">
            <a:avLst/>
          </a:prstGeom>
        </p:spPr>
      </p:pic>
      <p:pic>
        <p:nvPicPr>
          <p:cNvPr id="33" name="Image 32">
            <a:extLst>
              <a:ext uri="{FF2B5EF4-FFF2-40B4-BE49-F238E27FC236}">
                <a16:creationId xmlns:a16="http://schemas.microsoft.com/office/drawing/2014/main" id="{7DC54ABF-2DF0-10AF-AD88-818AC3AA4B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0585" y="1640393"/>
            <a:ext cx="1584291" cy="1733226"/>
          </a:xfrm>
          <a:prstGeom prst="rect">
            <a:avLst/>
          </a:prstGeom>
        </p:spPr>
      </p:pic>
      <p:pic>
        <p:nvPicPr>
          <p:cNvPr id="34" name="Image 33">
            <a:extLst>
              <a:ext uri="{FF2B5EF4-FFF2-40B4-BE49-F238E27FC236}">
                <a16:creationId xmlns:a16="http://schemas.microsoft.com/office/drawing/2014/main" id="{53BBE34A-E1FF-6A0D-D4FA-AF06DFA766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46915" y="4126071"/>
            <a:ext cx="1717527" cy="1878987"/>
          </a:xfrm>
          <a:prstGeom prst="rect">
            <a:avLst/>
          </a:prstGeom>
        </p:spPr>
      </p:pic>
      <p:pic>
        <p:nvPicPr>
          <p:cNvPr id="35" name="Image 34">
            <a:extLst>
              <a:ext uri="{FF2B5EF4-FFF2-40B4-BE49-F238E27FC236}">
                <a16:creationId xmlns:a16="http://schemas.microsoft.com/office/drawing/2014/main" id="{C5DF43EB-346C-82AE-1EF4-F6773FC433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9254" y="4149773"/>
            <a:ext cx="1703290" cy="1863412"/>
          </a:xfrm>
          <a:prstGeom prst="rect">
            <a:avLst/>
          </a:prstGeom>
        </p:spPr>
      </p:pic>
    </p:spTree>
    <p:extLst>
      <p:ext uri="{BB962C8B-B14F-4D97-AF65-F5344CB8AC3E}">
        <p14:creationId xmlns:p14="http://schemas.microsoft.com/office/powerpoint/2010/main" val="18988493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1A09-61E5-296E-8DDC-B00240CEB7EB}"/>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6CE987-DFF2-033D-3A05-AF266A1DE2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F0C0EC90-87C3-CD4C-C8C5-790D4545DF5B}"/>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D9943562-6D16-E4AE-8EF1-EE7D7D4348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4752" y="1626442"/>
            <a:ext cx="1584291" cy="1733225"/>
          </a:xfrm>
          <a:prstGeom prst="rect">
            <a:avLst/>
          </a:prstGeom>
        </p:spPr>
      </p:pic>
      <p:pic>
        <p:nvPicPr>
          <p:cNvPr id="11" name="Image 10">
            <a:extLst>
              <a:ext uri="{FF2B5EF4-FFF2-40B4-BE49-F238E27FC236}">
                <a16:creationId xmlns:a16="http://schemas.microsoft.com/office/drawing/2014/main" id="{15C8CC5A-4D39-2291-E279-3218698D6D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4326" y="1649396"/>
            <a:ext cx="1584289" cy="1733224"/>
          </a:xfrm>
          <a:prstGeom prst="rect">
            <a:avLst/>
          </a:prstGeom>
        </p:spPr>
      </p:pic>
      <p:pic>
        <p:nvPicPr>
          <p:cNvPr id="12" name="Image 11">
            <a:extLst>
              <a:ext uri="{FF2B5EF4-FFF2-40B4-BE49-F238E27FC236}">
                <a16:creationId xmlns:a16="http://schemas.microsoft.com/office/drawing/2014/main" id="{F84CB56B-4B02-B61C-5FA1-3287AE15BF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6005" y="1640393"/>
            <a:ext cx="1584291" cy="1733226"/>
          </a:xfrm>
          <a:prstGeom prst="rect">
            <a:avLst/>
          </a:prstGeom>
        </p:spPr>
      </p:pic>
      <p:pic>
        <p:nvPicPr>
          <p:cNvPr id="13" name="Image 12">
            <a:extLst>
              <a:ext uri="{FF2B5EF4-FFF2-40B4-BE49-F238E27FC236}">
                <a16:creationId xmlns:a16="http://schemas.microsoft.com/office/drawing/2014/main" id="{2C4F88D9-8393-34FE-A5DA-8591711ABD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8267" y="4126071"/>
            <a:ext cx="1703873" cy="1864048"/>
          </a:xfrm>
          <a:prstGeom prst="rect">
            <a:avLst/>
          </a:prstGeom>
        </p:spPr>
      </p:pic>
      <p:pic>
        <p:nvPicPr>
          <p:cNvPr id="14" name="Image 13">
            <a:extLst>
              <a:ext uri="{FF2B5EF4-FFF2-40B4-BE49-F238E27FC236}">
                <a16:creationId xmlns:a16="http://schemas.microsoft.com/office/drawing/2014/main" id="{00DD224B-07B4-7BFD-6972-860715A813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02335" y="4126071"/>
            <a:ext cx="1717527" cy="1878987"/>
          </a:xfrm>
          <a:prstGeom prst="rect">
            <a:avLst/>
          </a:prstGeom>
        </p:spPr>
      </p:pic>
      <p:pic>
        <p:nvPicPr>
          <p:cNvPr id="15" name="Image 14">
            <a:extLst>
              <a:ext uri="{FF2B5EF4-FFF2-40B4-BE49-F238E27FC236}">
                <a16:creationId xmlns:a16="http://schemas.microsoft.com/office/drawing/2014/main" id="{13C16B40-B575-B57D-6797-A1E9DE4BC0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4674" y="4149773"/>
            <a:ext cx="1703290" cy="1863412"/>
          </a:xfrm>
          <a:prstGeom prst="rect">
            <a:avLst/>
          </a:prstGeom>
        </p:spPr>
      </p:pic>
    </p:spTree>
    <p:extLst>
      <p:ext uri="{BB962C8B-B14F-4D97-AF65-F5344CB8AC3E}">
        <p14:creationId xmlns:p14="http://schemas.microsoft.com/office/powerpoint/2010/main" val="1072659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C7BA-F066-C23F-0C7D-FA9C1A68B7C6}"/>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3068AC67-A4D6-7F15-97B1-F0F38C5B9D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3543F6C-A8B0-AA0D-170A-058CAF5A613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Quelles sont les images qui ont bougé ?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A3733637-EC96-9A84-3224-A708F8852B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2335" y="4191482"/>
            <a:ext cx="1584291" cy="1733225"/>
          </a:xfrm>
          <a:prstGeom prst="rect">
            <a:avLst/>
          </a:prstGeom>
        </p:spPr>
      </p:pic>
      <p:pic>
        <p:nvPicPr>
          <p:cNvPr id="11" name="Image 10">
            <a:extLst>
              <a:ext uri="{FF2B5EF4-FFF2-40B4-BE49-F238E27FC236}">
                <a16:creationId xmlns:a16="http://schemas.microsoft.com/office/drawing/2014/main" id="{B9EE99BE-903B-D292-BD16-6AB4ED33B8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4326" y="1649396"/>
            <a:ext cx="1584289" cy="1733224"/>
          </a:xfrm>
          <a:prstGeom prst="rect">
            <a:avLst/>
          </a:prstGeom>
        </p:spPr>
      </p:pic>
      <p:pic>
        <p:nvPicPr>
          <p:cNvPr id="12" name="Image 11">
            <a:extLst>
              <a:ext uri="{FF2B5EF4-FFF2-40B4-BE49-F238E27FC236}">
                <a16:creationId xmlns:a16="http://schemas.microsoft.com/office/drawing/2014/main" id="{618973B1-6FD9-1BDB-B796-16041B8867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6005" y="1640393"/>
            <a:ext cx="1584291" cy="1733226"/>
          </a:xfrm>
          <a:prstGeom prst="rect">
            <a:avLst/>
          </a:prstGeom>
        </p:spPr>
      </p:pic>
      <p:pic>
        <p:nvPicPr>
          <p:cNvPr id="13" name="Image 12">
            <a:extLst>
              <a:ext uri="{FF2B5EF4-FFF2-40B4-BE49-F238E27FC236}">
                <a16:creationId xmlns:a16="http://schemas.microsoft.com/office/drawing/2014/main" id="{BFC17C0E-B841-9978-74BF-6858B46280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8267" y="4126071"/>
            <a:ext cx="1703873" cy="1864048"/>
          </a:xfrm>
          <a:prstGeom prst="rect">
            <a:avLst/>
          </a:prstGeom>
        </p:spPr>
      </p:pic>
      <p:pic>
        <p:nvPicPr>
          <p:cNvPr id="14" name="Image 13">
            <a:extLst>
              <a:ext uri="{FF2B5EF4-FFF2-40B4-BE49-F238E27FC236}">
                <a16:creationId xmlns:a16="http://schemas.microsoft.com/office/drawing/2014/main" id="{16D0567C-5356-5F62-A0BF-2DBC48CE34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70437" y="1650582"/>
            <a:ext cx="1717527" cy="1878987"/>
          </a:xfrm>
          <a:prstGeom prst="rect">
            <a:avLst/>
          </a:prstGeom>
        </p:spPr>
      </p:pic>
      <p:pic>
        <p:nvPicPr>
          <p:cNvPr id="15" name="Image 14">
            <a:extLst>
              <a:ext uri="{FF2B5EF4-FFF2-40B4-BE49-F238E27FC236}">
                <a16:creationId xmlns:a16="http://schemas.microsoft.com/office/drawing/2014/main" id="{8E1024AB-E01A-107A-F7BE-01F266CD193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4674" y="4149773"/>
            <a:ext cx="1703290" cy="1863412"/>
          </a:xfrm>
          <a:prstGeom prst="rect">
            <a:avLst/>
          </a:prstGeom>
        </p:spPr>
      </p:pic>
    </p:spTree>
    <p:extLst>
      <p:ext uri="{BB962C8B-B14F-4D97-AF65-F5344CB8AC3E}">
        <p14:creationId xmlns:p14="http://schemas.microsoft.com/office/powerpoint/2010/main" val="3712965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B27F-B955-EDBE-64C8-90985E9729C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EA999F-A8E2-3C56-ED1E-63B0E575BF1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B713A2D3-5B11-0090-3C1A-849B0619B1D9}"/>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La patrie et le Sahara marocain.</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628A10E5-7665-D39D-1468-716077BAA7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2335" y="4191482"/>
            <a:ext cx="1584291" cy="1733225"/>
          </a:xfrm>
          <a:prstGeom prst="rect">
            <a:avLst/>
          </a:prstGeom>
          <a:ln w="76200">
            <a:solidFill>
              <a:srgbClr val="C00000"/>
            </a:solidFill>
          </a:ln>
        </p:spPr>
      </p:pic>
      <p:pic>
        <p:nvPicPr>
          <p:cNvPr id="11" name="Image 10">
            <a:extLst>
              <a:ext uri="{FF2B5EF4-FFF2-40B4-BE49-F238E27FC236}">
                <a16:creationId xmlns:a16="http://schemas.microsoft.com/office/drawing/2014/main" id="{F94E437B-DC03-E3FA-A84F-CFE3086F11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4326" y="1649396"/>
            <a:ext cx="1584289" cy="1733224"/>
          </a:xfrm>
          <a:prstGeom prst="rect">
            <a:avLst/>
          </a:prstGeom>
        </p:spPr>
      </p:pic>
      <p:pic>
        <p:nvPicPr>
          <p:cNvPr id="12" name="Image 11">
            <a:extLst>
              <a:ext uri="{FF2B5EF4-FFF2-40B4-BE49-F238E27FC236}">
                <a16:creationId xmlns:a16="http://schemas.microsoft.com/office/drawing/2014/main" id="{9F1E0695-F5CD-E39F-5742-0A1D51294E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6005" y="1640393"/>
            <a:ext cx="1584291" cy="1733226"/>
          </a:xfrm>
          <a:prstGeom prst="rect">
            <a:avLst/>
          </a:prstGeom>
        </p:spPr>
      </p:pic>
      <p:pic>
        <p:nvPicPr>
          <p:cNvPr id="13" name="Image 12">
            <a:extLst>
              <a:ext uri="{FF2B5EF4-FFF2-40B4-BE49-F238E27FC236}">
                <a16:creationId xmlns:a16="http://schemas.microsoft.com/office/drawing/2014/main" id="{EAD24CCE-522F-99DE-AAD0-1027E8998D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9283" y="4115055"/>
            <a:ext cx="1703873" cy="1864048"/>
          </a:xfrm>
          <a:prstGeom prst="rect">
            <a:avLst/>
          </a:prstGeom>
          <a:ln w="38100">
            <a:noFill/>
          </a:ln>
        </p:spPr>
      </p:pic>
      <p:pic>
        <p:nvPicPr>
          <p:cNvPr id="14" name="Image 13">
            <a:extLst>
              <a:ext uri="{FF2B5EF4-FFF2-40B4-BE49-F238E27FC236}">
                <a16:creationId xmlns:a16="http://schemas.microsoft.com/office/drawing/2014/main" id="{DFF2EACD-8C5E-D278-59EA-180D7D81F7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70437" y="1650582"/>
            <a:ext cx="1717527" cy="1878987"/>
          </a:xfrm>
          <a:prstGeom prst="rect">
            <a:avLst/>
          </a:prstGeom>
          <a:ln w="76200">
            <a:solidFill>
              <a:srgbClr val="C00000"/>
            </a:solidFill>
          </a:ln>
        </p:spPr>
      </p:pic>
      <p:pic>
        <p:nvPicPr>
          <p:cNvPr id="15" name="Image 14">
            <a:extLst>
              <a:ext uri="{FF2B5EF4-FFF2-40B4-BE49-F238E27FC236}">
                <a16:creationId xmlns:a16="http://schemas.microsoft.com/office/drawing/2014/main" id="{692A43A4-AEAE-60B6-4B82-C3262DB724B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4674" y="4149773"/>
            <a:ext cx="1703290" cy="1863412"/>
          </a:xfrm>
          <a:prstGeom prst="rect">
            <a:avLst/>
          </a:prstGeom>
        </p:spPr>
      </p:pic>
    </p:spTree>
    <p:extLst>
      <p:ext uri="{BB962C8B-B14F-4D97-AF65-F5344CB8AC3E}">
        <p14:creationId xmlns:p14="http://schemas.microsoft.com/office/powerpoint/2010/main" val="523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3A4F881A-CBC2-5408-0942-932C78C1B9E7}"/>
              </a:ext>
            </a:extLst>
          </p:cNvPr>
          <p:cNvSpPr txBox="1"/>
          <p:nvPr/>
        </p:nvSpPr>
        <p:spPr>
          <a:xfrm>
            <a:off x="621054" y="2023450"/>
            <a:ext cx="7910946"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En 1975, le Maroc a organisé la Marche Verte. Le roi Hassan II a appelé 350 000 volontaires à marcher vers le Sahara pour affirmer la souveraineté du pays. Équipés de drapeaux, du Coran et de portraits du roi, ils ont marché pacifiquement. Aujourd’hui, cette marche est célébrée chaque année, symbolisant l’unité et le courage des Marocains.</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ZoneTexte 3">
            <a:extLst>
              <a:ext uri="{FF2B5EF4-FFF2-40B4-BE49-F238E27FC236}">
                <a16:creationId xmlns:a16="http://schemas.microsoft.com/office/drawing/2014/main" id="{6220DF77-1DB7-18A1-D874-BEF028808294}"/>
              </a:ext>
            </a:extLst>
          </p:cNvPr>
          <p:cNvSpPr txBox="1"/>
          <p:nvPr/>
        </p:nvSpPr>
        <p:spPr>
          <a:xfrm>
            <a:off x="616527" y="2206531"/>
            <a:ext cx="7910946"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En 1975, le Maroc a organisé la Marche Verte. Le roi Hassan II a appelé 350 000 volontaires à marcher vers le Sahara pour affirmer la souveraineté du pays. Équipés de drapeaux, du Coran et de portraits du roi, ils ont marché pacifiquement. Aujourd’hui, cette marche est célébrée chaque année, symbolisant l’unité et le courage des Marocains.</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sp>
        <p:nvSpPr>
          <p:cNvPr id="8" name="ZoneTexte 7">
            <a:extLst>
              <a:ext uri="{FF2B5EF4-FFF2-40B4-BE49-F238E27FC236}">
                <a16:creationId xmlns:a16="http://schemas.microsoft.com/office/drawing/2014/main" id="{792FC286-59FB-DE3B-6A4B-2AE7EBA91A78}"/>
              </a:ext>
            </a:extLst>
          </p:cNvPr>
          <p:cNvSpPr txBox="1"/>
          <p:nvPr/>
        </p:nvSpPr>
        <p:spPr>
          <a:xfrm>
            <a:off x="787294" y="1888609"/>
            <a:ext cx="7737763" cy="461665"/>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Quel événement historique </a:t>
            </a:r>
            <a:r>
              <a:rPr lang="fr-FR" sz="2400" b="1" dirty="0">
                <a:solidFill>
                  <a:srgbClr val="424D7B"/>
                </a:solidFill>
                <a:latin typeface="Dosis SemiBold" pitchFamily="2" charset="0"/>
              </a:rPr>
              <a:t>le Maroc a-t-il connu en 1975 ?  </a:t>
            </a:r>
          </a:p>
        </p:txBody>
      </p:sp>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5" name="ZoneTexte 4">
            <a:extLst>
              <a:ext uri="{FF2B5EF4-FFF2-40B4-BE49-F238E27FC236}">
                <a16:creationId xmlns:a16="http://schemas.microsoft.com/office/drawing/2014/main" id="{1FDDFF3B-AA24-65B2-8C19-6898851515DD}"/>
              </a:ext>
            </a:extLst>
          </p:cNvPr>
          <p:cNvSpPr txBox="1"/>
          <p:nvPr/>
        </p:nvSpPr>
        <p:spPr>
          <a:xfrm>
            <a:off x="614111" y="2591268"/>
            <a:ext cx="7910946"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En 1975, le Maroc a organisé la Marche Verte. Le roi Hassan II a appelé 350 000 volontaires à marcher vers le Sahara pour affirmer la souveraineté du pays. Équipés de drapeaux, du Coran et de portraits du roi, ils ont marché pacifiquement. Aujourd’hui, cette marche est célébrée chaque année, symbolisant l’unité et le courage des Marocains.</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En 1975, le Maroc a organisé la Marche Verte.</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DE1DE75B-51DF-1B40-CBE7-0B365618EC4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94E13B-EEB8-11B0-E93E-714F37628A4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0F913588-21B8-F1B1-1C7A-9FE0F76A800C}"/>
              </a:ext>
            </a:extLst>
          </p:cNvPr>
          <p:cNvSpPr txBox="1"/>
          <p:nvPr/>
        </p:nvSpPr>
        <p:spPr>
          <a:xfrm>
            <a:off x="787294" y="1888609"/>
            <a:ext cx="7737763" cy="461665"/>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Quel événement historique </a:t>
            </a:r>
            <a:r>
              <a:rPr lang="fr-FR" sz="2400" b="1" dirty="0">
                <a:solidFill>
                  <a:srgbClr val="424D7B"/>
                </a:solidFill>
                <a:latin typeface="Dosis SemiBold" pitchFamily="2" charset="0"/>
              </a:rPr>
              <a:t>le Maroc a-t-il connu en 1975 ?  </a:t>
            </a:r>
          </a:p>
        </p:txBody>
      </p:sp>
      <p:sp>
        <p:nvSpPr>
          <p:cNvPr id="9" name="ZoneTexte 8">
            <a:extLst>
              <a:ext uri="{FF2B5EF4-FFF2-40B4-BE49-F238E27FC236}">
                <a16:creationId xmlns:a16="http://schemas.microsoft.com/office/drawing/2014/main" id="{05CF815B-02E9-7B47-EF69-887669EB8F0E}"/>
              </a:ext>
            </a:extLst>
          </p:cNvPr>
          <p:cNvSpPr txBox="1"/>
          <p:nvPr/>
        </p:nvSpPr>
        <p:spPr>
          <a:xfrm>
            <a:off x="614111" y="2745504"/>
            <a:ext cx="7910946" cy="3356496"/>
          </a:xfrm>
          <a:prstGeom prst="rect">
            <a:avLst/>
          </a:prstGeom>
          <a:noFill/>
        </p:spPr>
        <p:txBody>
          <a:bodyPr wrap="square">
            <a:spAutoFit/>
          </a:bodyPr>
          <a:lstStyle/>
          <a:p>
            <a:pPr algn="just">
              <a:lnSpc>
                <a:spcPct val="150000"/>
              </a:lnSpc>
            </a:pPr>
            <a:r>
              <a:rPr lang="fr-FR" sz="2400" b="1" dirty="0">
                <a:solidFill>
                  <a:srgbClr val="C00000"/>
                </a:solidFill>
                <a:latin typeface="Dosis SemiBold" pitchFamily="2" charset="0"/>
              </a:rPr>
              <a:t>En 1975, le Maroc a organisé la Marche Verte</a:t>
            </a:r>
            <a:r>
              <a:rPr lang="fr-FR" sz="2400" b="1" dirty="0">
                <a:solidFill>
                  <a:srgbClr val="FF0000"/>
                </a:solidFill>
                <a:latin typeface="Dosis SemiBold" pitchFamily="2" charset="0"/>
              </a:rPr>
              <a:t>. </a:t>
            </a:r>
            <a:r>
              <a:rPr lang="fr-FR" sz="2400" b="1" dirty="0">
                <a:solidFill>
                  <a:srgbClr val="424D7B"/>
                </a:solidFill>
                <a:latin typeface="Dosis SemiBold" pitchFamily="2" charset="0"/>
              </a:rPr>
              <a:t>Le roi Hassan II a appelé 350 000 volontaires à marcher vers le Sahara pour affirmer la souveraineté du pays. Équipés de drapeaux, du Coran et de portraits du roi, ils ont marché pacifiquement. Aujourd’hui, cette marche est célébrée chaque année, symbolisant l’unité et le courage des Marocains.</a:t>
            </a:r>
          </a:p>
        </p:txBody>
      </p:sp>
    </p:spTree>
    <p:extLst>
      <p:ext uri="{BB962C8B-B14F-4D97-AF65-F5344CB8AC3E}">
        <p14:creationId xmlns:p14="http://schemas.microsoft.com/office/powerpoint/2010/main" val="375064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7" name="ZoneTexte 6">
            <a:extLst>
              <a:ext uri="{FF2B5EF4-FFF2-40B4-BE49-F238E27FC236}">
                <a16:creationId xmlns:a16="http://schemas.microsoft.com/office/drawing/2014/main" id="{D4EE9B66-E325-7CAB-4EC8-C843C4E22843}"/>
              </a:ext>
            </a:extLst>
          </p:cNvPr>
          <p:cNvSpPr txBox="1"/>
          <p:nvPr/>
        </p:nvSpPr>
        <p:spPr>
          <a:xfrm>
            <a:off x="645995" y="1981739"/>
            <a:ext cx="7737763" cy="461665"/>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Qui </a:t>
            </a:r>
            <a:r>
              <a:rPr lang="fr-FR" sz="2400" b="1" dirty="0">
                <a:solidFill>
                  <a:srgbClr val="424D7B"/>
                </a:solidFill>
                <a:latin typeface="Dosis SemiBold" pitchFamily="2" charset="0"/>
              </a:rPr>
              <a:t>a appelé les Marocains à participer à la Marche Verte ?  </a:t>
            </a:r>
          </a:p>
        </p:txBody>
      </p:sp>
      <p:sp>
        <p:nvSpPr>
          <p:cNvPr id="5" name="ZoneTexte 4">
            <a:extLst>
              <a:ext uri="{FF2B5EF4-FFF2-40B4-BE49-F238E27FC236}">
                <a16:creationId xmlns:a16="http://schemas.microsoft.com/office/drawing/2014/main" id="{500A8992-F791-851B-5E35-3AFAAA22E76D}"/>
              </a:ext>
            </a:extLst>
          </p:cNvPr>
          <p:cNvSpPr txBox="1"/>
          <p:nvPr/>
        </p:nvSpPr>
        <p:spPr>
          <a:xfrm>
            <a:off x="614111" y="2745504"/>
            <a:ext cx="7910946"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En 1975, le Maroc a organisé la Marche Verte. Le roi Hassan II a appelé 350 000 volontaires à marcher vers le Sahara pour affirmer la souveraineté du pays. Équipés de drapeaux, du Coran et de portraits du roi, ils ont marché pacifiquement. Aujourd’hui, cette marche est célébrée chaque année, symbolisant l’unité et le courage des Marocains.</a:t>
            </a: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rPr>
              <a:t>Le roi Hassan II a appelé les Marocains à participer à la Marche Verte.</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4" name="ZoneTexte 3">
            <a:extLst>
              <a:ext uri="{FF2B5EF4-FFF2-40B4-BE49-F238E27FC236}">
                <a16:creationId xmlns:a16="http://schemas.microsoft.com/office/drawing/2014/main" id="{F29796AF-48AE-61C4-0F38-0EE71C4EAA80}"/>
              </a:ext>
            </a:extLst>
          </p:cNvPr>
          <p:cNvSpPr txBox="1"/>
          <p:nvPr/>
        </p:nvSpPr>
        <p:spPr>
          <a:xfrm>
            <a:off x="645995" y="1981739"/>
            <a:ext cx="7737763" cy="461665"/>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Qui </a:t>
            </a:r>
            <a:r>
              <a:rPr lang="fr-FR" sz="2400" b="1" dirty="0">
                <a:solidFill>
                  <a:srgbClr val="424D7B"/>
                </a:solidFill>
                <a:latin typeface="Dosis SemiBold" pitchFamily="2" charset="0"/>
              </a:rPr>
              <a:t>a appelé les Marocains à participer à la Marche Verte ?  </a:t>
            </a:r>
          </a:p>
        </p:txBody>
      </p:sp>
      <p:sp>
        <p:nvSpPr>
          <p:cNvPr id="8" name="ZoneTexte 7">
            <a:extLst>
              <a:ext uri="{FF2B5EF4-FFF2-40B4-BE49-F238E27FC236}">
                <a16:creationId xmlns:a16="http://schemas.microsoft.com/office/drawing/2014/main" id="{3F52CB33-95D1-C12B-F0E8-90745537EE24}"/>
              </a:ext>
            </a:extLst>
          </p:cNvPr>
          <p:cNvSpPr txBox="1"/>
          <p:nvPr/>
        </p:nvSpPr>
        <p:spPr>
          <a:xfrm>
            <a:off x="614111" y="2745504"/>
            <a:ext cx="7910946"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En 1975, le Maroc a organisé la Marche Verte. </a:t>
            </a:r>
            <a:r>
              <a:rPr lang="fr-FR" sz="2400" b="1" dirty="0">
                <a:solidFill>
                  <a:srgbClr val="C00000"/>
                </a:solidFill>
                <a:latin typeface="Dosis SemiBold" pitchFamily="2" charset="0"/>
              </a:rPr>
              <a:t>Le roi Hassan II a appelé 350 000 volontaires à marcher vers le Sahara pour affirmer la souveraineté du pays.</a:t>
            </a:r>
            <a:r>
              <a:rPr lang="fr-FR" sz="2400" b="1" dirty="0">
                <a:solidFill>
                  <a:srgbClr val="424D7B"/>
                </a:solidFill>
                <a:latin typeface="Dosis SemiBold" pitchFamily="2" charset="0"/>
              </a:rPr>
              <a:t> Équipés de drapeaux, du Coran et de portraits du roi, ils ont marché pacifiquement. Aujourd’hui, cette marche est célébrée chaque année, symbolisant l’unité et le courage des Marocains.</a:t>
            </a: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0D2FCD1C-99D5-9C15-ED3C-96725E391275}"/>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477432" y="2663141"/>
            <a:ext cx="2296944" cy="1691502"/>
          </a:xfrm>
          <a:prstGeom prst="roundRect">
            <a:avLst>
              <a:gd name="adj" fmla="val 6988"/>
            </a:avLst>
          </a:prstGeom>
        </p:spPr>
      </p:pic>
      <p:sp>
        <p:nvSpPr>
          <p:cNvPr id="9" name="ZoneTexte 8">
            <a:extLst>
              <a:ext uri="{FF2B5EF4-FFF2-40B4-BE49-F238E27FC236}">
                <a16:creationId xmlns:a16="http://schemas.microsoft.com/office/drawing/2014/main" id="{5B6E366E-DF9F-9000-3AEB-BDB535111867}"/>
              </a:ext>
            </a:extLst>
          </p:cNvPr>
          <p:cNvSpPr txBox="1"/>
          <p:nvPr/>
        </p:nvSpPr>
        <p:spPr>
          <a:xfrm>
            <a:off x="2818439" y="2577805"/>
            <a:ext cx="8929171" cy="1702389"/>
          </a:xfrm>
          <a:prstGeom prst="rect">
            <a:avLst/>
          </a:prstGeom>
          <a:noFill/>
        </p:spPr>
        <p:txBody>
          <a:bodyPr wrap="square">
            <a:spAutoFit/>
          </a:bodyPr>
          <a:lstStyle/>
          <a:p>
            <a:pPr marL="342900" indent="-342900" defTabSz="457200">
              <a:lnSpc>
                <a:spcPct val="150000"/>
              </a:lnSpc>
              <a:buFont typeface="+mj-lt"/>
              <a:buAutoNum type="arabicPeriod"/>
              <a:defRPr/>
            </a:pPr>
            <a:r>
              <a:rPr lang="fr-FR" b="1" dirty="0">
                <a:solidFill>
                  <a:srgbClr val="00ACA4"/>
                </a:solidFill>
                <a:latin typeface="Dosis SemiBold" pitchFamily="2" charset="0"/>
              </a:rPr>
              <a:t>De quoi  </a:t>
            </a:r>
            <a:r>
              <a:rPr lang="fr-FR" b="1" dirty="0">
                <a:solidFill>
                  <a:schemeClr val="tx2"/>
                </a:solidFill>
                <a:latin typeface="Dosis SemiBold" pitchFamily="2" charset="0"/>
              </a:rPr>
              <a:t>les Marocains se souviennent-ils ?</a:t>
            </a:r>
          </a:p>
          <a:p>
            <a:pPr marL="342900" indent="-342900" defTabSz="457200">
              <a:lnSpc>
                <a:spcPct val="150000"/>
              </a:lnSpc>
              <a:buFont typeface="+mj-lt"/>
              <a:buAutoNum type="arabicPeriod"/>
              <a:defRPr/>
            </a:pPr>
            <a:r>
              <a:rPr lang="fr-FR" b="1" dirty="0">
                <a:solidFill>
                  <a:srgbClr val="00ACA4"/>
                </a:solidFill>
                <a:latin typeface="Dosis SemiBold" pitchFamily="2" charset="0"/>
              </a:rPr>
              <a:t>À quelle date </a:t>
            </a:r>
            <a:r>
              <a:rPr lang="fr-FR" b="1" dirty="0">
                <a:solidFill>
                  <a:schemeClr val="tx2"/>
                </a:solidFill>
                <a:latin typeface="Dosis SemiBold" pitchFamily="2" charset="0"/>
              </a:rPr>
              <a:t>ont-ils organisé ___________ ?</a:t>
            </a:r>
          </a:p>
          <a:p>
            <a:pPr marL="342900" indent="-342900" defTabSz="457200">
              <a:lnSpc>
                <a:spcPct val="150000"/>
              </a:lnSpc>
              <a:buFont typeface="+mj-lt"/>
              <a:buAutoNum type="arabicPeriod"/>
              <a:defRPr/>
            </a:pPr>
            <a:r>
              <a:rPr lang="fr-FR" b="1" dirty="0">
                <a:solidFill>
                  <a:srgbClr val="00ACA4"/>
                </a:solidFill>
                <a:latin typeface="Dosis SemiBold" pitchFamily="2" charset="0"/>
              </a:rPr>
              <a:t>Combien</a:t>
            </a:r>
            <a:r>
              <a:rPr lang="fr-FR" b="1" dirty="0">
                <a:solidFill>
                  <a:srgbClr val="4B5377"/>
                </a:solidFill>
                <a:latin typeface="Dosis SemiBold" pitchFamily="2" charset="0"/>
              </a:rPr>
              <a:t> </a:t>
            </a:r>
            <a:r>
              <a:rPr lang="fr-FR" b="1" dirty="0">
                <a:solidFill>
                  <a:schemeClr val="tx2"/>
                </a:solidFill>
                <a:latin typeface="Dosis SemiBold" pitchFamily="2" charset="0"/>
              </a:rPr>
              <a:t>de Marocains et de Marocaines ont participé à ____ ?</a:t>
            </a:r>
          </a:p>
          <a:p>
            <a:pPr marL="342900" indent="-342900" defTabSz="457200">
              <a:lnSpc>
                <a:spcPct val="150000"/>
              </a:lnSpc>
              <a:buFont typeface="+mj-lt"/>
              <a:buAutoNum type="arabicPeriod"/>
              <a:defRPr/>
            </a:pPr>
            <a:r>
              <a:rPr lang="fr-FR" b="1" dirty="0">
                <a:solidFill>
                  <a:srgbClr val="00ACA4"/>
                </a:solidFill>
                <a:latin typeface="Dosis SemiBold" pitchFamily="2" charset="0"/>
              </a:rPr>
              <a:t>Pourquoi </a:t>
            </a:r>
            <a:r>
              <a:rPr lang="fr-FR" b="1" dirty="0">
                <a:solidFill>
                  <a:schemeClr val="tx2"/>
                </a:solidFill>
                <a:latin typeface="Dosis SemiBold" pitchFamily="2" charset="0"/>
              </a:rPr>
              <a:t>les Marocains ont-ils organisé ___________ ?</a:t>
            </a: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Comment ça va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la semaine dernière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vous avez fait la semaine dernière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5308578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faisaient les créateurs de vidéos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créateurs de vidéos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821208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63D7-CE14-0310-12A2-B99302A234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B90DEB-2AC9-824C-CCEF-C8254EF4E3E3}"/>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19E82658-05A6-8BD9-1F3E-F524D96DA8F7}"/>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B22A99-EA76-757B-E69B-B614FCC8B95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692C5D5A-4997-7161-626C-0CAD9F84A613}"/>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003465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dirty="0">
                <a:solidFill>
                  <a:schemeClr val="tx1">
                    <a:lumMod val="65000"/>
                    <a:lumOff val="35000"/>
                  </a:schemeClr>
                </a:solidFill>
              </a:rPr>
              <a:t>Qui conduit un avion ?</a:t>
            </a: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conduit un avion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215717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E73F-AE01-905C-681F-701177ACC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914A4-532D-FE0B-4CDB-D34D93516A9F}"/>
              </a:ext>
            </a:extLst>
          </p:cNvPr>
          <p:cNvSpPr>
            <a:spLocks noGrp="1"/>
          </p:cNvSpPr>
          <p:nvPr>
            <p:ph type="title"/>
          </p:nvPr>
        </p:nvSpPr>
        <p:spPr/>
        <p:txBody>
          <a:bodyPr/>
          <a:lstStyle/>
          <a:p>
            <a:r>
              <a:rPr lang="fr-FR" dirty="0">
                <a:solidFill>
                  <a:schemeClr val="tx1">
                    <a:lumMod val="65000"/>
                    <a:lumOff val="35000"/>
                  </a:schemeClr>
                </a:solidFill>
              </a:rPr>
              <a:t>Qui répare les voitures en panne ?</a:t>
            </a:r>
          </a:p>
        </p:txBody>
      </p:sp>
      <p:sp>
        <p:nvSpPr>
          <p:cNvPr id="3" name="Titre 1">
            <a:extLst>
              <a:ext uri="{FF2B5EF4-FFF2-40B4-BE49-F238E27FC236}">
                <a16:creationId xmlns:a16="http://schemas.microsoft.com/office/drawing/2014/main" id="{583653F6-E3F2-65EE-B848-66707C3E557D}"/>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répare les voitures en panne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BFBA6ED1-6D34-7DD4-FEAC-821709BBD6A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E6286FF-3323-2504-6548-97B540ADE711}"/>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133490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solidFill>
                  <a:schemeClr val="tx1">
                    <a:lumMod val="65000"/>
                    <a:lumOff val="35000"/>
                  </a:schemeClr>
                </a:solidFill>
              </a:rPr>
              <a:t>As-tu déjà voyagé en train ?</a:t>
            </a: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As-tu déjà voyagé en train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674014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Où travaille le médecin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Où travaille le médecin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36672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fait le médecin pour les patients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fait le médecin pour les patients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39936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93FDF-C90F-C3A3-BD14-4CB6E2FF648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58530AE-FBEC-8355-C728-F4DC69062E5B}"/>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50172AC-8C26-FF88-DF19-1FDD5C679711}"/>
              </a:ext>
            </a:extLst>
          </p:cNvPr>
          <p:cNvSpPr>
            <a:spLocks noGrp="1"/>
          </p:cNvSpPr>
          <p:nvPr>
            <p:ph type="title"/>
          </p:nvPr>
        </p:nvSpPr>
        <p:spPr/>
        <p:txBody>
          <a:bodyPr/>
          <a:lstStyle/>
          <a:p>
            <a:r>
              <a:rPr lang="fr-FR" dirty="0">
                <a:solidFill>
                  <a:schemeClr val="tx1">
                    <a:lumMod val="65000"/>
                    <a:lumOff val="35000"/>
                  </a:schemeClr>
                </a:solidFill>
              </a:rPr>
              <a:t>Quel métier souhaiterais-tu faire ? Pourquoi ? </a:t>
            </a:r>
          </a:p>
        </p:txBody>
      </p:sp>
      <p:sp>
        <p:nvSpPr>
          <p:cNvPr id="3" name="Titre 1">
            <a:extLst>
              <a:ext uri="{FF2B5EF4-FFF2-40B4-BE49-F238E27FC236}">
                <a16:creationId xmlns:a16="http://schemas.microsoft.com/office/drawing/2014/main" id="{D607489F-5941-E29C-5778-9B3D9B320086}"/>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Quel métier souhaiterais-tu faire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Pourquoi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48AA7B9-5BE5-43E9-E732-ADDC89DFDAC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05B02F49-34EE-5B79-7AA0-89B17023AD8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112228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t>Qu’est-ce que nous pouvons faire grâce à l’IA ?</a:t>
            </a: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Qu’est-ce que nous pouvons faire grâce à l’IA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340862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t>Est-ce que l’IA peut remplacer les enseignants ? Pourquoi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Est-ce que l’IA peut remplacer les enseignants ?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Pourquoi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EAF69-5E12-707C-A19E-C2A711AA038B}"/>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504570CC-2E11-024D-9D14-64279505DCAA}"/>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A923BF0-69AE-39A2-E7FC-00484E05C6A7}"/>
              </a:ext>
            </a:extLst>
          </p:cNvPr>
          <p:cNvSpPr>
            <a:spLocks noGrp="1"/>
          </p:cNvSpPr>
          <p:nvPr>
            <p:ph type="title"/>
          </p:nvPr>
        </p:nvSpPr>
        <p:spPr/>
        <p:txBody>
          <a:bodyPr>
            <a:normAutofit/>
          </a:bodyPr>
          <a:lstStyle/>
          <a:p>
            <a:r>
              <a:rPr lang="fr-FR" dirty="0"/>
              <a:t>Pourquoi les animaux disparaissent-ils  ?</a:t>
            </a:r>
          </a:p>
        </p:txBody>
      </p:sp>
      <p:sp>
        <p:nvSpPr>
          <p:cNvPr id="3" name="Titre 1">
            <a:extLst>
              <a:ext uri="{FF2B5EF4-FFF2-40B4-BE49-F238E27FC236}">
                <a16:creationId xmlns:a16="http://schemas.microsoft.com/office/drawing/2014/main" id="{F7D8E9BF-80AA-186B-1B6A-47C64B074248}"/>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Pourquoi les animaux disparaissent-ils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3E468B53-8154-EEDF-11AA-B4064A2D7A2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1EFE5D73-0597-9E8C-04B0-7752EFEDD916}"/>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434339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F56DB-5EB7-A5A0-5CF6-32286D3830E7}"/>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DB6E171A-3FD9-AF46-FE1D-D283E011DA51}"/>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755C85F-8969-2573-A4AC-6FA4A9E0FD91}"/>
              </a:ext>
            </a:extLst>
          </p:cNvPr>
          <p:cNvSpPr>
            <a:spLocks noGrp="1"/>
          </p:cNvSpPr>
          <p:nvPr>
            <p:ph type="title"/>
          </p:nvPr>
        </p:nvSpPr>
        <p:spPr/>
        <p:txBody>
          <a:bodyPr>
            <a:normAutofit/>
          </a:bodyPr>
          <a:lstStyle/>
          <a:p>
            <a:r>
              <a:rPr lang="fr-FR" dirty="0"/>
              <a:t>Qu’est-ce qu’il faut faire pour protéger les animaux ?</a:t>
            </a:r>
          </a:p>
        </p:txBody>
      </p:sp>
      <p:sp>
        <p:nvSpPr>
          <p:cNvPr id="3" name="Titre 1">
            <a:extLst>
              <a:ext uri="{FF2B5EF4-FFF2-40B4-BE49-F238E27FC236}">
                <a16:creationId xmlns:a16="http://schemas.microsoft.com/office/drawing/2014/main" id="{A54BA7CF-C61A-8B25-E473-105CED48641D}"/>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qu’il faut faire pour</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protéger les animaux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D240FEEC-7FF2-0A2D-0910-C1ACA01F5BA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B82CA8E2-0BF1-1BD9-BC5D-7779CFA1841C}"/>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160945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F3E9D-4CE6-7C81-7F15-15E9F99DA710}"/>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5F21941-8948-4F26-C93D-B61E91244A56}"/>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364C890E-6D5B-425C-F704-DA7E197ABF04}"/>
              </a:ext>
            </a:extLst>
          </p:cNvPr>
          <p:cNvSpPr>
            <a:spLocks noGrp="1"/>
          </p:cNvSpPr>
          <p:nvPr>
            <p:ph type="title"/>
          </p:nvPr>
        </p:nvSpPr>
        <p:spPr/>
        <p:txBody>
          <a:bodyPr>
            <a:normAutofit/>
          </a:bodyPr>
          <a:lstStyle/>
          <a:p>
            <a:r>
              <a:rPr lang="fr-FR" dirty="0"/>
              <a:t>Que produit la station Noor ?</a:t>
            </a:r>
          </a:p>
        </p:txBody>
      </p:sp>
      <p:sp>
        <p:nvSpPr>
          <p:cNvPr id="3" name="Titre 1">
            <a:extLst>
              <a:ext uri="{FF2B5EF4-FFF2-40B4-BE49-F238E27FC236}">
                <a16:creationId xmlns:a16="http://schemas.microsoft.com/office/drawing/2014/main" id="{4174FB57-A3B3-7A07-177E-F1542BC137D3}"/>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 produit la station Noor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6B6930B2-0BBF-3411-73DF-7EF0E430052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1544A528-1068-80D9-5E91-AD7751F8CFF0}"/>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565279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9EDE8-962B-F90B-6FBA-D7FE6489EDD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03433416-8F8A-49BE-DEE5-CB0A7B75662C}"/>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9B31052-F128-F17E-6B49-6681D051AE5B}"/>
              </a:ext>
            </a:extLst>
          </p:cNvPr>
          <p:cNvSpPr>
            <a:spLocks noGrp="1"/>
          </p:cNvSpPr>
          <p:nvPr>
            <p:ph type="title"/>
          </p:nvPr>
        </p:nvSpPr>
        <p:spPr/>
        <p:txBody>
          <a:bodyPr>
            <a:normAutofit/>
          </a:bodyPr>
          <a:lstStyle/>
          <a:p>
            <a:r>
              <a:rPr lang="fr-FR" dirty="0"/>
              <a:t>Que produisent les éoliennes ?</a:t>
            </a:r>
          </a:p>
        </p:txBody>
      </p:sp>
      <p:sp>
        <p:nvSpPr>
          <p:cNvPr id="3" name="Titre 1">
            <a:extLst>
              <a:ext uri="{FF2B5EF4-FFF2-40B4-BE49-F238E27FC236}">
                <a16:creationId xmlns:a16="http://schemas.microsoft.com/office/drawing/2014/main" id="{1331ADCE-C659-3569-D669-94FC32403FBD}"/>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 produisent les éoliennes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188E484-FC24-E870-67CF-A380F43AB2A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DE47D3C8-9A97-440F-CF25-24561AAA8F30}"/>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515404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49FEC-4E92-912E-2FF4-9398B7A44D1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FB0E188-DDDB-55B6-FBCA-322E36BBD570}"/>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DCA8DB6-259B-1543-3169-BC69F17660FA}"/>
              </a:ext>
            </a:extLst>
          </p:cNvPr>
          <p:cNvSpPr>
            <a:spLocks noGrp="1"/>
          </p:cNvSpPr>
          <p:nvPr>
            <p:ph type="title"/>
          </p:nvPr>
        </p:nvSpPr>
        <p:spPr/>
        <p:txBody>
          <a:bodyPr>
            <a:normAutofit/>
          </a:bodyPr>
          <a:lstStyle/>
          <a:p>
            <a:r>
              <a:rPr lang="fr-FR" dirty="0"/>
              <a:t>Pourquoi il faut utiliser des énergies renouvelables ?</a:t>
            </a:r>
          </a:p>
        </p:txBody>
      </p:sp>
      <p:sp>
        <p:nvSpPr>
          <p:cNvPr id="3" name="Titre 1">
            <a:extLst>
              <a:ext uri="{FF2B5EF4-FFF2-40B4-BE49-F238E27FC236}">
                <a16:creationId xmlns:a16="http://schemas.microsoft.com/office/drawing/2014/main" id="{C7B4830F-CFEF-3458-5049-A1D421229B31}"/>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Pourquoi il faut utiliser des énergies renouvelables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8B231C1B-9D2C-62F1-654F-1BC0E3326EB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977DF59-3314-EDA3-526E-23B5DA7AEE90}"/>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868077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2197A-0E97-4590-6A58-9C984065A29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D5C65CDD-8CF9-5256-3C35-D5CE78B7B012}"/>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3AA5DD48-2E64-198F-673B-81E47C1615F0}"/>
              </a:ext>
            </a:extLst>
          </p:cNvPr>
          <p:cNvSpPr>
            <a:spLocks noGrp="1"/>
          </p:cNvSpPr>
          <p:nvPr>
            <p:ph type="title"/>
          </p:nvPr>
        </p:nvSpPr>
        <p:spPr/>
        <p:txBody>
          <a:bodyPr>
            <a:normAutofit/>
          </a:bodyPr>
          <a:lstStyle/>
          <a:p>
            <a:r>
              <a:rPr lang="fr-FR" dirty="0"/>
              <a:t>Qu’est-ce qui menace notre planète ?</a:t>
            </a:r>
          </a:p>
        </p:txBody>
      </p:sp>
      <p:sp>
        <p:nvSpPr>
          <p:cNvPr id="3" name="Titre 1">
            <a:extLst>
              <a:ext uri="{FF2B5EF4-FFF2-40B4-BE49-F238E27FC236}">
                <a16:creationId xmlns:a16="http://schemas.microsoft.com/office/drawing/2014/main" id="{FC46A948-C0B6-A5E4-509A-7FC9D2713777}"/>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qui menace notre planète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240D835-F6A8-E34F-37D4-A9BE2A3A45D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5F107BB2-D152-4919-0786-131C7F0A9997}"/>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881466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16B45-3C42-ED3F-2801-C14222B5C09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09D7C335-7FC9-246B-CF5F-489431432090}"/>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9E96FB-E736-E501-D935-CC0E6A0AF8D4}"/>
              </a:ext>
            </a:extLst>
          </p:cNvPr>
          <p:cNvSpPr>
            <a:spLocks noGrp="1"/>
          </p:cNvSpPr>
          <p:nvPr>
            <p:ph type="title"/>
          </p:nvPr>
        </p:nvSpPr>
        <p:spPr/>
        <p:txBody>
          <a:bodyPr>
            <a:normAutofit/>
          </a:bodyPr>
          <a:lstStyle/>
          <a:p>
            <a:r>
              <a:rPr lang="fr-FR" dirty="0"/>
              <a:t>Comment lutter contre le réchauffement climatique ?</a:t>
            </a:r>
          </a:p>
        </p:txBody>
      </p:sp>
      <p:sp>
        <p:nvSpPr>
          <p:cNvPr id="3" name="Titre 1">
            <a:extLst>
              <a:ext uri="{FF2B5EF4-FFF2-40B4-BE49-F238E27FC236}">
                <a16:creationId xmlns:a16="http://schemas.microsoft.com/office/drawing/2014/main" id="{AC083B86-FB5F-7426-97FD-1BFC90EC4CCC}"/>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Comment lutter contre le réchauffement climatique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C6436C8-7312-9821-2F4F-40706875AFD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F65FC03-E1F5-4CA7-6E1E-D5EB1A2618E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956135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E8F99-E86A-27B2-0D72-F5C38AD3901A}"/>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7B554396-4D13-B3F5-9E00-078867E3FEC8}"/>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F0D9AF4-869F-CC3E-D18B-46466AE84F9B}"/>
              </a:ext>
            </a:extLst>
          </p:cNvPr>
          <p:cNvSpPr>
            <a:spLocks noGrp="1"/>
          </p:cNvSpPr>
          <p:nvPr>
            <p:ph type="title"/>
          </p:nvPr>
        </p:nvSpPr>
        <p:spPr/>
        <p:txBody>
          <a:bodyPr>
            <a:normAutofit/>
          </a:bodyPr>
          <a:lstStyle/>
          <a:p>
            <a:r>
              <a:rPr lang="fr-FR" dirty="0"/>
              <a:t>Comment lutter contre la pollution ?</a:t>
            </a:r>
          </a:p>
        </p:txBody>
      </p:sp>
      <p:sp>
        <p:nvSpPr>
          <p:cNvPr id="3" name="Titre 1">
            <a:extLst>
              <a:ext uri="{FF2B5EF4-FFF2-40B4-BE49-F238E27FC236}">
                <a16:creationId xmlns:a16="http://schemas.microsoft.com/office/drawing/2014/main" id="{BFCA5380-0C7D-8F7C-77B9-7359E2A38648}"/>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Comment lutter contre la pollution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0B1FF97-0A24-3788-E5CD-FE90CE7C175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4585320D-F2BB-E446-E08C-14130596F63D}"/>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0051935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ln w="0"/>
                <a:solidFill>
                  <a:schemeClr val="tx1">
                    <a:lumMod val="50000"/>
                    <a:lumOff val="50000"/>
                  </a:schemeClr>
                </a:solidFill>
                <a:latin typeface="Dosis SemiBold" pitchFamily="2" charset="0"/>
              </a:rPr>
              <a:t>Quand a eu lieu la marche verte ?</a:t>
            </a:r>
            <a:endParaRPr lang="fr-FR" dirty="0">
              <a:solidFill>
                <a:schemeClr val="tx1">
                  <a:lumMod val="50000"/>
                  <a:lumOff val="50000"/>
                </a:schemeClr>
              </a:solidFill>
            </a:endParaRP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1468582" y="3843868"/>
            <a:ext cx="65574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Quand a eu lieu la marche verte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442666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b="1" dirty="0">
                <a:ln w="0"/>
                <a:solidFill>
                  <a:schemeClr val="tx1">
                    <a:lumMod val="50000"/>
                    <a:lumOff val="50000"/>
                  </a:schemeClr>
                </a:solidFill>
                <a:latin typeface="Dosis SemiBold" pitchFamily="2" charset="0"/>
              </a:rPr>
              <a:t>Pourquoi les Marocains ont-ils organisé la marche verte ? </a:t>
            </a:r>
            <a:endParaRPr lang="fr-FR" b="1" dirty="0">
              <a:solidFill>
                <a:schemeClr val="tx1">
                  <a:lumMod val="50000"/>
                  <a:lumOff val="50000"/>
                </a:schemeClr>
              </a:solidFill>
            </a:endParaRP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1385454" y="3843868"/>
            <a:ext cx="6664037"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Pourquoi les Marocains ont-ils organisé la marche verte ?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7235301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9642-7636-F83B-F863-35D7151CBA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8A9EC7-953F-B433-5800-12EB1C439582}"/>
              </a:ext>
            </a:extLst>
          </p:cNvPr>
          <p:cNvSpPr>
            <a:spLocks noGrp="1"/>
          </p:cNvSpPr>
          <p:nvPr>
            <p:ph type="title"/>
          </p:nvPr>
        </p:nvSpPr>
        <p:spPr/>
        <p:txBody>
          <a:bodyPr/>
          <a:lstStyle/>
          <a:p>
            <a:pPr lvl="0" defTabSz="914400">
              <a:defRPr/>
            </a:pPr>
            <a:r>
              <a:rPr lang="fr-FR" dirty="0">
                <a:ln w="0"/>
                <a:solidFill>
                  <a:schemeClr val="tx1">
                    <a:lumMod val="50000"/>
                    <a:lumOff val="50000"/>
                  </a:schemeClr>
                </a:solidFill>
                <a:latin typeface="Dosis SemiBold" pitchFamily="2" charset="0"/>
              </a:rPr>
              <a:t>Combien de personnes ont participé à la marche verte ? </a:t>
            </a:r>
          </a:p>
        </p:txBody>
      </p:sp>
      <p:sp>
        <p:nvSpPr>
          <p:cNvPr id="3" name="Titre 1">
            <a:extLst>
              <a:ext uri="{FF2B5EF4-FFF2-40B4-BE49-F238E27FC236}">
                <a16:creationId xmlns:a16="http://schemas.microsoft.com/office/drawing/2014/main" id="{F1E46197-CAB1-08F7-CE6F-7D6C2E22E5A3}"/>
              </a:ext>
            </a:extLst>
          </p:cNvPr>
          <p:cNvSpPr txBox="1">
            <a:spLocks/>
          </p:cNvSpPr>
          <p:nvPr/>
        </p:nvSpPr>
        <p:spPr>
          <a:xfrm>
            <a:off x="1414909" y="3843868"/>
            <a:ext cx="653760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200" b="1" dirty="0">
                <a:ln w="0"/>
                <a:solidFill>
                  <a:srgbClr val="2196B1"/>
                </a:solidFill>
                <a:latin typeface="Dosis SemiBold" pitchFamily="2" charset="0"/>
              </a:rPr>
              <a:t>Combien de personnes ont participé à la marche verte ? </a:t>
            </a:r>
            <a:endParaRPr kumimoji="0" lang="fr-FR" sz="3200" b="1" i="0" u="none" strike="noStrike" kern="1200" cap="none" spc="0" normalizeH="0" baseline="0" noProof="0" dirty="0">
              <a:ln w="0"/>
              <a:solidFill>
                <a:srgbClr val="2196B1"/>
              </a:solidFill>
              <a:effectLst/>
              <a:uLnTx/>
              <a:uFillTx/>
              <a:latin typeface="Dosis SemiBold" pitchFamily="2" charset="0"/>
            </a:endParaRP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E163FA-7CCB-80A5-43D0-52282B99299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E2055796-6BA4-4FDA-570E-B8FE7FCF13B3}"/>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810800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pPr lvl="0" defTabSz="914400">
              <a:defRPr/>
            </a:pPr>
            <a:r>
              <a:rPr lang="fr-FR" dirty="0">
                <a:ln w="0"/>
                <a:solidFill>
                  <a:schemeClr val="tx1">
                    <a:lumMod val="50000"/>
                    <a:lumOff val="50000"/>
                  </a:schemeClr>
                </a:solidFill>
                <a:latin typeface="Dosis SemiBold" pitchFamily="2" charset="0"/>
              </a:rPr>
              <a:t>Vers où les Marocains ont-ils marché pacifiquement ?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1385455" y="3689924"/>
            <a:ext cx="644236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200" b="1" dirty="0">
                <a:ln w="0"/>
                <a:solidFill>
                  <a:srgbClr val="2196B1"/>
                </a:solidFill>
                <a:latin typeface="Dosis SemiBold" pitchFamily="2" charset="0"/>
              </a:rPr>
              <a:t>Vers où les Marocains ont-ils marché pacifiquement ? </a:t>
            </a:r>
            <a:endParaRPr kumimoji="0" lang="fr-FR" sz="3200" b="1" i="0" u="none" strike="noStrike" kern="1200" cap="none" spc="0" normalizeH="0" baseline="0" noProof="0" dirty="0">
              <a:ln w="0"/>
              <a:solidFill>
                <a:srgbClr val="2196B1"/>
              </a:solidFill>
              <a:effectLst/>
              <a:uLnTx/>
              <a:uFillTx/>
              <a:latin typeface="Dosis SemiBold" pitchFamily="2" charset="0"/>
            </a:endParaRP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EC1BB70E-9979-1EAD-5533-A529AA38873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9C650D3E-D40B-609B-1713-0677F2340EF6}"/>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4190132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pPr defTabSz="914400"/>
            <a:r>
              <a:rPr lang="fr-FR" b="1" dirty="0">
                <a:ln w="0"/>
                <a:solidFill>
                  <a:schemeClr val="tx1">
                    <a:lumMod val="50000"/>
                    <a:lumOff val="50000"/>
                  </a:schemeClr>
                </a:solidFill>
                <a:latin typeface="Dosis SemiBold" pitchFamily="2" charset="0"/>
              </a:rPr>
              <a:t>Pourquoi les Marocains ont-ils manifesté le 20 août 1953 ?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1152783" y="3965394"/>
            <a:ext cx="688237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Pourquoi les Marocains ont-ils manifesté le 20 août 1953 ?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493316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Histoire  </a:t>
            </a:r>
            <a:r>
              <a:rPr lang="fr-FR" dirty="0">
                <a:solidFill>
                  <a:srgbClr val="565F88"/>
                </a:solidFill>
              </a:rPr>
              <a:t>de « Le Maroc, mon pays ! »</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F3A9-E520-E9FC-2C5E-C1DB4038A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508DB2-9CD4-538F-2105-DD07FFAFB5F3}"/>
              </a:ext>
            </a:extLst>
          </p:cNvPr>
          <p:cNvSpPr>
            <a:spLocks noGrp="1"/>
          </p:cNvSpPr>
          <p:nvPr>
            <p:ph type="title"/>
          </p:nvPr>
        </p:nvSpPr>
        <p:spPr>
          <a:xfrm>
            <a:off x="1573468" y="756000"/>
            <a:ext cx="7282665" cy="612000"/>
          </a:xfrm>
        </p:spPr>
        <p:txBody>
          <a:bodyPr/>
          <a:lstStyle/>
          <a:p>
            <a:r>
              <a:rPr lang="fr-FR" dirty="0">
                <a:solidFill>
                  <a:schemeClr val="tx1">
                    <a:lumMod val="65000"/>
                    <a:lumOff val="35000"/>
                  </a:schemeClr>
                </a:solidFill>
                <a:latin typeface="Dosis Medium" pitchFamily="2" charset="0"/>
              </a:rPr>
              <a:t>Maintenant, nous allons découvrir une nouvelle l’histoire « </a:t>
            </a:r>
            <a:r>
              <a:rPr lang="fr-FR" i="1" dirty="0">
                <a:solidFill>
                  <a:schemeClr val="tx1">
                    <a:lumMod val="65000"/>
                    <a:lumOff val="35000"/>
                  </a:schemeClr>
                </a:solidFill>
                <a:latin typeface="Dosis Medium" pitchFamily="2" charset="0"/>
              </a:rPr>
              <a:t>Le Maroc, mon pays </a:t>
            </a:r>
            <a:r>
              <a:rPr lang="fr-FR" dirty="0">
                <a:solidFill>
                  <a:schemeClr val="tx1">
                    <a:lumMod val="65000"/>
                    <a:lumOff val="35000"/>
                  </a:schemeClr>
                </a:solidFill>
                <a:latin typeface="Dosis Medium" pitchFamily="2" charset="0"/>
              </a:rPr>
              <a:t>».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Est-ce que vous êtes prêts ? Ecoutez bien. </a:t>
            </a:r>
          </a:p>
        </p:txBody>
      </p:sp>
      <p:grpSp>
        <p:nvGrpSpPr>
          <p:cNvPr id="6" name="Groupe 5">
            <a:extLst>
              <a:ext uri="{FF2B5EF4-FFF2-40B4-BE49-F238E27FC236}">
                <a16:creationId xmlns:a16="http://schemas.microsoft.com/office/drawing/2014/main" id="{8A7A8B49-A8EB-D219-A070-9D7E41AC661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D47FE5-1478-9B58-C571-56014FF858B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0AE3D4-2466-3C26-BFFD-6369C54F34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C2528A4D-70E5-A864-681E-05AF44A22C96}"/>
              </a:ext>
            </a:extLst>
          </p:cNvPr>
          <p:cNvPicPr>
            <a:picLocks noChangeAspect="1"/>
          </p:cNvPicPr>
          <p:nvPr/>
        </p:nvPicPr>
        <p:blipFill>
          <a:blip r:embed="rId4"/>
          <a:stretch>
            <a:fillRect/>
          </a:stretch>
        </p:blipFill>
        <p:spPr>
          <a:xfrm>
            <a:off x="2302384" y="2106144"/>
            <a:ext cx="4539232" cy="3601928"/>
          </a:xfrm>
          <a:prstGeom prst="rect">
            <a:avLst/>
          </a:prstGeom>
        </p:spPr>
      </p:pic>
    </p:spTree>
    <p:extLst>
      <p:ext uri="{BB962C8B-B14F-4D97-AF65-F5344CB8AC3E}">
        <p14:creationId xmlns:p14="http://schemas.microsoft.com/office/powerpoint/2010/main" val="90545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CC17B-6126-6443-0980-E80100842D11}"/>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13A9C7C-6653-9799-94BA-0BE24CE08AA9}"/>
              </a:ext>
            </a:extLst>
          </p:cNvPr>
          <p:cNvSpPr>
            <a:spLocks noGrp="1"/>
          </p:cNvSpPr>
          <p:nvPr>
            <p:ph type="title"/>
          </p:nvPr>
        </p:nvSpPr>
        <p:spPr/>
        <p:txBody>
          <a:bodyPr>
            <a:normAutofit/>
          </a:bodyPr>
          <a:lstStyle/>
          <a:p>
            <a:r>
              <a:rPr lang="fr-FR" dirty="0">
                <a:solidFill>
                  <a:schemeClr val="tx1">
                    <a:lumMod val="65000"/>
                    <a:lumOff val="35000"/>
                  </a:schemeClr>
                </a:solidFill>
              </a:rPr>
              <a:t>Episode 1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260F247-02C1-1A91-6C31-FCE6177364B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8B4AF86-DA73-C4B1-EB9B-1BEE4AA98FD3}"/>
              </a:ext>
            </a:extLst>
          </p:cNvPr>
          <p:cNvPicPr>
            <a:picLocks noChangeAspect="1"/>
          </p:cNvPicPr>
          <p:nvPr/>
        </p:nvPicPr>
        <p:blipFill>
          <a:blip r:embed="rId3"/>
          <a:stretch>
            <a:fillRect/>
          </a:stretch>
        </p:blipFill>
        <p:spPr>
          <a:xfrm>
            <a:off x="1360728" y="2281947"/>
            <a:ext cx="6422543" cy="3204453"/>
          </a:xfrm>
          <a:prstGeom prst="rect">
            <a:avLst/>
          </a:prstGeom>
        </p:spPr>
      </p:pic>
    </p:spTree>
    <p:extLst>
      <p:ext uri="{BB962C8B-B14F-4D97-AF65-F5344CB8AC3E}">
        <p14:creationId xmlns:p14="http://schemas.microsoft.com/office/powerpoint/2010/main" val="1365233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WhatsApp Video 2026-05-09 at 19.57.16">
            <a:hlinkClick r:id="" action="ppaction://media"/>
            <a:extLst>
              <a:ext uri="{FF2B5EF4-FFF2-40B4-BE49-F238E27FC236}">
                <a16:creationId xmlns:a16="http://schemas.microsoft.com/office/drawing/2014/main" id="{C09944F9-F886-AE24-02F7-FE220E50F83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42323" y="1933320"/>
            <a:ext cx="7059354" cy="3970887"/>
          </a:xfrm>
          <a:prstGeom prst="rect">
            <a:avLst/>
          </a:prstGeom>
        </p:spPr>
      </p:pic>
    </p:spTree>
    <p:extLst>
      <p:ext uri="{BB962C8B-B14F-4D97-AF65-F5344CB8AC3E}">
        <p14:creationId xmlns:p14="http://schemas.microsoft.com/office/powerpoint/2010/main" val="73918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193" fill="hold"/>
                                        <p:tgtEl>
                                          <p:spTgt spid="2"/>
                                        </p:tgtEl>
                                      </p:cBhvr>
                                    </p:cmd>
                                  </p:childTnLst>
                                </p:cTn>
                              </p:par>
                            </p:childTnLst>
                          </p:cTn>
                        </p:par>
                        <p:par>
                          <p:cTn id="7" fill="hold">
                            <p:stCondLst>
                              <p:cond delay="98193"/>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794C-9AAF-1DCE-9FEB-A566711D4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24EE5F-7E4E-C49A-F69D-F2C5570115E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SemiBold" pitchFamily="2" charset="0"/>
              </a:rPr>
              <a:t>Nous allons écouter l’histoire une deuxième fois. Soyez attentifs.</a:t>
            </a:r>
          </a:p>
        </p:txBody>
      </p:sp>
      <p:grpSp>
        <p:nvGrpSpPr>
          <p:cNvPr id="6" name="Groupe 5">
            <a:extLst>
              <a:ext uri="{FF2B5EF4-FFF2-40B4-BE49-F238E27FC236}">
                <a16:creationId xmlns:a16="http://schemas.microsoft.com/office/drawing/2014/main" id="{2D0464EF-A4F3-A047-F10C-D82D4CDC2B6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DA6845E-D9A9-429C-3868-FC79CE8397D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E233AA-19F6-CE6A-9B1B-17DE36EAD4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9048DF2C-FA71-8810-9B4D-089FA98D1662}"/>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7273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WhatsApp Video 2026-05-09 at 19.57.16">
            <a:hlinkClick r:id="" action="ppaction://media"/>
            <a:extLst>
              <a:ext uri="{FF2B5EF4-FFF2-40B4-BE49-F238E27FC236}">
                <a16:creationId xmlns:a16="http://schemas.microsoft.com/office/drawing/2014/main" id="{C09944F9-F886-AE24-02F7-FE220E50F83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42323" y="1933320"/>
            <a:ext cx="7059354" cy="3970887"/>
          </a:xfrm>
          <a:prstGeom prst="rect">
            <a:avLst/>
          </a:prstGeom>
        </p:spPr>
      </p:pic>
    </p:spTree>
    <p:extLst>
      <p:ext uri="{BB962C8B-B14F-4D97-AF65-F5344CB8AC3E}">
        <p14:creationId xmlns:p14="http://schemas.microsoft.com/office/powerpoint/2010/main" val="718025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193" fill="hold"/>
                                        <p:tgtEl>
                                          <p:spTgt spid="2"/>
                                        </p:tgtEl>
                                      </p:cBhvr>
                                    </p:cmd>
                                  </p:childTnLst>
                                </p:cTn>
                              </p:par>
                            </p:childTnLst>
                          </p:cTn>
                        </p:par>
                        <p:par>
                          <p:cTn id="7" fill="hold">
                            <p:stCondLst>
                              <p:cond delay="98193"/>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822D-5568-F026-69E7-222E0DD608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F0EE2D2-383B-9A81-EA62-60A20CAC134B}"/>
              </a:ext>
            </a:extLst>
          </p:cNvPr>
          <p:cNvSpPr>
            <a:spLocks noGrp="1"/>
          </p:cNvSpPr>
          <p:nvPr>
            <p:ph type="title"/>
          </p:nvPr>
        </p:nvSpPr>
        <p:spPr/>
        <p:txBody>
          <a:bodyPr>
            <a:normAutofit/>
          </a:bodyPr>
          <a:lstStyle/>
          <a:p>
            <a:r>
              <a:rPr lang="fr-FR" dirty="0">
                <a:ln w="0"/>
                <a:solidFill>
                  <a:schemeClr val="tx1">
                    <a:lumMod val="50000"/>
                    <a:lumOff val="50000"/>
                  </a:schemeClr>
                </a:solidFill>
                <a:latin typeface="Dosis SemiBold" pitchFamily="2" charset="0"/>
              </a:rPr>
              <a:t>Dans quelle région, marchent le grand-père et son petit-fils ?</a:t>
            </a:r>
            <a:endParaRPr lang="fr-MA" dirty="0">
              <a:ln w="0"/>
              <a:solidFill>
                <a:schemeClr val="tx1">
                  <a:lumMod val="50000"/>
                  <a:lumOff val="50000"/>
                </a:schemeClr>
              </a:solidFill>
              <a:latin typeface="Dosis SemiBold" pitchFamily="2" charset="0"/>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C844CD9-493B-F706-B89E-58BB36033F9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9EA578D0-06AF-2133-067D-C929D4141B53}"/>
              </a:ext>
            </a:extLst>
          </p:cNvPr>
          <p:cNvSpPr txBox="1"/>
          <p:nvPr/>
        </p:nvSpPr>
        <p:spPr>
          <a:xfrm>
            <a:off x="981273" y="1866061"/>
            <a:ext cx="7550727" cy="954107"/>
          </a:xfrm>
          <a:prstGeom prst="rect">
            <a:avLst/>
          </a:prstGeom>
          <a:noFill/>
        </p:spPr>
        <p:txBody>
          <a:bodyPr wrap="square">
            <a:spAutoFit/>
          </a:bodyPr>
          <a:lstStyle/>
          <a:p>
            <a:pPr algn="ctr"/>
            <a:r>
              <a:rPr lang="fr-FR" sz="2800" b="1" dirty="0">
                <a:ln w="0"/>
                <a:solidFill>
                  <a:srgbClr val="2196B1"/>
                </a:solidFill>
                <a:latin typeface="Dosis SemiBold" pitchFamily="2" charset="0"/>
              </a:rPr>
              <a:t>Dans quelle région, marchent le grand-père et son petit-fils ?</a:t>
            </a:r>
            <a:endParaRPr lang="fr-MA" sz="2800" b="1" dirty="0">
              <a:ln w="0"/>
              <a:solidFill>
                <a:srgbClr val="2196B1"/>
              </a:solidFill>
              <a:latin typeface="Dosis SemiBold" pitchFamily="2" charset="0"/>
            </a:endParaRPr>
          </a:p>
        </p:txBody>
      </p:sp>
      <p:pic>
        <p:nvPicPr>
          <p:cNvPr id="3" name="Image 2">
            <a:extLst>
              <a:ext uri="{FF2B5EF4-FFF2-40B4-BE49-F238E27FC236}">
                <a16:creationId xmlns:a16="http://schemas.microsoft.com/office/drawing/2014/main" id="{395EBEAA-D85A-C7C9-EDA4-C7440E99F8A7}"/>
              </a:ext>
            </a:extLst>
          </p:cNvPr>
          <p:cNvPicPr>
            <a:picLocks noChangeAspect="1"/>
          </p:cNvPicPr>
          <p:nvPr/>
        </p:nvPicPr>
        <p:blipFill>
          <a:blip r:embed="rId3"/>
          <a:stretch>
            <a:fillRect/>
          </a:stretch>
        </p:blipFill>
        <p:spPr>
          <a:xfrm>
            <a:off x="2973734" y="2820168"/>
            <a:ext cx="3196531" cy="3223506"/>
          </a:xfrm>
          <a:prstGeom prst="rect">
            <a:avLst/>
          </a:prstGeom>
        </p:spPr>
      </p:pic>
    </p:spTree>
    <p:extLst>
      <p:ext uri="{BB962C8B-B14F-4D97-AF65-F5344CB8AC3E}">
        <p14:creationId xmlns:p14="http://schemas.microsoft.com/office/powerpoint/2010/main" val="2856057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ln w="0"/>
                <a:solidFill>
                  <a:schemeClr val="tx1">
                    <a:lumMod val="50000"/>
                    <a:lumOff val="50000"/>
                  </a:schemeClr>
                </a:solidFill>
                <a:latin typeface="Dosis SemiBold" pitchFamily="2" charset="0"/>
              </a:rPr>
              <a:t>Le grand-père et son petit-fils marchent dans la région de Laayoune. </a:t>
            </a:r>
            <a:endParaRPr lang="fr-MA" dirty="0">
              <a:ln w="0"/>
              <a:solidFill>
                <a:schemeClr val="tx1">
                  <a:lumMod val="50000"/>
                  <a:lumOff val="50000"/>
                </a:schemeClr>
              </a:solidFill>
              <a:latin typeface="Dosis SemiBold" pitchFamily="2" charset="0"/>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D4DD00ED-FFC2-0875-BB03-551F5BF7D76B}"/>
              </a:ext>
            </a:extLst>
          </p:cNvPr>
          <p:cNvSpPr txBox="1"/>
          <p:nvPr/>
        </p:nvSpPr>
        <p:spPr>
          <a:xfrm>
            <a:off x="830255" y="1937438"/>
            <a:ext cx="7483489" cy="830997"/>
          </a:xfrm>
          <a:prstGeom prst="rect">
            <a:avLst/>
          </a:prstGeom>
          <a:noFill/>
        </p:spPr>
        <p:txBody>
          <a:bodyPr wrap="square">
            <a:spAutoFit/>
          </a:bodyPr>
          <a:lstStyle/>
          <a:p>
            <a:pPr algn="ctr"/>
            <a:r>
              <a:rPr lang="fr-FR" sz="2400" b="1" dirty="0">
                <a:ln w="0"/>
                <a:solidFill>
                  <a:srgbClr val="2196B1"/>
                </a:solidFill>
                <a:latin typeface="Dosis SemiBold" pitchFamily="2" charset="0"/>
              </a:rPr>
              <a:t>Le grand-père et son petit-fils marchent dans la région de Laayoune. </a:t>
            </a:r>
            <a:endParaRPr lang="fr-MA" sz="2400" b="1" dirty="0">
              <a:ln w="0"/>
              <a:solidFill>
                <a:srgbClr val="2196B1"/>
              </a:solidFill>
              <a:latin typeface="Dosis SemiBold" pitchFamily="2" charset="0"/>
            </a:endParaRPr>
          </a:p>
        </p:txBody>
      </p:sp>
      <p:pic>
        <p:nvPicPr>
          <p:cNvPr id="4" name="Image 3">
            <a:extLst>
              <a:ext uri="{FF2B5EF4-FFF2-40B4-BE49-F238E27FC236}">
                <a16:creationId xmlns:a16="http://schemas.microsoft.com/office/drawing/2014/main" id="{CE291FCB-080C-5897-C2F1-76DD82F538D3}"/>
              </a:ext>
            </a:extLst>
          </p:cNvPr>
          <p:cNvPicPr>
            <a:picLocks noChangeAspect="1"/>
          </p:cNvPicPr>
          <p:nvPr/>
        </p:nvPicPr>
        <p:blipFill>
          <a:blip r:embed="rId3"/>
          <a:stretch>
            <a:fillRect/>
          </a:stretch>
        </p:blipFill>
        <p:spPr>
          <a:xfrm>
            <a:off x="1692000" y="2847503"/>
            <a:ext cx="6186774" cy="3178048"/>
          </a:xfrm>
          <a:prstGeom prst="rect">
            <a:avLst/>
          </a:prstGeom>
        </p:spPr>
      </p:pic>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9BAD7-86F3-F75A-69AD-EF935B597CE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C6407D2-20CF-8B60-191B-0E4E8D58681F}"/>
              </a:ext>
            </a:extLst>
          </p:cNvPr>
          <p:cNvSpPr>
            <a:spLocks noGrp="1"/>
          </p:cNvSpPr>
          <p:nvPr>
            <p:ph type="title"/>
          </p:nvPr>
        </p:nvSpPr>
        <p:spPr/>
        <p:txBody>
          <a:bodyPr>
            <a:normAutofit/>
          </a:bodyPr>
          <a:lstStyle/>
          <a:p>
            <a:r>
              <a:rPr lang="fr-FR" dirty="0">
                <a:solidFill>
                  <a:schemeClr val="tx1">
                    <a:lumMod val="65000"/>
                    <a:lumOff val="35000"/>
                  </a:schemeClr>
                </a:solidFill>
              </a:rPr>
              <a:t>De quoi parle le grand-père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A995573-6769-4261-6837-101876E44D6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31EF6482-4375-492F-94F4-4371FDE3598E}"/>
              </a:ext>
            </a:extLst>
          </p:cNvPr>
          <p:cNvSpPr txBox="1"/>
          <p:nvPr/>
        </p:nvSpPr>
        <p:spPr>
          <a:xfrm>
            <a:off x="835800" y="1973791"/>
            <a:ext cx="7696200" cy="523220"/>
          </a:xfrm>
          <a:prstGeom prst="rect">
            <a:avLst/>
          </a:prstGeom>
          <a:noFill/>
        </p:spPr>
        <p:txBody>
          <a:bodyPr wrap="square">
            <a:spAutoFit/>
          </a:bodyPr>
          <a:lstStyle/>
          <a:p>
            <a:pPr algn="ctr"/>
            <a:r>
              <a:rPr lang="fr-FR" sz="2800" b="1" dirty="0">
                <a:ln w="0"/>
                <a:solidFill>
                  <a:srgbClr val="2196B1"/>
                </a:solidFill>
                <a:latin typeface="Dosis SemiBold" pitchFamily="2" charset="0"/>
              </a:rPr>
              <a:t>De quoi parle le grand-père ?</a:t>
            </a:r>
            <a:endParaRPr lang="fr-MA" sz="2800" b="1" dirty="0">
              <a:ln w="0"/>
              <a:solidFill>
                <a:srgbClr val="2196B1"/>
              </a:solidFill>
              <a:latin typeface="Dosis SemiBold" pitchFamily="2" charset="0"/>
            </a:endParaRPr>
          </a:p>
        </p:txBody>
      </p:sp>
      <p:pic>
        <p:nvPicPr>
          <p:cNvPr id="3" name="Image 2">
            <a:extLst>
              <a:ext uri="{FF2B5EF4-FFF2-40B4-BE49-F238E27FC236}">
                <a16:creationId xmlns:a16="http://schemas.microsoft.com/office/drawing/2014/main" id="{7AF252C5-82F4-F497-FE8B-6664E5923064}"/>
              </a:ext>
            </a:extLst>
          </p:cNvPr>
          <p:cNvPicPr>
            <a:picLocks noChangeAspect="1"/>
          </p:cNvPicPr>
          <p:nvPr/>
        </p:nvPicPr>
        <p:blipFill>
          <a:blip r:embed="rId3"/>
          <a:stretch>
            <a:fillRect/>
          </a:stretch>
        </p:blipFill>
        <p:spPr>
          <a:xfrm>
            <a:off x="3122816" y="2857617"/>
            <a:ext cx="2898367" cy="2923034"/>
          </a:xfrm>
          <a:prstGeom prst="rect">
            <a:avLst/>
          </a:prstGeom>
        </p:spPr>
      </p:pic>
    </p:spTree>
    <p:extLst>
      <p:ext uri="{BB962C8B-B14F-4D97-AF65-F5344CB8AC3E}">
        <p14:creationId xmlns:p14="http://schemas.microsoft.com/office/powerpoint/2010/main" val="18161586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pPr lvl="0" defTabSz="914400">
              <a:defRPr/>
            </a:pPr>
            <a:r>
              <a:rPr lang="fr-FR" dirty="0">
                <a:ln w="0"/>
                <a:solidFill>
                  <a:schemeClr val="tx1">
                    <a:lumMod val="50000"/>
                    <a:lumOff val="50000"/>
                  </a:schemeClr>
                </a:solidFill>
                <a:latin typeface="Dosis SemiBold" pitchFamily="2" charset="0"/>
              </a:rPr>
              <a:t>Le grand-père parle avec émotion de la patrie et de l’attachement des Marocains à leur pays.</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723450" y="1742308"/>
            <a:ext cx="7697099" cy="131750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kumimoji="0" lang="fr-FR" sz="2400" b="1" i="0" u="none" strike="noStrike" kern="1200" cap="none" spc="0" normalizeH="0" baseline="0" noProof="0" dirty="0">
                <a:ln w="0"/>
                <a:solidFill>
                  <a:srgbClr val="2196B1"/>
                </a:solidFill>
                <a:effectLst/>
                <a:uLnTx/>
                <a:uFillTx/>
                <a:latin typeface="Dosis SemiBold" pitchFamily="2" charset="0"/>
              </a:rPr>
              <a:t>Le grand-père parle avec émotion de la patrie et de l’attachement des Marocains à leur pays.</a:t>
            </a:r>
            <a:endParaRPr lang="fr-FR" sz="2400" b="1" dirty="0">
              <a:ln w="0"/>
              <a:solidFill>
                <a:srgbClr val="2196B1"/>
              </a:solidFill>
              <a:latin typeface="Dosis SemiBold" pitchFamily="2" charset="0"/>
            </a:endParaRP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593074B6-BA3D-DFCD-3962-4350AC8A559A}"/>
              </a:ext>
            </a:extLst>
          </p:cNvPr>
          <p:cNvPicPr>
            <a:picLocks noChangeAspect="1"/>
          </p:cNvPicPr>
          <p:nvPr/>
        </p:nvPicPr>
        <p:blipFill>
          <a:blip r:embed="rId4"/>
          <a:stretch>
            <a:fillRect/>
          </a:stretch>
        </p:blipFill>
        <p:spPr>
          <a:xfrm>
            <a:off x="1692000" y="2948627"/>
            <a:ext cx="5845393" cy="3077173"/>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ln w="0"/>
                <a:solidFill>
                  <a:schemeClr val="tx1">
                    <a:lumMod val="50000"/>
                    <a:lumOff val="50000"/>
                  </a:schemeClr>
                </a:solidFill>
                <a:latin typeface="Dosis SemiBold" pitchFamily="2" charset="0"/>
              </a:rPr>
              <a:t>Quelle histoire raconte le grand-père </a:t>
            </a:r>
            <a:r>
              <a:rPr lang="fr-MA" dirty="0">
                <a:ln w="0"/>
                <a:solidFill>
                  <a:schemeClr val="tx1">
                    <a:lumMod val="50000"/>
                    <a:lumOff val="50000"/>
                  </a:schemeClr>
                </a:solidFill>
                <a:latin typeface="Dosis SemiBold" pitchFamily="2" charset="0"/>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BBFB3128-DFD9-C56F-CEBA-54851600EA06}"/>
              </a:ext>
            </a:extLst>
          </p:cNvPr>
          <p:cNvSpPr txBox="1"/>
          <p:nvPr/>
        </p:nvSpPr>
        <p:spPr>
          <a:xfrm>
            <a:off x="1481988" y="1848981"/>
            <a:ext cx="5888629" cy="523220"/>
          </a:xfrm>
          <a:prstGeom prst="rect">
            <a:avLst/>
          </a:prstGeom>
          <a:noFill/>
        </p:spPr>
        <p:txBody>
          <a:bodyPr wrap="square">
            <a:spAutoFit/>
          </a:bodyPr>
          <a:lstStyle/>
          <a:p>
            <a:pPr algn="ctr"/>
            <a:r>
              <a:rPr lang="fr-FR" sz="2800" b="1" dirty="0">
                <a:ln w="0"/>
                <a:solidFill>
                  <a:srgbClr val="2196B1"/>
                </a:solidFill>
                <a:latin typeface="Dosis SemiBold" pitchFamily="2" charset="0"/>
              </a:rPr>
              <a:t>Quelle histoire raconte le grand-père </a:t>
            </a:r>
            <a:r>
              <a:rPr lang="fr-MA" sz="2800" b="1" dirty="0">
                <a:ln w="0"/>
                <a:solidFill>
                  <a:srgbClr val="2196B1"/>
                </a:solidFill>
                <a:latin typeface="Dosis SemiBold" pitchFamily="2" charset="0"/>
              </a:rPr>
              <a:t>? </a:t>
            </a:r>
          </a:p>
        </p:txBody>
      </p:sp>
      <p:pic>
        <p:nvPicPr>
          <p:cNvPr id="3" name="Image 2">
            <a:extLst>
              <a:ext uri="{FF2B5EF4-FFF2-40B4-BE49-F238E27FC236}">
                <a16:creationId xmlns:a16="http://schemas.microsoft.com/office/drawing/2014/main" id="{8B6F3F35-AC44-BFB2-4ADE-D40497D27373}"/>
              </a:ext>
            </a:extLst>
          </p:cNvPr>
          <p:cNvPicPr>
            <a:picLocks noChangeAspect="1"/>
          </p:cNvPicPr>
          <p:nvPr/>
        </p:nvPicPr>
        <p:blipFill>
          <a:blip r:embed="rId3"/>
          <a:stretch>
            <a:fillRect/>
          </a:stretch>
        </p:blipFill>
        <p:spPr>
          <a:xfrm>
            <a:off x="2635798" y="2646861"/>
            <a:ext cx="3356017" cy="3455139"/>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698F-74B1-C977-3489-4261B861FB5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CBBCC6-ECC2-16DF-6659-5B1F19895391}"/>
              </a:ext>
            </a:extLst>
          </p:cNvPr>
          <p:cNvSpPr>
            <a:spLocks noGrp="1"/>
          </p:cNvSpPr>
          <p:nvPr>
            <p:ph type="title"/>
          </p:nvPr>
        </p:nvSpPr>
        <p:spPr/>
        <p:txBody>
          <a:bodyPr>
            <a:normAutofit/>
          </a:bodyPr>
          <a:lstStyle/>
          <a:p>
            <a:r>
              <a:rPr lang="fr-MA" dirty="0">
                <a:ln w="0"/>
                <a:solidFill>
                  <a:schemeClr val="tx1">
                    <a:lumMod val="50000"/>
                    <a:lumOff val="50000"/>
                  </a:schemeClr>
                </a:solidFill>
                <a:latin typeface="Dosis SemiBold" pitchFamily="2" charset="0"/>
              </a:rPr>
              <a:t>Il raconte l’histoire de la Marche Verte.</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8E0F9EC-EB12-6D0E-D519-A5707245B4D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26D00810-27AF-A39A-A91E-CACB01877726}"/>
              </a:ext>
            </a:extLst>
          </p:cNvPr>
          <p:cNvSpPr txBox="1"/>
          <p:nvPr/>
        </p:nvSpPr>
        <p:spPr>
          <a:xfrm>
            <a:off x="1548731" y="1613185"/>
            <a:ext cx="6511637" cy="523220"/>
          </a:xfrm>
          <a:prstGeom prst="rect">
            <a:avLst/>
          </a:prstGeom>
          <a:noFill/>
        </p:spPr>
        <p:txBody>
          <a:bodyPr wrap="square">
            <a:spAutoFit/>
          </a:bodyPr>
          <a:lstStyle/>
          <a:p>
            <a:pPr algn="ctr"/>
            <a:r>
              <a:rPr lang="fr-MA" sz="2800" b="1" dirty="0">
                <a:ln w="0"/>
                <a:solidFill>
                  <a:srgbClr val="2196B1"/>
                </a:solidFill>
                <a:latin typeface="Dosis SemiBold" pitchFamily="2" charset="0"/>
              </a:rPr>
              <a:t>Il raconte l’histoire de la Marche Verte.</a:t>
            </a:r>
          </a:p>
        </p:txBody>
      </p:sp>
      <p:pic>
        <p:nvPicPr>
          <p:cNvPr id="3" name="Image 2">
            <a:extLst>
              <a:ext uri="{FF2B5EF4-FFF2-40B4-BE49-F238E27FC236}">
                <a16:creationId xmlns:a16="http://schemas.microsoft.com/office/drawing/2014/main" id="{C28758EF-B992-5075-4E9E-BF50E5026184}"/>
              </a:ext>
            </a:extLst>
          </p:cNvPr>
          <p:cNvPicPr>
            <a:picLocks noChangeAspect="1"/>
          </p:cNvPicPr>
          <p:nvPr/>
        </p:nvPicPr>
        <p:blipFill>
          <a:blip r:embed="rId3"/>
          <a:stretch>
            <a:fillRect/>
          </a:stretch>
        </p:blipFill>
        <p:spPr>
          <a:xfrm>
            <a:off x="1692000" y="2640861"/>
            <a:ext cx="6026440" cy="3108776"/>
          </a:xfrm>
          <a:prstGeom prst="rect">
            <a:avLst/>
          </a:prstGeom>
        </p:spPr>
      </p:pic>
    </p:spTree>
    <p:extLst>
      <p:ext uri="{BB962C8B-B14F-4D97-AF65-F5344CB8AC3E}">
        <p14:creationId xmlns:p14="http://schemas.microsoft.com/office/powerpoint/2010/main" val="4243596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pPr lvl="0" defTabSz="914400">
              <a:defRPr/>
            </a:pPr>
            <a:r>
              <a:rPr lang="fr-FR" dirty="0">
                <a:ln w="0"/>
                <a:solidFill>
                  <a:schemeClr val="tx1">
                    <a:lumMod val="50000"/>
                    <a:lumOff val="50000"/>
                  </a:schemeClr>
                </a:solidFill>
                <a:latin typeface="Dosis SemiBold" pitchFamily="2" charset="0"/>
              </a:rPr>
              <a:t>Pourquoi les Marocains ont-ils organisé la Marche Verte ?</a:t>
            </a: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602673" y="1681768"/>
            <a:ext cx="793865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Pourquoi les Marocains ont-ils organisé la Marche Verte ?</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CAC32DEF-AFF4-29E5-6017-70CD8BA92A77}"/>
              </a:ext>
            </a:extLst>
          </p:cNvPr>
          <p:cNvPicPr>
            <a:picLocks noChangeAspect="1"/>
          </p:cNvPicPr>
          <p:nvPr/>
        </p:nvPicPr>
        <p:blipFill>
          <a:blip r:embed="rId4"/>
          <a:stretch>
            <a:fillRect/>
          </a:stretch>
        </p:blipFill>
        <p:spPr>
          <a:xfrm>
            <a:off x="2740546" y="2810890"/>
            <a:ext cx="3385052" cy="3370708"/>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7CB6-46A2-2E0B-B966-3FA38C0BF8FA}"/>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F9FE951-C97B-1205-E578-D5DE132C0EB6}"/>
              </a:ext>
            </a:extLst>
          </p:cNvPr>
          <p:cNvSpPr>
            <a:spLocks noGrp="1"/>
          </p:cNvSpPr>
          <p:nvPr>
            <p:ph type="title"/>
          </p:nvPr>
        </p:nvSpPr>
        <p:spPr/>
        <p:txBody>
          <a:bodyPr>
            <a:normAutofit/>
          </a:bodyPr>
          <a:lstStyle/>
          <a:p>
            <a:pPr lvl="0" defTabSz="914400">
              <a:defRPr/>
            </a:pPr>
            <a:r>
              <a:rPr lang="fr-FR" dirty="0">
                <a:ln w="0"/>
                <a:solidFill>
                  <a:schemeClr val="tx1">
                    <a:lumMod val="50000"/>
                    <a:lumOff val="50000"/>
                  </a:schemeClr>
                </a:solidFill>
                <a:latin typeface="Dosis SemiBold" pitchFamily="2" charset="0"/>
              </a:rPr>
              <a:t>Pour récupérer leurs terres et montrer leur unité.</a:t>
            </a:r>
          </a:p>
        </p:txBody>
      </p:sp>
      <p:sp>
        <p:nvSpPr>
          <p:cNvPr id="6" name="Titre 1">
            <a:extLst>
              <a:ext uri="{FF2B5EF4-FFF2-40B4-BE49-F238E27FC236}">
                <a16:creationId xmlns:a16="http://schemas.microsoft.com/office/drawing/2014/main" id="{FFD36727-A7EB-D2B2-3303-6D4406E2B573}"/>
              </a:ext>
            </a:extLst>
          </p:cNvPr>
          <p:cNvSpPr txBox="1">
            <a:spLocks/>
          </p:cNvSpPr>
          <p:nvPr/>
        </p:nvSpPr>
        <p:spPr>
          <a:xfrm>
            <a:off x="834901" y="1485336"/>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Pour récupérer leurs terres et montrer leur unité.</a:t>
            </a:r>
          </a:p>
        </p:txBody>
      </p:sp>
      <p:grpSp>
        <p:nvGrpSpPr>
          <p:cNvPr id="8" name="Groupe 7">
            <a:extLst>
              <a:ext uri="{FF2B5EF4-FFF2-40B4-BE49-F238E27FC236}">
                <a16:creationId xmlns:a16="http://schemas.microsoft.com/office/drawing/2014/main" id="{432B88EB-BAF6-BDA9-0C9D-5CE6179C31D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6AD8B3-E588-4766-E9AD-0DC72F554E1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EBFDF2-6E01-84CE-6767-E80A31CB89E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979EA6E7-4D4D-D39B-BD64-D549DAF266AF}"/>
              </a:ext>
            </a:extLst>
          </p:cNvPr>
          <p:cNvPicPr>
            <a:picLocks noChangeAspect="1"/>
          </p:cNvPicPr>
          <p:nvPr/>
        </p:nvPicPr>
        <p:blipFill>
          <a:blip r:embed="rId4"/>
          <a:stretch>
            <a:fillRect/>
          </a:stretch>
        </p:blipFill>
        <p:spPr>
          <a:xfrm>
            <a:off x="1628684" y="2731794"/>
            <a:ext cx="5886631" cy="3120166"/>
          </a:xfrm>
          <a:prstGeom prst="rect">
            <a:avLst/>
          </a:prstGeom>
        </p:spPr>
      </p:pic>
    </p:spTree>
    <p:extLst>
      <p:ext uri="{BB962C8B-B14F-4D97-AF65-F5344CB8AC3E}">
        <p14:creationId xmlns:p14="http://schemas.microsoft.com/office/powerpoint/2010/main" val="3024334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A5DE-799E-A026-CC34-D676027ACD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03FBBF-054E-C4C9-792E-07DD64D5E770}"/>
              </a:ext>
            </a:extLst>
          </p:cNvPr>
          <p:cNvSpPr>
            <a:spLocks noGrp="1"/>
          </p:cNvSpPr>
          <p:nvPr>
            <p:ph type="title"/>
          </p:nvPr>
        </p:nvSpPr>
        <p:spPr/>
        <p:txBody>
          <a:bodyPr>
            <a:normAutofit/>
          </a:bodyPr>
          <a:lstStyle/>
          <a:p>
            <a:r>
              <a:rPr lang="fr-FR" dirty="0">
                <a:ln w="0"/>
                <a:solidFill>
                  <a:schemeClr val="tx1">
                    <a:lumMod val="50000"/>
                    <a:lumOff val="50000"/>
                  </a:schemeClr>
                </a:solidFill>
                <a:latin typeface="Dosis SemiBold" pitchFamily="2" charset="0"/>
              </a:rPr>
              <a:t>Quelle valeur importante transmet le grand-père à son petit-fils ? </a:t>
            </a:r>
            <a:r>
              <a:rPr lang="fr-FR" dirty="0">
                <a:solidFill>
                  <a:schemeClr val="tx1">
                    <a:lumMod val="50000"/>
                    <a:lumOff val="50000"/>
                  </a:schemeClr>
                </a:solidFill>
              </a:rPr>
              <a:t>  </a:t>
            </a:r>
          </a:p>
        </p:txBody>
      </p:sp>
      <p:grpSp>
        <p:nvGrpSpPr>
          <p:cNvPr id="8" name="Groupe 7">
            <a:extLst>
              <a:ext uri="{FF2B5EF4-FFF2-40B4-BE49-F238E27FC236}">
                <a16:creationId xmlns:a16="http://schemas.microsoft.com/office/drawing/2014/main" id="{54F17C47-2789-B66F-4570-42F06709303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C99769B-94BA-F3E4-ED8D-96A6B67A8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C654F1-B743-377D-86AE-8F9A0D7CC96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3" name="ZoneTexte 12">
            <a:extLst>
              <a:ext uri="{FF2B5EF4-FFF2-40B4-BE49-F238E27FC236}">
                <a16:creationId xmlns:a16="http://schemas.microsoft.com/office/drawing/2014/main" id="{07DD52DF-ED6A-C33C-6789-CD9E79F813ED}"/>
              </a:ext>
            </a:extLst>
          </p:cNvPr>
          <p:cNvSpPr txBox="1"/>
          <p:nvPr/>
        </p:nvSpPr>
        <p:spPr>
          <a:xfrm>
            <a:off x="571902" y="1816244"/>
            <a:ext cx="8101042" cy="954107"/>
          </a:xfrm>
          <a:prstGeom prst="rect">
            <a:avLst/>
          </a:prstGeom>
          <a:noFill/>
        </p:spPr>
        <p:txBody>
          <a:bodyPr wrap="square">
            <a:spAutoFit/>
          </a:bodyPr>
          <a:lstStyle/>
          <a:p>
            <a:pPr algn="ctr"/>
            <a:r>
              <a:rPr lang="fr-FR" sz="2800" b="1" dirty="0">
                <a:ln w="0"/>
                <a:solidFill>
                  <a:srgbClr val="2196B1"/>
                </a:solidFill>
                <a:latin typeface="Dosis SemiBold" pitchFamily="2" charset="0"/>
              </a:rPr>
              <a:t>Quelle valeur importante transmet le grand-père à son petit-fils ? </a:t>
            </a:r>
            <a:endParaRPr lang="fr-MA" sz="2800" b="1" dirty="0">
              <a:ln w="0"/>
              <a:solidFill>
                <a:srgbClr val="2196B1"/>
              </a:solidFill>
              <a:latin typeface="Dosis SemiBold" pitchFamily="2" charset="0"/>
            </a:endParaRPr>
          </a:p>
        </p:txBody>
      </p:sp>
      <p:pic>
        <p:nvPicPr>
          <p:cNvPr id="4" name="Image 3">
            <a:extLst>
              <a:ext uri="{FF2B5EF4-FFF2-40B4-BE49-F238E27FC236}">
                <a16:creationId xmlns:a16="http://schemas.microsoft.com/office/drawing/2014/main" id="{E756896B-C2E6-3CE7-2B26-8E841C5BB952}"/>
              </a:ext>
            </a:extLst>
          </p:cNvPr>
          <p:cNvPicPr>
            <a:picLocks noChangeAspect="1"/>
          </p:cNvPicPr>
          <p:nvPr/>
        </p:nvPicPr>
        <p:blipFill>
          <a:blip r:embed="rId4"/>
          <a:stretch>
            <a:fillRect/>
          </a:stretch>
        </p:blipFill>
        <p:spPr>
          <a:xfrm>
            <a:off x="2896106" y="3004055"/>
            <a:ext cx="3151128" cy="3097945"/>
          </a:xfrm>
          <a:prstGeom prst="rect">
            <a:avLst/>
          </a:prstGeom>
        </p:spPr>
      </p:pic>
    </p:spTree>
    <p:extLst>
      <p:ext uri="{BB962C8B-B14F-4D97-AF65-F5344CB8AC3E}">
        <p14:creationId xmlns:p14="http://schemas.microsoft.com/office/powerpoint/2010/main" val="1757362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24B-5F24-7D91-AD79-39A48FCAE2A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5AEA9F8-2BB1-BEE8-523F-9BFF035FA426}"/>
              </a:ext>
            </a:extLst>
          </p:cNvPr>
          <p:cNvSpPr>
            <a:spLocks noGrp="1"/>
          </p:cNvSpPr>
          <p:nvPr>
            <p:ph type="title"/>
          </p:nvPr>
        </p:nvSpPr>
        <p:spPr/>
        <p:txBody>
          <a:bodyPr>
            <a:normAutofit/>
          </a:bodyPr>
          <a:lstStyle/>
          <a:p>
            <a:r>
              <a:rPr lang="fr-FR" dirty="0">
                <a:ln w="0"/>
                <a:solidFill>
                  <a:schemeClr val="tx1">
                    <a:lumMod val="50000"/>
                    <a:lumOff val="50000"/>
                  </a:schemeClr>
                </a:solidFill>
                <a:latin typeface="Dosis SemiBold" pitchFamily="2" charset="0"/>
              </a:rPr>
              <a:t>Le grand-père transmet à son petit-fils la valeur : qu’aimer son pays, c’est le comprendre et le protéger.</a:t>
            </a:r>
            <a:endParaRPr lang="fr-MA" dirty="0">
              <a:ln w="0"/>
              <a:solidFill>
                <a:schemeClr val="tx1">
                  <a:lumMod val="50000"/>
                  <a:lumOff val="50000"/>
                </a:schemeClr>
              </a:solidFill>
              <a:latin typeface="Dosis SemiBold" pitchFamily="2" charset="0"/>
            </a:endParaRPr>
          </a:p>
        </p:txBody>
      </p:sp>
      <p:grpSp>
        <p:nvGrpSpPr>
          <p:cNvPr id="8" name="Groupe 7">
            <a:extLst>
              <a:ext uri="{FF2B5EF4-FFF2-40B4-BE49-F238E27FC236}">
                <a16:creationId xmlns:a16="http://schemas.microsoft.com/office/drawing/2014/main" id="{29792EE8-E1F9-B151-4AB1-3CEA5801D697}"/>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3D0C2D51-DF11-2223-713B-B718738A8C6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5D3EE7-40C8-94B4-545C-F4524F8EF2A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A78121AC-F5BC-8F63-FD93-6C1760FD29CF}"/>
              </a:ext>
            </a:extLst>
          </p:cNvPr>
          <p:cNvSpPr txBox="1"/>
          <p:nvPr/>
        </p:nvSpPr>
        <p:spPr>
          <a:xfrm>
            <a:off x="834901" y="1811308"/>
            <a:ext cx="7697099" cy="954107"/>
          </a:xfrm>
          <a:prstGeom prst="rect">
            <a:avLst/>
          </a:prstGeom>
          <a:noFill/>
        </p:spPr>
        <p:txBody>
          <a:bodyPr wrap="square">
            <a:spAutoFit/>
          </a:bodyPr>
          <a:lstStyle/>
          <a:p>
            <a:pPr algn="ctr"/>
            <a:r>
              <a:rPr lang="fr-FR" sz="2800" b="1" dirty="0">
                <a:ln w="0"/>
                <a:solidFill>
                  <a:srgbClr val="2196B1"/>
                </a:solidFill>
                <a:latin typeface="Dosis SemiBold" pitchFamily="2" charset="0"/>
              </a:rPr>
              <a:t>Le grand-père transmet à son petit-fils la valeur : qu’aimer son pays, c’est le comprendre et le protéger.</a:t>
            </a:r>
            <a:endParaRPr lang="fr-MA" sz="2800" b="1" dirty="0">
              <a:ln w="0"/>
              <a:solidFill>
                <a:srgbClr val="2196B1"/>
              </a:solidFill>
              <a:latin typeface="Dosis SemiBold" pitchFamily="2" charset="0"/>
            </a:endParaRPr>
          </a:p>
        </p:txBody>
      </p:sp>
      <p:pic>
        <p:nvPicPr>
          <p:cNvPr id="5" name="Image 4">
            <a:extLst>
              <a:ext uri="{FF2B5EF4-FFF2-40B4-BE49-F238E27FC236}">
                <a16:creationId xmlns:a16="http://schemas.microsoft.com/office/drawing/2014/main" id="{AD7D2A02-69C6-A54E-1AC8-4C66E0BB73D8}"/>
              </a:ext>
            </a:extLst>
          </p:cNvPr>
          <p:cNvPicPr>
            <a:picLocks noChangeAspect="1"/>
          </p:cNvPicPr>
          <p:nvPr/>
        </p:nvPicPr>
        <p:blipFill>
          <a:blip r:embed="rId4"/>
          <a:stretch>
            <a:fillRect/>
          </a:stretch>
        </p:blipFill>
        <p:spPr>
          <a:xfrm>
            <a:off x="1692000" y="3067312"/>
            <a:ext cx="5696061" cy="3034688"/>
          </a:xfrm>
          <a:prstGeom prst="rect">
            <a:avLst/>
          </a:prstGeom>
        </p:spPr>
      </p:pic>
    </p:spTree>
    <p:extLst>
      <p:ext uri="{BB962C8B-B14F-4D97-AF65-F5344CB8AC3E}">
        <p14:creationId xmlns:p14="http://schemas.microsoft.com/office/powerpoint/2010/main" val="1402262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On va retrouver Yassine la semaine prochaine pour un nouvel épisode. </a:t>
            </a:r>
            <a:endParaRPr lang="fr-FR" dirty="0">
              <a:solidFill>
                <a:schemeClr val="tx1">
                  <a:lumMod val="65000"/>
                  <a:lumOff val="35000"/>
                </a:schemeClr>
              </a:solidFill>
              <a:latin typeface="Dosis Medium" pitchFamily="2" charset="0"/>
            </a:endParaRPr>
          </a:p>
        </p:txBody>
      </p:sp>
      <p:pic>
        <p:nvPicPr>
          <p:cNvPr id="7" name="Image 6">
            <a:extLst>
              <a:ext uri="{FF2B5EF4-FFF2-40B4-BE49-F238E27FC236}">
                <a16:creationId xmlns:a16="http://schemas.microsoft.com/office/drawing/2014/main" id="{DA96390F-EDFA-B466-6421-4ADA42DE66F9}"/>
              </a:ext>
            </a:extLst>
          </p:cNvPr>
          <p:cNvPicPr>
            <a:picLocks noChangeAspect="1"/>
          </p:cNvPicPr>
          <p:nvPr/>
        </p:nvPicPr>
        <p:blipFill>
          <a:blip r:embed="rId4"/>
          <a:stretch>
            <a:fillRect/>
          </a:stretch>
        </p:blipFill>
        <p:spPr>
          <a:xfrm>
            <a:off x="1383138" y="2067625"/>
            <a:ext cx="6735510" cy="3501901"/>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8669</TotalTime>
  <Words>1831</Words>
  <Application>Microsoft Office PowerPoint</Application>
  <PresentationFormat>Affichage à l'écran (4:3)</PresentationFormat>
  <Paragraphs>236</Paragraphs>
  <Slides>72</Slides>
  <Notes>2</Notes>
  <HiddenSlides>0</HiddenSlides>
  <MMClips>6</MMClips>
  <ScaleCrop>false</ScaleCrop>
  <HeadingPairs>
    <vt:vector size="6" baseType="variant">
      <vt:variant>
        <vt:lpstr>Polices utilisées</vt:lpstr>
      </vt:variant>
      <vt:variant>
        <vt:i4>10</vt:i4>
      </vt:variant>
      <vt:variant>
        <vt:lpstr>Thème</vt:lpstr>
      </vt:variant>
      <vt:variant>
        <vt:i4>11</vt:i4>
      </vt:variant>
      <vt:variant>
        <vt:lpstr>Titres des diapositives</vt:lpstr>
      </vt:variant>
      <vt:variant>
        <vt:i4>72</vt:i4>
      </vt:variant>
    </vt:vector>
  </HeadingPairs>
  <TitlesOfParts>
    <vt:vector size="93" baseType="lpstr">
      <vt:lpstr>Calibri</vt:lpstr>
      <vt:lpstr>Arial</vt:lpstr>
      <vt:lpstr>Dosis ExtraBold</vt:lpstr>
      <vt:lpstr>Dosis Medium</vt:lpstr>
      <vt:lpstr>Aptos Display</vt:lpstr>
      <vt:lpstr>Aptos</vt:lpstr>
      <vt:lpstr>Mistral</vt:lpstr>
      <vt:lpstr>Dosis SemiBold</vt:lpstr>
      <vt:lpstr>Dosis</vt:lpstr>
      <vt:lpstr>Wingdings</vt:lpstr>
      <vt:lpstr>2_Conception personnalisée</vt:lpstr>
      <vt:lpstr>00_Env-Enseignant</vt:lpstr>
      <vt:lpstr>Révision</vt:lpstr>
      <vt:lpstr>lecture offerte</vt:lpstr>
      <vt:lpstr>4_New Voc_01-Livret</vt:lpstr>
      <vt:lpstr>Vocab_02- Mémorisation</vt:lpstr>
      <vt:lpstr>Vocab_03- Appropriation</vt:lpstr>
      <vt:lpstr>3_Lecture</vt:lpstr>
      <vt:lpstr>02_New Voc_01-Présentation</vt:lpstr>
      <vt:lpstr>4_Lecture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Le Sahara marocain – Libérer – Récupérer – S’opposer – La patrie – La marche verte.</vt:lpstr>
      <vt:lpstr>Répétons ensemble : La révolution du Roi et du peuple – L’attachement - Défendre – Réclamer- L’exil - Renforcer.</vt:lpstr>
      <vt:lpstr>Nous allons jouer au jeu des mots invisibles. </vt:lpstr>
      <vt:lpstr>Observez bien les images. Je vais masquer deux images. </vt:lpstr>
      <vt:lpstr>Quelles sont les images qui manquent ? </vt:lpstr>
      <vt:lpstr>Les deux images qui manquent sont : Défendre et Réclamer.</vt:lpstr>
      <vt:lpstr>Nous allons jouer au jeu des mots qui bougent. </vt:lpstr>
      <vt:lpstr>Répétons ensemble : Le Sahara marocain – Libérer – Récupérer – S’opposer – La patrie – La marche verte.</vt:lpstr>
      <vt:lpstr>Observez bien. Je vais faire bouger deux images. </vt:lpstr>
      <vt:lpstr>Observez bien. Quelles sont les images qui ont bougé ? </vt:lpstr>
      <vt:lpstr>Les deux images  qui ont bougé sont : La patrie et le Sahara marocain.</vt:lpstr>
      <vt:lpstr>Maintenant, nous allons faire de la lecture. Qui veut lire ce paragraphe ? </vt:lpstr>
      <vt:lpstr>Qui veut expliquer ce paragraphe dans sa langue ? </vt:lpstr>
      <vt:lpstr>Qui veut lire la question et y répondre ? </vt:lpstr>
      <vt:lpstr>En 1975, le Maroc a organisé la Marche Verte.</vt:lpstr>
      <vt:lpstr>Qui veut lire la question et y répondre ? </vt:lpstr>
      <vt:lpstr>Présentation PowerPoint</vt:lpstr>
      <vt:lpstr>Prenez vos cahiers. 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Comment ça va ? </vt:lpstr>
      <vt:lpstr>Qu’est-ce que vous avez fait la semaine dernière ?</vt:lpstr>
      <vt:lpstr>Que faisaient les créateurs de vidéos ?</vt:lpstr>
      <vt:lpstr>Que faisaient les acteurs ?</vt:lpstr>
      <vt:lpstr>Qui conduit un avion ?</vt:lpstr>
      <vt:lpstr>Qui répare les voitures en panne ?</vt:lpstr>
      <vt:lpstr>As-tu déjà voyagé en train ?</vt:lpstr>
      <vt:lpstr>Où travaille le médecin ? </vt:lpstr>
      <vt:lpstr>Que fait le médecin pour les patients ?</vt:lpstr>
      <vt:lpstr>Quel métier souhaiterais-tu faire ? Pourquoi ? </vt:lpstr>
      <vt:lpstr>Qu’est-ce que nous pouvons faire grâce à l’IA ?</vt:lpstr>
      <vt:lpstr>Est-ce que l’IA peut remplacer les enseignants ? Pourquoi ?</vt:lpstr>
      <vt:lpstr>Pourquoi les animaux disparaissent-ils  ?</vt:lpstr>
      <vt:lpstr>Qu’est-ce qu’il faut faire pour protéger les animaux ?</vt:lpstr>
      <vt:lpstr>Que produit la station Noor ?</vt:lpstr>
      <vt:lpstr>Que produisent les éoliennes ?</vt:lpstr>
      <vt:lpstr>Pourquoi il faut utiliser des énergies renouvelables ?</vt:lpstr>
      <vt:lpstr>Qu’est-ce qui menace notre planète ?</vt:lpstr>
      <vt:lpstr>Comment lutter contre le réchauffement climatique ?</vt:lpstr>
      <vt:lpstr>Comment lutter contre la pollution ?</vt:lpstr>
      <vt:lpstr>Quand a eu lieu la marche verte ?</vt:lpstr>
      <vt:lpstr>Pourquoi les Marocains ont-ils organisé la marche verte ? </vt:lpstr>
      <vt:lpstr>Combien de personnes ont participé à la marche verte ? </vt:lpstr>
      <vt:lpstr>Vers où les Marocains ont-ils marché pacifiquement ? </vt:lpstr>
      <vt:lpstr>Pourquoi les Marocains ont-ils manifesté le 20 août 1953 ? </vt:lpstr>
      <vt:lpstr>Plan de la séance 6</vt:lpstr>
      <vt:lpstr>Maintenant, nous allons découvrir une nouvelle l’histoire « Le Maroc, mon pays ».  Est-ce que vous êtes prêts ? Ecoutez bien. </vt:lpstr>
      <vt:lpstr>Episode 1 </vt:lpstr>
      <vt:lpstr>Lecture de la vidéo.</vt:lpstr>
      <vt:lpstr>Nous allons écouter l’histoire une deuxième fois. Soyez attentifs.</vt:lpstr>
      <vt:lpstr>Lecture de la vidéo.</vt:lpstr>
      <vt:lpstr>Dans quelle région, marchent le grand-père et son petit-fils ?</vt:lpstr>
      <vt:lpstr>Le grand-père et son petit-fils marchent dans la région de Laayoune. </vt:lpstr>
      <vt:lpstr>De quoi parle le grand-père ?</vt:lpstr>
      <vt:lpstr>Le grand-père parle avec émotion de la patrie et de l’attachement des Marocains à leur pays.</vt:lpstr>
      <vt:lpstr>Quelle histoire raconte le grand-père ? </vt:lpstr>
      <vt:lpstr>Il raconte l’histoire de la Marche Verte.</vt:lpstr>
      <vt:lpstr>Pourquoi les Marocains ont-ils organisé la Marche Verte ?</vt:lpstr>
      <vt:lpstr>Pour récupérer leurs terres et montrer leur unité.</vt:lpstr>
      <vt:lpstr>Quelle valeur importante transmet le grand-père à son petit-fils ?   </vt:lpstr>
      <vt:lpstr>Le grand-père transmet à son petit-fils la valeur : qu’aimer son pays, c’est le comprendre et le protéger.</vt:lpstr>
      <vt:lpstr>On va retrouver Yassine la semaine prochaine pour un nouvel épisode.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38</cp:revision>
  <cp:lastPrinted>2025-08-13T10:11:39Z</cp:lastPrinted>
  <dcterms:created xsi:type="dcterms:W3CDTF">2025-08-01T12:31:49Z</dcterms:created>
  <dcterms:modified xsi:type="dcterms:W3CDTF">2026-05-11T11:40:52Z</dcterms:modified>
</cp:coreProperties>
</file>