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85" r:id="rId19"/>
    <p:sldId id="1117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B79CF-2C49-4F60-8D6B-670026C22B3C}" v="45" dt="2026-05-05T00:15:24.6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">
      <pc:chgData name="Salima  Ben Najem" userId="5d5d9c33-4a8f-4fad-a74b-e23ae769dead" providerId="ADAL" clId="{3B2DA2D5-F576-45EC-96B1-60930CA05631}" dt="2026-05-05T06:33:16.108" v="178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04T16:27:52.731" v="3" actId="14100"/>
        <pc:sldMkLst>
          <pc:docMk/>
          <pc:sldMk cId="56895326" sldId="257"/>
        </pc:sldMkLst>
        <pc:picChg chg="add mod">
          <ac:chgData name="Salima  Ben Najem" userId="5d5d9c33-4a8f-4fad-a74b-e23ae769dead" providerId="ADAL" clId="{3B2DA2D5-F576-45EC-96B1-60930CA05631}" dt="2026-05-04T16:27:52.731" v="3" actId="14100"/>
          <ac:picMkLst>
            <pc:docMk/>
            <pc:sldMk cId="56895326" sldId="257"/>
            <ac:picMk id="3" creationId="{4D2ED202-5E44-F4F2-348C-FBEE286C91DE}"/>
          </ac:picMkLst>
        </pc:picChg>
        <pc:picChg chg="del">
          <ac:chgData name="Salima  Ben Najem" userId="5d5d9c33-4a8f-4fad-a74b-e23ae769dead" providerId="ADAL" clId="{3B2DA2D5-F576-45EC-96B1-60930CA05631}" dt="2026-05-04T16:24:59.118" v="0" actId="478"/>
          <ac:picMkLst>
            <pc:docMk/>
            <pc:sldMk cId="56895326" sldId="257"/>
            <ac:picMk id="5" creationId="{6A6A89B2-F6AB-B680-AD2D-28AEDC173999}"/>
          </ac:picMkLst>
        </pc:picChg>
      </pc:sldChg>
      <pc:sldChg chg="modSp mod">
        <pc:chgData name="Salima  Ben Najem" userId="5d5d9c33-4a8f-4fad-a74b-e23ae769dead" providerId="ADAL" clId="{3B2DA2D5-F576-45EC-96B1-60930CA05631}" dt="2026-05-04T16:28:26.181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3B2DA2D5-F576-45EC-96B1-60930CA05631}" dt="2026-05-04T16:28:26.181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3B2DA2D5-F576-45EC-96B1-60930CA05631}" dt="2026-05-04T16:28:41.369" v="39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5-04T16:28:41.369" v="39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04T16:29:31.913" v="48" actId="14100"/>
        <pc:sldMkLst>
          <pc:docMk/>
          <pc:sldMk cId="37465405" sldId="953"/>
        </pc:sldMkLst>
        <pc:picChg chg="del">
          <ac:chgData name="Salima  Ben Najem" userId="5d5d9c33-4a8f-4fad-a74b-e23ae769dead" providerId="ADAL" clId="{3B2DA2D5-F576-45EC-96B1-60930CA05631}" dt="2026-05-04T16:28:46.324" v="40" actId="478"/>
          <ac:picMkLst>
            <pc:docMk/>
            <pc:sldMk cId="37465405" sldId="953"/>
            <ac:picMk id="2" creationId="{4F8F256E-F061-00DB-C7A2-6110133CB60B}"/>
          </ac:picMkLst>
        </pc:picChg>
        <pc:picChg chg="add mod">
          <ac:chgData name="Salima  Ben Najem" userId="5d5d9c33-4a8f-4fad-a74b-e23ae769dead" providerId="ADAL" clId="{3B2DA2D5-F576-45EC-96B1-60930CA05631}" dt="2026-05-04T16:29:31.913" v="48" actId="14100"/>
          <ac:picMkLst>
            <pc:docMk/>
            <pc:sldMk cId="37465405" sldId="953"/>
            <ac:picMk id="3" creationId="{B3D3167A-9F32-4700-7023-42B1C13498E0}"/>
          </ac:picMkLst>
        </pc:picChg>
      </pc:sldChg>
      <pc:sldChg chg="modSp mod">
        <pc:chgData name="Salima  Ben Najem" userId="5d5d9c33-4a8f-4fad-a74b-e23ae769dead" providerId="ADAL" clId="{3B2DA2D5-F576-45EC-96B1-60930CA05631}" dt="2026-05-04T16:55:15.503" v="483" actId="6549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5-04T16:55:15.503" v="483" actId="6549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04T16:54:42.764" v="439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7:00:06.983" v="856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5-04T16:59:21.780" v="782" actId="108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3B2DA2D5-F576-45EC-96B1-60930CA05631}" dt="2026-05-04T17:00:06.983" v="856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53:25.712" v="389" actId="207"/>
        <pc:sldMkLst>
          <pc:docMk/>
          <pc:sldMk cId="483520618" sldId="1012"/>
        </pc:sldMkLst>
        <pc:spChg chg="del">
          <ac:chgData name="Salima  Ben Najem" userId="5d5d9c33-4a8f-4fad-a74b-e23ae769dead" providerId="ADAL" clId="{3B2DA2D5-F576-45EC-96B1-60930CA05631}" dt="2026-05-04T16:44:13.802" v="358" actId="478"/>
          <ac:spMkLst>
            <pc:docMk/>
            <pc:sldMk cId="483520618" sldId="1012"/>
            <ac:spMk id="4" creationId="{B1D5B5A5-19C5-B7A3-D0AB-04FD200ED2CE}"/>
          </ac:spMkLst>
        </pc:spChg>
        <pc:spChg chg="add mod">
          <ac:chgData name="Salima  Ben Najem" userId="5d5d9c33-4a8f-4fad-a74b-e23ae769dead" providerId="ADAL" clId="{3B2DA2D5-F576-45EC-96B1-60930CA05631}" dt="2026-05-04T16:53:25.712" v="389" actId="207"/>
          <ac:spMkLst>
            <pc:docMk/>
            <pc:sldMk cId="483520618" sldId="1012"/>
            <ac:spMk id="5" creationId="{B220C674-3E42-E4C6-7DA1-A92D1F28D4A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7:09:47.562" v="1226"/>
        <pc:sldMkLst>
          <pc:docMk/>
          <pc:sldMk cId="1222928010" sldId="1016"/>
        </pc:sldMkLst>
        <pc:spChg chg="del">
          <ac:chgData name="Salima  Ben Najem" userId="5d5d9c33-4a8f-4fad-a74b-e23ae769dead" providerId="ADAL" clId="{3B2DA2D5-F576-45EC-96B1-60930CA05631}" dt="2026-05-04T16:44:44.417" v="360" actId="478"/>
          <ac:spMkLst>
            <pc:docMk/>
            <pc:sldMk cId="1222928010" sldId="1016"/>
            <ac:spMk id="3" creationId="{57D8654A-ADDC-097E-2A71-AD8E76EED60C}"/>
          </ac:spMkLst>
        </pc:spChg>
        <pc:spChg chg="add del mod">
          <ac:chgData name="Salima  Ben Najem" userId="5d5d9c33-4a8f-4fad-a74b-e23ae769dead" providerId="ADAL" clId="{3B2DA2D5-F576-45EC-96B1-60930CA05631}" dt="2026-05-04T17:09:46.850" v="1225" actId="478"/>
          <ac:spMkLst>
            <pc:docMk/>
            <pc:sldMk cId="1222928010" sldId="1016"/>
            <ac:spMk id="4" creationId="{F8CE5FE3-96AA-083B-190F-BE341C5E1DCC}"/>
          </ac:spMkLst>
        </pc:spChg>
        <pc:spChg chg="add mod">
          <ac:chgData name="Salima  Ben Najem" userId="5d5d9c33-4a8f-4fad-a74b-e23ae769dead" providerId="ADAL" clId="{3B2DA2D5-F576-45EC-96B1-60930CA05631}" dt="2026-05-04T17:09:47.562" v="1226"/>
          <ac:spMkLst>
            <pc:docMk/>
            <pc:sldMk cId="1222928010" sldId="1016"/>
            <ac:spMk id="5" creationId="{D5A15B27-54B9-2020-8F09-20A7DEC8C0E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28:01.859" v="5"/>
        <pc:sldMkLst>
          <pc:docMk/>
          <pc:sldMk cId="2984935514" sldId="1057"/>
        </pc:sldMkLst>
        <pc:grpChg chg="del">
          <ac:chgData name="Salima  Ben Najem" userId="5d5d9c33-4a8f-4fad-a74b-e23ae769dead" providerId="ADAL" clId="{3B2DA2D5-F576-45EC-96B1-60930CA05631}" dt="2026-05-04T16:28:01.176" v="4" actId="478"/>
          <ac:grpSpMkLst>
            <pc:docMk/>
            <pc:sldMk cId="2984935514" sldId="1057"/>
            <ac:grpSpMk id="7" creationId="{983A6FBA-8A20-3B45-322D-A5F4023ACCB0}"/>
          </ac:grpSpMkLst>
        </pc:grpChg>
        <pc:grpChg chg="add mod">
          <ac:chgData name="Salima  Ben Najem" userId="5d5d9c33-4a8f-4fad-a74b-e23ae769dead" providerId="ADAL" clId="{3B2DA2D5-F576-45EC-96B1-60930CA05631}" dt="2026-05-04T16:28:01.859" v="5"/>
          <ac:grpSpMkLst>
            <pc:docMk/>
            <pc:sldMk cId="2984935514" sldId="1057"/>
            <ac:grpSpMk id="13" creationId="{207F8D8C-95AB-6A7C-839E-0399982D40F5}"/>
          </ac:grpSpMkLst>
        </pc:grp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4" creationId="{D39DBB47-7451-C190-EFB5-C6107D07D5D0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5" creationId="{3D3ED66E-4E3C-4FC6-077F-6CF30F065F7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6" creationId="{62F7CBA2-6DD5-000C-4237-041BF15F39E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7" creationId="{EEA1ADBC-3485-9056-59B6-E0C39740C52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8" creationId="{D6CF3536-BAE0-BE21-FB9C-0E0E3E53D56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4T16:53:36.152" v="391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5-04T16:43:16.171" v="356" actId="478"/>
          <ac:spMkLst>
            <pc:docMk/>
            <pc:sldMk cId="2411651252" sldId="1087"/>
            <ac:spMk id="3" creationId="{3D94BE1E-D0E8-CAA1-6382-6D747F62B7C6}"/>
          </ac:spMkLst>
        </pc:spChg>
        <pc:spChg chg="add del mod">
          <ac:chgData name="Salima  Ben Najem" userId="5d5d9c33-4a8f-4fad-a74b-e23ae769dead" providerId="ADAL" clId="{3B2DA2D5-F576-45EC-96B1-60930CA05631}" dt="2026-05-04T16:51:36.368" v="384" actId="478"/>
          <ac:spMkLst>
            <pc:docMk/>
            <pc:sldMk cId="2411651252" sldId="1087"/>
            <ac:spMk id="4" creationId="{DF10C0F0-29B7-1370-964D-C814474A300A}"/>
          </ac:spMkLst>
        </pc:spChg>
        <pc:spChg chg="add del mod">
          <ac:chgData name="Salima  Ben Najem" userId="5d5d9c33-4a8f-4fad-a74b-e23ae769dead" providerId="ADAL" clId="{3B2DA2D5-F576-45EC-96B1-60930CA05631}" dt="2026-05-04T16:53:35.467" v="390" actId="478"/>
          <ac:spMkLst>
            <pc:docMk/>
            <pc:sldMk cId="2411651252" sldId="1087"/>
            <ac:spMk id="5" creationId="{6769968E-D388-E0DE-2B2C-30D334D9CFE9}"/>
          </ac:spMkLst>
        </pc:spChg>
        <pc:spChg chg="add mod">
          <ac:chgData name="Salima  Ben Najem" userId="5d5d9c33-4a8f-4fad-a74b-e23ae769dead" providerId="ADAL" clId="{3B2DA2D5-F576-45EC-96B1-60930CA05631}" dt="2026-05-04T16:52:12.925" v="386"/>
          <ac:spMkLst>
            <pc:docMk/>
            <pc:sldMk cId="2411651252" sldId="1087"/>
            <ac:spMk id="6" creationId="{9F401760-A11F-6E3F-99C9-9B7E2B0E866A}"/>
          </ac:spMkLst>
        </pc:spChg>
        <pc:spChg chg="add mod">
          <ac:chgData name="Salima  Ben Najem" userId="5d5d9c33-4a8f-4fad-a74b-e23ae769dead" providerId="ADAL" clId="{3B2DA2D5-F576-45EC-96B1-60930CA05631}" dt="2026-05-04T16:53:36.152" v="391"/>
          <ac:spMkLst>
            <pc:docMk/>
            <pc:sldMk cId="2411651252" sldId="1087"/>
            <ac:spMk id="7" creationId="{E5DA3E69-A8B2-12E7-CC1A-93E575CA5A06}"/>
          </ac:spMkLst>
        </pc:spChg>
      </pc:sldChg>
      <pc:sldChg chg="modSp mod">
        <pc:chgData name="Salima  Ben Najem" userId="5d5d9c33-4a8f-4fad-a74b-e23ae769dead" providerId="ADAL" clId="{3B2DA2D5-F576-45EC-96B1-60930CA05631}" dt="2026-05-04T17:10:38.647" v="1248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5-04T17:10:38.647" v="1248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7:10:55.977" v="1251" actId="1076"/>
        <pc:sldMkLst>
          <pc:docMk/>
          <pc:sldMk cId="4288946088" sldId="1092"/>
        </pc:sldMkLst>
        <pc:spChg chg="del">
          <ac:chgData name="Salima  Ben Najem" userId="5d5d9c33-4a8f-4fad-a74b-e23ae769dead" providerId="ADAL" clId="{3B2DA2D5-F576-45EC-96B1-60930CA05631}" dt="2026-05-04T17:10:50.055" v="1249" actId="478"/>
          <ac:spMkLst>
            <pc:docMk/>
            <pc:sldMk cId="4288946088" sldId="1092"/>
            <ac:spMk id="2" creationId="{D8B165D5-CB9B-3A47-CEFA-824BE21FF43E}"/>
          </ac:spMkLst>
        </pc:spChg>
        <pc:spChg chg="add mod">
          <ac:chgData name="Salima  Ben Najem" userId="5d5d9c33-4a8f-4fad-a74b-e23ae769dead" providerId="ADAL" clId="{3B2DA2D5-F576-45EC-96B1-60930CA05631}" dt="2026-05-04T17:10:55.977" v="1251" actId="1076"/>
          <ac:spMkLst>
            <pc:docMk/>
            <pc:sldMk cId="4288946088" sldId="1092"/>
            <ac:spMk id="3" creationId="{DD3B7202-2ECA-53A6-1172-E1CB8FD77EC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45:59.120" v="378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5-04T16:45:59.120" v="378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5-04T16:45:54.456" v="373" actId="14100"/>
          <ac:spMkLst>
            <pc:docMk/>
            <pc:sldMk cId="1794484197" sldId="1095"/>
            <ac:spMk id="8" creationId="{C54D7A90-61BD-987B-3FE8-81F56C72DD26}"/>
          </ac:spMkLst>
        </pc:spChg>
        <pc:picChg chg="del">
          <ac:chgData name="Salima  Ben Najem" userId="5d5d9c33-4a8f-4fad-a74b-e23ae769dead" providerId="ADAL" clId="{3B2DA2D5-F576-45EC-96B1-60930CA05631}" dt="2026-05-04T16:44:57.374" v="362" actId="478"/>
          <ac:picMkLst>
            <pc:docMk/>
            <pc:sldMk cId="1794484197" sldId="1095"/>
            <ac:picMk id="3" creationId="{9D0B3F4A-F76E-3557-C5A9-39FF8AE0E903}"/>
          </ac:picMkLst>
        </pc:picChg>
        <pc:picChg chg="add mod ord">
          <ac:chgData name="Salima  Ben Najem" userId="5d5d9c33-4a8f-4fad-a74b-e23ae769dead" providerId="ADAL" clId="{3B2DA2D5-F576-45EC-96B1-60930CA05631}" dt="2026-05-04T16:45:45.451" v="372" actId="1076"/>
          <ac:picMkLst>
            <pc:docMk/>
            <pc:sldMk cId="1794484197" sldId="1095"/>
            <ac:picMk id="4" creationId="{2E095F1A-E175-B94D-B65B-3BA4DD5AFC31}"/>
          </ac:picMkLst>
        </pc:picChg>
      </pc:sldChg>
      <pc:sldChg chg="modSp mod">
        <pc:chgData name="Salima  Ben Najem" userId="5d5d9c33-4a8f-4fad-a74b-e23ae769dead" providerId="ADAL" clId="{3B2DA2D5-F576-45EC-96B1-60930CA05631}" dt="2026-05-05T00:06:11.100" v="14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5-05T00:06:11.100" v="14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5-05T06:32:51.292" v="1778" actId="20577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5-05T00:13:51.546" v="1763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5-05T00:14:01.721" v="1764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5-05T06:32:51.292" v="1778" actId="20577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5-05T00:13:44.811" v="1762" actId="1076"/>
          <ac:grpSpMkLst>
            <pc:docMk/>
            <pc:sldMk cId="1045491029" sldId="1102"/>
            <ac:grpSpMk id="8" creationId="{BDA6E5DF-2873-8BEC-A96E-B9DA5FED0216}"/>
          </ac:grpSpMkLst>
        </pc:grpChg>
        <pc:picChg chg="add mod">
          <ac:chgData name="Salima  Ben Najem" userId="5d5d9c33-4a8f-4fad-a74b-e23ae769dead" providerId="ADAL" clId="{3B2DA2D5-F576-45EC-96B1-60930CA05631}" dt="2026-05-04T16:33:50.195" v="140"/>
          <ac:picMkLst>
            <pc:docMk/>
            <pc:sldMk cId="1045491029" sldId="1102"/>
            <ac:picMk id="3" creationId="{A92C719E-6CC7-4B81-D8A4-00B1A73630A4}"/>
          </ac:picMkLst>
        </pc:picChg>
        <pc:picChg chg="mod">
          <ac:chgData name="Salima  Ben Najem" userId="5d5d9c33-4a8f-4fad-a74b-e23ae769dead" providerId="ADAL" clId="{3B2DA2D5-F576-45EC-96B1-60930CA05631}" dt="2026-05-05T00:14:04.936" v="1765" actId="1076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5-05T00:11:44.550" v="1649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5T06:33:05.502" v="1781" actId="20577"/>
        <pc:sldMkLst>
          <pc:docMk/>
          <pc:sldMk cId="2599601088" sldId="1103"/>
        </pc:sldMkLst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8" creationId="{A5E8DE62-BC77-D797-9170-052484C72614}"/>
          </ac:spMkLst>
        </pc:spChg>
        <pc:spChg chg="add mod">
          <ac:chgData name="Salima  Ben Najem" userId="5d5d9c33-4a8f-4fad-a74b-e23ae769dead" providerId="ADAL" clId="{3B2DA2D5-F576-45EC-96B1-60930CA05631}" dt="2026-05-05T00:14:36.967" v="1769" actId="14100"/>
          <ac:spMkLst>
            <pc:docMk/>
            <pc:sldMk cId="2599601088" sldId="1103"/>
            <ac:spMk id="8" creationId="{E49A4D43-2B1B-E31C-E8F3-801E6BE06471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9" creationId="{D844E0D1-EC52-65C7-C3D8-A1059A6B9B0B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12" creationId="{FC269ADB-4A91-8A30-6EF0-7639416974CA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13" creationId="{BBBE6BB1-D67B-FE06-18E7-7ACA30534EA3}"/>
          </ac:spMkLst>
        </pc:spChg>
        <pc:spChg chg="add mod">
          <ac:chgData name="Salima  Ben Najem" userId="5d5d9c33-4a8f-4fad-a74b-e23ae769dead" providerId="ADAL" clId="{3B2DA2D5-F576-45EC-96B1-60930CA05631}" dt="2026-05-05T06:33:05.502" v="1781" actId="20577"/>
          <ac:spMkLst>
            <pc:docMk/>
            <pc:sldMk cId="2599601088" sldId="1103"/>
            <ac:spMk id="14" creationId="{238CDFAF-D088-297D-6364-06D9CC891F6F}"/>
          </ac:spMkLst>
        </pc:spChg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14" creationId="{A4602858-425A-EA57-851D-A7B30708A1C0}"/>
          </ac:spMkLst>
        </pc:spChg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15" creationId="{E5E332AA-045E-8260-96C9-B56E7A504381}"/>
          </ac:spMkLst>
        </pc:spChg>
        <pc:spChg chg="add mod ord">
          <ac:chgData name="Salima  Ben Najem" userId="5d5d9c33-4a8f-4fad-a74b-e23ae769dead" providerId="ADAL" clId="{3B2DA2D5-F576-45EC-96B1-60930CA05631}" dt="2026-05-05T00:15:29.076" v="1775" actId="167"/>
          <ac:spMkLst>
            <pc:docMk/>
            <pc:sldMk cId="2599601088" sldId="1103"/>
            <ac:spMk id="18" creationId="{B4AFE955-09E3-8497-2CC2-2E6AFC07B96C}"/>
          </ac:spMkLst>
        </pc:spChg>
        <pc:picChg chg="add mod">
          <ac:chgData name="Salima  Ben Najem" userId="5d5d9c33-4a8f-4fad-a74b-e23ae769dead" providerId="ADAL" clId="{3B2DA2D5-F576-45EC-96B1-60930CA05631}" dt="2026-05-05T00:14:36.967" v="1769" actId="14100"/>
          <ac:picMkLst>
            <pc:docMk/>
            <pc:sldMk cId="2599601088" sldId="1103"/>
            <ac:picMk id="15" creationId="{F0EE7A24-6693-FBA6-781E-A70B6FBCB94B}"/>
          </ac:picMkLst>
        </pc:picChg>
        <pc:picChg chg="add mod">
          <ac:chgData name="Salima  Ben Najem" userId="5d5d9c33-4a8f-4fad-a74b-e23ae769dead" providerId="ADAL" clId="{3B2DA2D5-F576-45EC-96B1-60930CA05631}" dt="2026-05-05T00:14:36.967" v="1769" actId="14100"/>
          <ac:picMkLst>
            <pc:docMk/>
            <pc:sldMk cId="2599601088" sldId="1103"/>
            <ac:picMk id="16" creationId="{AA83F49E-76B0-F0B7-CD4A-611563F4B656}"/>
          </ac:picMkLst>
        </pc:picChg>
        <pc:picChg chg="del">
          <ac:chgData name="Salima  Ben Najem" userId="5d5d9c33-4a8f-4fad-a74b-e23ae769dead" providerId="ADAL" clId="{3B2DA2D5-F576-45EC-96B1-60930CA05631}" dt="2026-05-05T00:14:25.300" v="1767" actId="478"/>
          <ac:picMkLst>
            <pc:docMk/>
            <pc:sldMk cId="2599601088" sldId="1103"/>
            <ac:picMk id="17" creationId="{5BC49496-749E-059B-BE49-93F0C13C12E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5T06:33:16.108" v="1784" actId="20577"/>
        <pc:sldMkLst>
          <pc:docMk/>
          <pc:sldMk cId="354532769" sldId="1104"/>
        </pc:sldMkLst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3" creationId="{499B64A0-47DC-23F3-4DE6-5F9C65C561AD}"/>
          </ac:spMkLst>
        </pc:spChg>
        <pc:spChg chg="add mod">
          <ac:chgData name="Salima  Ben Najem" userId="5d5d9c33-4a8f-4fad-a74b-e23ae769dead" providerId="ADAL" clId="{3B2DA2D5-F576-45EC-96B1-60930CA05631}" dt="2026-05-05T00:14:49.957" v="1771"/>
          <ac:spMkLst>
            <pc:docMk/>
            <pc:sldMk cId="354532769" sldId="1104"/>
            <ac:spMk id="3" creationId="{D4E08D4B-A65E-10E7-114D-FE04C533989A}"/>
          </ac:spMkLst>
        </pc:spChg>
        <pc:spChg chg="add del mod">
          <ac:chgData name="Salima  Ben Najem" userId="5d5d9c33-4a8f-4fad-a74b-e23ae769dead" providerId="ADAL" clId="{3B2DA2D5-F576-45EC-96B1-60930CA05631}" dt="2026-05-05T00:14:49.161" v="1770" actId="478"/>
          <ac:spMkLst>
            <pc:docMk/>
            <pc:sldMk cId="354532769" sldId="1104"/>
            <ac:spMk id="5" creationId="{F1B58A87-7884-1ABA-D5B4-2F5488FC2767}"/>
          </ac:spMkLst>
        </pc:spChg>
        <pc:spChg chg="add del mod">
          <ac:chgData name="Salima  Ben Najem" userId="5d5d9c33-4a8f-4fad-a74b-e23ae769dead" providerId="ADAL" clId="{3B2DA2D5-F576-45EC-96B1-60930CA05631}" dt="2026-05-05T00:14:49.161" v="1770" actId="478"/>
          <ac:spMkLst>
            <pc:docMk/>
            <pc:sldMk cId="354532769" sldId="1104"/>
            <ac:spMk id="7" creationId="{035BD892-A5B3-CFDB-ACC8-D6F9FF6759E8}"/>
          </ac:spMkLst>
        </pc:spChg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8" creationId="{00923345-F974-FA70-D3B7-DCB145B48444}"/>
          </ac:spMkLst>
        </pc:spChg>
        <pc:spChg chg="add mod">
          <ac:chgData name="Salima  Ben Najem" userId="5d5d9c33-4a8f-4fad-a74b-e23ae769dead" providerId="ADAL" clId="{3B2DA2D5-F576-45EC-96B1-60930CA05631}" dt="2026-05-05T00:14:49.957" v="1771"/>
          <ac:spMkLst>
            <pc:docMk/>
            <pc:sldMk cId="354532769" sldId="1104"/>
            <ac:spMk id="8" creationId="{450CE592-800E-234B-F939-1D8431027C5E}"/>
          </ac:spMkLst>
        </pc:spChg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9" creationId="{49E69ABB-EA78-66F9-5B70-6DAAD6B6424B}"/>
          </ac:spMkLst>
        </pc:spChg>
        <pc:spChg chg="add del mod">
          <ac:chgData name="Salima  Ben Najem" userId="5d5d9c33-4a8f-4fad-a74b-e23ae769dead" providerId="ADAL" clId="{3B2DA2D5-F576-45EC-96B1-60930CA05631}" dt="2026-05-05T00:14:58.241" v="1772" actId="478"/>
          <ac:spMkLst>
            <pc:docMk/>
            <pc:sldMk cId="354532769" sldId="1104"/>
            <ac:spMk id="10" creationId="{878F673C-7E0A-E0EE-39F6-43F9F2F7E8D0}"/>
          </ac:spMkLst>
        </pc:spChg>
        <pc:spChg chg="add mod">
          <ac:chgData name="Salima  Ben Najem" userId="5d5d9c33-4a8f-4fad-a74b-e23ae769dead" providerId="ADAL" clId="{3B2DA2D5-F576-45EC-96B1-60930CA05631}" dt="2026-05-05T00:15:14.975" v="1773"/>
          <ac:spMkLst>
            <pc:docMk/>
            <pc:sldMk cId="354532769" sldId="1104"/>
            <ac:spMk id="14" creationId="{C66C7320-B53F-A40D-F9F1-05BE716B0221}"/>
          </ac:spMkLst>
        </pc:spChg>
        <pc:spChg chg="add mod">
          <ac:chgData name="Salima  Ben Najem" userId="5d5d9c33-4a8f-4fad-a74b-e23ae769dead" providerId="ADAL" clId="{3B2DA2D5-F576-45EC-96B1-60930CA05631}" dt="2026-05-05T06:33:16.108" v="1784" actId="20577"/>
          <ac:spMkLst>
            <pc:docMk/>
            <pc:sldMk cId="354532769" sldId="1104"/>
            <ac:spMk id="21" creationId="{2C30F0FC-175E-9022-D4C1-2B80C41303EE}"/>
          </ac:spMkLst>
        </pc:spChg>
        <pc:picChg chg="add mod">
          <ac:chgData name="Salima  Ben Najem" userId="5d5d9c33-4a8f-4fad-a74b-e23ae769dead" providerId="ADAL" clId="{3B2DA2D5-F576-45EC-96B1-60930CA05631}" dt="2026-05-05T00:14:49.957" v="1771"/>
          <ac:picMkLst>
            <pc:docMk/>
            <pc:sldMk cId="354532769" sldId="1104"/>
            <ac:picMk id="9" creationId="{255B7FD5-7F8E-A986-37C4-D35662E12927}"/>
          </ac:picMkLst>
        </pc:picChg>
        <pc:picChg chg="add mod">
          <ac:chgData name="Salima  Ben Najem" userId="5d5d9c33-4a8f-4fad-a74b-e23ae769dead" providerId="ADAL" clId="{3B2DA2D5-F576-45EC-96B1-60930CA05631}" dt="2026-05-05T00:14:49.957" v="1771"/>
          <ac:picMkLst>
            <pc:docMk/>
            <pc:sldMk cId="354532769" sldId="1104"/>
            <ac:picMk id="11" creationId="{74B12C49-727D-800D-C635-ED9E2FAD2C43}"/>
          </ac:picMkLst>
        </pc:picChg>
      </pc:sldChg>
      <pc:sldChg chg="modSp mod">
        <pc:chgData name="Salima  Ben Najem" userId="5d5d9c33-4a8f-4fad-a74b-e23ae769dead" providerId="ADAL" clId="{3B2DA2D5-F576-45EC-96B1-60930CA05631}" dt="2026-05-04T16:58:23.110" v="706" actId="20577"/>
        <pc:sldMkLst>
          <pc:docMk/>
          <pc:sldMk cId="1811792765" sldId="1107"/>
        </pc:sldMkLst>
        <pc:spChg chg="mod">
          <ac:chgData name="Salima  Ben Najem" userId="5d5d9c33-4a8f-4fad-a74b-e23ae769dead" providerId="ADAL" clId="{3B2DA2D5-F576-45EC-96B1-60930CA05631}" dt="2026-05-04T16:58:23.110" v="706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04T16:57:58.685" v="647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6:56:47.974" v="638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5-04T16:56:47.974" v="638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5-04T16:56:20.503" v="584" actId="207"/>
          <ac:spMkLst>
            <pc:docMk/>
            <pc:sldMk cId="1897251234" sldId="1108"/>
            <ac:spMk id="5" creationId="{C2C85C37-2844-1E17-06A1-9BE624419057}"/>
          </ac:spMkLst>
        </pc:spChg>
      </pc:sldChg>
      <pc:sldChg chg="modSp mod">
        <pc:chgData name="Salima  Ben Najem" userId="5d5d9c33-4a8f-4fad-a74b-e23ae769dead" providerId="ADAL" clId="{3B2DA2D5-F576-45EC-96B1-60930CA05631}" dt="2026-05-04T17:02:03.880" v="933" actId="103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5-04T17:02:03.880" v="933" actId="1037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5-04T17:01:22.364" v="869" actId="2057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5-04T17:03:21.370" v="979" actId="2057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5-04T17:03:06.203" v="942" actId="108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3B2DA2D5-F576-45EC-96B1-60930CA05631}" dt="2026-05-04T17:03:21.370" v="979" actId="20577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5-04T17:04:48.143" v="1048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5-04T17:04:48.143" v="1048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5-04T17:04:23.948" v="993" actId="20577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5-04T17:06:21.448" v="1099" actId="108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5-04T17:06:21.448" v="1099" actId="108"/>
          <ac:spMkLst>
            <pc:docMk/>
            <pc:sldMk cId="683216518" sldId="1112"/>
            <ac:spMk id="2" creationId="{F5181E67-F997-2CBC-A8B9-A47F988D1577}"/>
          </ac:spMkLst>
        </pc:spChg>
        <pc:spChg chg="mod">
          <ac:chgData name="Salima  Ben Najem" userId="5d5d9c33-4a8f-4fad-a74b-e23ae769dead" providerId="ADAL" clId="{3B2DA2D5-F576-45EC-96B1-60930CA05631}" dt="2026-05-04T17:06:00.606" v="1098" actId="108"/>
          <ac:spMkLst>
            <pc:docMk/>
            <pc:sldMk cId="683216518" sldId="1112"/>
            <ac:spMk id="7" creationId="{3C8ED61F-7E98-47F8-7D5F-9CD92B67410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53:49.616" v="393"/>
        <pc:sldMkLst>
          <pc:docMk/>
          <pc:sldMk cId="1659264525" sldId="1113"/>
        </pc:sldMkLst>
        <pc:spChg chg="del mod">
          <ac:chgData name="Salima  Ben Najem" userId="5d5d9c33-4a8f-4fad-a74b-e23ae769dead" providerId="ADAL" clId="{3B2DA2D5-F576-45EC-96B1-60930CA05631}" dt="2026-05-04T16:53:48.843" v="392" actId="478"/>
          <ac:spMkLst>
            <pc:docMk/>
            <pc:sldMk cId="1659264525" sldId="1113"/>
            <ac:spMk id="4" creationId="{DAC0AE7C-E898-1A7A-8A58-7A1C1AB0ECA2}"/>
          </ac:spMkLst>
        </pc:spChg>
        <pc:spChg chg="add mod">
          <ac:chgData name="Salima  Ben Najem" userId="5d5d9c33-4a8f-4fad-a74b-e23ae769dead" providerId="ADAL" clId="{3B2DA2D5-F576-45EC-96B1-60930CA05631}" dt="2026-05-04T16:53:49.616" v="393"/>
          <ac:spMkLst>
            <pc:docMk/>
            <pc:sldMk cId="1659264525" sldId="1113"/>
            <ac:spMk id="5" creationId="{95388800-2460-AA32-FE0C-09BA9D3E31E3}"/>
          </ac:spMkLst>
        </pc:spChg>
      </pc:sldChg>
      <pc:sldChg chg="modSp mod">
        <pc:chgData name="Salima  Ben Najem" userId="5d5d9c33-4a8f-4fad-a74b-e23ae769dead" providerId="ADAL" clId="{3B2DA2D5-F576-45EC-96B1-60930CA05631}" dt="2026-05-04T17:07:38.929" v="1121" actId="108"/>
        <pc:sldMkLst>
          <pc:docMk/>
          <pc:sldMk cId="2096686548" sldId="1114"/>
        </pc:sldMkLst>
        <pc:spChg chg="mod">
          <ac:chgData name="Salima  Ben Najem" userId="5d5d9c33-4a8f-4fad-a74b-e23ae769dead" providerId="ADAL" clId="{3B2DA2D5-F576-45EC-96B1-60930CA05631}" dt="2026-05-04T17:07:38.929" v="1121" actId="108"/>
          <ac:spMkLst>
            <pc:docMk/>
            <pc:sldMk cId="2096686548" sldId="1114"/>
            <ac:spMk id="2" creationId="{92ADF528-8EBD-8E2B-6CB8-8FB336FCDCD4}"/>
          </ac:spMkLst>
        </pc:spChg>
        <pc:spChg chg="mod">
          <ac:chgData name="Salima  Ben Najem" userId="5d5d9c33-4a8f-4fad-a74b-e23ae769dead" providerId="ADAL" clId="{3B2DA2D5-F576-45EC-96B1-60930CA05631}" dt="2026-05-04T17:07:10.386" v="1115" actId="20577"/>
          <ac:spMkLst>
            <pc:docMk/>
            <pc:sldMk cId="2096686548" sldId="1114"/>
            <ac:spMk id="3" creationId="{0379EA61-21AC-8A67-D153-A6630B75DC34}"/>
          </ac:spMkLst>
        </pc:spChg>
      </pc:sldChg>
      <pc:sldChg chg="modSp mod">
        <pc:chgData name="Salima  Ben Najem" userId="5d5d9c33-4a8f-4fad-a74b-e23ae769dead" providerId="ADAL" clId="{3B2DA2D5-F576-45EC-96B1-60930CA05631}" dt="2026-05-04T17:09:19.743" v="1224" actId="20577"/>
        <pc:sldMkLst>
          <pc:docMk/>
          <pc:sldMk cId="629208420" sldId="1115"/>
        </pc:sldMkLst>
        <pc:spChg chg="mod">
          <ac:chgData name="Salima  Ben Najem" userId="5d5d9c33-4a8f-4fad-a74b-e23ae769dead" providerId="ADAL" clId="{3B2DA2D5-F576-45EC-96B1-60930CA05631}" dt="2026-05-04T17:08:57.790" v="1160" actId="108"/>
          <ac:spMkLst>
            <pc:docMk/>
            <pc:sldMk cId="629208420" sldId="1115"/>
            <ac:spMk id="2" creationId="{6D8AF31F-C68F-2C91-87AC-7DE66A0F9CBA}"/>
          </ac:spMkLst>
        </pc:spChg>
        <pc:spChg chg="mod">
          <ac:chgData name="Salima  Ben Najem" userId="5d5d9c33-4a8f-4fad-a74b-e23ae769dead" providerId="ADAL" clId="{3B2DA2D5-F576-45EC-96B1-60930CA05631}" dt="2026-05-04T17:09:19.743" v="1224" actId="20577"/>
          <ac:spMkLst>
            <pc:docMk/>
            <pc:sldMk cId="629208420" sldId="1115"/>
            <ac:spMk id="7" creationId="{4EC2E42B-1F02-C928-93D0-766D82B8D1A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3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0D86610-BE25-8FD6-3AE0-1FADE0E0B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8" b="305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B3DC61E-9714-D7AE-49D8-6227B001AEBC}"/>
              </a:ext>
            </a:extLst>
          </p:cNvPr>
          <p:cNvGrpSpPr/>
          <p:nvPr/>
        </p:nvGrpSpPr>
        <p:grpSpPr>
          <a:xfrm>
            <a:off x="1140741" y="2373819"/>
            <a:ext cx="6862518" cy="2701637"/>
            <a:chOff x="238370" y="2507043"/>
            <a:chExt cx="6862518" cy="270163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57ED6D9-5ADD-8969-0FBF-285D8E3C9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527" y="2568757"/>
              <a:ext cx="1726429" cy="261221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3E083FF-67C9-630B-9558-4EE34FE4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57623" y="2507043"/>
              <a:ext cx="1743265" cy="2673927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34855F-8BF3-6A46-5C92-5B9477893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370" y="2541046"/>
              <a:ext cx="1726429" cy="264810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6363545-4A13-19AE-2A65-B728225B0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654" y="2560577"/>
              <a:ext cx="1726429" cy="2648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631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Texte (Compréhension 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143A69-7CA5-8228-A9D3-8F16E480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3D73724-3B00-FE95-A6DC-4B8CB1BC0D3E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9D2E4-4736-8477-00F8-B0F3EDAF9B80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7BC178-E2A6-6AC3-9055-70C8C7D30DB9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BA010CCF-EDDB-3E05-8DB7-3C7F32270009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2E7A655-5AA8-F853-EE30-7410368A4749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285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la marche verte et de la révolution du Roi et du peuple.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la marche verte.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ORAL N5 S5">
            <a:hlinkClick r:id="" action="ppaction://media"/>
            <a:extLst>
              <a:ext uri="{FF2B5EF4-FFF2-40B4-BE49-F238E27FC236}">
                <a16:creationId xmlns:a16="http://schemas.microsoft.com/office/drawing/2014/main" id="{0C7D11A3-2EE7-A32F-CFF8-ECAE3423C2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23" y="1961464"/>
            <a:ext cx="7360954" cy="414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46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la marche verte et de la révolution du Roi et du peuple.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85698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2184590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90189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91079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89721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88686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90756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89721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D0DE12-412F-75FF-A47A-1075678893D1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8FA037-E847-04BA-7B2F-8917723E6B51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AEE9A0C-3F87-952B-4947-EEBBF24EB069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02D88D5-8DD8-BDC9-1228-0AD2F441BEC1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0D69771-7A88-217C-DFEA-4A884D60A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94DD213-F405-44AD-8EFC-79282DF8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A28C12-074D-E275-5111-44CD7C4C92AD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BBADCAE-9ACF-4577-452C-1D2CB4BBD491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007DCF-4575-4052-BD26-FD93091B1AD0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E2CE78F-7C13-987C-A401-551DAEDB3853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CBFAAA6-6B8E-64A7-1AE4-8FDB73A0E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BB32064-78E4-3D38-588F-A9FA51065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la marche verte et de la révolution du Roi et du peuple.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/>
              <a:t>Prendre la parole pour parler de la marche verte et de la révolution du Roi et du peuple.</a:t>
            </a:r>
            <a:endParaRPr lang="fr-FR" sz="14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630B4D-EBFF-D860-B048-45A3837D9ED2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5">
            <a:hlinkClick r:id="" action="ppaction://media"/>
            <a:extLst>
              <a:ext uri="{FF2B5EF4-FFF2-40B4-BE49-F238E27FC236}">
                <a16:creationId xmlns:a16="http://schemas.microsoft.com/office/drawing/2014/main" id="{F786F0B3-6213-8530-335C-53ED7C8A5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5">
            <a:hlinkClick r:id="" action="ppaction://media"/>
            <a:extLst>
              <a:ext uri="{FF2B5EF4-FFF2-40B4-BE49-F238E27FC236}">
                <a16:creationId xmlns:a16="http://schemas.microsoft.com/office/drawing/2014/main" id="{C45109CE-101F-547F-AB89-3CAB188DB0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594A6B-7B7E-24D1-D122-C49129405F8D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20C674-3E42-E4C6-7DA1-A92D1F28D4A7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6364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« De quoi se souviennent tous les Marocains ? 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734324" y="2765368"/>
            <a:ext cx="778625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se souviennent tous les Marocains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954" y="794561"/>
            <a:ext cx="711689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Tous les Marocains se souviennent de la marche verte. Mais je peux dire aussi : Tous les Marocains se souviennent de la révolution du Roi et du peuple.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85C37-2844-1E17-06A1-9BE624419057}"/>
              </a:ext>
            </a:extLst>
          </p:cNvPr>
          <p:cNvSpPr txBox="1"/>
          <p:nvPr/>
        </p:nvSpPr>
        <p:spPr>
          <a:xfrm>
            <a:off x="1142708" y="2446388"/>
            <a:ext cx="68585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Tous les Marocains se souviennent de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27851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« À quelle date ont-ils organisé cet événement ?».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04454" y="2616432"/>
            <a:ext cx="7263705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ont-ils organisé cet événement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490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Ils ont organisé cet événement le 6 novembre 1975.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DB3DDF-7AA0-E17C-9BAC-9D60F099A086}"/>
              </a:ext>
            </a:extLst>
          </p:cNvPr>
          <p:cNvSpPr txBox="1"/>
          <p:nvPr/>
        </p:nvSpPr>
        <p:spPr>
          <a:xfrm>
            <a:off x="1247681" y="2437924"/>
            <a:ext cx="6756073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Tous les Marocains se souviennent 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marche verte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Ils ont organisé cet événement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6 novembre 1975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lang="fr-FR" sz="3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591" y="755999"/>
            <a:ext cx="6958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«Combien de Marocains et de Marocaines ont participé à cette marche pacifique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532033" y="2539327"/>
            <a:ext cx="8079934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Combien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cette marche pacifique ?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350000 Marocains et Marocaines ont participé à cette marche pacifique.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193B57-2FDF-DFB8-1A9A-4E8E5099B951}"/>
              </a:ext>
            </a:extLst>
          </p:cNvPr>
          <p:cNvSpPr txBox="1"/>
          <p:nvPr/>
        </p:nvSpPr>
        <p:spPr>
          <a:xfrm>
            <a:off x="1161603" y="2171500"/>
            <a:ext cx="68762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Tous les Marocains se souviennent 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marche verte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Ils ont organisé cet événement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6 novembre 1975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350000 Marocains et Marocaines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ont participé à cette marche pacifique.</a:t>
            </a:r>
            <a:endParaRPr lang="fr-FR" sz="3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les Marocains ont-ils organisé la marche verte ?  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62014" y="2715676"/>
            <a:ext cx="864068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la marche verte ?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860" y="755999"/>
            <a:ext cx="6876267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pour récupérer le Sahara marocain et libérer leur pays. Mais je peux dire aussi : pour défendre leur patrie.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EF3604-A50B-7E3D-684B-07F5FEA9280D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. Ils ont organisé cet événement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le 6 novembre 1975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.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350000 Marocains et Marocaines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ont participé à cette marche pacifique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pour récupérer le Sahara marocain et libérer leur pays.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C07167-6BFD-CC6F-D50E-BE9476EB6295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647414" y="2360373"/>
            <a:ext cx="892917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 quoi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se souviennent-ils?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ont-ils organisé 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Combien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___________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8E8124-4FE3-BFFD-3062-3177B7F49B2C}"/>
              </a:ext>
            </a:extLst>
          </p:cNvPr>
          <p:cNvSpPr txBox="1"/>
          <p:nvPr/>
        </p:nvSpPr>
        <p:spPr>
          <a:xfrm>
            <a:off x="597838" y="2376889"/>
            <a:ext cx="892917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 quoi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se souviennent-ils?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ont-ils organisé 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Combien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___________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3FD7DB-2845-463F-45C4-58105FBF39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9382" y="828204"/>
            <a:ext cx="937111" cy="690102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E095F1A-E175-B94D-B65B-3BA4DD5AF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4" y="1608119"/>
            <a:ext cx="3307302" cy="507294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115.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4" y="5462337"/>
            <a:ext cx="3307302" cy="639663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11340</TotalTime>
  <Words>1411</Words>
  <Application>Microsoft Office PowerPoint</Application>
  <PresentationFormat>Affichage à l'écran (4:3)</PresentationFormat>
  <Paragraphs>134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Wingdings</vt:lpstr>
      <vt:lpstr>Calibri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la marche verte.</vt:lpstr>
      <vt:lpstr>Lecture de la vidéo. </vt:lpstr>
      <vt:lpstr>Maintenant, on va prendre la parole pour parler de la marche verte et de la révolution du Roi et du peuple.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« De quoi se souviennent tous les Marocains ? » Qui veut me donner des propositions ? Levez la main. </vt:lpstr>
      <vt:lpstr>Il y a plusieurs réponses possibles. Une réponse peut être : Tous les Marocains se souviennent de la marche verte. Mais je peux dire aussi : Tous les Marocains se souviennent de la révolution du Roi et du peuple.</vt:lpstr>
      <vt:lpstr>Après je pose une autre question : « À quelle date ont-ils organisé cet événement ?». Levez la main. </vt:lpstr>
      <vt:lpstr>La réponse est : Ils ont organisé cet événement le 6 novembre 1975.</vt:lpstr>
      <vt:lpstr>Ensuite, je me pose une autre question : «Combien de Marocains et de Marocaines ont participé à cette marche pacifique ? » Levez la main. </vt:lpstr>
      <vt:lpstr>La réponse est : 350000 Marocains et Marocaines ont participé à cette marche pacifique.</vt:lpstr>
      <vt:lpstr>Ensuite, je me pose une autre question : «  Pourquoi les Marocains ont-ils organisé la marche verte ?  ». Levez la main. </vt:lpstr>
      <vt:lpstr>Il y a plusieurs réponses possibles. Une réponse peut être : pour récupérer le Sahara marocain et libérer leur pays. Mais je peux dire aussi : pour défendre leur patrie.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115.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65</cp:revision>
  <cp:lastPrinted>2025-08-13T10:11:39Z</cp:lastPrinted>
  <dcterms:created xsi:type="dcterms:W3CDTF">2025-08-01T12:31:49Z</dcterms:created>
  <dcterms:modified xsi:type="dcterms:W3CDTF">2026-05-10T20:43:56Z</dcterms:modified>
</cp:coreProperties>
</file>