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6.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7.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8.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9.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10.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11.xml" ContentType="application/vnd.openxmlformats-officedocument.theme+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12.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41" r:id="rId1"/>
    <p:sldMasterId id="2147483743" r:id="rId2"/>
    <p:sldMasterId id="2147483697" r:id="rId3"/>
    <p:sldMasterId id="2147483711" r:id="rId4"/>
    <p:sldMasterId id="2147483720" r:id="rId5"/>
    <p:sldMasterId id="2147483756" r:id="rId6"/>
    <p:sldMasterId id="2147483766" r:id="rId7"/>
    <p:sldMasterId id="2147483781" r:id="rId8"/>
    <p:sldMasterId id="2147483784" r:id="rId9"/>
    <p:sldMasterId id="2147483796" r:id="rId10"/>
    <p:sldMasterId id="2147483842" r:id="rId11"/>
    <p:sldMasterId id="2147483852" r:id="rId12"/>
    <p:sldMasterId id="2147483862" r:id="rId13"/>
  </p:sldMasterIdLst>
  <p:notesMasterIdLst>
    <p:notesMasterId r:id="rId65"/>
  </p:notesMasterIdLst>
  <p:sldIdLst>
    <p:sldId id="1030" r:id="rId14"/>
    <p:sldId id="1029" r:id="rId15"/>
    <p:sldId id="953" r:id="rId16"/>
    <p:sldId id="847" r:id="rId17"/>
    <p:sldId id="1155" r:id="rId18"/>
    <p:sldId id="799" r:id="rId19"/>
    <p:sldId id="1077" r:id="rId20"/>
    <p:sldId id="1093" r:id="rId21"/>
    <p:sldId id="1079" r:id="rId22"/>
    <p:sldId id="1094" r:id="rId23"/>
    <p:sldId id="1095" r:id="rId24"/>
    <p:sldId id="1122" r:id="rId25"/>
    <p:sldId id="1096" r:id="rId26"/>
    <p:sldId id="1141" r:id="rId27"/>
    <p:sldId id="1066" r:id="rId28"/>
    <p:sldId id="1166" r:id="rId29"/>
    <p:sldId id="1167" r:id="rId30"/>
    <p:sldId id="1078" r:id="rId31"/>
    <p:sldId id="1176" r:id="rId32"/>
    <p:sldId id="1150" r:id="rId33"/>
    <p:sldId id="1151" r:id="rId34"/>
    <p:sldId id="1119" r:id="rId35"/>
    <p:sldId id="972" r:id="rId36"/>
    <p:sldId id="1088" r:id="rId37"/>
    <p:sldId id="1089" r:id="rId38"/>
    <p:sldId id="1153" r:id="rId39"/>
    <p:sldId id="1091" r:id="rId40"/>
    <p:sldId id="1092" r:id="rId41"/>
    <p:sldId id="1154" r:id="rId42"/>
    <p:sldId id="1073" r:id="rId43"/>
    <p:sldId id="1037" r:id="rId44"/>
    <p:sldId id="1169" r:id="rId45"/>
    <p:sldId id="1170" r:id="rId46"/>
    <p:sldId id="1177" r:id="rId47"/>
    <p:sldId id="1129" r:id="rId48"/>
    <p:sldId id="1081" r:id="rId49"/>
    <p:sldId id="1120" r:id="rId50"/>
    <p:sldId id="1146" r:id="rId51"/>
    <p:sldId id="1131" r:id="rId52"/>
    <p:sldId id="1147" r:id="rId53"/>
    <p:sldId id="1112" r:id="rId54"/>
    <p:sldId id="1086" r:id="rId55"/>
    <p:sldId id="1178" r:id="rId56"/>
    <p:sldId id="1162" r:id="rId57"/>
    <p:sldId id="1163" r:id="rId58"/>
    <p:sldId id="1164" r:id="rId59"/>
    <p:sldId id="1142" r:id="rId60"/>
    <p:sldId id="1143" r:id="rId61"/>
    <p:sldId id="1144" r:id="rId62"/>
    <p:sldId id="1145" r:id="rId63"/>
    <p:sldId id="1128" r:id="rId64"/>
  </p:sldIdLst>
  <p:sldSz cx="9144000" cy="6858000" type="screen4x3"/>
  <p:notesSz cx="6735763" cy="9866313"/>
  <p:embeddedFontLst>
    <p:embeddedFont>
      <p:font typeface="Dosis" pitchFamily="2" charset="0"/>
      <p:regular r:id="rId66"/>
      <p:bold r:id="rId67"/>
    </p:embeddedFont>
    <p:embeddedFont>
      <p:font typeface="Dosis ExtraBold" pitchFamily="2" charset="0"/>
      <p:bold r:id="rId68"/>
    </p:embeddedFont>
    <p:embeddedFont>
      <p:font typeface="Dosis Medium" pitchFamily="2" charset="0"/>
      <p:regular r:id="rId69"/>
    </p:embeddedFont>
    <p:embeddedFont>
      <p:font typeface="Dosis SemiBold" pitchFamily="2" charset="0"/>
      <p:bold r:id="rId70"/>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E84234"/>
    <a:srgbClr val="424D7B"/>
    <a:srgbClr val="00ACA4"/>
    <a:srgbClr val="2AB6D7"/>
    <a:srgbClr val="DDFFFD"/>
    <a:srgbClr val="565F88"/>
    <a:srgbClr val="F26553"/>
    <a:srgbClr val="55B7DE"/>
    <a:srgbClr val="A1A6BC"/>
    <a:srgbClr val="4B537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E9195F2-E428-4A4D-9AEB-6F4764724E8C}" v="7" dt="2026-05-04T16:13:46.695"/>
    <p1510:client id="{BDC7DE81-ED9C-4239-998A-967B835286B1}" v="25" dt="2026-05-04T14:40:48.036"/>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463" autoAdjust="0"/>
    <p:restoredTop sz="93246" autoAdjust="0"/>
  </p:normalViewPr>
  <p:slideViewPr>
    <p:cSldViewPr snapToGrid="0">
      <p:cViewPr varScale="1">
        <p:scale>
          <a:sx n="77" d="100"/>
          <a:sy n="77" d="100"/>
        </p:scale>
        <p:origin x="136" y="45"/>
      </p:cViewPr>
      <p:guideLst>
        <p:guide orient="horz" pos="2160"/>
        <p:guide pos="2880"/>
      </p:guideLst>
    </p:cSldViewPr>
  </p:slideViewPr>
  <p:notesTextViewPr>
    <p:cViewPr>
      <p:scale>
        <a:sx n="3" d="2"/>
        <a:sy n="3" d="2"/>
      </p:scale>
      <p:origin x="0" y="0"/>
    </p:cViewPr>
  </p:notesTextViewPr>
  <p:sorterViewPr>
    <p:cViewPr>
      <p:scale>
        <a:sx n="100" d="100"/>
        <a:sy n="100" d="100"/>
      </p:scale>
      <p:origin x="0" y="-907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slide" Target="slides/slide26.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slide" Target="slides/slide29.xml"/><Relationship Id="rId47" Type="http://schemas.openxmlformats.org/officeDocument/2006/relationships/slide" Target="slides/slide34.xml"/><Relationship Id="rId50" Type="http://schemas.openxmlformats.org/officeDocument/2006/relationships/slide" Target="slides/slide37.xml"/><Relationship Id="rId55" Type="http://schemas.openxmlformats.org/officeDocument/2006/relationships/slide" Target="slides/slide42.xml"/><Relationship Id="rId63" Type="http://schemas.openxmlformats.org/officeDocument/2006/relationships/slide" Target="slides/slide50.xml"/><Relationship Id="rId68" Type="http://schemas.openxmlformats.org/officeDocument/2006/relationships/font" Target="fonts/font3.fntdata"/><Relationship Id="rId76" Type="http://schemas.microsoft.com/office/2015/10/relationships/revisionInfo" Target="revisionInfo.xml"/><Relationship Id="rId7" Type="http://schemas.openxmlformats.org/officeDocument/2006/relationships/slideMaster" Target="slideMasters/slideMaster7.xml"/><Relationship Id="rId71"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3.xml"/><Relationship Id="rId29" Type="http://schemas.openxmlformats.org/officeDocument/2006/relationships/slide" Target="slides/slide16.xml"/><Relationship Id="rId11" Type="http://schemas.openxmlformats.org/officeDocument/2006/relationships/slideMaster" Target="slideMasters/slideMaster11.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slide" Target="slides/slide32.xml"/><Relationship Id="rId53" Type="http://schemas.openxmlformats.org/officeDocument/2006/relationships/slide" Target="slides/slide40.xml"/><Relationship Id="rId58" Type="http://schemas.openxmlformats.org/officeDocument/2006/relationships/slide" Target="slides/slide45.xml"/><Relationship Id="rId66" Type="http://schemas.openxmlformats.org/officeDocument/2006/relationships/font" Target="fonts/font1.fntdata"/><Relationship Id="rId74"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slide" Target="slides/slide44.xml"/><Relationship Id="rId61" Type="http://schemas.openxmlformats.org/officeDocument/2006/relationships/slide" Target="slides/slide48.xml"/><Relationship Id="rId10" Type="http://schemas.openxmlformats.org/officeDocument/2006/relationships/slideMaster" Target="slideMasters/slideMaster10.xml"/><Relationship Id="rId19" Type="http://schemas.openxmlformats.org/officeDocument/2006/relationships/slide" Target="slides/slide6.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slide" Target="slides/slide47.xml"/><Relationship Id="rId65" Type="http://schemas.openxmlformats.org/officeDocument/2006/relationships/notesMaster" Target="notesMasters/notesMaster1.xml"/><Relationship Id="rId73"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56" Type="http://schemas.openxmlformats.org/officeDocument/2006/relationships/slide" Target="slides/slide43.xml"/><Relationship Id="rId64" Type="http://schemas.openxmlformats.org/officeDocument/2006/relationships/slide" Target="slides/slide51.xml"/><Relationship Id="rId69" Type="http://schemas.openxmlformats.org/officeDocument/2006/relationships/font" Target="fonts/font4.fntdata"/><Relationship Id="rId77" Type="http://schemas.microsoft.com/office/2018/10/relationships/authors" Target="authors.xml"/><Relationship Id="rId8" Type="http://schemas.openxmlformats.org/officeDocument/2006/relationships/slideMaster" Target="slideMasters/slideMaster8.xml"/><Relationship Id="rId51" Type="http://schemas.openxmlformats.org/officeDocument/2006/relationships/slide" Target="slides/slide38.xml"/><Relationship Id="rId72"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59" Type="http://schemas.openxmlformats.org/officeDocument/2006/relationships/slide" Target="slides/slide46.xml"/><Relationship Id="rId67" Type="http://schemas.openxmlformats.org/officeDocument/2006/relationships/font" Target="fonts/font2.fntdata"/><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slide" Target="slides/slide41.xml"/><Relationship Id="rId62" Type="http://schemas.openxmlformats.org/officeDocument/2006/relationships/slide" Target="slides/slide49.xml"/><Relationship Id="rId70" Type="http://schemas.openxmlformats.org/officeDocument/2006/relationships/font" Target="fonts/font5.fntdata"/><Relationship Id="rId75"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lima  Ben Najem" userId="5d5d9c33-4a8f-4fad-a74b-e23ae769dead" providerId="ADAL" clId="{9BC4A8D2-6BD3-4F6E-9B89-9E8D97E5DD9E}"/>
    <pc:docChg chg="undo custSel addSld delSld modSld">
      <pc:chgData name="Salima  Ben Najem" userId="5d5d9c33-4a8f-4fad-a74b-e23ae769dead" providerId="ADAL" clId="{9BC4A8D2-6BD3-4F6E-9B89-9E8D97E5DD9E}" dt="2026-05-04T14:41:00.552" v="135" actId="20577"/>
      <pc:docMkLst>
        <pc:docMk/>
      </pc:docMkLst>
      <pc:sldChg chg="addSp delSp modSp mod">
        <pc:chgData name="Salima  Ben Najem" userId="5d5d9c33-4a8f-4fad-a74b-e23ae769dead" providerId="ADAL" clId="{9BC4A8D2-6BD3-4F6E-9B89-9E8D97E5DD9E}" dt="2026-05-04T14:12:57.533" v="6"/>
        <pc:sldMkLst>
          <pc:docMk/>
          <pc:sldMk cId="1961739097" sldId="799"/>
        </pc:sldMkLst>
        <pc:spChg chg="add mod">
          <ac:chgData name="Salima  Ben Najem" userId="5d5d9c33-4a8f-4fad-a74b-e23ae769dead" providerId="ADAL" clId="{9BC4A8D2-6BD3-4F6E-9B89-9E8D97E5DD9E}" dt="2026-05-04T14:12:57.533" v="6"/>
          <ac:spMkLst>
            <pc:docMk/>
            <pc:sldMk cId="1961739097" sldId="799"/>
            <ac:spMk id="9" creationId="{2A06E7FD-7B97-7698-DEC1-AA153106B705}"/>
          </ac:spMkLst>
        </pc:spChg>
        <pc:spChg chg="del">
          <ac:chgData name="Salima  Ben Najem" userId="5d5d9c33-4a8f-4fad-a74b-e23ae769dead" providerId="ADAL" clId="{9BC4A8D2-6BD3-4F6E-9B89-9E8D97E5DD9E}" dt="2026-05-04T14:12:56.034" v="5" actId="478"/>
          <ac:spMkLst>
            <pc:docMk/>
            <pc:sldMk cId="1961739097" sldId="799"/>
            <ac:spMk id="10" creationId="{D83AF408-5B5D-DCC4-9B1B-45EA1543D3F8}"/>
          </ac:spMkLst>
        </pc:spChg>
        <pc:spChg chg="del">
          <ac:chgData name="Salima  Ben Najem" userId="5d5d9c33-4a8f-4fad-a74b-e23ae769dead" providerId="ADAL" clId="{9BC4A8D2-6BD3-4F6E-9B89-9E8D97E5DD9E}" dt="2026-05-04T14:12:56.034" v="5" actId="478"/>
          <ac:spMkLst>
            <pc:docMk/>
            <pc:sldMk cId="1961739097" sldId="799"/>
            <ac:spMk id="11" creationId="{A00EFF4F-6340-2B20-7B36-F1E08584C50E}"/>
          </ac:spMkLst>
        </pc:spChg>
        <pc:spChg chg="add mod">
          <ac:chgData name="Salima  Ben Najem" userId="5d5d9c33-4a8f-4fad-a74b-e23ae769dead" providerId="ADAL" clId="{9BC4A8D2-6BD3-4F6E-9B89-9E8D97E5DD9E}" dt="2026-05-04T14:12:57.533" v="6"/>
          <ac:spMkLst>
            <pc:docMk/>
            <pc:sldMk cId="1961739097" sldId="799"/>
            <ac:spMk id="12" creationId="{C2F64F03-833C-57A2-6E0B-EAA5B88A7742}"/>
          </ac:spMkLst>
        </pc:spChg>
      </pc:sldChg>
      <pc:sldChg chg="del">
        <pc:chgData name="Salima  Ben Najem" userId="5d5d9c33-4a8f-4fad-a74b-e23ae769dead" providerId="ADAL" clId="{9BC4A8D2-6BD3-4F6E-9B89-9E8D97E5DD9E}" dt="2026-05-04T14:13:24.377" v="8" actId="47"/>
        <pc:sldMkLst>
          <pc:docMk/>
          <pc:sldMk cId="4253363032" sldId="800"/>
        </pc:sldMkLst>
      </pc:sldChg>
      <pc:sldChg chg="del">
        <pc:chgData name="Salima  Ben Najem" userId="5d5d9c33-4a8f-4fad-a74b-e23ae769dead" providerId="ADAL" clId="{9BC4A8D2-6BD3-4F6E-9B89-9E8D97E5DD9E}" dt="2026-05-04T14:14:47.005" v="18" actId="47"/>
        <pc:sldMkLst>
          <pc:docMk/>
          <pc:sldMk cId="2112265781" sldId="805"/>
        </pc:sldMkLst>
      </pc:sldChg>
      <pc:sldChg chg="addSp delSp modSp mod">
        <pc:chgData name="Salima  Ben Najem" userId="5d5d9c33-4a8f-4fad-a74b-e23ae769dead" providerId="ADAL" clId="{9BC4A8D2-6BD3-4F6E-9B89-9E8D97E5DD9E}" dt="2026-05-04T14:30:33.069" v="48" actId="164"/>
        <pc:sldMkLst>
          <pc:docMk/>
          <pc:sldMk cId="3005613515" sldId="847"/>
        </pc:sldMkLst>
        <pc:grpChg chg="add mod">
          <ac:chgData name="Salima  Ben Najem" userId="5d5d9c33-4a8f-4fad-a74b-e23ae769dead" providerId="ADAL" clId="{9BC4A8D2-6BD3-4F6E-9B89-9E8D97E5DD9E}" dt="2026-05-04T14:30:33.069" v="48" actId="164"/>
          <ac:grpSpMkLst>
            <pc:docMk/>
            <pc:sldMk cId="3005613515" sldId="847"/>
            <ac:grpSpMk id="4" creationId="{A5D01FED-CAB1-A4BC-5E7E-601D6DE3CA13}"/>
          </ac:grpSpMkLst>
        </pc:grpChg>
        <pc:grpChg chg="del">
          <ac:chgData name="Salima  Ben Najem" userId="5d5d9c33-4a8f-4fad-a74b-e23ae769dead" providerId="ADAL" clId="{9BC4A8D2-6BD3-4F6E-9B89-9E8D97E5DD9E}" dt="2026-05-04T14:11:22.022" v="1" actId="478"/>
          <ac:grpSpMkLst>
            <pc:docMk/>
            <pc:sldMk cId="3005613515" sldId="847"/>
            <ac:grpSpMk id="6" creationId="{041F125F-3DFA-1385-0371-9C7B179523F8}"/>
          </ac:grpSpMkLst>
        </pc:grpChg>
        <pc:grpChg chg="add mod">
          <ac:chgData name="Salima  Ben Najem" userId="5d5d9c33-4a8f-4fad-a74b-e23ae769dead" providerId="ADAL" clId="{9BC4A8D2-6BD3-4F6E-9B89-9E8D97E5DD9E}" dt="2026-05-04T14:30:33.069" v="48" actId="164"/>
          <ac:grpSpMkLst>
            <pc:docMk/>
            <pc:sldMk cId="3005613515" sldId="847"/>
            <ac:grpSpMk id="21" creationId="{17D1B4B2-B59F-FBDA-6F25-AEBD14EAB050}"/>
          </ac:grpSpMkLst>
        </pc:grpChg>
        <pc:picChg chg="mod">
          <ac:chgData name="Salima  Ben Najem" userId="5d5d9c33-4a8f-4fad-a74b-e23ae769dead" providerId="ADAL" clId="{9BC4A8D2-6BD3-4F6E-9B89-9E8D97E5DD9E}" dt="2026-05-04T14:11:23.147" v="2"/>
          <ac:picMkLst>
            <pc:docMk/>
            <pc:sldMk cId="3005613515" sldId="847"/>
            <ac:picMk id="5" creationId="{0592008F-562C-A98F-F185-D90C83C4CAAB}"/>
          </ac:picMkLst>
        </pc:picChg>
        <pc:picChg chg="mod">
          <ac:chgData name="Salima  Ben Najem" userId="5d5d9c33-4a8f-4fad-a74b-e23ae769dead" providerId="ADAL" clId="{9BC4A8D2-6BD3-4F6E-9B89-9E8D97E5DD9E}" dt="2026-05-04T14:11:23.147" v="2"/>
          <ac:picMkLst>
            <pc:docMk/>
            <pc:sldMk cId="3005613515" sldId="847"/>
            <ac:picMk id="7" creationId="{CA14D0F6-F897-1D84-42FA-85ED3B4AD61A}"/>
          </ac:picMkLst>
        </pc:picChg>
        <pc:picChg chg="del mod">
          <ac:chgData name="Salima  Ben Najem" userId="5d5d9c33-4a8f-4fad-a74b-e23ae769dead" providerId="ADAL" clId="{9BC4A8D2-6BD3-4F6E-9B89-9E8D97E5DD9E}" dt="2026-05-04T14:21:10.264" v="41" actId="478"/>
          <ac:picMkLst>
            <pc:docMk/>
            <pc:sldMk cId="3005613515" sldId="847"/>
            <ac:picMk id="11" creationId="{B6CA27DB-C125-2E60-80F9-52674C339D06}"/>
          </ac:picMkLst>
        </pc:picChg>
        <pc:picChg chg="mod">
          <ac:chgData name="Salima  Ben Najem" userId="5d5d9c33-4a8f-4fad-a74b-e23ae769dead" providerId="ADAL" clId="{9BC4A8D2-6BD3-4F6E-9B89-9E8D97E5DD9E}" dt="2026-05-04T14:11:23.147" v="2"/>
          <ac:picMkLst>
            <pc:docMk/>
            <pc:sldMk cId="3005613515" sldId="847"/>
            <ac:picMk id="12" creationId="{3F177828-F9E6-C912-6C4C-9D9F2823FE5B}"/>
          </ac:picMkLst>
        </pc:picChg>
        <pc:picChg chg="mod">
          <ac:chgData name="Salima  Ben Najem" userId="5d5d9c33-4a8f-4fad-a74b-e23ae769dead" providerId="ADAL" clId="{9BC4A8D2-6BD3-4F6E-9B89-9E8D97E5DD9E}" dt="2026-05-04T14:11:23.147" v="2"/>
          <ac:picMkLst>
            <pc:docMk/>
            <pc:sldMk cId="3005613515" sldId="847"/>
            <ac:picMk id="14" creationId="{FC846CA9-2CC4-07E0-9827-3EBC56D004AD}"/>
          </ac:picMkLst>
        </pc:picChg>
        <pc:picChg chg="add mod">
          <ac:chgData name="Salima  Ben Najem" userId="5d5d9c33-4a8f-4fad-a74b-e23ae769dead" providerId="ADAL" clId="{9BC4A8D2-6BD3-4F6E-9B89-9E8D97E5DD9E}" dt="2026-05-04T14:30:33.069" v="48" actId="164"/>
          <ac:picMkLst>
            <pc:docMk/>
            <pc:sldMk cId="3005613515" sldId="847"/>
            <ac:picMk id="20" creationId="{00F599E8-1024-AE8D-2072-69FE7EBDF2CD}"/>
          </ac:picMkLst>
        </pc:picChg>
      </pc:sldChg>
      <pc:sldChg chg="del">
        <pc:chgData name="Salima  Ben Najem" userId="5d5d9c33-4a8f-4fad-a74b-e23ae769dead" providerId="ADAL" clId="{9BC4A8D2-6BD3-4F6E-9B89-9E8D97E5DD9E}" dt="2026-05-04T14:15:54.009" v="21" actId="47"/>
        <pc:sldMkLst>
          <pc:docMk/>
          <pc:sldMk cId="433524010" sldId="907"/>
        </pc:sldMkLst>
      </pc:sldChg>
      <pc:sldChg chg="del">
        <pc:chgData name="Salima  Ben Najem" userId="5d5d9c33-4a8f-4fad-a74b-e23ae769dead" providerId="ADAL" clId="{9BC4A8D2-6BD3-4F6E-9B89-9E8D97E5DD9E}" dt="2026-05-04T14:15:54.009" v="21" actId="47"/>
        <pc:sldMkLst>
          <pc:docMk/>
          <pc:sldMk cId="3998068937" sldId="949"/>
        </pc:sldMkLst>
      </pc:sldChg>
      <pc:sldChg chg="add">
        <pc:chgData name="Salima  Ben Najem" userId="5d5d9c33-4a8f-4fad-a74b-e23ae769dead" providerId="ADAL" clId="{9BC4A8D2-6BD3-4F6E-9B89-9E8D97E5DD9E}" dt="2026-05-04T14:16:25.695" v="22"/>
        <pc:sldMkLst>
          <pc:docMk/>
          <pc:sldMk cId="2906049686" sldId="972"/>
        </pc:sldMkLst>
      </pc:sldChg>
      <pc:sldChg chg="addSp delSp modSp mod">
        <pc:chgData name="Salima  Ben Najem" userId="5d5d9c33-4a8f-4fad-a74b-e23ae769dead" providerId="ADAL" clId="{9BC4A8D2-6BD3-4F6E-9B89-9E8D97E5DD9E}" dt="2026-05-04T14:11:50.709" v="4" actId="26606"/>
        <pc:sldMkLst>
          <pc:docMk/>
          <pc:sldMk cId="2105461963" sldId="1030"/>
        </pc:sldMkLst>
        <pc:spChg chg="del">
          <ac:chgData name="Salima  Ben Najem" userId="5d5d9c33-4a8f-4fad-a74b-e23ae769dead" providerId="ADAL" clId="{9BC4A8D2-6BD3-4F6E-9B89-9E8D97E5DD9E}" dt="2026-05-04T14:11:50.709" v="4" actId="26606"/>
          <ac:spMkLst>
            <pc:docMk/>
            <pc:sldMk cId="2105461963" sldId="1030"/>
            <ac:spMk id="18" creationId="{42A4FC2C-047E-45A5-965D-8E1E3BF09BC6}"/>
          </ac:spMkLst>
        </pc:spChg>
        <pc:spChg chg="add">
          <ac:chgData name="Salima  Ben Najem" userId="5d5d9c33-4a8f-4fad-a74b-e23ae769dead" providerId="ADAL" clId="{9BC4A8D2-6BD3-4F6E-9B89-9E8D97E5DD9E}" dt="2026-05-04T14:11:50.709" v="4" actId="26606"/>
          <ac:spMkLst>
            <pc:docMk/>
            <pc:sldMk cId="2105461963" sldId="1030"/>
            <ac:spMk id="23" creationId="{42A4FC2C-047E-45A5-965D-8E1E3BF09BC6}"/>
          </ac:spMkLst>
        </pc:spChg>
        <pc:picChg chg="del">
          <ac:chgData name="Salima  Ben Najem" userId="5d5d9c33-4a8f-4fad-a74b-e23ae769dead" providerId="ADAL" clId="{9BC4A8D2-6BD3-4F6E-9B89-9E8D97E5DD9E}" dt="2026-05-04T14:09:49.302" v="0" actId="478"/>
          <ac:picMkLst>
            <pc:docMk/>
            <pc:sldMk cId="2105461963" sldId="1030"/>
            <ac:picMk id="3" creationId="{49E342F6-6D33-4448-2D7D-F910965C55F7}"/>
          </ac:picMkLst>
        </pc:picChg>
        <pc:picChg chg="add mod">
          <ac:chgData name="Salima  Ben Najem" userId="5d5d9c33-4a8f-4fad-a74b-e23ae769dead" providerId="ADAL" clId="{9BC4A8D2-6BD3-4F6E-9B89-9E8D97E5DD9E}" dt="2026-05-04T14:11:50.709" v="4" actId="26606"/>
          <ac:picMkLst>
            <pc:docMk/>
            <pc:sldMk cId="2105461963" sldId="1030"/>
            <ac:picMk id="4" creationId="{DF753EB3-D651-A4FC-7044-49FDC9745BE8}"/>
          </ac:picMkLst>
        </pc:picChg>
      </pc:sldChg>
      <pc:sldChg chg="addSp delSp modSp add del mod">
        <pc:chgData name="Salima  Ben Najem" userId="5d5d9c33-4a8f-4fad-a74b-e23ae769dead" providerId="ADAL" clId="{9BC4A8D2-6BD3-4F6E-9B89-9E8D97E5DD9E}" dt="2026-05-04T14:31:20.248" v="57" actId="14100"/>
        <pc:sldMkLst>
          <pc:docMk/>
          <pc:sldMk cId="479180215" sldId="1037"/>
        </pc:sldMkLst>
        <pc:spChg chg="mod">
          <ac:chgData name="Salima  Ben Najem" userId="5d5d9c33-4a8f-4fad-a74b-e23ae769dead" providerId="ADAL" clId="{9BC4A8D2-6BD3-4F6E-9B89-9E8D97E5DD9E}" dt="2026-05-04T14:31:10.663" v="54" actId="20577"/>
          <ac:spMkLst>
            <pc:docMk/>
            <pc:sldMk cId="479180215" sldId="1037"/>
            <ac:spMk id="2" creationId="{442E01AB-E4E4-4C54-7FDD-B1FCB5FF552E}"/>
          </ac:spMkLst>
        </pc:spChg>
        <pc:spChg chg="mod">
          <ac:chgData name="Salima  Ben Najem" userId="5d5d9c33-4a8f-4fad-a74b-e23ae769dead" providerId="ADAL" clId="{9BC4A8D2-6BD3-4F6E-9B89-9E8D97E5DD9E}" dt="2026-05-04T14:31:20.248" v="57" actId="14100"/>
          <ac:spMkLst>
            <pc:docMk/>
            <pc:sldMk cId="479180215" sldId="1037"/>
            <ac:spMk id="6" creationId="{CBAD19CE-1633-D5AD-41C6-1E95FCB27BFF}"/>
          </ac:spMkLst>
        </pc:spChg>
        <pc:picChg chg="del">
          <ac:chgData name="Salima  Ben Najem" userId="5d5d9c33-4a8f-4fad-a74b-e23ae769dead" providerId="ADAL" clId="{9BC4A8D2-6BD3-4F6E-9B89-9E8D97E5DD9E}" dt="2026-05-04T14:20:25.395" v="39" actId="478"/>
          <ac:picMkLst>
            <pc:docMk/>
            <pc:sldMk cId="479180215" sldId="1037"/>
            <ac:picMk id="4" creationId="{DDE1CFB9-B2EF-079E-BBA7-C0956CEDDF9A}"/>
          </ac:picMkLst>
        </pc:picChg>
        <pc:picChg chg="add mod">
          <ac:chgData name="Salima  Ben Najem" userId="5d5d9c33-4a8f-4fad-a74b-e23ae769dead" providerId="ADAL" clId="{9BC4A8D2-6BD3-4F6E-9B89-9E8D97E5DD9E}" dt="2026-05-04T14:20:27.250" v="40"/>
          <ac:picMkLst>
            <pc:docMk/>
            <pc:sldMk cId="479180215" sldId="1037"/>
            <ac:picMk id="5" creationId="{97F5837C-D87E-4F2A-04D5-5ACAB3FB12DE}"/>
          </ac:picMkLst>
        </pc:picChg>
        <pc:picChg chg="add mod ord">
          <ac:chgData name="Salima  Ben Najem" userId="5d5d9c33-4a8f-4fad-a74b-e23ae769dead" providerId="ADAL" clId="{9BC4A8D2-6BD3-4F6E-9B89-9E8D97E5DD9E}" dt="2026-05-04T14:31:14.160" v="55" actId="167"/>
          <ac:picMkLst>
            <pc:docMk/>
            <pc:sldMk cId="479180215" sldId="1037"/>
            <ac:picMk id="7" creationId="{EC9FD6D1-8FA6-0571-8833-EC8DAB183856}"/>
          </ac:picMkLst>
        </pc:picChg>
      </pc:sldChg>
      <pc:sldChg chg="add">
        <pc:chgData name="Salima  Ben Najem" userId="5d5d9c33-4a8f-4fad-a74b-e23ae769dead" providerId="ADAL" clId="{9BC4A8D2-6BD3-4F6E-9B89-9E8D97E5DD9E}" dt="2026-05-04T14:15:33.461" v="20"/>
        <pc:sldMkLst>
          <pc:docMk/>
          <pc:sldMk cId="1799744133" sldId="1066"/>
        </pc:sldMkLst>
      </pc:sldChg>
      <pc:sldChg chg="del">
        <pc:chgData name="Salima  Ben Najem" userId="5d5d9c33-4a8f-4fad-a74b-e23ae769dead" providerId="ADAL" clId="{9BC4A8D2-6BD3-4F6E-9B89-9E8D97E5DD9E}" dt="2026-05-04T14:15:54.009" v="21" actId="47"/>
        <pc:sldMkLst>
          <pc:docMk/>
          <pc:sldMk cId="3039050873" sldId="1073"/>
        </pc:sldMkLst>
      </pc:sldChg>
      <pc:sldChg chg="add">
        <pc:chgData name="Salima  Ben Najem" userId="5d5d9c33-4a8f-4fad-a74b-e23ae769dead" providerId="ADAL" clId="{9BC4A8D2-6BD3-4F6E-9B89-9E8D97E5DD9E}" dt="2026-05-04T14:15:33.461" v="20"/>
        <pc:sldMkLst>
          <pc:docMk/>
          <pc:sldMk cId="2011808783" sldId="1078"/>
        </pc:sldMkLst>
      </pc:sldChg>
      <pc:sldChg chg="add">
        <pc:chgData name="Salima  Ben Najem" userId="5d5d9c33-4a8f-4fad-a74b-e23ae769dead" providerId="ADAL" clId="{9BC4A8D2-6BD3-4F6E-9B89-9E8D97E5DD9E}" dt="2026-05-04T14:15:33.461" v="20"/>
        <pc:sldMkLst>
          <pc:docMk/>
          <pc:sldMk cId="3860729293" sldId="1079"/>
        </pc:sldMkLst>
      </pc:sldChg>
      <pc:sldChg chg="del">
        <pc:chgData name="Salima  Ben Najem" userId="5d5d9c33-4a8f-4fad-a74b-e23ae769dead" providerId="ADAL" clId="{9BC4A8D2-6BD3-4F6E-9B89-9E8D97E5DD9E}" dt="2026-05-04T14:15:10.929" v="19" actId="47"/>
        <pc:sldMkLst>
          <pc:docMk/>
          <pc:sldMk cId="3668321979" sldId="1082"/>
        </pc:sldMkLst>
      </pc:sldChg>
      <pc:sldChg chg="addSp delSp modSp mod">
        <pc:chgData name="Salima  Ben Najem" userId="5d5d9c33-4a8f-4fad-a74b-e23ae769dead" providerId="ADAL" clId="{9BC4A8D2-6BD3-4F6E-9B89-9E8D97E5DD9E}" dt="2026-05-04T14:38:45.799" v="102"/>
        <pc:sldMkLst>
          <pc:docMk/>
          <pc:sldMk cId="2669487527" sldId="1086"/>
        </pc:sldMkLst>
        <pc:spChg chg="add mod">
          <ac:chgData name="Salima  Ben Najem" userId="5d5d9c33-4a8f-4fad-a74b-e23ae769dead" providerId="ADAL" clId="{9BC4A8D2-6BD3-4F6E-9B89-9E8D97E5DD9E}" dt="2026-05-04T14:38:45.799" v="102"/>
          <ac:spMkLst>
            <pc:docMk/>
            <pc:sldMk cId="2669487527" sldId="1086"/>
            <ac:spMk id="2" creationId="{222D9BEF-08A4-4AFC-88DE-25D17E8A5C44}"/>
          </ac:spMkLst>
        </pc:spChg>
        <pc:spChg chg="del">
          <ac:chgData name="Salima  Ben Najem" userId="5d5d9c33-4a8f-4fad-a74b-e23ae769dead" providerId="ADAL" clId="{9BC4A8D2-6BD3-4F6E-9B89-9E8D97E5DD9E}" dt="2026-05-04T14:38:34.455" v="101" actId="478"/>
          <ac:spMkLst>
            <pc:docMk/>
            <pc:sldMk cId="2669487527" sldId="1086"/>
            <ac:spMk id="3" creationId="{24970C65-8512-364A-AEB9-3D52C29A92AF}"/>
          </ac:spMkLst>
        </pc:spChg>
      </pc:sldChg>
      <pc:sldChg chg="add">
        <pc:chgData name="Salima  Ben Najem" userId="5d5d9c33-4a8f-4fad-a74b-e23ae769dead" providerId="ADAL" clId="{9BC4A8D2-6BD3-4F6E-9B89-9E8D97E5DD9E}" dt="2026-05-04T14:16:25.695" v="22"/>
        <pc:sldMkLst>
          <pc:docMk/>
          <pc:sldMk cId="2757947447" sldId="1088"/>
        </pc:sldMkLst>
      </pc:sldChg>
      <pc:sldChg chg="add">
        <pc:chgData name="Salima  Ben Najem" userId="5d5d9c33-4a8f-4fad-a74b-e23ae769dead" providerId="ADAL" clId="{9BC4A8D2-6BD3-4F6E-9B89-9E8D97E5DD9E}" dt="2026-05-04T14:16:25.695" v="22"/>
        <pc:sldMkLst>
          <pc:docMk/>
          <pc:sldMk cId="2736546835" sldId="1089"/>
        </pc:sldMkLst>
      </pc:sldChg>
      <pc:sldChg chg="add">
        <pc:chgData name="Salima  Ben Najem" userId="5d5d9c33-4a8f-4fad-a74b-e23ae769dead" providerId="ADAL" clId="{9BC4A8D2-6BD3-4F6E-9B89-9E8D97E5DD9E}" dt="2026-05-04T14:16:25.695" v="22"/>
        <pc:sldMkLst>
          <pc:docMk/>
          <pc:sldMk cId="1239533160" sldId="1091"/>
        </pc:sldMkLst>
      </pc:sldChg>
      <pc:sldChg chg="del">
        <pc:chgData name="Salima  Ben Najem" userId="5d5d9c33-4a8f-4fad-a74b-e23ae769dead" providerId="ADAL" clId="{9BC4A8D2-6BD3-4F6E-9B89-9E8D97E5DD9E}" dt="2026-05-04T14:15:10.929" v="19" actId="47"/>
        <pc:sldMkLst>
          <pc:docMk/>
          <pc:sldMk cId="3927406471" sldId="1091"/>
        </pc:sldMkLst>
      </pc:sldChg>
      <pc:sldChg chg="add del">
        <pc:chgData name="Salima  Ben Najem" userId="5d5d9c33-4a8f-4fad-a74b-e23ae769dead" providerId="ADAL" clId="{9BC4A8D2-6BD3-4F6E-9B89-9E8D97E5DD9E}" dt="2026-05-04T14:16:25.695" v="22"/>
        <pc:sldMkLst>
          <pc:docMk/>
          <pc:sldMk cId="523205244" sldId="1092"/>
        </pc:sldMkLst>
      </pc:sldChg>
      <pc:sldChg chg="add del">
        <pc:chgData name="Salima  Ben Najem" userId="5d5d9c33-4a8f-4fad-a74b-e23ae769dead" providerId="ADAL" clId="{9BC4A8D2-6BD3-4F6E-9B89-9E8D97E5DD9E}" dt="2026-05-04T14:15:33.461" v="20"/>
        <pc:sldMkLst>
          <pc:docMk/>
          <pc:sldMk cId="3574904296" sldId="1094"/>
        </pc:sldMkLst>
      </pc:sldChg>
      <pc:sldChg chg="add del">
        <pc:chgData name="Salima  Ben Najem" userId="5d5d9c33-4a8f-4fad-a74b-e23ae769dead" providerId="ADAL" clId="{9BC4A8D2-6BD3-4F6E-9B89-9E8D97E5DD9E}" dt="2026-05-04T14:15:33.461" v="20"/>
        <pc:sldMkLst>
          <pc:docMk/>
          <pc:sldMk cId="1698378585" sldId="1095"/>
        </pc:sldMkLst>
      </pc:sldChg>
      <pc:sldChg chg="add del">
        <pc:chgData name="Salima  Ben Najem" userId="5d5d9c33-4a8f-4fad-a74b-e23ae769dead" providerId="ADAL" clId="{9BC4A8D2-6BD3-4F6E-9B89-9E8D97E5DD9E}" dt="2026-05-04T14:15:33.461" v="20"/>
        <pc:sldMkLst>
          <pc:docMk/>
          <pc:sldMk cId="3452452071" sldId="1096"/>
        </pc:sldMkLst>
      </pc:sldChg>
      <pc:sldChg chg="add del">
        <pc:chgData name="Salima  Ben Najem" userId="5d5d9c33-4a8f-4fad-a74b-e23ae769dead" providerId="ADAL" clId="{9BC4A8D2-6BD3-4F6E-9B89-9E8D97E5DD9E}" dt="2026-05-04T14:16:25.695" v="22"/>
        <pc:sldMkLst>
          <pc:docMk/>
          <pc:sldMk cId="4252094161" sldId="1108"/>
        </pc:sldMkLst>
      </pc:sldChg>
      <pc:sldChg chg="add del">
        <pc:chgData name="Salima  Ben Najem" userId="5d5d9c33-4a8f-4fad-a74b-e23ae769dead" providerId="ADAL" clId="{9BC4A8D2-6BD3-4F6E-9B89-9E8D97E5DD9E}" dt="2026-05-04T14:16:25.695" v="22"/>
        <pc:sldMkLst>
          <pc:docMk/>
          <pc:sldMk cId="3449266326" sldId="1109"/>
        </pc:sldMkLst>
      </pc:sldChg>
      <pc:sldChg chg="add">
        <pc:chgData name="Salima  Ben Najem" userId="5d5d9c33-4a8f-4fad-a74b-e23ae769dead" providerId="ADAL" clId="{9BC4A8D2-6BD3-4F6E-9B89-9E8D97E5DD9E}" dt="2026-05-04T14:16:25.695" v="22"/>
        <pc:sldMkLst>
          <pc:docMk/>
          <pc:sldMk cId="569544017" sldId="1110"/>
        </pc:sldMkLst>
      </pc:sldChg>
      <pc:sldChg chg="modSp mod">
        <pc:chgData name="Salima  Ben Najem" userId="5d5d9c33-4a8f-4fad-a74b-e23ae769dead" providerId="ADAL" clId="{9BC4A8D2-6BD3-4F6E-9B89-9E8D97E5DD9E}" dt="2026-05-04T14:36:20.186" v="70" actId="21"/>
        <pc:sldMkLst>
          <pc:docMk/>
          <pc:sldMk cId="2802330117" sldId="1112"/>
        </pc:sldMkLst>
        <pc:spChg chg="mod">
          <ac:chgData name="Salima  Ben Najem" userId="5d5d9c33-4a8f-4fad-a74b-e23ae769dead" providerId="ADAL" clId="{9BC4A8D2-6BD3-4F6E-9B89-9E8D97E5DD9E}" dt="2026-05-04T14:36:20.186" v="70" actId="21"/>
          <ac:spMkLst>
            <pc:docMk/>
            <pc:sldMk cId="2802330117" sldId="1112"/>
            <ac:spMk id="3" creationId="{F2BFF8B7-18FA-9F8C-0099-AF62AA72DC21}"/>
          </ac:spMkLst>
        </pc:spChg>
      </pc:sldChg>
      <pc:sldChg chg="del">
        <pc:chgData name="Salima  Ben Najem" userId="5d5d9c33-4a8f-4fad-a74b-e23ae769dead" providerId="ADAL" clId="{9BC4A8D2-6BD3-4F6E-9B89-9E8D97E5DD9E}" dt="2026-05-04T14:15:54.009" v="21" actId="47"/>
        <pc:sldMkLst>
          <pc:docMk/>
          <pc:sldMk cId="3044408722" sldId="1119"/>
        </pc:sldMkLst>
      </pc:sldChg>
      <pc:sldChg chg="modSp mod">
        <pc:chgData name="Salima  Ben Najem" userId="5d5d9c33-4a8f-4fad-a74b-e23ae769dead" providerId="ADAL" clId="{9BC4A8D2-6BD3-4F6E-9B89-9E8D97E5DD9E}" dt="2026-05-04T14:39:17.376" v="109" actId="1076"/>
        <pc:sldMkLst>
          <pc:docMk/>
          <pc:sldMk cId="2866015633" sldId="1120"/>
        </pc:sldMkLst>
        <pc:spChg chg="mod">
          <ac:chgData name="Salima  Ben Najem" userId="5d5d9c33-4a8f-4fad-a74b-e23ae769dead" providerId="ADAL" clId="{9BC4A8D2-6BD3-4F6E-9B89-9E8D97E5DD9E}" dt="2026-05-04T14:39:17.376" v="109" actId="1076"/>
          <ac:spMkLst>
            <pc:docMk/>
            <pc:sldMk cId="2866015633" sldId="1120"/>
            <ac:spMk id="14" creationId="{089362B5-C29F-FA54-557B-F73912351D5E}"/>
          </ac:spMkLst>
        </pc:spChg>
      </pc:sldChg>
      <pc:sldChg chg="add">
        <pc:chgData name="Salima  Ben Najem" userId="5d5d9c33-4a8f-4fad-a74b-e23ae769dead" providerId="ADAL" clId="{9BC4A8D2-6BD3-4F6E-9B89-9E8D97E5DD9E}" dt="2026-05-04T14:15:33.461" v="20"/>
        <pc:sldMkLst>
          <pc:docMk/>
          <pc:sldMk cId="681867371" sldId="1122"/>
        </pc:sldMkLst>
      </pc:sldChg>
      <pc:sldChg chg="del">
        <pc:chgData name="Salima  Ben Najem" userId="5d5d9c33-4a8f-4fad-a74b-e23ae769dead" providerId="ADAL" clId="{9BC4A8D2-6BD3-4F6E-9B89-9E8D97E5DD9E}" dt="2026-05-04T14:15:54.009" v="21" actId="47"/>
        <pc:sldMkLst>
          <pc:docMk/>
          <pc:sldMk cId="956810445" sldId="1126"/>
        </pc:sldMkLst>
      </pc:sldChg>
      <pc:sldChg chg="del">
        <pc:chgData name="Salima  Ben Najem" userId="5d5d9c33-4a8f-4fad-a74b-e23ae769dead" providerId="ADAL" clId="{9BC4A8D2-6BD3-4F6E-9B89-9E8D97E5DD9E}" dt="2026-05-04T14:15:54.009" v="21" actId="47"/>
        <pc:sldMkLst>
          <pc:docMk/>
          <pc:sldMk cId="76439049" sldId="1127"/>
        </pc:sldMkLst>
      </pc:sldChg>
      <pc:sldChg chg="addSp delSp modSp mod">
        <pc:chgData name="Salima  Ben Najem" userId="5d5d9c33-4a8f-4fad-a74b-e23ae769dead" providerId="ADAL" clId="{9BC4A8D2-6BD3-4F6E-9B89-9E8D97E5DD9E}" dt="2026-05-04T14:19:30.539" v="36" actId="20577"/>
        <pc:sldMkLst>
          <pc:docMk/>
          <pc:sldMk cId="3275765009" sldId="1129"/>
        </pc:sldMkLst>
        <pc:spChg chg="mod">
          <ac:chgData name="Salima  Ben Najem" userId="5d5d9c33-4a8f-4fad-a74b-e23ae769dead" providerId="ADAL" clId="{9BC4A8D2-6BD3-4F6E-9B89-9E8D97E5DD9E}" dt="2026-05-04T14:19:30.539" v="36" actId="20577"/>
          <ac:spMkLst>
            <pc:docMk/>
            <pc:sldMk cId="3275765009" sldId="1129"/>
            <ac:spMk id="4" creationId="{F1264451-129C-D862-85AF-92BE8BBDB573}"/>
          </ac:spMkLst>
        </pc:spChg>
        <pc:spChg chg="mod">
          <ac:chgData name="Salima  Ben Najem" userId="5d5d9c33-4a8f-4fad-a74b-e23ae769dead" providerId="ADAL" clId="{9BC4A8D2-6BD3-4F6E-9B89-9E8D97E5DD9E}" dt="2026-05-04T14:19:25.845" v="32" actId="14100"/>
          <ac:spMkLst>
            <pc:docMk/>
            <pc:sldMk cId="3275765009" sldId="1129"/>
            <ac:spMk id="5" creationId="{B77653BE-8B16-60A8-FAC7-231BC07C35F2}"/>
          </ac:spMkLst>
        </pc:spChg>
        <pc:picChg chg="del">
          <ac:chgData name="Salima  Ben Najem" userId="5d5d9c33-4a8f-4fad-a74b-e23ae769dead" providerId="ADAL" clId="{9BC4A8D2-6BD3-4F6E-9B89-9E8D97E5DD9E}" dt="2026-05-04T14:18:54.195" v="23" actId="478"/>
          <ac:picMkLst>
            <pc:docMk/>
            <pc:sldMk cId="3275765009" sldId="1129"/>
            <ac:picMk id="2" creationId="{47D7EAEA-DA6A-F538-1BE1-BC670B58D11D}"/>
          </ac:picMkLst>
        </pc:picChg>
        <pc:picChg chg="add mod ord">
          <ac:chgData name="Salima  Ben Najem" userId="5d5d9c33-4a8f-4fad-a74b-e23ae769dead" providerId="ADAL" clId="{9BC4A8D2-6BD3-4F6E-9B89-9E8D97E5DD9E}" dt="2026-05-04T14:19:10.741" v="28" actId="167"/>
          <ac:picMkLst>
            <pc:docMk/>
            <pc:sldMk cId="3275765009" sldId="1129"/>
            <ac:picMk id="3" creationId="{8BDE20E3-25BB-411D-974C-B4298F0DDC4C}"/>
          </ac:picMkLst>
        </pc:picChg>
      </pc:sldChg>
      <pc:sldChg chg="addSp delSp modSp mod">
        <pc:chgData name="Salima  Ben Najem" userId="5d5d9c33-4a8f-4fad-a74b-e23ae769dead" providerId="ADAL" clId="{9BC4A8D2-6BD3-4F6E-9B89-9E8D97E5DD9E}" dt="2026-05-04T14:39:34.357" v="114" actId="1076"/>
        <pc:sldMkLst>
          <pc:docMk/>
          <pc:sldMk cId="292426188" sldId="1131"/>
        </pc:sldMkLst>
        <pc:spChg chg="add mod">
          <ac:chgData name="Salima  Ben Najem" userId="5d5d9c33-4a8f-4fad-a74b-e23ae769dead" providerId="ADAL" clId="{9BC4A8D2-6BD3-4F6E-9B89-9E8D97E5DD9E}" dt="2026-05-04T14:39:34.357" v="114" actId="1076"/>
          <ac:spMkLst>
            <pc:docMk/>
            <pc:sldMk cId="292426188" sldId="1131"/>
            <ac:spMk id="4" creationId="{A957055C-EE0B-8A88-0057-09D3FF509E69}"/>
          </ac:spMkLst>
        </pc:spChg>
        <pc:spChg chg="del">
          <ac:chgData name="Salima  Ben Najem" userId="5d5d9c33-4a8f-4fad-a74b-e23ae769dead" providerId="ADAL" clId="{9BC4A8D2-6BD3-4F6E-9B89-9E8D97E5DD9E}" dt="2026-05-04T14:39:30.716" v="112" actId="478"/>
          <ac:spMkLst>
            <pc:docMk/>
            <pc:sldMk cId="292426188" sldId="1131"/>
            <ac:spMk id="5" creationId="{DE73968B-C28C-257E-586C-F1C926A6B28C}"/>
          </ac:spMkLst>
        </pc:spChg>
      </pc:sldChg>
      <pc:sldChg chg="addSp delSp modSp mod">
        <pc:chgData name="Salima  Ben Najem" userId="5d5d9c33-4a8f-4fad-a74b-e23ae769dead" providerId="ADAL" clId="{9BC4A8D2-6BD3-4F6E-9B89-9E8D97E5DD9E}" dt="2026-05-04T14:38:48.103" v="103"/>
        <pc:sldMkLst>
          <pc:docMk/>
          <pc:sldMk cId="368386591" sldId="1133"/>
        </pc:sldMkLst>
        <pc:spChg chg="del">
          <ac:chgData name="Salima  Ben Najem" userId="5d5d9c33-4a8f-4fad-a74b-e23ae769dead" providerId="ADAL" clId="{9BC4A8D2-6BD3-4F6E-9B89-9E8D97E5DD9E}" dt="2026-05-04T14:38:31.497" v="100" actId="478"/>
          <ac:spMkLst>
            <pc:docMk/>
            <pc:sldMk cId="368386591" sldId="1133"/>
            <ac:spMk id="3" creationId="{87B320FF-E24D-46C5-1F10-1E152CD6DF44}"/>
          </ac:spMkLst>
        </pc:spChg>
        <pc:spChg chg="add mod">
          <ac:chgData name="Salima  Ben Najem" userId="5d5d9c33-4a8f-4fad-a74b-e23ae769dead" providerId="ADAL" clId="{9BC4A8D2-6BD3-4F6E-9B89-9E8D97E5DD9E}" dt="2026-05-04T14:38:48.103" v="103"/>
          <ac:spMkLst>
            <pc:docMk/>
            <pc:sldMk cId="368386591" sldId="1133"/>
            <ac:spMk id="5" creationId="{CFBEF2FC-845C-765E-FB6B-A4B5EC1E4001}"/>
          </ac:spMkLst>
        </pc:spChg>
      </pc:sldChg>
      <pc:sldChg chg="addSp delSp modSp mod">
        <pc:chgData name="Salima  Ben Najem" userId="5d5d9c33-4a8f-4fad-a74b-e23ae769dead" providerId="ADAL" clId="{9BC4A8D2-6BD3-4F6E-9B89-9E8D97E5DD9E}" dt="2026-05-04T14:38:54.911" v="105" actId="1076"/>
        <pc:sldMkLst>
          <pc:docMk/>
          <pc:sldMk cId="3339670521" sldId="1134"/>
        </pc:sldMkLst>
        <pc:spChg chg="del">
          <ac:chgData name="Salima  Ben Najem" userId="5d5d9c33-4a8f-4fad-a74b-e23ae769dead" providerId="ADAL" clId="{9BC4A8D2-6BD3-4F6E-9B89-9E8D97E5DD9E}" dt="2026-05-04T14:38:26.965" v="99" actId="478"/>
          <ac:spMkLst>
            <pc:docMk/>
            <pc:sldMk cId="3339670521" sldId="1134"/>
            <ac:spMk id="3" creationId="{8CA82245-F63F-578D-E3A9-8A543CD192B7}"/>
          </ac:spMkLst>
        </pc:spChg>
        <pc:spChg chg="add mod">
          <ac:chgData name="Salima  Ben Najem" userId="5d5d9c33-4a8f-4fad-a74b-e23ae769dead" providerId="ADAL" clId="{9BC4A8D2-6BD3-4F6E-9B89-9E8D97E5DD9E}" dt="2026-05-04T14:38:54.911" v="105" actId="1076"/>
          <ac:spMkLst>
            <pc:docMk/>
            <pc:sldMk cId="3339670521" sldId="1134"/>
            <ac:spMk id="4" creationId="{635C8319-C1D2-ACC7-A008-508E1ED2C190}"/>
          </ac:spMkLst>
        </pc:spChg>
      </pc:sldChg>
      <pc:sldChg chg="add del">
        <pc:chgData name="Salima  Ben Najem" userId="5d5d9c33-4a8f-4fad-a74b-e23ae769dead" providerId="ADAL" clId="{9BC4A8D2-6BD3-4F6E-9B89-9E8D97E5DD9E}" dt="2026-05-04T14:15:33.461" v="20"/>
        <pc:sldMkLst>
          <pc:docMk/>
          <pc:sldMk cId="1900031116" sldId="1141"/>
        </pc:sldMkLst>
      </pc:sldChg>
      <pc:sldChg chg="addSp delSp modSp mod">
        <pc:chgData name="Salima  Ben Najem" userId="5d5d9c33-4a8f-4fad-a74b-e23ae769dead" providerId="ADAL" clId="{9BC4A8D2-6BD3-4F6E-9B89-9E8D97E5DD9E}" dt="2026-05-04T14:37:17.047" v="83"/>
        <pc:sldMkLst>
          <pc:docMk/>
          <pc:sldMk cId="4243196548" sldId="1142"/>
        </pc:sldMkLst>
        <pc:spChg chg="add mod">
          <ac:chgData name="Salima  Ben Najem" userId="5d5d9c33-4a8f-4fad-a74b-e23ae769dead" providerId="ADAL" clId="{9BC4A8D2-6BD3-4F6E-9B89-9E8D97E5DD9E}" dt="2026-05-04T14:37:17.047" v="83"/>
          <ac:spMkLst>
            <pc:docMk/>
            <pc:sldMk cId="4243196548" sldId="1142"/>
            <ac:spMk id="4" creationId="{2BAC04B9-45D0-DEB4-4D03-B8DF4CDC62ED}"/>
          </ac:spMkLst>
        </pc:spChg>
        <pc:spChg chg="del">
          <ac:chgData name="Salima  Ben Najem" userId="5d5d9c33-4a8f-4fad-a74b-e23ae769dead" providerId="ADAL" clId="{9BC4A8D2-6BD3-4F6E-9B89-9E8D97E5DD9E}" dt="2026-05-04T14:37:16.515" v="82" actId="478"/>
          <ac:spMkLst>
            <pc:docMk/>
            <pc:sldMk cId="4243196548" sldId="1142"/>
            <ac:spMk id="5" creationId="{59518D0E-A59F-CCF6-1945-C65BFB547A16}"/>
          </ac:spMkLst>
        </pc:spChg>
      </pc:sldChg>
      <pc:sldChg chg="addSp delSp modSp mod">
        <pc:chgData name="Salima  Ben Najem" userId="5d5d9c33-4a8f-4fad-a74b-e23ae769dead" providerId="ADAL" clId="{9BC4A8D2-6BD3-4F6E-9B89-9E8D97E5DD9E}" dt="2026-05-04T14:37:26.327" v="86" actId="1076"/>
        <pc:sldMkLst>
          <pc:docMk/>
          <pc:sldMk cId="1242467051" sldId="1143"/>
        </pc:sldMkLst>
        <pc:spChg chg="add mod">
          <ac:chgData name="Salima  Ben Najem" userId="5d5d9c33-4a8f-4fad-a74b-e23ae769dead" providerId="ADAL" clId="{9BC4A8D2-6BD3-4F6E-9B89-9E8D97E5DD9E}" dt="2026-05-04T14:37:26.327" v="86" actId="1076"/>
          <ac:spMkLst>
            <pc:docMk/>
            <pc:sldMk cId="1242467051" sldId="1143"/>
            <ac:spMk id="3" creationId="{901CB4E3-DCBF-F8F5-F2AF-38F3E8724938}"/>
          </ac:spMkLst>
        </pc:spChg>
        <pc:spChg chg="del">
          <ac:chgData name="Salima  Ben Najem" userId="5d5d9c33-4a8f-4fad-a74b-e23ae769dead" providerId="ADAL" clId="{9BC4A8D2-6BD3-4F6E-9B89-9E8D97E5DD9E}" dt="2026-05-04T14:37:22.635" v="84" actId="478"/>
          <ac:spMkLst>
            <pc:docMk/>
            <pc:sldMk cId="1242467051" sldId="1143"/>
            <ac:spMk id="6" creationId="{7C2FB318-DCD6-00EA-B397-A7B18EB36B1F}"/>
          </ac:spMkLst>
        </pc:spChg>
      </pc:sldChg>
      <pc:sldChg chg="addSp delSp modSp mod">
        <pc:chgData name="Salima  Ben Najem" userId="5d5d9c33-4a8f-4fad-a74b-e23ae769dead" providerId="ADAL" clId="{9BC4A8D2-6BD3-4F6E-9B89-9E8D97E5DD9E}" dt="2026-05-04T14:38:11.947" v="97" actId="20577"/>
        <pc:sldMkLst>
          <pc:docMk/>
          <pc:sldMk cId="362433279" sldId="1144"/>
        </pc:sldMkLst>
        <pc:spChg chg="mod">
          <ac:chgData name="Salima  Ben Najem" userId="5d5d9c33-4a8f-4fad-a74b-e23ae769dead" providerId="ADAL" clId="{9BC4A8D2-6BD3-4F6E-9B89-9E8D97E5DD9E}" dt="2026-05-04T14:38:11.947" v="97" actId="20577"/>
          <ac:spMkLst>
            <pc:docMk/>
            <pc:sldMk cId="362433279" sldId="1144"/>
            <ac:spMk id="4" creationId="{E6384F8A-E656-6861-497C-5F80E75BA727}"/>
          </ac:spMkLst>
        </pc:spChg>
        <pc:picChg chg="del">
          <ac:chgData name="Salima  Ben Najem" userId="5d5d9c33-4a8f-4fad-a74b-e23ae769dead" providerId="ADAL" clId="{9BC4A8D2-6BD3-4F6E-9B89-9E8D97E5DD9E}" dt="2026-05-04T14:37:30.003" v="87" actId="478"/>
          <ac:picMkLst>
            <pc:docMk/>
            <pc:sldMk cId="362433279" sldId="1144"/>
            <ac:picMk id="3" creationId="{8437C48C-A4E5-0FC4-3F6C-0B1EA2E683A2}"/>
          </ac:picMkLst>
        </pc:picChg>
        <pc:picChg chg="add mod">
          <ac:chgData name="Salima  Ben Najem" userId="5d5d9c33-4a8f-4fad-a74b-e23ae769dead" providerId="ADAL" clId="{9BC4A8D2-6BD3-4F6E-9B89-9E8D97E5DD9E}" dt="2026-05-04T14:37:59.945" v="91" actId="1076"/>
          <ac:picMkLst>
            <pc:docMk/>
            <pc:sldMk cId="362433279" sldId="1144"/>
            <ac:picMk id="5" creationId="{19050362-CD0D-8015-47CB-A8D09CFD9049}"/>
          </ac:picMkLst>
        </pc:picChg>
      </pc:sldChg>
      <pc:sldChg chg="addSp delSp modSp mod">
        <pc:chgData name="Salima  Ben Najem" userId="5d5d9c33-4a8f-4fad-a74b-e23ae769dead" providerId="ADAL" clId="{9BC4A8D2-6BD3-4F6E-9B89-9E8D97E5DD9E}" dt="2026-05-04T14:41:00.552" v="135" actId="20577"/>
        <pc:sldMkLst>
          <pc:docMk/>
          <pc:sldMk cId="3539899748" sldId="1145"/>
        </pc:sldMkLst>
        <pc:spChg chg="mod">
          <ac:chgData name="Salima  Ben Najem" userId="5d5d9c33-4a8f-4fad-a74b-e23ae769dead" providerId="ADAL" clId="{9BC4A8D2-6BD3-4F6E-9B89-9E8D97E5DD9E}" dt="2026-05-04T14:41:00.552" v="135" actId="20577"/>
          <ac:spMkLst>
            <pc:docMk/>
            <pc:sldMk cId="3539899748" sldId="1145"/>
            <ac:spMk id="2" creationId="{FE91AC9D-0C0C-4684-927E-D7846FC8300F}"/>
          </ac:spMkLst>
        </pc:spChg>
        <pc:spChg chg="mod">
          <ac:chgData name="Salima  Ben Najem" userId="5d5d9c33-4a8f-4fad-a74b-e23ae769dead" providerId="ADAL" clId="{9BC4A8D2-6BD3-4F6E-9B89-9E8D97E5DD9E}" dt="2026-05-04T14:40:25.390" v="124" actId="1076"/>
          <ac:spMkLst>
            <pc:docMk/>
            <pc:sldMk cId="3539899748" sldId="1145"/>
            <ac:spMk id="7" creationId="{3C7C7AAD-05A6-6955-D856-FC3AD003D16D}"/>
          </ac:spMkLst>
        </pc:spChg>
        <pc:picChg chg="add mod ord">
          <ac:chgData name="Salima  Ben Najem" userId="5d5d9c33-4a8f-4fad-a74b-e23ae769dead" providerId="ADAL" clId="{9BC4A8D2-6BD3-4F6E-9B89-9E8D97E5DD9E}" dt="2026-05-04T14:40:18.531" v="122" actId="167"/>
          <ac:picMkLst>
            <pc:docMk/>
            <pc:sldMk cId="3539899748" sldId="1145"/>
            <ac:picMk id="3" creationId="{96FD6E9E-2E18-B824-F228-7D1DDFF8EABA}"/>
          </ac:picMkLst>
        </pc:picChg>
        <pc:picChg chg="del">
          <ac:chgData name="Salima  Ben Najem" userId="5d5d9c33-4a8f-4fad-a74b-e23ae769dead" providerId="ADAL" clId="{9BC4A8D2-6BD3-4F6E-9B89-9E8D97E5DD9E}" dt="2026-05-04T14:39:57.194" v="119" actId="478"/>
          <ac:picMkLst>
            <pc:docMk/>
            <pc:sldMk cId="3539899748" sldId="1145"/>
            <ac:picMk id="4" creationId="{06E5A059-89DD-94CD-6AA9-0B3A5BD907C8}"/>
          </ac:picMkLst>
        </pc:picChg>
        <pc:picChg chg="add mod ord">
          <ac:chgData name="Salima  Ben Najem" userId="5d5d9c33-4a8f-4fad-a74b-e23ae769dead" providerId="ADAL" clId="{9BC4A8D2-6BD3-4F6E-9B89-9E8D97E5DD9E}" dt="2026-05-04T14:40:54.574" v="131" actId="167"/>
          <ac:picMkLst>
            <pc:docMk/>
            <pc:sldMk cId="3539899748" sldId="1145"/>
            <ac:picMk id="5" creationId="{BDEFCD80-2F7F-D548-60EA-F451186B5D12}"/>
          </ac:picMkLst>
        </pc:picChg>
        <pc:picChg chg="del">
          <ac:chgData name="Salima  Ben Najem" userId="5d5d9c33-4a8f-4fad-a74b-e23ae769dead" providerId="ADAL" clId="{9BC4A8D2-6BD3-4F6E-9B89-9E8D97E5DD9E}" dt="2026-05-04T14:39:56.328" v="118" actId="478"/>
          <ac:picMkLst>
            <pc:docMk/>
            <pc:sldMk cId="3539899748" sldId="1145"/>
            <ac:picMk id="6" creationId="{1C067AC5-E356-CDF3-9E10-38AE1157D568}"/>
          </ac:picMkLst>
        </pc:picChg>
      </pc:sldChg>
      <pc:sldChg chg="addSp delSp modSp mod">
        <pc:chgData name="Salima  Ben Najem" userId="5d5d9c33-4a8f-4fad-a74b-e23ae769dead" providerId="ADAL" clId="{9BC4A8D2-6BD3-4F6E-9B89-9E8D97E5DD9E}" dt="2026-05-04T14:39:23.323" v="111"/>
        <pc:sldMkLst>
          <pc:docMk/>
          <pc:sldMk cId="1481240780" sldId="1146"/>
        </pc:sldMkLst>
        <pc:spChg chg="add mod">
          <ac:chgData name="Salima  Ben Najem" userId="5d5d9c33-4a8f-4fad-a74b-e23ae769dead" providerId="ADAL" clId="{9BC4A8D2-6BD3-4F6E-9B89-9E8D97E5DD9E}" dt="2026-05-04T14:39:23.323" v="111"/>
          <ac:spMkLst>
            <pc:docMk/>
            <pc:sldMk cId="1481240780" sldId="1146"/>
            <ac:spMk id="3" creationId="{7AA94252-0809-E5A9-E090-848C0FC38739}"/>
          </ac:spMkLst>
        </pc:spChg>
        <pc:spChg chg="del">
          <ac:chgData name="Salima  Ben Najem" userId="5d5d9c33-4a8f-4fad-a74b-e23ae769dead" providerId="ADAL" clId="{9BC4A8D2-6BD3-4F6E-9B89-9E8D97E5DD9E}" dt="2026-05-04T14:39:22.853" v="110" actId="478"/>
          <ac:spMkLst>
            <pc:docMk/>
            <pc:sldMk cId="1481240780" sldId="1146"/>
            <ac:spMk id="5" creationId="{642E40D9-FDD0-21AB-A11E-81CDEF1209D2}"/>
          </ac:spMkLst>
        </pc:spChg>
      </pc:sldChg>
      <pc:sldChg chg="addSp delSp modSp mod">
        <pc:chgData name="Salima  Ben Najem" userId="5d5d9c33-4a8f-4fad-a74b-e23ae769dead" providerId="ADAL" clId="{9BC4A8D2-6BD3-4F6E-9B89-9E8D97E5DD9E}" dt="2026-05-04T14:39:47.589" v="117" actId="1076"/>
        <pc:sldMkLst>
          <pc:docMk/>
          <pc:sldMk cId="568404336" sldId="1147"/>
        </pc:sldMkLst>
        <pc:spChg chg="add mod">
          <ac:chgData name="Salima  Ben Najem" userId="5d5d9c33-4a8f-4fad-a74b-e23ae769dead" providerId="ADAL" clId="{9BC4A8D2-6BD3-4F6E-9B89-9E8D97E5DD9E}" dt="2026-05-04T14:39:47.589" v="117" actId="1076"/>
          <ac:spMkLst>
            <pc:docMk/>
            <pc:sldMk cId="568404336" sldId="1147"/>
            <ac:spMk id="3" creationId="{0C4D2889-165A-F4BC-6F13-DB50D74DA00B}"/>
          </ac:spMkLst>
        </pc:spChg>
        <pc:spChg chg="del">
          <ac:chgData name="Salima  Ben Najem" userId="5d5d9c33-4a8f-4fad-a74b-e23ae769dead" providerId="ADAL" clId="{9BC4A8D2-6BD3-4F6E-9B89-9E8D97E5DD9E}" dt="2026-05-04T14:39:43.140" v="115" actId="478"/>
          <ac:spMkLst>
            <pc:docMk/>
            <pc:sldMk cId="568404336" sldId="1147"/>
            <ac:spMk id="6" creationId="{B6902C8F-AE25-A8F1-5B27-5B531A5B7D88}"/>
          </ac:spMkLst>
        </pc:spChg>
      </pc:sldChg>
      <pc:sldChg chg="add">
        <pc:chgData name="Salima  Ben Najem" userId="5d5d9c33-4a8f-4fad-a74b-e23ae769dead" providerId="ADAL" clId="{9BC4A8D2-6BD3-4F6E-9B89-9E8D97E5DD9E}" dt="2026-05-04T14:15:33.461" v="20"/>
        <pc:sldMkLst>
          <pc:docMk/>
          <pc:sldMk cId="2533850462" sldId="1148"/>
        </pc:sldMkLst>
      </pc:sldChg>
      <pc:sldChg chg="add">
        <pc:chgData name="Salima  Ben Najem" userId="5d5d9c33-4a8f-4fad-a74b-e23ae769dead" providerId="ADAL" clId="{9BC4A8D2-6BD3-4F6E-9B89-9E8D97E5DD9E}" dt="2026-05-04T14:15:33.461" v="20"/>
        <pc:sldMkLst>
          <pc:docMk/>
          <pc:sldMk cId="2283574788" sldId="1149"/>
        </pc:sldMkLst>
      </pc:sldChg>
      <pc:sldChg chg="add">
        <pc:chgData name="Salima  Ben Najem" userId="5d5d9c33-4a8f-4fad-a74b-e23ae769dead" providerId="ADAL" clId="{9BC4A8D2-6BD3-4F6E-9B89-9E8D97E5DD9E}" dt="2026-05-04T14:16:25.695" v="22"/>
        <pc:sldMkLst>
          <pc:docMk/>
          <pc:sldMk cId="4271165850" sldId="1150"/>
        </pc:sldMkLst>
      </pc:sldChg>
      <pc:sldChg chg="add">
        <pc:chgData name="Salima  Ben Najem" userId="5d5d9c33-4a8f-4fad-a74b-e23ae769dead" providerId="ADAL" clId="{9BC4A8D2-6BD3-4F6E-9B89-9E8D97E5DD9E}" dt="2026-05-04T14:16:25.695" v="22"/>
        <pc:sldMkLst>
          <pc:docMk/>
          <pc:sldMk cId="627614407" sldId="1151"/>
        </pc:sldMkLst>
      </pc:sldChg>
      <pc:sldChg chg="del">
        <pc:chgData name="Salima  Ben Najem" userId="5d5d9c33-4a8f-4fad-a74b-e23ae769dead" providerId="ADAL" clId="{9BC4A8D2-6BD3-4F6E-9B89-9E8D97E5DD9E}" dt="2026-05-04T14:15:10.929" v="19" actId="47"/>
        <pc:sldMkLst>
          <pc:docMk/>
          <pc:sldMk cId="3836833166" sldId="1152"/>
        </pc:sldMkLst>
      </pc:sldChg>
      <pc:sldChg chg="add">
        <pc:chgData name="Salima  Ben Najem" userId="5d5d9c33-4a8f-4fad-a74b-e23ae769dead" providerId="ADAL" clId="{9BC4A8D2-6BD3-4F6E-9B89-9E8D97E5DD9E}" dt="2026-05-04T14:16:25.695" v="22"/>
        <pc:sldMkLst>
          <pc:docMk/>
          <pc:sldMk cId="3985796395" sldId="1152"/>
        </pc:sldMkLst>
      </pc:sldChg>
      <pc:sldChg chg="del">
        <pc:chgData name="Salima  Ben Najem" userId="5d5d9c33-4a8f-4fad-a74b-e23ae769dead" providerId="ADAL" clId="{9BC4A8D2-6BD3-4F6E-9B89-9E8D97E5DD9E}" dt="2026-05-04T14:15:10.929" v="19" actId="47"/>
        <pc:sldMkLst>
          <pc:docMk/>
          <pc:sldMk cId="1069399611" sldId="1153"/>
        </pc:sldMkLst>
      </pc:sldChg>
      <pc:sldChg chg="add">
        <pc:chgData name="Salima  Ben Najem" userId="5d5d9c33-4a8f-4fad-a74b-e23ae769dead" providerId="ADAL" clId="{9BC4A8D2-6BD3-4F6E-9B89-9E8D97E5DD9E}" dt="2026-05-04T14:16:25.695" v="22"/>
        <pc:sldMkLst>
          <pc:docMk/>
          <pc:sldMk cId="2727183727" sldId="1153"/>
        </pc:sldMkLst>
      </pc:sldChg>
      <pc:sldChg chg="del">
        <pc:chgData name="Salima  Ben Najem" userId="5d5d9c33-4a8f-4fad-a74b-e23ae769dead" providerId="ADAL" clId="{9BC4A8D2-6BD3-4F6E-9B89-9E8D97E5DD9E}" dt="2026-05-04T14:15:10.929" v="19" actId="47"/>
        <pc:sldMkLst>
          <pc:docMk/>
          <pc:sldMk cId="551549549" sldId="1154"/>
        </pc:sldMkLst>
      </pc:sldChg>
      <pc:sldChg chg="add">
        <pc:chgData name="Salima  Ben Najem" userId="5d5d9c33-4a8f-4fad-a74b-e23ae769dead" providerId="ADAL" clId="{9BC4A8D2-6BD3-4F6E-9B89-9E8D97E5DD9E}" dt="2026-05-04T14:16:25.695" v="22"/>
        <pc:sldMkLst>
          <pc:docMk/>
          <pc:sldMk cId="3035555931" sldId="1154"/>
        </pc:sldMkLst>
      </pc:sldChg>
      <pc:sldChg chg="add">
        <pc:chgData name="Salima  Ben Najem" userId="5d5d9c33-4a8f-4fad-a74b-e23ae769dead" providerId="ADAL" clId="{9BC4A8D2-6BD3-4F6E-9B89-9E8D97E5DD9E}" dt="2026-05-04T14:16:25.695" v="22"/>
        <pc:sldMkLst>
          <pc:docMk/>
          <pc:sldMk cId="779981656" sldId="1160"/>
        </pc:sldMkLst>
      </pc:sldChg>
      <pc:sldChg chg="del">
        <pc:chgData name="Salima  Ben Najem" userId="5d5d9c33-4a8f-4fad-a74b-e23ae769dead" providerId="ADAL" clId="{9BC4A8D2-6BD3-4F6E-9B89-9E8D97E5DD9E}" dt="2026-05-04T14:15:54.009" v="21" actId="47"/>
        <pc:sldMkLst>
          <pc:docMk/>
          <pc:sldMk cId="3756505768" sldId="1160"/>
        </pc:sldMkLst>
      </pc:sldChg>
      <pc:sldChg chg="del">
        <pc:chgData name="Salima  Ben Najem" userId="5d5d9c33-4a8f-4fad-a74b-e23ae769dead" providerId="ADAL" clId="{9BC4A8D2-6BD3-4F6E-9B89-9E8D97E5DD9E}" dt="2026-05-04T14:15:54.009" v="21" actId="47"/>
        <pc:sldMkLst>
          <pc:docMk/>
          <pc:sldMk cId="26671306" sldId="1161"/>
        </pc:sldMkLst>
      </pc:sldChg>
      <pc:sldChg chg="add">
        <pc:chgData name="Salima  Ben Najem" userId="5d5d9c33-4a8f-4fad-a74b-e23ae769dead" providerId="ADAL" clId="{9BC4A8D2-6BD3-4F6E-9B89-9E8D97E5DD9E}" dt="2026-05-04T14:16:25.695" v="22"/>
        <pc:sldMkLst>
          <pc:docMk/>
          <pc:sldMk cId="2204026593" sldId="1161"/>
        </pc:sldMkLst>
      </pc:sldChg>
      <pc:sldChg chg="addSp delSp modSp mod">
        <pc:chgData name="Salima  Ben Najem" userId="5d5d9c33-4a8f-4fad-a74b-e23ae769dead" providerId="ADAL" clId="{9BC4A8D2-6BD3-4F6E-9B89-9E8D97E5DD9E}" dt="2026-05-04T14:39:00.412" v="107" actId="1076"/>
        <pc:sldMkLst>
          <pc:docMk/>
          <pc:sldMk cId="2293035753" sldId="1162"/>
        </pc:sldMkLst>
        <pc:spChg chg="add mod">
          <ac:chgData name="Salima  Ben Najem" userId="5d5d9c33-4a8f-4fad-a74b-e23ae769dead" providerId="ADAL" clId="{9BC4A8D2-6BD3-4F6E-9B89-9E8D97E5DD9E}" dt="2026-05-04T14:39:00.412" v="107" actId="1076"/>
          <ac:spMkLst>
            <pc:docMk/>
            <pc:sldMk cId="2293035753" sldId="1162"/>
            <ac:spMk id="4" creationId="{E1EB31C9-877B-66AE-9E8F-1DA96F4B3A69}"/>
          </ac:spMkLst>
        </pc:spChg>
        <pc:spChg chg="del">
          <ac:chgData name="Salima  Ben Najem" userId="5d5d9c33-4a8f-4fad-a74b-e23ae769dead" providerId="ADAL" clId="{9BC4A8D2-6BD3-4F6E-9B89-9E8D97E5DD9E}" dt="2026-05-04T14:38:23.439" v="98" actId="478"/>
          <ac:spMkLst>
            <pc:docMk/>
            <pc:sldMk cId="2293035753" sldId="1162"/>
            <ac:spMk id="5" creationId="{0AFBEBE6-2B2E-949C-4216-FA8A4D5E8398}"/>
          </ac:spMkLst>
        </pc:spChg>
      </pc:sldChg>
      <pc:sldChg chg="addSp delSp modSp mod">
        <pc:chgData name="Salima  Ben Najem" userId="5d5d9c33-4a8f-4fad-a74b-e23ae769dead" providerId="ADAL" clId="{9BC4A8D2-6BD3-4F6E-9B89-9E8D97E5DD9E}" dt="2026-05-04T14:36:52.484" v="78" actId="403"/>
        <pc:sldMkLst>
          <pc:docMk/>
          <pc:sldMk cId="2003284654" sldId="1163"/>
        </pc:sldMkLst>
        <pc:spChg chg="del">
          <ac:chgData name="Salima  Ben Najem" userId="5d5d9c33-4a8f-4fad-a74b-e23ae769dead" providerId="ADAL" clId="{9BC4A8D2-6BD3-4F6E-9B89-9E8D97E5DD9E}" dt="2026-05-04T14:36:34.529" v="71" actId="478"/>
          <ac:spMkLst>
            <pc:docMk/>
            <pc:sldMk cId="2003284654" sldId="1163"/>
            <ac:spMk id="3" creationId="{DB2D63E5-8ED9-12B3-91FB-E1A71191E383}"/>
          </ac:spMkLst>
        </pc:spChg>
        <pc:spChg chg="add mod">
          <ac:chgData name="Salima  Ben Najem" userId="5d5d9c33-4a8f-4fad-a74b-e23ae769dead" providerId="ADAL" clId="{9BC4A8D2-6BD3-4F6E-9B89-9E8D97E5DD9E}" dt="2026-05-04T14:36:52.484" v="78" actId="403"/>
          <ac:spMkLst>
            <pc:docMk/>
            <pc:sldMk cId="2003284654" sldId="1163"/>
            <ac:spMk id="14" creationId="{599EDF5B-1587-366B-A254-BCEF2089D0C9}"/>
          </ac:spMkLst>
        </pc:spChg>
      </pc:sldChg>
      <pc:sldChg chg="addSp delSp modSp mod">
        <pc:chgData name="Salima  Ben Najem" userId="5d5d9c33-4a8f-4fad-a74b-e23ae769dead" providerId="ADAL" clId="{9BC4A8D2-6BD3-4F6E-9B89-9E8D97E5DD9E}" dt="2026-05-04T14:37:12.190" v="81" actId="1076"/>
        <pc:sldMkLst>
          <pc:docMk/>
          <pc:sldMk cId="1909460751" sldId="1164"/>
        </pc:sldMkLst>
        <pc:spChg chg="add mod">
          <ac:chgData name="Salima  Ben Najem" userId="5d5d9c33-4a8f-4fad-a74b-e23ae769dead" providerId="ADAL" clId="{9BC4A8D2-6BD3-4F6E-9B89-9E8D97E5DD9E}" dt="2026-05-04T14:37:12.190" v="81" actId="1076"/>
          <ac:spMkLst>
            <pc:docMk/>
            <pc:sldMk cId="1909460751" sldId="1164"/>
            <ac:spMk id="3" creationId="{EECA7EAB-F52B-98B3-B95E-0B17E3801390}"/>
          </ac:spMkLst>
        </pc:spChg>
        <pc:spChg chg="del">
          <ac:chgData name="Salima  Ben Najem" userId="5d5d9c33-4a8f-4fad-a74b-e23ae769dead" providerId="ADAL" clId="{9BC4A8D2-6BD3-4F6E-9B89-9E8D97E5DD9E}" dt="2026-05-04T14:37:08.113" v="79" actId="478"/>
          <ac:spMkLst>
            <pc:docMk/>
            <pc:sldMk cId="1909460751" sldId="1164"/>
            <ac:spMk id="5" creationId="{D5064B30-31D7-9E51-206A-BA3E6A397D62}"/>
          </ac:spMkLst>
        </pc:spChg>
      </pc:sldChg>
      <pc:sldChg chg="del">
        <pc:chgData name="Salima  Ben Najem" userId="5d5d9c33-4a8f-4fad-a74b-e23ae769dead" providerId="ADAL" clId="{9BC4A8D2-6BD3-4F6E-9B89-9E8D97E5DD9E}" dt="2026-05-04T14:15:54.009" v="21" actId="47"/>
        <pc:sldMkLst>
          <pc:docMk/>
          <pc:sldMk cId="3399261750" sldId="1165"/>
        </pc:sldMkLst>
      </pc:sldChg>
      <pc:sldChg chg="del">
        <pc:chgData name="Salima  Ben Najem" userId="5d5d9c33-4a8f-4fad-a74b-e23ae769dead" providerId="ADAL" clId="{9BC4A8D2-6BD3-4F6E-9B89-9E8D97E5DD9E}" dt="2026-05-04T14:15:54.009" v="21" actId="47"/>
        <pc:sldMkLst>
          <pc:docMk/>
          <pc:sldMk cId="74898307" sldId="1166"/>
        </pc:sldMkLst>
      </pc:sldChg>
      <pc:sldChg chg="del">
        <pc:chgData name="Salima  Ben Najem" userId="5d5d9c33-4a8f-4fad-a74b-e23ae769dead" providerId="ADAL" clId="{9BC4A8D2-6BD3-4F6E-9B89-9E8D97E5DD9E}" dt="2026-05-04T14:15:54.009" v="21" actId="47"/>
        <pc:sldMkLst>
          <pc:docMk/>
          <pc:sldMk cId="3894531119" sldId="1167"/>
        </pc:sldMkLst>
      </pc:sldChg>
      <pc:sldChg chg="del">
        <pc:chgData name="Salima  Ben Najem" userId="5d5d9c33-4a8f-4fad-a74b-e23ae769dead" providerId="ADAL" clId="{9BC4A8D2-6BD3-4F6E-9B89-9E8D97E5DD9E}" dt="2026-05-04T14:15:54.009" v="21" actId="47"/>
        <pc:sldMkLst>
          <pc:docMk/>
          <pc:sldMk cId="1239533160" sldId="1168"/>
        </pc:sldMkLst>
      </pc:sldChg>
      <pc:sldChg chg="del">
        <pc:chgData name="Salima  Ben Najem" userId="5d5d9c33-4a8f-4fad-a74b-e23ae769dead" providerId="ADAL" clId="{9BC4A8D2-6BD3-4F6E-9B89-9E8D97E5DD9E}" dt="2026-05-04T14:15:54.009" v="21" actId="47"/>
        <pc:sldMkLst>
          <pc:docMk/>
          <pc:sldMk cId="3035555931" sldId="1169"/>
        </pc:sldMkLst>
      </pc:sldChg>
      <pc:sldChg chg="del">
        <pc:chgData name="Salima  Ben Najem" userId="5d5d9c33-4a8f-4fad-a74b-e23ae769dead" providerId="ADAL" clId="{9BC4A8D2-6BD3-4F6E-9B89-9E8D97E5DD9E}" dt="2026-05-04T14:15:54.009" v="21" actId="47"/>
        <pc:sldMkLst>
          <pc:docMk/>
          <pc:sldMk cId="569544017" sldId="1170"/>
        </pc:sldMkLst>
      </pc:sldChg>
      <pc:sldChg chg="del">
        <pc:chgData name="Salima  Ben Najem" userId="5d5d9c33-4a8f-4fad-a74b-e23ae769dead" providerId="ADAL" clId="{9BC4A8D2-6BD3-4F6E-9B89-9E8D97E5DD9E}" dt="2026-05-04T14:15:54.009" v="21" actId="47"/>
        <pc:sldMkLst>
          <pc:docMk/>
          <pc:sldMk cId="1527333948" sldId="1171"/>
        </pc:sldMkLst>
      </pc:sldChg>
      <pc:sldChg chg="del">
        <pc:chgData name="Salima  Ben Najem" userId="5d5d9c33-4a8f-4fad-a74b-e23ae769dead" providerId="ADAL" clId="{9BC4A8D2-6BD3-4F6E-9B89-9E8D97E5DD9E}" dt="2026-05-04T14:15:54.009" v="21" actId="47"/>
        <pc:sldMkLst>
          <pc:docMk/>
          <pc:sldMk cId="955710119" sldId="1172"/>
        </pc:sldMkLst>
      </pc:sldChg>
      <pc:sldChg chg="del">
        <pc:chgData name="Salima  Ben Najem" userId="5d5d9c33-4a8f-4fad-a74b-e23ae769dead" providerId="ADAL" clId="{9BC4A8D2-6BD3-4F6E-9B89-9E8D97E5DD9E}" dt="2026-05-04T14:15:54.009" v="21" actId="47"/>
        <pc:sldMkLst>
          <pc:docMk/>
          <pc:sldMk cId="3353001503" sldId="1173"/>
        </pc:sldMkLst>
      </pc:sldChg>
      <pc:sldChg chg="del">
        <pc:chgData name="Salima  Ben Najem" userId="5d5d9c33-4a8f-4fad-a74b-e23ae769dead" providerId="ADAL" clId="{9BC4A8D2-6BD3-4F6E-9B89-9E8D97E5DD9E}" dt="2026-05-04T14:15:10.929" v="19" actId="47"/>
        <pc:sldMkLst>
          <pc:docMk/>
          <pc:sldMk cId="1155788547" sldId="1174"/>
        </pc:sldMkLst>
      </pc:sldChg>
      <pc:sldChg chg="del">
        <pc:chgData name="Salima  Ben Najem" userId="5d5d9c33-4a8f-4fad-a74b-e23ae769dead" providerId="ADAL" clId="{9BC4A8D2-6BD3-4F6E-9B89-9E8D97E5DD9E}" dt="2026-05-04T14:15:10.929" v="19" actId="47"/>
        <pc:sldMkLst>
          <pc:docMk/>
          <pc:sldMk cId="153835508" sldId="1175"/>
        </pc:sldMkLst>
      </pc:sldChg>
      <pc:sldChg chg="modSp add mod">
        <pc:chgData name="Salima  Ben Najem" userId="5d5d9c33-4a8f-4fad-a74b-e23ae769dead" providerId="ADAL" clId="{9BC4A8D2-6BD3-4F6E-9B89-9E8D97E5DD9E}" dt="2026-05-04T14:13:51.480" v="10" actId="207"/>
        <pc:sldMkLst>
          <pc:docMk/>
          <pc:sldMk cId="2774806686" sldId="1176"/>
        </pc:sldMkLst>
        <pc:spChg chg="mod">
          <ac:chgData name="Salima  Ben Najem" userId="5d5d9c33-4a8f-4fad-a74b-e23ae769dead" providerId="ADAL" clId="{9BC4A8D2-6BD3-4F6E-9B89-9E8D97E5DD9E}" dt="2026-05-04T14:13:51.480" v="10" actId="207"/>
          <ac:spMkLst>
            <pc:docMk/>
            <pc:sldMk cId="2774806686" sldId="1176"/>
            <ac:spMk id="9" creationId="{891AAC4B-1E7D-EEDD-FB4E-CC1B9930929F}"/>
          </ac:spMkLst>
        </pc:spChg>
        <pc:spChg chg="mod">
          <ac:chgData name="Salima  Ben Najem" userId="5d5d9c33-4a8f-4fad-a74b-e23ae769dead" providerId="ADAL" clId="{9BC4A8D2-6BD3-4F6E-9B89-9E8D97E5DD9E}" dt="2026-05-04T14:13:35.115" v="9" actId="207"/>
          <ac:spMkLst>
            <pc:docMk/>
            <pc:sldMk cId="2774806686" sldId="1176"/>
            <ac:spMk id="12" creationId="{78B2D142-B8C5-1DB9-A95D-E6AF4EDEA54F}"/>
          </ac:spMkLst>
        </pc:spChg>
      </pc:sldChg>
      <pc:sldChg chg="modSp add mod">
        <pc:chgData name="Salima  Ben Najem" userId="5d5d9c33-4a8f-4fad-a74b-e23ae769dead" providerId="ADAL" clId="{9BC4A8D2-6BD3-4F6E-9B89-9E8D97E5DD9E}" dt="2026-05-04T14:14:41.463" v="17" actId="255"/>
        <pc:sldMkLst>
          <pc:docMk/>
          <pc:sldMk cId="1474755120" sldId="1177"/>
        </pc:sldMkLst>
        <pc:spChg chg="mod">
          <ac:chgData name="Salima  Ben Najem" userId="5d5d9c33-4a8f-4fad-a74b-e23ae769dead" providerId="ADAL" clId="{9BC4A8D2-6BD3-4F6E-9B89-9E8D97E5DD9E}" dt="2026-05-04T14:14:41.463" v="17" actId="255"/>
          <ac:spMkLst>
            <pc:docMk/>
            <pc:sldMk cId="1474755120" sldId="1177"/>
            <ac:spMk id="12" creationId="{C500F407-5126-2EDE-BB16-20067A6D5407}"/>
          </ac:spMkLst>
        </pc:spChg>
        <pc:spChg chg="mod">
          <ac:chgData name="Salima  Ben Najem" userId="5d5d9c33-4a8f-4fad-a74b-e23ae769dead" providerId="ADAL" clId="{9BC4A8D2-6BD3-4F6E-9B89-9E8D97E5DD9E}" dt="2026-05-04T14:14:15.711" v="12" actId="108"/>
          <ac:spMkLst>
            <pc:docMk/>
            <pc:sldMk cId="1474755120" sldId="1177"/>
            <ac:spMk id="15" creationId="{3EA927CD-ECB9-108E-50D9-9A4B1FA8CD37}"/>
          </ac:spMkLst>
        </pc:spChg>
      </pc:sldChg>
    </pc:docChg>
  </pc:docChgLst>
  <pc:docChgLst>
    <pc:chgData name="Salima  Ben Najem" userId="5d5d9c33-4a8f-4fad-a74b-e23ae769dead" providerId="ADAL" clId="{3B2DA2D5-F576-45EC-96B1-60930CA05631}"/>
    <pc:docChg chg="custSel addSld delSld modSld">
      <pc:chgData name="Salima  Ben Najem" userId="5d5d9c33-4a8f-4fad-a74b-e23ae769dead" providerId="ADAL" clId="{3B2DA2D5-F576-45EC-96B1-60930CA05631}" dt="2026-05-05T00:18:00.308" v="548" actId="1036"/>
      <pc:docMkLst>
        <pc:docMk/>
      </pc:docMkLst>
      <pc:sldChg chg="modSp mod">
        <pc:chgData name="Salima  Ben Najem" userId="5d5d9c33-4a8f-4fad-a74b-e23ae769dead" providerId="ADAL" clId="{3B2DA2D5-F576-45EC-96B1-60930CA05631}" dt="2026-05-05T00:18:00.308" v="548" actId="1036"/>
        <pc:sldMkLst>
          <pc:docMk/>
          <pc:sldMk cId="3860729293" sldId="1079"/>
        </pc:sldMkLst>
        <pc:picChg chg="mod">
          <ac:chgData name="Salima  Ben Najem" userId="5d5d9c33-4a8f-4fad-a74b-e23ae769dead" providerId="ADAL" clId="{3B2DA2D5-F576-45EC-96B1-60930CA05631}" dt="2026-05-05T00:18:00.308" v="548" actId="1036"/>
          <ac:picMkLst>
            <pc:docMk/>
            <pc:sldMk cId="3860729293" sldId="1079"/>
            <ac:picMk id="4" creationId="{CD798523-5D15-27E9-7042-BEBE219EC826}"/>
          </ac:picMkLst>
        </pc:picChg>
      </pc:sldChg>
      <pc:sldChg chg="modSp mod">
        <pc:chgData name="Salima  Ben Najem" userId="5d5d9c33-4a8f-4fad-a74b-e23ae769dead" providerId="ADAL" clId="{3B2DA2D5-F576-45EC-96B1-60930CA05631}" dt="2026-05-04T15:25:21.963" v="4" actId="20577"/>
        <pc:sldMkLst>
          <pc:docMk/>
          <pc:sldMk cId="4252094161" sldId="1108"/>
        </pc:sldMkLst>
        <pc:spChg chg="mod">
          <ac:chgData name="Salima  Ben Najem" userId="5d5d9c33-4a8f-4fad-a74b-e23ae769dead" providerId="ADAL" clId="{3B2DA2D5-F576-45EC-96B1-60930CA05631}" dt="2026-05-04T15:25:21.963" v="4" actId="20577"/>
          <ac:spMkLst>
            <pc:docMk/>
            <pc:sldMk cId="4252094161" sldId="1108"/>
            <ac:spMk id="7" creationId="{01E6C28D-D3D0-61AE-70D3-8F8F9053E79B}"/>
          </ac:spMkLst>
        </pc:spChg>
      </pc:sldChg>
      <pc:sldChg chg="modSp mod">
        <pc:chgData name="Salima  Ben Najem" userId="5d5d9c33-4a8f-4fad-a74b-e23ae769dead" providerId="ADAL" clId="{3B2DA2D5-F576-45EC-96B1-60930CA05631}" dt="2026-05-04T15:26:15.140" v="20" actId="20577"/>
        <pc:sldMkLst>
          <pc:docMk/>
          <pc:sldMk cId="292426188" sldId="1131"/>
        </pc:sldMkLst>
        <pc:spChg chg="mod">
          <ac:chgData name="Salima  Ben Najem" userId="5d5d9c33-4a8f-4fad-a74b-e23ae769dead" providerId="ADAL" clId="{3B2DA2D5-F576-45EC-96B1-60930CA05631}" dt="2026-05-04T15:26:15.140" v="20" actId="20577"/>
          <ac:spMkLst>
            <pc:docMk/>
            <pc:sldMk cId="292426188" sldId="1131"/>
            <ac:spMk id="3" creationId="{DFF3BE0D-45CA-F95C-1B13-12C61EB78911}"/>
          </ac:spMkLst>
        </pc:spChg>
      </pc:sldChg>
      <pc:sldChg chg="del">
        <pc:chgData name="Salima  Ben Najem" userId="5d5d9c33-4a8f-4fad-a74b-e23ae769dead" providerId="ADAL" clId="{3B2DA2D5-F576-45EC-96B1-60930CA05631}" dt="2026-05-04T16:13:09.700" v="531" actId="47"/>
        <pc:sldMkLst>
          <pc:docMk/>
          <pc:sldMk cId="368386591" sldId="1133"/>
        </pc:sldMkLst>
      </pc:sldChg>
      <pc:sldChg chg="del">
        <pc:chgData name="Salima  Ben Najem" userId="5d5d9c33-4a8f-4fad-a74b-e23ae769dead" providerId="ADAL" clId="{3B2DA2D5-F576-45EC-96B1-60930CA05631}" dt="2026-05-04T15:28:56.522" v="185" actId="47"/>
        <pc:sldMkLst>
          <pc:docMk/>
          <pc:sldMk cId="3339670521" sldId="1134"/>
        </pc:sldMkLst>
      </pc:sldChg>
      <pc:sldChg chg="modSp mod">
        <pc:chgData name="Salima  Ben Najem" userId="5d5d9c33-4a8f-4fad-a74b-e23ae769dead" providerId="ADAL" clId="{3B2DA2D5-F576-45EC-96B1-60930CA05631}" dt="2026-05-04T16:14:07.694" v="538" actId="1076"/>
        <pc:sldMkLst>
          <pc:docMk/>
          <pc:sldMk cId="4243196548" sldId="1142"/>
        </pc:sldMkLst>
        <pc:spChg chg="mod">
          <ac:chgData name="Salima  Ben Najem" userId="5d5d9c33-4a8f-4fad-a74b-e23ae769dead" providerId="ADAL" clId="{3B2DA2D5-F576-45EC-96B1-60930CA05631}" dt="2026-05-04T16:14:02.825" v="537" actId="1076"/>
          <ac:spMkLst>
            <pc:docMk/>
            <pc:sldMk cId="4243196548" sldId="1142"/>
            <ac:spMk id="3" creationId="{390C95F1-6C80-7A9B-AEB4-CFF5E5D3C3B0}"/>
          </ac:spMkLst>
        </pc:spChg>
        <pc:spChg chg="mod">
          <ac:chgData name="Salima  Ben Najem" userId="5d5d9c33-4a8f-4fad-a74b-e23ae769dead" providerId="ADAL" clId="{3B2DA2D5-F576-45EC-96B1-60930CA05631}" dt="2026-05-04T16:14:07.694" v="538" actId="1076"/>
          <ac:spMkLst>
            <pc:docMk/>
            <pc:sldMk cId="4243196548" sldId="1142"/>
            <ac:spMk id="4" creationId="{2BAC04B9-45D0-DEB4-4D03-B8DF4CDC62ED}"/>
          </ac:spMkLst>
        </pc:spChg>
      </pc:sldChg>
      <pc:sldChg chg="addSp delSp modSp mod">
        <pc:chgData name="Salima  Ben Najem" userId="5d5d9c33-4a8f-4fad-a74b-e23ae769dead" providerId="ADAL" clId="{3B2DA2D5-F576-45EC-96B1-60930CA05631}" dt="2026-05-04T16:15:04.340" v="544" actId="14100"/>
        <pc:sldMkLst>
          <pc:docMk/>
          <pc:sldMk cId="1242467051" sldId="1143"/>
        </pc:sldMkLst>
        <pc:spChg chg="mod">
          <ac:chgData name="Salima  Ben Najem" userId="5d5d9c33-4a8f-4fad-a74b-e23ae769dead" providerId="ADAL" clId="{3B2DA2D5-F576-45EC-96B1-60930CA05631}" dt="2026-05-04T15:36:15.885" v="525" actId="20577"/>
          <ac:spMkLst>
            <pc:docMk/>
            <pc:sldMk cId="1242467051" sldId="1143"/>
            <ac:spMk id="2" creationId="{331BDEB8-5D44-A3A0-8B9C-CB72280C1CCB}"/>
          </ac:spMkLst>
        </pc:spChg>
        <pc:spChg chg="mod">
          <ac:chgData name="Salima  Ben Najem" userId="5d5d9c33-4a8f-4fad-a74b-e23ae769dead" providerId="ADAL" clId="{3B2DA2D5-F576-45EC-96B1-60930CA05631}" dt="2026-05-04T16:15:04.340" v="544" actId="14100"/>
          <ac:spMkLst>
            <pc:docMk/>
            <pc:sldMk cId="1242467051" sldId="1143"/>
            <ac:spMk id="3" creationId="{901CB4E3-DCBF-F8F5-F2AF-38F3E8724938}"/>
          </ac:spMkLst>
        </pc:spChg>
        <pc:spChg chg="del">
          <ac:chgData name="Salima  Ben Najem" userId="5d5d9c33-4a8f-4fad-a74b-e23ae769dead" providerId="ADAL" clId="{3B2DA2D5-F576-45EC-96B1-60930CA05631}" dt="2026-05-04T15:34:52.220" v="400" actId="478"/>
          <ac:spMkLst>
            <pc:docMk/>
            <pc:sldMk cId="1242467051" sldId="1143"/>
            <ac:spMk id="4" creationId="{E7D7D406-AFD1-697A-536C-D5B9C93408C1}"/>
          </ac:spMkLst>
        </pc:spChg>
        <pc:spChg chg="add mod">
          <ac:chgData name="Salima  Ben Najem" userId="5d5d9c33-4a8f-4fad-a74b-e23ae769dead" providerId="ADAL" clId="{3B2DA2D5-F576-45EC-96B1-60930CA05631}" dt="2026-05-04T16:14:53.995" v="541" actId="1076"/>
          <ac:spMkLst>
            <pc:docMk/>
            <pc:sldMk cId="1242467051" sldId="1143"/>
            <ac:spMk id="5" creationId="{468A5C97-E5EC-11A4-042F-09ECAB583C21}"/>
          </ac:spMkLst>
        </pc:spChg>
      </pc:sldChg>
      <pc:sldChg chg="modSp mod">
        <pc:chgData name="Salima  Ben Najem" userId="5d5d9c33-4a8f-4fad-a74b-e23ae769dead" providerId="ADAL" clId="{3B2DA2D5-F576-45EC-96B1-60930CA05631}" dt="2026-05-04T16:15:10.798" v="545" actId="1076"/>
        <pc:sldMkLst>
          <pc:docMk/>
          <pc:sldMk cId="362433279" sldId="1144"/>
        </pc:sldMkLst>
        <pc:picChg chg="mod">
          <ac:chgData name="Salima  Ben Najem" userId="5d5d9c33-4a8f-4fad-a74b-e23ae769dead" providerId="ADAL" clId="{3B2DA2D5-F576-45EC-96B1-60930CA05631}" dt="2026-05-04T16:15:10.798" v="545" actId="1076"/>
          <ac:picMkLst>
            <pc:docMk/>
            <pc:sldMk cId="362433279" sldId="1144"/>
            <ac:picMk id="5" creationId="{19050362-CD0D-8015-47CB-A8D09CFD9049}"/>
          </ac:picMkLst>
        </pc:picChg>
      </pc:sldChg>
      <pc:sldChg chg="addSp delSp modSp mod">
        <pc:chgData name="Salima  Ben Najem" userId="5d5d9c33-4a8f-4fad-a74b-e23ae769dead" providerId="ADAL" clId="{3B2DA2D5-F576-45EC-96B1-60930CA05631}" dt="2026-05-04T15:28:25.061" v="184" actId="207"/>
        <pc:sldMkLst>
          <pc:docMk/>
          <pc:sldMk cId="568404336" sldId="1147"/>
        </pc:sldMkLst>
        <pc:spChg chg="mod">
          <ac:chgData name="Salima  Ben Najem" userId="5d5d9c33-4a8f-4fad-a74b-e23ae769dead" providerId="ADAL" clId="{3B2DA2D5-F576-45EC-96B1-60930CA05631}" dt="2026-05-04T15:28:02.473" v="182" actId="20577"/>
          <ac:spMkLst>
            <pc:docMk/>
            <pc:sldMk cId="568404336" sldId="1147"/>
            <ac:spMk id="2" creationId="{1FC4C3EF-AAB6-5E1B-2D01-195F681198B6}"/>
          </ac:spMkLst>
        </pc:spChg>
        <pc:spChg chg="mod">
          <ac:chgData name="Salima  Ben Najem" userId="5d5d9c33-4a8f-4fad-a74b-e23ae769dead" providerId="ADAL" clId="{3B2DA2D5-F576-45EC-96B1-60930CA05631}" dt="2026-05-04T15:28:18.498" v="183" actId="207"/>
          <ac:spMkLst>
            <pc:docMk/>
            <pc:sldMk cId="568404336" sldId="1147"/>
            <ac:spMk id="3" creationId="{0C4D2889-165A-F4BC-6F13-DB50D74DA00B}"/>
          </ac:spMkLst>
        </pc:spChg>
        <pc:spChg chg="add mod">
          <ac:chgData name="Salima  Ben Najem" userId="5d5d9c33-4a8f-4fad-a74b-e23ae769dead" providerId="ADAL" clId="{3B2DA2D5-F576-45EC-96B1-60930CA05631}" dt="2026-05-04T15:28:25.061" v="184" actId="207"/>
          <ac:spMkLst>
            <pc:docMk/>
            <pc:sldMk cId="568404336" sldId="1147"/>
            <ac:spMk id="4" creationId="{C4810FDC-E80E-D0FD-2946-7FE0C42BD2A7}"/>
          </ac:spMkLst>
        </pc:spChg>
        <pc:spChg chg="del">
          <ac:chgData name="Salima  Ben Najem" userId="5d5d9c33-4a8f-4fad-a74b-e23ae769dead" providerId="ADAL" clId="{3B2DA2D5-F576-45EC-96B1-60930CA05631}" dt="2026-05-04T15:26:24.930" v="21" actId="478"/>
          <ac:spMkLst>
            <pc:docMk/>
            <pc:sldMk cId="568404336" sldId="1147"/>
            <ac:spMk id="5" creationId="{DEC97068-ED52-9102-9E05-B098234BCC50}"/>
          </ac:spMkLst>
        </pc:spChg>
      </pc:sldChg>
      <pc:sldChg chg="modSp mod">
        <pc:chgData name="Salima  Ben Najem" userId="5d5d9c33-4a8f-4fad-a74b-e23ae769dead" providerId="ADAL" clId="{3B2DA2D5-F576-45EC-96B1-60930CA05631}" dt="2026-05-04T15:33:06.040" v="367" actId="20577"/>
        <pc:sldMkLst>
          <pc:docMk/>
          <pc:sldMk cId="2293035753" sldId="1162"/>
        </pc:sldMkLst>
        <pc:spChg chg="mod">
          <ac:chgData name="Salima  Ben Najem" userId="5d5d9c33-4a8f-4fad-a74b-e23ae769dead" providerId="ADAL" clId="{3B2DA2D5-F576-45EC-96B1-60930CA05631}" dt="2026-05-04T15:33:06.040" v="367" actId="20577"/>
          <ac:spMkLst>
            <pc:docMk/>
            <pc:sldMk cId="2293035753" sldId="1162"/>
            <ac:spMk id="2" creationId="{FA23C436-836A-CAB1-7AF4-62B724E8A95E}"/>
          </ac:spMkLst>
        </pc:spChg>
        <pc:spChg chg="mod">
          <ac:chgData name="Salima  Ben Najem" userId="5d5d9c33-4a8f-4fad-a74b-e23ae769dead" providerId="ADAL" clId="{3B2DA2D5-F576-45EC-96B1-60930CA05631}" dt="2026-05-04T15:30:05.907" v="228" actId="1076"/>
          <ac:spMkLst>
            <pc:docMk/>
            <pc:sldMk cId="2293035753" sldId="1162"/>
            <ac:spMk id="3" creationId="{EC962890-F88F-125F-1742-A6D8B33650D4}"/>
          </ac:spMkLst>
        </pc:spChg>
        <pc:spChg chg="mod">
          <ac:chgData name="Salima  Ben Najem" userId="5d5d9c33-4a8f-4fad-a74b-e23ae769dead" providerId="ADAL" clId="{3B2DA2D5-F576-45EC-96B1-60930CA05631}" dt="2026-05-04T15:31:14.592" v="336" actId="207"/>
          <ac:spMkLst>
            <pc:docMk/>
            <pc:sldMk cId="2293035753" sldId="1162"/>
            <ac:spMk id="4" creationId="{E1EB31C9-877B-66AE-9E8F-1DA96F4B3A69}"/>
          </ac:spMkLst>
        </pc:spChg>
      </pc:sldChg>
      <pc:sldChg chg="modSp mod">
        <pc:chgData name="Salima  Ben Najem" userId="5d5d9c33-4a8f-4fad-a74b-e23ae769dead" providerId="ADAL" clId="{3B2DA2D5-F576-45EC-96B1-60930CA05631}" dt="2026-05-04T16:13:34.427" v="533" actId="1076"/>
        <pc:sldMkLst>
          <pc:docMk/>
          <pc:sldMk cId="2003284654" sldId="1163"/>
        </pc:sldMkLst>
        <pc:spChg chg="mod">
          <ac:chgData name="Salima  Ben Najem" userId="5d5d9c33-4a8f-4fad-a74b-e23ae769dead" providerId="ADAL" clId="{3B2DA2D5-F576-45EC-96B1-60930CA05631}" dt="2026-05-04T16:13:34.427" v="533" actId="1076"/>
          <ac:spMkLst>
            <pc:docMk/>
            <pc:sldMk cId="2003284654" sldId="1163"/>
            <ac:spMk id="14" creationId="{599EDF5B-1587-366B-A254-BCEF2089D0C9}"/>
          </ac:spMkLst>
        </pc:spChg>
      </pc:sldChg>
      <pc:sldChg chg="addSp delSp modSp mod">
        <pc:chgData name="Salima  Ben Najem" userId="5d5d9c33-4a8f-4fad-a74b-e23ae769dead" providerId="ADAL" clId="{3B2DA2D5-F576-45EC-96B1-60930CA05631}" dt="2026-05-04T16:13:46.695" v="535"/>
        <pc:sldMkLst>
          <pc:docMk/>
          <pc:sldMk cId="1909460751" sldId="1164"/>
        </pc:sldMkLst>
        <pc:spChg chg="add mod">
          <ac:chgData name="Salima  Ben Najem" userId="5d5d9c33-4a8f-4fad-a74b-e23ae769dead" providerId="ADAL" clId="{3B2DA2D5-F576-45EC-96B1-60930CA05631}" dt="2026-05-04T16:13:46.695" v="535"/>
          <ac:spMkLst>
            <pc:docMk/>
            <pc:sldMk cId="1909460751" sldId="1164"/>
            <ac:spMk id="3" creationId="{41DF753B-9FAE-5142-4971-5AEAE6EFA600}"/>
          </ac:spMkLst>
        </pc:spChg>
        <pc:spChg chg="del">
          <ac:chgData name="Salima  Ben Najem" userId="5d5d9c33-4a8f-4fad-a74b-e23ae769dead" providerId="ADAL" clId="{3B2DA2D5-F576-45EC-96B1-60930CA05631}" dt="2026-05-04T15:33:28.362" v="369" actId="478"/>
          <ac:spMkLst>
            <pc:docMk/>
            <pc:sldMk cId="1909460751" sldId="1164"/>
            <ac:spMk id="3" creationId="{EECA7EAB-F52B-98B3-B95E-0B17E3801390}"/>
          </ac:spMkLst>
        </pc:spChg>
        <pc:spChg chg="add del mod">
          <ac:chgData name="Salima  Ben Najem" userId="5d5d9c33-4a8f-4fad-a74b-e23ae769dead" providerId="ADAL" clId="{3B2DA2D5-F576-45EC-96B1-60930CA05631}" dt="2026-05-04T16:13:46.099" v="534" actId="478"/>
          <ac:spMkLst>
            <pc:docMk/>
            <pc:sldMk cId="1909460751" sldId="1164"/>
            <ac:spMk id="5" creationId="{673FC092-19BB-25EB-988A-5A322B9E6F9A}"/>
          </ac:spMkLst>
        </pc:spChg>
      </pc:sldChg>
      <pc:sldChg chg="modSp mod">
        <pc:chgData name="Salima  Ben Najem" userId="5d5d9c33-4a8f-4fad-a74b-e23ae769dead" providerId="ADAL" clId="{3B2DA2D5-F576-45EC-96B1-60930CA05631}" dt="2026-05-04T15:24:15.569" v="0" actId="207"/>
        <pc:sldMkLst>
          <pc:docMk/>
          <pc:sldMk cId="2774806686" sldId="1176"/>
        </pc:sldMkLst>
        <pc:spChg chg="mod">
          <ac:chgData name="Salima  Ben Najem" userId="5d5d9c33-4a8f-4fad-a74b-e23ae769dead" providerId="ADAL" clId="{3B2DA2D5-F576-45EC-96B1-60930CA05631}" dt="2026-05-04T15:24:15.569" v="0" actId="207"/>
          <ac:spMkLst>
            <pc:docMk/>
            <pc:sldMk cId="2774806686" sldId="1176"/>
            <ac:spMk id="9" creationId="{891AAC4B-1E7D-EEDD-FB4E-CC1B9930929F}"/>
          </ac:spMkLst>
        </pc:spChg>
      </pc:sldChg>
      <pc:sldChg chg="modSp mod">
        <pc:chgData name="Salima  Ben Najem" userId="5d5d9c33-4a8f-4fad-a74b-e23ae769dead" providerId="ADAL" clId="{3B2DA2D5-F576-45EC-96B1-60930CA05631}" dt="2026-05-04T16:11:00.464" v="530" actId="403"/>
        <pc:sldMkLst>
          <pc:docMk/>
          <pc:sldMk cId="1474755120" sldId="1177"/>
        </pc:sldMkLst>
        <pc:spChg chg="mod">
          <ac:chgData name="Salima  Ben Najem" userId="5d5d9c33-4a8f-4fad-a74b-e23ae769dead" providerId="ADAL" clId="{3B2DA2D5-F576-45EC-96B1-60930CA05631}" dt="2026-05-04T16:11:00.464" v="530" actId="403"/>
          <ac:spMkLst>
            <pc:docMk/>
            <pc:sldMk cId="1474755120" sldId="1177"/>
            <ac:spMk id="15" creationId="{3EA927CD-ECB9-108E-50D9-9A4B1FA8CD37}"/>
          </ac:spMkLst>
        </pc:spChg>
      </pc:sldChg>
      <pc:sldChg chg="addSp delSp modSp add mod">
        <pc:chgData name="Salima  Ben Najem" userId="5d5d9c33-4a8f-4fad-a74b-e23ae769dead" providerId="ADAL" clId="{3B2DA2D5-F576-45EC-96B1-60930CA05631}" dt="2026-05-04T16:14:32.195" v="539" actId="108"/>
        <pc:sldMkLst>
          <pc:docMk/>
          <pc:sldMk cId="3447552277" sldId="1178"/>
        </pc:sldMkLst>
        <pc:spChg chg="del">
          <ac:chgData name="Salima  Ben Najem" userId="5d5d9c33-4a8f-4fad-a74b-e23ae769dead" providerId="ADAL" clId="{3B2DA2D5-F576-45EC-96B1-60930CA05631}" dt="2026-05-04T15:32:21.993" v="338" actId="478"/>
          <ac:spMkLst>
            <pc:docMk/>
            <pc:sldMk cId="3447552277" sldId="1178"/>
            <ac:spMk id="3" creationId="{F87541D6-E37D-0861-6C77-682F208A6ADA}"/>
          </ac:spMkLst>
        </pc:spChg>
        <pc:spChg chg="del">
          <ac:chgData name="Salima  Ben Najem" userId="5d5d9c33-4a8f-4fad-a74b-e23ae769dead" providerId="ADAL" clId="{3B2DA2D5-F576-45EC-96B1-60930CA05631}" dt="2026-05-04T15:32:21.993" v="338" actId="478"/>
          <ac:spMkLst>
            <pc:docMk/>
            <pc:sldMk cId="3447552277" sldId="1178"/>
            <ac:spMk id="4" creationId="{6A3575B5-F230-6FF0-E204-7C8EEEBC9DBB}"/>
          </ac:spMkLst>
        </pc:spChg>
        <pc:spChg chg="add mod">
          <ac:chgData name="Salima  Ben Najem" userId="5d5d9c33-4a8f-4fad-a74b-e23ae769dead" providerId="ADAL" clId="{3B2DA2D5-F576-45EC-96B1-60930CA05631}" dt="2026-05-04T16:14:32.195" v="539" actId="108"/>
          <ac:spMkLst>
            <pc:docMk/>
            <pc:sldMk cId="3447552277" sldId="1178"/>
            <ac:spMk id="5" creationId="{92F8AF23-C05D-D12B-D06B-6388CDFA4228}"/>
          </ac:spMkLst>
        </pc:spChg>
        <pc:spChg chg="add mod">
          <ac:chgData name="Salima  Ben Najem" userId="5d5d9c33-4a8f-4fad-a74b-e23ae769dead" providerId="ADAL" clId="{3B2DA2D5-F576-45EC-96B1-60930CA05631}" dt="2026-05-04T15:32:38.132" v="342" actId="108"/>
          <ac:spMkLst>
            <pc:docMk/>
            <pc:sldMk cId="3447552277" sldId="1178"/>
            <ac:spMk id="6" creationId="{BFA65E70-F78A-7D9F-CB7B-4FD6FBD81E75}"/>
          </ac:spMkLst>
        </pc:spChg>
        <pc:spChg chg="mod">
          <ac:chgData name="Salima  Ben Najem" userId="5d5d9c33-4a8f-4fad-a74b-e23ae769dead" providerId="ADAL" clId="{3B2DA2D5-F576-45EC-96B1-60930CA05631}" dt="2026-05-04T15:32:26.274" v="341" actId="20577"/>
          <ac:spMkLst>
            <pc:docMk/>
            <pc:sldMk cId="3447552277" sldId="1178"/>
            <ac:spMk id="22" creationId="{0C5BA6AD-C43F-8C01-91C3-89DB6756D4CA}"/>
          </ac:spMkLst>
        </pc:spChg>
      </pc:sldChg>
      <pc:sldChg chg="add del">
        <pc:chgData name="Salima  Ben Najem" userId="5d5d9c33-4a8f-4fad-a74b-e23ae769dead" providerId="ADAL" clId="{3B2DA2D5-F576-45EC-96B1-60930CA05631}" dt="2026-05-04T15:38:07.735" v="528" actId="47"/>
        <pc:sldMkLst>
          <pc:docMk/>
          <pc:sldMk cId="1276946886" sldId="1179"/>
        </pc:sldMkLst>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dirty="0"/>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pPr/>
              <a:t>11/05/2026</a:t>
            </a:fld>
            <a:endParaRPr lang="fr-MA" dirty="0"/>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dirty="0"/>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dirty="0"/>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pPr/>
              <a:t>‹N°›</a:t>
            </a:fld>
            <a:endParaRPr lang="fr-MA" dirty="0"/>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dirty="0"/>
          </a:p>
        </p:txBody>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EDB43-C08F-5A9F-58AA-CD49FF461BA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5F0882B-9291-AB2A-801A-817F5A60DE34}"/>
              </a:ext>
            </a:extLst>
          </p:cNvPr>
          <p:cNvSpPr>
            <a:spLocks noGrp="1" noRot="1" noChangeAspect="1"/>
          </p:cNvSpPr>
          <p:nvPr>
            <p:ph type="sldImg"/>
          </p:nvPr>
        </p:nvSpPr>
        <p:spPr/>
        <p:txBody>
          <a:bodyPr/>
          <a:lstStyle/>
          <a:p>
            <a:endParaRPr lang="fr-FR" dirty="0"/>
          </a:p>
        </p:txBody>
      </p:sp>
      <p:sp>
        <p:nvSpPr>
          <p:cNvPr id="3" name="Espace réservé des notes 2">
            <a:extLst>
              <a:ext uri="{FF2B5EF4-FFF2-40B4-BE49-F238E27FC236}">
                <a16:creationId xmlns:a16="http://schemas.microsoft.com/office/drawing/2014/main" id="{349BBDB7-6031-443D-FEF6-E72DA1437EDD}"/>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1321CF19-702B-68EC-982E-5BC14DBED54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85038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7.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9726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851495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085500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6364343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2936595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70173" cy="338554"/>
          </a:xfrm>
          <a:prstGeom prst="rect">
            <a:avLst/>
          </a:prstGeom>
          <a:noFill/>
        </p:spPr>
        <p:txBody>
          <a:bodyPr wrap="none" rtlCol="0">
            <a:spAutoFit/>
          </a:bodyPr>
          <a:lstStyle/>
          <a:p>
            <a:r>
              <a:rPr lang="fr-MA" sz="1600" dirty="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761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4043267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70173" cy="338554"/>
          </a:xfrm>
          <a:prstGeom prst="rect">
            <a:avLst/>
          </a:prstGeom>
          <a:noFill/>
        </p:spPr>
        <p:txBody>
          <a:bodyPr wrap="none" rtlCol="0">
            <a:spAutoFit/>
          </a:bodyPr>
          <a:lstStyle/>
          <a:p>
            <a:r>
              <a:rPr lang="fr-MA" sz="1600" dirty="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7593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505443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618563" cy="338554"/>
          </a:xfrm>
          <a:prstGeom prst="rect">
            <a:avLst/>
          </a:prstGeom>
          <a:noFill/>
        </p:spPr>
        <p:txBody>
          <a:bodyPr wrap="square" rtlCol="0">
            <a:spAutoFit/>
          </a:bodyPr>
          <a:lstStyle/>
          <a:p>
            <a:r>
              <a:rPr lang="fr-MA" sz="1600" dirty="0">
                <a:solidFill>
                  <a:srgbClr val="757575"/>
                </a:solidFill>
                <a:latin typeface="Dosis ExtraBold" pitchFamily="2" charset="0"/>
              </a:rPr>
              <a:t>2.  Écrit : Point de langue </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7593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8971338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86740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dirty="0"/>
          </a:p>
        </p:txBody>
      </p:sp>
    </p:spTree>
    <p:extLst>
      <p:ext uri="{BB962C8B-B14F-4D97-AF65-F5344CB8AC3E}">
        <p14:creationId xmlns:p14="http://schemas.microsoft.com/office/powerpoint/2010/main" val="2775936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dirty="0"/>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dirty="0"/>
          </a:p>
        </p:txBody>
      </p:sp>
    </p:spTree>
    <p:extLst>
      <p:ext uri="{BB962C8B-B14F-4D97-AF65-F5344CB8AC3E}">
        <p14:creationId xmlns:p14="http://schemas.microsoft.com/office/powerpoint/2010/main" val="2290946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dirty="0"/>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dirty="0"/>
          </a:p>
        </p:txBody>
      </p:sp>
    </p:spTree>
    <p:extLst>
      <p:ext uri="{BB962C8B-B14F-4D97-AF65-F5344CB8AC3E}">
        <p14:creationId xmlns:p14="http://schemas.microsoft.com/office/powerpoint/2010/main" val="23353068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37067294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37648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5673277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0520121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6660036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346337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8715902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709878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3102415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414715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40244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312978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821431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1753561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026748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dirty="0"/>
          </a:p>
        </p:txBody>
      </p:sp>
    </p:spTree>
    <p:extLst>
      <p:ext uri="{BB962C8B-B14F-4D97-AF65-F5344CB8AC3E}">
        <p14:creationId xmlns:p14="http://schemas.microsoft.com/office/powerpoint/2010/main" val="4301686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dirty="0"/>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dirty="0"/>
          </a:p>
        </p:txBody>
      </p:sp>
    </p:spTree>
    <p:extLst>
      <p:ext uri="{BB962C8B-B14F-4D97-AF65-F5344CB8AC3E}">
        <p14:creationId xmlns:p14="http://schemas.microsoft.com/office/powerpoint/2010/main" val="26061121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263990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207920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885353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7612480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6292530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9592056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4096419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dirty="0"/>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dirty="0"/>
          </a:p>
        </p:txBody>
      </p:sp>
    </p:spTree>
    <p:extLst>
      <p:ext uri="{BB962C8B-B14F-4D97-AF65-F5344CB8AC3E}">
        <p14:creationId xmlns:p14="http://schemas.microsoft.com/office/powerpoint/2010/main" val="26532694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5028386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Image 3" descr="Une image contenant texte, capture d’écran, dessin humoristique&#10;&#10;Le contenu généré par l’IA peut être incorrect.">
            <a:extLst>
              <a:ext uri="{FF2B5EF4-FFF2-40B4-BE49-F238E27FC236}">
                <a16:creationId xmlns:a16="http://schemas.microsoft.com/office/drawing/2014/main" id="{B0A6764B-678D-B14E-1938-8B4BE8B7B12F}"/>
              </a:ext>
            </a:extLst>
          </p:cNvPr>
          <p:cNvPicPr>
            <a:picLocks noChangeAspect="1"/>
          </p:cNvPicPr>
          <p:nvPr userDrawn="1"/>
        </p:nvPicPr>
        <p:blipFill>
          <a:blip r:embed="rId3">
            <a:extLst>
              <a:ext uri="{28A0092B-C50C-407E-A947-70E740481C1C}">
                <a14:useLocalDpi xmlns:a14="http://schemas.microsoft.com/office/drawing/2010/main" val="0"/>
              </a:ext>
            </a:extLst>
          </a:blip>
          <a:srcRect t="1542" b="4754"/>
          <a:stretch>
            <a:fillRect/>
          </a:stretch>
        </p:blipFill>
        <p:spPr>
          <a:xfrm>
            <a:off x="-1" y="0"/>
            <a:ext cx="9144001" cy="6858000"/>
          </a:xfrm>
          <a:prstGeom prst="rect">
            <a:avLst/>
          </a:prstGeom>
        </p:spPr>
      </p:pic>
    </p:spTree>
    <p:extLst>
      <p:ext uri="{BB962C8B-B14F-4D97-AF65-F5344CB8AC3E}">
        <p14:creationId xmlns:p14="http://schemas.microsoft.com/office/powerpoint/2010/main" val="11840495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Disposition personnalisé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Image 3" descr="Une image contenant texte, capture d’écran, dessin humoristique&#10;&#10;Le contenu généré par l’IA peut être incorrect.">
            <a:extLst>
              <a:ext uri="{FF2B5EF4-FFF2-40B4-BE49-F238E27FC236}">
                <a16:creationId xmlns:a16="http://schemas.microsoft.com/office/drawing/2014/main" id="{B0A6764B-678D-B14E-1938-8B4BE8B7B12F}"/>
              </a:ext>
            </a:extLst>
          </p:cNvPr>
          <p:cNvPicPr>
            <a:picLocks noChangeAspect="1"/>
          </p:cNvPicPr>
          <p:nvPr userDrawn="1"/>
        </p:nvPicPr>
        <p:blipFill>
          <a:blip r:embed="rId3">
            <a:extLst>
              <a:ext uri="{28A0092B-C50C-407E-A947-70E740481C1C}">
                <a14:useLocalDpi xmlns:a14="http://schemas.microsoft.com/office/drawing/2010/main" val="0"/>
              </a:ext>
            </a:extLst>
          </a:blip>
          <a:srcRect t="1542" b="4754"/>
          <a:stretch>
            <a:fillRect/>
          </a:stretch>
        </p:blipFill>
        <p:spPr>
          <a:xfrm>
            <a:off x="-1" y="0"/>
            <a:ext cx="9144001" cy="6858000"/>
          </a:xfrm>
          <a:prstGeom prst="rect">
            <a:avLst/>
          </a:prstGeom>
        </p:spPr>
      </p:pic>
    </p:spTree>
    <p:extLst>
      <p:ext uri="{BB962C8B-B14F-4D97-AF65-F5344CB8AC3E}">
        <p14:creationId xmlns:p14="http://schemas.microsoft.com/office/powerpoint/2010/main" val="1626102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503227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0757605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4564454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036546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255881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735052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74335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6197026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2976978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757787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1930921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5382684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dirty="0"/>
          </a:p>
        </p:txBody>
      </p:sp>
    </p:spTree>
    <p:extLst>
      <p:ext uri="{BB962C8B-B14F-4D97-AF65-F5344CB8AC3E}">
        <p14:creationId xmlns:p14="http://schemas.microsoft.com/office/powerpoint/2010/main" val="15888169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dirty="0"/>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dirty="0"/>
          </a:p>
        </p:txBody>
      </p:sp>
    </p:spTree>
    <p:extLst>
      <p:ext uri="{BB962C8B-B14F-4D97-AF65-F5344CB8AC3E}">
        <p14:creationId xmlns:p14="http://schemas.microsoft.com/office/powerpoint/2010/main" val="17531855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0564790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7238773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648862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11011222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2509637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248060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7476940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708942" y="1972706"/>
            <a:ext cx="1456294" cy="1456294"/>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730971" y="1972706"/>
            <a:ext cx="1456294" cy="1456294"/>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753000" y="1972706"/>
            <a:ext cx="1456294" cy="1456294"/>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775030" y="1972706"/>
            <a:ext cx="1456294" cy="1456294"/>
          </a:xfrm>
          <a:prstGeom prst="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5" name="Espace réservé pour une image  14">
            <a:extLst>
              <a:ext uri="{FF2B5EF4-FFF2-40B4-BE49-F238E27FC236}">
                <a16:creationId xmlns:a16="http://schemas.microsoft.com/office/drawing/2014/main" id="{F1DDB8CB-39A2-DAB6-124F-83D9FDCA3CA7}"/>
              </a:ext>
            </a:extLst>
          </p:cNvPr>
          <p:cNvSpPr>
            <a:spLocks noGrp="1" noChangeAspect="1"/>
          </p:cNvSpPr>
          <p:nvPr>
            <p:ph type="pic" sz="quarter" idx="23"/>
          </p:nvPr>
        </p:nvSpPr>
        <p:spPr>
          <a:xfrm>
            <a:off x="708942" y="3545133"/>
            <a:ext cx="1456294" cy="1456294"/>
          </a:xfrm>
          <a:prstGeom prst="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032E51FE-C7D9-3883-7F7A-BFEC19D36C5E}"/>
              </a:ext>
            </a:extLst>
          </p:cNvPr>
          <p:cNvSpPr>
            <a:spLocks noGrp="1" noChangeAspect="1"/>
          </p:cNvSpPr>
          <p:nvPr>
            <p:ph type="pic" sz="quarter" idx="24"/>
          </p:nvPr>
        </p:nvSpPr>
        <p:spPr>
          <a:xfrm>
            <a:off x="2730971" y="3545133"/>
            <a:ext cx="1456294" cy="1456294"/>
          </a:xfrm>
          <a:prstGeom prst="rect">
            <a:avLst/>
          </a:prstGeom>
          <a:ln>
            <a:noFill/>
          </a:ln>
        </p:spPr>
        <p:txBody>
          <a:bodyPr/>
          <a:lstStyle/>
          <a:p>
            <a:endParaRPr lang="fr-MA" dirty="0"/>
          </a:p>
        </p:txBody>
      </p:sp>
      <p:sp>
        <p:nvSpPr>
          <p:cNvPr id="11" name="Espace réservé pour une image  14">
            <a:extLst>
              <a:ext uri="{FF2B5EF4-FFF2-40B4-BE49-F238E27FC236}">
                <a16:creationId xmlns:a16="http://schemas.microsoft.com/office/drawing/2014/main" id="{6954FEF7-5F60-5B4B-84DF-A82F1F2ACD25}"/>
              </a:ext>
            </a:extLst>
          </p:cNvPr>
          <p:cNvSpPr>
            <a:spLocks noGrp="1" noChangeAspect="1"/>
          </p:cNvSpPr>
          <p:nvPr>
            <p:ph type="pic" sz="quarter" idx="25"/>
          </p:nvPr>
        </p:nvSpPr>
        <p:spPr>
          <a:xfrm>
            <a:off x="4753000" y="3545133"/>
            <a:ext cx="1456294" cy="1456294"/>
          </a:xfrm>
          <a:prstGeom prst="rect">
            <a:avLst/>
          </a:prstGeom>
          <a:ln>
            <a:noFill/>
          </a:ln>
        </p:spPr>
        <p:txBody>
          <a:bodyPr/>
          <a:lstStyle/>
          <a:p>
            <a:endParaRPr lang="fr-MA" dirty="0"/>
          </a:p>
        </p:txBody>
      </p:sp>
      <p:sp>
        <p:nvSpPr>
          <p:cNvPr id="12" name="Espace réservé pour une image  14">
            <a:extLst>
              <a:ext uri="{FF2B5EF4-FFF2-40B4-BE49-F238E27FC236}">
                <a16:creationId xmlns:a16="http://schemas.microsoft.com/office/drawing/2014/main" id="{D1C2B0FE-6323-21DA-17C8-E72AFF2B1DA2}"/>
              </a:ext>
            </a:extLst>
          </p:cNvPr>
          <p:cNvSpPr>
            <a:spLocks noGrp="1" noChangeAspect="1"/>
          </p:cNvSpPr>
          <p:nvPr>
            <p:ph type="pic" sz="quarter" idx="26"/>
          </p:nvPr>
        </p:nvSpPr>
        <p:spPr>
          <a:xfrm>
            <a:off x="6775030" y="3545133"/>
            <a:ext cx="1456294" cy="1456294"/>
          </a:xfrm>
          <a:prstGeom prst="rect">
            <a:avLst/>
          </a:prstGeom>
          <a:ln>
            <a:noFill/>
          </a:ln>
        </p:spPr>
        <p:txBody>
          <a:bodyPr/>
          <a:lstStyle/>
          <a:p>
            <a:endParaRPr lang="fr-MA" dirty="0"/>
          </a:p>
        </p:txBody>
      </p:sp>
      <p:sp>
        <p:nvSpPr>
          <p:cNvPr id="16" name="Espace réservé pour une image  14">
            <a:extLst>
              <a:ext uri="{FF2B5EF4-FFF2-40B4-BE49-F238E27FC236}">
                <a16:creationId xmlns:a16="http://schemas.microsoft.com/office/drawing/2014/main" id="{F0C49881-4377-E6C4-DC29-F5C78D761D34}"/>
              </a:ext>
            </a:extLst>
          </p:cNvPr>
          <p:cNvSpPr>
            <a:spLocks noGrp="1" noChangeAspect="1"/>
          </p:cNvSpPr>
          <p:nvPr>
            <p:ph type="pic" sz="quarter" idx="27"/>
          </p:nvPr>
        </p:nvSpPr>
        <p:spPr>
          <a:xfrm>
            <a:off x="708942" y="5117560"/>
            <a:ext cx="1456294" cy="1456294"/>
          </a:xfrm>
          <a:prstGeom prst="rect">
            <a:avLst/>
          </a:prstGeom>
          <a:ln>
            <a:noFill/>
          </a:ln>
        </p:spPr>
        <p:txBody>
          <a:bodyPr/>
          <a:lstStyle/>
          <a:p>
            <a:endParaRPr lang="fr-MA" dirty="0"/>
          </a:p>
        </p:txBody>
      </p:sp>
      <p:sp>
        <p:nvSpPr>
          <p:cNvPr id="17" name="Espace réservé pour une image  14">
            <a:extLst>
              <a:ext uri="{FF2B5EF4-FFF2-40B4-BE49-F238E27FC236}">
                <a16:creationId xmlns:a16="http://schemas.microsoft.com/office/drawing/2014/main" id="{3FE32F3D-30FA-B64A-59BF-8E1031E43A9C}"/>
              </a:ext>
            </a:extLst>
          </p:cNvPr>
          <p:cNvSpPr>
            <a:spLocks noGrp="1" noChangeAspect="1"/>
          </p:cNvSpPr>
          <p:nvPr>
            <p:ph type="pic" sz="quarter" idx="28"/>
          </p:nvPr>
        </p:nvSpPr>
        <p:spPr>
          <a:xfrm>
            <a:off x="2730971" y="5117560"/>
            <a:ext cx="1456294" cy="1456294"/>
          </a:xfrm>
          <a:prstGeom prst="rect">
            <a:avLst/>
          </a:prstGeom>
          <a:ln>
            <a:noFill/>
          </a:ln>
        </p:spPr>
        <p:txBody>
          <a:bodyPr/>
          <a:lstStyle/>
          <a:p>
            <a:endParaRPr lang="fr-MA" dirty="0"/>
          </a:p>
        </p:txBody>
      </p:sp>
      <p:sp>
        <p:nvSpPr>
          <p:cNvPr id="18" name="Espace réservé pour une image  14">
            <a:extLst>
              <a:ext uri="{FF2B5EF4-FFF2-40B4-BE49-F238E27FC236}">
                <a16:creationId xmlns:a16="http://schemas.microsoft.com/office/drawing/2014/main" id="{565D4B95-EEC3-C604-DD3F-E9EC9289CA4F}"/>
              </a:ext>
            </a:extLst>
          </p:cNvPr>
          <p:cNvSpPr>
            <a:spLocks noGrp="1" noChangeAspect="1"/>
          </p:cNvSpPr>
          <p:nvPr>
            <p:ph type="pic" sz="quarter" idx="29"/>
          </p:nvPr>
        </p:nvSpPr>
        <p:spPr>
          <a:xfrm>
            <a:off x="4753000" y="5117560"/>
            <a:ext cx="1456294" cy="1456294"/>
          </a:xfrm>
          <a:prstGeom prst="rect">
            <a:avLst/>
          </a:prstGeom>
          <a:ln>
            <a:noFill/>
          </a:ln>
        </p:spPr>
        <p:txBody>
          <a:bodyPr/>
          <a:lstStyle/>
          <a:p>
            <a:endParaRPr lang="fr-MA" dirty="0"/>
          </a:p>
        </p:txBody>
      </p:sp>
      <p:sp>
        <p:nvSpPr>
          <p:cNvPr id="19" name="Espace réservé pour une image  14">
            <a:extLst>
              <a:ext uri="{FF2B5EF4-FFF2-40B4-BE49-F238E27FC236}">
                <a16:creationId xmlns:a16="http://schemas.microsoft.com/office/drawing/2014/main" id="{612BB425-D520-CE98-D8FF-0ED39620E73D}"/>
              </a:ext>
            </a:extLst>
          </p:cNvPr>
          <p:cNvSpPr>
            <a:spLocks noGrp="1" noChangeAspect="1"/>
          </p:cNvSpPr>
          <p:nvPr>
            <p:ph type="pic" sz="quarter" idx="30"/>
          </p:nvPr>
        </p:nvSpPr>
        <p:spPr>
          <a:xfrm>
            <a:off x="6775030" y="5117560"/>
            <a:ext cx="1456294" cy="1456294"/>
          </a:xfrm>
          <a:prstGeom prst="rect">
            <a:avLst/>
          </a:prstGeom>
          <a:ln>
            <a:noFill/>
          </a:ln>
        </p:spPr>
        <p:txBody>
          <a:bodyPr/>
          <a:lstStyle/>
          <a:p>
            <a:endParaRPr lang="fr-MA" dirty="0"/>
          </a:p>
        </p:txBody>
      </p:sp>
    </p:spTree>
    <p:extLst>
      <p:ext uri="{BB962C8B-B14F-4D97-AF65-F5344CB8AC3E}">
        <p14:creationId xmlns:p14="http://schemas.microsoft.com/office/powerpoint/2010/main" val="4784749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0182920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9367143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359094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7451814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572535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8177441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8593822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3431908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3380669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205670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06334746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90122187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3065569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19094884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08202166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2770740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63032331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8660875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3973917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75643427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515221794"/>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87377544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723295444"/>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77119077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85148857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638689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5049281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image" Target="../media/image9.pn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image" Target="../media/image8.png"/><Relationship Id="rId2" Type="http://schemas.openxmlformats.org/officeDocument/2006/relationships/slideLayout" Target="../slideLayouts/slideLayout11.xml"/><Relationship Id="rId16" Type="http://schemas.openxmlformats.org/officeDocument/2006/relationships/image" Target="../media/image7.jpeg"/><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theme" Target="../theme/theme3.xml"/><Relationship Id="rId10" Type="http://schemas.openxmlformats.org/officeDocument/2006/relationships/slideLayout" Target="../slideLayouts/slideLayout19.xml"/><Relationship Id="rId19" Type="http://schemas.openxmlformats.org/officeDocument/2006/relationships/image" Target="../media/image10.png"/><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9.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image" Target="../media/image8.png"/><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image" Target="../media/image7.jpeg"/><Relationship Id="rId5" Type="http://schemas.openxmlformats.org/officeDocument/2006/relationships/slideLayout" Target="../slideLayouts/slideLayout28.xml"/><Relationship Id="rId10" Type="http://schemas.openxmlformats.org/officeDocument/2006/relationships/theme" Target="../theme/theme4.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image" Target="../media/image9.png"/><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image" Target="../media/image8.png"/><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image" Target="../media/image11.jpeg"/><Relationship Id="rId5" Type="http://schemas.openxmlformats.org/officeDocument/2006/relationships/slideLayout" Target="../slideLayouts/slideLayout37.xml"/><Relationship Id="rId10" Type="http://schemas.openxmlformats.org/officeDocument/2006/relationships/theme" Target="../theme/theme5.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image" Target="../media/image10.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image" Target="../media/image9.png"/><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image" Target="../media/image8.png"/><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image" Target="../media/image7.jpeg"/><Relationship Id="rId5" Type="http://schemas.openxmlformats.org/officeDocument/2006/relationships/slideLayout" Target="../slideLayouts/slideLayout46.xml"/><Relationship Id="rId10" Type="http://schemas.openxmlformats.org/officeDocument/2006/relationships/theme" Target="../theme/theme6.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image" Target="../media/image10.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18" Type="http://schemas.openxmlformats.org/officeDocument/2006/relationships/image" Target="../media/image9.png"/><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image" Target="../media/image8.png"/><Relationship Id="rId2" Type="http://schemas.openxmlformats.org/officeDocument/2006/relationships/slideLayout" Target="../slideLayouts/slideLayout52.xml"/><Relationship Id="rId16" Type="http://schemas.openxmlformats.org/officeDocument/2006/relationships/image" Target="../media/image7.jpeg"/><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theme" Target="../theme/theme7.xml"/><Relationship Id="rId10" Type="http://schemas.openxmlformats.org/officeDocument/2006/relationships/slideLayout" Target="../slideLayouts/slideLayout60.xml"/><Relationship Id="rId19" Type="http://schemas.openxmlformats.org/officeDocument/2006/relationships/image" Target="../media/image10.png"/><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66.xml"/><Relationship Id="rId1" Type="http://schemas.openxmlformats.org/officeDocument/2006/relationships/slideLayout" Target="../slideLayouts/slideLayout65.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9.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image" Target="../media/image8.png"/><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image" Target="../media/image11.jpeg"/><Relationship Id="rId5" Type="http://schemas.openxmlformats.org/officeDocument/2006/relationships/slideLayout" Target="../slideLayouts/slideLayout71.xml"/><Relationship Id="rId10" Type="http://schemas.openxmlformats.org/officeDocument/2006/relationships/theme" Target="../theme/theme9.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image" Target="../media/image10.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18" Type="http://schemas.openxmlformats.org/officeDocument/2006/relationships/image" Target="../media/image10.png"/><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image" Target="../media/image9.png"/><Relationship Id="rId2" Type="http://schemas.openxmlformats.org/officeDocument/2006/relationships/slideLayout" Target="../slideLayouts/slideLayout77.xml"/><Relationship Id="rId16" Type="http://schemas.openxmlformats.org/officeDocument/2006/relationships/image" Target="../media/image8.png"/><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5" Type="http://schemas.openxmlformats.org/officeDocument/2006/relationships/image" Target="../media/image7.jpeg"/><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9.pn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image" Target="../media/image8.png"/><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image" Target="../media/image7.jpeg"/><Relationship Id="rId5" Type="http://schemas.openxmlformats.org/officeDocument/2006/relationships/slideLayout" Target="../slideLayouts/slideLayout93.xml"/><Relationship Id="rId10" Type="http://schemas.openxmlformats.org/officeDocument/2006/relationships/theme" Target="../theme/theme11.xml"/><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image" Target="../media/image10.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05.xml"/><Relationship Id="rId13" Type="http://schemas.openxmlformats.org/officeDocument/2006/relationships/image" Target="../media/image9.png"/><Relationship Id="rId3" Type="http://schemas.openxmlformats.org/officeDocument/2006/relationships/slideLayout" Target="../slideLayouts/slideLayout100.xml"/><Relationship Id="rId7" Type="http://schemas.openxmlformats.org/officeDocument/2006/relationships/slideLayout" Target="../slideLayouts/slideLayout104.xml"/><Relationship Id="rId12" Type="http://schemas.openxmlformats.org/officeDocument/2006/relationships/image" Target="../media/image8.png"/><Relationship Id="rId2" Type="http://schemas.openxmlformats.org/officeDocument/2006/relationships/slideLayout" Target="../slideLayouts/slideLayout99.xml"/><Relationship Id="rId1" Type="http://schemas.openxmlformats.org/officeDocument/2006/relationships/slideLayout" Target="../slideLayouts/slideLayout98.xml"/><Relationship Id="rId6" Type="http://schemas.openxmlformats.org/officeDocument/2006/relationships/slideLayout" Target="../slideLayouts/slideLayout103.xml"/><Relationship Id="rId11" Type="http://schemas.openxmlformats.org/officeDocument/2006/relationships/image" Target="../media/image11.jpeg"/><Relationship Id="rId5" Type="http://schemas.openxmlformats.org/officeDocument/2006/relationships/slideLayout" Target="../slideLayouts/slideLayout102.xml"/><Relationship Id="rId10" Type="http://schemas.openxmlformats.org/officeDocument/2006/relationships/theme" Target="../theme/theme12.xml"/><Relationship Id="rId4" Type="http://schemas.openxmlformats.org/officeDocument/2006/relationships/slideLayout" Target="../slideLayouts/slideLayout101.xml"/><Relationship Id="rId9" Type="http://schemas.openxmlformats.org/officeDocument/2006/relationships/slideLayout" Target="../slideLayouts/slideLayout106.xml"/><Relationship Id="rId14" Type="http://schemas.openxmlformats.org/officeDocument/2006/relationships/image" Target="../media/image10.png"/></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14.xml"/><Relationship Id="rId13" Type="http://schemas.openxmlformats.org/officeDocument/2006/relationships/image" Target="../media/image9.png"/><Relationship Id="rId3" Type="http://schemas.openxmlformats.org/officeDocument/2006/relationships/slideLayout" Target="../slideLayouts/slideLayout109.xml"/><Relationship Id="rId7" Type="http://schemas.openxmlformats.org/officeDocument/2006/relationships/slideLayout" Target="../slideLayouts/slideLayout113.xml"/><Relationship Id="rId12" Type="http://schemas.openxmlformats.org/officeDocument/2006/relationships/image" Target="../media/image8.png"/><Relationship Id="rId2" Type="http://schemas.openxmlformats.org/officeDocument/2006/relationships/slideLayout" Target="../slideLayouts/slideLayout108.x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11" Type="http://schemas.openxmlformats.org/officeDocument/2006/relationships/image" Target="../media/image7.jpeg"/><Relationship Id="rId5" Type="http://schemas.openxmlformats.org/officeDocument/2006/relationships/slideLayout" Target="../slideLayouts/slideLayout111.xml"/><Relationship Id="rId10" Type="http://schemas.openxmlformats.org/officeDocument/2006/relationships/theme" Target="../theme/theme13.xml"/><Relationship Id="rId4" Type="http://schemas.openxmlformats.org/officeDocument/2006/relationships/slideLayout" Target="../slideLayouts/slideLayout110.xml"/><Relationship Id="rId9" Type="http://schemas.openxmlformats.org/officeDocument/2006/relationships/slideLayout" Target="../slideLayouts/slideLayout115.xml"/><Relationship Id="rId14" Type="http://schemas.openxmlformats.org/officeDocument/2006/relationships/image" Target="../media/image10.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824597"/>
      </p:ext>
    </p:extLst>
  </p:cSld>
  <p:clrMap bg1="lt1" tx1="dk1" bg2="lt2" tx2="dk2" accent1="accent1" accent2="accent2" accent3="accent3" accent4="accent4" accent5="accent5" accent6="accent6" hlink="hlink" folHlink="folHlink"/>
  <p:sldLayoutIdLst>
    <p:sldLayoutId id="2147483742" r:id="rId1"/>
    <p:sldLayoutId id="2147483751"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962671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709847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6626982"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8" y="209734"/>
            <a:ext cx="2207681"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 : point de langue </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04" r:id="rId2"/>
    <p:sldLayoutId id="2147483738" r:id="rId3"/>
    <p:sldLayoutId id="2147483753" r:id="rId4"/>
    <p:sldLayoutId id="2147483754" r:id="rId5"/>
    <p:sldLayoutId id="2147483701" r:id="rId6"/>
    <p:sldLayoutId id="2147483702" r:id="rId7"/>
    <p:sldLayoutId id="2147483700" r:id="rId8"/>
    <p:sldLayoutId id="2147483739" r:id="rId9"/>
    <p:sldLayoutId id="2147483699" r:id="rId10"/>
    <p:sldLayoutId id="2147483705" r:id="rId11"/>
    <p:sldLayoutId id="2147483706" r:id="rId12"/>
    <p:sldLayoutId id="2147483740" r:id="rId13"/>
    <p:sldLayoutId id="2147483752"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95494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6483452"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7896" y="209734"/>
            <a:ext cx="2032852"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Écrit </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55"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7272000" y="189520"/>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Lecture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6800511" y="249642"/>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8" y="209734"/>
            <a:ext cx="1994501"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9"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708533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6613842"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201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Écrit</a:t>
            </a:r>
          </a:p>
        </p:txBody>
      </p:sp>
    </p:spTree>
    <p:extLst>
      <p:ext uri="{BB962C8B-B14F-4D97-AF65-F5344CB8AC3E}">
        <p14:creationId xmlns:p14="http://schemas.microsoft.com/office/powerpoint/2010/main" val="2217349362"/>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9" y="209734"/>
            <a:ext cx="150591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Point de langue </a:t>
            </a:r>
          </a:p>
        </p:txBody>
      </p:sp>
    </p:spTree>
    <p:extLst>
      <p:ext uri="{BB962C8B-B14F-4D97-AF65-F5344CB8AC3E}">
        <p14:creationId xmlns:p14="http://schemas.microsoft.com/office/powerpoint/2010/main" val="4110007626"/>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 id="2147483779" r:id="rId13"/>
    <p:sldLayoutId id="2147483780"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4469204"/>
      </p:ext>
    </p:extLst>
  </p:cSld>
  <p:clrMap bg1="lt1" tx1="dk1" bg2="lt2" tx2="dk2" accent1="accent1" accent2="accent2" accent3="accent3" accent4="accent4" accent5="accent5" accent6="accent6" hlink="hlink" folHlink="folHlink"/>
  <p:sldLayoutIdLst>
    <p:sldLayoutId id="2147483782" r:id="rId1"/>
    <p:sldLayoutId id="2147483795"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Écriture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3746230888"/>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 </a:t>
            </a:r>
          </a:p>
        </p:txBody>
      </p:sp>
    </p:spTree>
    <p:extLst>
      <p:ext uri="{BB962C8B-B14F-4D97-AF65-F5344CB8AC3E}">
        <p14:creationId xmlns:p14="http://schemas.microsoft.com/office/powerpoint/2010/main" val="1589162260"/>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 id="2147483808" r:id="rId12"/>
    <p:sldLayoutId id="2147483809"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708533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6613842"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201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Point de langue</a:t>
            </a:r>
          </a:p>
        </p:txBody>
      </p:sp>
    </p:spTree>
    <p:extLst>
      <p:ext uri="{BB962C8B-B14F-4D97-AF65-F5344CB8AC3E}">
        <p14:creationId xmlns:p14="http://schemas.microsoft.com/office/powerpoint/2010/main" val="4188833890"/>
      </p:ext>
    </p:extLst>
  </p:cSld>
  <p:clrMap bg1="lt1" tx1="dk1" bg2="lt2" tx2="dk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7" r:id="rId5"/>
    <p:sldLayoutId id="2147483848" r:id="rId6"/>
    <p:sldLayoutId id="2147483849" r:id="rId7"/>
    <p:sldLayoutId id="2147483850" r:id="rId8"/>
    <p:sldLayoutId id="2147483851"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Lecture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 </a:t>
            </a:r>
          </a:p>
        </p:txBody>
      </p:sp>
    </p:spTree>
    <p:extLst>
      <p:ext uri="{BB962C8B-B14F-4D97-AF65-F5344CB8AC3E}">
        <p14:creationId xmlns:p14="http://schemas.microsoft.com/office/powerpoint/2010/main" val="3693538683"/>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Lst>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Écrit  </a:t>
            </a:r>
          </a:p>
        </p:txBody>
      </p:sp>
    </p:spTree>
    <p:extLst>
      <p:ext uri="{BB962C8B-B14F-4D97-AF65-F5344CB8AC3E}">
        <p14:creationId xmlns:p14="http://schemas.microsoft.com/office/powerpoint/2010/main" val="3201237058"/>
      </p:ext>
    </p:extLst>
  </p:cSld>
  <p:clrMap bg1="lt1" tx1="dk1" bg2="lt2" tx2="dk2" accent1="accent1" accent2="accent2" accent3="accent3" accent4="accent4" accent5="accent5" accent6="accent6" hlink="hlink" folHlink="folHlink"/>
  <p:sldLayoutIdLst>
    <p:sldLayoutId id="2147483863" r:id="rId1"/>
    <p:sldLayoutId id="2147483864" r:id="rId2"/>
    <p:sldLayoutId id="2147483865" r:id="rId3"/>
    <p:sldLayoutId id="2147483866" r:id="rId4"/>
    <p:sldLayoutId id="2147483867" r:id="rId5"/>
    <p:sldLayoutId id="2147483868" r:id="rId6"/>
    <p:sldLayoutId id="2147483869" r:id="rId7"/>
    <p:sldLayoutId id="2147483870" r:id="rId8"/>
    <p:sldLayoutId id="2147483871" r:id="rId9"/>
  </p:sldLayoutIdLst>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6.xml"/><Relationship Id="rId4" Type="http://schemas.openxmlformats.org/officeDocument/2006/relationships/image" Target="../media/image28.png"/></Relationships>
</file>

<file path=ppt/slides/_rels/slide7.xml.rels><?xml version="1.0" encoding="UTF-8" standalone="yes"?>
<Relationships xmlns="http://schemas.openxmlformats.org/package/2006/relationships"><Relationship Id="rId8" Type="http://schemas.openxmlformats.org/officeDocument/2006/relationships/image" Target="../media/image31.png"/><Relationship Id="rId3" Type="http://schemas.microsoft.com/office/2007/relationships/media" Target="../media/media2.mp4"/><Relationship Id="rId7" Type="http://schemas.openxmlformats.org/officeDocument/2006/relationships/image" Target="../media/image30.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9.png"/><Relationship Id="rId5" Type="http://schemas.openxmlformats.org/officeDocument/2006/relationships/slideLayout" Target="../slideLayouts/slideLayout78.xml"/><Relationship Id="rId4" Type="http://schemas.openxmlformats.org/officeDocument/2006/relationships/video" Target="../media/media2.mp4"/></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2.png"/><Relationship Id="rId1" Type="http://schemas.openxmlformats.org/officeDocument/2006/relationships/slideLayout" Target="../slideLayouts/slideLayout7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8.xml"/><Relationship Id="rId7" Type="http://schemas.openxmlformats.org/officeDocument/2006/relationships/image" Target="../media/image36.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5.gif"/><Relationship Id="rId5" Type="http://schemas.openxmlformats.org/officeDocument/2006/relationships/image" Target="../media/image34.gif"/><Relationship Id="rId4" Type="http://schemas.openxmlformats.org/officeDocument/2006/relationships/image" Target="../media/image33.png"/></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6.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7.png"/><Relationship Id="rId1" Type="http://schemas.openxmlformats.org/officeDocument/2006/relationships/slideLayout" Target="../slideLayouts/slideLayout7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6.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35.gif"/><Relationship Id="rId5" Type="http://schemas.openxmlformats.org/officeDocument/2006/relationships/image" Target="../media/image38.png"/><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6.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6.xml"/></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4.jpg"/><Relationship Id="rId2" Type="http://schemas.openxmlformats.org/officeDocument/2006/relationships/image" Target="../media/image39.png"/><Relationship Id="rId1" Type="http://schemas.openxmlformats.org/officeDocument/2006/relationships/slideLayout" Target="../slideLayouts/slideLayout79.xml"/><Relationship Id="rId6" Type="http://schemas.openxmlformats.org/officeDocument/2006/relationships/image" Target="../media/image43.jpg"/><Relationship Id="rId5" Type="http://schemas.openxmlformats.org/officeDocument/2006/relationships/image" Target="../media/image42.png"/><Relationship Id="rId4" Type="http://schemas.openxmlformats.org/officeDocument/2006/relationships/image" Target="../media/image41.png"/></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6.jpg"/><Relationship Id="rId2" Type="http://schemas.openxmlformats.org/officeDocument/2006/relationships/image" Target="../media/image39.png"/><Relationship Id="rId1" Type="http://schemas.openxmlformats.org/officeDocument/2006/relationships/slideLayout" Target="../slideLayouts/slideLayout79.xml"/><Relationship Id="rId6" Type="http://schemas.openxmlformats.org/officeDocument/2006/relationships/image" Target="../media/image45.jpg"/><Relationship Id="rId5" Type="http://schemas.openxmlformats.org/officeDocument/2006/relationships/image" Target="../media/image42.png"/><Relationship Id="rId4" Type="http://schemas.openxmlformats.org/officeDocument/2006/relationships/image" Target="../media/image41.png"/></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9.xml"/><Relationship Id="rId6" Type="http://schemas.openxmlformats.org/officeDocument/2006/relationships/image" Target="../media/image47.jpg"/><Relationship Id="rId5" Type="http://schemas.openxmlformats.org/officeDocument/2006/relationships/image" Target="../media/image42.png"/><Relationship Id="rId4" Type="http://schemas.openxmlformats.org/officeDocument/2006/relationships/image" Target="../media/image41.png"/></Relationships>
</file>

<file path=ppt/slides/_rels/slide1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77.xml"/><Relationship Id="rId6" Type="http://schemas.openxmlformats.org/officeDocument/2006/relationships/image" Target="../media/image16.png"/><Relationship Id="rId5" Type="http://schemas.openxmlformats.org/officeDocument/2006/relationships/image" Target="../media/image40.png"/><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6.xml"/><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08.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07.xml"/><Relationship Id="rId7" Type="http://schemas.openxmlformats.org/officeDocument/2006/relationships/image" Target="../media/image51.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35.gif"/><Relationship Id="rId5" Type="http://schemas.openxmlformats.org/officeDocument/2006/relationships/image" Target="../media/image34.gif"/><Relationship Id="rId4" Type="http://schemas.openxmlformats.org/officeDocument/2006/relationships/image" Target="../media/image50.png"/></Relationships>
</file>

<file path=ppt/slides/_rels/slide2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108.xml"/><Relationship Id="rId4" Type="http://schemas.openxmlformats.org/officeDocument/2006/relationships/image" Target="../media/image54.png"/></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5.png"/><Relationship Id="rId1" Type="http://schemas.openxmlformats.org/officeDocument/2006/relationships/slideLayout" Target="../slideLayouts/slideLayout90.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7.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5.png"/><Relationship Id="rId1" Type="http://schemas.openxmlformats.org/officeDocument/2006/relationships/slideLayout" Target="../slideLayouts/slideLayout90.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7.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7.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5.png"/><Relationship Id="rId1" Type="http://schemas.openxmlformats.org/officeDocument/2006/relationships/slideLayout" Target="../slideLayouts/slideLayout90.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7.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15.xml"/><Relationship Id="rId2" Type="http://schemas.openxmlformats.org/officeDocument/2006/relationships/video" Target="../media/media6.mp4"/><Relationship Id="rId1" Type="http://schemas.microsoft.com/office/2007/relationships/media" Target="../media/media6.mp4"/><Relationship Id="rId5" Type="http://schemas.openxmlformats.org/officeDocument/2006/relationships/image" Target="../media/image57.png"/><Relationship Id="rId4" Type="http://schemas.openxmlformats.org/officeDocument/2006/relationships/image" Target="../media/image56.png"/></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4.png"/><Relationship Id="rId1" Type="http://schemas.openxmlformats.org/officeDocument/2006/relationships/slideLayout" Target="../slideLayouts/slideLayout50.xml"/></Relationships>
</file>

<file path=ppt/slides/_rels/slide32.xml.rels><?xml version="1.0" encoding="UTF-8" standalone="yes"?>
<Relationships xmlns="http://schemas.openxmlformats.org/package/2006/relationships"><Relationship Id="rId3" Type="http://schemas.openxmlformats.org/officeDocument/2006/relationships/image" Target="../media/image57.emf"/><Relationship Id="rId7" Type="http://schemas.openxmlformats.org/officeDocument/2006/relationships/image" Target="../media/image59.png"/><Relationship Id="rId2" Type="http://schemas.openxmlformats.org/officeDocument/2006/relationships/customXml" Target="../ink/ink1.xml"/><Relationship Id="rId1" Type="http://schemas.openxmlformats.org/officeDocument/2006/relationships/slideLayout" Target="../slideLayouts/slideLayout115.xml"/><Relationship Id="rId6" Type="http://schemas.openxmlformats.org/officeDocument/2006/relationships/image" Target="../media/image58.png"/><Relationship Id="rId5" Type="http://schemas.openxmlformats.org/officeDocument/2006/relationships/image" Target="../media/image53.png"/><Relationship Id="rId4" Type="http://schemas.openxmlformats.org/officeDocument/2006/relationships/image" Target="../media/image52.png"/></Relationships>
</file>

<file path=ppt/slides/_rels/slide33.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image" Target="../media/image59.png"/><Relationship Id="rId1" Type="http://schemas.openxmlformats.org/officeDocument/2006/relationships/slideLayout" Target="../slideLayouts/slideLayout115.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7.emf"/></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6.xml"/><Relationship Id="rId4" Type="http://schemas.openxmlformats.org/officeDocument/2006/relationships/image" Target="../media/image28.png"/></Relationships>
</file>

<file path=ppt/slides/_rels/slide35.xml.rels><?xml version="1.0" encoding="UTF-8" standalone="yes"?>
<Relationships xmlns="http://schemas.openxmlformats.org/package/2006/relationships"><Relationship Id="rId3" Type="http://schemas.openxmlformats.org/officeDocument/2006/relationships/customXml" Target="../ink/ink3.xml"/><Relationship Id="rId7" Type="http://schemas.openxmlformats.org/officeDocument/2006/relationships/image" Target="../media/image16.png"/><Relationship Id="rId2" Type="http://schemas.openxmlformats.org/officeDocument/2006/relationships/image" Target="../media/image21.png"/><Relationship Id="rId1" Type="http://schemas.openxmlformats.org/officeDocument/2006/relationships/slideLayout" Target="../slideLayouts/slideLayout41.xml"/><Relationship Id="rId6" Type="http://schemas.openxmlformats.org/officeDocument/2006/relationships/image" Target="NULL"/><Relationship Id="rId5" Type="http://schemas.openxmlformats.org/officeDocument/2006/relationships/customXml" Target="../ink/ink4.xml"/><Relationship Id="rId4" Type="http://schemas.openxmlformats.org/officeDocument/2006/relationships/image" Target="NULL"/></Relationships>
</file>

<file path=ppt/slides/_rels/slide36.xml.rels><?xml version="1.0" encoding="UTF-8" standalone="yes"?>
<Relationships xmlns="http://schemas.openxmlformats.org/package/2006/relationships"><Relationship Id="rId3" Type="http://schemas.openxmlformats.org/officeDocument/2006/relationships/image" Target="../media/image520.png"/><Relationship Id="rId2" Type="http://schemas.openxmlformats.org/officeDocument/2006/relationships/customXml" Target="../ink/ink5.xml"/><Relationship Id="rId1" Type="http://schemas.openxmlformats.org/officeDocument/2006/relationships/slideLayout" Target="../slideLayouts/slideLayout41.xml"/><Relationship Id="rId6" Type="http://schemas.openxmlformats.org/officeDocument/2006/relationships/image" Target="../media/image16.png"/><Relationship Id="rId5" Type="http://schemas.openxmlformats.org/officeDocument/2006/relationships/image" Target="../media/image530.png"/><Relationship Id="rId4" Type="http://schemas.openxmlformats.org/officeDocument/2006/relationships/customXml" Target="../ink/ink6.xml"/></Relationships>
</file>

<file path=ppt/slides/_rels/slide3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2.png"/><Relationship Id="rId1" Type="http://schemas.openxmlformats.org/officeDocument/2006/relationships/slideLayout" Target="../slideLayouts/slideLayout106.xml"/></Relationships>
</file>

<file path=ppt/slides/_rels/slide38.xml.rels><?xml version="1.0" encoding="UTF-8" standalone="yes"?>
<Relationships xmlns="http://schemas.openxmlformats.org/package/2006/relationships"><Relationship Id="rId3" Type="http://schemas.openxmlformats.org/officeDocument/2006/relationships/image" Target="../media/image520.png"/><Relationship Id="rId2" Type="http://schemas.openxmlformats.org/officeDocument/2006/relationships/customXml" Target="../ink/ink7.xml"/><Relationship Id="rId1" Type="http://schemas.openxmlformats.org/officeDocument/2006/relationships/slideLayout" Target="../slideLayouts/slideLayout41.xml"/><Relationship Id="rId6" Type="http://schemas.openxmlformats.org/officeDocument/2006/relationships/image" Target="../media/image16.png"/><Relationship Id="rId5" Type="http://schemas.openxmlformats.org/officeDocument/2006/relationships/image" Target="../media/image530.png"/><Relationship Id="rId4" Type="http://schemas.openxmlformats.org/officeDocument/2006/relationships/customXml" Target="../ink/ink8.xml"/></Relationships>
</file>

<file path=ppt/slides/_rels/slide39.xml.rels><?xml version="1.0" encoding="UTF-8" standalone="yes"?>
<Relationships xmlns="http://schemas.openxmlformats.org/package/2006/relationships"><Relationship Id="rId3" Type="http://schemas.openxmlformats.org/officeDocument/2006/relationships/image" Target="../media/image630.png"/><Relationship Id="rId2" Type="http://schemas.openxmlformats.org/officeDocument/2006/relationships/customXml" Target="../ink/ink9.xml"/><Relationship Id="rId1" Type="http://schemas.openxmlformats.org/officeDocument/2006/relationships/slideLayout" Target="../slideLayouts/slideLayout41.xml"/><Relationship Id="rId6" Type="http://schemas.openxmlformats.org/officeDocument/2006/relationships/image" Target="../media/image16.png"/><Relationship Id="rId5" Type="http://schemas.openxmlformats.org/officeDocument/2006/relationships/image" Target="../media/image640.png"/><Relationship Id="rId4" Type="http://schemas.openxmlformats.org/officeDocument/2006/relationships/customXml" Target="../ink/ink10.xml"/></Relationships>
</file>

<file path=ppt/slides/_rels/slide40.xml.rels><?xml version="1.0" encoding="UTF-8" standalone="yes"?>
<Relationships xmlns="http://schemas.openxmlformats.org/package/2006/relationships"><Relationship Id="rId3" Type="http://schemas.openxmlformats.org/officeDocument/2006/relationships/image" Target="../media/image630.png"/><Relationship Id="rId2" Type="http://schemas.openxmlformats.org/officeDocument/2006/relationships/customXml" Target="../ink/ink11.xml"/><Relationship Id="rId1" Type="http://schemas.openxmlformats.org/officeDocument/2006/relationships/slideLayout" Target="../slideLayouts/slideLayout41.xml"/><Relationship Id="rId6" Type="http://schemas.openxmlformats.org/officeDocument/2006/relationships/image" Target="../media/image16.png"/><Relationship Id="rId5" Type="http://schemas.openxmlformats.org/officeDocument/2006/relationships/image" Target="../media/image640.png"/><Relationship Id="rId4" Type="http://schemas.openxmlformats.org/officeDocument/2006/relationships/customXml" Target="../ink/ink12.xml"/></Relationships>
</file>

<file path=ppt/slides/_rels/slide41.xml.rels><?xml version="1.0" encoding="UTF-8" standalone="yes"?>
<Relationships xmlns="http://schemas.openxmlformats.org/package/2006/relationships"><Relationship Id="rId8" Type="http://schemas.openxmlformats.org/officeDocument/2006/relationships/image" Target="../media/image52.png"/><Relationship Id="rId7" Type="http://schemas.openxmlformats.org/officeDocument/2006/relationships/image" Target="../media/image470.png"/><Relationship Id="rId2" Type="http://schemas.openxmlformats.org/officeDocument/2006/relationships/customXml" Target="../ink/ink13.xml"/><Relationship Id="rId1" Type="http://schemas.openxmlformats.org/officeDocument/2006/relationships/slideLayout" Target="../slideLayouts/slideLayout106.xml"/><Relationship Id="rId6" Type="http://schemas.openxmlformats.org/officeDocument/2006/relationships/customXml" Target="../ink/ink14.xml"/><Relationship Id="rId5" Type="http://schemas.openxmlformats.org/officeDocument/2006/relationships/image" Target="../media/image410.png"/><Relationship Id="rId9" Type="http://schemas.openxmlformats.org/officeDocument/2006/relationships/image" Target="../media/image60.png"/></Relationships>
</file>

<file path=ppt/slides/_rels/slide42.xml.rels><?xml version="1.0" encoding="UTF-8" standalone="yes"?>
<Relationships xmlns="http://schemas.openxmlformats.org/package/2006/relationships"><Relationship Id="rId3" Type="http://schemas.openxmlformats.org/officeDocument/2006/relationships/image" Target="../media/image520.png"/><Relationship Id="rId2" Type="http://schemas.openxmlformats.org/officeDocument/2006/relationships/customXml" Target="../ink/ink15.xml"/><Relationship Id="rId1" Type="http://schemas.openxmlformats.org/officeDocument/2006/relationships/slideLayout" Target="../slideLayouts/slideLayout41.xml"/><Relationship Id="rId6" Type="http://schemas.openxmlformats.org/officeDocument/2006/relationships/image" Target="../media/image16.png"/><Relationship Id="rId5" Type="http://schemas.openxmlformats.org/officeDocument/2006/relationships/image" Target="../media/image530.png"/><Relationship Id="rId4" Type="http://schemas.openxmlformats.org/officeDocument/2006/relationships/customXml" Target="../ink/ink16.xml"/></Relationships>
</file>

<file path=ppt/slides/_rels/slide43.xml.rels><?xml version="1.0" encoding="UTF-8" standalone="yes"?>
<Relationships xmlns="http://schemas.openxmlformats.org/package/2006/relationships"><Relationship Id="rId3" Type="http://schemas.openxmlformats.org/officeDocument/2006/relationships/image" Target="../media/image630.png"/><Relationship Id="rId2" Type="http://schemas.openxmlformats.org/officeDocument/2006/relationships/customXml" Target="../ink/ink17.xml"/><Relationship Id="rId1" Type="http://schemas.openxmlformats.org/officeDocument/2006/relationships/slideLayout" Target="../slideLayouts/slideLayout41.xml"/><Relationship Id="rId6" Type="http://schemas.openxmlformats.org/officeDocument/2006/relationships/image" Target="../media/image16.png"/><Relationship Id="rId5" Type="http://schemas.openxmlformats.org/officeDocument/2006/relationships/image" Target="../media/image640.png"/><Relationship Id="rId4" Type="http://schemas.openxmlformats.org/officeDocument/2006/relationships/customXml" Target="../ink/ink18.xml"/></Relationships>
</file>

<file path=ppt/slides/_rels/slide44.xml.rels><?xml version="1.0" encoding="UTF-8" standalone="yes"?>
<Relationships xmlns="http://schemas.openxmlformats.org/package/2006/relationships"><Relationship Id="rId3" Type="http://schemas.openxmlformats.org/officeDocument/2006/relationships/image" Target="../media/image520.png"/><Relationship Id="rId2" Type="http://schemas.openxmlformats.org/officeDocument/2006/relationships/customXml" Target="../ink/ink19.xml"/><Relationship Id="rId1" Type="http://schemas.openxmlformats.org/officeDocument/2006/relationships/slideLayout" Target="../slideLayouts/slideLayout41.xml"/><Relationship Id="rId6" Type="http://schemas.openxmlformats.org/officeDocument/2006/relationships/image" Target="../media/image16.png"/><Relationship Id="rId5" Type="http://schemas.openxmlformats.org/officeDocument/2006/relationships/image" Target="../media/image530.png"/><Relationship Id="rId4" Type="http://schemas.openxmlformats.org/officeDocument/2006/relationships/customXml" Target="../ink/ink20.xml"/></Relationships>
</file>

<file path=ppt/slides/_rels/slide45.xml.rels><?xml version="1.0" encoding="UTF-8" standalone="yes"?>
<Relationships xmlns="http://schemas.openxmlformats.org/package/2006/relationships"><Relationship Id="rId3" Type="http://schemas.openxmlformats.org/officeDocument/2006/relationships/image" Target="../media/image520.png"/><Relationship Id="rId2" Type="http://schemas.openxmlformats.org/officeDocument/2006/relationships/customXml" Target="../ink/ink21.xml"/><Relationship Id="rId1" Type="http://schemas.openxmlformats.org/officeDocument/2006/relationships/slideLayout" Target="../slideLayouts/slideLayout41.xml"/><Relationship Id="rId6" Type="http://schemas.openxmlformats.org/officeDocument/2006/relationships/image" Target="../media/image16.png"/><Relationship Id="rId5" Type="http://schemas.openxmlformats.org/officeDocument/2006/relationships/image" Target="../media/image530.png"/><Relationship Id="rId4" Type="http://schemas.openxmlformats.org/officeDocument/2006/relationships/customXml" Target="../ink/ink22.xml"/></Relationships>
</file>

<file path=ppt/slides/_rels/slide46.xml.rels><?xml version="1.0" encoding="UTF-8" standalone="yes"?>
<Relationships xmlns="http://schemas.openxmlformats.org/package/2006/relationships"><Relationship Id="rId3" Type="http://schemas.openxmlformats.org/officeDocument/2006/relationships/image" Target="../media/image520.png"/><Relationship Id="rId2" Type="http://schemas.openxmlformats.org/officeDocument/2006/relationships/customXml" Target="../ink/ink23.xml"/><Relationship Id="rId1" Type="http://schemas.openxmlformats.org/officeDocument/2006/relationships/slideLayout" Target="../slideLayouts/slideLayout41.xml"/><Relationship Id="rId6" Type="http://schemas.openxmlformats.org/officeDocument/2006/relationships/image" Target="../media/image16.png"/><Relationship Id="rId5" Type="http://schemas.openxmlformats.org/officeDocument/2006/relationships/image" Target="../media/image530.png"/><Relationship Id="rId4" Type="http://schemas.openxmlformats.org/officeDocument/2006/relationships/customXml" Target="../ink/ink24.xml"/></Relationships>
</file>

<file path=ppt/slides/_rels/slide47.xml.rels><?xml version="1.0" encoding="UTF-8" standalone="yes"?>
<Relationships xmlns="http://schemas.openxmlformats.org/package/2006/relationships"><Relationship Id="rId3" Type="http://schemas.openxmlformats.org/officeDocument/2006/relationships/image" Target="../media/image520.png"/><Relationship Id="rId2" Type="http://schemas.openxmlformats.org/officeDocument/2006/relationships/customXml" Target="../ink/ink25.xml"/><Relationship Id="rId1" Type="http://schemas.openxmlformats.org/officeDocument/2006/relationships/slideLayout" Target="../slideLayouts/slideLayout41.xml"/><Relationship Id="rId6" Type="http://schemas.openxmlformats.org/officeDocument/2006/relationships/image" Target="../media/image16.png"/><Relationship Id="rId5" Type="http://schemas.openxmlformats.org/officeDocument/2006/relationships/image" Target="../media/image530.png"/><Relationship Id="rId4" Type="http://schemas.openxmlformats.org/officeDocument/2006/relationships/customXml" Target="../ink/ink26.xml"/></Relationships>
</file>

<file path=ppt/slides/_rels/slide48.xml.rels><?xml version="1.0" encoding="UTF-8" standalone="yes"?>
<Relationships xmlns="http://schemas.openxmlformats.org/package/2006/relationships"><Relationship Id="rId3" Type="http://schemas.openxmlformats.org/officeDocument/2006/relationships/image" Target="../media/image520.png"/><Relationship Id="rId2" Type="http://schemas.openxmlformats.org/officeDocument/2006/relationships/customXml" Target="../ink/ink27.xml"/><Relationship Id="rId1" Type="http://schemas.openxmlformats.org/officeDocument/2006/relationships/slideLayout" Target="../slideLayouts/slideLayout41.xml"/><Relationship Id="rId6" Type="http://schemas.openxmlformats.org/officeDocument/2006/relationships/image" Target="../media/image16.png"/><Relationship Id="rId5" Type="http://schemas.openxmlformats.org/officeDocument/2006/relationships/image" Target="../media/image530.png"/><Relationship Id="rId4" Type="http://schemas.openxmlformats.org/officeDocument/2006/relationships/customXml" Target="../ink/ink28.xml"/></Relationships>
</file>

<file path=ppt/slides/_rels/slide4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1.png"/><Relationship Id="rId1" Type="http://schemas.openxmlformats.org/officeDocument/2006/relationships/slideLayout" Target="../slideLayouts/slideLayout41.xml"/><Relationship Id="rId4" Type="http://schemas.openxmlformats.org/officeDocument/2006/relationships/image" Target="../media/image62.png"/></Relationships>
</file>

<file path=ppt/slides/_rels/slide5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4.png"/><Relationship Id="rId1" Type="http://schemas.openxmlformats.org/officeDocument/2006/relationships/slideLayout" Target="../slideLayouts/slideLayout41.xml"/><Relationship Id="rId4" Type="http://schemas.openxmlformats.org/officeDocument/2006/relationships/image" Target="../media/image16.png"/></Relationships>
</file>

<file path=ppt/slides/_rels/slide51.xml.rels><?xml version="1.0" encoding="UTF-8" standalone="yes"?>
<Relationships xmlns="http://schemas.openxmlformats.org/package/2006/relationships"><Relationship Id="rId8" Type="http://schemas.openxmlformats.org/officeDocument/2006/relationships/image" Target="../media/image16.png"/><Relationship Id="rId3" Type="http://schemas.microsoft.com/office/2007/relationships/media" Target="../media/media8.mp4"/><Relationship Id="rId7" Type="http://schemas.openxmlformats.org/officeDocument/2006/relationships/image" Target="../media/image64.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63.png"/><Relationship Id="rId5" Type="http://schemas.openxmlformats.org/officeDocument/2006/relationships/slideLayout" Target="../slideLayouts/slideLayout41.xml"/><Relationship Id="rId4" Type="http://schemas.openxmlformats.org/officeDocument/2006/relationships/video" Target="../media/media8.mp4"/></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Image 5" descr="Une image contenant texte, capture d’écran, dessin humoristique&#10;&#10;Le contenu généré par l’IA peut être incorrect.">
            <a:extLst>
              <a:ext uri="{FF2B5EF4-FFF2-40B4-BE49-F238E27FC236}">
                <a16:creationId xmlns:a16="http://schemas.microsoft.com/office/drawing/2014/main" id="{C7F1788E-B3FD-6E4C-BE34-50B21DED6FE7}"/>
              </a:ext>
            </a:extLst>
          </p:cNvPr>
          <p:cNvPicPr>
            <a:picLocks noChangeAspect="1"/>
          </p:cNvPicPr>
          <p:nvPr/>
        </p:nvPicPr>
        <p:blipFill>
          <a:blip r:embed="rId2">
            <a:extLst>
              <a:ext uri="{28A0092B-C50C-407E-A947-70E740481C1C}">
                <a14:useLocalDpi xmlns:a14="http://schemas.microsoft.com/office/drawing/2010/main" val="0"/>
              </a:ext>
            </a:extLst>
          </a:blip>
          <a:srcRect t="3385" b="2882"/>
          <a:stretch>
            <a:fillRect/>
          </a:stretch>
        </p:blipFill>
        <p:spPr>
          <a:xfrm>
            <a:off x="20" y="1282"/>
            <a:ext cx="9143980" cy="6856718"/>
          </a:xfrm>
          <a:prstGeom prst="rect">
            <a:avLst/>
          </a:prstGeom>
        </p:spPr>
      </p:pic>
    </p:spTree>
    <p:extLst>
      <p:ext uri="{BB962C8B-B14F-4D97-AF65-F5344CB8AC3E}">
        <p14:creationId xmlns:p14="http://schemas.microsoft.com/office/powerpoint/2010/main" val="21054619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cstate="print">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cstate="print"/>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204760" y="2465726"/>
            <a:ext cx="2547492"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(e)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1B844839-3AA5-297E-59E2-1EB658425B9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B135D9E-2FAB-347F-3571-811EEE99CC1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66D98C7-2DB6-372A-8B32-B3318DC2381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3A63E897-CFDB-F535-82EA-814C1B4ABA9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3D50F-7CCD-D5E8-7AEF-7A166F1DEC6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F234B80-2CF9-AC4E-219D-0333FBFCE57A}"/>
              </a:ext>
            </a:extLst>
          </p:cNvPr>
          <p:cNvSpPr>
            <a:spLocks noGrp="1"/>
          </p:cNvSpPr>
          <p:nvPr>
            <p:ph type="title"/>
          </p:nvPr>
        </p:nvSpPr>
        <p:spPr>
          <a:xfrm>
            <a:off x="628650" y="1191108"/>
            <a:ext cx="7886700" cy="720000"/>
          </a:xfrm>
        </p:spPr>
        <p:txBody>
          <a:bodyPr/>
          <a:lstStyle/>
          <a:p>
            <a:r>
              <a:rPr lang="fr-MA" sz="3200" dirty="0">
                <a:solidFill>
                  <a:srgbClr val="424D7B"/>
                </a:solidFill>
              </a:rPr>
              <a:t>Contenu de la semaine </a:t>
            </a:r>
          </a:p>
        </p:txBody>
      </p:sp>
      <p:grpSp>
        <p:nvGrpSpPr>
          <p:cNvPr id="3" name="Groupe 2">
            <a:extLst>
              <a:ext uri="{FF2B5EF4-FFF2-40B4-BE49-F238E27FC236}">
                <a16:creationId xmlns:a16="http://schemas.microsoft.com/office/drawing/2014/main" id="{C9DFD4E1-4E0E-1962-4D6A-CAA194C79384}"/>
              </a:ext>
            </a:extLst>
          </p:cNvPr>
          <p:cNvGrpSpPr/>
          <p:nvPr/>
        </p:nvGrpSpPr>
        <p:grpSpPr>
          <a:xfrm>
            <a:off x="3120265" y="0"/>
            <a:ext cx="2741519" cy="1084434"/>
            <a:chOff x="3072140" y="0"/>
            <a:chExt cx="2741519" cy="1084434"/>
          </a:xfrm>
        </p:grpSpPr>
        <p:sp>
          <p:nvSpPr>
            <p:cNvPr id="8" name="Rectangle 7">
              <a:extLst>
                <a:ext uri="{FF2B5EF4-FFF2-40B4-BE49-F238E27FC236}">
                  <a16:creationId xmlns:a16="http://schemas.microsoft.com/office/drawing/2014/main" id="{18768EAC-AAE5-5AAF-67A5-EE315A59F0D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5C71E94-B8BD-4CD4-8E1B-35F71F26F07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re 53">
              <a:extLst>
                <a:ext uri="{FF2B5EF4-FFF2-40B4-BE49-F238E27FC236}">
                  <a16:creationId xmlns:a16="http://schemas.microsoft.com/office/drawing/2014/main" id="{DF1F6A5D-DBB2-615B-46CB-C38EB8ED173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grpSp>
        <p:nvGrpSpPr>
          <p:cNvPr id="21" name="Groupe 20">
            <a:extLst>
              <a:ext uri="{FF2B5EF4-FFF2-40B4-BE49-F238E27FC236}">
                <a16:creationId xmlns:a16="http://schemas.microsoft.com/office/drawing/2014/main" id="{17D1B4B2-B59F-FBDA-6F25-AEBD14EAB050}"/>
              </a:ext>
            </a:extLst>
          </p:cNvPr>
          <p:cNvGrpSpPr/>
          <p:nvPr/>
        </p:nvGrpSpPr>
        <p:grpSpPr>
          <a:xfrm>
            <a:off x="238370" y="2479333"/>
            <a:ext cx="8591928" cy="2729347"/>
            <a:chOff x="238370" y="2479333"/>
            <a:chExt cx="8591928" cy="2729347"/>
          </a:xfrm>
        </p:grpSpPr>
        <p:grpSp>
          <p:nvGrpSpPr>
            <p:cNvPr id="4" name="Groupe 3">
              <a:extLst>
                <a:ext uri="{FF2B5EF4-FFF2-40B4-BE49-F238E27FC236}">
                  <a16:creationId xmlns:a16="http://schemas.microsoft.com/office/drawing/2014/main" id="{A5D01FED-CAB1-A4BC-5E7E-601D6DE3CA13}"/>
                </a:ext>
              </a:extLst>
            </p:cNvPr>
            <p:cNvGrpSpPr/>
            <p:nvPr/>
          </p:nvGrpSpPr>
          <p:grpSpPr>
            <a:xfrm>
              <a:off x="238370" y="2479333"/>
              <a:ext cx="8591928" cy="2729347"/>
              <a:chOff x="238370" y="2479333"/>
              <a:chExt cx="8591928" cy="2729347"/>
            </a:xfrm>
          </p:grpSpPr>
          <p:pic>
            <p:nvPicPr>
              <p:cNvPr id="5" name="Image 4">
                <a:extLst>
                  <a:ext uri="{FF2B5EF4-FFF2-40B4-BE49-F238E27FC236}">
                    <a16:creationId xmlns:a16="http://schemas.microsoft.com/office/drawing/2014/main" id="{0592008F-562C-A98F-F185-D90C83C4CA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87033" y="2479333"/>
                <a:ext cx="1743265" cy="2673928"/>
              </a:xfrm>
              <a:prstGeom prst="rect">
                <a:avLst/>
              </a:prstGeom>
            </p:spPr>
          </p:pic>
          <p:pic>
            <p:nvPicPr>
              <p:cNvPr id="7" name="Image 6">
                <a:extLst>
                  <a:ext uri="{FF2B5EF4-FFF2-40B4-BE49-F238E27FC236}">
                    <a16:creationId xmlns:a16="http://schemas.microsoft.com/office/drawing/2014/main" id="{CA14D0F6-F897-1D84-42FA-85ED3B4AD6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60527" y="2568757"/>
                <a:ext cx="1726429" cy="2612213"/>
              </a:xfrm>
              <a:prstGeom prst="rect">
                <a:avLst/>
              </a:prstGeom>
            </p:spPr>
          </p:pic>
          <p:pic>
            <p:nvPicPr>
              <p:cNvPr id="12" name="Image 11">
                <a:extLst>
                  <a:ext uri="{FF2B5EF4-FFF2-40B4-BE49-F238E27FC236}">
                    <a16:creationId xmlns:a16="http://schemas.microsoft.com/office/drawing/2014/main" id="{3F177828-F9E6-C912-6C4C-9D9F2823FE5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8370" y="2541046"/>
                <a:ext cx="1726429" cy="2648103"/>
              </a:xfrm>
              <a:prstGeom prst="rect">
                <a:avLst/>
              </a:prstGeom>
            </p:spPr>
          </p:pic>
          <p:pic>
            <p:nvPicPr>
              <p:cNvPr id="14" name="Image 13">
                <a:extLst>
                  <a:ext uri="{FF2B5EF4-FFF2-40B4-BE49-F238E27FC236}">
                    <a16:creationId xmlns:a16="http://schemas.microsoft.com/office/drawing/2014/main" id="{FC846CA9-2CC4-07E0-9827-3EBC56D004A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78654" y="2560577"/>
                <a:ext cx="1726429" cy="2648103"/>
              </a:xfrm>
              <a:prstGeom prst="rect">
                <a:avLst/>
              </a:prstGeom>
            </p:spPr>
          </p:pic>
        </p:grpSp>
        <p:pic>
          <p:nvPicPr>
            <p:cNvPr id="20" name="Image 19">
              <a:extLst>
                <a:ext uri="{FF2B5EF4-FFF2-40B4-BE49-F238E27FC236}">
                  <a16:creationId xmlns:a16="http://schemas.microsoft.com/office/drawing/2014/main" id="{00F599E8-1024-AE8D-2072-69FE7EBDF2C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05159" y="2541045"/>
              <a:ext cx="1726429" cy="2648104"/>
            </a:xfrm>
            <a:prstGeom prst="rect">
              <a:avLst/>
            </a:prstGeom>
          </p:spPr>
        </p:pic>
      </p:grpSp>
    </p:spTree>
    <p:extLst>
      <p:ext uri="{BB962C8B-B14F-4D97-AF65-F5344CB8AC3E}">
        <p14:creationId xmlns:p14="http://schemas.microsoft.com/office/powerpoint/2010/main" val="300561351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e 10">
            <a:extLst>
              <a:ext uri="{FF2B5EF4-FFF2-40B4-BE49-F238E27FC236}">
                <a16:creationId xmlns:a16="http://schemas.microsoft.com/office/drawing/2014/main" id="{7460FB62-505D-8E3E-5A0F-DFDFB1137021}"/>
              </a:ext>
            </a:extLst>
          </p:cNvPr>
          <p:cNvGrpSpPr/>
          <p:nvPr/>
        </p:nvGrpSpPr>
        <p:grpSpPr>
          <a:xfrm>
            <a:off x="3072140" y="0"/>
            <a:ext cx="2741519" cy="1084434"/>
            <a:chOff x="3072140" y="0"/>
            <a:chExt cx="2741519" cy="1084434"/>
          </a:xfrm>
        </p:grpSpPr>
        <p:sp>
          <p:nvSpPr>
            <p:cNvPr id="12" name="Rectangle 11">
              <a:extLst>
                <a:ext uri="{FF2B5EF4-FFF2-40B4-BE49-F238E27FC236}">
                  <a16:creationId xmlns:a16="http://schemas.microsoft.com/office/drawing/2014/main" id="{D0F8EB7F-8CD0-742C-389C-294DBEFB100A}"/>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Rectangle 12">
              <a:extLst>
                <a:ext uri="{FF2B5EF4-FFF2-40B4-BE49-F238E27FC236}">
                  <a16:creationId xmlns:a16="http://schemas.microsoft.com/office/drawing/2014/main" id="{6E8A4C2A-DD36-71C2-DB2D-7399B2EE8DC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Titre 53">
              <a:extLst>
                <a:ext uri="{FF2B5EF4-FFF2-40B4-BE49-F238E27FC236}">
                  <a16:creationId xmlns:a16="http://schemas.microsoft.com/office/drawing/2014/main" id="{8A2C4ABB-2858-9289-1EF1-4CA6D87613BC}"/>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a:t>
              </a:r>
            </a:p>
          </p:txBody>
        </p:sp>
      </p:grpSp>
      <p:pic>
        <p:nvPicPr>
          <p:cNvPr id="7" name="Image 6">
            <a:extLst>
              <a:ext uri="{FF2B5EF4-FFF2-40B4-BE49-F238E27FC236}">
                <a16:creationId xmlns:a16="http://schemas.microsoft.com/office/drawing/2014/main" id="{83B4BBC2-508F-1B0E-F6B1-2151E1C6AF60}"/>
              </a:ext>
            </a:extLst>
          </p:cNvPr>
          <p:cNvPicPr>
            <a:picLocks noChangeAspect="1"/>
          </p:cNvPicPr>
          <p:nvPr/>
        </p:nvPicPr>
        <p:blipFill>
          <a:blip r:embed="rId2"/>
          <a:stretch>
            <a:fillRect/>
          </a:stretch>
        </p:blipFill>
        <p:spPr>
          <a:xfrm>
            <a:off x="573700" y="4995762"/>
            <a:ext cx="3828620" cy="1359526"/>
          </a:xfrm>
          <a:prstGeom prst="rect">
            <a:avLst/>
          </a:prstGeom>
        </p:spPr>
      </p:pic>
      <p:sp>
        <p:nvSpPr>
          <p:cNvPr id="15" name="Rectangle : coins arrondis 14">
            <a:extLst>
              <a:ext uri="{FF2B5EF4-FFF2-40B4-BE49-F238E27FC236}">
                <a16:creationId xmlns:a16="http://schemas.microsoft.com/office/drawing/2014/main" id="{07772B79-4114-C3EF-10AF-CF9D52066F37}"/>
              </a:ext>
            </a:extLst>
          </p:cNvPr>
          <p:cNvSpPr/>
          <p:nvPr/>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Organigramme : Terminateur 15">
            <a:extLst>
              <a:ext uri="{FF2B5EF4-FFF2-40B4-BE49-F238E27FC236}">
                <a16:creationId xmlns:a16="http://schemas.microsoft.com/office/drawing/2014/main" id="{45780AEF-B4B6-A1D2-BD7A-CE83BC7DE9A3}"/>
              </a:ext>
            </a:extLst>
          </p:cNvPr>
          <p:cNvSpPr/>
          <p:nvPr/>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17" name="Rectangle : coins arrondis 16">
            <a:extLst>
              <a:ext uri="{FF2B5EF4-FFF2-40B4-BE49-F238E27FC236}">
                <a16:creationId xmlns:a16="http://schemas.microsoft.com/office/drawing/2014/main" id="{0DB1B373-8735-15C1-22ED-95653C47A33A}"/>
              </a:ext>
            </a:extLst>
          </p:cNvPr>
          <p:cNvSpPr/>
          <p:nvPr/>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Organigramme : Terminateur 17">
            <a:extLst>
              <a:ext uri="{FF2B5EF4-FFF2-40B4-BE49-F238E27FC236}">
                <a16:creationId xmlns:a16="http://schemas.microsoft.com/office/drawing/2014/main" id="{476F97C7-9EF6-7CAF-E251-1F7E4DDFF593}"/>
              </a:ext>
            </a:extLst>
          </p:cNvPr>
          <p:cNvSpPr/>
          <p:nvPr/>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19" name="Rectangle : coins arrondis 18">
            <a:extLst>
              <a:ext uri="{FF2B5EF4-FFF2-40B4-BE49-F238E27FC236}">
                <a16:creationId xmlns:a16="http://schemas.microsoft.com/office/drawing/2014/main" id="{2A572B47-F398-04DB-CF46-19BE3E1438F1}"/>
              </a:ext>
            </a:extLst>
          </p:cNvPr>
          <p:cNvSpPr/>
          <p:nvPr/>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Organigramme : Terminateur 19">
            <a:extLst>
              <a:ext uri="{FF2B5EF4-FFF2-40B4-BE49-F238E27FC236}">
                <a16:creationId xmlns:a16="http://schemas.microsoft.com/office/drawing/2014/main" id="{82983C6F-BF1D-98CC-51FF-E1D73C3574FB}"/>
              </a:ext>
            </a:extLst>
          </p:cNvPr>
          <p:cNvSpPr/>
          <p:nvPr/>
        </p:nvSpPr>
        <p:spPr>
          <a:xfrm>
            <a:off x="844649" y="3456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21" name="Espace réservé du texte 5">
            <a:extLst>
              <a:ext uri="{FF2B5EF4-FFF2-40B4-BE49-F238E27FC236}">
                <a16:creationId xmlns:a16="http://schemas.microsoft.com/office/drawing/2014/main" id="{C4F660B5-26D1-FE9B-1211-646041F25F89}"/>
              </a:ext>
            </a:extLst>
          </p:cNvPr>
          <p:cNvSpPr txBox="1">
            <a:spLocks/>
          </p:cNvSpPr>
          <p:nvPr/>
        </p:nvSpPr>
        <p:spPr>
          <a:xfrm>
            <a:off x="808649" y="3936813"/>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 – Point de langue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Texte (fluidité) </a:t>
            </a:r>
          </a:p>
        </p:txBody>
      </p:sp>
      <p:sp>
        <p:nvSpPr>
          <p:cNvPr id="22" name="Espace réservé du texte 5">
            <a:extLst>
              <a:ext uri="{FF2B5EF4-FFF2-40B4-BE49-F238E27FC236}">
                <a16:creationId xmlns:a16="http://schemas.microsoft.com/office/drawing/2014/main" id="{258770A2-0470-06BA-92BC-152C2E78C118}"/>
              </a:ext>
            </a:extLst>
          </p:cNvPr>
          <p:cNvSpPr txBox="1">
            <a:spLocks/>
          </p:cNvSpPr>
          <p:nvPr/>
        </p:nvSpPr>
        <p:spPr>
          <a:xfrm>
            <a:off x="4915350" y="3936813"/>
            <a:ext cx="3420000" cy="792000"/>
          </a:xfrm>
          <a:prstGeom prst="roundRect">
            <a:avLst/>
          </a:prstGeom>
          <a:solidFill>
            <a:schemeClr val="bg2"/>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Prise de parole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Ecriture – texte </a:t>
            </a:r>
          </a:p>
        </p:txBody>
      </p:sp>
      <p:sp>
        <p:nvSpPr>
          <p:cNvPr id="23" name="Espace réservé du texte 5">
            <a:extLst>
              <a:ext uri="{FF2B5EF4-FFF2-40B4-BE49-F238E27FC236}">
                <a16:creationId xmlns:a16="http://schemas.microsoft.com/office/drawing/2014/main" id="{C723FC22-1D9A-5F1C-9FFC-AA7797C82EF8}"/>
              </a:ext>
            </a:extLst>
          </p:cNvPr>
          <p:cNvSpPr txBox="1">
            <a:spLocks/>
          </p:cNvSpPr>
          <p:nvPr/>
        </p:nvSpPr>
        <p:spPr>
          <a:xfrm>
            <a:off x="4915350" y="5477988"/>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Ð"/>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offerte</a:t>
            </a:r>
          </a:p>
        </p:txBody>
      </p:sp>
      <p:grpSp>
        <p:nvGrpSpPr>
          <p:cNvPr id="24" name="Groupe 23">
            <a:extLst>
              <a:ext uri="{FF2B5EF4-FFF2-40B4-BE49-F238E27FC236}">
                <a16:creationId xmlns:a16="http://schemas.microsoft.com/office/drawing/2014/main" id="{9CA4D0C2-ADEB-5F14-03A6-8176BD4E2863}"/>
              </a:ext>
            </a:extLst>
          </p:cNvPr>
          <p:cNvGrpSpPr/>
          <p:nvPr/>
        </p:nvGrpSpPr>
        <p:grpSpPr>
          <a:xfrm>
            <a:off x="648000" y="1944000"/>
            <a:ext cx="3780000" cy="1332000"/>
            <a:chOff x="648000" y="1944000"/>
            <a:chExt cx="3780000" cy="1332000"/>
          </a:xfrm>
        </p:grpSpPr>
        <p:sp>
          <p:nvSpPr>
            <p:cNvPr id="25" name="Rectangle : coins arrondis 24">
              <a:extLst>
                <a:ext uri="{FF2B5EF4-FFF2-40B4-BE49-F238E27FC236}">
                  <a16:creationId xmlns:a16="http://schemas.microsoft.com/office/drawing/2014/main" id="{922FC28B-8E47-36D6-57AF-3ED1B07EECF9}"/>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 name="Organigramme : Terminateur 25">
              <a:extLst>
                <a:ext uri="{FF2B5EF4-FFF2-40B4-BE49-F238E27FC236}">
                  <a16:creationId xmlns:a16="http://schemas.microsoft.com/office/drawing/2014/main" id="{6B889B5F-5840-AC0F-80A3-3FF05244FAD3}"/>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27" name="Espace réservé du texte 5">
              <a:extLst>
                <a:ext uri="{FF2B5EF4-FFF2-40B4-BE49-F238E27FC236}">
                  <a16:creationId xmlns:a16="http://schemas.microsoft.com/office/drawing/2014/main" id="{AC22C680-B8F8-F142-AE27-562EA47E6F64}"/>
                </a:ext>
              </a:extLst>
            </p:cNvPr>
            <p:cNvSpPr txBox="1">
              <a:spLocks/>
            </p:cNvSpPr>
            <p:nvPr/>
          </p:nvSpPr>
          <p:spPr>
            <a:xfrm>
              <a:off x="828000" y="2395639"/>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Présentation du vocabulaire </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Exploitation du 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 sur livret</a:t>
              </a:r>
            </a:p>
          </p:txBody>
        </p:sp>
      </p:grpSp>
      <p:sp>
        <p:nvSpPr>
          <p:cNvPr id="28" name="Titre 30">
            <a:extLst>
              <a:ext uri="{FF2B5EF4-FFF2-40B4-BE49-F238E27FC236}">
                <a16:creationId xmlns:a16="http://schemas.microsoft.com/office/drawing/2014/main" id="{7E378277-EED2-A985-81E1-251FEDF43D7B}"/>
              </a:ext>
            </a:extLst>
          </p:cNvPr>
          <p:cNvSpPr>
            <a:spLocks noGrp="1"/>
          </p:cNvSpPr>
          <p:nvPr>
            <p:ph type="title"/>
          </p:nvPr>
        </p:nvSpPr>
        <p:spPr>
          <a:xfrm>
            <a:off x="522772" y="1068650"/>
            <a:ext cx="7886700" cy="720000"/>
          </a:xfrm>
        </p:spPr>
        <p:txBody>
          <a:bodyPr/>
          <a:lstStyle/>
          <a:p>
            <a:r>
              <a:rPr lang="fr-MA" sz="3200" dirty="0"/>
              <a:t>Organisation de la semaine</a:t>
            </a:r>
          </a:p>
        </p:txBody>
      </p:sp>
      <p:sp>
        <p:nvSpPr>
          <p:cNvPr id="29" name="Rectangle : coins arrondis 28">
            <a:extLst>
              <a:ext uri="{FF2B5EF4-FFF2-40B4-BE49-F238E27FC236}">
                <a16:creationId xmlns:a16="http://schemas.microsoft.com/office/drawing/2014/main" id="{A67D7A06-81B3-9EF4-D066-B1B9509CD250}"/>
              </a:ext>
            </a:extLst>
          </p:cNvPr>
          <p:cNvSpPr/>
          <p:nvPr/>
        </p:nvSpPr>
        <p:spPr>
          <a:xfrm>
            <a:off x="4749949" y="221106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0" name="Organigramme : Terminateur 29">
            <a:extLst>
              <a:ext uri="{FF2B5EF4-FFF2-40B4-BE49-F238E27FC236}">
                <a16:creationId xmlns:a16="http://schemas.microsoft.com/office/drawing/2014/main" id="{1595AE09-2A58-66ED-18BA-C7BBB28FA57B}"/>
              </a:ext>
            </a:extLst>
          </p:cNvPr>
          <p:cNvSpPr/>
          <p:nvPr/>
        </p:nvSpPr>
        <p:spPr>
          <a:xfrm>
            <a:off x="4915350" y="196561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31" name="Espace réservé du texte 5">
            <a:extLst>
              <a:ext uri="{FF2B5EF4-FFF2-40B4-BE49-F238E27FC236}">
                <a16:creationId xmlns:a16="http://schemas.microsoft.com/office/drawing/2014/main" id="{BD02C7DC-724C-F829-5BD7-3B680F1238C0}"/>
              </a:ext>
            </a:extLst>
          </p:cNvPr>
          <p:cNvSpPr txBox="1">
            <a:spLocks/>
          </p:cNvSpPr>
          <p:nvPr/>
        </p:nvSpPr>
        <p:spPr>
          <a:xfrm>
            <a:off x="844649" y="5434363"/>
            <a:ext cx="3420000" cy="792000"/>
          </a:xfrm>
          <a:prstGeom prst="round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Oral  - Acte de parole  2</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Ecrit – Point de langue 2</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Lecture – Texte (Compréhension 1)</a:t>
            </a:r>
          </a:p>
        </p:txBody>
      </p:sp>
      <p:sp>
        <p:nvSpPr>
          <p:cNvPr id="35" name="Organigramme : Terminateur 34">
            <a:extLst>
              <a:ext uri="{FF2B5EF4-FFF2-40B4-BE49-F238E27FC236}">
                <a16:creationId xmlns:a16="http://schemas.microsoft.com/office/drawing/2014/main" id="{804A227B-68AD-BCCB-340D-C5DEB923D9CA}"/>
              </a:ext>
            </a:extLst>
          </p:cNvPr>
          <p:cNvSpPr/>
          <p:nvPr/>
        </p:nvSpPr>
        <p:spPr>
          <a:xfrm>
            <a:off x="828000" y="4926989"/>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3</a:t>
            </a:r>
          </a:p>
        </p:txBody>
      </p:sp>
      <p:sp>
        <p:nvSpPr>
          <p:cNvPr id="2" name="Espace réservé du texte 5">
            <a:extLst>
              <a:ext uri="{FF2B5EF4-FFF2-40B4-BE49-F238E27FC236}">
                <a16:creationId xmlns:a16="http://schemas.microsoft.com/office/drawing/2014/main" id="{E26D4EAD-FBCC-8C01-8416-9AD774BDF915}"/>
              </a:ext>
            </a:extLst>
          </p:cNvPr>
          <p:cNvSpPr txBox="1">
            <a:spLocks/>
          </p:cNvSpPr>
          <p:nvPr/>
        </p:nvSpPr>
        <p:spPr>
          <a:xfrm>
            <a:off x="4820050" y="2395639"/>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Ð"/>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prstClr val="white">
                    <a:lumMod val="50000"/>
                  </a:prstClr>
                </a:solidFill>
                <a:effectLst/>
                <a:uLnTx/>
                <a:uFillTx/>
                <a:latin typeface="Dosis SemiBold" pitchFamily="2" charset="0"/>
                <a:ea typeface="+mn-ea"/>
                <a:cs typeface="+mn-cs"/>
              </a:rPr>
              <a:t>Oral – Dialogue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prstClr val="white">
                    <a:lumMod val="50000"/>
                  </a:prstClr>
                </a:solidFill>
                <a:effectLst/>
                <a:uLnTx/>
                <a:uFillTx/>
                <a:latin typeface="Dosis SemiBold" pitchFamily="2" charset="0"/>
                <a:ea typeface="+mn-ea"/>
                <a:cs typeface="+mn-cs"/>
              </a:rPr>
              <a:t>Lecture – Texte (Compréhension  2)</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prstClr val="white">
                    <a:lumMod val="50000"/>
                  </a:prstClr>
                </a:solidFill>
                <a:effectLst/>
                <a:uLnTx/>
                <a:uFillTx/>
                <a:latin typeface="Dosis SemiBold" pitchFamily="2" charset="0"/>
                <a:ea typeface="+mn-ea"/>
                <a:cs typeface="+mn-cs"/>
              </a:rPr>
              <a:t>DNL</a:t>
            </a:r>
          </a:p>
        </p:txBody>
      </p:sp>
    </p:spTree>
    <p:extLst>
      <p:ext uri="{BB962C8B-B14F-4D97-AF65-F5344CB8AC3E}">
        <p14:creationId xmlns:p14="http://schemas.microsoft.com/office/powerpoint/2010/main" val="39743786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98BB3682-5100-42DF-EF13-D65CD745D28A}"/>
              </a:ext>
            </a:extLst>
          </p:cNvPr>
          <p:cNvPicPr>
            <a:picLocks noChangeAspect="1"/>
          </p:cNvPicPr>
          <p:nvPr/>
        </p:nvPicPr>
        <p:blipFill>
          <a:blip r:embed="rId2"/>
          <a:srcRect l="1542" t="8381" r="3284" b="18195"/>
          <a:stretch>
            <a:fillRect/>
          </a:stretch>
        </p:blipFill>
        <p:spPr>
          <a:xfrm>
            <a:off x="1448602" y="2088283"/>
            <a:ext cx="6246795" cy="1349939"/>
          </a:xfrm>
          <a:prstGeom prst="rect">
            <a:avLst/>
          </a:prstGeom>
        </p:spPr>
      </p:pic>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2F02A0D9-D793-8E90-F2B1-7F736C3BFEE6}"/>
              </a:ext>
            </a:extLst>
          </p:cNvPr>
          <p:cNvPicPr>
            <a:picLocks noGrp="1" noChangeAspect="1"/>
          </p:cNvPicPr>
          <p:nvPr>
            <p:ph type="pic" sz="quarter" idx="12"/>
          </p:nvPr>
        </p:nvPicPr>
        <p:blipFill rotWithShape="1">
          <a:blip r:embed="rId3" cstate="print">
            <a:grayscl/>
            <a:extLst>
              <a:ext uri="{28A0092B-C50C-407E-A947-70E740481C1C}">
                <a14:useLocalDpi xmlns:a14="http://schemas.microsoft.com/office/drawing/2010/main" val="0"/>
              </a:ext>
            </a:extLst>
          </a:blip>
          <a:srcRect l="-7526" r="-7526"/>
          <a:stretch>
            <a:fillRect/>
          </a:stretch>
        </p:blipFill>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3068D98F-B919-E1C8-FE2A-127F46CE9B27}"/>
              </a:ext>
            </a:extLst>
          </p:cNvPr>
          <p:cNvPicPr>
            <a:picLocks noGrp="1" noChangeAspect="1"/>
          </p:cNvPicPr>
          <p:nvPr>
            <p:ph type="pic" sz="quarter" idx="13"/>
          </p:nvPr>
        </p:nvPicPr>
        <p:blipFill rotWithShape="1">
          <a:blip r:embed="rId4" cstate="print">
            <a:grayscl/>
            <a:extLst>
              <a:ext uri="{28A0092B-C50C-407E-A947-70E740481C1C}">
                <a14:useLocalDpi xmlns:a14="http://schemas.microsoft.com/office/drawing/2010/main" val="0"/>
              </a:ext>
            </a:extLst>
          </a:blip>
          <a:srcRect l="-7560" r="-7560"/>
          <a:stretch>
            <a:fillRect/>
          </a:stretch>
        </p:blipFill>
        <p:spPr/>
      </p:pic>
      <p:sp>
        <p:nvSpPr>
          <p:cNvPr id="16" name="ZoneTexte 15">
            <a:extLst>
              <a:ext uri="{FF2B5EF4-FFF2-40B4-BE49-F238E27FC236}">
                <a16:creationId xmlns:a16="http://schemas.microsoft.com/office/drawing/2014/main" id="{82B5FAC4-ACF8-1ECD-6767-F343568C1958}"/>
              </a:ext>
            </a:extLst>
          </p:cNvPr>
          <p:cNvSpPr txBox="1"/>
          <p:nvPr/>
        </p:nvSpPr>
        <p:spPr>
          <a:xfrm>
            <a:off x="2245716" y="2156862"/>
            <a:ext cx="160011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1.  Acte de parole</a:t>
            </a:r>
          </a:p>
        </p:txBody>
      </p:sp>
      <p:sp>
        <p:nvSpPr>
          <p:cNvPr id="7" name="Titre 1">
            <a:extLst>
              <a:ext uri="{FF2B5EF4-FFF2-40B4-BE49-F238E27FC236}">
                <a16:creationId xmlns:a16="http://schemas.microsoft.com/office/drawing/2014/main" id="{F4072A8C-CA17-E815-A0C0-21BF3F80A258}"/>
              </a:ext>
            </a:extLst>
          </p:cNvPr>
          <p:cNvSpPr>
            <a:spLocks noGrp="1"/>
          </p:cNvSpPr>
          <p:nvPr>
            <p:ph type="title"/>
          </p:nvPr>
        </p:nvSpPr>
        <p:spPr>
          <a:xfrm>
            <a:off x="522773" y="1347954"/>
            <a:ext cx="7886700" cy="705267"/>
          </a:xfrm>
        </p:spPr>
        <p:txBody>
          <a:bodyPr/>
          <a:lstStyle/>
          <a:p>
            <a:r>
              <a:rPr lang="fr-MA" sz="3600" dirty="0"/>
              <a:t>Plan de la séance 3</a:t>
            </a:r>
          </a:p>
        </p:txBody>
      </p:sp>
      <p:grpSp>
        <p:nvGrpSpPr>
          <p:cNvPr id="2" name="Groupe 1">
            <a:extLst>
              <a:ext uri="{FF2B5EF4-FFF2-40B4-BE49-F238E27FC236}">
                <a16:creationId xmlns:a16="http://schemas.microsoft.com/office/drawing/2014/main" id="{A0CB1F8C-322C-73F1-1E7D-E48E6F847FE4}"/>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A72197-02B3-38EA-B4B6-7F6C71BC75DB}"/>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74E7E04A-10BA-79A4-9731-0AA6E2C0F64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FB30D522-34C5-FDD6-287A-6F9AF01E3BE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8" name="Espace réservé pour une image  13" descr="Une image contenant horloge, cercle, symbole, Police&#10;&#10;Le contenu généré par l’IA peut être incorrect.">
            <a:extLst>
              <a:ext uri="{FF2B5EF4-FFF2-40B4-BE49-F238E27FC236}">
                <a16:creationId xmlns:a16="http://schemas.microsoft.com/office/drawing/2014/main" id="{F85F3087-3FAE-2B78-82DE-4036B157886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560" r="-7560"/>
          <a:stretch>
            <a:fillRect/>
          </a:stretch>
        </p:blipFill>
        <p:spPr>
          <a:xfrm>
            <a:off x="7298796" y="1899379"/>
            <a:ext cx="540000" cy="540000"/>
          </a:xfrm>
          <a:prstGeom prst="rect">
            <a:avLst/>
          </a:prstGeom>
          <a:noFill/>
        </p:spPr>
      </p:pic>
      <p:sp>
        <p:nvSpPr>
          <p:cNvPr id="15" name="Espace réservé du texte 13">
            <a:extLst>
              <a:ext uri="{FF2B5EF4-FFF2-40B4-BE49-F238E27FC236}">
                <a16:creationId xmlns:a16="http://schemas.microsoft.com/office/drawing/2014/main" id="{04035A18-CD53-D5C6-C580-9F177A40C863}"/>
              </a:ext>
            </a:extLst>
          </p:cNvPr>
          <p:cNvSpPr txBox="1">
            <a:spLocks/>
          </p:cNvSpPr>
          <p:nvPr/>
        </p:nvSpPr>
        <p:spPr>
          <a:xfrm>
            <a:off x="2337991" y="5550180"/>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MA" sz="1400" dirty="0">
                <a:solidFill>
                  <a:schemeClr val="bg1">
                    <a:lumMod val="75000"/>
                  </a:schemeClr>
                </a:solidFill>
              </a:rPr>
              <a:t>Texte (Compréhension 1).</a:t>
            </a:r>
          </a:p>
        </p:txBody>
      </p:sp>
      <p:sp>
        <p:nvSpPr>
          <p:cNvPr id="9" name="Espace réservé du texte 12">
            <a:extLst>
              <a:ext uri="{FF2B5EF4-FFF2-40B4-BE49-F238E27FC236}">
                <a16:creationId xmlns:a16="http://schemas.microsoft.com/office/drawing/2014/main" id="{2A06E7FD-7B97-7698-DEC1-AA153106B705}"/>
              </a:ext>
            </a:extLst>
          </p:cNvPr>
          <p:cNvSpPr>
            <a:spLocks noGrp="1"/>
          </p:cNvSpPr>
          <p:nvPr>
            <p:ph type="body" sz="quarter" idx="19"/>
          </p:nvPr>
        </p:nvSpPr>
        <p:spPr>
          <a:xfrm>
            <a:off x="2239321" y="3997654"/>
            <a:ext cx="4960805" cy="756000"/>
          </a:xfrm>
        </p:spPr>
        <p:txBody>
          <a:bodyPr/>
          <a:lstStyle/>
          <a:p>
            <a:r>
              <a:rPr lang="fr-FR" sz="1400" dirty="0"/>
              <a:t>Point de langue : </a:t>
            </a:r>
            <a:r>
              <a:rPr lang="fr-MA" sz="1400" b="1" dirty="0"/>
              <a:t>Exprimer le but avec « pour ou afin de ».</a:t>
            </a:r>
            <a:endParaRPr lang="fr-FR" sz="1400" dirty="0"/>
          </a:p>
        </p:txBody>
      </p:sp>
      <p:sp>
        <p:nvSpPr>
          <p:cNvPr id="12" name="Espace réservé du texte 5">
            <a:extLst>
              <a:ext uri="{FF2B5EF4-FFF2-40B4-BE49-F238E27FC236}">
                <a16:creationId xmlns:a16="http://schemas.microsoft.com/office/drawing/2014/main" id="{C2F64F03-833C-57A2-6E0B-EAA5B88A7742}"/>
              </a:ext>
            </a:extLst>
          </p:cNvPr>
          <p:cNvSpPr txBox="1">
            <a:spLocks/>
          </p:cNvSpPr>
          <p:nvPr/>
        </p:nvSpPr>
        <p:spPr>
          <a:xfrm>
            <a:off x="1961995" y="2654186"/>
            <a:ext cx="5632456" cy="640122"/>
          </a:xfrm>
          <a:prstGeom prst="rect">
            <a:avLst/>
          </a:prstGeom>
          <a:solidFill>
            <a:schemeClr val="bg1"/>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r>
              <a:rPr kumimoji="0" lang="fr-FR" sz="1300" b="0" i="0" u="none" strike="noStrike" kern="1200" cap="none" spc="0" normalizeH="0" baseline="0" noProof="0" dirty="0">
                <a:ln>
                  <a:noFill/>
                </a:ln>
                <a:solidFill>
                  <a:srgbClr val="424D7B"/>
                </a:solidFill>
                <a:effectLst/>
                <a:uLnTx/>
                <a:uFillTx/>
                <a:latin typeface="Dosis SemiBold" pitchFamily="2" charset="0"/>
                <a:ea typeface="+mn-ea"/>
                <a:cs typeface="+mn-cs"/>
              </a:rPr>
              <a:t>Poser la question : </a:t>
            </a:r>
            <a:r>
              <a:rPr lang="fr-FR" sz="1300" dirty="0"/>
              <a:t>Pourquoi les Marocains ont-ils organisé la marche verte ?</a:t>
            </a:r>
          </a:p>
          <a:p>
            <a:pPr>
              <a:defRPr/>
            </a:pPr>
            <a:r>
              <a:rPr kumimoji="0" lang="fr-FR" sz="1300" b="0" i="0" u="none" strike="noStrike" kern="1200" cap="none" spc="0" normalizeH="0" baseline="0" noProof="0" dirty="0">
                <a:ln>
                  <a:noFill/>
                </a:ln>
                <a:solidFill>
                  <a:srgbClr val="424D7B"/>
                </a:solidFill>
                <a:effectLst/>
                <a:uLnTx/>
                <a:uFillTx/>
                <a:latin typeface="Dosis SemiBold" pitchFamily="2" charset="0"/>
                <a:ea typeface="+mn-ea"/>
                <a:cs typeface="+mn-cs"/>
              </a:rPr>
              <a:t>Répondre à la question : </a:t>
            </a:r>
            <a:r>
              <a:rPr lang="fr-FR" sz="1300" dirty="0"/>
              <a:t>Pourquoi les Marocains ont-ils organisé la marche verte ?</a:t>
            </a:r>
          </a:p>
        </p:txBody>
      </p:sp>
    </p:spTree>
    <p:extLst>
      <p:ext uri="{BB962C8B-B14F-4D97-AF65-F5344CB8AC3E}">
        <p14:creationId xmlns:p14="http://schemas.microsoft.com/office/powerpoint/2010/main" val="1961739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AF7903-714F-586E-9779-B12E3575A745}"/>
            </a:ext>
          </a:extLst>
        </p:cNvPr>
        <p:cNvGrpSpPr/>
        <p:nvPr/>
      </p:nvGrpSpPr>
      <p:grpSpPr>
        <a:xfrm>
          <a:off x="0" y="0"/>
          <a:ext cx="0" cy="0"/>
          <a:chOff x="0" y="0"/>
          <a:chExt cx="0" cy="0"/>
        </a:xfrm>
      </p:grpSpPr>
      <p:sp>
        <p:nvSpPr>
          <p:cNvPr id="5" name="Titre 8">
            <a:extLst>
              <a:ext uri="{FF2B5EF4-FFF2-40B4-BE49-F238E27FC236}">
                <a16:creationId xmlns:a16="http://schemas.microsoft.com/office/drawing/2014/main" id="{427B6A50-1D03-38E6-8DC8-9F7E4C146F9F}"/>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Bonjour les enfants !  La leçon de français commence maintenant. Soyez attentifs.</a:t>
            </a:r>
            <a:endParaRPr lang="fr-MA" dirty="0">
              <a:solidFill>
                <a:schemeClr val="tx1">
                  <a:lumMod val="65000"/>
                  <a:lumOff val="35000"/>
                </a:schemeClr>
              </a:solidFill>
              <a:latin typeface="Dosis Medium" pitchFamily="2" charset="0"/>
            </a:endParaRPr>
          </a:p>
        </p:txBody>
      </p:sp>
      <p:pic>
        <p:nvPicPr>
          <p:cNvPr id="6" name="Nada-Wave">
            <a:hlinkClick r:id="" action="ppaction://media"/>
            <a:extLst>
              <a:ext uri="{FF2B5EF4-FFF2-40B4-BE49-F238E27FC236}">
                <a16:creationId xmlns:a16="http://schemas.microsoft.com/office/drawing/2014/main" id="{A35963A7-1F7D-B1A3-B504-7D6BB3C068B7}"/>
              </a:ext>
            </a:extLst>
          </p:cNvPr>
          <p:cNvPicPr>
            <a:picLocks noChangeAspect="1"/>
          </p:cNvPicPr>
          <p:nvPr>
            <a:videoFile r:link="rId2"/>
            <p:extLst>
              <p:ext uri="{DAA4B4D4-6D71-4841-9C94-3DE7FCFB9230}">
                <p14:media xmlns:p14="http://schemas.microsoft.com/office/powerpoint/2010/main" r:embed="rId1"/>
              </p:ext>
            </p:extLst>
          </p:nvPr>
        </p:nvPicPr>
        <p:blipFill>
          <a:blip r:embed="rId6" cstate="print"/>
          <a:stretch>
            <a:fillRect/>
          </a:stretch>
        </p:blipFill>
        <p:spPr>
          <a:xfrm>
            <a:off x="4604824" y="2362199"/>
            <a:ext cx="2190014" cy="3497484"/>
          </a:xfrm>
          <a:prstGeom prst="rect">
            <a:avLst/>
          </a:prstGeom>
        </p:spPr>
      </p:pic>
      <p:pic>
        <p:nvPicPr>
          <p:cNvPr id="7" name="majd_wave">
            <a:hlinkClick r:id="" action="ppaction://media"/>
            <a:extLst>
              <a:ext uri="{FF2B5EF4-FFF2-40B4-BE49-F238E27FC236}">
                <a16:creationId xmlns:a16="http://schemas.microsoft.com/office/drawing/2014/main" id="{EBF2F085-6C51-DCAB-5271-F42BD421D1EE}"/>
              </a:ext>
            </a:extLst>
          </p:cNvPr>
          <p:cNvPicPr>
            <a:picLocks noChangeAspect="1"/>
          </p:cNvPicPr>
          <p:nvPr>
            <a:videoFile r:link="rId4"/>
            <p:extLst>
              <p:ext uri="{DAA4B4D4-6D71-4841-9C94-3DE7FCFB9230}">
                <p14:media xmlns:p14="http://schemas.microsoft.com/office/powerpoint/2010/main" r:embed="rId3"/>
              </p:ext>
            </p:extLst>
          </p:nvPr>
        </p:nvPicPr>
        <p:blipFill>
          <a:blip r:embed="rId7" cstate="print"/>
          <a:srcRect b="1466"/>
          <a:stretch>
            <a:fillRect/>
          </a:stretch>
        </p:blipFill>
        <p:spPr>
          <a:xfrm>
            <a:off x="2575387" y="2362200"/>
            <a:ext cx="1996613" cy="3497484"/>
          </a:xfrm>
          <a:prstGeom prst="rect">
            <a:avLst/>
          </a:prstGeom>
        </p:spPr>
      </p:pic>
      <p:pic>
        <p:nvPicPr>
          <p:cNvPr id="8" name="Espace réservé pour une image  2" descr="Une image contenant habits, illustration, dessin humoristique&#10;&#10;Le contenu généré par l’IA peut être incorrect.">
            <a:extLst>
              <a:ext uri="{FF2B5EF4-FFF2-40B4-BE49-F238E27FC236}">
                <a16:creationId xmlns:a16="http://schemas.microsoft.com/office/drawing/2014/main" id="{DE5DC14A-DE79-E750-5B99-51C94389B8E4}"/>
              </a:ext>
            </a:extLst>
          </p:cNvPr>
          <p:cNvPicPr>
            <a:picLocks noChangeAspect="1"/>
          </p:cNvPicPr>
          <p:nvPr/>
        </p:nvPicPr>
        <p:blipFill>
          <a:blip r:embed="rId8" cstate="print">
            <a:extLst>
              <a:ext uri="{28A0092B-C50C-407E-A947-70E740481C1C}">
                <a14:useLocalDpi xmlns:a14="http://schemas.microsoft.com/office/drawing/2010/main" val="0"/>
              </a:ext>
            </a:extLst>
          </a:blip>
          <a:srcRect b="27354"/>
          <a:stretch>
            <a:fillRect/>
          </a:stretch>
        </p:blipFill>
        <p:spPr>
          <a:xfrm>
            <a:off x="115503" y="651192"/>
            <a:ext cx="1289783" cy="936977"/>
          </a:xfrm>
          <a:prstGeom prst="ellipse">
            <a:avLst/>
          </a:prstGeom>
        </p:spPr>
      </p:pic>
    </p:spTree>
    <p:extLst>
      <p:ext uri="{BB962C8B-B14F-4D97-AF65-F5344CB8AC3E}">
        <p14:creationId xmlns:p14="http://schemas.microsoft.com/office/powerpoint/2010/main" val="37926501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6"/>
                                        </p:tgtEl>
                                      </p:cBhvr>
                                    </p:cmd>
                                  </p:childTnLst>
                                </p:cTn>
                              </p:par>
                              <p:par>
                                <p:cTn id="7" presetID="1" presetClass="mediacall" presetSubtype="0" fill="hold" nodeType="withEffect">
                                  <p:stCondLst>
                                    <p:cond delay="0"/>
                                  </p:stCondLst>
                                  <p:childTnLst>
                                    <p:cmd type="call" cmd="playFrom(0.0)">
                                      <p:cBhvr>
                                        <p:cTn id="8" dur="322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6"/>
                </p:tgtEl>
              </p:cMediaNode>
            </p:video>
            <p:video>
              <p:cMediaNode vol="80000">
                <p:cTn id="10" fill="hold" display="0">
                  <p:stCondLst>
                    <p:cond delay="indefinite"/>
                  </p:stCondLst>
                </p:cTn>
                <p:tgtEl>
                  <p:spTgt spid="7"/>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AF7903-714F-586E-9779-B12E3575A745}"/>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0E56B6EE-41B6-896E-7B93-756466A07777}"/>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2444818" y="2145523"/>
            <a:ext cx="4514248" cy="3633242"/>
          </a:xfrm>
          <a:prstGeom prst="rect">
            <a:avLst/>
          </a:prstGeom>
        </p:spPr>
      </p:pic>
      <p:sp>
        <p:nvSpPr>
          <p:cNvPr id="9" name="Titre 8">
            <a:extLst>
              <a:ext uri="{FF2B5EF4-FFF2-40B4-BE49-F238E27FC236}">
                <a16:creationId xmlns:a16="http://schemas.microsoft.com/office/drawing/2014/main" id="{4882E4CA-9765-8C93-AEBD-3C847D681E34}"/>
              </a:ext>
            </a:extLst>
          </p:cNvPr>
          <p:cNvSpPr>
            <a:spLocks noGrp="1"/>
          </p:cNvSpPr>
          <p:nvPr>
            <p:ph type="title"/>
          </p:nvPr>
        </p:nvSpPr>
        <p:spPr>
          <a:xfrm>
            <a:off x="1532723" y="756000"/>
            <a:ext cx="7452000" cy="612000"/>
          </a:xfrm>
        </p:spPr>
        <p:txBody>
          <a:bodyPr>
            <a:normAutofit/>
          </a:bodyPr>
          <a:lstStyle/>
          <a:p>
            <a:pPr marL="0" marR="0" lvl="0" indent="0" fontAlgn="auto">
              <a:spcAft>
                <a:spcPts val="0"/>
              </a:spcAft>
              <a:buClrTx/>
              <a:buSzTx/>
              <a:tabLst/>
              <a:defRPr/>
            </a:pPr>
            <a:r>
              <a:rPr lang="fr-MA" dirty="0">
                <a:solidFill>
                  <a:schemeClr val="tx1">
                    <a:lumMod val="65000"/>
                    <a:lumOff val="35000"/>
                  </a:schemeClr>
                </a:solidFill>
                <a:latin typeface="Dosis Medium" pitchFamily="2" charset="0"/>
              </a:rPr>
              <a:t>Aujourd’hui, nous allons apprendre à poser une question avec Majd et Nada. Soyez attentifs. </a:t>
            </a:r>
            <a:endParaRPr lang="fr-FR" dirty="0">
              <a:solidFill>
                <a:schemeClr val="tx1">
                  <a:lumMod val="65000"/>
                  <a:lumOff val="35000"/>
                </a:schemeClr>
              </a:solidFill>
              <a:latin typeface="Dosis Medium" pitchFamily="2" charset="0"/>
            </a:endParaRPr>
          </a:p>
        </p:txBody>
      </p:sp>
      <p:pic>
        <p:nvPicPr>
          <p:cNvPr id="2" name="Image 1">
            <a:extLst>
              <a:ext uri="{FF2B5EF4-FFF2-40B4-BE49-F238E27FC236}">
                <a16:creationId xmlns:a16="http://schemas.microsoft.com/office/drawing/2014/main" id="{BA2DF427-5278-E131-2645-B9E48E5635A0}"/>
              </a:ext>
            </a:extLst>
          </p:cNvPr>
          <p:cNvPicPr>
            <a:picLocks noChangeAspect="1"/>
          </p:cNvPicPr>
          <p:nvPr/>
        </p:nvPicPr>
        <p:blipFill>
          <a:blip r:embed="rId3"/>
          <a:stretch>
            <a:fillRect/>
          </a:stretch>
        </p:blipFill>
        <p:spPr>
          <a:xfrm>
            <a:off x="158202" y="525505"/>
            <a:ext cx="1152244" cy="1072989"/>
          </a:xfrm>
          <a:prstGeom prst="rect">
            <a:avLst/>
          </a:prstGeom>
        </p:spPr>
      </p:pic>
    </p:spTree>
    <p:extLst>
      <p:ext uri="{BB962C8B-B14F-4D97-AF65-F5344CB8AC3E}">
        <p14:creationId xmlns:p14="http://schemas.microsoft.com/office/powerpoint/2010/main" val="364751868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1A69BF-B680-0587-8DE1-C93554BB064A}"/>
            </a:ext>
          </a:extLst>
        </p:cNvPr>
        <p:cNvGrpSpPr/>
        <p:nvPr/>
      </p:nvGrpSpPr>
      <p:grpSpPr>
        <a:xfrm>
          <a:off x="0" y="0"/>
          <a:ext cx="0" cy="0"/>
          <a:chOff x="0" y="0"/>
          <a:chExt cx="0" cy="0"/>
        </a:xfrm>
      </p:grpSpPr>
      <p:pic>
        <p:nvPicPr>
          <p:cNvPr id="5"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2A9330D4-91CA-BE6C-CF72-7F49C9912B03}"/>
              </a:ext>
            </a:extLst>
          </p:cNvPr>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t="110" b="110"/>
          <a:stretch/>
        </p:blipFill>
        <p:spPr>
          <a:xfrm>
            <a:off x="381000" y="711081"/>
            <a:ext cx="809386" cy="809386"/>
          </a:xfrm>
        </p:spPr>
      </p:pic>
      <p:sp>
        <p:nvSpPr>
          <p:cNvPr id="6" name="Titre 8">
            <a:extLst>
              <a:ext uri="{FF2B5EF4-FFF2-40B4-BE49-F238E27FC236}">
                <a16:creationId xmlns:a16="http://schemas.microsoft.com/office/drawing/2014/main" id="{23F0D63E-417A-696B-4B4F-834D39D15B78}"/>
              </a:ext>
            </a:extLst>
          </p:cNvPr>
          <p:cNvSpPr>
            <a:spLocks noGrp="1"/>
          </p:cNvSpPr>
          <p:nvPr>
            <p:ph type="title"/>
          </p:nvPr>
        </p:nvSpPr>
        <p:spPr>
          <a:xfrm>
            <a:off x="1692000" y="756000"/>
            <a:ext cx="6840000" cy="612000"/>
          </a:xfrm>
        </p:spPr>
        <p:txBody>
          <a:bodyPr>
            <a:normAutofit/>
          </a:bodyPr>
          <a:lstStyle/>
          <a:p>
            <a:r>
              <a:rPr lang="fr-MA" i="1" dirty="0">
                <a:solidFill>
                  <a:schemeClr val="tx1">
                    <a:lumMod val="65000"/>
                    <a:lumOff val="35000"/>
                  </a:schemeClr>
                </a:solidFill>
                <a:latin typeface="Dosis Medium" pitchFamily="2" charset="0"/>
              </a:rPr>
              <a:t>Lecture de la vidéo. </a:t>
            </a:r>
            <a:endParaRPr lang="fr-MA" dirty="0">
              <a:solidFill>
                <a:schemeClr val="tx1">
                  <a:lumMod val="65000"/>
                  <a:lumOff val="35000"/>
                </a:schemeClr>
              </a:solidFill>
              <a:latin typeface="Dosis Medium" pitchFamily="2" charset="0"/>
            </a:endParaRPr>
          </a:p>
        </p:txBody>
      </p:sp>
      <p:pic>
        <p:nvPicPr>
          <p:cNvPr id="3" name="Image 2" descr="Une image contenant noir, obscurité&#10;&#10;Le contenu généré par l’IA peut être incorrect.">
            <a:extLst>
              <a:ext uri="{FF2B5EF4-FFF2-40B4-BE49-F238E27FC236}">
                <a16:creationId xmlns:a16="http://schemas.microsoft.com/office/drawing/2014/main" id="{CAAF783A-FB6F-2246-297D-3CA44D04F42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7" name="Image 6" descr="Une image contenant noir, obscurité&#10;&#10;Le contenu généré par l’IA peut être incorrect.">
            <a:extLst>
              <a:ext uri="{FF2B5EF4-FFF2-40B4-BE49-F238E27FC236}">
                <a16:creationId xmlns:a16="http://schemas.microsoft.com/office/drawing/2014/main" id="{68F9EE1B-4BFE-F40A-DEE3-ECCBD1A5746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09280" y="5845818"/>
            <a:ext cx="764413" cy="764413"/>
          </a:xfrm>
          <a:prstGeom prst="rect">
            <a:avLst/>
          </a:prstGeom>
        </p:spPr>
      </p:pic>
      <p:pic>
        <p:nvPicPr>
          <p:cNvPr id="4" name="ADP N5 S3">
            <a:hlinkClick r:id="" action="ppaction://media"/>
            <a:extLst>
              <a:ext uri="{FF2B5EF4-FFF2-40B4-BE49-F238E27FC236}">
                <a16:creationId xmlns:a16="http://schemas.microsoft.com/office/drawing/2014/main" id="{BC1A715A-D515-AF58-3009-6C055C1E236D}"/>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381000" y="1978978"/>
            <a:ext cx="8151000" cy="3259922"/>
          </a:xfrm>
          <a:prstGeom prst="rect">
            <a:avLst/>
          </a:prstGeom>
        </p:spPr>
      </p:pic>
    </p:spTree>
    <p:extLst>
      <p:ext uri="{BB962C8B-B14F-4D97-AF65-F5344CB8AC3E}">
        <p14:creationId xmlns:p14="http://schemas.microsoft.com/office/powerpoint/2010/main" val="38607292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7029" fill="hold"/>
                                        <p:tgtEl>
                                          <p:spTgt spid="4"/>
                                        </p:tgtEl>
                                      </p:cBhvr>
                                    </p:cmd>
                                  </p:childTnLst>
                                </p:cTn>
                              </p:par>
                            </p:childTnLst>
                          </p:cTn>
                        </p:par>
                        <p:par>
                          <p:cTn id="7" fill="hold">
                            <p:stCondLst>
                              <p:cond delay="67029"/>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4"/>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706F5-3B87-1B99-7881-311EC6FC206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D7FDF37-A65C-D5D9-DF90-789ED73661C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Maintenant, nous allons apprendre à poser les questions comme Majd et Nada. Répétons ensemble. </a:t>
            </a:r>
          </a:p>
        </p:txBody>
      </p:sp>
      <p:pic>
        <p:nvPicPr>
          <p:cNvPr id="5" name="Image 4">
            <a:extLst>
              <a:ext uri="{FF2B5EF4-FFF2-40B4-BE49-F238E27FC236}">
                <a16:creationId xmlns:a16="http://schemas.microsoft.com/office/drawing/2014/main" id="{4EAE3AB8-B4EC-CC6C-C9D7-C0950B73DBE3}"/>
              </a:ext>
            </a:extLst>
          </p:cNvPr>
          <p:cNvPicPr>
            <a:picLocks noChangeAspect="1"/>
          </p:cNvPicPr>
          <p:nvPr/>
        </p:nvPicPr>
        <p:blipFill>
          <a:blip r:embed="rId2"/>
          <a:stretch>
            <a:fillRect/>
          </a:stretch>
        </p:blipFill>
        <p:spPr>
          <a:xfrm>
            <a:off x="158202" y="525505"/>
            <a:ext cx="1152244" cy="1072989"/>
          </a:xfrm>
          <a:prstGeom prst="rect">
            <a:avLst/>
          </a:prstGeom>
        </p:spPr>
      </p:pic>
      <p:sp>
        <p:nvSpPr>
          <p:cNvPr id="6" name="Rectangle : coins arrondis 5">
            <a:extLst>
              <a:ext uri="{FF2B5EF4-FFF2-40B4-BE49-F238E27FC236}">
                <a16:creationId xmlns:a16="http://schemas.microsoft.com/office/drawing/2014/main" id="{9D316112-B210-F58C-470C-8C4862895297}"/>
              </a:ext>
            </a:extLst>
          </p:cNvPr>
          <p:cNvSpPr/>
          <p:nvPr/>
        </p:nvSpPr>
        <p:spPr>
          <a:xfrm>
            <a:off x="712269" y="2563876"/>
            <a:ext cx="7986888" cy="1919634"/>
          </a:xfrm>
          <a:prstGeom prst="roundRect">
            <a:avLst>
              <a:gd name="adj" fmla="val 8300"/>
            </a:avLst>
          </a:prstGeom>
          <a:solidFill>
            <a:schemeClr val="accent5">
              <a:lumMod val="20000"/>
              <a:lumOff val="8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ZoneTexte 6">
            <a:extLst>
              <a:ext uri="{FF2B5EF4-FFF2-40B4-BE49-F238E27FC236}">
                <a16:creationId xmlns:a16="http://schemas.microsoft.com/office/drawing/2014/main" id="{FA944CD4-3132-30FF-181F-AF18EB246EFF}"/>
              </a:ext>
            </a:extLst>
          </p:cNvPr>
          <p:cNvSpPr txBox="1"/>
          <p:nvPr/>
        </p:nvSpPr>
        <p:spPr>
          <a:xfrm>
            <a:off x="879426" y="3182778"/>
            <a:ext cx="7819731"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600" b="1" i="0" u="none" strike="noStrike" kern="1200" cap="none" spc="0" normalizeH="0" baseline="0" noProof="0" dirty="0">
                <a:ln>
                  <a:noFill/>
                </a:ln>
                <a:solidFill>
                  <a:srgbClr val="00ACA4"/>
                </a:solidFill>
                <a:effectLst/>
                <a:uLnTx/>
                <a:uFillTx/>
                <a:latin typeface="Dosis SemiBold" pitchFamily="2" charset="0"/>
                <a:ea typeface="+mn-ea"/>
                <a:cs typeface="+mn-cs"/>
              </a:rPr>
              <a:t>Pourquoi</a:t>
            </a:r>
            <a:r>
              <a:rPr kumimoji="0" lang="fr-FR" sz="2600" b="0" i="0" u="none" strike="noStrike" kern="1200" cap="none" spc="0" normalizeH="0" baseline="0" noProof="0" dirty="0">
                <a:ln>
                  <a:noFill/>
                </a:ln>
                <a:solidFill>
                  <a:prstClr val="black"/>
                </a:solidFill>
                <a:effectLst/>
                <a:uLnTx/>
                <a:uFillTx/>
                <a:latin typeface="Calibri"/>
                <a:ea typeface="+mn-ea"/>
                <a:cs typeface="+mn-cs"/>
              </a:rPr>
              <a:t> </a:t>
            </a:r>
            <a:r>
              <a:rPr kumimoji="0" lang="fr-FR" sz="2600" b="1" i="0" u="none" strike="noStrike" kern="0" cap="none" spc="0" normalizeH="0" baseline="0" noProof="0" dirty="0">
                <a:ln>
                  <a:noFill/>
                </a:ln>
                <a:solidFill>
                  <a:srgbClr val="424D7B"/>
                </a:solidFill>
                <a:effectLst/>
                <a:uLnTx/>
                <a:uFillTx/>
                <a:latin typeface="Dosis SemiBold" pitchFamily="2" charset="0"/>
                <a:ea typeface="+mn-ea"/>
                <a:cs typeface="+mn-cs"/>
              </a:rPr>
              <a:t>les Marocains ont-ils organisé la marche verte ?</a:t>
            </a:r>
          </a:p>
        </p:txBody>
      </p:sp>
    </p:spTree>
    <p:extLst>
      <p:ext uri="{BB962C8B-B14F-4D97-AF65-F5344CB8AC3E}">
        <p14:creationId xmlns:p14="http://schemas.microsoft.com/office/powerpoint/2010/main" val="357490429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484FEC-21D2-B40E-9D74-725FA16C8A08}"/>
            </a:ext>
          </a:extLst>
        </p:cNvPr>
        <p:cNvGrpSpPr/>
        <p:nvPr/>
      </p:nvGrpSpPr>
      <p:grpSpPr>
        <a:xfrm>
          <a:off x="0" y="0"/>
          <a:ext cx="0" cy="0"/>
          <a:chOff x="0" y="0"/>
          <a:chExt cx="0" cy="0"/>
        </a:xfrm>
      </p:grpSpPr>
      <p:pic>
        <p:nvPicPr>
          <p:cNvPr id="15" name="Image 14">
            <a:extLst>
              <a:ext uri="{FF2B5EF4-FFF2-40B4-BE49-F238E27FC236}">
                <a16:creationId xmlns:a16="http://schemas.microsoft.com/office/drawing/2014/main" id="{462A864E-F2AC-F45C-C6DB-86A8C5664659}"/>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2353778" y="2305962"/>
            <a:ext cx="4243938" cy="3489850"/>
          </a:xfrm>
          <a:prstGeom prst="rect">
            <a:avLst/>
          </a:prstGeom>
        </p:spPr>
      </p:pic>
      <p:pic>
        <p:nvPicPr>
          <p:cNvPr id="2" name="Image 1">
            <a:extLst>
              <a:ext uri="{FF2B5EF4-FFF2-40B4-BE49-F238E27FC236}">
                <a16:creationId xmlns:a16="http://schemas.microsoft.com/office/drawing/2014/main" id="{9A76A6EF-8E88-52F2-A7D3-7CE985A12125}"/>
              </a:ext>
            </a:extLst>
          </p:cNvPr>
          <p:cNvPicPr>
            <a:picLocks noChangeAspect="1"/>
          </p:cNvPicPr>
          <p:nvPr/>
        </p:nvPicPr>
        <p:blipFill>
          <a:blip r:embed="rId3"/>
          <a:stretch>
            <a:fillRect/>
          </a:stretch>
        </p:blipFill>
        <p:spPr>
          <a:xfrm>
            <a:off x="158202" y="525505"/>
            <a:ext cx="1152244" cy="1072989"/>
          </a:xfrm>
          <a:prstGeom prst="rect">
            <a:avLst/>
          </a:prstGeom>
        </p:spPr>
      </p:pic>
      <p:sp>
        <p:nvSpPr>
          <p:cNvPr id="5" name="Titre 8">
            <a:extLst>
              <a:ext uri="{FF2B5EF4-FFF2-40B4-BE49-F238E27FC236}">
                <a16:creationId xmlns:a16="http://schemas.microsoft.com/office/drawing/2014/main" id="{01BAB2A3-1E3A-A30C-8723-9090C5C1B389}"/>
              </a:ext>
            </a:extLst>
          </p:cNvPr>
          <p:cNvSpPr>
            <a:spLocks noGrp="1"/>
          </p:cNvSpPr>
          <p:nvPr>
            <p:ph type="title"/>
          </p:nvPr>
        </p:nvSpPr>
        <p:spPr>
          <a:xfrm>
            <a:off x="1686152" y="759703"/>
            <a:ext cx="7039207" cy="612000"/>
          </a:xfrm>
        </p:spPr>
        <p:txBody>
          <a:bodyPr>
            <a:normAutofit/>
          </a:bodyPr>
          <a:lstStyle/>
          <a:p>
            <a:r>
              <a:rPr lang="fr-FR" dirty="0">
                <a:solidFill>
                  <a:schemeClr val="tx1">
                    <a:lumMod val="65000"/>
                    <a:lumOff val="35000"/>
                  </a:schemeClr>
                </a:solidFill>
                <a:latin typeface="Dosis Medium" pitchFamily="2" charset="0"/>
              </a:rPr>
              <a:t>Maintenant, nous allons apprendre à répondre aux questions : « Pourquoi les Marocains ont-ils organisé la marche verte ? ». </a:t>
            </a:r>
            <a:endParaRPr lang="fr-MA" dirty="0">
              <a:solidFill>
                <a:schemeClr val="tx1">
                  <a:lumMod val="65000"/>
                  <a:lumOff val="35000"/>
                </a:schemeClr>
              </a:solidFill>
              <a:latin typeface="Dosis Medium" pitchFamily="2" charset="0"/>
            </a:endParaRPr>
          </a:p>
        </p:txBody>
      </p:sp>
    </p:spTree>
    <p:extLst>
      <p:ext uri="{BB962C8B-B14F-4D97-AF65-F5344CB8AC3E}">
        <p14:creationId xmlns:p14="http://schemas.microsoft.com/office/powerpoint/2010/main" val="169837858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0779D-FABE-2A53-5C90-D3F50DE716F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48E621E-CCFE-768D-85DA-B75A371F64BF}"/>
              </a:ext>
            </a:extLst>
          </p:cNvPr>
          <p:cNvSpPr>
            <a:spLocks noGrp="1"/>
          </p:cNvSpPr>
          <p:nvPr>
            <p:ph type="title"/>
          </p:nvPr>
        </p:nvSpPr>
        <p:spPr/>
        <p:txBody>
          <a:bodyPr/>
          <a:lstStyle/>
          <a:p>
            <a:r>
              <a:rPr kumimoji="0" lang="fr-MA" sz="1600" b="0" i="1" u="none" strike="noStrike" kern="1200" cap="none" spc="0" normalizeH="0" baseline="0" noProof="0">
                <a:ln>
                  <a:noFill/>
                </a:ln>
                <a:solidFill>
                  <a:prstClr val="black">
                    <a:lumMod val="65000"/>
                    <a:lumOff val="35000"/>
                  </a:prstClr>
                </a:solidFill>
                <a:effectLst/>
                <a:uLnTx/>
                <a:uFillTx/>
                <a:latin typeface="Dosis Medium" pitchFamily="2" charset="0"/>
                <a:ea typeface="+mn-ea"/>
                <a:cs typeface="+mn-cs"/>
              </a:rPr>
              <a:t>Lecture de la vidéo. </a:t>
            </a:r>
            <a:endParaRPr lang="fr-FR" dirty="0">
              <a:solidFill>
                <a:schemeClr val="tx1">
                  <a:lumMod val="65000"/>
                  <a:lumOff val="35000"/>
                </a:schemeClr>
              </a:solidFill>
              <a:latin typeface="Dosis Medium" pitchFamily="2" charset="0"/>
            </a:endParaRPr>
          </a:p>
        </p:txBody>
      </p:sp>
      <p:pic>
        <p:nvPicPr>
          <p:cNvPr id="7"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BE990F47-8009-D334-6768-0540E329580F}"/>
              </a:ext>
            </a:extLst>
          </p:cNvPr>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t="110" b="110"/>
          <a:stretch/>
        </p:blipFill>
        <p:spPr>
          <a:xfrm>
            <a:off x="381000" y="711081"/>
            <a:ext cx="809386" cy="809386"/>
          </a:xfrm>
        </p:spPr>
      </p:pic>
      <p:pic>
        <p:nvPicPr>
          <p:cNvPr id="3" name="WhatsApp Video 2026-05-02 at 12.10.33">
            <a:hlinkClick r:id="" action="ppaction://media"/>
            <a:extLst>
              <a:ext uri="{FF2B5EF4-FFF2-40B4-BE49-F238E27FC236}">
                <a16:creationId xmlns:a16="http://schemas.microsoft.com/office/drawing/2014/main" id="{904298F9-46C6-7AA0-D3FC-D12C7A889FB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20803" y="1948352"/>
            <a:ext cx="7930755" cy="3442168"/>
          </a:xfrm>
          <a:prstGeom prst="rect">
            <a:avLst/>
          </a:prstGeom>
        </p:spPr>
      </p:pic>
      <p:pic>
        <p:nvPicPr>
          <p:cNvPr id="5" name="Image 4" descr="Une image contenant noir, obscurité&#10;&#10;Le contenu généré par l’IA peut être incorrect.">
            <a:extLst>
              <a:ext uri="{FF2B5EF4-FFF2-40B4-BE49-F238E27FC236}">
                <a16:creationId xmlns:a16="http://schemas.microsoft.com/office/drawing/2014/main" id="{ED8270E8-8F66-0B71-D635-7FF9AC258F7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09280" y="5845818"/>
            <a:ext cx="764413" cy="764413"/>
          </a:xfrm>
          <a:prstGeom prst="rect">
            <a:avLst/>
          </a:prstGeom>
        </p:spPr>
      </p:pic>
    </p:spTree>
    <p:extLst>
      <p:ext uri="{BB962C8B-B14F-4D97-AF65-F5344CB8AC3E}">
        <p14:creationId xmlns:p14="http://schemas.microsoft.com/office/powerpoint/2010/main" val="68186737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507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D9ECD8-27D6-F42A-2EB0-47D9DFF4C66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A15FEC0-D913-4B4F-6B63-B947C49EA410}"/>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Maintenant, nous allons apprendre à répondre comme Majd et Nada. Répétons ensemble. </a:t>
            </a:r>
          </a:p>
        </p:txBody>
      </p:sp>
      <p:pic>
        <p:nvPicPr>
          <p:cNvPr id="5" name="Image 4">
            <a:extLst>
              <a:ext uri="{FF2B5EF4-FFF2-40B4-BE49-F238E27FC236}">
                <a16:creationId xmlns:a16="http://schemas.microsoft.com/office/drawing/2014/main" id="{A92CBE2B-B3FC-D50C-F2E1-E1D230B6F275}"/>
              </a:ext>
            </a:extLst>
          </p:cNvPr>
          <p:cNvPicPr>
            <a:picLocks noChangeAspect="1"/>
          </p:cNvPicPr>
          <p:nvPr/>
        </p:nvPicPr>
        <p:blipFill>
          <a:blip r:embed="rId2"/>
          <a:stretch>
            <a:fillRect/>
          </a:stretch>
        </p:blipFill>
        <p:spPr>
          <a:xfrm>
            <a:off x="158202" y="525505"/>
            <a:ext cx="1152244" cy="1072989"/>
          </a:xfrm>
          <a:prstGeom prst="rect">
            <a:avLst/>
          </a:prstGeom>
        </p:spPr>
      </p:pic>
      <p:sp>
        <p:nvSpPr>
          <p:cNvPr id="6" name="Rectangle : coins arrondis 5">
            <a:extLst>
              <a:ext uri="{FF2B5EF4-FFF2-40B4-BE49-F238E27FC236}">
                <a16:creationId xmlns:a16="http://schemas.microsoft.com/office/drawing/2014/main" id="{85D3F224-1D20-708A-C65B-DC4D07215A10}"/>
              </a:ext>
            </a:extLst>
          </p:cNvPr>
          <p:cNvSpPr/>
          <p:nvPr/>
        </p:nvSpPr>
        <p:spPr>
          <a:xfrm>
            <a:off x="530943" y="2610387"/>
            <a:ext cx="8180572" cy="1942023"/>
          </a:xfrm>
          <a:prstGeom prst="roundRect">
            <a:avLst>
              <a:gd name="adj" fmla="val 8300"/>
            </a:avLst>
          </a:prstGeom>
          <a:solidFill>
            <a:schemeClr val="accent5">
              <a:lumMod val="20000"/>
              <a:lumOff val="8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ZoneTexte 2">
            <a:extLst>
              <a:ext uri="{FF2B5EF4-FFF2-40B4-BE49-F238E27FC236}">
                <a16:creationId xmlns:a16="http://schemas.microsoft.com/office/drawing/2014/main" id="{99060DA6-5A37-86C8-5B67-6E624B542815}"/>
              </a:ext>
            </a:extLst>
          </p:cNvPr>
          <p:cNvSpPr txBox="1"/>
          <p:nvPr/>
        </p:nvSpPr>
        <p:spPr>
          <a:xfrm>
            <a:off x="635224" y="2840881"/>
            <a:ext cx="8242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002060"/>
                </a:solidFill>
                <a:effectLst/>
                <a:uLnTx/>
                <a:uFillTx/>
                <a:latin typeface="Dosis SemiBold" pitchFamily="2" charset="0"/>
                <a:ea typeface="+mn-ea"/>
                <a:cs typeface="+mn-cs"/>
              </a:rPr>
              <a:t>Les Marocains ont organisé la marche verte </a:t>
            </a:r>
            <a:r>
              <a:rPr kumimoji="0" lang="fr-FR" sz="2000" b="1" i="0" u="none" strike="noStrike" kern="1200" cap="none" spc="0" normalizeH="0" baseline="0" noProof="0" dirty="0">
                <a:ln>
                  <a:noFill/>
                </a:ln>
                <a:solidFill>
                  <a:srgbClr val="00ACA4"/>
                </a:solidFill>
                <a:effectLst/>
                <a:uLnTx/>
                <a:uFillTx/>
                <a:latin typeface="Dosis SemiBold" pitchFamily="2" charset="0"/>
                <a:ea typeface="+mn-ea"/>
                <a:cs typeface="+mn-cs"/>
              </a:rPr>
              <a:t>pour récupérer le Sahara marocain</a:t>
            </a:r>
            <a:r>
              <a:rPr kumimoji="0" lang="fr-FR" sz="2000" b="1" i="0" u="none" strike="noStrike" kern="1200" cap="none" spc="0" normalizeH="0" baseline="0" noProof="0" dirty="0">
                <a:ln>
                  <a:noFill/>
                </a:ln>
                <a:solidFill>
                  <a:srgbClr val="002060"/>
                </a:solidFill>
                <a:effectLst/>
                <a:uLnTx/>
                <a:uFillTx/>
                <a:latin typeface="Dosis SemiBold" pitchFamily="2" charset="0"/>
                <a:ea typeface="+mn-ea"/>
                <a:cs typeface="+mn-cs"/>
              </a:rPr>
              <a:t>.</a:t>
            </a:r>
          </a:p>
        </p:txBody>
      </p:sp>
      <p:sp>
        <p:nvSpPr>
          <p:cNvPr id="4" name="ZoneTexte 3">
            <a:extLst>
              <a:ext uri="{FF2B5EF4-FFF2-40B4-BE49-F238E27FC236}">
                <a16:creationId xmlns:a16="http://schemas.microsoft.com/office/drawing/2014/main" id="{EDF42A90-25C5-E3D2-0534-34AF96991697}"/>
              </a:ext>
            </a:extLst>
          </p:cNvPr>
          <p:cNvSpPr txBox="1"/>
          <p:nvPr/>
        </p:nvSpPr>
        <p:spPr>
          <a:xfrm>
            <a:off x="616905" y="3696645"/>
            <a:ext cx="791019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002060"/>
                </a:solidFill>
                <a:effectLst/>
                <a:uLnTx/>
                <a:uFillTx/>
                <a:latin typeface="Dosis SemiBold" pitchFamily="2" charset="0"/>
                <a:ea typeface="+mn-ea"/>
                <a:cs typeface="+mn-cs"/>
              </a:rPr>
              <a:t>Les Marocains ont organisé la marche verte pour </a:t>
            </a:r>
            <a:r>
              <a:rPr kumimoji="0" lang="fr-FR" sz="2000" b="1" i="0" u="none" strike="noStrike" kern="1200" cap="none" spc="0" normalizeH="0" baseline="0" noProof="0" dirty="0">
                <a:ln>
                  <a:noFill/>
                </a:ln>
                <a:solidFill>
                  <a:srgbClr val="00ACA4"/>
                </a:solidFill>
                <a:effectLst/>
                <a:uLnTx/>
                <a:uFillTx/>
                <a:latin typeface="Dosis SemiBold" pitchFamily="2" charset="0"/>
                <a:ea typeface="+mn-ea"/>
                <a:cs typeface="+mn-cs"/>
              </a:rPr>
              <a:t>libérer</a:t>
            </a:r>
            <a:r>
              <a:rPr kumimoji="0" lang="fr-FR" sz="2000" b="1" i="0" u="none" strike="noStrike" kern="1200" cap="none" spc="0" normalizeH="0" baseline="0" noProof="0" dirty="0">
                <a:ln>
                  <a:noFill/>
                </a:ln>
                <a:solidFill>
                  <a:srgbClr val="002060"/>
                </a:solidFill>
                <a:effectLst/>
                <a:uLnTx/>
                <a:uFillTx/>
                <a:latin typeface="Dosis SemiBold" pitchFamily="2" charset="0"/>
                <a:ea typeface="+mn-ea"/>
                <a:cs typeface="+mn-cs"/>
              </a:rPr>
              <a:t> </a:t>
            </a:r>
            <a:r>
              <a:rPr kumimoji="0" lang="fr-FR" sz="2000" b="1" i="0" u="none" strike="noStrike" kern="1200" cap="none" spc="0" normalizeH="0" baseline="0" noProof="0" dirty="0">
                <a:ln>
                  <a:noFill/>
                </a:ln>
                <a:solidFill>
                  <a:srgbClr val="00ACA4"/>
                </a:solidFill>
                <a:effectLst/>
                <a:uLnTx/>
                <a:uFillTx/>
                <a:latin typeface="Dosis SemiBold" pitchFamily="2" charset="0"/>
                <a:ea typeface="+mn-ea"/>
                <a:cs typeface="+mn-cs"/>
              </a:rPr>
              <a:t>le Sahara marocain</a:t>
            </a:r>
            <a:r>
              <a:rPr kumimoji="0" lang="fr-FR" sz="2000" b="1" i="0" u="none" strike="noStrike" kern="1200" cap="none" spc="0" normalizeH="0" baseline="0" noProof="0" dirty="0">
                <a:ln>
                  <a:noFill/>
                </a:ln>
                <a:solidFill>
                  <a:srgbClr val="002060"/>
                </a:solidFill>
                <a:effectLst/>
                <a:uLnTx/>
                <a:uFillTx/>
                <a:latin typeface="Dosis SemiBold" pitchFamily="2" charset="0"/>
                <a:ea typeface="+mn-ea"/>
                <a:cs typeface="+mn-cs"/>
              </a:rPr>
              <a:t>.</a:t>
            </a:r>
          </a:p>
        </p:txBody>
      </p:sp>
    </p:spTree>
    <p:extLst>
      <p:ext uri="{BB962C8B-B14F-4D97-AF65-F5344CB8AC3E}">
        <p14:creationId xmlns:p14="http://schemas.microsoft.com/office/powerpoint/2010/main" val="345245207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68D084-4A3C-AD55-33DE-27D7F1343D9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7F283F2-3847-1C73-D271-B0441DB01146}"/>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Voici d’autres exemples :</a:t>
            </a:r>
          </a:p>
        </p:txBody>
      </p:sp>
      <p:pic>
        <p:nvPicPr>
          <p:cNvPr id="5" name="Image 4">
            <a:extLst>
              <a:ext uri="{FF2B5EF4-FFF2-40B4-BE49-F238E27FC236}">
                <a16:creationId xmlns:a16="http://schemas.microsoft.com/office/drawing/2014/main" id="{6522F0D5-839B-2C3F-F452-2263CA008663}"/>
              </a:ext>
            </a:extLst>
          </p:cNvPr>
          <p:cNvPicPr>
            <a:picLocks noChangeAspect="1"/>
          </p:cNvPicPr>
          <p:nvPr/>
        </p:nvPicPr>
        <p:blipFill>
          <a:blip r:embed="rId2"/>
          <a:stretch>
            <a:fillRect/>
          </a:stretch>
        </p:blipFill>
        <p:spPr>
          <a:xfrm>
            <a:off x="158202" y="525505"/>
            <a:ext cx="1152244" cy="1072989"/>
          </a:xfrm>
          <a:prstGeom prst="rect">
            <a:avLst/>
          </a:prstGeom>
        </p:spPr>
      </p:pic>
      <p:sp>
        <p:nvSpPr>
          <p:cNvPr id="3" name="Rectangle : coins arrondis 2">
            <a:extLst>
              <a:ext uri="{FF2B5EF4-FFF2-40B4-BE49-F238E27FC236}">
                <a16:creationId xmlns:a16="http://schemas.microsoft.com/office/drawing/2014/main" id="{8F5BD301-D061-ADB3-7ADC-365AB6C9ACA3}"/>
              </a:ext>
            </a:extLst>
          </p:cNvPr>
          <p:cNvSpPr/>
          <p:nvPr/>
        </p:nvSpPr>
        <p:spPr>
          <a:xfrm>
            <a:off x="389744" y="2629323"/>
            <a:ext cx="8210634" cy="2557274"/>
          </a:xfrm>
          <a:prstGeom prst="roundRect">
            <a:avLst>
              <a:gd name="adj" fmla="val 8300"/>
            </a:avLst>
          </a:prstGeom>
          <a:solidFill>
            <a:schemeClr val="accent5">
              <a:lumMod val="20000"/>
              <a:lumOff val="8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ZoneTexte 5">
            <a:extLst>
              <a:ext uri="{FF2B5EF4-FFF2-40B4-BE49-F238E27FC236}">
                <a16:creationId xmlns:a16="http://schemas.microsoft.com/office/drawing/2014/main" id="{98F9DEAA-C3C7-C401-76EB-93B07ADD3C80}"/>
              </a:ext>
            </a:extLst>
          </p:cNvPr>
          <p:cNvSpPr txBox="1"/>
          <p:nvPr/>
        </p:nvSpPr>
        <p:spPr>
          <a:xfrm>
            <a:off x="460535" y="2770453"/>
            <a:ext cx="8488785" cy="2017860"/>
          </a:xfrm>
          <a:prstGeom prst="rect">
            <a:avLst/>
          </a:prstGeom>
          <a:noFill/>
        </p:spPr>
        <p:txBody>
          <a:bodyPr wrap="square" rtlCol="0">
            <a:spAutoFit/>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002060"/>
                </a:solidFill>
                <a:effectLst/>
                <a:uLnTx/>
                <a:uFillTx/>
                <a:latin typeface="Dosis SemiBold" pitchFamily="2" charset="0"/>
                <a:ea typeface="+mn-ea"/>
                <a:cs typeface="+mn-cs"/>
              </a:rPr>
              <a:t>Les Marocains ont organisé la marche verte </a:t>
            </a:r>
            <a:r>
              <a:rPr kumimoji="0" lang="fr-FR" sz="2200" b="1" i="0" u="none" strike="noStrike" kern="1200" cap="none" spc="0" normalizeH="0" baseline="0" noProof="0" dirty="0">
                <a:ln>
                  <a:noFill/>
                </a:ln>
                <a:solidFill>
                  <a:srgbClr val="00ACA4"/>
                </a:solidFill>
                <a:effectLst/>
                <a:uLnTx/>
                <a:uFillTx/>
                <a:latin typeface="Dosis SemiBold" pitchFamily="2" charset="0"/>
                <a:ea typeface="+mn-ea"/>
                <a:cs typeface="+mn-cs"/>
              </a:rPr>
              <a:t>pour réclamer le Sahara marocain.</a:t>
            </a:r>
          </a:p>
          <a:p>
            <a:pPr marL="0" marR="0" lvl="0" indent="0" algn="l" defTabSz="914400" rtl="0" eaLnBrk="1" fontAlgn="auto" latinLnBrk="0" hangingPunct="1">
              <a:lnSpc>
                <a:spcPct val="2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002060"/>
                </a:solidFill>
                <a:effectLst/>
                <a:uLnTx/>
                <a:uFillTx/>
                <a:latin typeface="Dosis SemiBold" pitchFamily="2" charset="0"/>
                <a:ea typeface="+mn-ea"/>
                <a:cs typeface="+mn-cs"/>
              </a:rPr>
              <a:t>Les Marocains ont organisé la marche verte </a:t>
            </a:r>
            <a:r>
              <a:rPr kumimoji="0" lang="fr-FR" sz="2200" b="1" i="0" u="none" strike="noStrike" kern="1200" cap="none" spc="0" normalizeH="0" baseline="0" noProof="0" dirty="0">
                <a:ln>
                  <a:noFill/>
                </a:ln>
                <a:solidFill>
                  <a:srgbClr val="00ACA4"/>
                </a:solidFill>
                <a:effectLst/>
                <a:uLnTx/>
                <a:uFillTx/>
                <a:latin typeface="Dosis SemiBold" pitchFamily="2" charset="0"/>
                <a:ea typeface="+mn-ea"/>
                <a:cs typeface="+mn-cs"/>
              </a:rPr>
              <a:t>pour défendre leur pays</a:t>
            </a:r>
            <a:r>
              <a:rPr kumimoji="0" lang="fr-FR" sz="2200" b="1" i="0" u="none" strike="noStrike" kern="1200" cap="none" spc="0" normalizeH="0" baseline="0" noProof="0" dirty="0">
                <a:ln>
                  <a:noFill/>
                </a:ln>
                <a:solidFill>
                  <a:srgbClr val="002060"/>
                </a:solidFill>
                <a:effectLst/>
                <a:uLnTx/>
                <a:uFillTx/>
                <a:latin typeface="Dosis SemiBold" pitchFamily="2" charset="0"/>
                <a:ea typeface="+mn-ea"/>
                <a:cs typeface="+mn-cs"/>
              </a:rPr>
              <a:t>.</a:t>
            </a:r>
          </a:p>
        </p:txBody>
      </p:sp>
    </p:spTree>
    <p:extLst>
      <p:ext uri="{BB962C8B-B14F-4D97-AF65-F5344CB8AC3E}">
        <p14:creationId xmlns:p14="http://schemas.microsoft.com/office/powerpoint/2010/main" val="190003111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1132B-B526-A4F4-FB89-AB3718C35932}"/>
            </a:ext>
          </a:extLst>
        </p:cNvPr>
        <p:cNvGrpSpPr/>
        <p:nvPr/>
      </p:nvGrpSpPr>
      <p:grpSpPr>
        <a:xfrm>
          <a:off x="0" y="0"/>
          <a:ext cx="0" cy="0"/>
          <a:chOff x="0" y="0"/>
          <a:chExt cx="0" cy="0"/>
        </a:xfrm>
      </p:grpSpPr>
      <p:pic>
        <p:nvPicPr>
          <p:cNvPr id="16" name="Image 15">
            <a:extLst>
              <a:ext uri="{FF2B5EF4-FFF2-40B4-BE49-F238E27FC236}">
                <a16:creationId xmlns:a16="http://schemas.microsoft.com/office/drawing/2014/main" id="{DC3A1875-EFE3-4207-D28A-5DA5C8A98130}"/>
              </a:ext>
            </a:extLst>
          </p:cNvPr>
          <p:cNvPicPr>
            <a:picLocks noChangeAspect="1"/>
          </p:cNvPicPr>
          <p:nvPr/>
        </p:nvPicPr>
        <p:blipFill>
          <a:blip r:embed="rId2" cstate="print">
            <a:clrChange>
              <a:clrFrom>
                <a:srgbClr val="FEFDFA"/>
              </a:clrFrom>
              <a:clrTo>
                <a:srgbClr val="FEFDFA">
                  <a:alpha val="0"/>
                </a:srgbClr>
              </a:clrTo>
            </a:clrChange>
          </a:blip>
          <a:stretch>
            <a:fillRect/>
          </a:stretch>
        </p:blipFill>
        <p:spPr>
          <a:xfrm flipH="1">
            <a:off x="2024906" y="2681378"/>
            <a:ext cx="4887827" cy="3258552"/>
          </a:xfrm>
          <a:prstGeom prst="rect">
            <a:avLst/>
          </a:prstGeom>
        </p:spPr>
      </p:pic>
      <p:sp>
        <p:nvSpPr>
          <p:cNvPr id="12" name="Rectangle : coins arrondis 11">
            <a:extLst>
              <a:ext uri="{FF2B5EF4-FFF2-40B4-BE49-F238E27FC236}">
                <a16:creationId xmlns:a16="http://schemas.microsoft.com/office/drawing/2014/main" id="{F1672951-1157-87D4-4A83-CE0C30A0973F}"/>
              </a:ext>
            </a:extLst>
          </p:cNvPr>
          <p:cNvSpPr/>
          <p:nvPr/>
        </p:nvSpPr>
        <p:spPr>
          <a:xfrm>
            <a:off x="6316112" y="3327413"/>
            <a:ext cx="2269476" cy="2525714"/>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AutoShape 6" descr="Image générée">
            <a:extLst>
              <a:ext uri="{FF2B5EF4-FFF2-40B4-BE49-F238E27FC236}">
                <a16:creationId xmlns:a16="http://schemas.microsoft.com/office/drawing/2014/main" id="{A3183498-1AF3-3974-8C12-E3799779A15E}"/>
              </a:ext>
            </a:extLst>
          </p:cNvPr>
          <p:cNvSpPr>
            <a:spLocks noChangeAspect="1" noChangeArrowheads="1"/>
          </p:cNvSpPr>
          <p:nvPr/>
        </p:nvSpPr>
        <p:spPr bwMode="auto">
          <a:xfrm>
            <a:off x="3644338" y="328596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ZoneTexte 9">
            <a:extLst>
              <a:ext uri="{FF2B5EF4-FFF2-40B4-BE49-F238E27FC236}">
                <a16:creationId xmlns:a16="http://schemas.microsoft.com/office/drawing/2014/main" id="{8F95A161-EBBD-289F-0587-AEB9BB04C2B0}"/>
              </a:ext>
            </a:extLst>
          </p:cNvPr>
          <p:cNvSpPr txBox="1"/>
          <p:nvPr/>
        </p:nvSpPr>
        <p:spPr>
          <a:xfrm>
            <a:off x="444843" y="3664647"/>
            <a:ext cx="2471563" cy="9233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424D7B"/>
                </a:solidFill>
                <a:effectLst/>
                <a:uLnTx/>
                <a:uFillTx/>
                <a:latin typeface="Dosis SemiBold" pitchFamily="2" charset="0"/>
                <a:ea typeface="+mn-ea"/>
                <a:cs typeface="+mn-cs"/>
              </a:rPr>
              <a:t>Pourquoi les Marocains ont-ils organisé la marche verte ? </a:t>
            </a:r>
          </a:p>
        </p:txBody>
      </p:sp>
      <p:sp>
        <p:nvSpPr>
          <p:cNvPr id="2" name="Titre 8">
            <a:extLst>
              <a:ext uri="{FF2B5EF4-FFF2-40B4-BE49-F238E27FC236}">
                <a16:creationId xmlns:a16="http://schemas.microsoft.com/office/drawing/2014/main" id="{D5DA4324-203F-BDD4-7478-696F17CF63A1}"/>
              </a:ext>
            </a:extLst>
          </p:cNvPr>
          <p:cNvSpPr txBox="1">
            <a:spLocks/>
          </p:cNvSpPr>
          <p:nvPr/>
        </p:nvSpPr>
        <p:spPr>
          <a:xfrm>
            <a:off x="1752672" y="771626"/>
            <a:ext cx="6236295"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À votre tour. Qui veut passer au tableau pour jouer la scène ? </a:t>
            </a:r>
            <a:endParaRPr kumimoji="0" lang="ar-SA"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Arial" panose="020B0604020202020204" pitchFamily="34" charset="0"/>
            </a:endParaRPr>
          </a:p>
        </p:txBody>
      </p:sp>
      <p:pic>
        <p:nvPicPr>
          <p:cNvPr id="9" name="Image 8">
            <a:extLst>
              <a:ext uri="{FF2B5EF4-FFF2-40B4-BE49-F238E27FC236}">
                <a16:creationId xmlns:a16="http://schemas.microsoft.com/office/drawing/2014/main" id="{4DE2FF96-C9BD-04CF-8D5F-2A8EDB48B046}"/>
              </a:ext>
            </a:extLst>
          </p:cNvPr>
          <p:cNvPicPr>
            <a:picLocks noChangeAspect="1"/>
          </p:cNvPicPr>
          <p:nvPr/>
        </p:nvPicPr>
        <p:blipFill>
          <a:blip r:embed="rId3"/>
          <a:stretch>
            <a:fillRect/>
          </a:stretch>
        </p:blipFill>
        <p:spPr>
          <a:xfrm>
            <a:off x="1891310" y="2096636"/>
            <a:ext cx="1218404" cy="1102789"/>
          </a:xfrm>
          <a:prstGeom prst="rect">
            <a:avLst/>
          </a:prstGeom>
        </p:spPr>
      </p:pic>
      <p:pic>
        <p:nvPicPr>
          <p:cNvPr id="13" name="Image 12">
            <a:extLst>
              <a:ext uri="{FF2B5EF4-FFF2-40B4-BE49-F238E27FC236}">
                <a16:creationId xmlns:a16="http://schemas.microsoft.com/office/drawing/2014/main" id="{4CD638F7-10BA-C8A3-A35A-2062DEEC37DE}"/>
              </a:ext>
            </a:extLst>
          </p:cNvPr>
          <p:cNvPicPr>
            <a:picLocks noChangeAspect="1"/>
          </p:cNvPicPr>
          <p:nvPr/>
        </p:nvPicPr>
        <p:blipFill>
          <a:blip r:embed="rId4"/>
          <a:stretch>
            <a:fillRect/>
          </a:stretch>
        </p:blipFill>
        <p:spPr>
          <a:xfrm>
            <a:off x="5995972" y="2237364"/>
            <a:ext cx="1066949" cy="971686"/>
          </a:xfrm>
          <a:prstGeom prst="rect">
            <a:avLst/>
          </a:prstGeom>
        </p:spPr>
      </p:pic>
      <p:pic>
        <p:nvPicPr>
          <p:cNvPr id="15" name="Image 14">
            <a:extLst>
              <a:ext uri="{FF2B5EF4-FFF2-40B4-BE49-F238E27FC236}">
                <a16:creationId xmlns:a16="http://schemas.microsoft.com/office/drawing/2014/main" id="{6BE67ABA-609B-5FA6-8963-AAD52EA564C1}"/>
              </a:ext>
            </a:extLst>
          </p:cNvPr>
          <p:cNvPicPr>
            <a:picLocks noChangeAspect="1"/>
          </p:cNvPicPr>
          <p:nvPr/>
        </p:nvPicPr>
        <p:blipFill>
          <a:blip r:embed="rId5" cstate="print"/>
          <a:srcRect r="1593" b="11327"/>
          <a:stretch>
            <a:fillRect/>
          </a:stretch>
        </p:blipFill>
        <p:spPr>
          <a:xfrm>
            <a:off x="190920" y="756000"/>
            <a:ext cx="1087654" cy="980062"/>
          </a:xfrm>
          <a:prstGeom prst="ellipse">
            <a:avLst/>
          </a:prstGeom>
        </p:spPr>
      </p:pic>
      <p:sp>
        <p:nvSpPr>
          <p:cNvPr id="8" name="ZoneTexte 7">
            <a:extLst>
              <a:ext uri="{FF2B5EF4-FFF2-40B4-BE49-F238E27FC236}">
                <a16:creationId xmlns:a16="http://schemas.microsoft.com/office/drawing/2014/main" id="{6031A5E0-E5A3-E809-12AA-AF2A63259D85}"/>
              </a:ext>
            </a:extLst>
          </p:cNvPr>
          <p:cNvSpPr txBox="1"/>
          <p:nvPr/>
        </p:nvSpPr>
        <p:spPr>
          <a:xfrm>
            <a:off x="6380562" y="3609126"/>
            <a:ext cx="2170717"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8D6F91"/>
                </a:solidFill>
                <a:effectLst/>
                <a:uLnTx/>
                <a:uFillTx/>
                <a:latin typeface="Dosis SemiBold" pitchFamily="2" charset="0"/>
                <a:ea typeface="+mn-ea"/>
                <a:cs typeface="+mn-cs"/>
              </a:rPr>
              <a:t>Pour ___________</a:t>
            </a:r>
            <a:r>
              <a:rPr kumimoji="0" lang="fr-MA" sz="1800" b="0" i="0" u="none" strike="noStrike" kern="1200" cap="none" spc="0" normalizeH="0" baseline="0" noProof="0" dirty="0">
                <a:ln>
                  <a:noFill/>
                </a:ln>
                <a:solidFill>
                  <a:srgbClr val="8D6F91"/>
                </a:solidFill>
                <a:effectLst/>
                <a:uLnTx/>
                <a:uFillTx/>
                <a:latin typeface="Dosis SemiBold" pitchFamily="2" charset="0"/>
                <a:ea typeface="+mn-ea"/>
                <a:cs typeface="+mn-cs"/>
              </a:rPr>
              <a:t>.</a:t>
            </a:r>
            <a:endParaRPr kumimoji="0" lang="fr-FR" sz="1800" b="0" i="0" u="none" strike="noStrike" kern="1200" cap="none" spc="0" normalizeH="0" baseline="0" noProof="0" dirty="0">
              <a:ln>
                <a:noFill/>
              </a:ln>
              <a:solidFill>
                <a:srgbClr val="8D6F91"/>
              </a:solidFill>
              <a:effectLst/>
              <a:uLnTx/>
              <a:uFillTx/>
              <a:latin typeface="Dosis SemiBold" pitchFamily="2" charset="0"/>
              <a:ea typeface="+mn-ea"/>
              <a:cs typeface="+mn-cs"/>
            </a:endParaRPr>
          </a:p>
        </p:txBody>
      </p:sp>
      <p:pic>
        <p:nvPicPr>
          <p:cNvPr id="4" name="Image 3">
            <a:extLst>
              <a:ext uri="{FF2B5EF4-FFF2-40B4-BE49-F238E27FC236}">
                <a16:creationId xmlns:a16="http://schemas.microsoft.com/office/drawing/2014/main" id="{945A7CB6-6AB1-F197-FF06-4A5BCECD1C2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52835" y="4310655"/>
            <a:ext cx="888189" cy="971685"/>
          </a:xfrm>
          <a:prstGeom prst="rect">
            <a:avLst/>
          </a:prstGeom>
        </p:spPr>
      </p:pic>
      <p:pic>
        <p:nvPicPr>
          <p:cNvPr id="5" name="Image 4">
            <a:extLst>
              <a:ext uri="{FF2B5EF4-FFF2-40B4-BE49-F238E27FC236}">
                <a16:creationId xmlns:a16="http://schemas.microsoft.com/office/drawing/2014/main" id="{BAB20AB6-126D-4335-F757-19A2C63566A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68638" y="4310654"/>
            <a:ext cx="888190" cy="971686"/>
          </a:xfrm>
          <a:prstGeom prst="rect">
            <a:avLst/>
          </a:prstGeom>
        </p:spPr>
      </p:pic>
    </p:spTree>
    <p:extLst>
      <p:ext uri="{BB962C8B-B14F-4D97-AF65-F5344CB8AC3E}">
        <p14:creationId xmlns:p14="http://schemas.microsoft.com/office/powerpoint/2010/main" val="1799744133"/>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B2D960-6130-3E0E-19E3-603D19FAB3AF}"/>
            </a:ext>
          </a:extLst>
        </p:cNvPr>
        <p:cNvGrpSpPr/>
        <p:nvPr/>
      </p:nvGrpSpPr>
      <p:grpSpPr>
        <a:xfrm>
          <a:off x="0" y="0"/>
          <a:ext cx="0" cy="0"/>
          <a:chOff x="0" y="0"/>
          <a:chExt cx="0" cy="0"/>
        </a:xfrm>
      </p:grpSpPr>
      <p:pic>
        <p:nvPicPr>
          <p:cNvPr id="16" name="Image 15">
            <a:extLst>
              <a:ext uri="{FF2B5EF4-FFF2-40B4-BE49-F238E27FC236}">
                <a16:creationId xmlns:a16="http://schemas.microsoft.com/office/drawing/2014/main" id="{B84BDE76-26E6-AEA4-4BAC-CC6DA254D242}"/>
              </a:ext>
            </a:extLst>
          </p:cNvPr>
          <p:cNvPicPr>
            <a:picLocks noChangeAspect="1"/>
          </p:cNvPicPr>
          <p:nvPr/>
        </p:nvPicPr>
        <p:blipFill>
          <a:blip r:embed="rId2" cstate="print">
            <a:clrChange>
              <a:clrFrom>
                <a:srgbClr val="FEFDFA"/>
              </a:clrFrom>
              <a:clrTo>
                <a:srgbClr val="FEFDFA">
                  <a:alpha val="0"/>
                </a:srgbClr>
              </a:clrTo>
            </a:clrChange>
          </a:blip>
          <a:stretch>
            <a:fillRect/>
          </a:stretch>
        </p:blipFill>
        <p:spPr>
          <a:xfrm flipH="1">
            <a:off x="1712245" y="2681378"/>
            <a:ext cx="4887827" cy="3258552"/>
          </a:xfrm>
          <a:prstGeom prst="rect">
            <a:avLst/>
          </a:prstGeom>
        </p:spPr>
      </p:pic>
      <p:sp>
        <p:nvSpPr>
          <p:cNvPr id="12" name="Rectangle : coins arrondis 11">
            <a:extLst>
              <a:ext uri="{FF2B5EF4-FFF2-40B4-BE49-F238E27FC236}">
                <a16:creationId xmlns:a16="http://schemas.microsoft.com/office/drawing/2014/main" id="{EB58AB70-91FF-4ADE-A844-9335EFD38A56}"/>
              </a:ext>
            </a:extLst>
          </p:cNvPr>
          <p:cNvSpPr/>
          <p:nvPr/>
        </p:nvSpPr>
        <p:spPr>
          <a:xfrm>
            <a:off x="6114025" y="3327413"/>
            <a:ext cx="2471563" cy="2525714"/>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AutoShape 6" descr="Image générée">
            <a:extLst>
              <a:ext uri="{FF2B5EF4-FFF2-40B4-BE49-F238E27FC236}">
                <a16:creationId xmlns:a16="http://schemas.microsoft.com/office/drawing/2014/main" id="{08CAC7D9-935D-D1F8-8EEC-7CC18F1D0D08}"/>
              </a:ext>
            </a:extLst>
          </p:cNvPr>
          <p:cNvSpPr>
            <a:spLocks noChangeAspect="1" noChangeArrowheads="1"/>
          </p:cNvSpPr>
          <p:nvPr/>
        </p:nvSpPr>
        <p:spPr bwMode="auto">
          <a:xfrm>
            <a:off x="3644338" y="328596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ZoneTexte 9">
            <a:extLst>
              <a:ext uri="{FF2B5EF4-FFF2-40B4-BE49-F238E27FC236}">
                <a16:creationId xmlns:a16="http://schemas.microsoft.com/office/drawing/2014/main" id="{C32B02EC-6E4E-D76A-6225-4960F0EA7E3E}"/>
              </a:ext>
            </a:extLst>
          </p:cNvPr>
          <p:cNvSpPr txBox="1"/>
          <p:nvPr/>
        </p:nvSpPr>
        <p:spPr>
          <a:xfrm>
            <a:off x="360563" y="3643439"/>
            <a:ext cx="2471563" cy="9233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424D7B"/>
                </a:solidFill>
                <a:effectLst/>
                <a:uLnTx/>
                <a:uFillTx/>
                <a:latin typeface="Dosis SemiBold" pitchFamily="2" charset="0"/>
                <a:ea typeface="+mn-ea"/>
                <a:cs typeface="+mn-cs"/>
              </a:rPr>
              <a:t>Pourquoi les Marocains ont-ils organisé la marche verte ? </a:t>
            </a:r>
          </a:p>
        </p:txBody>
      </p:sp>
      <p:sp>
        <p:nvSpPr>
          <p:cNvPr id="2" name="Titre 8">
            <a:extLst>
              <a:ext uri="{FF2B5EF4-FFF2-40B4-BE49-F238E27FC236}">
                <a16:creationId xmlns:a16="http://schemas.microsoft.com/office/drawing/2014/main" id="{23ECCA1F-4081-555A-6BDF-B2E28A2C9A74}"/>
              </a:ext>
            </a:extLst>
          </p:cNvPr>
          <p:cNvSpPr txBox="1">
            <a:spLocks/>
          </p:cNvSpPr>
          <p:nvPr/>
        </p:nvSpPr>
        <p:spPr>
          <a:xfrm>
            <a:off x="1752672" y="771626"/>
            <a:ext cx="6236295"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À votre tour. Qui veut passer au tableau pour jouer la scène ? </a:t>
            </a:r>
            <a:endParaRPr kumimoji="0" lang="ar-SA"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Arial" panose="020B0604020202020204" pitchFamily="34" charset="0"/>
            </a:endParaRPr>
          </a:p>
        </p:txBody>
      </p:sp>
      <p:pic>
        <p:nvPicPr>
          <p:cNvPr id="9" name="Image 8">
            <a:extLst>
              <a:ext uri="{FF2B5EF4-FFF2-40B4-BE49-F238E27FC236}">
                <a16:creationId xmlns:a16="http://schemas.microsoft.com/office/drawing/2014/main" id="{7AB5AB03-580E-A2A2-54C8-D0A552FFB790}"/>
              </a:ext>
            </a:extLst>
          </p:cNvPr>
          <p:cNvPicPr>
            <a:picLocks noChangeAspect="1"/>
          </p:cNvPicPr>
          <p:nvPr/>
        </p:nvPicPr>
        <p:blipFill>
          <a:blip r:embed="rId3"/>
          <a:stretch>
            <a:fillRect/>
          </a:stretch>
        </p:blipFill>
        <p:spPr>
          <a:xfrm>
            <a:off x="1596345" y="2096636"/>
            <a:ext cx="1218404" cy="1102789"/>
          </a:xfrm>
          <a:prstGeom prst="rect">
            <a:avLst/>
          </a:prstGeom>
        </p:spPr>
      </p:pic>
      <p:pic>
        <p:nvPicPr>
          <p:cNvPr id="13" name="Image 12">
            <a:extLst>
              <a:ext uri="{FF2B5EF4-FFF2-40B4-BE49-F238E27FC236}">
                <a16:creationId xmlns:a16="http://schemas.microsoft.com/office/drawing/2014/main" id="{60FBC8E4-7638-7D54-A32D-618B69790BEC}"/>
              </a:ext>
            </a:extLst>
          </p:cNvPr>
          <p:cNvPicPr>
            <a:picLocks noChangeAspect="1"/>
          </p:cNvPicPr>
          <p:nvPr/>
        </p:nvPicPr>
        <p:blipFill>
          <a:blip r:embed="rId4"/>
          <a:stretch>
            <a:fillRect/>
          </a:stretch>
        </p:blipFill>
        <p:spPr>
          <a:xfrm>
            <a:off x="5995972" y="2237364"/>
            <a:ext cx="1066949" cy="971686"/>
          </a:xfrm>
          <a:prstGeom prst="rect">
            <a:avLst/>
          </a:prstGeom>
        </p:spPr>
      </p:pic>
      <p:pic>
        <p:nvPicPr>
          <p:cNvPr id="15" name="Image 14">
            <a:extLst>
              <a:ext uri="{FF2B5EF4-FFF2-40B4-BE49-F238E27FC236}">
                <a16:creationId xmlns:a16="http://schemas.microsoft.com/office/drawing/2014/main" id="{66EA04BD-56EE-C8DE-D58A-13F280E724A2}"/>
              </a:ext>
            </a:extLst>
          </p:cNvPr>
          <p:cNvPicPr>
            <a:picLocks noChangeAspect="1"/>
          </p:cNvPicPr>
          <p:nvPr/>
        </p:nvPicPr>
        <p:blipFill>
          <a:blip r:embed="rId5" cstate="print"/>
          <a:srcRect r="1593" b="11327"/>
          <a:stretch>
            <a:fillRect/>
          </a:stretch>
        </p:blipFill>
        <p:spPr>
          <a:xfrm>
            <a:off x="190920" y="756000"/>
            <a:ext cx="1087654" cy="980062"/>
          </a:xfrm>
          <a:prstGeom prst="ellipse">
            <a:avLst/>
          </a:prstGeom>
        </p:spPr>
      </p:pic>
      <p:sp>
        <p:nvSpPr>
          <p:cNvPr id="8" name="ZoneTexte 7">
            <a:extLst>
              <a:ext uri="{FF2B5EF4-FFF2-40B4-BE49-F238E27FC236}">
                <a16:creationId xmlns:a16="http://schemas.microsoft.com/office/drawing/2014/main" id="{8CADF0A5-6246-7B70-9124-9AB86CBDAB81}"/>
              </a:ext>
            </a:extLst>
          </p:cNvPr>
          <p:cNvSpPr txBox="1"/>
          <p:nvPr/>
        </p:nvSpPr>
        <p:spPr>
          <a:xfrm>
            <a:off x="6380562" y="3609126"/>
            <a:ext cx="2170717"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8D6F91"/>
                </a:solidFill>
                <a:effectLst/>
                <a:uLnTx/>
                <a:uFillTx/>
                <a:latin typeface="Dosis SemiBold" pitchFamily="2" charset="0"/>
                <a:ea typeface="+mn-ea"/>
                <a:cs typeface="+mn-cs"/>
              </a:rPr>
              <a:t>Pour ___________</a:t>
            </a:r>
            <a:r>
              <a:rPr kumimoji="0" lang="fr-MA" sz="1800" b="0" i="0" u="none" strike="noStrike" kern="1200" cap="none" spc="0" normalizeH="0" baseline="0" noProof="0" dirty="0">
                <a:ln>
                  <a:noFill/>
                </a:ln>
                <a:solidFill>
                  <a:srgbClr val="8D6F91"/>
                </a:solidFill>
                <a:effectLst/>
                <a:uLnTx/>
                <a:uFillTx/>
                <a:latin typeface="Dosis SemiBold" pitchFamily="2" charset="0"/>
                <a:ea typeface="+mn-ea"/>
                <a:cs typeface="+mn-cs"/>
              </a:rPr>
              <a:t>.</a:t>
            </a:r>
            <a:endParaRPr kumimoji="0" lang="fr-FR" sz="1800" b="0" i="0" u="none" strike="noStrike" kern="1200" cap="none" spc="0" normalizeH="0" baseline="0" noProof="0" dirty="0">
              <a:ln>
                <a:noFill/>
              </a:ln>
              <a:solidFill>
                <a:srgbClr val="8D6F91"/>
              </a:solidFill>
              <a:effectLst/>
              <a:uLnTx/>
              <a:uFillTx/>
              <a:latin typeface="Dosis SemiBold" pitchFamily="2" charset="0"/>
              <a:ea typeface="+mn-ea"/>
              <a:cs typeface="+mn-cs"/>
            </a:endParaRPr>
          </a:p>
        </p:txBody>
      </p:sp>
      <p:pic>
        <p:nvPicPr>
          <p:cNvPr id="3" name="Image 2">
            <a:extLst>
              <a:ext uri="{FF2B5EF4-FFF2-40B4-BE49-F238E27FC236}">
                <a16:creationId xmlns:a16="http://schemas.microsoft.com/office/drawing/2014/main" id="{49CB63C8-9B63-E1D6-1557-B803B55405C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41445" y="4260171"/>
            <a:ext cx="1118404" cy="1223542"/>
          </a:xfrm>
          <a:prstGeom prst="rect">
            <a:avLst/>
          </a:prstGeom>
        </p:spPr>
      </p:pic>
      <p:pic>
        <p:nvPicPr>
          <p:cNvPr id="4" name="Image 3">
            <a:extLst>
              <a:ext uri="{FF2B5EF4-FFF2-40B4-BE49-F238E27FC236}">
                <a16:creationId xmlns:a16="http://schemas.microsoft.com/office/drawing/2014/main" id="{D39013D0-74B0-1D24-5824-375574B3EC0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09081" y="4260171"/>
            <a:ext cx="1127275" cy="1233247"/>
          </a:xfrm>
          <a:prstGeom prst="rect">
            <a:avLst/>
          </a:prstGeom>
        </p:spPr>
      </p:pic>
    </p:spTree>
    <p:extLst>
      <p:ext uri="{BB962C8B-B14F-4D97-AF65-F5344CB8AC3E}">
        <p14:creationId xmlns:p14="http://schemas.microsoft.com/office/powerpoint/2010/main" val="92081044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12258-51F2-C862-6404-E8342CC8FF1D}"/>
            </a:ext>
          </a:extLst>
        </p:cNvPr>
        <p:cNvGrpSpPr/>
        <p:nvPr/>
      </p:nvGrpSpPr>
      <p:grpSpPr>
        <a:xfrm>
          <a:off x="0" y="0"/>
          <a:ext cx="0" cy="0"/>
          <a:chOff x="0" y="0"/>
          <a:chExt cx="0" cy="0"/>
        </a:xfrm>
      </p:grpSpPr>
      <p:pic>
        <p:nvPicPr>
          <p:cNvPr id="16" name="Image 15">
            <a:extLst>
              <a:ext uri="{FF2B5EF4-FFF2-40B4-BE49-F238E27FC236}">
                <a16:creationId xmlns:a16="http://schemas.microsoft.com/office/drawing/2014/main" id="{C6FF30A0-2077-14B4-4E59-F42FDD2B58B6}"/>
              </a:ext>
            </a:extLst>
          </p:cNvPr>
          <p:cNvPicPr>
            <a:picLocks noChangeAspect="1"/>
          </p:cNvPicPr>
          <p:nvPr/>
        </p:nvPicPr>
        <p:blipFill>
          <a:blip r:embed="rId2" cstate="print">
            <a:clrChange>
              <a:clrFrom>
                <a:srgbClr val="FEFDFA"/>
              </a:clrFrom>
              <a:clrTo>
                <a:srgbClr val="FEFDFA">
                  <a:alpha val="0"/>
                </a:srgbClr>
              </a:clrTo>
            </a:clrChange>
          </a:blip>
          <a:stretch>
            <a:fillRect/>
          </a:stretch>
        </p:blipFill>
        <p:spPr>
          <a:xfrm flipH="1">
            <a:off x="1712245" y="2681378"/>
            <a:ext cx="4887827" cy="3258552"/>
          </a:xfrm>
          <a:prstGeom prst="rect">
            <a:avLst/>
          </a:prstGeom>
        </p:spPr>
      </p:pic>
      <p:sp>
        <p:nvSpPr>
          <p:cNvPr id="12" name="Rectangle : coins arrondis 11">
            <a:extLst>
              <a:ext uri="{FF2B5EF4-FFF2-40B4-BE49-F238E27FC236}">
                <a16:creationId xmlns:a16="http://schemas.microsoft.com/office/drawing/2014/main" id="{82F81FCD-056E-0A30-6867-03AD0C30FAD4}"/>
              </a:ext>
            </a:extLst>
          </p:cNvPr>
          <p:cNvSpPr/>
          <p:nvPr/>
        </p:nvSpPr>
        <p:spPr>
          <a:xfrm>
            <a:off x="6114025" y="3327413"/>
            <a:ext cx="2471563" cy="2525714"/>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AutoShape 6" descr="Image générée">
            <a:extLst>
              <a:ext uri="{FF2B5EF4-FFF2-40B4-BE49-F238E27FC236}">
                <a16:creationId xmlns:a16="http://schemas.microsoft.com/office/drawing/2014/main" id="{10342722-A094-526D-0750-D45A69298234}"/>
              </a:ext>
            </a:extLst>
          </p:cNvPr>
          <p:cNvSpPr>
            <a:spLocks noChangeAspect="1" noChangeArrowheads="1"/>
          </p:cNvSpPr>
          <p:nvPr/>
        </p:nvSpPr>
        <p:spPr bwMode="auto">
          <a:xfrm>
            <a:off x="3644338" y="328596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ZoneTexte 9">
            <a:extLst>
              <a:ext uri="{FF2B5EF4-FFF2-40B4-BE49-F238E27FC236}">
                <a16:creationId xmlns:a16="http://schemas.microsoft.com/office/drawing/2014/main" id="{FF751CBA-933B-09DA-BF90-4B0E77F02465}"/>
              </a:ext>
            </a:extLst>
          </p:cNvPr>
          <p:cNvSpPr txBox="1"/>
          <p:nvPr/>
        </p:nvSpPr>
        <p:spPr>
          <a:xfrm>
            <a:off x="343186" y="3666940"/>
            <a:ext cx="2471563" cy="9233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424D7B"/>
                </a:solidFill>
                <a:effectLst/>
                <a:uLnTx/>
                <a:uFillTx/>
                <a:latin typeface="Dosis SemiBold" pitchFamily="2" charset="0"/>
                <a:ea typeface="+mn-ea"/>
                <a:cs typeface="+mn-cs"/>
              </a:rPr>
              <a:t>Pourquoi les Marocains ont-ils organisé la marche verte ? </a:t>
            </a:r>
          </a:p>
        </p:txBody>
      </p:sp>
      <p:sp>
        <p:nvSpPr>
          <p:cNvPr id="2" name="Titre 8">
            <a:extLst>
              <a:ext uri="{FF2B5EF4-FFF2-40B4-BE49-F238E27FC236}">
                <a16:creationId xmlns:a16="http://schemas.microsoft.com/office/drawing/2014/main" id="{549C4733-51EC-0070-796B-03E6EF5CFA5F}"/>
              </a:ext>
            </a:extLst>
          </p:cNvPr>
          <p:cNvSpPr txBox="1">
            <a:spLocks/>
          </p:cNvSpPr>
          <p:nvPr/>
        </p:nvSpPr>
        <p:spPr>
          <a:xfrm>
            <a:off x="1752672" y="771626"/>
            <a:ext cx="6236295"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À votre tour. Qui veut passer au tableau pour jouer la scène ? </a:t>
            </a:r>
            <a:endParaRPr kumimoji="0" lang="ar-SA"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Arial" panose="020B0604020202020204" pitchFamily="34" charset="0"/>
            </a:endParaRPr>
          </a:p>
        </p:txBody>
      </p:sp>
      <p:pic>
        <p:nvPicPr>
          <p:cNvPr id="9" name="Image 8">
            <a:extLst>
              <a:ext uri="{FF2B5EF4-FFF2-40B4-BE49-F238E27FC236}">
                <a16:creationId xmlns:a16="http://schemas.microsoft.com/office/drawing/2014/main" id="{75CB4969-97AA-BB19-88D7-5897092EB345}"/>
              </a:ext>
            </a:extLst>
          </p:cNvPr>
          <p:cNvPicPr>
            <a:picLocks noChangeAspect="1"/>
          </p:cNvPicPr>
          <p:nvPr/>
        </p:nvPicPr>
        <p:blipFill>
          <a:blip r:embed="rId3"/>
          <a:stretch>
            <a:fillRect/>
          </a:stretch>
        </p:blipFill>
        <p:spPr>
          <a:xfrm>
            <a:off x="1596345" y="2096636"/>
            <a:ext cx="1218404" cy="1102789"/>
          </a:xfrm>
          <a:prstGeom prst="rect">
            <a:avLst/>
          </a:prstGeom>
        </p:spPr>
      </p:pic>
      <p:pic>
        <p:nvPicPr>
          <p:cNvPr id="13" name="Image 12">
            <a:extLst>
              <a:ext uri="{FF2B5EF4-FFF2-40B4-BE49-F238E27FC236}">
                <a16:creationId xmlns:a16="http://schemas.microsoft.com/office/drawing/2014/main" id="{EE26C1A9-E9C6-AA46-D840-DB58F1C720D7}"/>
              </a:ext>
            </a:extLst>
          </p:cNvPr>
          <p:cNvPicPr>
            <a:picLocks noChangeAspect="1"/>
          </p:cNvPicPr>
          <p:nvPr/>
        </p:nvPicPr>
        <p:blipFill>
          <a:blip r:embed="rId4"/>
          <a:stretch>
            <a:fillRect/>
          </a:stretch>
        </p:blipFill>
        <p:spPr>
          <a:xfrm>
            <a:off x="5995972" y="2237364"/>
            <a:ext cx="1066949" cy="971686"/>
          </a:xfrm>
          <a:prstGeom prst="rect">
            <a:avLst/>
          </a:prstGeom>
        </p:spPr>
      </p:pic>
      <p:pic>
        <p:nvPicPr>
          <p:cNvPr id="15" name="Image 14">
            <a:extLst>
              <a:ext uri="{FF2B5EF4-FFF2-40B4-BE49-F238E27FC236}">
                <a16:creationId xmlns:a16="http://schemas.microsoft.com/office/drawing/2014/main" id="{CBE48F0C-B661-D864-721B-576581ADFB96}"/>
              </a:ext>
            </a:extLst>
          </p:cNvPr>
          <p:cNvPicPr>
            <a:picLocks noChangeAspect="1"/>
          </p:cNvPicPr>
          <p:nvPr/>
        </p:nvPicPr>
        <p:blipFill>
          <a:blip r:embed="rId5" cstate="print"/>
          <a:srcRect r="1593" b="11327"/>
          <a:stretch>
            <a:fillRect/>
          </a:stretch>
        </p:blipFill>
        <p:spPr>
          <a:xfrm>
            <a:off x="190920" y="756000"/>
            <a:ext cx="1087654" cy="980062"/>
          </a:xfrm>
          <a:prstGeom prst="ellipse">
            <a:avLst/>
          </a:prstGeom>
        </p:spPr>
      </p:pic>
      <p:sp>
        <p:nvSpPr>
          <p:cNvPr id="8" name="ZoneTexte 7">
            <a:extLst>
              <a:ext uri="{FF2B5EF4-FFF2-40B4-BE49-F238E27FC236}">
                <a16:creationId xmlns:a16="http://schemas.microsoft.com/office/drawing/2014/main" id="{DBDF71CF-290F-4761-6F32-167C3F272B2F}"/>
              </a:ext>
            </a:extLst>
          </p:cNvPr>
          <p:cNvSpPr txBox="1"/>
          <p:nvPr/>
        </p:nvSpPr>
        <p:spPr>
          <a:xfrm>
            <a:off x="6380562" y="3609126"/>
            <a:ext cx="2170717"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8D6F91"/>
                </a:solidFill>
                <a:effectLst/>
                <a:uLnTx/>
                <a:uFillTx/>
                <a:latin typeface="Dosis SemiBold" pitchFamily="2" charset="0"/>
                <a:ea typeface="+mn-ea"/>
                <a:cs typeface="+mn-cs"/>
              </a:rPr>
              <a:t>Pour ___________</a:t>
            </a:r>
            <a:r>
              <a:rPr kumimoji="0" lang="fr-MA" sz="1800" b="0" i="0" u="none" strike="noStrike" kern="1200" cap="none" spc="0" normalizeH="0" baseline="0" noProof="0" dirty="0">
                <a:ln>
                  <a:noFill/>
                </a:ln>
                <a:solidFill>
                  <a:srgbClr val="8D6F91"/>
                </a:solidFill>
                <a:effectLst/>
                <a:uLnTx/>
                <a:uFillTx/>
                <a:latin typeface="Dosis SemiBold" pitchFamily="2" charset="0"/>
                <a:ea typeface="+mn-ea"/>
                <a:cs typeface="+mn-cs"/>
              </a:rPr>
              <a:t>.</a:t>
            </a:r>
            <a:endParaRPr kumimoji="0" lang="fr-FR" sz="1800" b="0" i="0" u="none" strike="noStrike" kern="1200" cap="none" spc="0" normalizeH="0" baseline="0" noProof="0" dirty="0">
              <a:ln>
                <a:noFill/>
              </a:ln>
              <a:solidFill>
                <a:srgbClr val="8D6F91"/>
              </a:solidFill>
              <a:effectLst/>
              <a:uLnTx/>
              <a:uFillTx/>
              <a:latin typeface="Dosis SemiBold" pitchFamily="2" charset="0"/>
              <a:ea typeface="+mn-ea"/>
              <a:cs typeface="+mn-cs"/>
            </a:endParaRPr>
          </a:p>
        </p:txBody>
      </p:sp>
      <p:pic>
        <p:nvPicPr>
          <p:cNvPr id="5" name="Image 4">
            <a:extLst>
              <a:ext uri="{FF2B5EF4-FFF2-40B4-BE49-F238E27FC236}">
                <a16:creationId xmlns:a16="http://schemas.microsoft.com/office/drawing/2014/main" id="{20E9989B-4646-AB3B-A2D6-57F1161CE3C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61250" y="4231580"/>
            <a:ext cx="1177111" cy="1287768"/>
          </a:xfrm>
          <a:prstGeom prst="rect">
            <a:avLst/>
          </a:prstGeom>
        </p:spPr>
      </p:pic>
    </p:spTree>
    <p:extLst>
      <p:ext uri="{BB962C8B-B14F-4D97-AF65-F5344CB8AC3E}">
        <p14:creationId xmlns:p14="http://schemas.microsoft.com/office/powerpoint/2010/main" val="241021875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5D328-3A69-5A4F-E4BF-AACB1B355D1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9B87C98-02C6-1062-B406-7D9D8AAB97D3}"/>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Chacun joue le dialogue avec son voisin. </a:t>
            </a:r>
          </a:p>
        </p:txBody>
      </p:sp>
      <p:pic>
        <p:nvPicPr>
          <p:cNvPr id="20" name="Image 19">
            <a:extLst>
              <a:ext uri="{FF2B5EF4-FFF2-40B4-BE49-F238E27FC236}">
                <a16:creationId xmlns:a16="http://schemas.microsoft.com/office/drawing/2014/main" id="{817BD6D1-7EBA-D29F-1C3F-5824EEB38DE6}"/>
              </a:ext>
            </a:extLst>
          </p:cNvPr>
          <p:cNvPicPr>
            <a:picLocks noChangeAspect="1"/>
          </p:cNvPicPr>
          <p:nvPr/>
        </p:nvPicPr>
        <p:blipFill>
          <a:blip r:embed="rId2" cstate="print">
            <a:clrChange>
              <a:clrFrom>
                <a:srgbClr val="FFFFFE"/>
              </a:clrFrom>
              <a:clrTo>
                <a:srgbClr val="FFFFFE">
                  <a:alpha val="0"/>
                </a:srgbClr>
              </a:clrTo>
            </a:clrChange>
          </a:blip>
          <a:stretch>
            <a:fillRect/>
          </a:stretch>
        </p:blipFill>
        <p:spPr>
          <a:xfrm flipH="1">
            <a:off x="2721320" y="2895660"/>
            <a:ext cx="3965141" cy="2789265"/>
          </a:xfrm>
          <a:prstGeom prst="rect">
            <a:avLst/>
          </a:prstGeom>
        </p:spPr>
      </p:pic>
      <p:grpSp>
        <p:nvGrpSpPr>
          <p:cNvPr id="11" name="Groupe 10">
            <a:extLst>
              <a:ext uri="{FF2B5EF4-FFF2-40B4-BE49-F238E27FC236}">
                <a16:creationId xmlns:a16="http://schemas.microsoft.com/office/drawing/2014/main" id="{3DB0F34D-FCF1-165B-C12D-6D566FA0ECBD}"/>
              </a:ext>
            </a:extLst>
          </p:cNvPr>
          <p:cNvGrpSpPr/>
          <p:nvPr/>
        </p:nvGrpSpPr>
        <p:grpSpPr>
          <a:xfrm>
            <a:off x="5890897" y="1959652"/>
            <a:ext cx="1219370" cy="1145917"/>
            <a:chOff x="6427490" y="1907261"/>
            <a:chExt cx="1219370" cy="1086002"/>
          </a:xfrm>
        </p:grpSpPr>
        <p:pic>
          <p:nvPicPr>
            <p:cNvPr id="25" name="Image 24">
              <a:extLst>
                <a:ext uri="{FF2B5EF4-FFF2-40B4-BE49-F238E27FC236}">
                  <a16:creationId xmlns:a16="http://schemas.microsoft.com/office/drawing/2014/main" id="{EC3A8443-8721-BD8F-6DBC-BC0C8EC78163}"/>
                </a:ext>
              </a:extLst>
            </p:cNvPr>
            <p:cNvPicPr>
              <a:picLocks noChangeAspect="1"/>
            </p:cNvPicPr>
            <p:nvPr/>
          </p:nvPicPr>
          <p:blipFill>
            <a:blip r:embed="rId3"/>
            <a:stretch>
              <a:fillRect/>
            </a:stretch>
          </p:blipFill>
          <p:spPr>
            <a:xfrm>
              <a:off x="6427490" y="1907261"/>
              <a:ext cx="1219370" cy="1086002"/>
            </a:xfrm>
            <a:prstGeom prst="rect">
              <a:avLst/>
            </a:prstGeom>
          </p:spPr>
        </p:pic>
        <p:pic>
          <p:nvPicPr>
            <p:cNvPr id="5" name="Image 4">
              <a:extLst>
                <a:ext uri="{FF2B5EF4-FFF2-40B4-BE49-F238E27FC236}">
                  <a16:creationId xmlns:a16="http://schemas.microsoft.com/office/drawing/2014/main" id="{871FE475-901F-0B9E-4012-B18987E506C5}"/>
                </a:ext>
              </a:extLst>
            </p:cNvPr>
            <p:cNvPicPr>
              <a:picLocks noChangeAspect="1"/>
            </p:cNvPicPr>
            <p:nvPr/>
          </p:nvPicPr>
          <p:blipFill>
            <a:blip r:embed="rId4"/>
            <a:stretch>
              <a:fillRect/>
            </a:stretch>
          </p:blipFill>
          <p:spPr>
            <a:xfrm>
              <a:off x="6504086" y="1964419"/>
              <a:ext cx="1066949" cy="971686"/>
            </a:xfrm>
            <a:prstGeom prst="rect">
              <a:avLst/>
            </a:prstGeom>
          </p:spPr>
        </p:pic>
      </p:grpSp>
      <p:pic>
        <p:nvPicPr>
          <p:cNvPr id="21" name="Image 20">
            <a:extLst>
              <a:ext uri="{FF2B5EF4-FFF2-40B4-BE49-F238E27FC236}">
                <a16:creationId xmlns:a16="http://schemas.microsoft.com/office/drawing/2014/main" id="{0EB81BC6-A0C1-3A1E-769D-C2110B180252}"/>
              </a:ext>
            </a:extLst>
          </p:cNvPr>
          <p:cNvPicPr>
            <a:picLocks noChangeAspect="1"/>
          </p:cNvPicPr>
          <p:nvPr/>
        </p:nvPicPr>
        <p:blipFill>
          <a:blip r:embed="rId5"/>
          <a:stretch>
            <a:fillRect/>
          </a:stretch>
        </p:blipFill>
        <p:spPr>
          <a:xfrm>
            <a:off x="2504725" y="1942866"/>
            <a:ext cx="1218404" cy="1163630"/>
          </a:xfrm>
          <a:prstGeom prst="rect">
            <a:avLst/>
          </a:prstGeom>
        </p:spPr>
      </p:pic>
      <p:pic>
        <p:nvPicPr>
          <p:cNvPr id="6" name="Image 5">
            <a:extLst>
              <a:ext uri="{FF2B5EF4-FFF2-40B4-BE49-F238E27FC236}">
                <a16:creationId xmlns:a16="http://schemas.microsoft.com/office/drawing/2014/main" id="{AEA9C2B1-5DAC-1672-46D8-D1F28F91E5F1}"/>
              </a:ext>
            </a:extLst>
          </p:cNvPr>
          <p:cNvPicPr>
            <a:picLocks noChangeAspect="1"/>
          </p:cNvPicPr>
          <p:nvPr/>
        </p:nvPicPr>
        <p:blipFill>
          <a:blip r:embed="rId6"/>
          <a:stretch>
            <a:fillRect/>
          </a:stretch>
        </p:blipFill>
        <p:spPr>
          <a:xfrm>
            <a:off x="94996" y="539014"/>
            <a:ext cx="1148073" cy="1069105"/>
          </a:xfrm>
          <a:prstGeom prst="rect">
            <a:avLst/>
          </a:prstGeom>
        </p:spPr>
      </p:pic>
      <p:sp>
        <p:nvSpPr>
          <p:cNvPr id="7" name="ZoneTexte 6">
            <a:extLst>
              <a:ext uri="{FF2B5EF4-FFF2-40B4-BE49-F238E27FC236}">
                <a16:creationId xmlns:a16="http://schemas.microsoft.com/office/drawing/2014/main" id="{FB7D9ED3-F86F-3F53-37C5-320EC0712132}"/>
              </a:ext>
            </a:extLst>
          </p:cNvPr>
          <p:cNvSpPr txBox="1"/>
          <p:nvPr/>
        </p:nvSpPr>
        <p:spPr>
          <a:xfrm>
            <a:off x="343186" y="3666940"/>
            <a:ext cx="2471563" cy="9233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424D7B"/>
                </a:solidFill>
                <a:effectLst/>
                <a:uLnTx/>
                <a:uFillTx/>
                <a:latin typeface="Dosis SemiBold" pitchFamily="2" charset="0"/>
                <a:ea typeface="+mn-ea"/>
                <a:cs typeface="+mn-cs"/>
              </a:rPr>
              <a:t>Pourquoi les Marocains ont-ils organisé la marche verte ? </a:t>
            </a:r>
          </a:p>
        </p:txBody>
      </p:sp>
      <p:sp>
        <p:nvSpPr>
          <p:cNvPr id="8" name="ZoneTexte 7">
            <a:extLst>
              <a:ext uri="{FF2B5EF4-FFF2-40B4-BE49-F238E27FC236}">
                <a16:creationId xmlns:a16="http://schemas.microsoft.com/office/drawing/2014/main" id="{DB9972BC-F501-DBE9-8388-89F4DABCC484}"/>
              </a:ext>
            </a:extLst>
          </p:cNvPr>
          <p:cNvSpPr txBox="1"/>
          <p:nvPr/>
        </p:nvSpPr>
        <p:spPr>
          <a:xfrm>
            <a:off x="6191783" y="3998051"/>
            <a:ext cx="2170717"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8D6F91"/>
                </a:solidFill>
                <a:effectLst/>
                <a:uLnTx/>
                <a:uFillTx/>
                <a:latin typeface="Dosis SemiBold" pitchFamily="2" charset="0"/>
                <a:ea typeface="+mn-ea"/>
                <a:cs typeface="+mn-cs"/>
              </a:rPr>
              <a:t>Pour ___________</a:t>
            </a:r>
            <a:r>
              <a:rPr kumimoji="0" lang="fr-MA" sz="1800" b="0" i="0" u="none" strike="noStrike" kern="1200" cap="none" spc="0" normalizeH="0" baseline="0" noProof="0" dirty="0">
                <a:ln>
                  <a:noFill/>
                </a:ln>
                <a:solidFill>
                  <a:srgbClr val="8D6F91"/>
                </a:solidFill>
                <a:effectLst/>
                <a:uLnTx/>
                <a:uFillTx/>
                <a:latin typeface="Dosis SemiBold" pitchFamily="2" charset="0"/>
                <a:ea typeface="+mn-ea"/>
                <a:cs typeface="+mn-cs"/>
              </a:rPr>
              <a:t>.</a:t>
            </a:r>
            <a:endParaRPr kumimoji="0" lang="fr-FR" sz="1800" b="0" i="0" u="none" strike="noStrike" kern="1200" cap="none" spc="0" normalizeH="0" baseline="0" noProof="0" dirty="0">
              <a:ln>
                <a:noFill/>
              </a:ln>
              <a:solidFill>
                <a:srgbClr val="8D6F91"/>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2011808783"/>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BE8F91-92F8-457A-2748-A7034F094702}"/>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7191D9B6-F2CD-CFA2-63F8-F4FE12E059E5}"/>
              </a:ext>
            </a:extLst>
          </p:cNvPr>
          <p:cNvPicPr>
            <a:picLocks noChangeAspect="1"/>
          </p:cNvPicPr>
          <p:nvPr/>
        </p:nvPicPr>
        <p:blipFill>
          <a:blip r:embed="rId2"/>
          <a:srcRect l="1542" t="8381" r="3284" b="18195"/>
          <a:stretch>
            <a:fillRect/>
          </a:stretch>
        </p:blipFill>
        <p:spPr>
          <a:xfrm>
            <a:off x="1448602" y="2088283"/>
            <a:ext cx="6246795" cy="1349939"/>
          </a:xfrm>
          <a:prstGeom prst="rect">
            <a:avLst/>
          </a:prstGeom>
        </p:spPr>
      </p:pic>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268C52F9-BAE8-5154-2392-DAF168FFF30D}"/>
              </a:ext>
            </a:extLst>
          </p:cNvPr>
          <p:cNvPicPr>
            <a:picLocks noGrp="1" noChangeAspect="1"/>
          </p:cNvPicPr>
          <p:nvPr>
            <p:ph type="pic" sz="quarter" idx="12"/>
          </p:nvPr>
        </p:nvPicPr>
        <p:blipFill rotWithShape="1">
          <a:blip r:embed="rId3" cstate="print">
            <a:grayscl/>
            <a:extLst>
              <a:ext uri="{28A0092B-C50C-407E-A947-70E740481C1C}">
                <a14:useLocalDpi xmlns:a14="http://schemas.microsoft.com/office/drawing/2010/main" val="0"/>
              </a:ext>
            </a:extLst>
          </a:blip>
          <a:srcRect l="-7526" r="-7526"/>
          <a:stretch>
            <a:fillRect/>
          </a:stretch>
        </p:blipFill>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16C0085A-FA37-6432-829F-BE70CE0B8AAE}"/>
              </a:ext>
            </a:extLst>
          </p:cNvPr>
          <p:cNvPicPr>
            <a:picLocks noGrp="1" noChangeAspect="1"/>
          </p:cNvPicPr>
          <p:nvPr>
            <p:ph type="pic" sz="quarter" idx="13"/>
          </p:nvPr>
        </p:nvPicPr>
        <p:blipFill rotWithShape="1">
          <a:blip r:embed="rId4" cstate="print">
            <a:grayscl/>
            <a:extLst>
              <a:ext uri="{28A0092B-C50C-407E-A947-70E740481C1C}">
                <a14:useLocalDpi xmlns:a14="http://schemas.microsoft.com/office/drawing/2010/main" val="0"/>
              </a:ext>
            </a:extLst>
          </a:blip>
          <a:srcRect l="-7560" r="-7560"/>
          <a:stretch>
            <a:fillRect/>
          </a:stretch>
        </p:blipFill>
        <p:spPr/>
      </p:pic>
      <p:sp>
        <p:nvSpPr>
          <p:cNvPr id="16" name="ZoneTexte 15">
            <a:extLst>
              <a:ext uri="{FF2B5EF4-FFF2-40B4-BE49-F238E27FC236}">
                <a16:creationId xmlns:a16="http://schemas.microsoft.com/office/drawing/2014/main" id="{82E58C10-C8D6-B7C7-46B7-2DB7A7BA8F1C}"/>
              </a:ext>
            </a:extLst>
          </p:cNvPr>
          <p:cNvSpPr txBox="1"/>
          <p:nvPr/>
        </p:nvSpPr>
        <p:spPr>
          <a:xfrm>
            <a:off x="2245716" y="2156862"/>
            <a:ext cx="160011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1.  Acte de parole</a:t>
            </a:r>
          </a:p>
        </p:txBody>
      </p:sp>
      <p:sp>
        <p:nvSpPr>
          <p:cNvPr id="7" name="Titre 1">
            <a:extLst>
              <a:ext uri="{FF2B5EF4-FFF2-40B4-BE49-F238E27FC236}">
                <a16:creationId xmlns:a16="http://schemas.microsoft.com/office/drawing/2014/main" id="{51259FE8-70E7-6158-4400-33F607B8D7E6}"/>
              </a:ext>
            </a:extLst>
          </p:cNvPr>
          <p:cNvSpPr>
            <a:spLocks noGrp="1"/>
          </p:cNvSpPr>
          <p:nvPr>
            <p:ph type="title"/>
          </p:nvPr>
        </p:nvSpPr>
        <p:spPr>
          <a:xfrm>
            <a:off x="522773" y="1347954"/>
            <a:ext cx="7886700" cy="705267"/>
          </a:xfrm>
        </p:spPr>
        <p:txBody>
          <a:bodyPr/>
          <a:lstStyle/>
          <a:p>
            <a:r>
              <a:rPr lang="fr-MA" sz="3600" dirty="0"/>
              <a:t>Plan de la séance 3</a:t>
            </a:r>
          </a:p>
        </p:txBody>
      </p:sp>
      <p:grpSp>
        <p:nvGrpSpPr>
          <p:cNvPr id="2" name="Groupe 1">
            <a:extLst>
              <a:ext uri="{FF2B5EF4-FFF2-40B4-BE49-F238E27FC236}">
                <a16:creationId xmlns:a16="http://schemas.microsoft.com/office/drawing/2014/main" id="{7A59EF4B-5304-38D8-2D80-EA276A444428}"/>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0F653E67-21D0-D469-D359-1339188AE7E6}"/>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9D8C0536-E89A-AEA2-12FF-6437D46FAB1F}"/>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6A968F7F-75BE-2A03-5840-D0B0F7B8A7D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8" name="Espace réservé pour une image  13" descr="Une image contenant horloge, cercle, symbole, Police&#10;&#10;Le contenu généré par l’IA peut être incorrect.">
            <a:extLst>
              <a:ext uri="{FF2B5EF4-FFF2-40B4-BE49-F238E27FC236}">
                <a16:creationId xmlns:a16="http://schemas.microsoft.com/office/drawing/2014/main" id="{591D2252-A57E-5E96-E44C-2785E5F7A95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560" r="-7560"/>
          <a:stretch>
            <a:fillRect/>
          </a:stretch>
        </p:blipFill>
        <p:spPr>
          <a:xfrm>
            <a:off x="7298796" y="1899379"/>
            <a:ext cx="540000" cy="540000"/>
          </a:xfrm>
          <a:prstGeom prst="rect">
            <a:avLst/>
          </a:prstGeom>
          <a:noFill/>
        </p:spPr>
      </p:pic>
      <p:sp>
        <p:nvSpPr>
          <p:cNvPr id="15" name="Espace réservé du texte 13">
            <a:extLst>
              <a:ext uri="{FF2B5EF4-FFF2-40B4-BE49-F238E27FC236}">
                <a16:creationId xmlns:a16="http://schemas.microsoft.com/office/drawing/2014/main" id="{4ABC4BE5-CF0D-3A34-EDB6-C26FEFEB4DA7}"/>
              </a:ext>
            </a:extLst>
          </p:cNvPr>
          <p:cNvSpPr txBox="1">
            <a:spLocks/>
          </p:cNvSpPr>
          <p:nvPr/>
        </p:nvSpPr>
        <p:spPr>
          <a:xfrm>
            <a:off x="2337991" y="5550180"/>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400" b="0" i="0" u="none" strike="noStrike" kern="1200" cap="none" spc="0" normalizeH="0" baseline="0" noProof="0" dirty="0">
                <a:ln>
                  <a:noFill/>
                </a:ln>
                <a:solidFill>
                  <a:prstClr val="white">
                    <a:lumMod val="75000"/>
                  </a:prstClr>
                </a:solidFill>
                <a:effectLst/>
                <a:uLnTx/>
                <a:uFillTx/>
                <a:latin typeface="Dosis SemiBold" pitchFamily="2" charset="0"/>
                <a:ea typeface="+mn-ea"/>
                <a:cs typeface="+mn-cs"/>
              </a:rPr>
              <a:t>Texte (Compréhension 1).</a:t>
            </a:r>
          </a:p>
        </p:txBody>
      </p:sp>
      <p:sp>
        <p:nvSpPr>
          <p:cNvPr id="9" name="Espace réservé du texte 12">
            <a:extLst>
              <a:ext uri="{FF2B5EF4-FFF2-40B4-BE49-F238E27FC236}">
                <a16:creationId xmlns:a16="http://schemas.microsoft.com/office/drawing/2014/main" id="{891AAC4B-1E7D-EEDD-FB4E-CC1B9930929F}"/>
              </a:ext>
            </a:extLst>
          </p:cNvPr>
          <p:cNvSpPr>
            <a:spLocks noGrp="1"/>
          </p:cNvSpPr>
          <p:nvPr>
            <p:ph type="body" sz="quarter" idx="19"/>
          </p:nvPr>
        </p:nvSpPr>
        <p:spPr>
          <a:xfrm>
            <a:off x="2239321" y="3997654"/>
            <a:ext cx="4960805" cy="756000"/>
          </a:xfrm>
        </p:spPr>
        <p:txBody>
          <a:bodyPr/>
          <a:lstStyle/>
          <a:p>
            <a:r>
              <a:rPr lang="fr-FR" sz="1400" dirty="0">
                <a:solidFill>
                  <a:schemeClr val="tx2"/>
                </a:solidFill>
              </a:rPr>
              <a:t>Point de langue : </a:t>
            </a:r>
            <a:r>
              <a:rPr lang="fr-MA" sz="1400" b="1" dirty="0">
                <a:solidFill>
                  <a:schemeClr val="tx2"/>
                </a:solidFill>
              </a:rPr>
              <a:t>Exprimer le but avec « pour ou afin de ».</a:t>
            </a:r>
            <a:endParaRPr lang="fr-FR" sz="1400" dirty="0">
              <a:solidFill>
                <a:schemeClr val="tx2"/>
              </a:solidFill>
            </a:endParaRPr>
          </a:p>
        </p:txBody>
      </p:sp>
      <p:sp>
        <p:nvSpPr>
          <p:cNvPr id="12" name="Espace réservé du texte 5">
            <a:extLst>
              <a:ext uri="{FF2B5EF4-FFF2-40B4-BE49-F238E27FC236}">
                <a16:creationId xmlns:a16="http://schemas.microsoft.com/office/drawing/2014/main" id="{78B2D142-B8C5-1DB9-A95D-E6AF4EDEA54F}"/>
              </a:ext>
            </a:extLst>
          </p:cNvPr>
          <p:cNvSpPr txBox="1">
            <a:spLocks/>
          </p:cNvSpPr>
          <p:nvPr/>
        </p:nvSpPr>
        <p:spPr>
          <a:xfrm>
            <a:off x="1961995" y="2654186"/>
            <a:ext cx="5632456" cy="640122"/>
          </a:xfrm>
          <a:prstGeom prst="rect">
            <a:avLst/>
          </a:prstGeom>
          <a:solidFill>
            <a:schemeClr val="bg1"/>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l"/>
              <a:tabLst/>
              <a:defRPr/>
            </a:pPr>
            <a:r>
              <a:rPr kumimoji="0" lang="fr-FR" sz="1300" b="0" i="0" u="none" strike="noStrike" kern="1200" cap="none" spc="0" normalizeH="0" baseline="0" noProof="0" dirty="0">
                <a:ln>
                  <a:noFill/>
                </a:ln>
                <a:solidFill>
                  <a:schemeClr val="bg2">
                    <a:lumMod val="75000"/>
                  </a:schemeClr>
                </a:solidFill>
                <a:effectLst/>
                <a:uLnTx/>
                <a:uFillTx/>
                <a:latin typeface="Dosis SemiBold" pitchFamily="2" charset="0"/>
                <a:ea typeface="+mn-ea"/>
                <a:cs typeface="+mn-cs"/>
              </a:rPr>
              <a:t>Poser la question : Pourquoi les Marocains ont-ils organisé la marche verte ?</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l"/>
              <a:tabLst/>
              <a:defRPr/>
            </a:pPr>
            <a:r>
              <a:rPr kumimoji="0" lang="fr-FR" sz="1300" b="0" i="0" u="none" strike="noStrike" kern="1200" cap="none" spc="0" normalizeH="0" baseline="0" noProof="0" dirty="0">
                <a:ln>
                  <a:noFill/>
                </a:ln>
                <a:solidFill>
                  <a:schemeClr val="bg2">
                    <a:lumMod val="75000"/>
                  </a:schemeClr>
                </a:solidFill>
                <a:effectLst/>
                <a:uLnTx/>
                <a:uFillTx/>
                <a:latin typeface="Dosis SemiBold" pitchFamily="2" charset="0"/>
                <a:ea typeface="+mn-ea"/>
                <a:cs typeface="+mn-cs"/>
              </a:rPr>
              <a:t>Répondre à la question : Pourquoi les Marocains ont-ils organisé la marche verte ?</a:t>
            </a:r>
          </a:p>
        </p:txBody>
      </p:sp>
    </p:spTree>
    <p:extLst>
      <p:ext uri="{BB962C8B-B14F-4D97-AF65-F5344CB8AC3E}">
        <p14:creationId xmlns:p14="http://schemas.microsoft.com/office/powerpoint/2010/main" val="27748066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3134E-B27D-8970-6EF0-EA3D5394E7FF}"/>
            </a:ext>
          </a:extLst>
        </p:cNvPr>
        <p:cNvGrpSpPr/>
        <p:nvPr/>
      </p:nvGrpSpPr>
      <p:grpSpPr>
        <a:xfrm>
          <a:off x="0" y="0"/>
          <a:ext cx="0" cy="0"/>
          <a:chOff x="0" y="0"/>
          <a:chExt cx="0" cy="0"/>
        </a:xfrm>
      </p:grpSpPr>
      <p:sp>
        <p:nvSpPr>
          <p:cNvPr id="10" name="Titre 1">
            <a:extLst>
              <a:ext uri="{FF2B5EF4-FFF2-40B4-BE49-F238E27FC236}">
                <a16:creationId xmlns:a16="http://schemas.microsoft.com/office/drawing/2014/main" id="{C981540E-E6B7-46DE-0135-6F90C3A953A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Nous allons apprendre à exprimer le but avec « pour » ou « afin de ».</a:t>
            </a:r>
          </a:p>
        </p:txBody>
      </p:sp>
      <p:pic>
        <p:nvPicPr>
          <p:cNvPr id="2" name="Image 1">
            <a:extLst>
              <a:ext uri="{FF2B5EF4-FFF2-40B4-BE49-F238E27FC236}">
                <a16:creationId xmlns:a16="http://schemas.microsoft.com/office/drawing/2014/main" id="{FEAD6ADE-5696-A0CA-6F3F-7E88422F34F6}"/>
              </a:ext>
            </a:extLst>
          </p:cNvPr>
          <p:cNvPicPr>
            <a:picLocks noChangeAspect="1"/>
          </p:cNvPicPr>
          <p:nvPr/>
        </p:nvPicPr>
        <p:blipFill>
          <a:blip r:embed="rId2"/>
          <a:stretch>
            <a:fillRect/>
          </a:stretch>
        </p:blipFill>
        <p:spPr>
          <a:xfrm>
            <a:off x="94996" y="539014"/>
            <a:ext cx="1148073" cy="1069105"/>
          </a:xfrm>
          <a:prstGeom prst="rect">
            <a:avLst/>
          </a:prstGeom>
        </p:spPr>
      </p:pic>
      <p:sp>
        <p:nvSpPr>
          <p:cNvPr id="4" name="Rectangle 3">
            <a:extLst>
              <a:ext uri="{FF2B5EF4-FFF2-40B4-BE49-F238E27FC236}">
                <a16:creationId xmlns:a16="http://schemas.microsoft.com/office/drawing/2014/main" id="{B6AD8CA1-1A65-6783-509F-40835A4772E3}"/>
              </a:ext>
            </a:extLst>
          </p:cNvPr>
          <p:cNvSpPr/>
          <p:nvPr/>
        </p:nvSpPr>
        <p:spPr>
          <a:xfrm>
            <a:off x="1243069" y="2667387"/>
            <a:ext cx="6648112" cy="1027204"/>
          </a:xfrm>
          <a:prstGeom prst="rect">
            <a:avLst/>
          </a:prstGeom>
        </p:spPr>
        <p:txBody>
          <a:bodyPr wrap="square">
            <a:spAutoFit/>
          </a:bodyPr>
          <a:lstStyle/>
          <a:p>
            <a:pPr marL="0" marR="0" lvl="0" indent="0" algn="ctr" defTabSz="914400" rtl="0" eaLnBrk="1" fontAlgn="base" latinLnBrk="0" hangingPunct="1">
              <a:lnSpc>
                <a:spcPct val="200000"/>
              </a:lnSpc>
              <a:spcBef>
                <a:spcPts val="0"/>
              </a:spcBef>
              <a:spcAft>
                <a:spcPts val="0"/>
              </a:spcAft>
              <a:buClrTx/>
              <a:buSzTx/>
              <a:buFontTx/>
              <a:buNone/>
              <a:tabLst/>
              <a:defRPr/>
            </a:pPr>
            <a:r>
              <a:rPr kumimoji="0" lang="fr-FR" sz="3600" b="1" i="0" u="none" strike="noStrike" kern="0" cap="none" spc="0" normalizeH="0" baseline="0" noProof="0" dirty="0">
                <a:ln>
                  <a:noFill/>
                </a:ln>
                <a:solidFill>
                  <a:srgbClr val="00ACA4"/>
                </a:solidFill>
                <a:effectLst/>
                <a:uLnTx/>
                <a:uFillTx/>
                <a:latin typeface="Dosis SemiBold" pitchFamily="2" charset="0"/>
                <a:ea typeface="+mn-ea"/>
                <a:cs typeface="+mn-cs"/>
              </a:rPr>
              <a:t>Le but </a:t>
            </a:r>
            <a:r>
              <a:rPr kumimoji="0" lang="fr-FR" sz="3600" b="1" i="0" u="none" strike="noStrike" kern="0" cap="none" spc="0" normalizeH="0" baseline="0" noProof="0" dirty="0">
                <a:ln>
                  <a:noFill/>
                </a:ln>
                <a:solidFill>
                  <a:srgbClr val="424D7B"/>
                </a:solidFill>
                <a:effectLst/>
                <a:uLnTx/>
                <a:uFillTx/>
                <a:latin typeface="Dosis SemiBold" pitchFamily="2" charset="0"/>
                <a:ea typeface="+mn-ea"/>
                <a:cs typeface="+mn-cs"/>
              </a:rPr>
              <a:t>avec</a:t>
            </a:r>
            <a:r>
              <a:rPr kumimoji="0" lang="fr-FR" sz="3600" b="1" i="0" u="none" strike="noStrike" kern="0" cap="none" spc="0" normalizeH="0" baseline="0" noProof="0" dirty="0">
                <a:ln>
                  <a:noFill/>
                </a:ln>
                <a:solidFill>
                  <a:srgbClr val="00ACA4"/>
                </a:solidFill>
                <a:effectLst/>
                <a:uLnTx/>
                <a:uFillTx/>
                <a:latin typeface="Dosis SemiBold" pitchFamily="2" charset="0"/>
                <a:ea typeface="+mn-ea"/>
                <a:cs typeface="+mn-cs"/>
              </a:rPr>
              <a:t> « pour » </a:t>
            </a:r>
            <a:r>
              <a:rPr kumimoji="0" lang="fr-FR" sz="3600" b="1" i="0" u="none" strike="noStrike" kern="0" cap="none" spc="0" normalizeH="0" baseline="0" noProof="0" dirty="0">
                <a:ln>
                  <a:noFill/>
                </a:ln>
                <a:solidFill>
                  <a:srgbClr val="424D7B"/>
                </a:solidFill>
                <a:effectLst/>
                <a:uLnTx/>
                <a:uFillTx/>
                <a:latin typeface="Dosis SemiBold" pitchFamily="2" charset="0"/>
                <a:ea typeface="+mn-ea"/>
                <a:cs typeface="+mn-cs"/>
              </a:rPr>
              <a:t>ou</a:t>
            </a:r>
            <a:r>
              <a:rPr kumimoji="0" lang="fr-FR" sz="3600" b="1" i="0" u="none" strike="noStrike" kern="0" cap="none" spc="0" normalizeH="0" baseline="0" noProof="0" dirty="0">
                <a:ln>
                  <a:noFill/>
                </a:ln>
                <a:solidFill>
                  <a:srgbClr val="00ACA4"/>
                </a:solidFill>
                <a:effectLst/>
                <a:uLnTx/>
                <a:uFillTx/>
                <a:latin typeface="Dosis SemiBold" pitchFamily="2" charset="0"/>
                <a:ea typeface="+mn-ea"/>
                <a:cs typeface="+mn-cs"/>
              </a:rPr>
              <a:t> « afin de ». </a:t>
            </a:r>
          </a:p>
        </p:txBody>
      </p:sp>
    </p:spTree>
    <p:extLst>
      <p:ext uri="{BB962C8B-B14F-4D97-AF65-F5344CB8AC3E}">
        <p14:creationId xmlns:p14="http://schemas.microsoft.com/office/powerpoint/2010/main" val="427116585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DACB8-3572-82D0-9852-83B3B175F9D5}"/>
            </a:ext>
          </a:extLst>
        </p:cNvPr>
        <p:cNvGrpSpPr/>
        <p:nvPr/>
      </p:nvGrpSpPr>
      <p:grpSpPr>
        <a:xfrm>
          <a:off x="0" y="0"/>
          <a:ext cx="0" cy="0"/>
          <a:chOff x="0" y="0"/>
          <a:chExt cx="0" cy="0"/>
        </a:xfrm>
      </p:grpSpPr>
      <p:pic>
        <p:nvPicPr>
          <p:cNvPr id="7"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6DABE167-5017-2A7E-9DE7-597BB0FE2EFB}"/>
              </a:ext>
            </a:extLst>
          </p:cNvPr>
          <p:cNvPicPr>
            <a:picLocks noChangeAspect="1"/>
          </p:cNvPicPr>
          <p:nvPr/>
        </p:nvPicPr>
        <p:blipFill>
          <a:blip r:embed="rId4" cstate="print">
            <a:extLst>
              <a:ext uri="{28A0092B-C50C-407E-A947-70E740481C1C}">
                <a14:useLocalDpi xmlns:a14="http://schemas.microsoft.com/office/drawing/2010/main" val="0"/>
              </a:ext>
            </a:extLst>
          </a:blip>
          <a:srcRect t="110" b="110"/>
          <a:stretch>
            <a:fillRect/>
          </a:stretch>
        </p:blipFill>
        <p:spPr>
          <a:xfrm>
            <a:off x="394184" y="792000"/>
            <a:ext cx="720000" cy="720000"/>
          </a:xfrm>
          <a:prstGeom prst="rect">
            <a:avLst/>
          </a:prstGeom>
        </p:spPr>
      </p:pic>
      <p:sp>
        <p:nvSpPr>
          <p:cNvPr id="3" name="Titre 8">
            <a:extLst>
              <a:ext uri="{FF2B5EF4-FFF2-40B4-BE49-F238E27FC236}">
                <a16:creationId xmlns:a16="http://schemas.microsoft.com/office/drawing/2014/main" id="{BDB76B7A-B844-66E6-C664-DD11F9A9339C}"/>
              </a:ext>
            </a:extLst>
          </p:cNvPr>
          <p:cNvSpPr>
            <a:spLocks noGrp="1"/>
          </p:cNvSpPr>
          <p:nvPr>
            <p:ph type="title"/>
          </p:nvPr>
        </p:nvSpPr>
        <p:spPr>
          <a:xfrm>
            <a:off x="1692000" y="756000"/>
            <a:ext cx="6840000" cy="612000"/>
          </a:xfrm>
        </p:spPr>
        <p:txBody>
          <a:bodyPr>
            <a:normAutofit/>
          </a:bodyPr>
          <a:lstStyle/>
          <a:p>
            <a:pPr>
              <a:defRPr/>
            </a:pPr>
            <a:r>
              <a:rPr lang="fr-FR" dirty="0">
                <a:solidFill>
                  <a:schemeClr val="tx1">
                    <a:lumMod val="65000"/>
                    <a:lumOff val="35000"/>
                  </a:schemeClr>
                </a:solidFill>
                <a:latin typeface="Dosis Medium" pitchFamily="2" charset="0"/>
              </a:rPr>
              <a:t>Lecture de la vidéo.</a:t>
            </a:r>
          </a:p>
        </p:txBody>
      </p:sp>
      <p:pic>
        <p:nvPicPr>
          <p:cNvPr id="5" name="Image 4" descr="Une image contenant noir, obscurité&#10;&#10;Le contenu généré par l’IA peut être incorrect.">
            <a:extLst>
              <a:ext uri="{FF2B5EF4-FFF2-40B4-BE49-F238E27FC236}">
                <a16:creationId xmlns:a16="http://schemas.microsoft.com/office/drawing/2014/main" id="{5701781F-703B-CA1A-4895-4FCE9E67D1B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32625" y="6023918"/>
            <a:ext cx="812539" cy="812539"/>
          </a:xfrm>
          <a:prstGeom prst="rect">
            <a:avLst/>
          </a:prstGeom>
        </p:spPr>
      </p:pic>
      <p:pic>
        <p:nvPicPr>
          <p:cNvPr id="6" name="Image 5" descr="Une image contenant noir, obscurité&#10;&#10;Le contenu généré par l’IA peut être incorrect.">
            <a:extLst>
              <a:ext uri="{FF2B5EF4-FFF2-40B4-BE49-F238E27FC236}">
                <a16:creationId xmlns:a16="http://schemas.microsoft.com/office/drawing/2014/main" id="{12798DE2-622D-84AF-D028-082AF1F4AE6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09280" y="5845818"/>
            <a:ext cx="764413" cy="764413"/>
          </a:xfrm>
          <a:prstGeom prst="rect">
            <a:avLst/>
          </a:prstGeom>
        </p:spPr>
      </p:pic>
      <p:pic>
        <p:nvPicPr>
          <p:cNvPr id="4" name="Langue N5 S3">
            <a:hlinkClick r:id="" action="ppaction://media"/>
            <a:extLst>
              <a:ext uri="{FF2B5EF4-FFF2-40B4-BE49-F238E27FC236}">
                <a16:creationId xmlns:a16="http://schemas.microsoft.com/office/drawing/2014/main" id="{5059B8DE-4ACA-85A8-4B01-6E731ACBD27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915056" y="1937793"/>
            <a:ext cx="7403035" cy="4164207"/>
          </a:xfrm>
          <a:prstGeom prst="rect">
            <a:avLst/>
          </a:prstGeom>
        </p:spPr>
      </p:pic>
    </p:spTree>
    <p:extLst>
      <p:ext uri="{BB962C8B-B14F-4D97-AF65-F5344CB8AC3E}">
        <p14:creationId xmlns:p14="http://schemas.microsoft.com/office/powerpoint/2010/main" val="62761440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8821" fill="hold"/>
                                        <p:tgtEl>
                                          <p:spTgt spid="4"/>
                                        </p:tgtEl>
                                      </p:cBhvr>
                                    </p:cmd>
                                  </p:childTnLst>
                                </p:cTn>
                              </p:par>
                            </p:childTnLst>
                          </p:cTn>
                        </p:par>
                        <p:par>
                          <p:cTn id="7" fill="hold">
                            <p:stCondLst>
                              <p:cond delay="108821"/>
                            </p:stCondLst>
                            <p:childTnLst>
                              <p:par>
                                <p:cTn id="8" presetID="1" presetClass="entr" presetSubtype="0" fill="hold" nodeType="afterEffect">
                                  <p:stCondLst>
                                    <p:cond delay="0"/>
                                  </p:stCondLst>
                                  <p:childTnLst>
                                    <p:set>
                                      <p:cBhvr>
                                        <p:cTn id="9"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4"/>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F6DB7-8117-E7EC-6156-000873F75119}"/>
            </a:ext>
          </a:extLst>
        </p:cNvPr>
        <p:cNvGrpSpPr/>
        <p:nvPr/>
      </p:nvGrpSpPr>
      <p:grpSpPr>
        <a:xfrm>
          <a:off x="0" y="0"/>
          <a:ext cx="0" cy="0"/>
          <a:chOff x="0" y="0"/>
          <a:chExt cx="0" cy="0"/>
        </a:xfrm>
      </p:grpSpPr>
      <p:grpSp>
        <p:nvGrpSpPr>
          <p:cNvPr id="3" name="Groupe 2">
            <a:extLst>
              <a:ext uri="{FF2B5EF4-FFF2-40B4-BE49-F238E27FC236}">
                <a16:creationId xmlns:a16="http://schemas.microsoft.com/office/drawing/2014/main" id="{E7B36345-0C93-B571-E578-76D2214B727C}"/>
              </a:ext>
            </a:extLst>
          </p:cNvPr>
          <p:cNvGrpSpPr/>
          <p:nvPr/>
        </p:nvGrpSpPr>
        <p:grpSpPr>
          <a:xfrm>
            <a:off x="113769" y="634753"/>
            <a:ext cx="1147140" cy="980797"/>
            <a:chOff x="113769" y="634753"/>
            <a:chExt cx="1147140" cy="980797"/>
          </a:xfrm>
        </p:grpSpPr>
        <p:pic>
          <p:nvPicPr>
            <p:cNvPr id="4" name="Image 3">
              <a:extLst>
                <a:ext uri="{FF2B5EF4-FFF2-40B4-BE49-F238E27FC236}">
                  <a16:creationId xmlns:a16="http://schemas.microsoft.com/office/drawing/2014/main" id="{BE58ED5E-2801-9775-8851-67A345CF5824}"/>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264D754-D9CF-94CF-0A16-7346BB75D8E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0" name="Titre 1">
            <a:extLst>
              <a:ext uri="{FF2B5EF4-FFF2-40B4-BE49-F238E27FC236}">
                <a16:creationId xmlns:a16="http://schemas.microsoft.com/office/drawing/2014/main" id="{83626027-0CEB-25D3-6634-7B9A04053FD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Répétons ensemble.</a:t>
            </a:r>
          </a:p>
        </p:txBody>
      </p:sp>
      <p:sp>
        <p:nvSpPr>
          <p:cNvPr id="2" name="Rectangle 1">
            <a:extLst>
              <a:ext uri="{FF2B5EF4-FFF2-40B4-BE49-F238E27FC236}">
                <a16:creationId xmlns:a16="http://schemas.microsoft.com/office/drawing/2014/main" id="{F882AA6E-F4F3-5625-5908-E4F31EE2181C}"/>
              </a:ext>
            </a:extLst>
          </p:cNvPr>
          <p:cNvSpPr/>
          <p:nvPr/>
        </p:nvSpPr>
        <p:spPr>
          <a:xfrm>
            <a:off x="1247944" y="1381328"/>
            <a:ext cx="6648112" cy="1027204"/>
          </a:xfrm>
          <a:prstGeom prst="rect">
            <a:avLst/>
          </a:prstGeom>
        </p:spPr>
        <p:txBody>
          <a:bodyPr wrap="square">
            <a:spAutoFit/>
          </a:bodyPr>
          <a:lstStyle/>
          <a:p>
            <a:pPr marL="0" marR="0" lvl="0" indent="0" algn="ctr" defTabSz="914400" rtl="0" eaLnBrk="1" fontAlgn="base" latinLnBrk="0" hangingPunct="1">
              <a:lnSpc>
                <a:spcPct val="200000"/>
              </a:lnSpc>
              <a:spcBef>
                <a:spcPts val="0"/>
              </a:spcBef>
              <a:spcAft>
                <a:spcPts val="0"/>
              </a:spcAft>
              <a:buClrTx/>
              <a:buSzTx/>
              <a:buFontTx/>
              <a:buNone/>
              <a:tabLst/>
              <a:defRPr/>
            </a:pPr>
            <a:r>
              <a:rPr kumimoji="0" lang="fr-FR" sz="3600" b="1" i="0" u="none" strike="noStrike" kern="0" cap="none" spc="0" normalizeH="0" baseline="0" noProof="0" dirty="0">
                <a:ln>
                  <a:noFill/>
                </a:ln>
                <a:solidFill>
                  <a:srgbClr val="00ACA4"/>
                </a:solidFill>
                <a:effectLst/>
                <a:uLnTx/>
                <a:uFillTx/>
                <a:latin typeface="Dosis SemiBold" pitchFamily="2" charset="0"/>
                <a:ea typeface="+mn-ea"/>
                <a:cs typeface="+mn-cs"/>
              </a:rPr>
              <a:t>Le but </a:t>
            </a:r>
            <a:r>
              <a:rPr kumimoji="0" lang="fr-FR" sz="3600" b="1" i="0" u="none" strike="noStrike" kern="0" cap="none" spc="0" normalizeH="0" baseline="0" noProof="0" dirty="0">
                <a:ln>
                  <a:noFill/>
                </a:ln>
                <a:solidFill>
                  <a:srgbClr val="424D7B"/>
                </a:solidFill>
                <a:effectLst/>
                <a:uLnTx/>
                <a:uFillTx/>
                <a:latin typeface="Dosis SemiBold" pitchFamily="2" charset="0"/>
                <a:ea typeface="+mn-ea"/>
                <a:cs typeface="+mn-cs"/>
              </a:rPr>
              <a:t>avec</a:t>
            </a:r>
            <a:r>
              <a:rPr kumimoji="0" lang="fr-FR" sz="3600" b="1" i="0" u="none" strike="noStrike" kern="0" cap="none" spc="0" normalizeH="0" baseline="0" noProof="0" dirty="0">
                <a:ln>
                  <a:noFill/>
                </a:ln>
                <a:solidFill>
                  <a:srgbClr val="00ACA4"/>
                </a:solidFill>
                <a:effectLst/>
                <a:uLnTx/>
                <a:uFillTx/>
                <a:latin typeface="Dosis SemiBold" pitchFamily="2" charset="0"/>
                <a:ea typeface="+mn-ea"/>
                <a:cs typeface="+mn-cs"/>
              </a:rPr>
              <a:t> « pour » </a:t>
            </a:r>
            <a:r>
              <a:rPr kumimoji="0" lang="fr-FR" sz="3600" b="1" i="0" u="none" strike="noStrike" kern="0" cap="none" spc="0" normalizeH="0" baseline="0" noProof="0" dirty="0">
                <a:ln>
                  <a:noFill/>
                </a:ln>
                <a:solidFill>
                  <a:srgbClr val="424D7B"/>
                </a:solidFill>
                <a:effectLst/>
                <a:uLnTx/>
                <a:uFillTx/>
                <a:latin typeface="Dosis SemiBold" pitchFamily="2" charset="0"/>
                <a:ea typeface="+mn-ea"/>
                <a:cs typeface="+mn-cs"/>
              </a:rPr>
              <a:t>ou</a:t>
            </a:r>
            <a:r>
              <a:rPr kumimoji="0" lang="fr-FR" sz="3600" b="1" i="0" u="none" strike="noStrike" kern="0" cap="none" spc="0" normalizeH="0" baseline="0" noProof="0" dirty="0">
                <a:ln>
                  <a:noFill/>
                </a:ln>
                <a:solidFill>
                  <a:srgbClr val="00ACA4"/>
                </a:solidFill>
                <a:effectLst/>
                <a:uLnTx/>
                <a:uFillTx/>
                <a:latin typeface="Dosis SemiBold" pitchFamily="2" charset="0"/>
                <a:ea typeface="+mn-ea"/>
                <a:cs typeface="+mn-cs"/>
              </a:rPr>
              <a:t> « afin de ». </a:t>
            </a:r>
          </a:p>
        </p:txBody>
      </p:sp>
      <p:pic>
        <p:nvPicPr>
          <p:cNvPr id="8" name="Image 7">
            <a:extLst>
              <a:ext uri="{FF2B5EF4-FFF2-40B4-BE49-F238E27FC236}">
                <a16:creationId xmlns:a16="http://schemas.microsoft.com/office/drawing/2014/main" id="{92BC0F79-9993-4178-BEF9-BBA743EEF031}"/>
              </a:ext>
            </a:extLst>
          </p:cNvPr>
          <p:cNvPicPr>
            <a:picLocks noChangeAspect="1"/>
          </p:cNvPicPr>
          <p:nvPr/>
        </p:nvPicPr>
        <p:blipFill>
          <a:blip r:embed="rId4"/>
          <a:stretch>
            <a:fillRect/>
          </a:stretch>
        </p:blipFill>
        <p:spPr>
          <a:xfrm>
            <a:off x="1362751" y="2668651"/>
            <a:ext cx="6238131" cy="3561636"/>
          </a:xfrm>
          <a:prstGeom prst="rect">
            <a:avLst/>
          </a:prstGeom>
        </p:spPr>
      </p:pic>
    </p:spTree>
    <p:extLst>
      <p:ext uri="{BB962C8B-B14F-4D97-AF65-F5344CB8AC3E}">
        <p14:creationId xmlns:p14="http://schemas.microsoft.com/office/powerpoint/2010/main" val="304440872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751239-464D-DDBB-CD1E-1BAD250240E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A4889E6-0C76-01CB-FC2B-874CB5C7B6CA}"/>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Prenez vos ardoises.</a:t>
            </a:r>
          </a:p>
        </p:txBody>
      </p:sp>
      <p:pic>
        <p:nvPicPr>
          <p:cNvPr id="3" name="Google Shape;292;p22" descr="Une image contenant capture d’écran, Rectangle, carré&#10;&#10;Le contenu généré par l’IA peut être incorrect.">
            <a:extLst>
              <a:ext uri="{FF2B5EF4-FFF2-40B4-BE49-F238E27FC236}">
                <a16:creationId xmlns:a16="http://schemas.microsoft.com/office/drawing/2014/main" id="{CEBA0BC1-1267-40C0-92E4-A225ACF85810}"/>
              </a:ext>
            </a:extLst>
          </p:cNvPr>
          <p:cNvPicPr preferRelativeResize="0">
            <a:picLocks noChangeAspect="1"/>
          </p:cNvPicPr>
          <p:nvPr/>
        </p:nvPicPr>
        <p:blipFill rotWithShape="1">
          <a:blip r:embed="rId2" cstate="print">
            <a:alphaModFix/>
          </a:blip>
          <a:srcRect/>
          <a:stretch/>
        </p:blipFill>
        <p:spPr>
          <a:xfrm>
            <a:off x="2844000" y="1983664"/>
            <a:ext cx="3456000" cy="3458491"/>
          </a:xfrm>
          <a:prstGeom prst="rect">
            <a:avLst/>
          </a:prstGeom>
          <a:noFill/>
          <a:ln>
            <a:noFill/>
          </a:ln>
        </p:spPr>
      </p:pic>
      <p:pic>
        <p:nvPicPr>
          <p:cNvPr id="7" name="Image 6">
            <a:extLst>
              <a:ext uri="{FF2B5EF4-FFF2-40B4-BE49-F238E27FC236}">
                <a16:creationId xmlns:a16="http://schemas.microsoft.com/office/drawing/2014/main" id="{36F78551-0A43-D275-6436-C70CAEA0F375}"/>
              </a:ext>
            </a:extLst>
          </p:cNvPr>
          <p:cNvPicPr>
            <a:picLocks noChangeAspect="1"/>
          </p:cNvPicPr>
          <p:nvPr/>
        </p:nvPicPr>
        <p:blipFill>
          <a:blip r:embed="rId3"/>
          <a:stretch>
            <a:fillRect/>
          </a:stretch>
        </p:blipFill>
        <p:spPr>
          <a:xfrm>
            <a:off x="94996" y="539014"/>
            <a:ext cx="1148073" cy="1069105"/>
          </a:xfrm>
          <a:prstGeom prst="rect">
            <a:avLst/>
          </a:prstGeom>
        </p:spPr>
      </p:pic>
    </p:spTree>
    <p:extLst>
      <p:ext uri="{BB962C8B-B14F-4D97-AF65-F5344CB8AC3E}">
        <p14:creationId xmlns:p14="http://schemas.microsoft.com/office/powerpoint/2010/main" val="29060496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45B8D1D-4612-CCEC-3A35-A23DE75F425F}"/>
              </a:ext>
            </a:extLst>
          </p:cNvPr>
          <p:cNvSpPr>
            <a:spLocks noGrp="1"/>
          </p:cNvSpPr>
          <p:nvPr>
            <p:ph type="title"/>
          </p:nvPr>
        </p:nvSpPr>
        <p:spPr/>
        <p:txBody>
          <a:bodyPr>
            <a:normAutofit/>
          </a:bodyPr>
          <a:lstStyle/>
          <a:p>
            <a:pPr lvl="0" defTabSz="914400">
              <a:lnSpc>
                <a:spcPct val="100000"/>
              </a:lnSpc>
              <a:spcBef>
                <a:spcPts val="0"/>
              </a:spcBef>
              <a:defRPr/>
            </a:pPr>
            <a:r>
              <a:rPr kumimoji="0" lang="fr-FR"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rPr>
              <a:t>Sur vos ardoises, </a:t>
            </a:r>
            <a:r>
              <a:rPr lang="fr-FR" dirty="0">
                <a:solidFill>
                  <a:schemeClr val="tx1">
                    <a:lumMod val="65000"/>
                    <a:lumOff val="35000"/>
                  </a:schemeClr>
                </a:solidFill>
                <a:latin typeface="Dosis Medium" pitchFamily="2" charset="0"/>
              </a:rPr>
              <a:t>Liez les deux phrases avec « pour ».</a:t>
            </a:r>
            <a:endParaRPr lang="fr-MA" dirty="0">
              <a:solidFill>
                <a:schemeClr val="tx1">
                  <a:lumMod val="65000"/>
                  <a:lumOff val="35000"/>
                </a:schemeClr>
              </a:solidFill>
              <a:latin typeface="Dosis Medium" pitchFamily="2" charset="0"/>
            </a:endParaRPr>
          </a:p>
        </p:txBody>
      </p:sp>
      <p:sp>
        <p:nvSpPr>
          <p:cNvPr id="3" name="Titre 1">
            <a:extLst>
              <a:ext uri="{FF2B5EF4-FFF2-40B4-BE49-F238E27FC236}">
                <a16:creationId xmlns:a16="http://schemas.microsoft.com/office/drawing/2014/main" id="{0CE559EA-1EE8-7CDD-31E1-9828BBD6BE40}"/>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endParaRPr kumimoji="0" lang="fr-FR" sz="1600" b="0" i="0" u="none" strike="noStrike" kern="1200" cap="none" spc="0" normalizeH="0" baseline="0" noProof="0" dirty="0">
              <a:ln>
                <a:noFill/>
              </a:ln>
              <a:solidFill>
                <a:prstClr val="white">
                  <a:lumMod val="65000"/>
                </a:prstClr>
              </a:solidFill>
              <a:effectLst/>
              <a:uLnTx/>
              <a:uFillTx/>
              <a:latin typeface="Calibri"/>
              <a:ea typeface="+mn-ea"/>
              <a:cs typeface="+mn-cs"/>
            </a:endParaRPr>
          </a:p>
        </p:txBody>
      </p:sp>
      <p:pic>
        <p:nvPicPr>
          <p:cNvPr id="9" name="Image 8">
            <a:extLst>
              <a:ext uri="{FF2B5EF4-FFF2-40B4-BE49-F238E27FC236}">
                <a16:creationId xmlns:a16="http://schemas.microsoft.com/office/drawing/2014/main" id="{5E44D514-3BCA-F159-6E71-D358CA9BAA2A}"/>
              </a:ext>
            </a:extLst>
          </p:cNvPr>
          <p:cNvPicPr>
            <a:picLocks noChangeAspect="1"/>
          </p:cNvPicPr>
          <p:nvPr/>
        </p:nvPicPr>
        <p:blipFill>
          <a:blip r:embed="rId2"/>
          <a:stretch>
            <a:fillRect/>
          </a:stretch>
        </p:blipFill>
        <p:spPr>
          <a:xfrm>
            <a:off x="94996" y="539014"/>
            <a:ext cx="1148073" cy="1069105"/>
          </a:xfrm>
          <a:prstGeom prst="rect">
            <a:avLst/>
          </a:prstGeom>
        </p:spPr>
      </p:pic>
      <p:sp>
        <p:nvSpPr>
          <p:cNvPr id="5" name="Rectangle 4">
            <a:extLst>
              <a:ext uri="{FF2B5EF4-FFF2-40B4-BE49-F238E27FC236}">
                <a16:creationId xmlns:a16="http://schemas.microsoft.com/office/drawing/2014/main" id="{770F084A-F8D7-0991-2C05-DF11CA319583}"/>
              </a:ext>
            </a:extLst>
          </p:cNvPr>
          <p:cNvSpPr/>
          <p:nvPr/>
        </p:nvSpPr>
        <p:spPr>
          <a:xfrm>
            <a:off x="799071" y="3052862"/>
            <a:ext cx="8023654" cy="954107"/>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2800" b="1" i="0" u="none" strike="noStrike" kern="0" cap="none" spc="0" normalizeH="0" baseline="0" noProof="0" dirty="0">
                <a:ln>
                  <a:noFill/>
                </a:ln>
                <a:solidFill>
                  <a:srgbClr val="424D7B"/>
                </a:solidFill>
                <a:effectLst/>
                <a:uLnTx/>
                <a:uFillTx/>
                <a:latin typeface="Dosis SemiBold" pitchFamily="2" charset="0"/>
                <a:ea typeface="+mn-ea"/>
                <a:cs typeface="+mn-cs"/>
              </a:rPr>
              <a:t>Les Marocains ont organisé la Marche verte.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2800" b="1" i="0" u="none" strike="noStrike" kern="0" cap="none" spc="0" normalizeH="0" baseline="0" noProof="0" dirty="0">
                <a:ln>
                  <a:noFill/>
                </a:ln>
                <a:solidFill>
                  <a:srgbClr val="424D7B"/>
                </a:solidFill>
                <a:effectLst/>
                <a:uLnTx/>
                <a:uFillTx/>
                <a:latin typeface="Dosis SemiBold" pitchFamily="2" charset="0"/>
                <a:ea typeface="+mn-ea"/>
                <a:cs typeface="+mn-cs"/>
              </a:rPr>
              <a:t>Ils voulaient récupérer le Sahara Marocain.</a:t>
            </a:r>
          </a:p>
        </p:txBody>
      </p:sp>
    </p:spTree>
    <p:extLst>
      <p:ext uri="{BB962C8B-B14F-4D97-AF65-F5344CB8AC3E}">
        <p14:creationId xmlns:p14="http://schemas.microsoft.com/office/powerpoint/2010/main" val="275794744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F8B98-5DFC-DE6C-1350-3E09B249677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AF6C204-BA5F-0C77-DF9D-DF0DB65B1C1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Levez les ardoises. </a:t>
            </a:r>
          </a:p>
        </p:txBody>
      </p:sp>
      <p:pic>
        <p:nvPicPr>
          <p:cNvPr id="3" name="Google Shape;292;p22" descr="Une image contenant capture d’écran, Rectangle, carré&#10;&#10;Le contenu généré par l’IA peut être incorrect.">
            <a:extLst>
              <a:ext uri="{FF2B5EF4-FFF2-40B4-BE49-F238E27FC236}">
                <a16:creationId xmlns:a16="http://schemas.microsoft.com/office/drawing/2014/main" id="{924428F6-B6AB-C046-10DA-EBCF5927340A}"/>
              </a:ext>
            </a:extLst>
          </p:cNvPr>
          <p:cNvPicPr preferRelativeResize="0">
            <a:picLocks noChangeAspect="1"/>
          </p:cNvPicPr>
          <p:nvPr/>
        </p:nvPicPr>
        <p:blipFill rotWithShape="1">
          <a:blip r:embed="rId2" cstate="print">
            <a:alphaModFix/>
          </a:blip>
          <a:srcRect/>
          <a:stretch/>
        </p:blipFill>
        <p:spPr>
          <a:xfrm>
            <a:off x="2844000" y="1983664"/>
            <a:ext cx="3456000" cy="3458491"/>
          </a:xfrm>
          <a:prstGeom prst="rect">
            <a:avLst/>
          </a:prstGeom>
          <a:noFill/>
          <a:ln>
            <a:noFill/>
          </a:ln>
        </p:spPr>
      </p:pic>
      <p:pic>
        <p:nvPicPr>
          <p:cNvPr id="7" name="Image 6">
            <a:extLst>
              <a:ext uri="{FF2B5EF4-FFF2-40B4-BE49-F238E27FC236}">
                <a16:creationId xmlns:a16="http://schemas.microsoft.com/office/drawing/2014/main" id="{4E39C927-99E1-B5E5-3510-BCE740BC668F}"/>
              </a:ext>
            </a:extLst>
          </p:cNvPr>
          <p:cNvPicPr>
            <a:picLocks noChangeAspect="1"/>
          </p:cNvPicPr>
          <p:nvPr/>
        </p:nvPicPr>
        <p:blipFill>
          <a:blip r:embed="rId3"/>
          <a:stretch>
            <a:fillRect/>
          </a:stretch>
        </p:blipFill>
        <p:spPr>
          <a:xfrm>
            <a:off x="94996" y="539014"/>
            <a:ext cx="1148073" cy="1069105"/>
          </a:xfrm>
          <a:prstGeom prst="rect">
            <a:avLst/>
          </a:prstGeom>
        </p:spPr>
      </p:pic>
    </p:spTree>
    <p:extLst>
      <p:ext uri="{BB962C8B-B14F-4D97-AF65-F5344CB8AC3E}">
        <p14:creationId xmlns:p14="http://schemas.microsoft.com/office/powerpoint/2010/main" val="27365468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AE4C92F-F4C8-5AAF-9911-F5D99D361628}"/>
              </a:ext>
            </a:extLst>
          </p:cNvPr>
          <p:cNvSpPr>
            <a:spLocks noGrp="1"/>
          </p:cNvSpPr>
          <p:nvPr>
            <p:ph type="title"/>
          </p:nvPr>
        </p:nvSpPr>
        <p:spPr/>
        <p:txBody>
          <a:bodyPr/>
          <a:lstStyle/>
          <a:p>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Corrigez. </a:t>
            </a:r>
            <a:endParaRPr lang="fr-MA" dirty="0"/>
          </a:p>
        </p:txBody>
      </p:sp>
      <p:pic>
        <p:nvPicPr>
          <p:cNvPr id="3" name="Image 2">
            <a:extLst>
              <a:ext uri="{FF2B5EF4-FFF2-40B4-BE49-F238E27FC236}">
                <a16:creationId xmlns:a16="http://schemas.microsoft.com/office/drawing/2014/main" id="{888CD774-D482-E970-5EB1-80FF20B2471D}"/>
              </a:ext>
            </a:extLst>
          </p:cNvPr>
          <p:cNvPicPr>
            <a:picLocks noChangeAspect="1"/>
          </p:cNvPicPr>
          <p:nvPr/>
        </p:nvPicPr>
        <p:blipFill>
          <a:blip r:embed="rId2"/>
          <a:stretch>
            <a:fillRect/>
          </a:stretch>
        </p:blipFill>
        <p:spPr>
          <a:xfrm>
            <a:off x="94996" y="539014"/>
            <a:ext cx="1148073" cy="1069105"/>
          </a:xfrm>
          <a:prstGeom prst="rect">
            <a:avLst/>
          </a:prstGeom>
        </p:spPr>
      </p:pic>
      <p:sp>
        <p:nvSpPr>
          <p:cNvPr id="5" name="Rectangle 4">
            <a:extLst>
              <a:ext uri="{FF2B5EF4-FFF2-40B4-BE49-F238E27FC236}">
                <a16:creationId xmlns:a16="http://schemas.microsoft.com/office/drawing/2014/main" id="{E2BC9987-EB2D-9B31-299C-4594AB990923}"/>
              </a:ext>
            </a:extLst>
          </p:cNvPr>
          <p:cNvSpPr/>
          <p:nvPr/>
        </p:nvSpPr>
        <p:spPr>
          <a:xfrm>
            <a:off x="387177" y="2945770"/>
            <a:ext cx="8328455" cy="1200329"/>
          </a:xfrm>
          <a:prstGeom prst="rect">
            <a:avLst/>
          </a:prstGeom>
        </p:spPr>
        <p:txBody>
          <a:bodyPr wrap="square">
            <a:spAutoFit/>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fr-FR" sz="3600" b="1" i="0" u="none" strike="noStrike" kern="0" cap="none" spc="0" normalizeH="0" baseline="0" noProof="0" dirty="0">
                <a:ln>
                  <a:noFill/>
                </a:ln>
                <a:solidFill>
                  <a:srgbClr val="424D7B"/>
                </a:solidFill>
                <a:effectLst/>
                <a:uLnTx/>
                <a:uFillTx/>
                <a:latin typeface="Dosis SemiBold" pitchFamily="2" charset="0"/>
                <a:ea typeface="+mn-ea"/>
                <a:cs typeface="+mn-cs"/>
              </a:rPr>
              <a:t>Les Marocains ont organisé la Marche verte </a:t>
            </a:r>
            <a:r>
              <a:rPr kumimoji="0" lang="fr-FR" sz="3600" b="1" i="0" u="none" strike="noStrike" kern="0" cap="none" spc="0" normalizeH="0" baseline="0" noProof="0" dirty="0">
                <a:ln>
                  <a:noFill/>
                </a:ln>
                <a:solidFill>
                  <a:srgbClr val="FF0000"/>
                </a:solidFill>
                <a:effectLst/>
                <a:uLnTx/>
                <a:uFillTx/>
                <a:latin typeface="Dosis SemiBold" pitchFamily="2" charset="0"/>
                <a:ea typeface="+mn-ea"/>
                <a:cs typeface="+mn-cs"/>
              </a:rPr>
              <a:t>pour</a:t>
            </a:r>
            <a:r>
              <a:rPr kumimoji="0" lang="fr-FR" sz="3600" b="1" i="0" u="none" strike="noStrike" kern="0" cap="none" spc="0" normalizeH="0" baseline="0" noProof="0" dirty="0">
                <a:ln>
                  <a:noFill/>
                </a:ln>
                <a:solidFill>
                  <a:srgbClr val="424D7B"/>
                </a:solidFill>
                <a:effectLst/>
                <a:uLnTx/>
                <a:uFillTx/>
                <a:latin typeface="Dosis SemiBold" pitchFamily="2" charset="0"/>
                <a:ea typeface="+mn-ea"/>
                <a:cs typeface="+mn-cs"/>
              </a:rPr>
              <a:t> récupérer le Sahara Marocain.</a:t>
            </a:r>
          </a:p>
        </p:txBody>
      </p:sp>
    </p:spTree>
    <p:extLst>
      <p:ext uri="{BB962C8B-B14F-4D97-AF65-F5344CB8AC3E}">
        <p14:creationId xmlns:p14="http://schemas.microsoft.com/office/powerpoint/2010/main" val="272718372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D0458D44-70BC-9546-1039-7CCB50508808}"/>
              </a:ext>
            </a:extLst>
          </p:cNvPr>
          <p:cNvPicPr>
            <a:picLocks noChangeAspect="1"/>
          </p:cNvPicPr>
          <p:nvPr/>
        </p:nvPicPr>
        <p:blipFill>
          <a:blip r:embed="rId2"/>
          <a:stretch>
            <a:fillRect/>
          </a:stretch>
        </p:blipFill>
        <p:spPr>
          <a:xfrm>
            <a:off x="94996" y="539014"/>
            <a:ext cx="1148073" cy="1069105"/>
          </a:xfrm>
          <a:prstGeom prst="rect">
            <a:avLst/>
          </a:prstGeom>
        </p:spPr>
      </p:pic>
      <p:sp>
        <p:nvSpPr>
          <p:cNvPr id="5" name="Titre 1">
            <a:extLst>
              <a:ext uri="{FF2B5EF4-FFF2-40B4-BE49-F238E27FC236}">
                <a16:creationId xmlns:a16="http://schemas.microsoft.com/office/drawing/2014/main" id="{70AA78B8-1D5A-390F-B10B-F4B6DB503A83}"/>
              </a:ext>
            </a:extLst>
          </p:cNvPr>
          <p:cNvSpPr>
            <a:spLocks noGrp="1"/>
          </p:cNvSpPr>
          <p:nvPr>
            <p:ph type="title"/>
          </p:nvPr>
        </p:nvSpPr>
        <p:spPr>
          <a:xfrm>
            <a:off x="1692000" y="756000"/>
            <a:ext cx="6840000" cy="612000"/>
          </a:xfrm>
        </p:spPr>
        <p:txBody>
          <a:bodyPr>
            <a:normAutofit/>
          </a:bodyPr>
          <a:lstStyle/>
          <a:p>
            <a:pPr lvl="0" defTabSz="914400">
              <a:lnSpc>
                <a:spcPct val="100000"/>
              </a:lnSpc>
              <a:spcBef>
                <a:spcPts val="0"/>
              </a:spcBef>
              <a:defRPr/>
            </a:pPr>
            <a:r>
              <a:rPr kumimoji="0" lang="fr-FR"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rPr>
              <a:t>Sur vos ardoises, </a:t>
            </a:r>
            <a:r>
              <a:rPr lang="fr-FR" dirty="0">
                <a:solidFill>
                  <a:schemeClr val="tx1">
                    <a:lumMod val="65000"/>
                    <a:lumOff val="35000"/>
                  </a:schemeClr>
                </a:solidFill>
                <a:latin typeface="Dosis Medium" pitchFamily="2" charset="0"/>
              </a:rPr>
              <a:t>Liez les deux phrases avec « afin de ». .</a:t>
            </a:r>
            <a:endParaRPr lang="fr-MA" dirty="0">
              <a:solidFill>
                <a:schemeClr val="tx1">
                  <a:lumMod val="65000"/>
                  <a:lumOff val="35000"/>
                </a:schemeClr>
              </a:solidFill>
              <a:latin typeface="Dosis Medium" pitchFamily="2" charset="0"/>
            </a:endParaRPr>
          </a:p>
        </p:txBody>
      </p:sp>
      <p:sp>
        <p:nvSpPr>
          <p:cNvPr id="2" name="Rectangle 1">
            <a:extLst>
              <a:ext uri="{FF2B5EF4-FFF2-40B4-BE49-F238E27FC236}">
                <a16:creationId xmlns:a16="http://schemas.microsoft.com/office/drawing/2014/main" id="{F8AEC13C-E1B8-4E3D-42DA-5AEB8FFBDA21}"/>
              </a:ext>
            </a:extLst>
          </p:cNvPr>
          <p:cNvSpPr/>
          <p:nvPr/>
        </p:nvSpPr>
        <p:spPr>
          <a:xfrm>
            <a:off x="395416" y="2995561"/>
            <a:ext cx="8353168" cy="954107"/>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2800" b="1" i="0" u="none" strike="noStrike" kern="0" cap="none" spc="0" normalizeH="0" baseline="0" noProof="0" dirty="0">
                <a:ln>
                  <a:noFill/>
                </a:ln>
                <a:solidFill>
                  <a:srgbClr val="424D7B"/>
                </a:solidFill>
                <a:effectLst/>
                <a:uLnTx/>
                <a:uFillTx/>
                <a:latin typeface="Dosis SemiBold" pitchFamily="2" charset="0"/>
                <a:ea typeface="+mn-ea"/>
                <a:cs typeface="+mn-cs"/>
              </a:rPr>
              <a:t>La révolution du Roi et du peuple a eu lieu le 20 août 1953.</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2800" b="1" i="0" u="none" strike="noStrike" kern="0" cap="none" spc="0" normalizeH="0" baseline="0" noProof="0" dirty="0">
                <a:ln>
                  <a:noFill/>
                </a:ln>
                <a:solidFill>
                  <a:srgbClr val="424D7B"/>
                </a:solidFill>
                <a:effectLst/>
                <a:uLnTx/>
                <a:uFillTx/>
                <a:latin typeface="Dosis SemiBold" pitchFamily="2" charset="0"/>
                <a:ea typeface="+mn-ea"/>
                <a:cs typeface="+mn-cs"/>
              </a:rPr>
              <a:t>Ils voulaient s’opposer à l’exil du Roi Mohamed V.</a:t>
            </a:r>
          </a:p>
        </p:txBody>
      </p:sp>
    </p:spTree>
    <p:extLst>
      <p:ext uri="{BB962C8B-B14F-4D97-AF65-F5344CB8AC3E}">
        <p14:creationId xmlns:p14="http://schemas.microsoft.com/office/powerpoint/2010/main" val="123953316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BBFD1E-DF67-687B-6D4A-DB9A12BB963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F08E40C-66DE-3AB6-A4E1-D3963A98CDB9}"/>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Levez les ardoises. </a:t>
            </a:r>
          </a:p>
        </p:txBody>
      </p:sp>
      <p:pic>
        <p:nvPicPr>
          <p:cNvPr id="3" name="Google Shape;292;p22" descr="Une image contenant capture d’écran, Rectangle, carré&#10;&#10;Le contenu généré par l’IA peut être incorrect.">
            <a:extLst>
              <a:ext uri="{FF2B5EF4-FFF2-40B4-BE49-F238E27FC236}">
                <a16:creationId xmlns:a16="http://schemas.microsoft.com/office/drawing/2014/main" id="{411FAD21-4F3F-82D3-8D46-A6AA36D9255E}"/>
              </a:ext>
            </a:extLst>
          </p:cNvPr>
          <p:cNvPicPr preferRelativeResize="0">
            <a:picLocks noChangeAspect="1"/>
          </p:cNvPicPr>
          <p:nvPr/>
        </p:nvPicPr>
        <p:blipFill rotWithShape="1">
          <a:blip r:embed="rId2" cstate="print">
            <a:alphaModFix/>
          </a:blip>
          <a:srcRect/>
          <a:stretch/>
        </p:blipFill>
        <p:spPr>
          <a:xfrm>
            <a:off x="2844000" y="1983664"/>
            <a:ext cx="3456000" cy="3458491"/>
          </a:xfrm>
          <a:prstGeom prst="rect">
            <a:avLst/>
          </a:prstGeom>
          <a:noFill/>
          <a:ln>
            <a:noFill/>
          </a:ln>
        </p:spPr>
      </p:pic>
      <p:pic>
        <p:nvPicPr>
          <p:cNvPr id="6" name="Image 5">
            <a:extLst>
              <a:ext uri="{FF2B5EF4-FFF2-40B4-BE49-F238E27FC236}">
                <a16:creationId xmlns:a16="http://schemas.microsoft.com/office/drawing/2014/main" id="{F2A8443F-8196-19F3-F3D3-7E2DC9FAFC94}"/>
              </a:ext>
            </a:extLst>
          </p:cNvPr>
          <p:cNvPicPr>
            <a:picLocks noChangeAspect="1"/>
          </p:cNvPicPr>
          <p:nvPr/>
        </p:nvPicPr>
        <p:blipFill>
          <a:blip r:embed="rId3"/>
          <a:stretch>
            <a:fillRect/>
          </a:stretch>
        </p:blipFill>
        <p:spPr>
          <a:xfrm>
            <a:off x="94996" y="539014"/>
            <a:ext cx="1148073" cy="1069105"/>
          </a:xfrm>
          <a:prstGeom prst="rect">
            <a:avLst/>
          </a:prstGeom>
        </p:spPr>
      </p:pic>
    </p:spTree>
    <p:extLst>
      <p:ext uri="{BB962C8B-B14F-4D97-AF65-F5344CB8AC3E}">
        <p14:creationId xmlns:p14="http://schemas.microsoft.com/office/powerpoint/2010/main" val="5232052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E5977A-C073-3BE4-8FC0-CA3016996A36}"/>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Corrigez.</a:t>
            </a:r>
            <a:endParaRPr lang="fr-MA" dirty="0">
              <a:solidFill>
                <a:schemeClr val="tx1">
                  <a:lumMod val="65000"/>
                  <a:lumOff val="35000"/>
                </a:schemeClr>
              </a:solidFill>
            </a:endParaRPr>
          </a:p>
        </p:txBody>
      </p:sp>
      <p:pic>
        <p:nvPicPr>
          <p:cNvPr id="5" name="Image 4">
            <a:extLst>
              <a:ext uri="{FF2B5EF4-FFF2-40B4-BE49-F238E27FC236}">
                <a16:creationId xmlns:a16="http://schemas.microsoft.com/office/drawing/2014/main" id="{F57B3EEB-3E36-F757-0641-F98FB24213E2}"/>
              </a:ext>
            </a:extLst>
          </p:cNvPr>
          <p:cNvPicPr>
            <a:picLocks noChangeAspect="1"/>
          </p:cNvPicPr>
          <p:nvPr/>
        </p:nvPicPr>
        <p:blipFill>
          <a:blip r:embed="rId2"/>
          <a:stretch>
            <a:fillRect/>
          </a:stretch>
        </p:blipFill>
        <p:spPr>
          <a:xfrm>
            <a:off x="94996" y="539014"/>
            <a:ext cx="1148073" cy="1069105"/>
          </a:xfrm>
          <a:prstGeom prst="rect">
            <a:avLst/>
          </a:prstGeom>
        </p:spPr>
      </p:pic>
      <p:sp>
        <p:nvSpPr>
          <p:cNvPr id="3" name="Rectangle 2">
            <a:extLst>
              <a:ext uri="{FF2B5EF4-FFF2-40B4-BE49-F238E27FC236}">
                <a16:creationId xmlns:a16="http://schemas.microsoft.com/office/drawing/2014/main" id="{6CD15CE2-60CE-F56C-2220-19E1E75009FD}"/>
              </a:ext>
            </a:extLst>
          </p:cNvPr>
          <p:cNvSpPr/>
          <p:nvPr/>
        </p:nvSpPr>
        <p:spPr>
          <a:xfrm>
            <a:off x="510747" y="3005720"/>
            <a:ext cx="8377880" cy="1015663"/>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3000" b="1" i="0" u="none" strike="noStrike" kern="0" cap="none" spc="0" normalizeH="0" baseline="0" noProof="0" dirty="0">
                <a:ln>
                  <a:noFill/>
                </a:ln>
                <a:solidFill>
                  <a:srgbClr val="424D7B"/>
                </a:solidFill>
                <a:effectLst/>
                <a:uLnTx/>
                <a:uFillTx/>
                <a:latin typeface="Dosis SemiBold" pitchFamily="2" charset="0"/>
                <a:ea typeface="+mn-ea"/>
                <a:cs typeface="+mn-cs"/>
              </a:rPr>
              <a:t>La révolution du Roi et du peuple a eu lieu le 20 août 1953 </a:t>
            </a:r>
            <a:r>
              <a:rPr kumimoji="0" lang="fr-FR" sz="3000" b="1" i="0" u="none" strike="noStrike" kern="0" cap="none" spc="0" normalizeH="0" baseline="0" noProof="0" dirty="0">
                <a:ln>
                  <a:noFill/>
                </a:ln>
                <a:solidFill>
                  <a:srgbClr val="FF0000"/>
                </a:solidFill>
                <a:effectLst/>
                <a:uLnTx/>
                <a:uFillTx/>
                <a:latin typeface="Dosis SemiBold" pitchFamily="2" charset="0"/>
                <a:ea typeface="+mn-ea"/>
                <a:cs typeface="+mn-cs"/>
              </a:rPr>
              <a:t>afin de </a:t>
            </a:r>
            <a:r>
              <a:rPr kumimoji="0" lang="fr-FR" sz="3000" b="1" i="0" u="none" strike="noStrike" kern="0" cap="none" spc="0" normalizeH="0" baseline="0" noProof="0" dirty="0">
                <a:ln>
                  <a:noFill/>
                </a:ln>
                <a:solidFill>
                  <a:srgbClr val="424D7B"/>
                </a:solidFill>
                <a:effectLst/>
                <a:uLnTx/>
                <a:uFillTx/>
                <a:latin typeface="Dosis SemiBold" pitchFamily="2" charset="0"/>
                <a:ea typeface="+mn-ea"/>
                <a:cs typeface="+mn-cs"/>
              </a:rPr>
              <a:t>s’opposer à l’exil du Roi Mohamed V.</a:t>
            </a:r>
          </a:p>
        </p:txBody>
      </p:sp>
    </p:spTree>
    <p:extLst>
      <p:ext uri="{BB962C8B-B14F-4D97-AF65-F5344CB8AC3E}">
        <p14:creationId xmlns:p14="http://schemas.microsoft.com/office/powerpoint/2010/main" val="303555593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F550F-09FA-A1CE-0E1A-45BA489E9B99}"/>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0F99FCF4-54DC-CD1E-4669-BCA51A2E9588}"/>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br>
              <a:rPr kumimoji="0" lang="fr-FR" sz="1600" b="0" i="0" u="none" strike="noStrike" kern="1200" cap="none" spc="0" normalizeH="0" baseline="0" noProof="0" dirty="0">
                <a:ln>
                  <a:noFill/>
                </a:ln>
                <a:solidFill>
                  <a:prstClr val="white">
                    <a:lumMod val="65000"/>
                  </a:prstClr>
                </a:solidFill>
                <a:effectLst/>
                <a:uLnTx/>
                <a:uFillTx/>
                <a:latin typeface="Calibri"/>
                <a:ea typeface="+mn-ea"/>
                <a:cs typeface="+mn-cs"/>
              </a:rPr>
            </a:br>
            <a:endParaRPr kumimoji="0" lang="fr-FR" sz="1600" b="0" i="0" u="none" strike="noStrike" kern="1200" cap="none" spc="0" normalizeH="0" baseline="0" noProof="0" dirty="0">
              <a:ln>
                <a:noFill/>
              </a:ln>
              <a:solidFill>
                <a:prstClr val="white">
                  <a:lumMod val="65000"/>
                </a:prstClr>
              </a:solidFill>
              <a:effectLst/>
              <a:uLnTx/>
              <a:uFillTx/>
              <a:latin typeface="Calibri"/>
              <a:ea typeface="+mn-ea"/>
              <a:cs typeface="+mn-cs"/>
            </a:endParaRPr>
          </a:p>
        </p:txBody>
      </p:sp>
      <p:pic>
        <p:nvPicPr>
          <p:cNvPr id="5" name="Image 4">
            <a:extLst>
              <a:ext uri="{FF2B5EF4-FFF2-40B4-BE49-F238E27FC236}">
                <a16:creationId xmlns:a16="http://schemas.microsoft.com/office/drawing/2014/main" id="{D016C34C-7083-66FC-55C4-080432FBC79A}"/>
              </a:ext>
            </a:extLst>
          </p:cNvPr>
          <p:cNvPicPr>
            <a:picLocks noChangeAspect="1"/>
          </p:cNvPicPr>
          <p:nvPr/>
        </p:nvPicPr>
        <p:blipFill>
          <a:blip r:embed="rId4"/>
          <a:stretch>
            <a:fillRect/>
          </a:stretch>
        </p:blipFill>
        <p:spPr>
          <a:xfrm>
            <a:off x="244345" y="571229"/>
            <a:ext cx="1146147" cy="981541"/>
          </a:xfrm>
          <a:prstGeom prst="rect">
            <a:avLst/>
          </a:prstGeom>
        </p:spPr>
      </p:pic>
      <p:sp>
        <p:nvSpPr>
          <p:cNvPr id="8" name="Titre 9">
            <a:extLst>
              <a:ext uri="{FF2B5EF4-FFF2-40B4-BE49-F238E27FC236}">
                <a16:creationId xmlns:a16="http://schemas.microsoft.com/office/drawing/2014/main" id="{2E58B6AF-FAC1-AEF7-817B-44A85F3E22B0}"/>
              </a:ext>
            </a:extLst>
          </p:cNvPr>
          <p:cNvSpPr>
            <a:spLocks noGrp="1"/>
          </p:cNvSpPr>
          <p:nvPr>
            <p:ph type="title"/>
          </p:nvPr>
        </p:nvSpPr>
        <p:spPr>
          <a:xfrm>
            <a:off x="1692000" y="756000"/>
            <a:ext cx="6840000" cy="612000"/>
          </a:xfrm>
        </p:spPr>
        <p:txBody>
          <a:bodyPr/>
          <a:lstStyle/>
          <a:p>
            <a:r>
              <a:rPr lang="fr-MA" dirty="0">
                <a:solidFill>
                  <a:schemeClr val="tx1">
                    <a:lumMod val="65000"/>
                    <a:lumOff val="35000"/>
                  </a:schemeClr>
                </a:solidFill>
                <a:latin typeface="Dosis Medium" pitchFamily="2" charset="0"/>
              </a:rPr>
              <a:t>Rangez vos ardoises. </a:t>
            </a:r>
          </a:p>
        </p:txBody>
      </p:sp>
      <p:pic>
        <p:nvPicPr>
          <p:cNvPr id="9" name="Rangez vos ardoises">
            <a:hlinkClick r:id="" action="ppaction://media"/>
            <a:extLst>
              <a:ext uri="{FF2B5EF4-FFF2-40B4-BE49-F238E27FC236}">
                <a16:creationId xmlns:a16="http://schemas.microsoft.com/office/drawing/2014/main" id="{34FC1E18-B5FE-B5E2-167A-AD0F8BF1C5F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52513" y="2160588"/>
            <a:ext cx="7038975" cy="3959225"/>
          </a:xfrm>
          <a:prstGeom prst="rect">
            <a:avLst/>
          </a:prstGeom>
        </p:spPr>
      </p:pic>
    </p:spTree>
    <p:extLst>
      <p:ext uri="{BB962C8B-B14F-4D97-AF65-F5344CB8AC3E}">
        <p14:creationId xmlns:p14="http://schemas.microsoft.com/office/powerpoint/2010/main" val="3039050873"/>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122"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32AE4F66-A61D-C350-A4FF-DFC5BF1246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89755" y="1703841"/>
            <a:ext cx="3164489" cy="4853890"/>
          </a:xfrm>
          <a:prstGeom prst="rect">
            <a:avLst/>
          </a:prstGeom>
        </p:spPr>
      </p:pic>
      <p:sp>
        <p:nvSpPr>
          <p:cNvPr id="2" name="Titre 1">
            <a:extLst>
              <a:ext uri="{FF2B5EF4-FFF2-40B4-BE49-F238E27FC236}">
                <a16:creationId xmlns:a16="http://schemas.microsoft.com/office/drawing/2014/main" id="{442E01AB-E4E4-4C54-7FDD-B1FCB5FF552E}"/>
              </a:ext>
            </a:extLst>
          </p:cNvPr>
          <p:cNvSpPr>
            <a:spLocks noGrp="1"/>
          </p:cNvSpPr>
          <p:nvPr>
            <p:ph type="title"/>
          </p:nvPr>
        </p:nvSpPr>
        <p:spPr/>
        <p:txBody>
          <a:bodyPr/>
          <a:lstStyle/>
          <a:p>
            <a:r>
              <a:rPr kumimoji="0" lang="fr-FR" sz="1600" b="0" i="0" u="none" strike="noStrike" kern="1200" cap="none" spc="0" normalizeH="0" baseline="0" noProof="0" dirty="0">
                <a:ln>
                  <a:noFill/>
                </a:ln>
                <a:solidFill>
                  <a:schemeClr val="tx1">
                    <a:lumMod val="85000"/>
                    <a:lumOff val="15000"/>
                  </a:schemeClr>
                </a:solidFill>
                <a:effectLst/>
                <a:uLnTx/>
                <a:uFillTx/>
                <a:latin typeface="Dosis Medium" pitchFamily="2" charset="0"/>
                <a:ea typeface="+mn-ea"/>
                <a:cs typeface="+mn-cs"/>
              </a:rPr>
              <a:t>Prenez vos livrets à la page 115</a:t>
            </a:r>
            <a:r>
              <a:rPr lang="fr-FR" dirty="0">
                <a:solidFill>
                  <a:schemeClr val="tx1">
                    <a:lumMod val="85000"/>
                    <a:lumOff val="15000"/>
                  </a:schemeClr>
                </a:solidFill>
                <a:latin typeface="Dosis Medium" pitchFamily="2" charset="0"/>
              </a:rPr>
              <a:t>.</a:t>
            </a:r>
            <a:endParaRPr lang="fr-MA" dirty="0">
              <a:solidFill>
                <a:schemeClr val="tx1">
                  <a:lumMod val="85000"/>
                  <a:lumOff val="15000"/>
                </a:schemeClr>
              </a:solidFill>
            </a:endParaRPr>
          </a:p>
        </p:txBody>
      </p:sp>
      <p:sp>
        <p:nvSpPr>
          <p:cNvPr id="6" name="Rectangle : coins arrondis 5">
            <a:extLst>
              <a:ext uri="{FF2B5EF4-FFF2-40B4-BE49-F238E27FC236}">
                <a16:creationId xmlns:a16="http://schemas.microsoft.com/office/drawing/2014/main" id="{CBAD19CE-1633-D5AD-41C6-1E95FCB27BFF}"/>
              </a:ext>
            </a:extLst>
          </p:cNvPr>
          <p:cNvSpPr/>
          <p:nvPr/>
        </p:nvSpPr>
        <p:spPr>
          <a:xfrm>
            <a:off x="3049850" y="3750597"/>
            <a:ext cx="3219644" cy="1243915"/>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 name="Image 2">
            <a:extLst>
              <a:ext uri="{FF2B5EF4-FFF2-40B4-BE49-F238E27FC236}">
                <a16:creationId xmlns:a16="http://schemas.microsoft.com/office/drawing/2014/main" id="{F953E5F1-2F34-E2F8-538E-63E2B8851AFB}"/>
              </a:ext>
            </a:extLst>
          </p:cNvPr>
          <p:cNvPicPr>
            <a:picLocks noChangeAspect="1"/>
          </p:cNvPicPr>
          <p:nvPr/>
        </p:nvPicPr>
        <p:blipFill>
          <a:blip r:embed="rId3"/>
          <a:stretch>
            <a:fillRect/>
          </a:stretch>
        </p:blipFill>
        <p:spPr>
          <a:xfrm>
            <a:off x="94996" y="539014"/>
            <a:ext cx="1148073" cy="1069105"/>
          </a:xfrm>
          <a:prstGeom prst="rect">
            <a:avLst/>
          </a:prstGeom>
        </p:spPr>
      </p:pic>
    </p:spTree>
    <p:extLst>
      <p:ext uri="{BB962C8B-B14F-4D97-AF65-F5344CB8AC3E}">
        <p14:creationId xmlns:p14="http://schemas.microsoft.com/office/powerpoint/2010/main" val="479180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97FD45-69DF-9DCC-0204-9FB4C814DE93}"/>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5A396B42-407F-C80F-2904-97EC99D1E858}"/>
                  </a:ext>
                </a:extLst>
              </p14:cNvPr>
              <p14:cNvContentPartPr/>
              <p14:nvPr/>
            </p14:nvContentPartPr>
            <p14:xfrm>
              <a:off x="2912571" y="1083385"/>
              <a:ext cx="360" cy="360"/>
            </p14:xfrm>
          </p:contentPart>
        </mc:Choice>
        <mc:Fallback xmlns="">
          <p:pic>
            <p:nvPicPr>
              <p:cNvPr id="11" name="Encre 10">
                <a:extLst>
                  <a:ext uri="{FF2B5EF4-FFF2-40B4-BE49-F238E27FC236}">
                    <a16:creationId xmlns:p14="http://schemas.microsoft.com/office/powerpoint/2010/main" xmlns="" xmlns:a16="http://schemas.microsoft.com/office/drawing/2014/main" id="{D00826B7-AF23-C15C-AAB0-5C8A140CABE0}"/>
                  </a:ext>
                </a:extLst>
              </p:cNvPr>
              <p:cNvPicPr/>
              <p:nvPr/>
            </p:nvPicPr>
            <p:blipFill>
              <a:blip r:embed="rId3"/>
              <a:stretch>
                <a:fillRect/>
              </a:stretch>
            </p:blipFill>
            <p:spPr>
              <a:xfrm>
                <a:off x="2903571" y="1074385"/>
                <a:ext cx="18000" cy="18000"/>
              </a:xfrm>
              <a:prstGeom prst="rect">
                <a:avLst/>
              </a:prstGeom>
            </p:spPr>
          </p:pic>
        </mc:Fallback>
      </mc:AlternateContent>
      <p:sp>
        <p:nvSpPr>
          <p:cNvPr id="2" name="Titre 5">
            <a:extLst>
              <a:ext uri="{FF2B5EF4-FFF2-40B4-BE49-F238E27FC236}">
                <a16:creationId xmlns:a16="http://schemas.microsoft.com/office/drawing/2014/main" id="{DB348EF7-5A38-F6A5-8E9A-9823F0AD040E}"/>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Vous allez faire l’activité 2.  Je vais expliquer la consigne et passer entre les rangs pour vous aider. </a:t>
            </a:r>
          </a:p>
        </p:txBody>
      </p:sp>
      <p:grpSp>
        <p:nvGrpSpPr>
          <p:cNvPr id="4" name="Groupe 3">
            <a:extLst>
              <a:ext uri="{FF2B5EF4-FFF2-40B4-BE49-F238E27FC236}">
                <a16:creationId xmlns:a16="http://schemas.microsoft.com/office/drawing/2014/main" id="{93CF6892-FE25-2694-6D08-9C9D0774AD64}"/>
              </a:ext>
            </a:extLst>
          </p:cNvPr>
          <p:cNvGrpSpPr/>
          <p:nvPr/>
        </p:nvGrpSpPr>
        <p:grpSpPr>
          <a:xfrm>
            <a:off x="80765" y="643788"/>
            <a:ext cx="1147140" cy="980797"/>
            <a:chOff x="113769" y="634753"/>
            <a:chExt cx="1147140" cy="980797"/>
          </a:xfrm>
        </p:grpSpPr>
        <p:pic>
          <p:nvPicPr>
            <p:cNvPr id="6" name="Image 5">
              <a:extLst>
                <a:ext uri="{FF2B5EF4-FFF2-40B4-BE49-F238E27FC236}">
                  <a16:creationId xmlns:a16="http://schemas.microsoft.com/office/drawing/2014/main" id="{0C6672D0-F792-87CC-E653-95BBF2552234}"/>
                </a:ext>
              </a:extLst>
            </p:cNvPr>
            <p:cNvPicPr>
              <a:picLocks noChangeAspect="1"/>
            </p:cNvPicPr>
            <p:nvPr/>
          </p:nvPicPr>
          <p:blipFill>
            <a:blip r:embed="rId4"/>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8269926-7FFB-2C80-4333-38C61E30ACB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9" name="Image 8">
            <a:extLst>
              <a:ext uri="{FF2B5EF4-FFF2-40B4-BE49-F238E27FC236}">
                <a16:creationId xmlns:a16="http://schemas.microsoft.com/office/drawing/2014/main" id="{1285544F-ED8A-CDE3-80AB-C9436197421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80444" y="2127284"/>
            <a:ext cx="2680691" cy="2680691"/>
          </a:xfrm>
          <a:prstGeom prst="rect">
            <a:avLst/>
          </a:prstGeom>
        </p:spPr>
      </p:pic>
      <p:pic>
        <p:nvPicPr>
          <p:cNvPr id="3" name="Image 2">
            <a:extLst>
              <a:ext uri="{FF2B5EF4-FFF2-40B4-BE49-F238E27FC236}">
                <a16:creationId xmlns:a16="http://schemas.microsoft.com/office/drawing/2014/main" id="{9A326E9F-165E-2B52-F3CD-2D459DE9530A}"/>
              </a:ext>
            </a:extLst>
          </p:cNvPr>
          <p:cNvPicPr>
            <a:picLocks noChangeAspect="1"/>
          </p:cNvPicPr>
          <p:nvPr/>
        </p:nvPicPr>
        <p:blipFill>
          <a:blip r:embed="rId7">
            <a:extLst>
              <a:ext uri="{28A0092B-C50C-407E-A947-70E740481C1C}">
                <a14:useLocalDpi xmlns:a14="http://schemas.microsoft.com/office/drawing/2010/main" val="0"/>
              </a:ext>
            </a:extLst>
          </a:blip>
          <a:srcRect l="8854" t="41719" b="32883"/>
          <a:stretch>
            <a:fillRect/>
          </a:stretch>
        </p:blipFill>
        <p:spPr>
          <a:xfrm>
            <a:off x="409757" y="2601616"/>
            <a:ext cx="5162121" cy="2206359"/>
          </a:xfrm>
          <a:prstGeom prst="rect">
            <a:avLst/>
          </a:prstGeom>
        </p:spPr>
      </p:pic>
    </p:spTree>
    <p:extLst>
      <p:ext uri="{BB962C8B-B14F-4D97-AF65-F5344CB8AC3E}">
        <p14:creationId xmlns:p14="http://schemas.microsoft.com/office/powerpoint/2010/main" val="95571011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04440-0690-5B9B-E4A9-8353035CA5B8}"/>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5E10786E-1495-5E92-39B7-34755BFCB126}"/>
              </a:ext>
            </a:extLst>
          </p:cNvPr>
          <p:cNvPicPr>
            <a:picLocks noChangeAspect="1"/>
          </p:cNvPicPr>
          <p:nvPr/>
        </p:nvPicPr>
        <p:blipFill>
          <a:blip r:embed="rId2">
            <a:extLst>
              <a:ext uri="{28A0092B-C50C-407E-A947-70E740481C1C}">
                <a14:useLocalDpi xmlns:a14="http://schemas.microsoft.com/office/drawing/2010/main" val="0"/>
              </a:ext>
            </a:extLst>
          </a:blip>
          <a:srcRect l="55421" t="54415" b="32883"/>
          <a:stretch>
            <a:fillRect/>
          </a:stretch>
        </p:blipFill>
        <p:spPr>
          <a:xfrm>
            <a:off x="492908" y="2073434"/>
            <a:ext cx="6840000" cy="2989542"/>
          </a:xfrm>
          <a:prstGeom prst="rect">
            <a:avLst/>
          </a:prstGeom>
        </p:spPr>
      </p:pic>
      <mc:AlternateContent xmlns:mc="http://schemas.openxmlformats.org/markup-compatibility/2006" xmlns:p14="http://schemas.microsoft.com/office/powerpoint/2010/main">
        <mc:Choice Requires="p14">
          <p:contentPart p14:bwMode="auto" r:id="rId3">
            <p14:nvContentPartPr>
              <p14:cNvPr id="11" name="Encre 10">
                <a:extLst>
                  <a:ext uri="{FF2B5EF4-FFF2-40B4-BE49-F238E27FC236}">
                    <a16:creationId xmlns:a16="http://schemas.microsoft.com/office/drawing/2014/main" id="{801B4304-F076-3CBA-8893-25284E074864}"/>
                  </a:ext>
                </a:extLst>
              </p14:cNvPr>
              <p14:cNvContentPartPr/>
              <p14:nvPr/>
            </p14:nvContentPartPr>
            <p14:xfrm>
              <a:off x="2912571" y="1083385"/>
              <a:ext cx="360" cy="360"/>
            </p14:xfrm>
          </p:contentPart>
        </mc:Choice>
        <mc:Fallback xmlns="">
          <p:pic>
            <p:nvPicPr>
              <p:cNvPr id="11" name="Encre 10">
                <a:extLst>
                  <a:ext uri="{FF2B5EF4-FFF2-40B4-BE49-F238E27FC236}">
                    <a16:creationId xmlns:p14="http://schemas.microsoft.com/office/powerpoint/2010/main" xmlns="" xmlns:a16="http://schemas.microsoft.com/office/drawing/2014/main" id="{D00826B7-AF23-C15C-AAB0-5C8A140CABE0}"/>
                  </a:ext>
                </a:extLst>
              </p:cNvPr>
              <p:cNvPicPr/>
              <p:nvPr/>
            </p:nvPicPr>
            <p:blipFill>
              <a:blip r:embed="rId4"/>
              <a:stretch>
                <a:fillRect/>
              </a:stretch>
            </p:blipFill>
            <p:spPr>
              <a:xfrm>
                <a:off x="2903571" y="1074385"/>
                <a:ext cx="18000" cy="18000"/>
              </a:xfrm>
              <a:prstGeom prst="rect">
                <a:avLst/>
              </a:prstGeom>
            </p:spPr>
          </p:pic>
        </mc:Fallback>
      </mc:AlternateContent>
      <p:sp>
        <p:nvSpPr>
          <p:cNvPr id="2" name="Titre 5">
            <a:extLst>
              <a:ext uri="{FF2B5EF4-FFF2-40B4-BE49-F238E27FC236}">
                <a16:creationId xmlns:a16="http://schemas.microsoft.com/office/drawing/2014/main" id="{B0D77144-283C-EA0A-FF0A-F6456E1AA6B2}"/>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Corrigez. Faites attention à l’orthographe. </a:t>
            </a:r>
          </a:p>
        </p:txBody>
      </p:sp>
      <p:grpSp>
        <p:nvGrpSpPr>
          <p:cNvPr id="4" name="Groupe 3">
            <a:extLst>
              <a:ext uri="{FF2B5EF4-FFF2-40B4-BE49-F238E27FC236}">
                <a16:creationId xmlns:a16="http://schemas.microsoft.com/office/drawing/2014/main" id="{257DC3FB-5316-A7D1-1958-0C1D8E33B2F0}"/>
              </a:ext>
            </a:extLst>
          </p:cNvPr>
          <p:cNvGrpSpPr/>
          <p:nvPr/>
        </p:nvGrpSpPr>
        <p:grpSpPr>
          <a:xfrm>
            <a:off x="80765" y="643788"/>
            <a:ext cx="1147140" cy="980797"/>
            <a:chOff x="113769" y="634753"/>
            <a:chExt cx="1147140" cy="980797"/>
          </a:xfrm>
        </p:grpSpPr>
        <p:pic>
          <p:nvPicPr>
            <p:cNvPr id="6" name="Image 5">
              <a:extLst>
                <a:ext uri="{FF2B5EF4-FFF2-40B4-BE49-F238E27FC236}">
                  <a16:creationId xmlns:a16="http://schemas.microsoft.com/office/drawing/2014/main" id="{5EB5D171-DECB-3BC1-EE4C-BC49EF2CD7A5}"/>
                </a:ext>
              </a:extLst>
            </p:cNvPr>
            <p:cNvPicPr>
              <a:picLocks noChangeAspect="1"/>
            </p:cNvPicPr>
            <p:nvPr/>
          </p:nvPicPr>
          <p:blipFill>
            <a:blip r:embed="rId5"/>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D34B41A-5055-8F09-D449-2E9B8F3E3A48}"/>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5" name="ZoneTexte 14">
            <a:extLst>
              <a:ext uri="{FF2B5EF4-FFF2-40B4-BE49-F238E27FC236}">
                <a16:creationId xmlns:a16="http://schemas.microsoft.com/office/drawing/2014/main" id="{243A36ED-12FB-4D40-C872-D6F115291B61}"/>
              </a:ext>
            </a:extLst>
          </p:cNvPr>
          <p:cNvSpPr txBox="1"/>
          <p:nvPr/>
        </p:nvSpPr>
        <p:spPr>
          <a:xfrm>
            <a:off x="975029" y="2967335"/>
            <a:ext cx="845213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2400" b="0" i="0" u="none" strike="noStrike" kern="1200" cap="none" spc="0" normalizeH="0" baseline="0" noProof="0" dirty="0">
                <a:ln>
                  <a:noFill/>
                </a:ln>
                <a:solidFill>
                  <a:srgbClr val="C00000"/>
                </a:solidFill>
                <a:effectLst/>
                <a:uLnTx/>
                <a:uFillTx/>
                <a:latin typeface="Dosis SemiBold" pitchFamily="2" charset="0"/>
                <a:ea typeface="+mn-ea"/>
                <a:cs typeface="+mn-cs"/>
              </a:rPr>
              <a:t>Le roi Mohamed V a lutté pour obtenir l’indépendance du Maroc.  </a:t>
            </a:r>
          </a:p>
        </p:txBody>
      </p:sp>
      <p:sp>
        <p:nvSpPr>
          <p:cNvPr id="5" name="ZoneTexte 4">
            <a:extLst>
              <a:ext uri="{FF2B5EF4-FFF2-40B4-BE49-F238E27FC236}">
                <a16:creationId xmlns:a16="http://schemas.microsoft.com/office/drawing/2014/main" id="{55EBE9EC-7F54-D830-951F-EB492A2BF74D}"/>
              </a:ext>
            </a:extLst>
          </p:cNvPr>
          <p:cNvSpPr txBox="1"/>
          <p:nvPr/>
        </p:nvSpPr>
        <p:spPr>
          <a:xfrm>
            <a:off x="975028" y="4322901"/>
            <a:ext cx="845213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SemiBold" pitchFamily="2" charset="0"/>
                <a:ea typeface="+mn-ea"/>
                <a:cs typeface="+mn-cs"/>
              </a:rPr>
              <a:t>Les sportifs s’entraînent afin de  gagner la compétition.</a:t>
            </a:r>
            <a:endParaRPr kumimoji="0" lang="fr-MA" sz="2400" b="0" i="0" u="none" strike="noStrike" kern="1200" cap="none" spc="0" normalizeH="0" baseline="0" noProof="0" dirty="0">
              <a:ln>
                <a:noFill/>
              </a:ln>
              <a:solidFill>
                <a:srgbClr val="C00000"/>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3353001503"/>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298700-DF43-437C-F35F-49AD94330881}"/>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ADADB5CC-AA65-71DB-0BA4-D87783AC789F}"/>
              </a:ext>
            </a:extLst>
          </p:cNvPr>
          <p:cNvPicPr>
            <a:picLocks noChangeAspect="1"/>
          </p:cNvPicPr>
          <p:nvPr/>
        </p:nvPicPr>
        <p:blipFill>
          <a:blip r:embed="rId2"/>
          <a:srcRect l="1542" t="8381" r="3284" b="18195"/>
          <a:stretch>
            <a:fillRect/>
          </a:stretch>
        </p:blipFill>
        <p:spPr>
          <a:xfrm>
            <a:off x="1448602" y="2088283"/>
            <a:ext cx="6246795" cy="1349939"/>
          </a:xfrm>
          <a:prstGeom prst="rect">
            <a:avLst/>
          </a:prstGeom>
        </p:spPr>
      </p:pic>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05262D98-DE93-58A0-2079-9C15422340E5}"/>
              </a:ext>
            </a:extLst>
          </p:cNvPr>
          <p:cNvPicPr>
            <a:picLocks noGrp="1" noChangeAspect="1"/>
          </p:cNvPicPr>
          <p:nvPr>
            <p:ph type="pic" sz="quarter" idx="12"/>
          </p:nvPr>
        </p:nvPicPr>
        <p:blipFill rotWithShape="1">
          <a:blip r:embed="rId3" cstate="print">
            <a:grayscl/>
            <a:extLst>
              <a:ext uri="{28A0092B-C50C-407E-A947-70E740481C1C}">
                <a14:useLocalDpi xmlns:a14="http://schemas.microsoft.com/office/drawing/2010/main" val="0"/>
              </a:ext>
            </a:extLst>
          </a:blip>
          <a:srcRect l="-7526" r="-7526"/>
          <a:stretch>
            <a:fillRect/>
          </a:stretch>
        </p:blipFill>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68E36818-7E01-CE4B-84A3-24B3C264D37A}"/>
              </a:ext>
            </a:extLst>
          </p:cNvPr>
          <p:cNvPicPr>
            <a:picLocks noGrp="1" noChangeAspect="1"/>
          </p:cNvPicPr>
          <p:nvPr>
            <p:ph type="pic" sz="quarter" idx="13"/>
          </p:nvPr>
        </p:nvPicPr>
        <p:blipFill rotWithShape="1">
          <a:blip r:embed="rId4" cstate="print">
            <a:grayscl/>
            <a:extLst>
              <a:ext uri="{28A0092B-C50C-407E-A947-70E740481C1C}">
                <a14:useLocalDpi xmlns:a14="http://schemas.microsoft.com/office/drawing/2010/main" val="0"/>
              </a:ext>
            </a:extLst>
          </a:blip>
          <a:srcRect l="-7560" r="-7560"/>
          <a:stretch>
            <a:fillRect/>
          </a:stretch>
        </p:blipFill>
        <p:spPr/>
      </p:pic>
      <p:sp>
        <p:nvSpPr>
          <p:cNvPr id="16" name="ZoneTexte 15">
            <a:extLst>
              <a:ext uri="{FF2B5EF4-FFF2-40B4-BE49-F238E27FC236}">
                <a16:creationId xmlns:a16="http://schemas.microsoft.com/office/drawing/2014/main" id="{451AAA35-9AA1-6F8E-5D2C-FC9DCEAC3601}"/>
              </a:ext>
            </a:extLst>
          </p:cNvPr>
          <p:cNvSpPr txBox="1"/>
          <p:nvPr/>
        </p:nvSpPr>
        <p:spPr>
          <a:xfrm>
            <a:off x="2245716" y="2156862"/>
            <a:ext cx="160011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1.  Acte de parole</a:t>
            </a:r>
          </a:p>
        </p:txBody>
      </p:sp>
      <p:sp>
        <p:nvSpPr>
          <p:cNvPr id="7" name="Titre 1">
            <a:extLst>
              <a:ext uri="{FF2B5EF4-FFF2-40B4-BE49-F238E27FC236}">
                <a16:creationId xmlns:a16="http://schemas.microsoft.com/office/drawing/2014/main" id="{6A35F440-402C-7F03-832E-6E47141EF3F2}"/>
              </a:ext>
            </a:extLst>
          </p:cNvPr>
          <p:cNvSpPr>
            <a:spLocks noGrp="1"/>
          </p:cNvSpPr>
          <p:nvPr>
            <p:ph type="title"/>
          </p:nvPr>
        </p:nvSpPr>
        <p:spPr>
          <a:xfrm>
            <a:off x="522773" y="1347954"/>
            <a:ext cx="7886700" cy="705267"/>
          </a:xfrm>
        </p:spPr>
        <p:txBody>
          <a:bodyPr/>
          <a:lstStyle/>
          <a:p>
            <a:r>
              <a:rPr lang="fr-MA" sz="3600" dirty="0"/>
              <a:t>Plan de la séance 3</a:t>
            </a:r>
          </a:p>
        </p:txBody>
      </p:sp>
      <p:grpSp>
        <p:nvGrpSpPr>
          <p:cNvPr id="2" name="Groupe 1">
            <a:extLst>
              <a:ext uri="{FF2B5EF4-FFF2-40B4-BE49-F238E27FC236}">
                <a16:creationId xmlns:a16="http://schemas.microsoft.com/office/drawing/2014/main" id="{5EA10CE4-D452-1E92-5698-08154267C05E}"/>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B9D786AE-F64D-6BD2-80AC-F614E82E8097}"/>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D5AC3D9F-F7B9-74EC-068F-ED4651A210D5}"/>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CE9B8164-E293-BA2E-5345-D1F83DB8756F}"/>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8" name="Espace réservé pour une image  13" descr="Une image contenant horloge, cercle, symbole, Police&#10;&#10;Le contenu généré par l’IA peut être incorrect.">
            <a:extLst>
              <a:ext uri="{FF2B5EF4-FFF2-40B4-BE49-F238E27FC236}">
                <a16:creationId xmlns:a16="http://schemas.microsoft.com/office/drawing/2014/main" id="{E99B2031-33C6-C43D-F794-C1C2908B13A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560" r="-7560"/>
          <a:stretch>
            <a:fillRect/>
          </a:stretch>
        </p:blipFill>
        <p:spPr>
          <a:xfrm>
            <a:off x="7298796" y="1899379"/>
            <a:ext cx="540000" cy="540000"/>
          </a:xfrm>
          <a:prstGeom prst="rect">
            <a:avLst/>
          </a:prstGeom>
          <a:noFill/>
        </p:spPr>
      </p:pic>
      <p:sp>
        <p:nvSpPr>
          <p:cNvPr id="15" name="Espace réservé du texte 13">
            <a:extLst>
              <a:ext uri="{FF2B5EF4-FFF2-40B4-BE49-F238E27FC236}">
                <a16:creationId xmlns:a16="http://schemas.microsoft.com/office/drawing/2014/main" id="{3EA927CD-ECB9-108E-50D9-9A4B1FA8CD37}"/>
              </a:ext>
            </a:extLst>
          </p:cNvPr>
          <p:cNvSpPr txBox="1">
            <a:spLocks/>
          </p:cNvSpPr>
          <p:nvPr/>
        </p:nvSpPr>
        <p:spPr>
          <a:xfrm>
            <a:off x="2337991" y="5550180"/>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lang="fr-MA" sz="1400" dirty="0">
                <a:solidFill>
                  <a:schemeClr val="tx2"/>
                </a:solidFill>
              </a:rPr>
              <a:t>Texte (Compréhension 1).</a:t>
            </a:r>
          </a:p>
        </p:txBody>
      </p:sp>
      <p:sp>
        <p:nvSpPr>
          <p:cNvPr id="9" name="Espace réservé du texte 12">
            <a:extLst>
              <a:ext uri="{FF2B5EF4-FFF2-40B4-BE49-F238E27FC236}">
                <a16:creationId xmlns:a16="http://schemas.microsoft.com/office/drawing/2014/main" id="{28F4D920-CED6-0952-8DAB-5C8141645434}"/>
              </a:ext>
            </a:extLst>
          </p:cNvPr>
          <p:cNvSpPr>
            <a:spLocks noGrp="1"/>
          </p:cNvSpPr>
          <p:nvPr>
            <p:ph type="body" sz="quarter" idx="19"/>
          </p:nvPr>
        </p:nvSpPr>
        <p:spPr>
          <a:xfrm>
            <a:off x="2239321" y="3997654"/>
            <a:ext cx="4960805" cy="756000"/>
          </a:xfrm>
        </p:spPr>
        <p:txBody>
          <a:bodyPr/>
          <a:lstStyle/>
          <a:p>
            <a:r>
              <a:rPr lang="fr-FR" sz="1400" dirty="0"/>
              <a:t>Point de langue : </a:t>
            </a:r>
            <a:r>
              <a:rPr lang="fr-MA" sz="1400" b="1" dirty="0"/>
              <a:t>Exprimer le but avec « pour ou afin de ».</a:t>
            </a:r>
            <a:endParaRPr lang="fr-FR" sz="1400" dirty="0"/>
          </a:p>
        </p:txBody>
      </p:sp>
      <p:sp>
        <p:nvSpPr>
          <p:cNvPr id="12" name="Espace réservé du texte 5">
            <a:extLst>
              <a:ext uri="{FF2B5EF4-FFF2-40B4-BE49-F238E27FC236}">
                <a16:creationId xmlns:a16="http://schemas.microsoft.com/office/drawing/2014/main" id="{C500F407-5126-2EDE-BB16-20067A6D5407}"/>
              </a:ext>
            </a:extLst>
          </p:cNvPr>
          <p:cNvSpPr txBox="1">
            <a:spLocks/>
          </p:cNvSpPr>
          <p:nvPr/>
        </p:nvSpPr>
        <p:spPr>
          <a:xfrm>
            <a:off x="1961995" y="2654186"/>
            <a:ext cx="5632456" cy="640122"/>
          </a:xfrm>
          <a:prstGeom prst="rect">
            <a:avLst/>
          </a:prstGeom>
          <a:solidFill>
            <a:schemeClr val="bg1"/>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l"/>
              <a:tabLst/>
              <a:defRPr/>
            </a:pPr>
            <a:r>
              <a:rPr lang="fr-FR" dirty="0">
                <a:solidFill>
                  <a:srgbClr val="757575"/>
                </a:solidFill>
              </a:rPr>
              <a:t>Poser la question : Pourquoi les Marocains ont-ils organisé la marche verte ?</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l"/>
              <a:tabLst/>
              <a:defRPr/>
            </a:pPr>
            <a:r>
              <a:rPr lang="fr-FR" dirty="0">
                <a:solidFill>
                  <a:srgbClr val="757575"/>
                </a:solidFill>
              </a:rPr>
              <a:t>Répondre à la question : Pourquoi les Marocains ont-ils organisé la marche verte ?</a:t>
            </a:r>
          </a:p>
        </p:txBody>
      </p:sp>
    </p:spTree>
    <p:extLst>
      <p:ext uri="{BB962C8B-B14F-4D97-AF65-F5344CB8AC3E}">
        <p14:creationId xmlns:p14="http://schemas.microsoft.com/office/powerpoint/2010/main" val="14747551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A7EB37-67B4-E189-7537-B3E9197CEEBA}"/>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8BDE20E3-25BB-411D-974C-B4298F0DDC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12571" y="1684837"/>
            <a:ext cx="3232642" cy="4891223"/>
          </a:xfrm>
          <a:prstGeom prst="rect">
            <a:avLst/>
          </a:prstGeom>
        </p:spPr>
      </p:pic>
      <mc:AlternateContent xmlns:mc="http://schemas.openxmlformats.org/markup-compatibility/2006" xmlns:p14="http://schemas.microsoft.com/office/powerpoint/2010/main">
        <mc:Choice Requires="p14">
          <p:contentPart p14:bwMode="auto" r:id="rId3">
            <p14:nvContentPartPr>
              <p14:cNvPr id="11" name="Encre 10">
                <a:extLst>
                  <a:ext uri="{FF2B5EF4-FFF2-40B4-BE49-F238E27FC236}">
                    <a16:creationId xmlns:a16="http://schemas.microsoft.com/office/drawing/2014/main" id="{65AE50CF-7984-A925-D11E-5711FCF95B6E}"/>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65AE50CF-7984-A925-D11E-5711FCF95B6E}"/>
                  </a:ext>
                </a:extLst>
              </p:cNvPr>
              <p:cNvPicPr/>
              <p:nvPr/>
            </p:nvPicPr>
            <p:blipFill>
              <a:blip r:embed="rId4"/>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Encre 11">
                <a:extLst>
                  <a:ext uri="{FF2B5EF4-FFF2-40B4-BE49-F238E27FC236}">
                    <a16:creationId xmlns:a16="http://schemas.microsoft.com/office/drawing/2014/main" id="{6323946A-E57D-04D2-B5E7-6CB3B614C0F0}"/>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6323946A-E57D-04D2-B5E7-6CB3B614C0F0}"/>
                  </a:ext>
                </a:extLst>
              </p:cNvPr>
              <p:cNvPicPr/>
              <p:nvPr/>
            </p:nvPicPr>
            <p:blipFill>
              <a:blip r:embed="rId6"/>
              <a:stretch>
                <a:fillRect/>
              </a:stretch>
            </p:blipFill>
            <p:spPr>
              <a:xfrm>
                <a:off x="1593492" y="833185"/>
                <a:ext cx="26730" cy="23400"/>
              </a:xfrm>
              <a:prstGeom prst="rect">
                <a:avLst/>
              </a:prstGeom>
            </p:spPr>
          </p:pic>
        </mc:Fallback>
      </mc:AlternateContent>
      <p:sp>
        <p:nvSpPr>
          <p:cNvPr id="4" name="Titre 3">
            <a:extLst>
              <a:ext uri="{FF2B5EF4-FFF2-40B4-BE49-F238E27FC236}">
                <a16:creationId xmlns:a16="http://schemas.microsoft.com/office/drawing/2014/main" id="{F1264451-129C-D862-85AF-92BE8BBDB573}"/>
              </a:ext>
            </a:extLst>
          </p:cNvPr>
          <p:cNvSpPr>
            <a:spLocks noGrp="1"/>
          </p:cNvSpPr>
          <p:nvPr>
            <p:ph type="title"/>
          </p:nvPr>
        </p:nvSpPr>
        <p:spPr>
          <a:xfrm>
            <a:off x="1692000" y="756000"/>
            <a:ext cx="6571502" cy="612000"/>
          </a:xfrm>
        </p:spPr>
        <p:txBody>
          <a:bodyPr>
            <a:normAutofit/>
          </a:bodyPr>
          <a:lstStyle/>
          <a:p>
            <a:r>
              <a:rPr lang="fr-FR" dirty="0">
                <a:solidFill>
                  <a:schemeClr val="tx1">
                    <a:lumMod val="65000"/>
                    <a:lumOff val="35000"/>
                  </a:schemeClr>
                </a:solidFill>
                <a:latin typeface="Dosis Medium" pitchFamily="2" charset="0"/>
              </a:rPr>
              <a:t>Prenez vos livrets à la page 114. Nous avons déjà lu ce texte. Maintenant, on va essayer de le comprendre, partie par partie. </a:t>
            </a:r>
          </a:p>
        </p:txBody>
      </p:sp>
      <p:pic>
        <p:nvPicPr>
          <p:cNvPr id="9" name="Image 8">
            <a:extLst>
              <a:ext uri="{FF2B5EF4-FFF2-40B4-BE49-F238E27FC236}">
                <a16:creationId xmlns:a16="http://schemas.microsoft.com/office/drawing/2014/main" id="{BE0DFCD6-6066-478A-6C6C-EC37A4C98C89}"/>
              </a:ext>
            </a:extLst>
          </p:cNvPr>
          <p:cNvPicPr>
            <a:picLocks noChangeAspect="1"/>
          </p:cNvPicPr>
          <p:nvPr/>
        </p:nvPicPr>
        <p:blipFill>
          <a:blip r:embed="rId7"/>
          <a:stretch>
            <a:fillRect/>
          </a:stretch>
        </p:blipFill>
        <p:spPr>
          <a:xfrm>
            <a:off x="94996" y="539014"/>
            <a:ext cx="1148073" cy="1069105"/>
          </a:xfrm>
          <a:prstGeom prst="rect">
            <a:avLst/>
          </a:prstGeom>
        </p:spPr>
      </p:pic>
      <p:sp>
        <p:nvSpPr>
          <p:cNvPr id="5" name="Rectangle : coins arrondis 4">
            <a:extLst>
              <a:ext uri="{FF2B5EF4-FFF2-40B4-BE49-F238E27FC236}">
                <a16:creationId xmlns:a16="http://schemas.microsoft.com/office/drawing/2014/main" id="{B77653BE-8B16-60A8-FAC7-231BC07C35F2}"/>
              </a:ext>
            </a:extLst>
          </p:cNvPr>
          <p:cNvSpPr/>
          <p:nvPr/>
        </p:nvSpPr>
        <p:spPr>
          <a:xfrm>
            <a:off x="3200399" y="2423160"/>
            <a:ext cx="2743201" cy="1668780"/>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57650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D7E6D0-B458-B878-8E86-D44B3237BBCA}"/>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B8DAC276-0305-7D70-DDB0-44593002CF5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Pour chaque partie du texte, on va suivre les mêmes étapes. </a:t>
            </a:r>
          </a:p>
        </p:txBody>
      </p:sp>
      <mc:AlternateContent xmlns:mc="http://schemas.openxmlformats.org/markup-compatibility/2006" xmlns:p14="http://schemas.microsoft.com/office/powerpoint/2010/main">
        <mc:Choice Requires="p14">
          <p:contentPart p14:bwMode="auto" r:id="rId2">
            <p14:nvContentPartPr>
              <p14:cNvPr id="6" name="Encre 5">
                <a:extLst>
                  <a:ext uri="{FF2B5EF4-FFF2-40B4-BE49-F238E27FC236}">
                    <a16:creationId xmlns:a16="http://schemas.microsoft.com/office/drawing/2014/main" id="{E2229244-AADC-2904-2668-206C7FA2C0F5}"/>
                  </a:ext>
                </a:extLst>
              </p14:cNvPr>
              <p14:cNvContentPartPr/>
              <p14:nvPr/>
            </p14:nvContentPartPr>
            <p14:xfrm>
              <a:off x="2816318" y="1083385"/>
              <a:ext cx="360" cy="360"/>
            </p14:xfrm>
          </p:contentPart>
        </mc:Choice>
        <mc:Fallback xmlns="">
          <p:pic>
            <p:nvPicPr>
              <p:cNvPr id="6" name="Encre 5">
                <a:extLst>
                  <a:ext uri="{FF2B5EF4-FFF2-40B4-BE49-F238E27FC236}">
                    <a16:creationId xmlns:a16="http://schemas.microsoft.com/office/drawing/2014/main" id="{E2229244-AADC-2904-2668-206C7FA2C0F5}"/>
                  </a:ext>
                </a:extLst>
              </p:cNvPr>
              <p:cNvPicPr/>
              <p:nvPr/>
            </p:nvPicPr>
            <p:blipFill>
              <a:blip r:embed="rId3"/>
              <a:stretch>
                <a:fillRect/>
              </a:stretch>
            </p:blipFill>
            <p:spPr>
              <a:xfrm>
                <a:off x="2807318"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8" name="Encre 7">
                <a:extLst>
                  <a:ext uri="{FF2B5EF4-FFF2-40B4-BE49-F238E27FC236}">
                    <a16:creationId xmlns:a16="http://schemas.microsoft.com/office/drawing/2014/main" id="{F5031096-9F6B-3CF7-10FA-A4D2DD251428}"/>
                  </a:ext>
                </a:extLst>
              </p14:cNvPr>
              <p14:cNvContentPartPr/>
              <p14:nvPr/>
            </p14:nvContentPartPr>
            <p14:xfrm>
              <a:off x="1602171" y="842185"/>
              <a:ext cx="9720" cy="5760"/>
            </p14:xfrm>
          </p:contentPart>
        </mc:Choice>
        <mc:Fallback xmlns="">
          <p:pic>
            <p:nvPicPr>
              <p:cNvPr id="8" name="Encre 7">
                <a:extLst>
                  <a:ext uri="{FF2B5EF4-FFF2-40B4-BE49-F238E27FC236}">
                    <a16:creationId xmlns:a16="http://schemas.microsoft.com/office/drawing/2014/main" id="{F5031096-9F6B-3CF7-10FA-A4D2DD251428}"/>
                  </a:ext>
                </a:extLst>
              </p:cNvPr>
              <p:cNvPicPr/>
              <p:nvPr/>
            </p:nvPicPr>
            <p:blipFill>
              <a:blip r:embed="rId5"/>
              <a:stretch>
                <a:fillRect/>
              </a:stretch>
            </p:blipFill>
            <p:spPr>
              <a:xfrm>
                <a:off x="1593492" y="833185"/>
                <a:ext cx="26730" cy="23400"/>
              </a:xfrm>
              <a:prstGeom prst="rect">
                <a:avLst/>
              </a:prstGeom>
            </p:spPr>
          </p:pic>
        </mc:Fallback>
      </mc:AlternateContent>
      <p:sp>
        <p:nvSpPr>
          <p:cNvPr id="14" name="Rectangle : coins arrondis 13">
            <a:extLst>
              <a:ext uri="{FF2B5EF4-FFF2-40B4-BE49-F238E27FC236}">
                <a16:creationId xmlns:a16="http://schemas.microsoft.com/office/drawing/2014/main" id="{DD0D9D7A-5CB1-EA31-D2F0-4F5788DF8FD8}"/>
              </a:ext>
            </a:extLst>
          </p:cNvPr>
          <p:cNvSpPr/>
          <p:nvPr/>
        </p:nvSpPr>
        <p:spPr>
          <a:xfrm>
            <a:off x="1490001" y="2618070"/>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5" name="ZoneTexte 14">
            <a:extLst>
              <a:ext uri="{FF2B5EF4-FFF2-40B4-BE49-F238E27FC236}">
                <a16:creationId xmlns:a16="http://schemas.microsoft.com/office/drawing/2014/main" id="{95189BC5-408C-7EAD-DDE0-990B20537D02}"/>
              </a:ext>
            </a:extLst>
          </p:cNvPr>
          <p:cNvSpPr txBox="1"/>
          <p:nvPr/>
        </p:nvSpPr>
        <p:spPr>
          <a:xfrm>
            <a:off x="1692000" y="2647654"/>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95000"/>
                  </a:prstClr>
                </a:solidFill>
                <a:effectLst/>
                <a:uLnTx/>
                <a:uFillTx/>
                <a:latin typeface="Dosis" pitchFamily="2" charset="0"/>
                <a:ea typeface="+mn-ea"/>
                <a:cs typeface="+mn-cs"/>
              </a:rPr>
              <a:t>Etape 1</a:t>
            </a:r>
            <a:endParaRPr kumimoji="0" lang="fr-FR" sz="2000" b="0" i="0" u="none" strike="noStrike" kern="1200" cap="none" spc="0" normalizeH="0" baseline="0" noProof="0" dirty="0">
              <a:ln w="0"/>
              <a:solidFill>
                <a:prstClr val="white">
                  <a:lumMod val="95000"/>
                </a:prstClr>
              </a:solidFill>
              <a:effectLst/>
              <a:uLnTx/>
              <a:uFillTx/>
              <a:latin typeface="Dosis" pitchFamily="2" charset="0"/>
              <a:ea typeface="+mn-ea"/>
              <a:cs typeface="+mn-cs"/>
            </a:endParaRPr>
          </a:p>
        </p:txBody>
      </p:sp>
      <p:sp>
        <p:nvSpPr>
          <p:cNvPr id="16" name="ZoneTexte 15">
            <a:extLst>
              <a:ext uri="{FF2B5EF4-FFF2-40B4-BE49-F238E27FC236}">
                <a16:creationId xmlns:a16="http://schemas.microsoft.com/office/drawing/2014/main" id="{A31595A6-6CC3-DCC8-690B-AD797940C9E3}"/>
              </a:ext>
            </a:extLst>
          </p:cNvPr>
          <p:cNvSpPr txBox="1"/>
          <p:nvPr/>
        </p:nvSpPr>
        <p:spPr>
          <a:xfrm>
            <a:off x="1292342" y="3458880"/>
            <a:ext cx="1636295" cy="120032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18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Je lis en silence </a:t>
            </a:r>
            <a:r>
              <a:rPr kumimoji="0" lang="fr-FR" sz="1800" b="0" i="0" u="none" strike="noStrike" kern="1200" cap="none" spc="0" normalizeH="0" baseline="0" noProof="0" dirty="0">
                <a:ln w="0"/>
                <a:solidFill>
                  <a:srgbClr val="5B9BD5">
                    <a:lumMod val="50000"/>
                  </a:srgbClr>
                </a:solidFill>
                <a:effectLst/>
                <a:uLnTx/>
                <a:uFillTx/>
                <a:latin typeface="Dosis Medium" pitchFamily="2" charset="0"/>
                <a:ea typeface="+mn-ea"/>
                <a:cs typeface="+mn-cs"/>
              </a:rPr>
              <a:t>et j’essaie de comprendre le texte.</a:t>
            </a:r>
          </a:p>
        </p:txBody>
      </p:sp>
      <p:sp>
        <p:nvSpPr>
          <p:cNvPr id="17" name="Rectangle : coins arrondis 16">
            <a:extLst>
              <a:ext uri="{FF2B5EF4-FFF2-40B4-BE49-F238E27FC236}">
                <a16:creationId xmlns:a16="http://schemas.microsoft.com/office/drawing/2014/main" id="{66C0ECCB-1689-A5C9-DB96-3FC7A777D0F9}"/>
              </a:ext>
            </a:extLst>
          </p:cNvPr>
          <p:cNvSpPr/>
          <p:nvPr/>
        </p:nvSpPr>
        <p:spPr>
          <a:xfrm>
            <a:off x="3731573" y="2617361"/>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8" name="ZoneTexte 17">
            <a:extLst>
              <a:ext uri="{FF2B5EF4-FFF2-40B4-BE49-F238E27FC236}">
                <a16:creationId xmlns:a16="http://schemas.microsoft.com/office/drawing/2014/main" id="{13F3CC5A-09E6-F113-7318-4BE787136285}"/>
              </a:ext>
            </a:extLst>
          </p:cNvPr>
          <p:cNvSpPr txBox="1"/>
          <p:nvPr/>
        </p:nvSpPr>
        <p:spPr>
          <a:xfrm>
            <a:off x="3952821" y="2646945"/>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95000"/>
                  </a:prstClr>
                </a:solidFill>
                <a:effectLst/>
                <a:uLnTx/>
                <a:uFillTx/>
                <a:latin typeface="Dosis" pitchFamily="2" charset="0"/>
                <a:ea typeface="+mn-ea"/>
                <a:cs typeface="+mn-cs"/>
              </a:rPr>
              <a:t>Etape 2</a:t>
            </a:r>
            <a:endParaRPr kumimoji="0" lang="fr-FR" sz="2000" b="0" i="0" u="none" strike="noStrike" kern="1200" cap="none" spc="0" normalizeH="0" baseline="0" noProof="0" dirty="0">
              <a:ln w="0"/>
              <a:solidFill>
                <a:prstClr val="white">
                  <a:lumMod val="95000"/>
                </a:prstClr>
              </a:solidFill>
              <a:effectLst/>
              <a:uLnTx/>
              <a:uFillTx/>
              <a:latin typeface="Dosis" pitchFamily="2" charset="0"/>
              <a:ea typeface="+mn-ea"/>
              <a:cs typeface="+mn-cs"/>
            </a:endParaRPr>
          </a:p>
        </p:txBody>
      </p:sp>
      <p:sp>
        <p:nvSpPr>
          <p:cNvPr id="19" name="ZoneTexte 18">
            <a:extLst>
              <a:ext uri="{FF2B5EF4-FFF2-40B4-BE49-F238E27FC236}">
                <a16:creationId xmlns:a16="http://schemas.microsoft.com/office/drawing/2014/main" id="{D87DF961-C6E0-4991-9749-1D77433D71EE}"/>
              </a:ext>
            </a:extLst>
          </p:cNvPr>
          <p:cNvSpPr txBox="1"/>
          <p:nvPr/>
        </p:nvSpPr>
        <p:spPr>
          <a:xfrm>
            <a:off x="3403010" y="3450538"/>
            <a:ext cx="1947009" cy="1477328"/>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18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Je repère les mots difficiles </a:t>
            </a:r>
            <a:r>
              <a:rPr kumimoji="0" lang="fr-FR" sz="1800" b="0" i="0" u="none" strike="noStrike" kern="1200" cap="none" spc="0" normalizeH="0" baseline="0" noProof="0" dirty="0">
                <a:ln w="0"/>
                <a:solidFill>
                  <a:srgbClr val="5B9BD5">
                    <a:lumMod val="50000"/>
                  </a:srgbClr>
                </a:solidFill>
                <a:effectLst/>
                <a:uLnTx/>
                <a:uFillTx/>
                <a:latin typeface="Dosis Medium" pitchFamily="2" charset="0"/>
                <a:ea typeface="+mn-ea"/>
                <a:cs typeface="+mn-cs"/>
              </a:rPr>
              <a:t>et je demande à mon enseignant(e) de me les expliquer</a:t>
            </a:r>
          </a:p>
        </p:txBody>
      </p:sp>
      <p:sp>
        <p:nvSpPr>
          <p:cNvPr id="20" name="Rectangle : coins arrondis 19">
            <a:extLst>
              <a:ext uri="{FF2B5EF4-FFF2-40B4-BE49-F238E27FC236}">
                <a16:creationId xmlns:a16="http://schemas.microsoft.com/office/drawing/2014/main" id="{C5599611-CFA3-4028-7813-24484E67473A}"/>
              </a:ext>
            </a:extLst>
          </p:cNvPr>
          <p:cNvSpPr/>
          <p:nvPr/>
        </p:nvSpPr>
        <p:spPr>
          <a:xfrm>
            <a:off x="6060553" y="2617361"/>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ZoneTexte 20">
            <a:extLst>
              <a:ext uri="{FF2B5EF4-FFF2-40B4-BE49-F238E27FC236}">
                <a16:creationId xmlns:a16="http://schemas.microsoft.com/office/drawing/2014/main" id="{ABE641C3-DDF1-EA8F-97AE-0B87066133DF}"/>
              </a:ext>
            </a:extLst>
          </p:cNvPr>
          <p:cNvSpPr txBox="1"/>
          <p:nvPr/>
        </p:nvSpPr>
        <p:spPr>
          <a:xfrm>
            <a:off x="6262552" y="2646945"/>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95000"/>
                  </a:prstClr>
                </a:solidFill>
                <a:effectLst/>
                <a:uLnTx/>
                <a:uFillTx/>
                <a:latin typeface="Dosis" pitchFamily="2" charset="0"/>
                <a:ea typeface="+mn-ea"/>
                <a:cs typeface="+mn-cs"/>
              </a:rPr>
              <a:t>Etape 3</a:t>
            </a:r>
            <a:endParaRPr kumimoji="0" lang="fr-FR" sz="2000" b="0" i="0" u="none" strike="noStrike" kern="1200" cap="none" spc="0" normalizeH="0" baseline="0" noProof="0" dirty="0">
              <a:ln w="0"/>
              <a:solidFill>
                <a:prstClr val="white">
                  <a:lumMod val="95000"/>
                </a:prstClr>
              </a:solidFill>
              <a:effectLst/>
              <a:uLnTx/>
              <a:uFillTx/>
              <a:latin typeface="Dosis" pitchFamily="2" charset="0"/>
              <a:ea typeface="+mn-ea"/>
              <a:cs typeface="+mn-cs"/>
            </a:endParaRPr>
          </a:p>
        </p:txBody>
      </p:sp>
      <p:sp>
        <p:nvSpPr>
          <p:cNvPr id="22" name="ZoneTexte 21">
            <a:extLst>
              <a:ext uri="{FF2B5EF4-FFF2-40B4-BE49-F238E27FC236}">
                <a16:creationId xmlns:a16="http://schemas.microsoft.com/office/drawing/2014/main" id="{1D567E41-8291-0E33-F761-F43D4940A47F}"/>
              </a:ext>
            </a:extLst>
          </p:cNvPr>
          <p:cNvSpPr txBox="1"/>
          <p:nvPr/>
        </p:nvSpPr>
        <p:spPr>
          <a:xfrm>
            <a:off x="5872519" y="3487046"/>
            <a:ext cx="1796906" cy="170816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1800" b="0" i="0" u="none" strike="noStrike" kern="1200" cap="none" spc="0" normalizeH="0" baseline="0" noProof="0" dirty="0">
                <a:ln w="0"/>
                <a:solidFill>
                  <a:srgbClr val="5B9BD5">
                    <a:lumMod val="50000"/>
                  </a:srgbClr>
                </a:solidFill>
                <a:effectLst/>
                <a:uLnTx/>
                <a:uFillTx/>
                <a:latin typeface="Dosis Medium" pitchFamily="2" charset="0"/>
                <a:ea typeface="+mn-ea"/>
                <a:cs typeface="+mn-cs"/>
              </a:rPr>
              <a:t>Je lis la question, puis </a:t>
            </a:r>
            <a:r>
              <a:rPr kumimoji="0" lang="fr-FR" sz="18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je cherche la réponse </a:t>
            </a:r>
            <a:r>
              <a:rPr kumimoji="0" lang="fr-FR" sz="1800" b="0" i="0" u="none" strike="noStrike" kern="1200" cap="none" spc="0" normalizeH="0" baseline="0" noProof="0" dirty="0">
                <a:ln w="0"/>
                <a:solidFill>
                  <a:srgbClr val="5B9BD5">
                    <a:lumMod val="50000"/>
                  </a:srgbClr>
                </a:solidFill>
                <a:effectLst/>
                <a:uLnTx/>
                <a:uFillTx/>
                <a:latin typeface="Dosis Medium" pitchFamily="2" charset="0"/>
                <a:ea typeface="+mn-ea"/>
                <a:cs typeface="+mn-cs"/>
              </a:rPr>
              <a:t>dans le texte. </a:t>
            </a:r>
          </a:p>
          <a:p>
            <a:pPr marL="0" marR="0" lvl="0" indent="0" algn="just" defTabSz="914400" rtl="0" eaLnBrk="1" fontAlgn="auto" latinLnBrk="0" hangingPunct="1">
              <a:lnSpc>
                <a:spcPct val="100000"/>
              </a:lnSpc>
              <a:spcBef>
                <a:spcPts val="0"/>
              </a:spcBef>
              <a:spcAft>
                <a:spcPts val="1800"/>
              </a:spcAft>
              <a:buClrTx/>
              <a:buSzTx/>
              <a:buFontTx/>
              <a:buNone/>
              <a:tabLst/>
              <a:defRPr/>
            </a:pPr>
            <a:endParaRPr kumimoji="0" lang="fr-FR" sz="1800" b="0" i="0" u="none" strike="noStrike" kern="1200" cap="none" spc="0" normalizeH="0" baseline="0" noProof="0" dirty="0">
              <a:ln w="0"/>
              <a:solidFill>
                <a:srgbClr val="5B9BD5">
                  <a:lumMod val="50000"/>
                </a:srgbClr>
              </a:solidFill>
              <a:effectLst/>
              <a:uLnTx/>
              <a:uFillTx/>
              <a:latin typeface="Dosis Medium" pitchFamily="2" charset="0"/>
              <a:ea typeface="+mn-ea"/>
              <a:cs typeface="+mn-cs"/>
            </a:endParaRPr>
          </a:p>
        </p:txBody>
      </p:sp>
      <p:pic>
        <p:nvPicPr>
          <p:cNvPr id="7" name="Image 6">
            <a:extLst>
              <a:ext uri="{FF2B5EF4-FFF2-40B4-BE49-F238E27FC236}">
                <a16:creationId xmlns:a16="http://schemas.microsoft.com/office/drawing/2014/main" id="{70F51433-978E-836F-C69B-6CE226EAD9FA}"/>
              </a:ext>
            </a:extLst>
          </p:cNvPr>
          <p:cNvPicPr>
            <a:picLocks noChangeAspect="1"/>
          </p:cNvPicPr>
          <p:nvPr/>
        </p:nvPicPr>
        <p:blipFill>
          <a:blip r:embed="rId6"/>
          <a:stretch>
            <a:fillRect/>
          </a:stretch>
        </p:blipFill>
        <p:spPr>
          <a:xfrm>
            <a:off x="94996" y="539014"/>
            <a:ext cx="1148073" cy="1069105"/>
          </a:xfrm>
          <a:prstGeom prst="rect">
            <a:avLst/>
          </a:prstGeom>
        </p:spPr>
      </p:pic>
    </p:spTree>
    <p:extLst>
      <p:ext uri="{BB962C8B-B14F-4D97-AF65-F5344CB8AC3E}">
        <p14:creationId xmlns:p14="http://schemas.microsoft.com/office/powerpoint/2010/main" val="38136414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84705E-8761-919D-57C3-B1BDF4AF7520}"/>
            </a:ext>
          </a:extLst>
        </p:cNvPr>
        <p:cNvGrpSpPr/>
        <p:nvPr/>
      </p:nvGrpSpPr>
      <p:grpSpPr>
        <a:xfrm>
          <a:off x="0" y="0"/>
          <a:ext cx="0" cy="0"/>
          <a:chOff x="0" y="0"/>
          <a:chExt cx="0" cy="0"/>
        </a:xfrm>
      </p:grpSpPr>
      <p:sp>
        <p:nvSpPr>
          <p:cNvPr id="3" name="Titre 1">
            <a:extLst>
              <a:ext uri="{FF2B5EF4-FFF2-40B4-BE49-F238E27FC236}">
                <a16:creationId xmlns:a16="http://schemas.microsoft.com/office/drawing/2014/main" id="{3B9615A0-6B20-92AD-8AC0-9917CA187D76}"/>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endParaRPr kumimoji="0" lang="fr-FR" sz="1600" b="0" i="0" u="none" strike="noStrike" kern="1200" cap="none" spc="0" normalizeH="0" baseline="0" noProof="0" dirty="0">
              <a:ln>
                <a:noFill/>
              </a:ln>
              <a:solidFill>
                <a:prstClr val="white">
                  <a:lumMod val="65000"/>
                </a:prstClr>
              </a:solidFill>
              <a:effectLst/>
              <a:uLnTx/>
              <a:uFillTx/>
              <a:latin typeface="Calibri"/>
              <a:ea typeface="+mn-ea"/>
              <a:cs typeface="+mn-cs"/>
            </a:endParaRPr>
          </a:p>
        </p:txBody>
      </p:sp>
      <p:sp>
        <p:nvSpPr>
          <p:cNvPr id="14" name="ZoneTexte 13">
            <a:extLst>
              <a:ext uri="{FF2B5EF4-FFF2-40B4-BE49-F238E27FC236}">
                <a16:creationId xmlns:a16="http://schemas.microsoft.com/office/drawing/2014/main" id="{089362B5-C29F-FA54-557B-F73912351D5E}"/>
              </a:ext>
            </a:extLst>
          </p:cNvPr>
          <p:cNvSpPr txBox="1"/>
          <p:nvPr/>
        </p:nvSpPr>
        <p:spPr>
          <a:xfrm>
            <a:off x="718874" y="2715134"/>
            <a:ext cx="7683635" cy="2804614"/>
          </a:xfrm>
          <a:prstGeom prst="rect">
            <a:avLst/>
          </a:prstGeom>
          <a:noFill/>
        </p:spPr>
        <p:txBody>
          <a:bodyPr wrap="square">
            <a:spAutoFit/>
          </a:bodyPr>
          <a:lstStyle/>
          <a:p>
            <a:pPr lvl="0" algn="ctr">
              <a:lnSpc>
                <a:spcPct val="150000"/>
              </a:lnSpc>
              <a:defRPr/>
            </a:pPr>
            <a:r>
              <a:rPr lang="fr-FR" sz="2000" b="1" dirty="0">
                <a:solidFill>
                  <a:srgbClr val="424D7B"/>
                </a:solidFill>
                <a:latin typeface="Dosis SemiBold" pitchFamily="2" charset="0"/>
              </a:rPr>
              <a:t>La Marche Verte </a:t>
            </a:r>
          </a:p>
          <a:p>
            <a:pPr lvl="0" algn="just">
              <a:lnSpc>
                <a:spcPct val="150000"/>
              </a:lnSpc>
              <a:defRPr/>
            </a:pPr>
            <a:r>
              <a:rPr lang="fr-FR" sz="2000" b="1" dirty="0">
                <a:solidFill>
                  <a:srgbClr val="424D7B"/>
                </a:solidFill>
                <a:latin typeface="Dosis SemiBold" pitchFamily="2" charset="0"/>
              </a:rPr>
              <a:t>En 1975, le Maroc a vécu un grand moment historique : la Marche Verte. Le Roi Hassan II avait lancé un appel à son peuple pour marcher pacifiquement vers le Sahara et défendre l’unité du pays. Plus de 350 000 volontaires, hommes, femmes et enfants, sont venus de toutes les régions, et ont répondu présents à l’appel du Roi. </a:t>
            </a:r>
          </a:p>
        </p:txBody>
      </p:sp>
      <p:grpSp>
        <p:nvGrpSpPr>
          <p:cNvPr id="15" name="Groupe 14">
            <a:extLst>
              <a:ext uri="{FF2B5EF4-FFF2-40B4-BE49-F238E27FC236}">
                <a16:creationId xmlns:a16="http://schemas.microsoft.com/office/drawing/2014/main" id="{469330A1-2F45-85CF-62A1-41C9259A4456}"/>
              </a:ext>
            </a:extLst>
          </p:cNvPr>
          <p:cNvGrpSpPr/>
          <p:nvPr/>
        </p:nvGrpSpPr>
        <p:grpSpPr>
          <a:xfrm>
            <a:off x="80765" y="643788"/>
            <a:ext cx="1147140" cy="980797"/>
            <a:chOff x="113769" y="634753"/>
            <a:chExt cx="1147140" cy="980797"/>
          </a:xfrm>
        </p:grpSpPr>
        <p:pic>
          <p:nvPicPr>
            <p:cNvPr id="16" name="Image 15">
              <a:extLst>
                <a:ext uri="{FF2B5EF4-FFF2-40B4-BE49-F238E27FC236}">
                  <a16:creationId xmlns:a16="http://schemas.microsoft.com/office/drawing/2014/main" id="{8B582035-B311-D24C-4CD1-E9F64D73CA04}"/>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76185909-E7F2-3DDE-65B1-CAF2531D8F7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8" name="Titre 1">
            <a:extLst>
              <a:ext uri="{FF2B5EF4-FFF2-40B4-BE49-F238E27FC236}">
                <a16:creationId xmlns:a16="http://schemas.microsoft.com/office/drawing/2014/main" id="{B88BA627-868A-D274-68C6-F6F6BE9DB6DF}"/>
              </a:ext>
            </a:extLst>
          </p:cNvPr>
          <p:cNvSpPr>
            <a:spLocks noGrp="1"/>
          </p:cNvSpPr>
          <p:nvPr>
            <p:ph type="title"/>
          </p:nvPr>
        </p:nvSpPr>
        <p:spPr>
          <a:xfrm>
            <a:off x="1733560" y="811415"/>
            <a:ext cx="6840000" cy="612000"/>
          </a:xfrm>
        </p:spPr>
        <p:txBody>
          <a:bodyPr/>
          <a:lstStyle/>
          <a:p>
            <a:r>
              <a:rPr lang="fr-FR" dirty="0">
                <a:solidFill>
                  <a:schemeClr val="tx1">
                    <a:lumMod val="65000"/>
                    <a:lumOff val="35000"/>
                  </a:schemeClr>
                </a:solidFill>
                <a:latin typeface="Dosis Medium" pitchFamily="2" charset="0"/>
              </a:rPr>
              <a:t>Lisez silencieusement le texte et essayez de le comprendre. </a:t>
            </a:r>
          </a:p>
        </p:txBody>
      </p:sp>
      <p:sp>
        <p:nvSpPr>
          <p:cNvPr id="24" name="Rectangle : coins arrondis 23">
            <a:extLst>
              <a:ext uri="{FF2B5EF4-FFF2-40B4-BE49-F238E27FC236}">
                <a16:creationId xmlns:a16="http://schemas.microsoft.com/office/drawing/2014/main" id="{AFE7415D-88AC-6CD3-BB1A-79B7E68A008D}"/>
              </a:ext>
            </a:extLst>
          </p:cNvPr>
          <p:cNvSpPr/>
          <p:nvPr/>
        </p:nvSpPr>
        <p:spPr>
          <a:xfrm>
            <a:off x="3303745" y="16784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ZoneTexte 24">
            <a:extLst>
              <a:ext uri="{FF2B5EF4-FFF2-40B4-BE49-F238E27FC236}">
                <a16:creationId xmlns:a16="http://schemas.microsoft.com/office/drawing/2014/main" id="{B6D4988D-778D-B611-356F-107B1A3B52CD}"/>
              </a:ext>
            </a:extLst>
          </p:cNvPr>
          <p:cNvSpPr txBox="1"/>
          <p:nvPr/>
        </p:nvSpPr>
        <p:spPr>
          <a:xfrm>
            <a:off x="3505744" y="1681694"/>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95000"/>
                  </a:prstClr>
                </a:solidFill>
                <a:effectLst/>
                <a:uLnTx/>
                <a:uFillTx/>
                <a:latin typeface="Dosis" pitchFamily="2" charset="0"/>
                <a:ea typeface="+mn-ea"/>
                <a:cs typeface="+mn-cs"/>
              </a:rPr>
              <a:t>Etape 1</a:t>
            </a:r>
            <a:endParaRPr kumimoji="0" lang="fr-FR" sz="2000" b="0" i="0" u="none" strike="noStrike" kern="1200" cap="none" spc="0" normalizeH="0" baseline="0" noProof="0" dirty="0">
              <a:ln w="0"/>
              <a:solidFill>
                <a:prstClr val="white">
                  <a:lumMod val="95000"/>
                </a:prstClr>
              </a:solidFill>
              <a:effectLst/>
              <a:uLnTx/>
              <a:uFillTx/>
              <a:latin typeface="Dosis" pitchFamily="2" charset="0"/>
              <a:ea typeface="+mn-ea"/>
              <a:cs typeface="+mn-cs"/>
            </a:endParaRPr>
          </a:p>
        </p:txBody>
      </p:sp>
      <p:sp>
        <p:nvSpPr>
          <p:cNvPr id="26" name="ZoneTexte 25">
            <a:extLst>
              <a:ext uri="{FF2B5EF4-FFF2-40B4-BE49-F238E27FC236}">
                <a16:creationId xmlns:a16="http://schemas.microsoft.com/office/drawing/2014/main" id="{F4D99FD7-221F-5707-ED8B-DC8CB1EA3966}"/>
              </a:ext>
            </a:extLst>
          </p:cNvPr>
          <p:cNvSpPr txBox="1"/>
          <p:nvPr/>
        </p:nvSpPr>
        <p:spPr>
          <a:xfrm>
            <a:off x="1602171" y="1749535"/>
            <a:ext cx="1903573" cy="43088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2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Partie 1/3</a:t>
            </a:r>
          </a:p>
        </p:txBody>
      </p:sp>
      <p:sp>
        <p:nvSpPr>
          <p:cNvPr id="27" name="Rectangle : coins arrondis 26">
            <a:extLst>
              <a:ext uri="{FF2B5EF4-FFF2-40B4-BE49-F238E27FC236}">
                <a16:creationId xmlns:a16="http://schemas.microsoft.com/office/drawing/2014/main" id="{ACF4756D-99D3-9C48-6CF3-CAD32E58E7C6}"/>
              </a:ext>
            </a:extLst>
          </p:cNvPr>
          <p:cNvSpPr/>
          <p:nvPr/>
        </p:nvSpPr>
        <p:spPr>
          <a:xfrm>
            <a:off x="5023234" y="1646872"/>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8" name="ZoneTexte 27">
            <a:extLst>
              <a:ext uri="{FF2B5EF4-FFF2-40B4-BE49-F238E27FC236}">
                <a16:creationId xmlns:a16="http://schemas.microsoft.com/office/drawing/2014/main" id="{6028FF1D-7597-086D-23A6-86E8B2001E30}"/>
              </a:ext>
            </a:extLst>
          </p:cNvPr>
          <p:cNvSpPr txBox="1"/>
          <p:nvPr/>
        </p:nvSpPr>
        <p:spPr>
          <a:xfrm>
            <a:off x="5150088" y="1670440"/>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2</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29" name="Rectangle : coins arrondis 28">
            <a:extLst>
              <a:ext uri="{FF2B5EF4-FFF2-40B4-BE49-F238E27FC236}">
                <a16:creationId xmlns:a16="http://schemas.microsoft.com/office/drawing/2014/main" id="{0349F876-264E-F503-84AD-13B047455716}"/>
              </a:ext>
            </a:extLst>
          </p:cNvPr>
          <p:cNvSpPr/>
          <p:nvPr/>
        </p:nvSpPr>
        <p:spPr>
          <a:xfrm>
            <a:off x="6742723" y="1646872"/>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0" name="ZoneTexte 29">
            <a:extLst>
              <a:ext uri="{FF2B5EF4-FFF2-40B4-BE49-F238E27FC236}">
                <a16:creationId xmlns:a16="http://schemas.microsoft.com/office/drawing/2014/main" id="{6A03DE3A-CC6B-049F-A614-7320261F0CC0}"/>
              </a:ext>
            </a:extLst>
          </p:cNvPr>
          <p:cNvSpPr txBox="1"/>
          <p:nvPr/>
        </p:nvSpPr>
        <p:spPr>
          <a:xfrm>
            <a:off x="6869577" y="1681316"/>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3</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Tree>
    <p:extLst>
      <p:ext uri="{BB962C8B-B14F-4D97-AF65-F5344CB8AC3E}">
        <p14:creationId xmlns:p14="http://schemas.microsoft.com/office/powerpoint/2010/main" val="2866015633"/>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C743E4-0C2F-8308-D8EB-B22267F51890}"/>
            </a:ext>
          </a:extLst>
        </p:cNvPr>
        <p:cNvGrpSpPr/>
        <p:nvPr/>
      </p:nvGrpSpPr>
      <p:grpSpPr>
        <a:xfrm>
          <a:off x="0" y="0"/>
          <a:ext cx="0" cy="0"/>
          <a:chOff x="0" y="0"/>
          <a:chExt cx="0" cy="0"/>
        </a:xfrm>
      </p:grpSpPr>
      <p:sp>
        <p:nvSpPr>
          <p:cNvPr id="9" name="Rectangle : coins arrondis 8">
            <a:extLst>
              <a:ext uri="{FF2B5EF4-FFF2-40B4-BE49-F238E27FC236}">
                <a16:creationId xmlns:a16="http://schemas.microsoft.com/office/drawing/2014/main" id="{9785035B-7E20-EAA6-75A0-07E630275792}"/>
              </a:ext>
            </a:extLst>
          </p:cNvPr>
          <p:cNvSpPr/>
          <p:nvPr/>
        </p:nvSpPr>
        <p:spPr>
          <a:xfrm>
            <a:off x="3263343" y="161301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re 1">
            <a:extLst>
              <a:ext uri="{FF2B5EF4-FFF2-40B4-BE49-F238E27FC236}">
                <a16:creationId xmlns:a16="http://schemas.microsoft.com/office/drawing/2014/main" id="{07A7DA66-74EA-B420-D6F4-2C55AD1D4669}"/>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Quels sont les mots difficiles dans le texte ? Levez la main. Je vais vous expliquer.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6E02CBB9-2272-0BCE-3176-33B851C97D67}"/>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8FE9C79A-39D0-430C-CF5C-577C1BAFDE0F}"/>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DF57052C-3FA4-11B0-AEBB-C2F1BDAB4A2E}"/>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A0F048B2-5C3E-612D-FFE8-355F78D8662A}"/>
                  </a:ext>
                </a:extLst>
              </p:cNvPr>
              <p:cNvPicPr/>
              <p:nvPr/>
            </p:nvPicPr>
            <p:blipFill>
              <a:blip r:embed="rId5"/>
              <a:stretch>
                <a:fillRect/>
              </a:stretch>
            </p:blipFill>
            <p:spPr>
              <a:xfrm>
                <a:off x="1593492" y="833185"/>
                <a:ext cx="26730" cy="23400"/>
              </a:xfrm>
              <a:prstGeom prst="rect">
                <a:avLst/>
              </a:prstGeom>
            </p:spPr>
          </p:pic>
        </mc:Fallback>
      </mc:AlternateContent>
      <p:sp>
        <p:nvSpPr>
          <p:cNvPr id="4" name="Rectangle : coins arrondis 3">
            <a:extLst>
              <a:ext uri="{FF2B5EF4-FFF2-40B4-BE49-F238E27FC236}">
                <a16:creationId xmlns:a16="http://schemas.microsoft.com/office/drawing/2014/main" id="{A7681B8C-B222-5F53-5F5F-0E5507A8E76E}"/>
              </a:ext>
            </a:extLst>
          </p:cNvPr>
          <p:cNvSpPr/>
          <p:nvPr/>
        </p:nvSpPr>
        <p:spPr>
          <a:xfrm>
            <a:off x="4952306" y="16123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ZoneTexte 6">
            <a:extLst>
              <a:ext uri="{FF2B5EF4-FFF2-40B4-BE49-F238E27FC236}">
                <a16:creationId xmlns:a16="http://schemas.microsoft.com/office/drawing/2014/main" id="{CD95EED1-AFEC-9FE7-E657-3BE97F0CD0C9}"/>
              </a:ext>
            </a:extLst>
          </p:cNvPr>
          <p:cNvSpPr txBox="1"/>
          <p:nvPr/>
        </p:nvSpPr>
        <p:spPr>
          <a:xfrm>
            <a:off x="3434816" y="1649106"/>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1</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8" name="ZoneTexte 7">
            <a:extLst>
              <a:ext uri="{FF2B5EF4-FFF2-40B4-BE49-F238E27FC236}">
                <a16:creationId xmlns:a16="http://schemas.microsoft.com/office/drawing/2014/main" id="{5AB82CC0-3EC1-AF21-3657-1364EB3C3B3F}"/>
              </a:ext>
            </a:extLst>
          </p:cNvPr>
          <p:cNvSpPr txBox="1"/>
          <p:nvPr/>
        </p:nvSpPr>
        <p:spPr>
          <a:xfrm>
            <a:off x="1576811" y="1641888"/>
            <a:ext cx="1903573" cy="43088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2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Partie 1/3</a:t>
            </a:r>
          </a:p>
        </p:txBody>
      </p:sp>
      <p:sp>
        <p:nvSpPr>
          <p:cNvPr id="10" name="ZoneTexte 9">
            <a:extLst>
              <a:ext uri="{FF2B5EF4-FFF2-40B4-BE49-F238E27FC236}">
                <a16:creationId xmlns:a16="http://schemas.microsoft.com/office/drawing/2014/main" id="{898BC33D-2224-21B0-8005-EE6E8D528975}"/>
              </a:ext>
            </a:extLst>
          </p:cNvPr>
          <p:cNvSpPr txBox="1"/>
          <p:nvPr/>
        </p:nvSpPr>
        <p:spPr>
          <a:xfrm>
            <a:off x="5094423" y="1612304"/>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solidFill>
                <a:effectLst/>
                <a:uLnTx/>
                <a:uFillTx/>
                <a:latin typeface="Dosis" pitchFamily="2" charset="0"/>
                <a:ea typeface="+mn-ea"/>
                <a:cs typeface="+mn-cs"/>
              </a:rPr>
              <a:t>Etape 2</a:t>
            </a:r>
            <a:endParaRPr kumimoji="0" lang="fr-FR" sz="2000" b="0" i="0" u="none" strike="noStrike" kern="1200" cap="none" spc="0" normalizeH="0" baseline="0" noProof="0" dirty="0">
              <a:ln w="0"/>
              <a:solidFill>
                <a:prstClr val="white"/>
              </a:solidFill>
              <a:effectLst/>
              <a:uLnTx/>
              <a:uFillTx/>
              <a:latin typeface="Dosis" pitchFamily="2" charset="0"/>
              <a:ea typeface="+mn-ea"/>
              <a:cs typeface="+mn-cs"/>
            </a:endParaRPr>
          </a:p>
        </p:txBody>
      </p:sp>
      <p:sp>
        <p:nvSpPr>
          <p:cNvPr id="13" name="Rectangle : coins arrondis 12">
            <a:extLst>
              <a:ext uri="{FF2B5EF4-FFF2-40B4-BE49-F238E27FC236}">
                <a16:creationId xmlns:a16="http://schemas.microsoft.com/office/drawing/2014/main" id="{782C7345-47D5-C569-A987-B1E0E508FD6B}"/>
              </a:ext>
            </a:extLst>
          </p:cNvPr>
          <p:cNvSpPr/>
          <p:nvPr/>
        </p:nvSpPr>
        <p:spPr>
          <a:xfrm>
            <a:off x="6671795" y="16123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ZoneTexte 13">
            <a:extLst>
              <a:ext uri="{FF2B5EF4-FFF2-40B4-BE49-F238E27FC236}">
                <a16:creationId xmlns:a16="http://schemas.microsoft.com/office/drawing/2014/main" id="{C014FBFB-9EED-0573-C7DD-3E40C1BC9A69}"/>
              </a:ext>
            </a:extLst>
          </p:cNvPr>
          <p:cNvSpPr txBox="1"/>
          <p:nvPr/>
        </p:nvSpPr>
        <p:spPr>
          <a:xfrm>
            <a:off x="6873794" y="1641888"/>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3</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pic>
        <p:nvPicPr>
          <p:cNvPr id="17" name="Image 16">
            <a:extLst>
              <a:ext uri="{FF2B5EF4-FFF2-40B4-BE49-F238E27FC236}">
                <a16:creationId xmlns:a16="http://schemas.microsoft.com/office/drawing/2014/main" id="{B5671AF7-8B61-7901-444F-AD77C8191685}"/>
              </a:ext>
            </a:extLst>
          </p:cNvPr>
          <p:cNvPicPr>
            <a:picLocks noChangeAspect="1"/>
          </p:cNvPicPr>
          <p:nvPr/>
        </p:nvPicPr>
        <p:blipFill>
          <a:blip r:embed="rId6"/>
          <a:stretch>
            <a:fillRect/>
          </a:stretch>
        </p:blipFill>
        <p:spPr>
          <a:xfrm>
            <a:off x="94996" y="539014"/>
            <a:ext cx="1148073" cy="1069105"/>
          </a:xfrm>
          <a:prstGeom prst="rect">
            <a:avLst/>
          </a:prstGeom>
        </p:spPr>
      </p:pic>
      <p:sp>
        <p:nvSpPr>
          <p:cNvPr id="3" name="ZoneTexte 2">
            <a:extLst>
              <a:ext uri="{FF2B5EF4-FFF2-40B4-BE49-F238E27FC236}">
                <a16:creationId xmlns:a16="http://schemas.microsoft.com/office/drawing/2014/main" id="{7AA94252-0809-E5A9-E090-848C0FC38739}"/>
              </a:ext>
            </a:extLst>
          </p:cNvPr>
          <p:cNvSpPr txBox="1"/>
          <p:nvPr/>
        </p:nvSpPr>
        <p:spPr>
          <a:xfrm>
            <a:off x="718874" y="2715134"/>
            <a:ext cx="7683635" cy="2804614"/>
          </a:xfrm>
          <a:prstGeom prst="rect">
            <a:avLst/>
          </a:prstGeom>
          <a:noFill/>
        </p:spPr>
        <p:txBody>
          <a:bodyPr wrap="square">
            <a:spAutoFit/>
          </a:bodyPr>
          <a:lstStyle/>
          <a:p>
            <a:pPr lvl="0" algn="ctr">
              <a:lnSpc>
                <a:spcPct val="150000"/>
              </a:lnSpc>
              <a:defRPr/>
            </a:pPr>
            <a:r>
              <a:rPr lang="fr-FR" sz="2000" b="1" dirty="0">
                <a:solidFill>
                  <a:srgbClr val="424D7B"/>
                </a:solidFill>
                <a:latin typeface="Dosis SemiBold" pitchFamily="2" charset="0"/>
              </a:rPr>
              <a:t>La Marche Verte </a:t>
            </a:r>
          </a:p>
          <a:p>
            <a:pPr lvl="0" algn="just">
              <a:lnSpc>
                <a:spcPct val="150000"/>
              </a:lnSpc>
              <a:defRPr/>
            </a:pPr>
            <a:r>
              <a:rPr lang="fr-FR" sz="2000" b="1" dirty="0">
                <a:solidFill>
                  <a:srgbClr val="424D7B"/>
                </a:solidFill>
                <a:latin typeface="Dosis SemiBold" pitchFamily="2" charset="0"/>
              </a:rPr>
              <a:t>En 1975, le Maroc a vécu un grand moment historique : la Marche Verte. Le Roi Hassan II avait lancé un appel à son peuple pour marcher pacifiquement vers le Sahara et défendre l’unité du pays. Plus de 350 000 volontaires, hommes, femmes et enfants, sont venus de toutes les régions, et ont répondu présents à l’appel du Roi. </a:t>
            </a:r>
          </a:p>
        </p:txBody>
      </p:sp>
    </p:spTree>
    <p:extLst>
      <p:ext uri="{BB962C8B-B14F-4D97-AF65-F5344CB8AC3E}">
        <p14:creationId xmlns:p14="http://schemas.microsoft.com/office/powerpoint/2010/main" val="14812407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6276E2-D57C-E20C-9CF2-A14276DE96D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18E7725-E5E1-1D84-D447-67B26AC27EB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question et cherchez la réponse dans le texte. Qui veut répondre ?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E9C7F3CB-5727-0D5F-C794-2E547279F0E8}"/>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E9C7F3CB-5727-0D5F-C794-2E547279F0E8}"/>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DF1840C5-850F-DC21-9927-9137E007481C}"/>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DF1840C5-850F-DC21-9927-9137E007481C}"/>
                  </a:ext>
                </a:extLst>
              </p:cNvPr>
              <p:cNvPicPr/>
              <p:nvPr/>
            </p:nvPicPr>
            <p:blipFill>
              <a:blip r:embed="rId5"/>
              <a:stretch>
                <a:fillRect/>
              </a:stretch>
            </p:blipFill>
            <p:spPr>
              <a:xfrm>
                <a:off x="1593492" y="833185"/>
                <a:ext cx="26730" cy="23400"/>
              </a:xfrm>
              <a:prstGeom prst="rect">
                <a:avLst/>
              </a:prstGeom>
            </p:spPr>
          </p:pic>
        </mc:Fallback>
      </mc:AlternateContent>
      <p:sp>
        <p:nvSpPr>
          <p:cNvPr id="18" name="Rectangle : coins arrondis 17">
            <a:extLst>
              <a:ext uri="{FF2B5EF4-FFF2-40B4-BE49-F238E27FC236}">
                <a16:creationId xmlns:a16="http://schemas.microsoft.com/office/drawing/2014/main" id="{3BD9AC3A-8E82-2183-A91D-93EFC0415486}"/>
              </a:ext>
            </a:extLst>
          </p:cNvPr>
          <p:cNvSpPr/>
          <p:nvPr/>
        </p:nvSpPr>
        <p:spPr>
          <a:xfrm>
            <a:off x="3235740" y="1585327"/>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ZoneTexte 20">
            <a:extLst>
              <a:ext uri="{FF2B5EF4-FFF2-40B4-BE49-F238E27FC236}">
                <a16:creationId xmlns:a16="http://schemas.microsoft.com/office/drawing/2014/main" id="{910F04CC-01C4-3913-EC74-0B8094F71A54}"/>
              </a:ext>
            </a:extLst>
          </p:cNvPr>
          <p:cNvSpPr txBox="1"/>
          <p:nvPr/>
        </p:nvSpPr>
        <p:spPr>
          <a:xfrm>
            <a:off x="3407213" y="1621420"/>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1</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22" name="ZoneTexte 21">
            <a:extLst>
              <a:ext uri="{FF2B5EF4-FFF2-40B4-BE49-F238E27FC236}">
                <a16:creationId xmlns:a16="http://schemas.microsoft.com/office/drawing/2014/main" id="{85253022-E68D-DDBF-65B1-E87B64CBA08B}"/>
              </a:ext>
            </a:extLst>
          </p:cNvPr>
          <p:cNvSpPr txBox="1"/>
          <p:nvPr/>
        </p:nvSpPr>
        <p:spPr>
          <a:xfrm>
            <a:off x="1592546" y="1636498"/>
            <a:ext cx="1903573" cy="43088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2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Partie 1/3</a:t>
            </a:r>
          </a:p>
        </p:txBody>
      </p:sp>
      <p:sp>
        <p:nvSpPr>
          <p:cNvPr id="24" name="Rectangle : coins arrondis 23">
            <a:extLst>
              <a:ext uri="{FF2B5EF4-FFF2-40B4-BE49-F238E27FC236}">
                <a16:creationId xmlns:a16="http://schemas.microsoft.com/office/drawing/2014/main" id="{DDEDFFF3-D62E-FA63-D1CA-66900C4A0F8B}"/>
              </a:ext>
            </a:extLst>
          </p:cNvPr>
          <p:cNvSpPr/>
          <p:nvPr/>
        </p:nvSpPr>
        <p:spPr>
          <a:xfrm>
            <a:off x="4969398" y="1603868"/>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ZoneTexte 24">
            <a:extLst>
              <a:ext uri="{FF2B5EF4-FFF2-40B4-BE49-F238E27FC236}">
                <a16:creationId xmlns:a16="http://schemas.microsoft.com/office/drawing/2014/main" id="{BF13C0DB-C730-7174-228E-5F2A323D6ED5}"/>
              </a:ext>
            </a:extLst>
          </p:cNvPr>
          <p:cNvSpPr txBox="1"/>
          <p:nvPr/>
        </p:nvSpPr>
        <p:spPr>
          <a:xfrm>
            <a:off x="5171397" y="1633452"/>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2</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28" name="Rectangle : coins arrondis 27">
            <a:extLst>
              <a:ext uri="{FF2B5EF4-FFF2-40B4-BE49-F238E27FC236}">
                <a16:creationId xmlns:a16="http://schemas.microsoft.com/office/drawing/2014/main" id="{076FF990-BC6D-8851-754D-B7DB6E0D5C52}"/>
              </a:ext>
            </a:extLst>
          </p:cNvPr>
          <p:cNvSpPr/>
          <p:nvPr/>
        </p:nvSpPr>
        <p:spPr>
          <a:xfrm>
            <a:off x="6686127" y="1603868"/>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9" name="ZoneTexte 28">
            <a:extLst>
              <a:ext uri="{FF2B5EF4-FFF2-40B4-BE49-F238E27FC236}">
                <a16:creationId xmlns:a16="http://schemas.microsoft.com/office/drawing/2014/main" id="{EF5B4E4A-9858-0769-6C3A-EA4921ECB6D6}"/>
              </a:ext>
            </a:extLst>
          </p:cNvPr>
          <p:cNvSpPr txBox="1"/>
          <p:nvPr/>
        </p:nvSpPr>
        <p:spPr>
          <a:xfrm>
            <a:off x="6878501" y="1640670"/>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solidFill>
                <a:effectLst/>
                <a:uLnTx/>
                <a:uFillTx/>
                <a:latin typeface="Dosis" pitchFamily="2" charset="0"/>
                <a:ea typeface="+mn-ea"/>
                <a:cs typeface="+mn-cs"/>
              </a:rPr>
              <a:t>Etape 3</a:t>
            </a:r>
            <a:endParaRPr kumimoji="0" lang="fr-FR" sz="2000" b="0" i="0" u="none" strike="noStrike" kern="1200" cap="none" spc="0" normalizeH="0" baseline="0" noProof="0" dirty="0">
              <a:ln w="0"/>
              <a:solidFill>
                <a:prstClr val="white"/>
              </a:solidFill>
              <a:effectLst/>
              <a:uLnTx/>
              <a:uFillTx/>
              <a:latin typeface="Dosis" pitchFamily="2" charset="0"/>
              <a:ea typeface="+mn-ea"/>
              <a:cs typeface="+mn-cs"/>
            </a:endParaRPr>
          </a:p>
        </p:txBody>
      </p:sp>
      <p:sp>
        <p:nvSpPr>
          <p:cNvPr id="3" name="ZoneTexte 2">
            <a:extLst>
              <a:ext uri="{FF2B5EF4-FFF2-40B4-BE49-F238E27FC236}">
                <a16:creationId xmlns:a16="http://schemas.microsoft.com/office/drawing/2014/main" id="{DFF3BE0D-45CA-F95C-1B13-12C61EB78911}"/>
              </a:ext>
            </a:extLst>
          </p:cNvPr>
          <p:cNvSpPr txBox="1"/>
          <p:nvPr/>
        </p:nvSpPr>
        <p:spPr>
          <a:xfrm>
            <a:off x="272137" y="2394273"/>
            <a:ext cx="8380047"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472C4">
                    <a:lumMod val="50000"/>
                  </a:srgbClr>
                </a:solidFill>
                <a:effectLst/>
                <a:uLnTx/>
                <a:uFillTx/>
                <a:latin typeface="Dosis" pitchFamily="2" charset="0"/>
                <a:ea typeface="+mn-ea"/>
                <a:cs typeface="+mn-cs"/>
              </a:rPr>
              <a:t>Question 1 : Qu’est-ce que la marche verte ? </a:t>
            </a:r>
          </a:p>
        </p:txBody>
      </p:sp>
      <p:pic>
        <p:nvPicPr>
          <p:cNvPr id="9" name="Image 8">
            <a:extLst>
              <a:ext uri="{FF2B5EF4-FFF2-40B4-BE49-F238E27FC236}">
                <a16:creationId xmlns:a16="http://schemas.microsoft.com/office/drawing/2014/main" id="{2934DC6A-8DF1-E572-BF80-A1114ACC54AF}"/>
              </a:ext>
            </a:extLst>
          </p:cNvPr>
          <p:cNvPicPr>
            <a:picLocks noChangeAspect="1"/>
          </p:cNvPicPr>
          <p:nvPr/>
        </p:nvPicPr>
        <p:blipFill>
          <a:blip r:embed="rId6"/>
          <a:stretch>
            <a:fillRect/>
          </a:stretch>
        </p:blipFill>
        <p:spPr>
          <a:xfrm>
            <a:off x="94996" y="539014"/>
            <a:ext cx="1148073" cy="1069105"/>
          </a:xfrm>
          <a:prstGeom prst="rect">
            <a:avLst/>
          </a:prstGeom>
        </p:spPr>
      </p:pic>
      <p:sp>
        <p:nvSpPr>
          <p:cNvPr id="4" name="ZoneTexte 3">
            <a:extLst>
              <a:ext uri="{FF2B5EF4-FFF2-40B4-BE49-F238E27FC236}">
                <a16:creationId xmlns:a16="http://schemas.microsoft.com/office/drawing/2014/main" id="{A957055C-EE0B-8A88-0057-09D3FF509E69}"/>
              </a:ext>
            </a:extLst>
          </p:cNvPr>
          <p:cNvSpPr txBox="1"/>
          <p:nvPr/>
        </p:nvSpPr>
        <p:spPr>
          <a:xfrm>
            <a:off x="702579" y="3182826"/>
            <a:ext cx="7683635" cy="2804614"/>
          </a:xfrm>
          <a:prstGeom prst="rect">
            <a:avLst/>
          </a:prstGeom>
          <a:noFill/>
        </p:spPr>
        <p:txBody>
          <a:bodyPr wrap="square">
            <a:spAutoFit/>
          </a:bodyPr>
          <a:lstStyle/>
          <a:p>
            <a:pPr lvl="0" algn="ctr">
              <a:lnSpc>
                <a:spcPct val="150000"/>
              </a:lnSpc>
              <a:defRPr/>
            </a:pPr>
            <a:r>
              <a:rPr lang="fr-FR" sz="2000" b="1" dirty="0">
                <a:solidFill>
                  <a:srgbClr val="424D7B"/>
                </a:solidFill>
                <a:latin typeface="Dosis SemiBold" pitchFamily="2" charset="0"/>
              </a:rPr>
              <a:t>La Marche Verte </a:t>
            </a:r>
          </a:p>
          <a:p>
            <a:pPr lvl="0" algn="just">
              <a:lnSpc>
                <a:spcPct val="150000"/>
              </a:lnSpc>
              <a:defRPr/>
            </a:pPr>
            <a:r>
              <a:rPr lang="fr-FR" sz="2000" b="1" dirty="0">
                <a:solidFill>
                  <a:srgbClr val="424D7B"/>
                </a:solidFill>
                <a:latin typeface="Dosis SemiBold" pitchFamily="2" charset="0"/>
              </a:rPr>
              <a:t>En 1975, le Maroc a vécu un grand moment historique : la Marche Verte. Le Roi Hassan II avait lancé un appel à son peuple pour marcher pacifiquement vers le Sahara et défendre l’unité du pays. Plus de 350 000 volontaires, hommes, femmes et enfants, sont venus de toutes les régions, et ont répondu présents à l’appel du Roi. </a:t>
            </a:r>
          </a:p>
        </p:txBody>
      </p:sp>
    </p:spTree>
    <p:extLst>
      <p:ext uri="{BB962C8B-B14F-4D97-AF65-F5344CB8AC3E}">
        <p14:creationId xmlns:p14="http://schemas.microsoft.com/office/powerpoint/2010/main" val="2924261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C5D075-1B8C-35A0-A3A2-766A245D846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FC4C3EF-AAB6-5E1B-2D01-195F681198B6}"/>
              </a:ext>
            </a:extLst>
          </p:cNvPr>
          <p:cNvSpPr>
            <a:spLocks noGrp="1"/>
          </p:cNvSpPr>
          <p:nvPr>
            <p:ph type="title"/>
          </p:nvPr>
        </p:nvSpPr>
        <p:spPr>
          <a:xfrm>
            <a:off x="1692000" y="756000"/>
            <a:ext cx="6840000" cy="612000"/>
          </a:xfrm>
        </p:spPr>
        <p:txBody>
          <a:bodyPr>
            <a:normAutofit fontScale="90000"/>
          </a:bodyPr>
          <a:lstStyle/>
          <a:p>
            <a:r>
              <a:rPr lang="fr-FR" dirty="0">
                <a:solidFill>
                  <a:schemeClr val="tx1">
                    <a:lumMod val="65000"/>
                    <a:lumOff val="35000"/>
                  </a:schemeClr>
                </a:solidFill>
                <a:latin typeface="Dosis Medium" pitchFamily="2" charset="0"/>
              </a:rPr>
              <a:t>La question est : « Qui ? » Je cherche dans le texte une personne. La réponse est  : Le Roi Hassan II avait lancé un appel à son peuple pour marcher pacifiquement vers le Sahara et défendre l’unité du pays.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921AEFEE-F029-A61D-4E86-B1D67BF3CC4F}"/>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E9C7F3CB-5727-0D5F-C794-2E547279F0E8}"/>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2CBC1FCC-D2FF-AD88-CA04-0C9A708E500D}"/>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DF1840C5-850F-DC21-9927-9137E007481C}"/>
                  </a:ext>
                </a:extLst>
              </p:cNvPr>
              <p:cNvPicPr/>
              <p:nvPr/>
            </p:nvPicPr>
            <p:blipFill>
              <a:blip r:embed="rId5"/>
              <a:stretch>
                <a:fillRect/>
              </a:stretch>
            </p:blipFill>
            <p:spPr>
              <a:xfrm>
                <a:off x="1593492" y="833185"/>
                <a:ext cx="26730" cy="23400"/>
              </a:xfrm>
              <a:prstGeom prst="rect">
                <a:avLst/>
              </a:prstGeom>
            </p:spPr>
          </p:pic>
        </mc:Fallback>
      </mc:AlternateContent>
      <p:sp>
        <p:nvSpPr>
          <p:cNvPr id="18" name="Rectangle : coins arrondis 17">
            <a:extLst>
              <a:ext uri="{FF2B5EF4-FFF2-40B4-BE49-F238E27FC236}">
                <a16:creationId xmlns:a16="http://schemas.microsoft.com/office/drawing/2014/main" id="{134F1B81-06BC-62E8-DF49-29AE4FBFD93F}"/>
              </a:ext>
            </a:extLst>
          </p:cNvPr>
          <p:cNvSpPr/>
          <p:nvPr/>
        </p:nvSpPr>
        <p:spPr>
          <a:xfrm>
            <a:off x="3235740" y="1585327"/>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ZoneTexte 20">
            <a:extLst>
              <a:ext uri="{FF2B5EF4-FFF2-40B4-BE49-F238E27FC236}">
                <a16:creationId xmlns:a16="http://schemas.microsoft.com/office/drawing/2014/main" id="{D73E80A0-F398-4498-CFEC-1EFAF314860C}"/>
              </a:ext>
            </a:extLst>
          </p:cNvPr>
          <p:cNvSpPr txBox="1"/>
          <p:nvPr/>
        </p:nvSpPr>
        <p:spPr>
          <a:xfrm>
            <a:off x="3407213" y="1621420"/>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1</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22" name="ZoneTexte 21">
            <a:extLst>
              <a:ext uri="{FF2B5EF4-FFF2-40B4-BE49-F238E27FC236}">
                <a16:creationId xmlns:a16="http://schemas.microsoft.com/office/drawing/2014/main" id="{BC775FA1-3B30-0205-A357-AC7F133E663D}"/>
              </a:ext>
            </a:extLst>
          </p:cNvPr>
          <p:cNvSpPr txBox="1"/>
          <p:nvPr/>
        </p:nvSpPr>
        <p:spPr>
          <a:xfrm>
            <a:off x="1592546" y="1636498"/>
            <a:ext cx="1903573" cy="43088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2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Partie 1/3</a:t>
            </a:r>
          </a:p>
        </p:txBody>
      </p:sp>
      <p:sp>
        <p:nvSpPr>
          <p:cNvPr id="24" name="Rectangle : coins arrondis 23">
            <a:extLst>
              <a:ext uri="{FF2B5EF4-FFF2-40B4-BE49-F238E27FC236}">
                <a16:creationId xmlns:a16="http://schemas.microsoft.com/office/drawing/2014/main" id="{E08B5041-2DE0-8F0F-9C18-83FF5284821F}"/>
              </a:ext>
            </a:extLst>
          </p:cNvPr>
          <p:cNvSpPr/>
          <p:nvPr/>
        </p:nvSpPr>
        <p:spPr>
          <a:xfrm>
            <a:off x="4969398" y="1603868"/>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ZoneTexte 24">
            <a:extLst>
              <a:ext uri="{FF2B5EF4-FFF2-40B4-BE49-F238E27FC236}">
                <a16:creationId xmlns:a16="http://schemas.microsoft.com/office/drawing/2014/main" id="{E77912E8-4027-024A-4C33-D87FE6472A05}"/>
              </a:ext>
            </a:extLst>
          </p:cNvPr>
          <p:cNvSpPr txBox="1"/>
          <p:nvPr/>
        </p:nvSpPr>
        <p:spPr>
          <a:xfrm>
            <a:off x="5171397" y="1633452"/>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2</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28" name="Rectangle : coins arrondis 27">
            <a:extLst>
              <a:ext uri="{FF2B5EF4-FFF2-40B4-BE49-F238E27FC236}">
                <a16:creationId xmlns:a16="http://schemas.microsoft.com/office/drawing/2014/main" id="{0E98F4D8-9E95-C751-B7A7-6D44A984B2FD}"/>
              </a:ext>
            </a:extLst>
          </p:cNvPr>
          <p:cNvSpPr/>
          <p:nvPr/>
        </p:nvSpPr>
        <p:spPr>
          <a:xfrm>
            <a:off x="6686127" y="1603868"/>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9" name="ZoneTexte 28">
            <a:extLst>
              <a:ext uri="{FF2B5EF4-FFF2-40B4-BE49-F238E27FC236}">
                <a16:creationId xmlns:a16="http://schemas.microsoft.com/office/drawing/2014/main" id="{D767B2D2-08B4-3566-320E-A89541A9713F}"/>
              </a:ext>
            </a:extLst>
          </p:cNvPr>
          <p:cNvSpPr txBox="1"/>
          <p:nvPr/>
        </p:nvSpPr>
        <p:spPr>
          <a:xfrm>
            <a:off x="6878501" y="1640670"/>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solidFill>
                <a:effectLst/>
                <a:uLnTx/>
                <a:uFillTx/>
                <a:latin typeface="Dosis" pitchFamily="2" charset="0"/>
                <a:ea typeface="+mn-ea"/>
                <a:cs typeface="+mn-cs"/>
              </a:rPr>
              <a:t>Etape 3</a:t>
            </a:r>
            <a:endParaRPr kumimoji="0" lang="fr-FR" sz="2000" b="0" i="0" u="none" strike="noStrike" kern="1200" cap="none" spc="0" normalizeH="0" baseline="0" noProof="0" dirty="0">
              <a:ln w="0"/>
              <a:solidFill>
                <a:prstClr val="white"/>
              </a:solidFill>
              <a:effectLst/>
              <a:uLnTx/>
              <a:uFillTx/>
              <a:latin typeface="Dosis" pitchFamily="2" charset="0"/>
              <a:ea typeface="+mn-ea"/>
              <a:cs typeface="+mn-cs"/>
            </a:endParaRPr>
          </a:p>
        </p:txBody>
      </p:sp>
      <p:pic>
        <p:nvPicPr>
          <p:cNvPr id="9" name="Image 8">
            <a:extLst>
              <a:ext uri="{FF2B5EF4-FFF2-40B4-BE49-F238E27FC236}">
                <a16:creationId xmlns:a16="http://schemas.microsoft.com/office/drawing/2014/main" id="{0254D234-428F-DA18-8463-ED18742E3D2B}"/>
              </a:ext>
            </a:extLst>
          </p:cNvPr>
          <p:cNvPicPr>
            <a:picLocks noChangeAspect="1"/>
          </p:cNvPicPr>
          <p:nvPr/>
        </p:nvPicPr>
        <p:blipFill>
          <a:blip r:embed="rId6"/>
          <a:stretch>
            <a:fillRect/>
          </a:stretch>
        </p:blipFill>
        <p:spPr>
          <a:xfrm>
            <a:off x="94996" y="539014"/>
            <a:ext cx="1148073" cy="1069105"/>
          </a:xfrm>
          <a:prstGeom prst="rect">
            <a:avLst/>
          </a:prstGeom>
        </p:spPr>
      </p:pic>
      <p:sp>
        <p:nvSpPr>
          <p:cNvPr id="3" name="ZoneTexte 2">
            <a:extLst>
              <a:ext uri="{FF2B5EF4-FFF2-40B4-BE49-F238E27FC236}">
                <a16:creationId xmlns:a16="http://schemas.microsoft.com/office/drawing/2014/main" id="{0C4D2889-165A-F4BC-6F13-DB50D74DA00B}"/>
              </a:ext>
            </a:extLst>
          </p:cNvPr>
          <p:cNvSpPr txBox="1"/>
          <p:nvPr/>
        </p:nvSpPr>
        <p:spPr>
          <a:xfrm>
            <a:off x="730182" y="3211201"/>
            <a:ext cx="7683635" cy="2804614"/>
          </a:xfrm>
          <a:prstGeom prst="rect">
            <a:avLst/>
          </a:prstGeom>
          <a:noFill/>
        </p:spPr>
        <p:txBody>
          <a:bodyPr wrap="square">
            <a:spAutoFit/>
          </a:bodyPr>
          <a:lstStyle/>
          <a:p>
            <a:pPr lvl="0" algn="ctr">
              <a:lnSpc>
                <a:spcPct val="150000"/>
              </a:lnSpc>
              <a:defRPr/>
            </a:pPr>
            <a:r>
              <a:rPr lang="fr-FR" sz="2000" b="1" dirty="0">
                <a:solidFill>
                  <a:srgbClr val="424D7B"/>
                </a:solidFill>
                <a:latin typeface="Dosis SemiBold" pitchFamily="2" charset="0"/>
              </a:rPr>
              <a:t>La Marche Verte </a:t>
            </a:r>
          </a:p>
          <a:p>
            <a:pPr lvl="0" algn="just">
              <a:lnSpc>
                <a:spcPct val="150000"/>
              </a:lnSpc>
              <a:defRPr/>
            </a:pPr>
            <a:r>
              <a:rPr lang="fr-FR" sz="2000" b="1" dirty="0">
                <a:solidFill>
                  <a:srgbClr val="424D7B"/>
                </a:solidFill>
                <a:latin typeface="Dosis SemiBold" pitchFamily="2" charset="0"/>
              </a:rPr>
              <a:t>En 1975, le Maroc a vécu un grand moment historique : la Marche Verte. </a:t>
            </a:r>
            <a:r>
              <a:rPr lang="fr-FR" sz="2000" b="1" dirty="0">
                <a:solidFill>
                  <a:srgbClr val="C00000"/>
                </a:solidFill>
                <a:latin typeface="Dosis SemiBold" pitchFamily="2" charset="0"/>
              </a:rPr>
              <a:t>Le Roi Hassan II avait lancé un appel à son peuple pour marcher pacifiquement vers le Sahara et défendre l’unité du pays. </a:t>
            </a:r>
            <a:r>
              <a:rPr lang="fr-FR" sz="2000" b="1" dirty="0">
                <a:solidFill>
                  <a:srgbClr val="424D7B"/>
                </a:solidFill>
                <a:latin typeface="Dosis SemiBold" pitchFamily="2" charset="0"/>
              </a:rPr>
              <a:t>Plus de 350 000 volontaires, hommes, femmes et enfants, sont venus de toutes les régions, et ont répondu présents à l’appel du Roi. </a:t>
            </a:r>
          </a:p>
        </p:txBody>
      </p:sp>
      <p:sp>
        <p:nvSpPr>
          <p:cNvPr id="4" name="ZoneTexte 3">
            <a:extLst>
              <a:ext uri="{FF2B5EF4-FFF2-40B4-BE49-F238E27FC236}">
                <a16:creationId xmlns:a16="http://schemas.microsoft.com/office/drawing/2014/main" id="{C4810FDC-E80E-D0FD-2946-7FE0C42BD2A7}"/>
              </a:ext>
            </a:extLst>
          </p:cNvPr>
          <p:cNvSpPr txBox="1"/>
          <p:nvPr/>
        </p:nvSpPr>
        <p:spPr>
          <a:xfrm>
            <a:off x="272137" y="2394273"/>
            <a:ext cx="8380047"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472C4">
                    <a:lumMod val="50000"/>
                  </a:srgbClr>
                </a:solidFill>
                <a:effectLst/>
                <a:uLnTx/>
                <a:uFillTx/>
                <a:latin typeface="Dosis" pitchFamily="2" charset="0"/>
                <a:ea typeface="+mn-ea"/>
                <a:cs typeface="+mn-cs"/>
              </a:rPr>
              <a:t>Question 1 : </a:t>
            </a:r>
            <a:r>
              <a:rPr kumimoji="0" lang="fr-FR" sz="2400" b="1" i="0" u="none" strike="noStrike" kern="1200" cap="none" spc="0" normalizeH="0" baseline="0" noProof="0" dirty="0">
                <a:ln>
                  <a:noFill/>
                </a:ln>
                <a:solidFill>
                  <a:srgbClr val="C00000"/>
                </a:solidFill>
                <a:effectLst/>
                <a:uLnTx/>
                <a:uFillTx/>
                <a:latin typeface="Dosis" pitchFamily="2" charset="0"/>
                <a:ea typeface="+mn-ea"/>
                <a:cs typeface="+mn-cs"/>
              </a:rPr>
              <a:t>Qui</a:t>
            </a:r>
            <a:r>
              <a:rPr kumimoji="0" lang="fr-FR" sz="2400" b="1" i="0" u="none" strike="noStrike" kern="1200" cap="none" spc="0" normalizeH="0" baseline="0" noProof="0" dirty="0">
                <a:ln>
                  <a:noFill/>
                </a:ln>
                <a:solidFill>
                  <a:srgbClr val="E84234"/>
                </a:solidFill>
                <a:effectLst/>
                <a:uLnTx/>
                <a:uFillTx/>
                <a:latin typeface="Dosis" pitchFamily="2" charset="0"/>
                <a:ea typeface="+mn-ea"/>
                <a:cs typeface="+mn-cs"/>
              </a:rPr>
              <a:t> </a:t>
            </a:r>
            <a:r>
              <a:rPr lang="fr-FR" sz="2400" b="1" dirty="0">
                <a:solidFill>
                  <a:srgbClr val="4472C4">
                    <a:lumMod val="50000"/>
                  </a:srgbClr>
                </a:solidFill>
                <a:latin typeface="Dosis" pitchFamily="2" charset="0"/>
              </a:rPr>
              <a:t>a lancé</a:t>
            </a:r>
            <a:r>
              <a:rPr kumimoji="0" lang="fr-FR" sz="2400" b="1" i="0" u="none" strike="noStrike" kern="1200" cap="none" spc="0" normalizeH="0" baseline="0" noProof="0" dirty="0">
                <a:ln>
                  <a:noFill/>
                </a:ln>
                <a:solidFill>
                  <a:srgbClr val="4472C4">
                    <a:lumMod val="50000"/>
                  </a:srgbClr>
                </a:solidFill>
                <a:effectLst/>
                <a:uLnTx/>
                <a:uFillTx/>
                <a:latin typeface="Dosis" pitchFamily="2" charset="0"/>
                <a:ea typeface="+mn-ea"/>
                <a:cs typeface="+mn-cs"/>
              </a:rPr>
              <a:t> un appel à son peuple ? </a:t>
            </a:r>
          </a:p>
        </p:txBody>
      </p:sp>
    </p:spTree>
    <p:extLst>
      <p:ext uri="{BB962C8B-B14F-4D97-AF65-F5344CB8AC3E}">
        <p14:creationId xmlns:p14="http://schemas.microsoft.com/office/powerpoint/2010/main" val="5684043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EBA238-85B9-00CA-1FD9-75C790DCA09E}"/>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BEBC369E-965A-5C64-57FC-83E112C646AC}"/>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BEBC369E-965A-5C64-57FC-83E112C646AC}"/>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0479FC0A-437D-89C7-35E1-5DA9474F7FDC}"/>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0479FC0A-437D-89C7-35E1-5DA9474F7FDC}"/>
                  </a:ext>
                </a:extLst>
              </p:cNvPr>
              <p:cNvPicPr/>
              <p:nvPr/>
            </p:nvPicPr>
            <p:blipFill>
              <a:blip r:embed="rId7"/>
              <a:stretch>
                <a:fillRect/>
              </a:stretch>
            </p:blipFill>
            <p:spPr>
              <a:xfrm>
                <a:off x="1593492" y="833185"/>
                <a:ext cx="26730" cy="23400"/>
              </a:xfrm>
              <a:prstGeom prst="rect">
                <a:avLst/>
              </a:prstGeom>
            </p:spPr>
          </p:pic>
        </mc:Fallback>
      </mc:AlternateContent>
      <p:sp>
        <p:nvSpPr>
          <p:cNvPr id="9" name="Titre 1">
            <a:extLst>
              <a:ext uri="{FF2B5EF4-FFF2-40B4-BE49-F238E27FC236}">
                <a16:creationId xmlns:a16="http://schemas.microsoft.com/office/drawing/2014/main" id="{E7DBAC51-4742-BA2E-9BA9-05AC8C19FAF9}"/>
              </a:ext>
            </a:extLst>
          </p:cNvPr>
          <p:cNvSpPr txBox="1">
            <a:spLocks/>
          </p:cNvSpPr>
          <p:nvPr/>
        </p:nvSpPr>
        <p:spPr>
          <a:xfrm>
            <a:off x="1691999" y="756000"/>
            <a:ext cx="7042243" cy="612000"/>
          </a:xfrm>
          <a:prstGeom prst="rect">
            <a:avLst/>
          </a:prstGeom>
        </p:spPr>
        <p:txBody>
          <a:bodyPr vert="horz" lIns="91440" tIns="45720" rIns="91440" bIns="45720" rtlCol="0" anchor="ctr">
            <a:normAutofit fontScale="97500"/>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fr-FR" sz="1800" b="0" i="0" u="none" strike="noStrike" kern="1200" cap="none" spc="0" normalizeH="0" baseline="0" noProof="0" dirty="0">
                <a:ln>
                  <a:noFill/>
                </a:ln>
                <a:solidFill>
                  <a:prstClr val="black"/>
                </a:solidFill>
                <a:effectLst/>
                <a:uLnTx/>
                <a:uFillTx/>
                <a:latin typeface="Dosis Medium" pitchFamily="2" charset="0"/>
                <a:ea typeface="+mn-ea"/>
                <a:cs typeface="+mn-cs"/>
              </a:rPr>
            </a:br>
            <a:endPar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endParaRPr>
          </a:p>
        </p:txBody>
      </p:sp>
      <p:sp>
        <p:nvSpPr>
          <p:cNvPr id="10" name="Titre 1">
            <a:extLst>
              <a:ext uri="{FF2B5EF4-FFF2-40B4-BE49-F238E27FC236}">
                <a16:creationId xmlns:a16="http://schemas.microsoft.com/office/drawing/2014/main" id="{6FDE41D3-79F9-E839-7C63-441B0EC8ACAF}"/>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endParaRPr kumimoji="0" lang="fr-FR" sz="1600" b="0" i="0" u="none" strike="noStrike" kern="1200" cap="none" spc="0" normalizeH="0" baseline="0" noProof="0" dirty="0">
              <a:ln>
                <a:noFill/>
              </a:ln>
              <a:solidFill>
                <a:prstClr val="white">
                  <a:lumMod val="65000"/>
                </a:prstClr>
              </a:solidFill>
              <a:effectLst/>
              <a:uLnTx/>
              <a:uFillTx/>
              <a:latin typeface="Calibri"/>
              <a:ea typeface="+mn-ea"/>
              <a:cs typeface="+mn-cs"/>
            </a:endParaRPr>
          </a:p>
        </p:txBody>
      </p:sp>
      <p:grpSp>
        <p:nvGrpSpPr>
          <p:cNvPr id="20" name="Groupe 19">
            <a:extLst>
              <a:ext uri="{FF2B5EF4-FFF2-40B4-BE49-F238E27FC236}">
                <a16:creationId xmlns:a16="http://schemas.microsoft.com/office/drawing/2014/main" id="{3C768B60-02EB-DF61-0EE7-4344FAC3577D}"/>
              </a:ext>
            </a:extLst>
          </p:cNvPr>
          <p:cNvGrpSpPr/>
          <p:nvPr/>
        </p:nvGrpSpPr>
        <p:grpSpPr>
          <a:xfrm>
            <a:off x="80765" y="643788"/>
            <a:ext cx="1147140" cy="980797"/>
            <a:chOff x="113769" y="634753"/>
            <a:chExt cx="1147140" cy="980797"/>
          </a:xfrm>
        </p:grpSpPr>
        <p:pic>
          <p:nvPicPr>
            <p:cNvPr id="21" name="Image 20">
              <a:extLst>
                <a:ext uri="{FF2B5EF4-FFF2-40B4-BE49-F238E27FC236}">
                  <a16:creationId xmlns:a16="http://schemas.microsoft.com/office/drawing/2014/main" id="{576AE082-7372-42A9-7F33-6B2302D304F2}"/>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D6AC993-4F70-DF7E-3A5E-0257AC86F247}"/>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3" name="Rectangle : coins arrondis 22">
            <a:extLst>
              <a:ext uri="{FF2B5EF4-FFF2-40B4-BE49-F238E27FC236}">
                <a16:creationId xmlns:a16="http://schemas.microsoft.com/office/drawing/2014/main" id="{CE97369F-AC0E-FD0C-AE66-18BD030F1392}"/>
              </a:ext>
            </a:extLst>
          </p:cNvPr>
          <p:cNvSpPr/>
          <p:nvPr/>
        </p:nvSpPr>
        <p:spPr>
          <a:xfrm>
            <a:off x="3990251" y="1899090"/>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4" name="Rectangle : coins arrondis 23">
            <a:extLst>
              <a:ext uri="{FF2B5EF4-FFF2-40B4-BE49-F238E27FC236}">
                <a16:creationId xmlns:a16="http://schemas.microsoft.com/office/drawing/2014/main" id="{BD8B96DF-BB18-FDE8-E5AF-C7D9F77174BD}"/>
              </a:ext>
            </a:extLst>
          </p:cNvPr>
          <p:cNvSpPr/>
          <p:nvPr/>
        </p:nvSpPr>
        <p:spPr>
          <a:xfrm>
            <a:off x="2299004" y="1895103"/>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ZoneTexte 24">
            <a:extLst>
              <a:ext uri="{FF2B5EF4-FFF2-40B4-BE49-F238E27FC236}">
                <a16:creationId xmlns:a16="http://schemas.microsoft.com/office/drawing/2014/main" id="{AC2AAB98-C37F-50CD-CB02-7624AA3C7EDC}"/>
              </a:ext>
            </a:extLst>
          </p:cNvPr>
          <p:cNvSpPr txBox="1"/>
          <p:nvPr/>
        </p:nvSpPr>
        <p:spPr>
          <a:xfrm>
            <a:off x="4245627" y="1893649"/>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2</a:t>
            </a:r>
          </a:p>
        </p:txBody>
      </p:sp>
      <p:sp>
        <p:nvSpPr>
          <p:cNvPr id="26" name="ZoneTexte 25">
            <a:extLst>
              <a:ext uri="{FF2B5EF4-FFF2-40B4-BE49-F238E27FC236}">
                <a16:creationId xmlns:a16="http://schemas.microsoft.com/office/drawing/2014/main" id="{E9D96A58-CD09-A64E-AB07-020E0E61A074}"/>
              </a:ext>
            </a:extLst>
          </p:cNvPr>
          <p:cNvSpPr txBox="1"/>
          <p:nvPr/>
        </p:nvSpPr>
        <p:spPr>
          <a:xfrm>
            <a:off x="2539822" y="1904002"/>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1</a:t>
            </a:r>
          </a:p>
        </p:txBody>
      </p:sp>
      <p:sp>
        <p:nvSpPr>
          <p:cNvPr id="27" name="Rectangle : coins arrondis 26">
            <a:extLst>
              <a:ext uri="{FF2B5EF4-FFF2-40B4-BE49-F238E27FC236}">
                <a16:creationId xmlns:a16="http://schemas.microsoft.com/office/drawing/2014/main" id="{F9A8D751-EE66-8B5A-9822-9F7BADDDE775}"/>
              </a:ext>
            </a:extLst>
          </p:cNvPr>
          <p:cNvSpPr/>
          <p:nvPr/>
        </p:nvSpPr>
        <p:spPr>
          <a:xfrm>
            <a:off x="5696056" y="1914353"/>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ZoneTexte 27">
            <a:extLst>
              <a:ext uri="{FF2B5EF4-FFF2-40B4-BE49-F238E27FC236}">
                <a16:creationId xmlns:a16="http://schemas.microsoft.com/office/drawing/2014/main" id="{968E2ABB-2975-8901-0D66-1526173CB8C0}"/>
              </a:ext>
            </a:extLst>
          </p:cNvPr>
          <p:cNvSpPr txBox="1"/>
          <p:nvPr/>
        </p:nvSpPr>
        <p:spPr>
          <a:xfrm>
            <a:off x="5936874" y="1904002"/>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3" name="ZoneTexte 2">
            <a:extLst>
              <a:ext uri="{FF2B5EF4-FFF2-40B4-BE49-F238E27FC236}">
                <a16:creationId xmlns:a16="http://schemas.microsoft.com/office/drawing/2014/main" id="{F2BFF8B7-18FA-9F8C-0099-AF62AA72DC21}"/>
              </a:ext>
            </a:extLst>
          </p:cNvPr>
          <p:cNvSpPr txBox="1"/>
          <p:nvPr/>
        </p:nvSpPr>
        <p:spPr>
          <a:xfrm>
            <a:off x="1132897" y="2745504"/>
            <a:ext cx="7102791" cy="2793072"/>
          </a:xfrm>
          <a:prstGeom prst="rect">
            <a:avLst/>
          </a:prstGeom>
          <a:noFill/>
        </p:spPr>
        <p:txBody>
          <a:bodyPr wrap="square">
            <a:spAutoFit/>
          </a:bodyPr>
          <a:lstStyle/>
          <a:p>
            <a:pPr lvl="0" algn="just">
              <a:lnSpc>
                <a:spcPct val="150000"/>
              </a:lnSpc>
              <a:defRPr/>
            </a:pPr>
            <a:r>
              <a:rPr lang="fr-FR" sz="2400" b="1" dirty="0">
                <a:solidFill>
                  <a:srgbClr val="424D7B"/>
                </a:solidFill>
                <a:latin typeface="Dosis SemiBold" pitchFamily="2" charset="0"/>
              </a:rPr>
              <a:t>Beaucoup portaient un drapeau, un Coran ou un portrait du Roi. Ils avançaient pas à pas, en chantant des chants patriotiques et en priant ensemble, décidés et pleins de fierté. « Les marcheurs » étaient à la fois joyeux et sérieux. </a:t>
            </a:r>
          </a:p>
        </p:txBody>
      </p:sp>
      <p:sp>
        <p:nvSpPr>
          <p:cNvPr id="5" name="Titre 1">
            <a:extLst>
              <a:ext uri="{FF2B5EF4-FFF2-40B4-BE49-F238E27FC236}">
                <a16:creationId xmlns:a16="http://schemas.microsoft.com/office/drawing/2014/main" id="{9BFEC5ED-2946-9018-3D32-3768A1B7086F}"/>
              </a:ext>
            </a:extLst>
          </p:cNvPr>
          <p:cNvSpPr>
            <a:spLocks noGrp="1"/>
          </p:cNvSpPr>
          <p:nvPr>
            <p:ph type="title"/>
          </p:nvPr>
        </p:nvSpPr>
        <p:spPr>
          <a:xfrm>
            <a:off x="1692000" y="769970"/>
            <a:ext cx="6840000" cy="612000"/>
          </a:xfrm>
        </p:spPr>
        <p:txBody>
          <a:bodyPr/>
          <a:lstStyle/>
          <a:p>
            <a:r>
              <a:rPr lang="fr-FR" dirty="0">
                <a:solidFill>
                  <a:schemeClr val="tx1">
                    <a:lumMod val="65000"/>
                    <a:lumOff val="35000"/>
                  </a:schemeClr>
                </a:solidFill>
                <a:latin typeface="Dosis Medium" pitchFamily="2" charset="0"/>
              </a:rPr>
              <a:t>On passe à la deuxième partie du texte. Lisez en silence et essayez de comprendre. </a:t>
            </a:r>
          </a:p>
        </p:txBody>
      </p:sp>
    </p:spTree>
    <p:extLst>
      <p:ext uri="{BB962C8B-B14F-4D97-AF65-F5344CB8AC3E}">
        <p14:creationId xmlns:p14="http://schemas.microsoft.com/office/powerpoint/2010/main" val="280233011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947BD-B13D-AA3F-94A4-48A37DBCAA02}"/>
            </a:ext>
          </a:extLst>
        </p:cNvPr>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F9308289-2571-362E-5368-61D4C0443393}"/>
              </a:ext>
            </a:extLst>
          </p:cNvPr>
          <p:cNvSpPr/>
          <p:nvPr/>
        </p:nvSpPr>
        <p:spPr>
          <a:xfrm>
            <a:off x="2993458" y="1759833"/>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7A0ED682-F87A-7F54-08E3-B09357C775B9}"/>
                  </a:ext>
                </a:extLst>
              </p14:cNvPr>
              <p14:cNvContentPartPr/>
              <p14:nvPr/>
            </p14:nvContentPartPr>
            <p14:xfrm>
              <a:off x="381127" y="1146750"/>
              <a:ext cx="360" cy="360"/>
            </p14:xfrm>
          </p:contentPart>
        </mc:Choice>
        <mc:Fallback xmlns="">
          <p:pic>
            <p:nvPicPr>
              <p:cNvPr id="11" name="Encre 10">
                <a:extLst>
                  <a:ext uri="{FF2B5EF4-FFF2-40B4-BE49-F238E27FC236}">
                    <a16:creationId xmlns:a16="http://schemas.microsoft.com/office/drawing/2014/main" id="{7A0ED682-F87A-7F54-08E3-B09357C775B9}"/>
                  </a:ext>
                </a:extLst>
              </p:cNvPr>
              <p:cNvPicPr/>
              <p:nvPr/>
            </p:nvPicPr>
            <p:blipFill>
              <a:blip r:embed="rId3"/>
              <a:stretch>
                <a:fillRect/>
              </a:stretch>
            </p:blipFill>
            <p:spPr>
              <a:xfrm>
                <a:off x="372127" y="113775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B651E04C-E510-7985-ADBC-58DE8B0DECA1}"/>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B651E04C-E510-7985-ADBC-58DE8B0DECA1}"/>
                  </a:ext>
                </a:extLst>
              </p:cNvPr>
              <p:cNvPicPr/>
              <p:nvPr/>
            </p:nvPicPr>
            <p:blipFill>
              <a:blip r:embed="rId5"/>
              <a:stretch>
                <a:fillRect/>
              </a:stretch>
            </p:blipFill>
            <p:spPr>
              <a:xfrm>
                <a:off x="1593492" y="833185"/>
                <a:ext cx="26730" cy="23400"/>
              </a:xfrm>
              <a:prstGeom prst="rect">
                <a:avLst/>
              </a:prstGeom>
            </p:spPr>
          </p:pic>
        </mc:Fallback>
      </mc:AlternateContent>
      <p:sp>
        <p:nvSpPr>
          <p:cNvPr id="4" name="ZoneTexte 3">
            <a:extLst>
              <a:ext uri="{FF2B5EF4-FFF2-40B4-BE49-F238E27FC236}">
                <a16:creationId xmlns:a16="http://schemas.microsoft.com/office/drawing/2014/main" id="{4644D704-F88E-5FF3-084C-54A797D4BDD4}"/>
              </a:ext>
            </a:extLst>
          </p:cNvPr>
          <p:cNvSpPr txBox="1"/>
          <p:nvPr/>
        </p:nvSpPr>
        <p:spPr>
          <a:xfrm>
            <a:off x="3195457" y="1789417"/>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95000"/>
                  </a:prstClr>
                </a:solidFill>
                <a:effectLst/>
                <a:uLnTx/>
                <a:uFillTx/>
                <a:latin typeface="Dosis" pitchFamily="2" charset="0"/>
                <a:ea typeface="+mn-ea"/>
                <a:cs typeface="+mn-cs"/>
              </a:rPr>
              <a:t>Etape 1</a:t>
            </a:r>
            <a:endParaRPr kumimoji="0" lang="fr-FR" sz="2000" b="0" i="0" u="none" strike="noStrike" kern="1200" cap="none" spc="0" normalizeH="0" baseline="0" noProof="0" dirty="0">
              <a:ln w="0"/>
              <a:solidFill>
                <a:prstClr val="white">
                  <a:lumMod val="95000"/>
                </a:prstClr>
              </a:solidFill>
              <a:effectLst/>
              <a:uLnTx/>
              <a:uFillTx/>
              <a:latin typeface="Dosis" pitchFamily="2" charset="0"/>
              <a:ea typeface="+mn-ea"/>
              <a:cs typeface="+mn-cs"/>
            </a:endParaRPr>
          </a:p>
        </p:txBody>
      </p:sp>
      <p:sp>
        <p:nvSpPr>
          <p:cNvPr id="6" name="ZoneTexte 5">
            <a:extLst>
              <a:ext uri="{FF2B5EF4-FFF2-40B4-BE49-F238E27FC236}">
                <a16:creationId xmlns:a16="http://schemas.microsoft.com/office/drawing/2014/main" id="{60C4026A-FCC1-AFC4-DDE3-9DBA88F71633}"/>
              </a:ext>
            </a:extLst>
          </p:cNvPr>
          <p:cNvSpPr txBox="1"/>
          <p:nvPr/>
        </p:nvSpPr>
        <p:spPr>
          <a:xfrm>
            <a:off x="1494144" y="1789417"/>
            <a:ext cx="1903573" cy="43088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2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Partie 2/3</a:t>
            </a:r>
          </a:p>
        </p:txBody>
      </p:sp>
      <p:sp>
        <p:nvSpPr>
          <p:cNvPr id="10" name="Rectangle : coins arrondis 9">
            <a:extLst>
              <a:ext uri="{FF2B5EF4-FFF2-40B4-BE49-F238E27FC236}">
                <a16:creationId xmlns:a16="http://schemas.microsoft.com/office/drawing/2014/main" id="{98C7D11A-DA7B-15D5-34CE-F70854D3F8BA}"/>
              </a:ext>
            </a:extLst>
          </p:cNvPr>
          <p:cNvSpPr/>
          <p:nvPr/>
        </p:nvSpPr>
        <p:spPr>
          <a:xfrm>
            <a:off x="4712947" y="175983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ZoneTexte 12">
            <a:extLst>
              <a:ext uri="{FF2B5EF4-FFF2-40B4-BE49-F238E27FC236}">
                <a16:creationId xmlns:a16="http://schemas.microsoft.com/office/drawing/2014/main" id="{5F0BB693-B902-4BBA-A047-27E36512304F}"/>
              </a:ext>
            </a:extLst>
          </p:cNvPr>
          <p:cNvSpPr txBox="1"/>
          <p:nvPr/>
        </p:nvSpPr>
        <p:spPr>
          <a:xfrm>
            <a:off x="4914946" y="1789417"/>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2</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968E28CE-8F93-1848-426B-2B46B3F27D42}"/>
              </a:ext>
            </a:extLst>
          </p:cNvPr>
          <p:cNvSpPr/>
          <p:nvPr/>
        </p:nvSpPr>
        <p:spPr>
          <a:xfrm>
            <a:off x="6432436" y="1771865"/>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ZoneTexte 8">
            <a:extLst>
              <a:ext uri="{FF2B5EF4-FFF2-40B4-BE49-F238E27FC236}">
                <a16:creationId xmlns:a16="http://schemas.microsoft.com/office/drawing/2014/main" id="{17B986EF-4230-5F9F-BB59-59551B08AF31}"/>
              </a:ext>
            </a:extLst>
          </p:cNvPr>
          <p:cNvSpPr txBox="1"/>
          <p:nvPr/>
        </p:nvSpPr>
        <p:spPr>
          <a:xfrm>
            <a:off x="6634435" y="1801449"/>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3</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pic>
        <p:nvPicPr>
          <p:cNvPr id="17" name="Image 16">
            <a:extLst>
              <a:ext uri="{FF2B5EF4-FFF2-40B4-BE49-F238E27FC236}">
                <a16:creationId xmlns:a16="http://schemas.microsoft.com/office/drawing/2014/main" id="{02BF950D-34B9-9565-6582-21BB65D468EE}"/>
              </a:ext>
            </a:extLst>
          </p:cNvPr>
          <p:cNvPicPr>
            <a:picLocks noChangeAspect="1"/>
          </p:cNvPicPr>
          <p:nvPr/>
        </p:nvPicPr>
        <p:blipFill>
          <a:blip r:embed="rId6"/>
          <a:stretch>
            <a:fillRect/>
          </a:stretch>
        </p:blipFill>
        <p:spPr>
          <a:xfrm>
            <a:off x="94996" y="539014"/>
            <a:ext cx="1148073" cy="1069105"/>
          </a:xfrm>
          <a:prstGeom prst="rect">
            <a:avLst/>
          </a:prstGeom>
        </p:spPr>
      </p:pic>
      <p:sp>
        <p:nvSpPr>
          <p:cNvPr id="16" name="Titre 1">
            <a:extLst>
              <a:ext uri="{FF2B5EF4-FFF2-40B4-BE49-F238E27FC236}">
                <a16:creationId xmlns:a16="http://schemas.microsoft.com/office/drawing/2014/main" id="{99949026-9560-1F38-CCBC-6884B1A4ADC3}"/>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Quels sont les mots difficiles dans le texte ? Levez la main. Je vais vous expliquer. </a:t>
            </a:r>
          </a:p>
        </p:txBody>
      </p:sp>
      <p:sp>
        <p:nvSpPr>
          <p:cNvPr id="2" name="ZoneTexte 1">
            <a:extLst>
              <a:ext uri="{FF2B5EF4-FFF2-40B4-BE49-F238E27FC236}">
                <a16:creationId xmlns:a16="http://schemas.microsoft.com/office/drawing/2014/main" id="{222D9BEF-08A4-4AFC-88DE-25D17E8A5C44}"/>
              </a:ext>
            </a:extLst>
          </p:cNvPr>
          <p:cNvSpPr txBox="1"/>
          <p:nvPr/>
        </p:nvSpPr>
        <p:spPr>
          <a:xfrm>
            <a:off x="1132897" y="2745504"/>
            <a:ext cx="7102791" cy="2793072"/>
          </a:xfrm>
          <a:prstGeom prst="rect">
            <a:avLst/>
          </a:prstGeom>
          <a:noFill/>
        </p:spPr>
        <p:txBody>
          <a:bodyPr wrap="square">
            <a:spAutoFit/>
          </a:bodyPr>
          <a:lstStyle/>
          <a:p>
            <a:pPr lvl="0" algn="just">
              <a:lnSpc>
                <a:spcPct val="150000"/>
              </a:lnSpc>
              <a:defRPr/>
            </a:pPr>
            <a:r>
              <a:rPr lang="fr-FR" sz="2400" b="1" dirty="0">
                <a:solidFill>
                  <a:srgbClr val="424D7B"/>
                </a:solidFill>
                <a:latin typeface="Dosis SemiBold" pitchFamily="2" charset="0"/>
              </a:rPr>
              <a:t>Beaucoup portaient un drapeau, un Coran ou un portrait du Roi. Ils avançaient pas à pas, en chantant des chants patriotiques et en priant ensemble, décidés et pleins de fierté. « Les marcheurs » étaient à la fois joyeux et sérieux. </a:t>
            </a:r>
          </a:p>
        </p:txBody>
      </p:sp>
    </p:spTree>
    <p:extLst>
      <p:ext uri="{BB962C8B-B14F-4D97-AF65-F5344CB8AC3E}">
        <p14:creationId xmlns:p14="http://schemas.microsoft.com/office/powerpoint/2010/main" val="26694875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7DB4F3-5E26-93FB-832E-6C2080D4F50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F9695CE-E9B0-E029-E7C1-329DB5DC24B9}"/>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question et cherchez la réponse dans le texte. Qui veut répondre ?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6A516B6D-DEED-2D1D-72E3-42813001526B}"/>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E9C7F3CB-5727-0D5F-C794-2E547279F0E8}"/>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F4243C82-9CCD-42C1-D74D-54C4F4911F20}"/>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DF1840C5-850F-DC21-9927-9137E007481C}"/>
                  </a:ext>
                </a:extLst>
              </p:cNvPr>
              <p:cNvPicPr/>
              <p:nvPr/>
            </p:nvPicPr>
            <p:blipFill>
              <a:blip r:embed="rId5"/>
              <a:stretch>
                <a:fillRect/>
              </a:stretch>
            </p:blipFill>
            <p:spPr>
              <a:xfrm>
                <a:off x="1593492" y="833185"/>
                <a:ext cx="26730" cy="23400"/>
              </a:xfrm>
              <a:prstGeom prst="rect">
                <a:avLst/>
              </a:prstGeom>
            </p:spPr>
          </p:pic>
        </mc:Fallback>
      </mc:AlternateContent>
      <p:sp>
        <p:nvSpPr>
          <p:cNvPr id="18" name="Rectangle : coins arrondis 17">
            <a:extLst>
              <a:ext uri="{FF2B5EF4-FFF2-40B4-BE49-F238E27FC236}">
                <a16:creationId xmlns:a16="http://schemas.microsoft.com/office/drawing/2014/main" id="{916FBAFC-71D6-DD49-45E6-84B064CBB2D3}"/>
              </a:ext>
            </a:extLst>
          </p:cNvPr>
          <p:cNvSpPr/>
          <p:nvPr/>
        </p:nvSpPr>
        <p:spPr>
          <a:xfrm>
            <a:off x="3235740" y="1585327"/>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ZoneTexte 20">
            <a:extLst>
              <a:ext uri="{FF2B5EF4-FFF2-40B4-BE49-F238E27FC236}">
                <a16:creationId xmlns:a16="http://schemas.microsoft.com/office/drawing/2014/main" id="{060B0527-F7FE-CFA9-2734-D102D74DFE8F}"/>
              </a:ext>
            </a:extLst>
          </p:cNvPr>
          <p:cNvSpPr txBox="1"/>
          <p:nvPr/>
        </p:nvSpPr>
        <p:spPr>
          <a:xfrm>
            <a:off x="3407213" y="1621420"/>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1</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22" name="ZoneTexte 21">
            <a:extLst>
              <a:ext uri="{FF2B5EF4-FFF2-40B4-BE49-F238E27FC236}">
                <a16:creationId xmlns:a16="http://schemas.microsoft.com/office/drawing/2014/main" id="{0C5BA6AD-C43F-8C01-91C3-89DB6756D4CA}"/>
              </a:ext>
            </a:extLst>
          </p:cNvPr>
          <p:cNvSpPr txBox="1"/>
          <p:nvPr/>
        </p:nvSpPr>
        <p:spPr>
          <a:xfrm>
            <a:off x="1592546" y="1636498"/>
            <a:ext cx="1903573" cy="43088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2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Partie 2/3</a:t>
            </a:r>
          </a:p>
        </p:txBody>
      </p:sp>
      <p:sp>
        <p:nvSpPr>
          <p:cNvPr id="24" name="Rectangle : coins arrondis 23">
            <a:extLst>
              <a:ext uri="{FF2B5EF4-FFF2-40B4-BE49-F238E27FC236}">
                <a16:creationId xmlns:a16="http://schemas.microsoft.com/office/drawing/2014/main" id="{E4B9EF2F-FE65-3EFA-09AC-5C6397E48E7A}"/>
              </a:ext>
            </a:extLst>
          </p:cNvPr>
          <p:cNvSpPr/>
          <p:nvPr/>
        </p:nvSpPr>
        <p:spPr>
          <a:xfrm>
            <a:off x="4969398" y="1603868"/>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ZoneTexte 24">
            <a:extLst>
              <a:ext uri="{FF2B5EF4-FFF2-40B4-BE49-F238E27FC236}">
                <a16:creationId xmlns:a16="http://schemas.microsoft.com/office/drawing/2014/main" id="{76CD9821-61F8-45C2-DC02-2E474C086BF0}"/>
              </a:ext>
            </a:extLst>
          </p:cNvPr>
          <p:cNvSpPr txBox="1"/>
          <p:nvPr/>
        </p:nvSpPr>
        <p:spPr>
          <a:xfrm>
            <a:off x="5171397" y="1633452"/>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2</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28" name="Rectangle : coins arrondis 27">
            <a:extLst>
              <a:ext uri="{FF2B5EF4-FFF2-40B4-BE49-F238E27FC236}">
                <a16:creationId xmlns:a16="http://schemas.microsoft.com/office/drawing/2014/main" id="{C6B35E2F-2A22-D965-9851-826954576B35}"/>
              </a:ext>
            </a:extLst>
          </p:cNvPr>
          <p:cNvSpPr/>
          <p:nvPr/>
        </p:nvSpPr>
        <p:spPr>
          <a:xfrm>
            <a:off x="6686127" y="1603868"/>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9" name="ZoneTexte 28">
            <a:extLst>
              <a:ext uri="{FF2B5EF4-FFF2-40B4-BE49-F238E27FC236}">
                <a16:creationId xmlns:a16="http://schemas.microsoft.com/office/drawing/2014/main" id="{7A41C3EF-367D-3EB5-B8A8-34C55DBC37B3}"/>
              </a:ext>
            </a:extLst>
          </p:cNvPr>
          <p:cNvSpPr txBox="1"/>
          <p:nvPr/>
        </p:nvSpPr>
        <p:spPr>
          <a:xfrm>
            <a:off x="6878501" y="1640670"/>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solidFill>
                <a:effectLst/>
                <a:uLnTx/>
                <a:uFillTx/>
                <a:latin typeface="Dosis" pitchFamily="2" charset="0"/>
                <a:ea typeface="+mn-ea"/>
                <a:cs typeface="+mn-cs"/>
              </a:rPr>
              <a:t>Etape 3</a:t>
            </a:r>
            <a:endParaRPr kumimoji="0" lang="fr-FR" sz="2000" b="0" i="0" u="none" strike="noStrike" kern="1200" cap="none" spc="0" normalizeH="0" baseline="0" noProof="0" dirty="0">
              <a:ln w="0"/>
              <a:solidFill>
                <a:prstClr val="white"/>
              </a:solidFill>
              <a:effectLst/>
              <a:uLnTx/>
              <a:uFillTx/>
              <a:latin typeface="Dosis" pitchFamily="2" charset="0"/>
              <a:ea typeface="+mn-ea"/>
              <a:cs typeface="+mn-cs"/>
            </a:endParaRPr>
          </a:p>
        </p:txBody>
      </p:sp>
      <p:pic>
        <p:nvPicPr>
          <p:cNvPr id="9" name="Image 8">
            <a:extLst>
              <a:ext uri="{FF2B5EF4-FFF2-40B4-BE49-F238E27FC236}">
                <a16:creationId xmlns:a16="http://schemas.microsoft.com/office/drawing/2014/main" id="{2E4E6B72-BF1C-274B-CBA2-D212C2C18D90}"/>
              </a:ext>
            </a:extLst>
          </p:cNvPr>
          <p:cNvPicPr>
            <a:picLocks noChangeAspect="1"/>
          </p:cNvPicPr>
          <p:nvPr/>
        </p:nvPicPr>
        <p:blipFill>
          <a:blip r:embed="rId6"/>
          <a:stretch>
            <a:fillRect/>
          </a:stretch>
        </p:blipFill>
        <p:spPr>
          <a:xfrm>
            <a:off x="94996" y="539014"/>
            <a:ext cx="1148073" cy="1069105"/>
          </a:xfrm>
          <a:prstGeom prst="rect">
            <a:avLst/>
          </a:prstGeom>
        </p:spPr>
      </p:pic>
      <p:sp>
        <p:nvSpPr>
          <p:cNvPr id="5" name="ZoneTexte 4">
            <a:extLst>
              <a:ext uri="{FF2B5EF4-FFF2-40B4-BE49-F238E27FC236}">
                <a16:creationId xmlns:a16="http://schemas.microsoft.com/office/drawing/2014/main" id="{92F8AF23-C05D-D12B-D06B-6388CDFA4228}"/>
              </a:ext>
            </a:extLst>
          </p:cNvPr>
          <p:cNvSpPr txBox="1"/>
          <p:nvPr/>
        </p:nvSpPr>
        <p:spPr>
          <a:xfrm>
            <a:off x="812741" y="2508550"/>
            <a:ext cx="7662041"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472C4">
                    <a:lumMod val="50000"/>
                  </a:srgbClr>
                </a:solidFill>
                <a:effectLst/>
                <a:uLnTx/>
                <a:uFillTx/>
                <a:latin typeface="Dosis" pitchFamily="2" charset="0"/>
                <a:ea typeface="+mn-ea"/>
                <a:cs typeface="+mn-cs"/>
              </a:rPr>
              <a:t>Question 2 : </a:t>
            </a:r>
            <a:r>
              <a:rPr lang="fr-FR" sz="2400" b="1" dirty="0">
                <a:solidFill>
                  <a:srgbClr val="44546A"/>
                </a:solidFill>
                <a:latin typeface="Dosis" pitchFamily="2" charset="0"/>
              </a:rPr>
              <a:t>Comment</a:t>
            </a:r>
            <a:r>
              <a:rPr kumimoji="0" lang="fr-FR" sz="2400" b="1" i="0" u="none" strike="noStrike" kern="1200" cap="none" spc="0" normalizeH="0" baseline="0" noProof="0" dirty="0">
                <a:ln>
                  <a:noFill/>
                </a:ln>
                <a:solidFill>
                  <a:srgbClr val="C00000"/>
                </a:solidFill>
                <a:effectLst/>
                <a:uLnTx/>
                <a:uFillTx/>
                <a:latin typeface="Dosis" pitchFamily="2" charset="0"/>
                <a:ea typeface="+mn-ea"/>
                <a:cs typeface="+mn-cs"/>
              </a:rPr>
              <a:t> </a:t>
            </a:r>
            <a:r>
              <a:rPr lang="fr-FR" sz="2400" b="1" dirty="0">
                <a:solidFill>
                  <a:srgbClr val="44546A"/>
                </a:solidFill>
                <a:latin typeface="Dosis" pitchFamily="2" charset="0"/>
              </a:rPr>
              <a:t>étaient les marcheurs ? </a:t>
            </a:r>
            <a:endParaRPr kumimoji="0" lang="fr-FR" sz="2400" b="1" i="0" u="none" strike="noStrike" kern="1200" cap="none" spc="0" normalizeH="0" baseline="0" noProof="0" dirty="0">
              <a:ln>
                <a:noFill/>
              </a:ln>
              <a:solidFill>
                <a:srgbClr val="4472C4">
                  <a:lumMod val="50000"/>
                </a:srgbClr>
              </a:solidFill>
              <a:effectLst/>
              <a:uLnTx/>
              <a:uFillTx/>
              <a:latin typeface="Dosis" pitchFamily="2" charset="0"/>
              <a:ea typeface="+mn-ea"/>
              <a:cs typeface="+mn-cs"/>
            </a:endParaRPr>
          </a:p>
        </p:txBody>
      </p:sp>
      <p:sp>
        <p:nvSpPr>
          <p:cNvPr id="6" name="ZoneTexte 5">
            <a:extLst>
              <a:ext uri="{FF2B5EF4-FFF2-40B4-BE49-F238E27FC236}">
                <a16:creationId xmlns:a16="http://schemas.microsoft.com/office/drawing/2014/main" id="{BFA65E70-F78A-7D9F-CB7B-4FD6FBD81E75}"/>
              </a:ext>
            </a:extLst>
          </p:cNvPr>
          <p:cNvSpPr txBox="1"/>
          <p:nvPr/>
        </p:nvSpPr>
        <p:spPr>
          <a:xfrm>
            <a:off x="1158077" y="3217160"/>
            <a:ext cx="7102791" cy="2793072"/>
          </a:xfrm>
          <a:prstGeom prst="rect">
            <a:avLst/>
          </a:prstGeom>
          <a:noFill/>
        </p:spPr>
        <p:txBody>
          <a:bodyPr wrap="square">
            <a:spAutoFit/>
          </a:bodyPr>
          <a:lstStyle/>
          <a:p>
            <a:pPr lvl="0" algn="just">
              <a:lnSpc>
                <a:spcPct val="150000"/>
              </a:lnSpc>
              <a:defRPr/>
            </a:pPr>
            <a:r>
              <a:rPr lang="fr-FR" sz="2400" b="1" dirty="0">
                <a:solidFill>
                  <a:srgbClr val="424D7B"/>
                </a:solidFill>
                <a:latin typeface="Dosis SemiBold" pitchFamily="2" charset="0"/>
              </a:rPr>
              <a:t>Beaucoup portaient un drapeau, un Coran ou un portrait du Roi. Ils avançaient pas à pas, en chantant des chants patriotiques et en priant ensemble, décidés et pleins de fierté. « Les marcheurs » étaient à la fois joyeux et sérieux. </a:t>
            </a:r>
          </a:p>
        </p:txBody>
      </p:sp>
    </p:spTree>
    <p:extLst>
      <p:ext uri="{BB962C8B-B14F-4D97-AF65-F5344CB8AC3E}">
        <p14:creationId xmlns:p14="http://schemas.microsoft.com/office/powerpoint/2010/main" val="34475522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77924-7D23-7D8E-31CF-A60596D71D6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A23C436-836A-CAB1-7AF4-62B724E8A95E}"/>
              </a:ext>
            </a:extLst>
          </p:cNvPr>
          <p:cNvSpPr>
            <a:spLocks noGrp="1"/>
          </p:cNvSpPr>
          <p:nvPr>
            <p:ph type="title"/>
          </p:nvPr>
        </p:nvSpPr>
        <p:spPr>
          <a:xfrm>
            <a:off x="1692000" y="756000"/>
            <a:ext cx="7010480" cy="612000"/>
          </a:xfrm>
        </p:spPr>
        <p:txBody>
          <a:bodyPr>
            <a:normAutofit/>
          </a:bodyPr>
          <a:lstStyle/>
          <a:p>
            <a:r>
              <a:rPr lang="fr-FR" dirty="0">
                <a:solidFill>
                  <a:schemeClr val="tx1">
                    <a:lumMod val="65000"/>
                    <a:lumOff val="35000"/>
                  </a:schemeClr>
                </a:solidFill>
                <a:latin typeface="Dosis Medium" pitchFamily="2" charset="0"/>
              </a:rPr>
              <a:t>La question est : « Comment ? ». Je cherche une description dans le texte. La réponse est : Les marcheurs étaient à la fois joyeux et sérieux.</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C555C8A2-BAF5-65E4-4F0D-EC85B275B999}"/>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C555C8A2-BAF5-65E4-4F0D-EC85B275B99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93299A89-3B34-F02C-F18E-EFFD1DEA37B3}"/>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93299A89-3B34-F02C-F18E-EFFD1DEA37B3}"/>
                  </a:ext>
                </a:extLst>
              </p:cNvPr>
              <p:cNvPicPr/>
              <p:nvPr/>
            </p:nvPicPr>
            <p:blipFill>
              <a:blip r:embed="rId5"/>
              <a:stretch>
                <a:fillRect/>
              </a:stretch>
            </p:blipFill>
            <p:spPr>
              <a:xfrm>
                <a:off x="1593492" y="833185"/>
                <a:ext cx="26730" cy="23400"/>
              </a:xfrm>
              <a:prstGeom prst="rect">
                <a:avLst/>
              </a:prstGeom>
            </p:spPr>
          </p:pic>
        </mc:Fallback>
      </mc:AlternateContent>
      <p:sp>
        <p:nvSpPr>
          <p:cNvPr id="18" name="Rectangle : coins arrondis 17">
            <a:extLst>
              <a:ext uri="{FF2B5EF4-FFF2-40B4-BE49-F238E27FC236}">
                <a16:creationId xmlns:a16="http://schemas.microsoft.com/office/drawing/2014/main" id="{F7CF944A-0B37-E7AF-E06D-F3F5B7D8C05E}"/>
              </a:ext>
            </a:extLst>
          </p:cNvPr>
          <p:cNvSpPr/>
          <p:nvPr/>
        </p:nvSpPr>
        <p:spPr>
          <a:xfrm>
            <a:off x="3417341" y="155256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ZoneTexte 20">
            <a:extLst>
              <a:ext uri="{FF2B5EF4-FFF2-40B4-BE49-F238E27FC236}">
                <a16:creationId xmlns:a16="http://schemas.microsoft.com/office/drawing/2014/main" id="{2EE1FF2D-A5D7-73E8-552A-28763CBE64A8}"/>
              </a:ext>
            </a:extLst>
          </p:cNvPr>
          <p:cNvSpPr txBox="1"/>
          <p:nvPr/>
        </p:nvSpPr>
        <p:spPr>
          <a:xfrm>
            <a:off x="3588814" y="1588656"/>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1</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22" name="ZoneTexte 21">
            <a:extLst>
              <a:ext uri="{FF2B5EF4-FFF2-40B4-BE49-F238E27FC236}">
                <a16:creationId xmlns:a16="http://schemas.microsoft.com/office/drawing/2014/main" id="{254F7461-1CE0-E207-9811-0843E14E284F}"/>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2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Partie 2/3</a:t>
            </a:r>
          </a:p>
        </p:txBody>
      </p:sp>
      <p:sp>
        <p:nvSpPr>
          <p:cNvPr id="24" name="Rectangle : coins arrondis 23">
            <a:extLst>
              <a:ext uri="{FF2B5EF4-FFF2-40B4-BE49-F238E27FC236}">
                <a16:creationId xmlns:a16="http://schemas.microsoft.com/office/drawing/2014/main" id="{B8F9C371-6477-046D-D973-DEAB6934678C}"/>
              </a:ext>
            </a:extLst>
          </p:cNvPr>
          <p:cNvSpPr/>
          <p:nvPr/>
        </p:nvSpPr>
        <p:spPr>
          <a:xfrm>
            <a:off x="5150999" y="15711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ZoneTexte 24">
            <a:extLst>
              <a:ext uri="{FF2B5EF4-FFF2-40B4-BE49-F238E27FC236}">
                <a16:creationId xmlns:a16="http://schemas.microsoft.com/office/drawing/2014/main" id="{F1245DAE-41EF-F9B0-96FF-2478B7E6164F}"/>
              </a:ext>
            </a:extLst>
          </p:cNvPr>
          <p:cNvSpPr txBox="1"/>
          <p:nvPr/>
        </p:nvSpPr>
        <p:spPr>
          <a:xfrm>
            <a:off x="5352998" y="1600688"/>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2</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28" name="Rectangle : coins arrondis 27">
            <a:extLst>
              <a:ext uri="{FF2B5EF4-FFF2-40B4-BE49-F238E27FC236}">
                <a16:creationId xmlns:a16="http://schemas.microsoft.com/office/drawing/2014/main" id="{827C1066-7A3E-5148-51EF-FDFA7C4E04B8}"/>
              </a:ext>
            </a:extLst>
          </p:cNvPr>
          <p:cNvSpPr/>
          <p:nvPr/>
        </p:nvSpPr>
        <p:spPr>
          <a:xfrm>
            <a:off x="6867728" y="15711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9" name="ZoneTexte 28">
            <a:extLst>
              <a:ext uri="{FF2B5EF4-FFF2-40B4-BE49-F238E27FC236}">
                <a16:creationId xmlns:a16="http://schemas.microsoft.com/office/drawing/2014/main" id="{1D705738-BD66-5CA8-6DB0-D28A52BBBFA3}"/>
              </a:ext>
            </a:extLst>
          </p:cNvPr>
          <p:cNvSpPr txBox="1"/>
          <p:nvPr/>
        </p:nvSpPr>
        <p:spPr>
          <a:xfrm>
            <a:off x="7060102" y="1607906"/>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solidFill>
                <a:effectLst/>
                <a:uLnTx/>
                <a:uFillTx/>
                <a:latin typeface="Dosis" pitchFamily="2" charset="0"/>
                <a:ea typeface="+mn-ea"/>
                <a:cs typeface="+mn-cs"/>
              </a:rPr>
              <a:t>Etape 3</a:t>
            </a:r>
            <a:endParaRPr kumimoji="0" lang="fr-FR" sz="2000" b="0" i="0" u="none" strike="noStrike" kern="1200" cap="none" spc="0" normalizeH="0" baseline="0" noProof="0" dirty="0">
              <a:ln w="0"/>
              <a:solidFill>
                <a:prstClr val="white"/>
              </a:solidFill>
              <a:effectLst/>
              <a:uLnTx/>
              <a:uFillTx/>
              <a:latin typeface="Dosis" pitchFamily="2" charset="0"/>
              <a:ea typeface="+mn-ea"/>
              <a:cs typeface="+mn-cs"/>
            </a:endParaRPr>
          </a:p>
        </p:txBody>
      </p:sp>
      <p:pic>
        <p:nvPicPr>
          <p:cNvPr id="9" name="Image 8">
            <a:extLst>
              <a:ext uri="{FF2B5EF4-FFF2-40B4-BE49-F238E27FC236}">
                <a16:creationId xmlns:a16="http://schemas.microsoft.com/office/drawing/2014/main" id="{E3B84CF5-7F98-1C79-31B3-39C447355FD6}"/>
              </a:ext>
            </a:extLst>
          </p:cNvPr>
          <p:cNvPicPr>
            <a:picLocks noChangeAspect="1"/>
          </p:cNvPicPr>
          <p:nvPr/>
        </p:nvPicPr>
        <p:blipFill>
          <a:blip r:embed="rId6"/>
          <a:stretch>
            <a:fillRect/>
          </a:stretch>
        </p:blipFill>
        <p:spPr>
          <a:xfrm>
            <a:off x="94996" y="539014"/>
            <a:ext cx="1148073" cy="1069105"/>
          </a:xfrm>
          <a:prstGeom prst="rect">
            <a:avLst/>
          </a:prstGeom>
        </p:spPr>
      </p:pic>
      <p:sp>
        <p:nvSpPr>
          <p:cNvPr id="3" name="ZoneTexte 2">
            <a:extLst>
              <a:ext uri="{FF2B5EF4-FFF2-40B4-BE49-F238E27FC236}">
                <a16:creationId xmlns:a16="http://schemas.microsoft.com/office/drawing/2014/main" id="{EC962890-F88F-125F-1742-A6D8B33650D4}"/>
              </a:ext>
            </a:extLst>
          </p:cNvPr>
          <p:cNvSpPr txBox="1"/>
          <p:nvPr/>
        </p:nvSpPr>
        <p:spPr>
          <a:xfrm>
            <a:off x="812741" y="2563630"/>
            <a:ext cx="7662041"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472C4">
                    <a:lumMod val="50000"/>
                  </a:srgbClr>
                </a:solidFill>
                <a:effectLst/>
                <a:uLnTx/>
                <a:uFillTx/>
                <a:latin typeface="Dosis" pitchFamily="2" charset="0"/>
                <a:ea typeface="+mn-ea"/>
                <a:cs typeface="+mn-cs"/>
              </a:rPr>
              <a:t>Question 2 : </a:t>
            </a:r>
            <a:r>
              <a:rPr kumimoji="0" lang="fr-FR" sz="2400" b="1" i="0" u="none" strike="noStrike" kern="1200" cap="none" spc="0" normalizeH="0" baseline="0" noProof="0" dirty="0">
                <a:ln>
                  <a:noFill/>
                </a:ln>
                <a:solidFill>
                  <a:srgbClr val="C00000"/>
                </a:solidFill>
                <a:effectLst/>
                <a:uLnTx/>
                <a:uFillTx/>
                <a:latin typeface="Dosis" pitchFamily="2" charset="0"/>
                <a:ea typeface="+mn-ea"/>
                <a:cs typeface="+mn-cs"/>
              </a:rPr>
              <a:t>Comment </a:t>
            </a:r>
            <a:r>
              <a:rPr lang="fr-FR" sz="2400" b="1" dirty="0">
                <a:solidFill>
                  <a:srgbClr val="44546A"/>
                </a:solidFill>
                <a:latin typeface="Dosis" pitchFamily="2" charset="0"/>
              </a:rPr>
              <a:t>étaient les marcheurs ? </a:t>
            </a:r>
            <a:endParaRPr kumimoji="0" lang="fr-FR" sz="2400" b="1" i="0" u="none" strike="noStrike" kern="1200" cap="none" spc="0" normalizeH="0" baseline="0" noProof="0" dirty="0">
              <a:ln>
                <a:noFill/>
              </a:ln>
              <a:solidFill>
                <a:srgbClr val="4472C4">
                  <a:lumMod val="50000"/>
                </a:srgbClr>
              </a:solidFill>
              <a:effectLst/>
              <a:uLnTx/>
              <a:uFillTx/>
              <a:latin typeface="Dosis" pitchFamily="2" charset="0"/>
              <a:ea typeface="+mn-ea"/>
              <a:cs typeface="+mn-cs"/>
            </a:endParaRPr>
          </a:p>
        </p:txBody>
      </p:sp>
      <p:sp>
        <p:nvSpPr>
          <p:cNvPr id="4" name="ZoneTexte 3">
            <a:extLst>
              <a:ext uri="{FF2B5EF4-FFF2-40B4-BE49-F238E27FC236}">
                <a16:creationId xmlns:a16="http://schemas.microsoft.com/office/drawing/2014/main" id="{E1EB31C9-877B-66AE-9E8F-1DA96F4B3A69}"/>
              </a:ext>
            </a:extLst>
          </p:cNvPr>
          <p:cNvSpPr txBox="1"/>
          <p:nvPr/>
        </p:nvSpPr>
        <p:spPr>
          <a:xfrm>
            <a:off x="1174602" y="3323804"/>
            <a:ext cx="7102791" cy="2793072"/>
          </a:xfrm>
          <a:prstGeom prst="rect">
            <a:avLst/>
          </a:prstGeom>
          <a:noFill/>
        </p:spPr>
        <p:txBody>
          <a:bodyPr wrap="square">
            <a:spAutoFit/>
          </a:bodyPr>
          <a:lstStyle/>
          <a:p>
            <a:pPr lvl="0" algn="just">
              <a:lnSpc>
                <a:spcPct val="150000"/>
              </a:lnSpc>
              <a:defRPr/>
            </a:pPr>
            <a:r>
              <a:rPr lang="fr-FR" sz="2400" b="1" dirty="0">
                <a:solidFill>
                  <a:srgbClr val="424D7B"/>
                </a:solidFill>
                <a:latin typeface="Dosis SemiBold" pitchFamily="2" charset="0"/>
              </a:rPr>
              <a:t>Beaucoup portaient un drapeau, un Coran ou un portrait du Roi. Ils avançaient pas à pas, en chantant des chants patriotiques et en priant ensemble, décidés et pleins de fierté. </a:t>
            </a:r>
            <a:r>
              <a:rPr lang="fr-FR" sz="2400" b="1" dirty="0">
                <a:solidFill>
                  <a:srgbClr val="C00000"/>
                </a:solidFill>
                <a:latin typeface="Dosis SemiBold" pitchFamily="2" charset="0"/>
              </a:rPr>
              <a:t>« Les marcheurs » étaient à la fois joyeux et sérieux. </a:t>
            </a:r>
          </a:p>
        </p:txBody>
      </p:sp>
    </p:spTree>
    <p:extLst>
      <p:ext uri="{BB962C8B-B14F-4D97-AF65-F5344CB8AC3E}">
        <p14:creationId xmlns:p14="http://schemas.microsoft.com/office/powerpoint/2010/main" val="22930357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4799DE-1394-38FE-D033-6B958A50E3CB}"/>
            </a:ext>
          </a:extLst>
        </p:cNvPr>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2B51B04B-5430-CFCB-33C4-6B6D67F5B645}"/>
              </a:ext>
            </a:extLst>
          </p:cNvPr>
          <p:cNvSpPr/>
          <p:nvPr/>
        </p:nvSpPr>
        <p:spPr>
          <a:xfrm>
            <a:off x="2993458" y="1622128"/>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re 1">
            <a:extLst>
              <a:ext uri="{FF2B5EF4-FFF2-40B4-BE49-F238E27FC236}">
                <a16:creationId xmlns:a16="http://schemas.microsoft.com/office/drawing/2014/main" id="{DF6D5543-15DD-333F-788B-51422132FD5A}"/>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On passe à la troisième partie du texte. Lisez en silence et essayez de comprendre.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3C21E1CA-214E-054B-AAA9-62DD6B567409}"/>
                  </a:ext>
                </a:extLst>
              </p14:cNvPr>
              <p14:cNvContentPartPr/>
              <p14:nvPr/>
            </p14:nvContentPartPr>
            <p14:xfrm>
              <a:off x="381127" y="1146750"/>
              <a:ext cx="360" cy="360"/>
            </p14:xfrm>
          </p:contentPart>
        </mc:Choice>
        <mc:Fallback xmlns="">
          <p:pic>
            <p:nvPicPr>
              <p:cNvPr id="11" name="Encre 10">
                <a:extLst>
                  <a:ext uri="{FF2B5EF4-FFF2-40B4-BE49-F238E27FC236}">
                    <a16:creationId xmlns:a16="http://schemas.microsoft.com/office/drawing/2014/main" id="{7A0ED682-F87A-7F54-08E3-B09357C775B9}"/>
                  </a:ext>
                </a:extLst>
              </p:cNvPr>
              <p:cNvPicPr/>
              <p:nvPr/>
            </p:nvPicPr>
            <p:blipFill>
              <a:blip r:embed="rId3"/>
              <a:stretch>
                <a:fillRect/>
              </a:stretch>
            </p:blipFill>
            <p:spPr>
              <a:xfrm>
                <a:off x="372127" y="113775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5F5ADF51-2E9A-9A4E-BFFC-4C4E9976F89A}"/>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B651E04C-E510-7985-ADBC-58DE8B0DECA1}"/>
                  </a:ext>
                </a:extLst>
              </p:cNvPr>
              <p:cNvPicPr/>
              <p:nvPr/>
            </p:nvPicPr>
            <p:blipFill>
              <a:blip r:embed="rId5"/>
              <a:stretch>
                <a:fillRect/>
              </a:stretch>
            </p:blipFill>
            <p:spPr>
              <a:xfrm>
                <a:off x="1593492" y="833185"/>
                <a:ext cx="26730" cy="23400"/>
              </a:xfrm>
              <a:prstGeom prst="rect">
                <a:avLst/>
              </a:prstGeom>
            </p:spPr>
          </p:pic>
        </mc:Fallback>
      </mc:AlternateContent>
      <p:sp>
        <p:nvSpPr>
          <p:cNvPr id="4" name="ZoneTexte 3">
            <a:extLst>
              <a:ext uri="{FF2B5EF4-FFF2-40B4-BE49-F238E27FC236}">
                <a16:creationId xmlns:a16="http://schemas.microsoft.com/office/drawing/2014/main" id="{4AB377DC-9ABC-4A51-852E-1515F40997A8}"/>
              </a:ext>
            </a:extLst>
          </p:cNvPr>
          <p:cNvSpPr txBox="1"/>
          <p:nvPr/>
        </p:nvSpPr>
        <p:spPr>
          <a:xfrm>
            <a:off x="3195457" y="1651712"/>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95000"/>
                  </a:prstClr>
                </a:solidFill>
                <a:effectLst/>
                <a:uLnTx/>
                <a:uFillTx/>
                <a:latin typeface="Dosis" pitchFamily="2" charset="0"/>
                <a:ea typeface="+mn-ea"/>
                <a:cs typeface="+mn-cs"/>
              </a:rPr>
              <a:t>Etape 1</a:t>
            </a:r>
            <a:endParaRPr kumimoji="0" lang="fr-FR" sz="2000" b="0" i="0" u="none" strike="noStrike" kern="1200" cap="none" spc="0" normalizeH="0" baseline="0" noProof="0" dirty="0">
              <a:ln w="0"/>
              <a:solidFill>
                <a:prstClr val="white">
                  <a:lumMod val="95000"/>
                </a:prstClr>
              </a:solidFill>
              <a:effectLst/>
              <a:uLnTx/>
              <a:uFillTx/>
              <a:latin typeface="Dosis" pitchFamily="2" charset="0"/>
              <a:ea typeface="+mn-ea"/>
              <a:cs typeface="+mn-cs"/>
            </a:endParaRPr>
          </a:p>
        </p:txBody>
      </p:sp>
      <p:sp>
        <p:nvSpPr>
          <p:cNvPr id="6" name="ZoneTexte 5">
            <a:extLst>
              <a:ext uri="{FF2B5EF4-FFF2-40B4-BE49-F238E27FC236}">
                <a16:creationId xmlns:a16="http://schemas.microsoft.com/office/drawing/2014/main" id="{AD5210CA-CD2B-D1D7-C7D3-839666E30D83}"/>
              </a:ext>
            </a:extLst>
          </p:cNvPr>
          <p:cNvSpPr txBox="1"/>
          <p:nvPr/>
        </p:nvSpPr>
        <p:spPr>
          <a:xfrm>
            <a:off x="1494144" y="1651712"/>
            <a:ext cx="1903573" cy="43088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2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Partie 3/3</a:t>
            </a:r>
          </a:p>
        </p:txBody>
      </p:sp>
      <p:sp>
        <p:nvSpPr>
          <p:cNvPr id="10" name="Rectangle : coins arrondis 9">
            <a:extLst>
              <a:ext uri="{FF2B5EF4-FFF2-40B4-BE49-F238E27FC236}">
                <a16:creationId xmlns:a16="http://schemas.microsoft.com/office/drawing/2014/main" id="{0183CAAF-F9E3-148B-3090-B8A49BC0B451}"/>
              </a:ext>
            </a:extLst>
          </p:cNvPr>
          <p:cNvSpPr/>
          <p:nvPr/>
        </p:nvSpPr>
        <p:spPr>
          <a:xfrm>
            <a:off x="4712947" y="1622128"/>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ZoneTexte 12">
            <a:extLst>
              <a:ext uri="{FF2B5EF4-FFF2-40B4-BE49-F238E27FC236}">
                <a16:creationId xmlns:a16="http://schemas.microsoft.com/office/drawing/2014/main" id="{2B89163B-15DA-2FCD-733E-F50C45D861C3}"/>
              </a:ext>
            </a:extLst>
          </p:cNvPr>
          <p:cNvSpPr txBox="1"/>
          <p:nvPr/>
        </p:nvSpPr>
        <p:spPr>
          <a:xfrm>
            <a:off x="4914946" y="1651712"/>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2</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5D60172C-9AC7-FF39-BA4E-0EFF3457E007}"/>
              </a:ext>
            </a:extLst>
          </p:cNvPr>
          <p:cNvSpPr/>
          <p:nvPr/>
        </p:nvSpPr>
        <p:spPr>
          <a:xfrm>
            <a:off x="6432436" y="1634160"/>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ZoneTexte 8">
            <a:extLst>
              <a:ext uri="{FF2B5EF4-FFF2-40B4-BE49-F238E27FC236}">
                <a16:creationId xmlns:a16="http://schemas.microsoft.com/office/drawing/2014/main" id="{80A86079-5C60-5BF9-6BD3-B5B7064ACCA7}"/>
              </a:ext>
            </a:extLst>
          </p:cNvPr>
          <p:cNvSpPr txBox="1"/>
          <p:nvPr/>
        </p:nvSpPr>
        <p:spPr>
          <a:xfrm>
            <a:off x="6634435" y="1663744"/>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3</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pic>
        <p:nvPicPr>
          <p:cNvPr id="17" name="Image 16">
            <a:extLst>
              <a:ext uri="{FF2B5EF4-FFF2-40B4-BE49-F238E27FC236}">
                <a16:creationId xmlns:a16="http://schemas.microsoft.com/office/drawing/2014/main" id="{D63FFAA5-86F3-3467-1BFE-148F49614089}"/>
              </a:ext>
            </a:extLst>
          </p:cNvPr>
          <p:cNvPicPr>
            <a:picLocks noChangeAspect="1"/>
          </p:cNvPicPr>
          <p:nvPr/>
        </p:nvPicPr>
        <p:blipFill>
          <a:blip r:embed="rId6"/>
          <a:stretch>
            <a:fillRect/>
          </a:stretch>
        </p:blipFill>
        <p:spPr>
          <a:xfrm>
            <a:off x="94996" y="539014"/>
            <a:ext cx="1148073" cy="1069105"/>
          </a:xfrm>
          <a:prstGeom prst="rect">
            <a:avLst/>
          </a:prstGeom>
        </p:spPr>
      </p:pic>
      <p:sp>
        <p:nvSpPr>
          <p:cNvPr id="14" name="ZoneTexte 13">
            <a:extLst>
              <a:ext uri="{FF2B5EF4-FFF2-40B4-BE49-F238E27FC236}">
                <a16:creationId xmlns:a16="http://schemas.microsoft.com/office/drawing/2014/main" id="{599EDF5B-1587-366B-A254-BCEF2089D0C9}"/>
              </a:ext>
            </a:extLst>
          </p:cNvPr>
          <p:cNvSpPr txBox="1"/>
          <p:nvPr/>
        </p:nvSpPr>
        <p:spPr>
          <a:xfrm>
            <a:off x="1123927" y="2745504"/>
            <a:ext cx="7178040" cy="3356496"/>
          </a:xfrm>
          <a:prstGeom prst="rect">
            <a:avLst/>
          </a:prstGeom>
          <a:noFill/>
        </p:spPr>
        <p:txBody>
          <a:bodyPr wrap="square">
            <a:spAutoFit/>
          </a:bodyPr>
          <a:lstStyle/>
          <a:p>
            <a:pPr algn="just">
              <a:lnSpc>
                <a:spcPct val="150000"/>
              </a:lnSpc>
            </a:pPr>
            <a:r>
              <a:rPr lang="fr-FR" sz="2400" b="1" dirty="0">
                <a:solidFill>
                  <a:srgbClr val="424D7B"/>
                </a:solidFill>
                <a:latin typeface="Dosis SemiBold" pitchFamily="2" charset="0"/>
              </a:rPr>
              <a:t>La Marche Verte n’était pas une guerre avec une armée, mais un événement de paix qui a marqué l’histoire du Maroc. Elle a montré au monde entier la solidarité et le courage du peuple. Aujourd’hui encore, la marche verte est fêtée chaque année par des défilés, des événements artistiques, sportifs, culturels et des discours officiels.</a:t>
            </a:r>
            <a:endParaRPr lang="fr-MA" sz="2400" dirty="0"/>
          </a:p>
        </p:txBody>
      </p:sp>
    </p:spTree>
    <p:extLst>
      <p:ext uri="{BB962C8B-B14F-4D97-AF65-F5344CB8AC3E}">
        <p14:creationId xmlns:p14="http://schemas.microsoft.com/office/powerpoint/2010/main" val="20032846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7B03FD-D2D9-32A3-E2FB-12C7B13840CA}"/>
            </a:ext>
          </a:extLst>
        </p:cNvPr>
        <p:cNvGrpSpPr/>
        <p:nvPr/>
      </p:nvGrpSpPr>
      <p:grpSpPr>
        <a:xfrm>
          <a:off x="0" y="0"/>
          <a:ext cx="0" cy="0"/>
          <a:chOff x="0" y="0"/>
          <a:chExt cx="0" cy="0"/>
        </a:xfrm>
      </p:grpSpPr>
      <p:sp>
        <p:nvSpPr>
          <p:cNvPr id="9" name="Rectangle : coins arrondis 8">
            <a:extLst>
              <a:ext uri="{FF2B5EF4-FFF2-40B4-BE49-F238E27FC236}">
                <a16:creationId xmlns:a16="http://schemas.microsoft.com/office/drawing/2014/main" id="{1B578DC1-3305-DE5E-BC98-576AACCA2988}"/>
              </a:ext>
            </a:extLst>
          </p:cNvPr>
          <p:cNvSpPr/>
          <p:nvPr/>
        </p:nvSpPr>
        <p:spPr>
          <a:xfrm>
            <a:off x="3424100" y="1595965"/>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re 1">
            <a:extLst>
              <a:ext uri="{FF2B5EF4-FFF2-40B4-BE49-F238E27FC236}">
                <a16:creationId xmlns:a16="http://schemas.microsoft.com/office/drawing/2014/main" id="{DD83E46A-E6C7-CCE3-BE43-A76E05BABEA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Quels sont les mots difficiles dans le texte ? Levez la main. Je vais vous expliquer.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4D3A6C86-9ED5-BD3F-D2B3-929E3C032D66}"/>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4D3A6C86-9ED5-BD3F-D2B3-929E3C032D66}"/>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8F97D0B7-0C51-818C-0F54-011A1509E325}"/>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8F97D0B7-0C51-818C-0F54-011A1509E325}"/>
                  </a:ext>
                </a:extLst>
              </p:cNvPr>
              <p:cNvPicPr/>
              <p:nvPr/>
            </p:nvPicPr>
            <p:blipFill>
              <a:blip r:embed="rId5"/>
              <a:stretch>
                <a:fillRect/>
              </a:stretch>
            </p:blipFill>
            <p:spPr>
              <a:xfrm>
                <a:off x="1593492" y="833185"/>
                <a:ext cx="26730" cy="23400"/>
              </a:xfrm>
              <a:prstGeom prst="rect">
                <a:avLst/>
              </a:prstGeom>
            </p:spPr>
          </p:pic>
        </mc:Fallback>
      </mc:AlternateContent>
      <p:sp>
        <p:nvSpPr>
          <p:cNvPr id="4" name="Rectangle : coins arrondis 3">
            <a:extLst>
              <a:ext uri="{FF2B5EF4-FFF2-40B4-BE49-F238E27FC236}">
                <a16:creationId xmlns:a16="http://schemas.microsoft.com/office/drawing/2014/main" id="{A14E45BE-BD54-A022-A55F-E225C8CF7441}"/>
              </a:ext>
            </a:extLst>
          </p:cNvPr>
          <p:cNvSpPr/>
          <p:nvPr/>
        </p:nvSpPr>
        <p:spPr>
          <a:xfrm>
            <a:off x="5113063" y="1614506"/>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ZoneTexte 6">
            <a:extLst>
              <a:ext uri="{FF2B5EF4-FFF2-40B4-BE49-F238E27FC236}">
                <a16:creationId xmlns:a16="http://schemas.microsoft.com/office/drawing/2014/main" id="{94E61B8D-9306-454B-2159-858AF5491311}"/>
              </a:ext>
            </a:extLst>
          </p:cNvPr>
          <p:cNvSpPr txBox="1"/>
          <p:nvPr/>
        </p:nvSpPr>
        <p:spPr>
          <a:xfrm>
            <a:off x="3595573" y="1632058"/>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1</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8" name="ZoneTexte 7">
            <a:extLst>
              <a:ext uri="{FF2B5EF4-FFF2-40B4-BE49-F238E27FC236}">
                <a16:creationId xmlns:a16="http://schemas.microsoft.com/office/drawing/2014/main" id="{5B04ABEB-C05C-A7C5-3EF1-DA19707675E8}"/>
              </a:ext>
            </a:extLst>
          </p:cNvPr>
          <p:cNvSpPr txBox="1"/>
          <p:nvPr/>
        </p:nvSpPr>
        <p:spPr>
          <a:xfrm>
            <a:off x="1692000" y="1636992"/>
            <a:ext cx="1903573" cy="43088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2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Partie 3/3</a:t>
            </a:r>
          </a:p>
        </p:txBody>
      </p:sp>
      <p:sp>
        <p:nvSpPr>
          <p:cNvPr id="10" name="ZoneTexte 9">
            <a:extLst>
              <a:ext uri="{FF2B5EF4-FFF2-40B4-BE49-F238E27FC236}">
                <a16:creationId xmlns:a16="http://schemas.microsoft.com/office/drawing/2014/main" id="{1742E2DB-6700-6CDC-2997-DD4963A7FA4E}"/>
              </a:ext>
            </a:extLst>
          </p:cNvPr>
          <p:cNvSpPr txBox="1"/>
          <p:nvPr/>
        </p:nvSpPr>
        <p:spPr>
          <a:xfrm>
            <a:off x="5305437" y="1651308"/>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solidFill>
                <a:effectLst/>
                <a:uLnTx/>
                <a:uFillTx/>
                <a:latin typeface="Dosis" pitchFamily="2" charset="0"/>
                <a:ea typeface="+mn-ea"/>
                <a:cs typeface="+mn-cs"/>
              </a:rPr>
              <a:t>Etape 2</a:t>
            </a:r>
            <a:endParaRPr kumimoji="0" lang="fr-FR" sz="2000" b="0" i="0" u="none" strike="noStrike" kern="1200" cap="none" spc="0" normalizeH="0" baseline="0" noProof="0" dirty="0">
              <a:ln w="0"/>
              <a:solidFill>
                <a:prstClr val="white"/>
              </a:solidFill>
              <a:effectLst/>
              <a:uLnTx/>
              <a:uFillTx/>
              <a:latin typeface="Dosis" pitchFamily="2" charset="0"/>
              <a:ea typeface="+mn-ea"/>
              <a:cs typeface="+mn-cs"/>
            </a:endParaRPr>
          </a:p>
        </p:txBody>
      </p:sp>
      <p:sp>
        <p:nvSpPr>
          <p:cNvPr id="13" name="Rectangle : coins arrondis 12">
            <a:extLst>
              <a:ext uri="{FF2B5EF4-FFF2-40B4-BE49-F238E27FC236}">
                <a16:creationId xmlns:a16="http://schemas.microsoft.com/office/drawing/2014/main" id="{01616D2F-E9CB-A121-AB16-38D0770BAE14}"/>
              </a:ext>
            </a:extLst>
          </p:cNvPr>
          <p:cNvSpPr/>
          <p:nvPr/>
        </p:nvSpPr>
        <p:spPr>
          <a:xfrm>
            <a:off x="6832552" y="1614506"/>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ZoneTexte 13">
            <a:extLst>
              <a:ext uri="{FF2B5EF4-FFF2-40B4-BE49-F238E27FC236}">
                <a16:creationId xmlns:a16="http://schemas.microsoft.com/office/drawing/2014/main" id="{5C49346E-5D17-217E-0EFA-153FDDFF5642}"/>
              </a:ext>
            </a:extLst>
          </p:cNvPr>
          <p:cNvSpPr txBox="1"/>
          <p:nvPr/>
        </p:nvSpPr>
        <p:spPr>
          <a:xfrm>
            <a:off x="7034551" y="1644090"/>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3</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pic>
        <p:nvPicPr>
          <p:cNvPr id="17" name="Image 16">
            <a:extLst>
              <a:ext uri="{FF2B5EF4-FFF2-40B4-BE49-F238E27FC236}">
                <a16:creationId xmlns:a16="http://schemas.microsoft.com/office/drawing/2014/main" id="{186613C9-D10C-7EFA-0B55-AD95EE3D8EA4}"/>
              </a:ext>
            </a:extLst>
          </p:cNvPr>
          <p:cNvPicPr>
            <a:picLocks noChangeAspect="1"/>
          </p:cNvPicPr>
          <p:nvPr/>
        </p:nvPicPr>
        <p:blipFill>
          <a:blip r:embed="rId6"/>
          <a:stretch>
            <a:fillRect/>
          </a:stretch>
        </p:blipFill>
        <p:spPr>
          <a:xfrm>
            <a:off x="94996" y="539014"/>
            <a:ext cx="1148073" cy="1069105"/>
          </a:xfrm>
          <a:prstGeom prst="rect">
            <a:avLst/>
          </a:prstGeom>
        </p:spPr>
      </p:pic>
      <p:sp>
        <p:nvSpPr>
          <p:cNvPr id="3" name="ZoneTexte 2">
            <a:extLst>
              <a:ext uri="{FF2B5EF4-FFF2-40B4-BE49-F238E27FC236}">
                <a16:creationId xmlns:a16="http://schemas.microsoft.com/office/drawing/2014/main" id="{41DF753B-9FAE-5142-4971-5AEAE6EFA600}"/>
              </a:ext>
            </a:extLst>
          </p:cNvPr>
          <p:cNvSpPr txBox="1"/>
          <p:nvPr/>
        </p:nvSpPr>
        <p:spPr>
          <a:xfrm>
            <a:off x="1123927" y="2745504"/>
            <a:ext cx="7178040" cy="3356496"/>
          </a:xfrm>
          <a:prstGeom prst="rect">
            <a:avLst/>
          </a:prstGeom>
          <a:noFill/>
        </p:spPr>
        <p:txBody>
          <a:bodyPr wrap="square">
            <a:spAutoFit/>
          </a:bodyPr>
          <a:lstStyle/>
          <a:p>
            <a:pPr algn="just">
              <a:lnSpc>
                <a:spcPct val="150000"/>
              </a:lnSpc>
            </a:pPr>
            <a:r>
              <a:rPr lang="fr-FR" sz="2400" b="1" dirty="0">
                <a:solidFill>
                  <a:srgbClr val="424D7B"/>
                </a:solidFill>
                <a:latin typeface="Dosis SemiBold" pitchFamily="2" charset="0"/>
              </a:rPr>
              <a:t>La Marche Verte n’était pas une guerre avec une armée, mais un événement de paix qui a marqué l’histoire du Maroc. Elle a montré au monde entier la solidarité et le courage du peuple. Aujourd’hui encore, la marche verte est fêtée chaque année par des défilés, des événements artistiques, sportifs, culturels et des discours officiels.</a:t>
            </a:r>
            <a:endParaRPr lang="fr-MA" sz="2400" dirty="0"/>
          </a:p>
        </p:txBody>
      </p:sp>
    </p:spTree>
    <p:extLst>
      <p:ext uri="{BB962C8B-B14F-4D97-AF65-F5344CB8AC3E}">
        <p14:creationId xmlns:p14="http://schemas.microsoft.com/office/powerpoint/2010/main" val="19094607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EA3438-8589-7F86-BC09-80301C49AF4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AB749A1-EDC2-5E40-D7B2-9C3E05723990}"/>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question et cherchez la réponse dans le texte. Qui veut répondre ?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2D3BF2AE-EFFB-E71C-C654-3FAEB432F898}"/>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2D3BF2AE-EFFB-E71C-C654-3FAEB432F898}"/>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5927E025-ADB0-8B07-3E7F-C177B9BA29B8}"/>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5927E025-ADB0-8B07-3E7F-C177B9BA29B8}"/>
                  </a:ext>
                </a:extLst>
              </p:cNvPr>
              <p:cNvPicPr/>
              <p:nvPr/>
            </p:nvPicPr>
            <p:blipFill>
              <a:blip r:embed="rId5"/>
              <a:stretch>
                <a:fillRect/>
              </a:stretch>
            </p:blipFill>
            <p:spPr>
              <a:xfrm>
                <a:off x="1593492" y="833185"/>
                <a:ext cx="26730" cy="23400"/>
              </a:xfrm>
              <a:prstGeom prst="rect">
                <a:avLst/>
              </a:prstGeom>
            </p:spPr>
          </p:pic>
        </mc:Fallback>
      </mc:AlternateContent>
      <p:sp>
        <p:nvSpPr>
          <p:cNvPr id="18" name="Rectangle : coins arrondis 17">
            <a:extLst>
              <a:ext uri="{FF2B5EF4-FFF2-40B4-BE49-F238E27FC236}">
                <a16:creationId xmlns:a16="http://schemas.microsoft.com/office/drawing/2014/main" id="{8234538F-9138-4E3F-0DAD-25967A423D79}"/>
              </a:ext>
            </a:extLst>
          </p:cNvPr>
          <p:cNvSpPr/>
          <p:nvPr/>
        </p:nvSpPr>
        <p:spPr>
          <a:xfrm>
            <a:off x="3417341" y="155256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ZoneTexte 20">
            <a:extLst>
              <a:ext uri="{FF2B5EF4-FFF2-40B4-BE49-F238E27FC236}">
                <a16:creationId xmlns:a16="http://schemas.microsoft.com/office/drawing/2014/main" id="{83BDAB34-07E6-3172-0175-0B2EDF944EBC}"/>
              </a:ext>
            </a:extLst>
          </p:cNvPr>
          <p:cNvSpPr txBox="1"/>
          <p:nvPr/>
        </p:nvSpPr>
        <p:spPr>
          <a:xfrm>
            <a:off x="3588814" y="1588656"/>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1</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22" name="ZoneTexte 21">
            <a:extLst>
              <a:ext uri="{FF2B5EF4-FFF2-40B4-BE49-F238E27FC236}">
                <a16:creationId xmlns:a16="http://schemas.microsoft.com/office/drawing/2014/main" id="{BEA0B5BF-E9D1-D4FD-27DC-62C804973E96}"/>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2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Partie 3/3</a:t>
            </a:r>
          </a:p>
        </p:txBody>
      </p:sp>
      <p:sp>
        <p:nvSpPr>
          <p:cNvPr id="24" name="Rectangle : coins arrondis 23">
            <a:extLst>
              <a:ext uri="{FF2B5EF4-FFF2-40B4-BE49-F238E27FC236}">
                <a16:creationId xmlns:a16="http://schemas.microsoft.com/office/drawing/2014/main" id="{D0F41B3C-59A5-47C3-9E3A-DFBC16F169B5}"/>
              </a:ext>
            </a:extLst>
          </p:cNvPr>
          <p:cNvSpPr/>
          <p:nvPr/>
        </p:nvSpPr>
        <p:spPr>
          <a:xfrm>
            <a:off x="5150999" y="15711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ZoneTexte 24">
            <a:extLst>
              <a:ext uri="{FF2B5EF4-FFF2-40B4-BE49-F238E27FC236}">
                <a16:creationId xmlns:a16="http://schemas.microsoft.com/office/drawing/2014/main" id="{02D310D4-C318-FB1B-1D23-D31100246191}"/>
              </a:ext>
            </a:extLst>
          </p:cNvPr>
          <p:cNvSpPr txBox="1"/>
          <p:nvPr/>
        </p:nvSpPr>
        <p:spPr>
          <a:xfrm>
            <a:off x="5352998" y="1600688"/>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2</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28" name="Rectangle : coins arrondis 27">
            <a:extLst>
              <a:ext uri="{FF2B5EF4-FFF2-40B4-BE49-F238E27FC236}">
                <a16:creationId xmlns:a16="http://schemas.microsoft.com/office/drawing/2014/main" id="{44B69F60-B122-DD98-5FA8-66E66CEE379D}"/>
              </a:ext>
            </a:extLst>
          </p:cNvPr>
          <p:cNvSpPr/>
          <p:nvPr/>
        </p:nvSpPr>
        <p:spPr>
          <a:xfrm>
            <a:off x="6867728" y="15711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9" name="ZoneTexte 28">
            <a:extLst>
              <a:ext uri="{FF2B5EF4-FFF2-40B4-BE49-F238E27FC236}">
                <a16:creationId xmlns:a16="http://schemas.microsoft.com/office/drawing/2014/main" id="{C849D17A-1127-2196-9977-7C8858720E0D}"/>
              </a:ext>
            </a:extLst>
          </p:cNvPr>
          <p:cNvSpPr txBox="1"/>
          <p:nvPr/>
        </p:nvSpPr>
        <p:spPr>
          <a:xfrm>
            <a:off x="7060102" y="1607906"/>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solidFill>
                <a:effectLst/>
                <a:uLnTx/>
                <a:uFillTx/>
                <a:latin typeface="Dosis" pitchFamily="2" charset="0"/>
                <a:ea typeface="+mn-ea"/>
                <a:cs typeface="+mn-cs"/>
              </a:rPr>
              <a:t>Etape 3</a:t>
            </a:r>
            <a:endParaRPr kumimoji="0" lang="fr-FR" sz="2000" b="0" i="0" u="none" strike="noStrike" kern="1200" cap="none" spc="0" normalizeH="0" baseline="0" noProof="0" dirty="0">
              <a:ln w="0"/>
              <a:solidFill>
                <a:prstClr val="white"/>
              </a:solidFill>
              <a:effectLst/>
              <a:uLnTx/>
              <a:uFillTx/>
              <a:latin typeface="Dosis" pitchFamily="2" charset="0"/>
              <a:ea typeface="+mn-ea"/>
              <a:cs typeface="+mn-cs"/>
            </a:endParaRPr>
          </a:p>
        </p:txBody>
      </p:sp>
      <p:sp>
        <p:nvSpPr>
          <p:cNvPr id="3" name="ZoneTexte 2">
            <a:extLst>
              <a:ext uri="{FF2B5EF4-FFF2-40B4-BE49-F238E27FC236}">
                <a16:creationId xmlns:a16="http://schemas.microsoft.com/office/drawing/2014/main" id="{390C95F1-6C80-7A9B-AEB4-CFF5E5D3C3B0}"/>
              </a:ext>
            </a:extLst>
          </p:cNvPr>
          <p:cNvSpPr txBox="1"/>
          <p:nvPr/>
        </p:nvSpPr>
        <p:spPr>
          <a:xfrm>
            <a:off x="339266" y="2362232"/>
            <a:ext cx="8130187"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472C4">
                    <a:lumMod val="50000"/>
                  </a:srgbClr>
                </a:solidFill>
                <a:effectLst/>
                <a:uLnTx/>
                <a:uFillTx/>
                <a:latin typeface="Dosis SemiBold" pitchFamily="2" charset="0"/>
                <a:ea typeface="+mn-ea"/>
                <a:cs typeface="+mn-cs"/>
              </a:rPr>
              <a:t>Question 3 : </a:t>
            </a:r>
            <a:r>
              <a:rPr kumimoji="0" lang="fr-FR" sz="2400" b="1" i="0" u="none" strike="noStrike" kern="1200" cap="none" spc="0" normalizeH="0" baseline="0" noProof="0" dirty="0">
                <a:ln>
                  <a:noFill/>
                </a:ln>
                <a:solidFill>
                  <a:srgbClr val="C00000"/>
                </a:solidFill>
                <a:effectLst/>
                <a:uLnTx/>
                <a:uFillTx/>
                <a:latin typeface="Dosis SemiBold" pitchFamily="2" charset="0"/>
                <a:ea typeface="+mn-ea"/>
                <a:cs typeface="+mn-cs"/>
              </a:rPr>
              <a:t> </a:t>
            </a:r>
            <a:r>
              <a:rPr kumimoji="0" lang="fr-FR" sz="2400" b="1" i="0" u="none" strike="noStrike" kern="1200" cap="none" spc="0" normalizeH="0" baseline="0" noProof="0" dirty="0">
                <a:ln>
                  <a:noFill/>
                </a:ln>
                <a:solidFill>
                  <a:srgbClr val="4472C4">
                    <a:lumMod val="50000"/>
                  </a:srgbClr>
                </a:solidFill>
                <a:effectLst/>
                <a:uLnTx/>
                <a:uFillTx/>
                <a:latin typeface="Dosis SemiBold" pitchFamily="2" charset="0"/>
                <a:ea typeface="+mn-ea"/>
                <a:cs typeface="+mn-cs"/>
              </a:rPr>
              <a:t>Comment est </a:t>
            </a:r>
            <a:r>
              <a:rPr lang="fr-FR" sz="2400" b="1" dirty="0" err="1">
                <a:solidFill>
                  <a:srgbClr val="4472C4">
                    <a:lumMod val="50000"/>
                  </a:srgbClr>
                </a:solidFill>
                <a:latin typeface="Dosis SemiBold" pitchFamily="2" charset="0"/>
              </a:rPr>
              <a:t>fêt</a:t>
            </a:r>
            <a:r>
              <a:rPr kumimoji="0" lang="fr-FR" sz="2400" b="1" i="0" u="none" strike="noStrike" kern="1200" cap="none" spc="0" normalizeH="0" baseline="0" noProof="0" dirty="0" err="1">
                <a:ln>
                  <a:noFill/>
                </a:ln>
                <a:solidFill>
                  <a:srgbClr val="4472C4">
                    <a:lumMod val="50000"/>
                  </a:srgbClr>
                </a:solidFill>
                <a:effectLst/>
                <a:uLnTx/>
                <a:uFillTx/>
                <a:latin typeface="Dosis SemiBold" pitchFamily="2" charset="0"/>
                <a:ea typeface="+mn-ea"/>
                <a:cs typeface="+mn-cs"/>
              </a:rPr>
              <a:t>ée</a:t>
            </a:r>
            <a:r>
              <a:rPr kumimoji="0" lang="fr-FR" sz="2400" b="1" i="0" u="none" strike="noStrike" kern="1200" cap="none" spc="0" normalizeH="0" baseline="0" noProof="0" dirty="0">
                <a:ln>
                  <a:noFill/>
                </a:ln>
                <a:solidFill>
                  <a:srgbClr val="4472C4">
                    <a:lumMod val="50000"/>
                  </a:srgbClr>
                </a:solidFill>
                <a:effectLst/>
                <a:uLnTx/>
                <a:uFillTx/>
                <a:latin typeface="Dosis SemiBold" pitchFamily="2" charset="0"/>
                <a:ea typeface="+mn-ea"/>
                <a:cs typeface="+mn-cs"/>
              </a:rPr>
              <a:t> la marche verte ?</a:t>
            </a:r>
          </a:p>
        </p:txBody>
      </p:sp>
      <p:pic>
        <p:nvPicPr>
          <p:cNvPr id="9" name="Image 8">
            <a:extLst>
              <a:ext uri="{FF2B5EF4-FFF2-40B4-BE49-F238E27FC236}">
                <a16:creationId xmlns:a16="http://schemas.microsoft.com/office/drawing/2014/main" id="{53B17908-4256-39B7-2325-08F80EA3646E}"/>
              </a:ext>
            </a:extLst>
          </p:cNvPr>
          <p:cNvPicPr>
            <a:picLocks noChangeAspect="1"/>
          </p:cNvPicPr>
          <p:nvPr/>
        </p:nvPicPr>
        <p:blipFill>
          <a:blip r:embed="rId6"/>
          <a:stretch>
            <a:fillRect/>
          </a:stretch>
        </p:blipFill>
        <p:spPr>
          <a:xfrm>
            <a:off x="94996" y="539014"/>
            <a:ext cx="1148073" cy="1069105"/>
          </a:xfrm>
          <a:prstGeom prst="rect">
            <a:avLst/>
          </a:prstGeom>
        </p:spPr>
      </p:pic>
      <p:sp>
        <p:nvSpPr>
          <p:cNvPr id="4" name="ZoneTexte 3">
            <a:extLst>
              <a:ext uri="{FF2B5EF4-FFF2-40B4-BE49-F238E27FC236}">
                <a16:creationId xmlns:a16="http://schemas.microsoft.com/office/drawing/2014/main" id="{2BAC04B9-45D0-DEB4-4D03-B8DF4CDC62ED}"/>
              </a:ext>
            </a:extLst>
          </p:cNvPr>
          <p:cNvSpPr txBox="1"/>
          <p:nvPr/>
        </p:nvSpPr>
        <p:spPr>
          <a:xfrm>
            <a:off x="1054742" y="3002248"/>
            <a:ext cx="7178040" cy="3356496"/>
          </a:xfrm>
          <a:prstGeom prst="rect">
            <a:avLst/>
          </a:prstGeom>
          <a:noFill/>
        </p:spPr>
        <p:txBody>
          <a:bodyPr wrap="square">
            <a:spAutoFit/>
          </a:bodyPr>
          <a:lstStyle/>
          <a:p>
            <a:pPr algn="just">
              <a:lnSpc>
                <a:spcPct val="150000"/>
              </a:lnSpc>
            </a:pPr>
            <a:r>
              <a:rPr lang="fr-FR" sz="2400" b="1" dirty="0">
                <a:solidFill>
                  <a:srgbClr val="424D7B"/>
                </a:solidFill>
                <a:latin typeface="Dosis SemiBold" pitchFamily="2" charset="0"/>
              </a:rPr>
              <a:t>La Marche Verte n’était pas une guerre avec une armée, mais un événement de paix qui a marqué l’histoire du Maroc. Elle a montré au monde entier la solidarité et le courage du peuple. Aujourd’hui encore, la marche verte est fêtée chaque année par des défilés, des événements artistiques, sportifs, culturels et des discours officiels.</a:t>
            </a:r>
            <a:endParaRPr lang="fr-MA" sz="2400" dirty="0"/>
          </a:p>
        </p:txBody>
      </p:sp>
    </p:spTree>
    <p:extLst>
      <p:ext uri="{BB962C8B-B14F-4D97-AF65-F5344CB8AC3E}">
        <p14:creationId xmlns:p14="http://schemas.microsoft.com/office/powerpoint/2010/main" val="42431965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B48845-23AB-56C7-7F72-BAB0A785C75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31BDEB8-5D44-A3A0-8B9C-CB72280C1CCB}"/>
              </a:ext>
            </a:extLst>
          </p:cNvPr>
          <p:cNvSpPr>
            <a:spLocks noGrp="1"/>
          </p:cNvSpPr>
          <p:nvPr>
            <p:ph type="title"/>
          </p:nvPr>
        </p:nvSpPr>
        <p:spPr>
          <a:xfrm>
            <a:off x="1692000" y="756000"/>
            <a:ext cx="6840000" cy="612000"/>
          </a:xfrm>
        </p:spPr>
        <p:txBody>
          <a:bodyPr>
            <a:normAutofit fontScale="90000"/>
          </a:bodyPr>
          <a:lstStyle/>
          <a:p>
            <a:r>
              <a:rPr lang="fr-FR" dirty="0">
                <a:solidFill>
                  <a:schemeClr val="tx1">
                    <a:lumMod val="65000"/>
                    <a:lumOff val="35000"/>
                  </a:schemeClr>
                </a:solidFill>
                <a:latin typeface="Dosis Medium" pitchFamily="2" charset="0"/>
              </a:rPr>
              <a:t>La question est « Comment ? ». Je cherche une action dans le texte. La réponse est : la marche verte est fêtée chaque année par des défilés, des événements artistiques, sportifs, culturels et des discours officiels.</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7D69AA63-E6B6-E6F6-B3B3-800A6AA443B2}"/>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7D69AA63-E6B6-E6F6-B3B3-800A6AA443B2}"/>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F2287DBE-05F1-2513-C94A-FE81F43C3A8C}"/>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F2287DBE-05F1-2513-C94A-FE81F43C3A8C}"/>
                  </a:ext>
                </a:extLst>
              </p:cNvPr>
              <p:cNvPicPr/>
              <p:nvPr/>
            </p:nvPicPr>
            <p:blipFill>
              <a:blip r:embed="rId5"/>
              <a:stretch>
                <a:fillRect/>
              </a:stretch>
            </p:blipFill>
            <p:spPr>
              <a:xfrm>
                <a:off x="1593492" y="833185"/>
                <a:ext cx="26730" cy="23400"/>
              </a:xfrm>
              <a:prstGeom prst="rect">
                <a:avLst/>
              </a:prstGeom>
            </p:spPr>
          </p:pic>
        </mc:Fallback>
      </mc:AlternateContent>
      <p:sp>
        <p:nvSpPr>
          <p:cNvPr id="18" name="Rectangle : coins arrondis 17">
            <a:extLst>
              <a:ext uri="{FF2B5EF4-FFF2-40B4-BE49-F238E27FC236}">
                <a16:creationId xmlns:a16="http://schemas.microsoft.com/office/drawing/2014/main" id="{82DBB016-7F19-2372-0D9C-2898835D93E4}"/>
              </a:ext>
            </a:extLst>
          </p:cNvPr>
          <p:cNvSpPr/>
          <p:nvPr/>
        </p:nvSpPr>
        <p:spPr>
          <a:xfrm>
            <a:off x="3417341" y="155256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ZoneTexte 20">
            <a:extLst>
              <a:ext uri="{FF2B5EF4-FFF2-40B4-BE49-F238E27FC236}">
                <a16:creationId xmlns:a16="http://schemas.microsoft.com/office/drawing/2014/main" id="{81858D9A-EC09-E271-1C40-0C46A6456028}"/>
              </a:ext>
            </a:extLst>
          </p:cNvPr>
          <p:cNvSpPr txBox="1"/>
          <p:nvPr/>
        </p:nvSpPr>
        <p:spPr>
          <a:xfrm>
            <a:off x="3588814" y="1588656"/>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1</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22" name="ZoneTexte 21">
            <a:extLst>
              <a:ext uri="{FF2B5EF4-FFF2-40B4-BE49-F238E27FC236}">
                <a16:creationId xmlns:a16="http://schemas.microsoft.com/office/drawing/2014/main" id="{1907FF4A-3A59-1295-8FE1-158B6B89E773}"/>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2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Partie 3/3</a:t>
            </a:r>
          </a:p>
        </p:txBody>
      </p:sp>
      <p:sp>
        <p:nvSpPr>
          <p:cNvPr id="24" name="Rectangle : coins arrondis 23">
            <a:extLst>
              <a:ext uri="{FF2B5EF4-FFF2-40B4-BE49-F238E27FC236}">
                <a16:creationId xmlns:a16="http://schemas.microsoft.com/office/drawing/2014/main" id="{42274801-7800-B0EC-D0C2-C154A8210D7A}"/>
              </a:ext>
            </a:extLst>
          </p:cNvPr>
          <p:cNvSpPr/>
          <p:nvPr/>
        </p:nvSpPr>
        <p:spPr>
          <a:xfrm>
            <a:off x="5150999" y="15711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ZoneTexte 24">
            <a:extLst>
              <a:ext uri="{FF2B5EF4-FFF2-40B4-BE49-F238E27FC236}">
                <a16:creationId xmlns:a16="http://schemas.microsoft.com/office/drawing/2014/main" id="{6FA1DB3D-DA67-60C4-A7C1-6ED55F91DA57}"/>
              </a:ext>
            </a:extLst>
          </p:cNvPr>
          <p:cNvSpPr txBox="1"/>
          <p:nvPr/>
        </p:nvSpPr>
        <p:spPr>
          <a:xfrm>
            <a:off x="5352998" y="1600688"/>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2</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28" name="Rectangle : coins arrondis 27">
            <a:extLst>
              <a:ext uri="{FF2B5EF4-FFF2-40B4-BE49-F238E27FC236}">
                <a16:creationId xmlns:a16="http://schemas.microsoft.com/office/drawing/2014/main" id="{2B7BD530-37D8-6806-5A11-BBB61A1855A3}"/>
              </a:ext>
            </a:extLst>
          </p:cNvPr>
          <p:cNvSpPr/>
          <p:nvPr/>
        </p:nvSpPr>
        <p:spPr>
          <a:xfrm>
            <a:off x="6867728" y="15711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9" name="ZoneTexte 28">
            <a:extLst>
              <a:ext uri="{FF2B5EF4-FFF2-40B4-BE49-F238E27FC236}">
                <a16:creationId xmlns:a16="http://schemas.microsoft.com/office/drawing/2014/main" id="{ACE897AC-EB6C-FEE4-8DF9-2C59B84FC618}"/>
              </a:ext>
            </a:extLst>
          </p:cNvPr>
          <p:cNvSpPr txBox="1"/>
          <p:nvPr/>
        </p:nvSpPr>
        <p:spPr>
          <a:xfrm>
            <a:off x="7060102" y="1607906"/>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solidFill>
                <a:effectLst/>
                <a:uLnTx/>
                <a:uFillTx/>
                <a:latin typeface="Dosis" pitchFamily="2" charset="0"/>
                <a:ea typeface="+mn-ea"/>
                <a:cs typeface="+mn-cs"/>
              </a:rPr>
              <a:t>Etape 3</a:t>
            </a:r>
            <a:endParaRPr kumimoji="0" lang="fr-FR" sz="2000" b="0" i="0" u="none" strike="noStrike" kern="1200" cap="none" spc="0" normalizeH="0" baseline="0" noProof="0" dirty="0">
              <a:ln w="0"/>
              <a:solidFill>
                <a:prstClr val="white"/>
              </a:solidFill>
              <a:effectLst/>
              <a:uLnTx/>
              <a:uFillTx/>
              <a:latin typeface="Dosis" pitchFamily="2" charset="0"/>
              <a:ea typeface="+mn-ea"/>
              <a:cs typeface="+mn-cs"/>
            </a:endParaRPr>
          </a:p>
        </p:txBody>
      </p:sp>
      <p:pic>
        <p:nvPicPr>
          <p:cNvPr id="8" name="Image 7">
            <a:extLst>
              <a:ext uri="{FF2B5EF4-FFF2-40B4-BE49-F238E27FC236}">
                <a16:creationId xmlns:a16="http://schemas.microsoft.com/office/drawing/2014/main" id="{3C85802E-DD01-6B9C-34EB-3203BB05E44B}"/>
              </a:ext>
            </a:extLst>
          </p:cNvPr>
          <p:cNvPicPr>
            <a:picLocks noChangeAspect="1"/>
          </p:cNvPicPr>
          <p:nvPr/>
        </p:nvPicPr>
        <p:blipFill>
          <a:blip r:embed="rId6"/>
          <a:stretch>
            <a:fillRect/>
          </a:stretch>
        </p:blipFill>
        <p:spPr>
          <a:xfrm>
            <a:off x="94996" y="539014"/>
            <a:ext cx="1148073" cy="1069105"/>
          </a:xfrm>
          <a:prstGeom prst="rect">
            <a:avLst/>
          </a:prstGeom>
        </p:spPr>
      </p:pic>
      <p:sp>
        <p:nvSpPr>
          <p:cNvPr id="3" name="ZoneTexte 2">
            <a:extLst>
              <a:ext uri="{FF2B5EF4-FFF2-40B4-BE49-F238E27FC236}">
                <a16:creationId xmlns:a16="http://schemas.microsoft.com/office/drawing/2014/main" id="{901CB4E3-DCBF-F8F5-F2AF-38F3E8724938}"/>
              </a:ext>
            </a:extLst>
          </p:cNvPr>
          <p:cNvSpPr txBox="1"/>
          <p:nvPr/>
        </p:nvSpPr>
        <p:spPr>
          <a:xfrm>
            <a:off x="748145" y="3106410"/>
            <a:ext cx="7783855" cy="3356496"/>
          </a:xfrm>
          <a:prstGeom prst="rect">
            <a:avLst/>
          </a:prstGeom>
          <a:noFill/>
        </p:spPr>
        <p:txBody>
          <a:bodyPr wrap="square">
            <a:spAutoFit/>
          </a:bodyPr>
          <a:lstStyle/>
          <a:p>
            <a:pPr algn="just">
              <a:lnSpc>
                <a:spcPct val="150000"/>
              </a:lnSpc>
            </a:pPr>
            <a:r>
              <a:rPr lang="fr-FR" sz="2400" b="1" dirty="0">
                <a:solidFill>
                  <a:srgbClr val="424D7B"/>
                </a:solidFill>
                <a:latin typeface="Dosis SemiBold" pitchFamily="2" charset="0"/>
              </a:rPr>
              <a:t>La Marche Verte n’était pas une guerre avec une armée, mais un événement de paix qui a marqué l’histoire du Maroc. Elle a montré au monde entier la solidarité et le courage du peuple. Aujourd’hui encore, </a:t>
            </a:r>
            <a:r>
              <a:rPr lang="fr-FR" sz="2400" b="1" dirty="0">
                <a:solidFill>
                  <a:srgbClr val="C00000"/>
                </a:solidFill>
                <a:latin typeface="Dosis SemiBold" pitchFamily="2" charset="0"/>
              </a:rPr>
              <a:t>la marche verte est fêtée chaque année par des défilés, des événements artistiques, sportifs, culturels et des discours officiels.</a:t>
            </a:r>
            <a:endParaRPr lang="fr-MA" sz="2400" dirty="0">
              <a:solidFill>
                <a:srgbClr val="C00000"/>
              </a:solidFill>
            </a:endParaRPr>
          </a:p>
        </p:txBody>
      </p:sp>
      <p:sp>
        <p:nvSpPr>
          <p:cNvPr id="4" name="ZoneTexte 3">
            <a:extLst>
              <a:ext uri="{FF2B5EF4-FFF2-40B4-BE49-F238E27FC236}">
                <a16:creationId xmlns:a16="http://schemas.microsoft.com/office/drawing/2014/main" id="{F02126B5-036E-C740-0412-33382482B5FC}"/>
              </a:ext>
            </a:extLst>
          </p:cNvPr>
          <p:cNvSpPr txBox="1"/>
          <p:nvPr/>
        </p:nvSpPr>
        <p:spPr>
          <a:xfrm>
            <a:off x="339266" y="2362232"/>
            <a:ext cx="8130187"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472C4">
                    <a:lumMod val="50000"/>
                  </a:srgbClr>
                </a:solidFill>
                <a:effectLst/>
                <a:uLnTx/>
                <a:uFillTx/>
                <a:latin typeface="Dosis SemiBold" pitchFamily="2" charset="0"/>
                <a:ea typeface="+mn-ea"/>
                <a:cs typeface="+mn-cs"/>
              </a:rPr>
              <a:t>Question 3 : </a:t>
            </a:r>
            <a:r>
              <a:rPr kumimoji="0" lang="fr-FR" sz="2400" b="1" i="0" u="none" strike="noStrike" kern="1200" cap="none" spc="0" normalizeH="0" baseline="0" noProof="0" dirty="0">
                <a:ln>
                  <a:noFill/>
                </a:ln>
                <a:solidFill>
                  <a:srgbClr val="C00000"/>
                </a:solidFill>
                <a:effectLst/>
                <a:uLnTx/>
                <a:uFillTx/>
                <a:latin typeface="Dosis SemiBold" pitchFamily="2" charset="0"/>
                <a:ea typeface="+mn-ea"/>
                <a:cs typeface="+mn-cs"/>
              </a:rPr>
              <a:t> Comment</a:t>
            </a:r>
            <a:r>
              <a:rPr kumimoji="0" lang="fr-FR" sz="2400" b="1" i="0" u="none" strike="noStrike" kern="1200" cap="none" spc="0" normalizeH="0" baseline="0" noProof="0" dirty="0">
                <a:ln>
                  <a:noFill/>
                </a:ln>
                <a:solidFill>
                  <a:srgbClr val="4472C4">
                    <a:lumMod val="50000"/>
                  </a:srgbClr>
                </a:solidFill>
                <a:effectLst/>
                <a:uLnTx/>
                <a:uFillTx/>
                <a:latin typeface="Dosis SemiBold" pitchFamily="2" charset="0"/>
                <a:ea typeface="+mn-ea"/>
                <a:cs typeface="+mn-cs"/>
              </a:rPr>
              <a:t> est </a:t>
            </a:r>
            <a:r>
              <a:rPr lang="fr-FR" sz="2400" b="1" dirty="0" err="1">
                <a:solidFill>
                  <a:srgbClr val="4472C4">
                    <a:lumMod val="50000"/>
                  </a:srgbClr>
                </a:solidFill>
                <a:latin typeface="Dosis SemiBold" pitchFamily="2" charset="0"/>
              </a:rPr>
              <a:t>fêt</a:t>
            </a:r>
            <a:r>
              <a:rPr kumimoji="0" lang="fr-FR" sz="2400" b="1" i="0" u="none" strike="noStrike" kern="1200" cap="none" spc="0" normalizeH="0" baseline="0" noProof="0" dirty="0" err="1">
                <a:ln>
                  <a:noFill/>
                </a:ln>
                <a:solidFill>
                  <a:srgbClr val="4472C4">
                    <a:lumMod val="50000"/>
                  </a:srgbClr>
                </a:solidFill>
                <a:effectLst/>
                <a:uLnTx/>
                <a:uFillTx/>
                <a:latin typeface="Dosis SemiBold" pitchFamily="2" charset="0"/>
                <a:ea typeface="+mn-ea"/>
                <a:cs typeface="+mn-cs"/>
              </a:rPr>
              <a:t>ée</a:t>
            </a:r>
            <a:r>
              <a:rPr kumimoji="0" lang="fr-FR" sz="2400" b="1" i="0" u="none" strike="noStrike" kern="1200" cap="none" spc="0" normalizeH="0" baseline="0" noProof="0" dirty="0">
                <a:ln>
                  <a:noFill/>
                </a:ln>
                <a:solidFill>
                  <a:srgbClr val="4472C4">
                    <a:lumMod val="50000"/>
                  </a:srgbClr>
                </a:solidFill>
                <a:effectLst/>
                <a:uLnTx/>
                <a:uFillTx/>
                <a:latin typeface="Dosis SemiBold" pitchFamily="2" charset="0"/>
                <a:ea typeface="+mn-ea"/>
                <a:cs typeface="+mn-cs"/>
              </a:rPr>
              <a:t> la marche verte ?</a:t>
            </a:r>
          </a:p>
        </p:txBody>
      </p:sp>
    </p:spTree>
    <p:extLst>
      <p:ext uri="{BB962C8B-B14F-4D97-AF65-F5344CB8AC3E}">
        <p14:creationId xmlns:p14="http://schemas.microsoft.com/office/powerpoint/2010/main" val="12424670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2B91D-5621-2A8C-8E2B-15F2075E5852}"/>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E6384F8A-E656-6861-497C-5F80E75BA727}"/>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Prenez vos livrets à la page 114. Avec votre voisin, vous allez lire le texte. Je vais circuler entre les rangs pour vous aider. </a:t>
            </a:r>
          </a:p>
        </p:txBody>
      </p:sp>
      <p:pic>
        <p:nvPicPr>
          <p:cNvPr id="9" name="Image 8">
            <a:extLst>
              <a:ext uri="{FF2B5EF4-FFF2-40B4-BE49-F238E27FC236}">
                <a16:creationId xmlns:a16="http://schemas.microsoft.com/office/drawing/2014/main" id="{D77EBF02-E923-BA84-F8F7-36E907F90AA0}"/>
              </a:ext>
            </a:extLst>
          </p:cNvPr>
          <p:cNvPicPr>
            <a:picLocks noChangeAspect="1"/>
          </p:cNvPicPr>
          <p:nvPr/>
        </p:nvPicPr>
        <p:blipFill>
          <a:blip r:embed="rId2"/>
          <a:srcRect t="4959"/>
          <a:stretch>
            <a:fillRect/>
          </a:stretch>
        </p:blipFill>
        <p:spPr>
          <a:xfrm>
            <a:off x="5961139" y="2718755"/>
            <a:ext cx="2827261" cy="2302695"/>
          </a:xfrm>
          <a:prstGeom prst="rect">
            <a:avLst/>
          </a:prstGeom>
        </p:spPr>
      </p:pic>
      <p:pic>
        <p:nvPicPr>
          <p:cNvPr id="11" name="Image 10">
            <a:extLst>
              <a:ext uri="{FF2B5EF4-FFF2-40B4-BE49-F238E27FC236}">
                <a16:creationId xmlns:a16="http://schemas.microsoft.com/office/drawing/2014/main" id="{50F9CB7A-6693-7F04-998F-511D7FD0591F}"/>
              </a:ext>
            </a:extLst>
          </p:cNvPr>
          <p:cNvPicPr>
            <a:picLocks noChangeAspect="1"/>
          </p:cNvPicPr>
          <p:nvPr/>
        </p:nvPicPr>
        <p:blipFill>
          <a:blip r:embed="rId3"/>
          <a:stretch>
            <a:fillRect/>
          </a:stretch>
        </p:blipFill>
        <p:spPr>
          <a:xfrm>
            <a:off x="94996" y="539014"/>
            <a:ext cx="1148073" cy="1069105"/>
          </a:xfrm>
          <a:prstGeom prst="rect">
            <a:avLst/>
          </a:prstGeom>
        </p:spPr>
      </p:pic>
      <p:pic>
        <p:nvPicPr>
          <p:cNvPr id="3" name="Image 2">
            <a:extLst>
              <a:ext uri="{FF2B5EF4-FFF2-40B4-BE49-F238E27FC236}">
                <a16:creationId xmlns:a16="http://schemas.microsoft.com/office/drawing/2014/main" id="{784E758C-1A11-2C0C-1545-DF5106EEEDB8}"/>
              </a:ext>
            </a:extLst>
          </p:cNvPr>
          <p:cNvPicPr>
            <a:picLocks noChangeAspect="1"/>
          </p:cNvPicPr>
          <p:nvPr/>
        </p:nvPicPr>
        <p:blipFill>
          <a:blip r:embed="rId4"/>
          <a:stretch>
            <a:fillRect/>
          </a:stretch>
        </p:blipFill>
        <p:spPr>
          <a:xfrm>
            <a:off x="449839" y="2294479"/>
            <a:ext cx="5511300" cy="3151246"/>
          </a:xfrm>
          <a:prstGeom prst="rect">
            <a:avLst/>
          </a:prstGeom>
        </p:spPr>
      </p:pic>
    </p:spTree>
    <p:extLst>
      <p:ext uri="{BB962C8B-B14F-4D97-AF65-F5344CB8AC3E}">
        <p14:creationId xmlns:p14="http://schemas.microsoft.com/office/powerpoint/2010/main" val="3624332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378ADB-7C0F-2056-FC07-C726F906426F}"/>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BDEFCD80-2F7F-D548-60EA-F451186B5D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28966" y="1753417"/>
            <a:ext cx="3164489" cy="4853890"/>
          </a:xfrm>
          <a:prstGeom prst="rect">
            <a:avLst/>
          </a:prstGeom>
        </p:spPr>
      </p:pic>
      <p:pic>
        <p:nvPicPr>
          <p:cNvPr id="3" name="Image 2">
            <a:extLst>
              <a:ext uri="{FF2B5EF4-FFF2-40B4-BE49-F238E27FC236}">
                <a16:creationId xmlns:a16="http://schemas.microsoft.com/office/drawing/2014/main" id="{96FD6E9E-2E18-B824-F228-7D1DDFF8EA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3069" y="1753417"/>
            <a:ext cx="3232642" cy="4891223"/>
          </a:xfrm>
          <a:prstGeom prst="rect">
            <a:avLst/>
          </a:prstGeom>
        </p:spPr>
      </p:pic>
      <p:sp>
        <p:nvSpPr>
          <p:cNvPr id="2" name="Titre 1">
            <a:extLst>
              <a:ext uri="{FF2B5EF4-FFF2-40B4-BE49-F238E27FC236}">
                <a16:creationId xmlns:a16="http://schemas.microsoft.com/office/drawing/2014/main" id="{FE91AC9D-0C0C-4684-927E-D7846FC8300F}"/>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Notez les devoirs à faire à la maison. Vous allez relire le texte de la page 114. Vous allez aussi refaire l’activité 1 de la page 115.</a:t>
            </a:r>
            <a:endParaRPr lang="fr-MA" dirty="0">
              <a:solidFill>
                <a:schemeClr val="tx1">
                  <a:lumMod val="65000"/>
                  <a:lumOff val="35000"/>
                </a:schemeClr>
              </a:solidFill>
              <a:latin typeface="Dosis Medium" pitchFamily="2" charset="0"/>
            </a:endParaRPr>
          </a:p>
        </p:txBody>
      </p:sp>
      <p:pic>
        <p:nvPicPr>
          <p:cNvPr id="13" name="Image 12">
            <a:extLst>
              <a:ext uri="{FF2B5EF4-FFF2-40B4-BE49-F238E27FC236}">
                <a16:creationId xmlns:a16="http://schemas.microsoft.com/office/drawing/2014/main" id="{B4B84699-ACBA-193B-9CFD-15FB236F71DC}"/>
              </a:ext>
            </a:extLst>
          </p:cNvPr>
          <p:cNvPicPr>
            <a:picLocks noChangeAspect="1"/>
          </p:cNvPicPr>
          <p:nvPr/>
        </p:nvPicPr>
        <p:blipFill>
          <a:blip r:embed="rId4"/>
          <a:stretch>
            <a:fillRect/>
          </a:stretch>
        </p:blipFill>
        <p:spPr>
          <a:xfrm>
            <a:off x="94996" y="539014"/>
            <a:ext cx="1148073" cy="1069105"/>
          </a:xfrm>
          <a:prstGeom prst="rect">
            <a:avLst/>
          </a:prstGeom>
        </p:spPr>
      </p:pic>
      <p:sp>
        <p:nvSpPr>
          <p:cNvPr id="7" name="Rectangle : coins arrondis 6">
            <a:extLst>
              <a:ext uri="{FF2B5EF4-FFF2-40B4-BE49-F238E27FC236}">
                <a16:creationId xmlns:a16="http://schemas.microsoft.com/office/drawing/2014/main" id="{3C7C7AAD-05A6-6955-D856-FC3AD003D16D}"/>
              </a:ext>
            </a:extLst>
          </p:cNvPr>
          <p:cNvSpPr/>
          <p:nvPr/>
        </p:nvSpPr>
        <p:spPr>
          <a:xfrm>
            <a:off x="1464930" y="2477243"/>
            <a:ext cx="2788920" cy="1645177"/>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 coins arrondis 9">
            <a:extLst>
              <a:ext uri="{FF2B5EF4-FFF2-40B4-BE49-F238E27FC236}">
                <a16:creationId xmlns:a16="http://schemas.microsoft.com/office/drawing/2014/main" id="{F8C17998-5259-1377-3CCF-8D18FED29EF0}"/>
              </a:ext>
            </a:extLst>
          </p:cNvPr>
          <p:cNvSpPr/>
          <p:nvPr/>
        </p:nvSpPr>
        <p:spPr>
          <a:xfrm>
            <a:off x="5250180" y="2477243"/>
            <a:ext cx="2922062" cy="1323109"/>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98997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51406-E967-0649-69A2-50857B44F46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FA708A4-5313-7180-184A-8E71A4FAA67E}"/>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La séance d’aujourd’hui est terminée. A bientôt.  </a:t>
            </a:r>
            <a:endParaRPr lang="fr-MA" dirty="0">
              <a:solidFill>
                <a:schemeClr val="tx1">
                  <a:lumMod val="65000"/>
                  <a:lumOff val="35000"/>
                </a:schemeClr>
              </a:solidFill>
              <a:latin typeface="Dosis Medium" pitchFamily="2" charset="0"/>
            </a:endParaRPr>
          </a:p>
        </p:txBody>
      </p:sp>
      <p:pic>
        <p:nvPicPr>
          <p:cNvPr id="3" name="Nada-Wave">
            <a:hlinkClick r:id="" action="ppaction://media"/>
            <a:extLst>
              <a:ext uri="{FF2B5EF4-FFF2-40B4-BE49-F238E27FC236}">
                <a16:creationId xmlns:a16="http://schemas.microsoft.com/office/drawing/2014/main" id="{19880917-F9B2-8DAB-D662-73251E8A3C81}"/>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475746" y="2156059"/>
            <a:ext cx="2319092" cy="3703624"/>
          </a:xfrm>
          <a:prstGeom prst="rect">
            <a:avLst/>
          </a:prstGeom>
        </p:spPr>
      </p:pic>
      <p:pic>
        <p:nvPicPr>
          <p:cNvPr id="8" name="majd_wave">
            <a:hlinkClick r:id="" action="ppaction://media"/>
            <a:extLst>
              <a:ext uri="{FF2B5EF4-FFF2-40B4-BE49-F238E27FC236}">
                <a16:creationId xmlns:a16="http://schemas.microsoft.com/office/drawing/2014/main" id="{412BB488-D1F2-7463-D98C-1DE9B4032C47}"/>
              </a:ext>
            </a:extLst>
          </p:cNvPr>
          <p:cNvPicPr>
            <a:picLocks noChangeAspect="1"/>
          </p:cNvPicPr>
          <p:nvPr>
            <a:videoFile r:link="rId4"/>
            <p:extLst>
              <p:ext uri="{DAA4B4D4-6D71-4841-9C94-3DE7FCFB9230}">
                <p14:media xmlns:p14="http://schemas.microsoft.com/office/powerpoint/2010/main" r:embed="rId3"/>
              </p:ext>
            </p:extLst>
          </p:nvPr>
        </p:nvPicPr>
        <p:blipFill>
          <a:blip r:embed="rId7"/>
          <a:srcRect b="3380"/>
          <a:stretch>
            <a:fillRect/>
          </a:stretch>
        </p:blipFill>
        <p:spPr>
          <a:xfrm>
            <a:off x="2459433" y="2156059"/>
            <a:ext cx="2112567" cy="3628724"/>
          </a:xfrm>
          <a:prstGeom prst="rect">
            <a:avLst/>
          </a:prstGeom>
        </p:spPr>
      </p:pic>
      <p:pic>
        <p:nvPicPr>
          <p:cNvPr id="9" name="Image 8">
            <a:extLst>
              <a:ext uri="{FF2B5EF4-FFF2-40B4-BE49-F238E27FC236}">
                <a16:creationId xmlns:a16="http://schemas.microsoft.com/office/drawing/2014/main" id="{F6FF000E-77CD-65D6-11C0-2BB0EDB0EDA4}"/>
              </a:ext>
            </a:extLst>
          </p:cNvPr>
          <p:cNvPicPr>
            <a:picLocks noChangeAspect="1"/>
          </p:cNvPicPr>
          <p:nvPr/>
        </p:nvPicPr>
        <p:blipFill>
          <a:blip r:embed="rId8"/>
          <a:stretch>
            <a:fillRect/>
          </a:stretch>
        </p:blipFill>
        <p:spPr>
          <a:xfrm>
            <a:off x="94996" y="539014"/>
            <a:ext cx="1148073" cy="1069105"/>
          </a:xfrm>
          <a:prstGeom prst="rect">
            <a:avLst/>
          </a:prstGeom>
        </p:spPr>
      </p:pic>
    </p:spTree>
    <p:extLst>
      <p:ext uri="{BB962C8B-B14F-4D97-AF65-F5344CB8AC3E}">
        <p14:creationId xmlns:p14="http://schemas.microsoft.com/office/powerpoint/2010/main" val="11740752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3"/>
                                        </p:tgtEl>
                                      </p:cBhvr>
                                    </p:cmd>
                                  </p:childTnLst>
                                </p:cTn>
                              </p:par>
                              <p:par>
                                <p:cTn id="7" presetID="1" presetClass="mediacall" presetSubtype="0" fill="hold" nodeType="withEffect">
                                  <p:stCondLst>
                                    <p:cond delay="0"/>
                                  </p:stCondLst>
                                  <p:childTnLst>
                                    <p:cmd type="call" cmd="playFrom(0.0)">
                                      <p:cBhvr>
                                        <p:cTn id="8" dur="322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3"/>
                </p:tgtEl>
              </p:cMediaNode>
            </p:video>
            <p:video>
              <p:cMediaNode vol="80000">
                <p:cTn id="10" fill="hold" display="0">
                  <p:stCondLst>
                    <p:cond delay="indefinite"/>
                  </p:stCondLst>
                </p:cTn>
                <p:tgtEl>
                  <p:spTgt spid="8"/>
                </p:tgtEl>
              </p:cMediaNode>
            </p:video>
          </p:childTnLst>
        </p:cTn>
      </p:par>
    </p:tnLst>
  </p:timing>
</p:sld>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1_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2_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2_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2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9892</TotalTime>
  <Words>2113</Words>
  <Application>Microsoft Office PowerPoint</Application>
  <PresentationFormat>Affichage à l'écran (4:3)</PresentationFormat>
  <Paragraphs>202</Paragraphs>
  <Slides>51</Slides>
  <Notes>2</Notes>
  <HiddenSlides>0</HiddenSlides>
  <MMClips>8</MMClips>
  <ScaleCrop>false</ScaleCrop>
  <HeadingPairs>
    <vt:vector size="6" baseType="variant">
      <vt:variant>
        <vt:lpstr>Polices utilisées</vt:lpstr>
      </vt:variant>
      <vt:variant>
        <vt:i4>7</vt:i4>
      </vt:variant>
      <vt:variant>
        <vt:lpstr>Thème</vt:lpstr>
      </vt:variant>
      <vt:variant>
        <vt:i4>13</vt:i4>
      </vt:variant>
      <vt:variant>
        <vt:lpstr>Titres des diapositives</vt:lpstr>
      </vt:variant>
      <vt:variant>
        <vt:i4>51</vt:i4>
      </vt:variant>
    </vt:vector>
  </HeadingPairs>
  <TitlesOfParts>
    <vt:vector size="71" baseType="lpstr">
      <vt:lpstr>Calibri</vt:lpstr>
      <vt:lpstr>Arial</vt:lpstr>
      <vt:lpstr>Dosis</vt:lpstr>
      <vt:lpstr>Dosis SemiBold</vt:lpstr>
      <vt:lpstr>Dosis ExtraBold</vt:lpstr>
      <vt:lpstr>Dosis Medium</vt:lpstr>
      <vt:lpstr>Wingdings</vt:lpstr>
      <vt:lpstr>2_Conception personnalisée</vt:lpstr>
      <vt:lpstr>00_Env-Enseignant</vt:lpstr>
      <vt:lpstr>Oral</vt:lpstr>
      <vt:lpstr>Lecture</vt:lpstr>
      <vt:lpstr>Ecriture</vt:lpstr>
      <vt:lpstr>1_Lecture</vt:lpstr>
      <vt:lpstr>1_Oral</vt:lpstr>
      <vt:lpstr>3_Conception personnalisée</vt:lpstr>
      <vt:lpstr>1_Ecriture</vt:lpstr>
      <vt:lpstr>2_Oral</vt:lpstr>
      <vt:lpstr>3_Lecture</vt:lpstr>
      <vt:lpstr>2_Ecriture</vt:lpstr>
      <vt:lpstr>2_Lecture</vt:lpstr>
      <vt:lpstr>Présentation PowerPoint</vt:lpstr>
      <vt:lpstr>Il convient de lancer le mode diaporama pour la diffusion de la leçon en classe</vt:lpstr>
      <vt:lpstr>Pictogrammes</vt:lpstr>
      <vt:lpstr>Contenu de la semaine </vt:lpstr>
      <vt:lpstr>Organisation de la semaine</vt:lpstr>
      <vt:lpstr>Plan de la séance 3</vt:lpstr>
      <vt:lpstr>Bonjour les enfants !  La leçon de français commence maintenant. Soyez attentifs.</vt:lpstr>
      <vt:lpstr>Aujourd’hui, nous allons apprendre à poser une question avec Majd et Nada. Soyez attentifs. </vt:lpstr>
      <vt:lpstr>Lecture de la vidéo. </vt:lpstr>
      <vt:lpstr>Maintenant, nous allons apprendre à poser les questions comme Majd et Nada. Répétons ensemble. </vt:lpstr>
      <vt:lpstr>Maintenant, nous allons apprendre à répondre aux questions : « Pourquoi les Marocains ont-ils organisé la marche verte ? ». </vt:lpstr>
      <vt:lpstr>Lecture de la vidéo. </vt:lpstr>
      <vt:lpstr>Maintenant, nous allons apprendre à répondre comme Majd et Nada. Répétons ensemble. </vt:lpstr>
      <vt:lpstr>Voici d’autres exemples :</vt:lpstr>
      <vt:lpstr>Présentation PowerPoint</vt:lpstr>
      <vt:lpstr>Présentation PowerPoint</vt:lpstr>
      <vt:lpstr>Présentation PowerPoint</vt:lpstr>
      <vt:lpstr>Chacun joue le dialogue avec son voisin. </vt:lpstr>
      <vt:lpstr>Plan de la séance 3</vt:lpstr>
      <vt:lpstr>Nous allons apprendre à exprimer le but avec « pour » ou « afin de ».</vt:lpstr>
      <vt:lpstr>Lecture de la vidéo.</vt:lpstr>
      <vt:lpstr>Répétons ensemble.</vt:lpstr>
      <vt:lpstr>Prenez vos ardoises.</vt:lpstr>
      <vt:lpstr>Sur vos ardoises, Liez les deux phrases avec « pour ».</vt:lpstr>
      <vt:lpstr>Levez les ardoises. </vt:lpstr>
      <vt:lpstr>Corrigez. </vt:lpstr>
      <vt:lpstr>Sur vos ardoises, Liez les deux phrases avec « afin de ». .</vt:lpstr>
      <vt:lpstr>Levez les ardoises. </vt:lpstr>
      <vt:lpstr>Corrigez.</vt:lpstr>
      <vt:lpstr>Rangez vos ardoises. </vt:lpstr>
      <vt:lpstr>Prenez vos livrets à la page 115.</vt:lpstr>
      <vt:lpstr>Présentation PowerPoint</vt:lpstr>
      <vt:lpstr>Présentation PowerPoint</vt:lpstr>
      <vt:lpstr>Plan de la séance 3</vt:lpstr>
      <vt:lpstr>Prenez vos livrets à la page 114. Nous avons déjà lu ce texte. Maintenant, on va essayer de le comprendre, partie par partie. </vt:lpstr>
      <vt:lpstr>Pour chaque partie du texte, on va suivre les mêmes étapes. </vt:lpstr>
      <vt:lpstr>Lisez silencieusement le texte et essayez de le comprendre. </vt:lpstr>
      <vt:lpstr>Quels sont les mots difficiles dans le texte ? Levez la main. Je vais vous expliquer. </vt:lpstr>
      <vt:lpstr>Lisez la question et cherchez la réponse dans le texte. Qui veut répondre ?  </vt:lpstr>
      <vt:lpstr>La question est : « Qui ? » Je cherche dans le texte une personne. La réponse est  : Le Roi Hassan II avait lancé un appel à son peuple pour marcher pacifiquement vers le Sahara et défendre l’unité du pays. </vt:lpstr>
      <vt:lpstr>On passe à la deuxième partie du texte. Lisez en silence et essayez de comprendre. </vt:lpstr>
      <vt:lpstr>Quels sont les mots difficiles dans le texte ? Levez la main. Je vais vous expliquer. </vt:lpstr>
      <vt:lpstr>Lisez la question et cherchez la réponse dans le texte. Qui veut répondre ?  </vt:lpstr>
      <vt:lpstr>La question est : « Comment ? ». Je cherche une description dans le texte. La réponse est : Les marcheurs étaient à la fois joyeux et sérieux.</vt:lpstr>
      <vt:lpstr>On passe à la troisième partie du texte. Lisez en silence et essayez de comprendre. </vt:lpstr>
      <vt:lpstr>Quels sont les mots difficiles dans le texte ? Levez la main. Je vais vous expliquer. </vt:lpstr>
      <vt:lpstr>Lisez la question et cherchez la réponse dans le texte. Qui veut répondre ?  </vt:lpstr>
      <vt:lpstr>La question est « Comment ? ». Je cherche une action dans le texte. La réponse est : la marche verte est fêtée chaque année par des défilés, des événements artistiques, sportifs, culturels et des discours officiels.</vt:lpstr>
      <vt:lpstr>Prenez vos livrets à la page 114. Avec votre voisin, vous allez lire le texte. Je vais circuler entre les rangs pour vous aider. </vt:lpstr>
      <vt:lpstr>Notez les devoirs à faire à la maison. Vous allez relire le texte de la page 114. Vous allez aussi refaire l’activité 1 de la page 115.</vt:lpstr>
      <vt:lpstr>La séance d’aujourd’hui est terminée. A bientôt.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Khalid Ramni</dc:creator>
  <cp:lastModifiedBy>KHALID.RAMNI</cp:lastModifiedBy>
  <cp:revision>58</cp:revision>
  <cp:lastPrinted>2025-08-13T10:11:39Z</cp:lastPrinted>
  <dcterms:created xsi:type="dcterms:W3CDTF">2025-08-01T12:31:49Z</dcterms:created>
  <dcterms:modified xsi:type="dcterms:W3CDTF">2026-05-11T10:58:37Z</dcterms:modified>
</cp:coreProperties>
</file>