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8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9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66" r:id="rId9"/>
    <p:sldMasterId id="2147483814" r:id="rId10"/>
    <p:sldMasterId id="2147483824" r:id="rId11"/>
    <p:sldMasterId id="2147483842" r:id="rId12"/>
    <p:sldMasterId id="2147483852" r:id="rId13"/>
  </p:sldMasterIdLst>
  <p:notesMasterIdLst>
    <p:notesMasterId r:id="rId63"/>
  </p:notesMasterIdLst>
  <p:sldIdLst>
    <p:sldId id="257" r:id="rId14"/>
    <p:sldId id="1029" r:id="rId15"/>
    <p:sldId id="951" r:id="rId16"/>
    <p:sldId id="1324" r:id="rId17"/>
    <p:sldId id="798" r:id="rId18"/>
    <p:sldId id="799" r:id="rId19"/>
    <p:sldId id="917" r:id="rId20"/>
    <p:sldId id="899" r:id="rId21"/>
    <p:sldId id="1240" r:id="rId22"/>
    <p:sldId id="1241" r:id="rId23"/>
    <p:sldId id="1342" r:id="rId24"/>
    <p:sldId id="1321" r:id="rId25"/>
    <p:sldId id="1341" r:id="rId26"/>
    <p:sldId id="1339" r:id="rId27"/>
    <p:sldId id="1274" r:id="rId28"/>
    <p:sldId id="1275" r:id="rId29"/>
    <p:sldId id="1276" r:id="rId30"/>
    <p:sldId id="1277" r:id="rId31"/>
    <p:sldId id="955" r:id="rId32"/>
    <p:sldId id="800" r:id="rId33"/>
    <p:sldId id="902" r:id="rId34"/>
    <p:sldId id="1272" r:id="rId35"/>
    <p:sldId id="1334" r:id="rId36"/>
    <p:sldId id="945" r:id="rId37"/>
    <p:sldId id="1323" r:id="rId38"/>
    <p:sldId id="952" r:id="rId39"/>
    <p:sldId id="1330" r:id="rId40"/>
    <p:sldId id="953" r:id="rId41"/>
    <p:sldId id="1262" r:id="rId42"/>
    <p:sldId id="1331" r:id="rId43"/>
    <p:sldId id="1264" r:id="rId44"/>
    <p:sldId id="987" r:id="rId45"/>
    <p:sldId id="988" r:id="rId46"/>
    <p:sldId id="1043" r:id="rId47"/>
    <p:sldId id="1044" r:id="rId48"/>
    <p:sldId id="1045" r:id="rId49"/>
    <p:sldId id="1049" r:id="rId50"/>
    <p:sldId id="1048" r:id="rId51"/>
    <p:sldId id="1047" r:id="rId52"/>
    <p:sldId id="1046" r:id="rId53"/>
    <p:sldId id="1265" r:id="rId54"/>
    <p:sldId id="1266" r:id="rId55"/>
    <p:sldId id="1267" r:id="rId56"/>
    <p:sldId id="1268" r:id="rId57"/>
    <p:sldId id="1031" r:id="rId58"/>
    <p:sldId id="832" r:id="rId59"/>
    <p:sldId id="1054" r:id="rId60"/>
    <p:sldId id="1270" r:id="rId61"/>
    <p:sldId id="1018" r:id="rId62"/>
  </p:sldIdLst>
  <p:sldSz cx="9144000" cy="6858000" type="screen4x3"/>
  <p:notesSz cx="6735763" cy="9866313"/>
  <p:embeddedFontLst>
    <p:embeddedFont>
      <p:font typeface="Dosis" pitchFamily="2" charset="0"/>
      <p:regular r:id="rId64"/>
      <p:bold r:id="rId65"/>
    </p:embeddedFont>
    <p:embeddedFont>
      <p:font typeface="Dosis ExtraBold" pitchFamily="2" charset="0"/>
      <p:bold r:id="rId66"/>
    </p:embeddedFont>
    <p:embeddedFont>
      <p:font typeface="Dosis Medium" pitchFamily="2" charset="0"/>
      <p:regular r:id="rId67"/>
      <p:bold r:id="rId68"/>
    </p:embeddedFont>
    <p:embeddedFont>
      <p:font typeface="Dosis SemiBold" pitchFamily="2" charset="0"/>
      <p:regular r:id="rId69"/>
      <p:bold r:id="rId70"/>
    </p:embeddedFont>
    <p:embeddedFont>
      <p:font typeface="Play" panose="020B0604020202020204" charset="0"/>
      <p:regular r:id="rId71"/>
      <p:bold r:id="rId7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EBE3F1"/>
    <a:srgbClr val="2AB6D7"/>
    <a:srgbClr val="565F88"/>
    <a:srgbClr val="00ACA4"/>
    <a:srgbClr val="F26553"/>
    <a:srgbClr val="E84234"/>
    <a:srgbClr val="55B7DE"/>
    <a:srgbClr val="A1A6BC"/>
    <a:srgbClr val="4B5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17F6F4-82C5-45C4-9BCA-823DC425F598}" v="64" dt="2026-05-14T10:33:51.8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34" autoAdjust="0"/>
    <p:restoredTop sz="94605" autoAdjust="0"/>
  </p:normalViewPr>
  <p:slideViewPr>
    <p:cSldViewPr snapToGrid="0">
      <p:cViewPr varScale="1">
        <p:scale>
          <a:sx n="77" d="100"/>
          <a:sy n="77" d="100"/>
        </p:scale>
        <p:origin x="243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73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66" Type="http://schemas.openxmlformats.org/officeDocument/2006/relationships/font" Target="fonts/font3.fntdata"/><Relationship Id="rId74" Type="http://schemas.openxmlformats.org/officeDocument/2006/relationships/viewProps" Target="viewProps.xml"/><Relationship Id="rId79" Type="http://schemas.microsoft.com/office/2018/10/relationships/authors" Target="author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8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font" Target="fonts/font2.fntdata"/><Relationship Id="rId73" Type="http://schemas.openxmlformats.org/officeDocument/2006/relationships/presProps" Target="presProps.xml"/><Relationship Id="rId78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77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72" Type="http://schemas.openxmlformats.org/officeDocument/2006/relationships/font" Target="fonts/font9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font" Target="fonts/font4.fntdata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font" Target="fonts/font7.fntdata"/><Relationship Id="rId7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addSld delSld modSld sldOrd">
      <pc:chgData name="Salima  Ben Najem" userId="5d5d9c33-4a8f-4fad-a74b-e23ae769dead" providerId="ADAL" clId="{9BC4A8D2-6BD3-4F6E-9B89-9E8D97E5DD9E}" dt="2026-05-14T10:35:27.198" v="669" actId="1076"/>
      <pc:docMkLst>
        <pc:docMk/>
      </pc:docMkLst>
      <pc:sldChg chg="addSp delSp modSp mod">
        <pc:chgData name="Salima  Ben Najem" userId="5d5d9c33-4a8f-4fad-a74b-e23ae769dead" providerId="ADAL" clId="{9BC4A8D2-6BD3-4F6E-9B89-9E8D97E5DD9E}" dt="2026-05-08T16:15:59.332" v="4" actId="26606"/>
        <pc:sldMkLst>
          <pc:docMk/>
          <pc:sldMk cId="56895326" sldId="257"/>
        </pc:sldMkLst>
        <pc:spChg chg="add">
          <ac:chgData name="Salima  Ben Najem" userId="5d5d9c33-4a8f-4fad-a74b-e23ae769dead" providerId="ADAL" clId="{9BC4A8D2-6BD3-4F6E-9B89-9E8D97E5DD9E}" dt="2026-05-08T16:15:59.332" v="4" actId="26606"/>
          <ac:spMkLst>
            <pc:docMk/>
            <pc:sldMk cId="56895326" sldId="257"/>
            <ac:spMk id="29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5-08T16:15:59.332" v="4" actId="26606"/>
          <ac:picMkLst>
            <pc:docMk/>
            <pc:sldMk cId="56895326" sldId="257"/>
            <ac:picMk id="3" creationId="{51E40A1D-A72C-9339-FBC2-EA59BB96A11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5-14T10:35:27.198" v="669" actId="1076"/>
        <pc:sldMkLst>
          <pc:docMk/>
          <pc:sldMk cId="4293758730" sldId="832"/>
        </pc:sldMkLst>
        <pc:picChg chg="add mod">
          <ac:chgData name="Salima  Ben Najem" userId="5d5d9c33-4a8f-4fad-a74b-e23ae769dead" providerId="ADAL" clId="{9BC4A8D2-6BD3-4F6E-9B89-9E8D97E5DD9E}" dt="2026-05-14T10:35:27.198" v="669" actId="1076"/>
          <ac:picMkLst>
            <pc:docMk/>
            <pc:sldMk cId="4293758730" sldId="832"/>
            <ac:picMk id="6" creationId="{947CF91F-B290-930D-DD3E-DE5FC3B5E9C3}"/>
          </ac:picMkLst>
        </pc:picChg>
        <pc:picChg chg="del">
          <ac:chgData name="Salima  Ben Najem" userId="5d5d9c33-4a8f-4fad-a74b-e23ae769dead" providerId="ADAL" clId="{9BC4A8D2-6BD3-4F6E-9B89-9E8D97E5DD9E}" dt="2026-05-14T10:33:18.657" v="650" actId="478"/>
          <ac:picMkLst>
            <pc:docMk/>
            <pc:sldMk cId="4293758730" sldId="832"/>
            <ac:picMk id="7" creationId="{64122051-0C07-4FAF-3BA4-6C93FA228F21}"/>
          </ac:picMkLst>
        </pc:picChg>
      </pc:sldChg>
      <pc:sldChg chg="add del">
        <pc:chgData name="Salima  Ben Najem" userId="5d5d9c33-4a8f-4fad-a74b-e23ae769dead" providerId="ADAL" clId="{9BC4A8D2-6BD3-4F6E-9B89-9E8D97E5DD9E}" dt="2026-05-11T16:04:39.913" v="300"/>
        <pc:sldMkLst>
          <pc:docMk/>
          <pc:sldMk cId="2793372710" sldId="899"/>
        </pc:sldMkLst>
      </pc:sldChg>
      <pc:sldChg chg="add del">
        <pc:chgData name="Salima  Ben Najem" userId="5d5d9c33-4a8f-4fad-a74b-e23ae769dead" providerId="ADAL" clId="{9BC4A8D2-6BD3-4F6E-9B89-9E8D97E5DD9E}" dt="2026-05-11T16:04:39.913" v="300"/>
        <pc:sldMkLst>
          <pc:docMk/>
          <pc:sldMk cId="2815710627" sldId="917"/>
        </pc:sldMkLst>
      </pc:sldChg>
      <pc:sldChg chg="addSp delSp modSp mod delAnim modAnim">
        <pc:chgData name="Salima  Ben Najem" userId="5d5d9c33-4a8f-4fad-a74b-e23ae769dead" providerId="ADAL" clId="{9BC4A8D2-6BD3-4F6E-9B89-9E8D97E5DD9E}" dt="2026-05-11T16:33:27.713" v="316" actId="1076"/>
        <pc:sldMkLst>
          <pc:docMk/>
          <pc:sldMk cId="4059475797" sldId="945"/>
        </pc:sldMkLst>
        <pc:picChg chg="add mod">
          <ac:chgData name="Salima  Ben Najem" userId="5d5d9c33-4a8f-4fad-a74b-e23ae769dead" providerId="ADAL" clId="{9BC4A8D2-6BD3-4F6E-9B89-9E8D97E5DD9E}" dt="2026-05-11T10:16:27.310" v="289"/>
          <ac:picMkLst>
            <pc:docMk/>
            <pc:sldMk cId="4059475797" sldId="945"/>
            <ac:picMk id="3" creationId="{CB813787-B0DC-DC0B-2C30-69970B65B405}"/>
          </ac:picMkLst>
        </pc:picChg>
        <pc:picChg chg="add mod">
          <ac:chgData name="Salima  Ben Najem" userId="5d5d9c33-4a8f-4fad-a74b-e23ae769dead" providerId="ADAL" clId="{9BC4A8D2-6BD3-4F6E-9B89-9E8D97E5DD9E}" dt="2026-05-11T16:33:27.713" v="316" actId="1076"/>
          <ac:picMkLst>
            <pc:docMk/>
            <pc:sldMk cId="4059475797" sldId="945"/>
            <ac:picMk id="6" creationId="{6EA7B043-8F1F-3930-D65F-3E4CF7D88B53}"/>
          </ac:picMkLst>
        </pc:picChg>
      </pc:sldChg>
      <pc:sldChg chg="modSp mod">
        <pc:chgData name="Salima  Ben Najem" userId="5d5d9c33-4a8f-4fad-a74b-e23ae769dead" providerId="ADAL" clId="{9BC4A8D2-6BD3-4F6E-9B89-9E8D97E5DD9E}" dt="2026-05-11T16:37:50.765" v="346" actId="1076"/>
        <pc:sldMkLst>
          <pc:docMk/>
          <pc:sldMk cId="1292393621" sldId="952"/>
        </pc:sldMkLst>
        <pc:spChg chg="mod">
          <ac:chgData name="Salima  Ben Najem" userId="5d5d9c33-4a8f-4fad-a74b-e23ae769dead" providerId="ADAL" clId="{9BC4A8D2-6BD3-4F6E-9B89-9E8D97E5DD9E}" dt="2026-05-11T16:37:50.765" v="346" actId="1076"/>
          <ac:spMkLst>
            <pc:docMk/>
            <pc:sldMk cId="1292393621" sldId="952"/>
            <ac:spMk id="2" creationId="{C3AD3C3A-34E6-CB54-F5D3-B4EF231CE23F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1T16:38:06.225" v="349"/>
        <pc:sldMkLst>
          <pc:docMk/>
          <pc:sldMk cId="688923634" sldId="953"/>
        </pc:sldMkLst>
        <pc:spChg chg="add mod">
          <ac:chgData name="Salima  Ben Najem" userId="5d5d9c33-4a8f-4fad-a74b-e23ae769dead" providerId="ADAL" clId="{9BC4A8D2-6BD3-4F6E-9B89-9E8D97E5DD9E}" dt="2026-05-11T16:38:06.225" v="349"/>
          <ac:spMkLst>
            <pc:docMk/>
            <pc:sldMk cId="688923634" sldId="953"/>
            <ac:spMk id="3" creationId="{8F0F5085-EE5D-8491-CDF9-9D0C05440B10}"/>
          </ac:spMkLst>
        </pc:spChg>
      </pc:sldChg>
      <pc:sldChg chg="addSp delSp modSp add del mod">
        <pc:chgData name="Salima  Ben Najem" userId="5d5d9c33-4a8f-4fad-a74b-e23ae769dead" providerId="ADAL" clId="{9BC4A8D2-6BD3-4F6E-9B89-9E8D97E5DD9E}" dt="2026-05-11T16:04:39.913" v="300"/>
        <pc:sldMkLst>
          <pc:docMk/>
          <pc:sldMk cId="3450752851" sldId="955"/>
        </pc:sldMkLst>
      </pc:sldChg>
      <pc:sldChg chg="addSp delSp modSp mod">
        <pc:chgData name="Salima  Ben Najem" userId="5d5d9c33-4a8f-4fad-a74b-e23ae769dead" providerId="ADAL" clId="{9BC4A8D2-6BD3-4F6E-9B89-9E8D97E5DD9E}" dt="2026-05-14T10:26:33.144" v="358"/>
        <pc:sldMkLst>
          <pc:docMk/>
          <pc:sldMk cId="151813608" sldId="988"/>
        </pc:sldMkLst>
        <pc:spChg chg="del">
          <ac:chgData name="Salima  Ben Najem" userId="5d5d9c33-4a8f-4fad-a74b-e23ae769dead" providerId="ADAL" clId="{9BC4A8D2-6BD3-4F6E-9B89-9E8D97E5DD9E}" dt="2026-05-14T10:26:31.961" v="357" actId="478"/>
          <ac:spMkLst>
            <pc:docMk/>
            <pc:sldMk cId="151813608" sldId="988"/>
            <ac:spMk id="2" creationId="{41161660-8C0B-9CDA-62C1-3D60E5CC26B4}"/>
          </ac:spMkLst>
        </pc:spChg>
        <pc:spChg chg="add mod">
          <ac:chgData name="Salima  Ben Najem" userId="5d5d9c33-4a8f-4fad-a74b-e23ae769dead" providerId="ADAL" clId="{9BC4A8D2-6BD3-4F6E-9B89-9E8D97E5DD9E}" dt="2026-05-14T10:26:33.144" v="358"/>
          <ac:spMkLst>
            <pc:docMk/>
            <pc:sldMk cId="151813608" sldId="988"/>
            <ac:spMk id="3" creationId="{1607BDD7-BAEC-A671-EAAB-4C4005404CFC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4T10:33:44.428" v="656" actId="20577"/>
        <pc:sldMkLst>
          <pc:docMk/>
          <pc:sldMk cId="3077946603" sldId="1031"/>
        </pc:sldMkLst>
        <pc:spChg chg="mod">
          <ac:chgData name="Salima  Ben Najem" userId="5d5d9c33-4a8f-4fad-a74b-e23ae769dead" providerId="ADAL" clId="{9BC4A8D2-6BD3-4F6E-9B89-9E8D97E5DD9E}" dt="2026-05-14T10:33:44.428" v="656" actId="20577"/>
          <ac:spMkLst>
            <pc:docMk/>
            <pc:sldMk cId="3077946603" sldId="1031"/>
            <ac:spMk id="8" creationId="{E279989E-CEA7-1898-7999-F155E7EE5220}"/>
          </ac:spMkLst>
        </pc:spChg>
        <pc:picChg chg="add mod">
          <ac:chgData name="Salima  Ben Najem" userId="5d5d9c33-4a8f-4fad-a74b-e23ae769dead" providerId="ADAL" clId="{9BC4A8D2-6BD3-4F6E-9B89-9E8D97E5DD9E}" dt="2026-05-14T10:33:39.509" v="652"/>
          <ac:picMkLst>
            <pc:docMk/>
            <pc:sldMk cId="3077946603" sldId="1031"/>
            <ac:picMk id="2" creationId="{D7A33F72-05CE-4D82-5D10-15A0F822EF09}"/>
          </ac:picMkLst>
        </pc:picChg>
        <pc:picChg chg="del">
          <ac:chgData name="Salima  Ben Najem" userId="5d5d9c33-4a8f-4fad-a74b-e23ae769dead" providerId="ADAL" clId="{9BC4A8D2-6BD3-4F6E-9B89-9E8D97E5DD9E}" dt="2026-05-14T10:33:38.323" v="651" actId="478"/>
          <ac:picMkLst>
            <pc:docMk/>
            <pc:sldMk cId="3077946603" sldId="1031"/>
            <ac:picMk id="3" creationId="{458BAA74-3B2C-09F3-ADF4-B64041FFA207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5-14T10:26:41.533" v="360"/>
        <pc:sldMkLst>
          <pc:docMk/>
          <pc:sldMk cId="2803600495" sldId="1043"/>
        </pc:sldMkLst>
        <pc:spChg chg="del">
          <ac:chgData name="Salima  Ben Najem" userId="5d5d9c33-4a8f-4fad-a74b-e23ae769dead" providerId="ADAL" clId="{9BC4A8D2-6BD3-4F6E-9B89-9E8D97E5DD9E}" dt="2026-05-14T10:26:40.331" v="359" actId="478"/>
          <ac:spMkLst>
            <pc:docMk/>
            <pc:sldMk cId="2803600495" sldId="1043"/>
            <ac:spMk id="2" creationId="{C146D2E8-344B-8668-E3ED-67112F38B24E}"/>
          </ac:spMkLst>
        </pc:spChg>
        <pc:spChg chg="add mod">
          <ac:chgData name="Salima  Ben Najem" userId="5d5d9c33-4a8f-4fad-a74b-e23ae769dead" providerId="ADAL" clId="{9BC4A8D2-6BD3-4F6E-9B89-9E8D97E5DD9E}" dt="2026-05-14T10:26:41.533" v="360"/>
          <ac:spMkLst>
            <pc:docMk/>
            <pc:sldMk cId="2803600495" sldId="1043"/>
            <ac:spMk id="3" creationId="{8EB33719-A55E-DE33-8644-ED5CCBBCF811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4T10:27:12.546" v="395" actId="20577"/>
        <pc:sldMkLst>
          <pc:docMk/>
          <pc:sldMk cId="3586741996" sldId="1044"/>
        </pc:sldMkLst>
        <pc:spChg chg="mod">
          <ac:chgData name="Salima  Ben Najem" userId="5d5d9c33-4a8f-4fad-a74b-e23ae769dead" providerId="ADAL" clId="{9BC4A8D2-6BD3-4F6E-9B89-9E8D97E5DD9E}" dt="2026-05-14T10:27:12.546" v="395" actId="20577"/>
          <ac:spMkLst>
            <pc:docMk/>
            <pc:sldMk cId="3586741996" sldId="1044"/>
            <ac:spMk id="3" creationId="{EC7F88B5-237F-42EA-DB32-FCB656627622}"/>
          </ac:spMkLst>
        </pc:spChg>
        <pc:spChg chg="del">
          <ac:chgData name="Salima  Ben Najem" userId="5d5d9c33-4a8f-4fad-a74b-e23ae769dead" providerId="ADAL" clId="{9BC4A8D2-6BD3-4F6E-9B89-9E8D97E5DD9E}" dt="2026-05-14T10:26:47.283" v="361" actId="478"/>
          <ac:spMkLst>
            <pc:docMk/>
            <pc:sldMk cId="3586741996" sldId="1044"/>
            <ac:spMk id="7" creationId="{910AF8B6-5FD4-3594-25EE-E2F07A843B4D}"/>
          </ac:spMkLst>
        </pc:spChg>
        <pc:spChg chg="add mod">
          <ac:chgData name="Salima  Ben Najem" userId="5d5d9c33-4a8f-4fad-a74b-e23ae769dead" providerId="ADAL" clId="{9BC4A8D2-6BD3-4F6E-9B89-9E8D97E5DD9E}" dt="2026-05-14T10:26:53.341" v="363" actId="1076"/>
          <ac:spMkLst>
            <pc:docMk/>
            <pc:sldMk cId="3586741996" sldId="1044"/>
            <ac:spMk id="8" creationId="{49AE013C-F572-C429-E0DF-C56321794381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4T10:28:11.457" v="460" actId="20577"/>
        <pc:sldMkLst>
          <pc:docMk/>
          <pc:sldMk cId="475935337" sldId="1045"/>
        </pc:sldMkLst>
        <pc:spChg chg="mod">
          <ac:chgData name="Salima  Ben Najem" userId="5d5d9c33-4a8f-4fad-a74b-e23ae769dead" providerId="ADAL" clId="{9BC4A8D2-6BD3-4F6E-9B89-9E8D97E5DD9E}" dt="2026-05-14T10:28:11.457" v="460" actId="20577"/>
          <ac:spMkLst>
            <pc:docMk/>
            <pc:sldMk cId="475935337" sldId="1045"/>
            <ac:spMk id="2" creationId="{BC02C117-AA2C-2CC1-1B63-82AA3C21B617}"/>
          </ac:spMkLst>
        </pc:spChg>
        <pc:spChg chg="add mod">
          <ac:chgData name="Salima  Ben Najem" userId="5d5d9c33-4a8f-4fad-a74b-e23ae769dead" providerId="ADAL" clId="{9BC4A8D2-6BD3-4F6E-9B89-9E8D97E5DD9E}" dt="2026-05-14T10:27:26.641" v="397"/>
          <ac:spMkLst>
            <pc:docMk/>
            <pc:sldMk cId="475935337" sldId="1045"/>
            <ac:spMk id="3" creationId="{785D7625-7687-CD76-908C-F7CAC2A21D56}"/>
          </ac:spMkLst>
        </pc:spChg>
        <pc:spChg chg="del">
          <ac:chgData name="Salima  Ben Najem" userId="5d5d9c33-4a8f-4fad-a74b-e23ae769dead" providerId="ADAL" clId="{9BC4A8D2-6BD3-4F6E-9B89-9E8D97E5DD9E}" dt="2026-05-14T10:27:26.002" v="396" actId="478"/>
          <ac:spMkLst>
            <pc:docMk/>
            <pc:sldMk cId="475935337" sldId="1045"/>
            <ac:spMk id="4" creationId="{BF6AA00C-EDCD-27B5-AF60-BDFFB8916EEF}"/>
          </ac:spMkLst>
        </pc:spChg>
        <pc:spChg chg="add mod">
          <ac:chgData name="Salima  Ben Najem" userId="5d5d9c33-4a8f-4fad-a74b-e23ae769dead" providerId="ADAL" clId="{9BC4A8D2-6BD3-4F6E-9B89-9E8D97E5DD9E}" dt="2026-05-14T10:27:47.970" v="398" actId="207"/>
          <ac:spMkLst>
            <pc:docMk/>
            <pc:sldMk cId="475935337" sldId="1045"/>
            <ac:spMk id="7" creationId="{6F5FBD47-935C-59D1-DA82-284518FDF300}"/>
          </ac:spMkLst>
        </pc:spChg>
        <pc:spChg chg="del">
          <ac:chgData name="Salima  Ben Najem" userId="5d5d9c33-4a8f-4fad-a74b-e23ae769dead" providerId="ADAL" clId="{9BC4A8D2-6BD3-4F6E-9B89-9E8D97E5DD9E}" dt="2026-05-14T10:27:26.002" v="396" actId="478"/>
          <ac:spMkLst>
            <pc:docMk/>
            <pc:sldMk cId="475935337" sldId="1045"/>
            <ac:spMk id="9" creationId="{641EC363-25D1-0EB2-64FC-59034E184A0D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4T10:30:38.671" v="544" actId="207"/>
        <pc:sldMkLst>
          <pc:docMk/>
          <pc:sldMk cId="1518350710" sldId="1046"/>
        </pc:sldMkLst>
        <pc:spChg chg="mod">
          <ac:chgData name="Salima  Ben Najem" userId="5d5d9c33-4a8f-4fad-a74b-e23ae769dead" providerId="ADAL" clId="{9BC4A8D2-6BD3-4F6E-9B89-9E8D97E5DD9E}" dt="2026-05-14T10:30:31.151" v="543" actId="20577"/>
          <ac:spMkLst>
            <pc:docMk/>
            <pc:sldMk cId="1518350710" sldId="1046"/>
            <ac:spMk id="2" creationId="{50F4CC07-4939-267F-107C-FBEFCF582BD1}"/>
          </ac:spMkLst>
        </pc:spChg>
        <pc:spChg chg="del">
          <ac:chgData name="Salima  Ben Najem" userId="5d5d9c33-4a8f-4fad-a74b-e23ae769dead" providerId="ADAL" clId="{9BC4A8D2-6BD3-4F6E-9B89-9E8D97E5DD9E}" dt="2026-05-14T10:29:58.634" v="494" actId="478"/>
          <ac:spMkLst>
            <pc:docMk/>
            <pc:sldMk cId="1518350710" sldId="1046"/>
            <ac:spMk id="3" creationId="{30A451A8-160E-8789-E8B2-8A07EFA02EBD}"/>
          </ac:spMkLst>
        </pc:spChg>
        <pc:spChg chg="add mod">
          <ac:chgData name="Salima  Ben Najem" userId="5d5d9c33-4a8f-4fad-a74b-e23ae769dead" providerId="ADAL" clId="{9BC4A8D2-6BD3-4F6E-9B89-9E8D97E5DD9E}" dt="2026-05-14T10:29:59.264" v="495"/>
          <ac:spMkLst>
            <pc:docMk/>
            <pc:sldMk cId="1518350710" sldId="1046"/>
            <ac:spMk id="7" creationId="{BECEFB01-1A4E-F3EC-5D71-72774CB86B06}"/>
          </ac:spMkLst>
        </pc:spChg>
        <pc:spChg chg="add mod">
          <ac:chgData name="Salima  Ben Najem" userId="5d5d9c33-4a8f-4fad-a74b-e23ae769dead" providerId="ADAL" clId="{9BC4A8D2-6BD3-4F6E-9B89-9E8D97E5DD9E}" dt="2026-05-14T10:30:38.671" v="544" actId="207"/>
          <ac:spMkLst>
            <pc:docMk/>
            <pc:sldMk cId="1518350710" sldId="1046"/>
            <ac:spMk id="8" creationId="{D6653E03-2BF9-5A4E-72E6-B1FBC05CD3A9}"/>
          </ac:spMkLst>
        </pc:spChg>
        <pc:spChg chg="del">
          <ac:chgData name="Salima  Ben Najem" userId="5d5d9c33-4a8f-4fad-a74b-e23ae769dead" providerId="ADAL" clId="{9BC4A8D2-6BD3-4F6E-9B89-9E8D97E5DD9E}" dt="2026-05-14T10:29:58.634" v="494" actId="478"/>
          <ac:spMkLst>
            <pc:docMk/>
            <pc:sldMk cId="1518350710" sldId="1046"/>
            <ac:spMk id="9" creationId="{79FDD9EA-FF62-460B-16B8-F851AB0D4817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4T10:29:44.139" v="493" actId="20577"/>
        <pc:sldMkLst>
          <pc:docMk/>
          <pc:sldMk cId="1818020756" sldId="1047"/>
        </pc:sldMkLst>
        <pc:spChg chg="mod">
          <ac:chgData name="Salima  Ben Najem" userId="5d5d9c33-4a8f-4fad-a74b-e23ae769dead" providerId="ADAL" clId="{9BC4A8D2-6BD3-4F6E-9B89-9E8D97E5DD9E}" dt="2026-05-14T10:29:44.139" v="493" actId="20577"/>
          <ac:spMkLst>
            <pc:docMk/>
            <pc:sldMk cId="1818020756" sldId="1047"/>
            <ac:spMk id="5" creationId="{1DCE9D73-BAD7-34FA-72C5-45533B67A549}"/>
          </ac:spMkLst>
        </pc:spChg>
        <pc:spChg chg="add mod">
          <ac:chgData name="Salima  Ben Najem" userId="5d5d9c33-4a8f-4fad-a74b-e23ae769dead" providerId="ADAL" clId="{9BC4A8D2-6BD3-4F6E-9B89-9E8D97E5DD9E}" dt="2026-05-14T10:28:53.836" v="467" actId="1076"/>
          <ac:spMkLst>
            <pc:docMk/>
            <pc:sldMk cId="1818020756" sldId="1047"/>
            <ac:spMk id="7" creationId="{B73A5CFE-7167-31C1-8F63-8FAD79724945}"/>
          </ac:spMkLst>
        </pc:spChg>
        <pc:spChg chg="del">
          <ac:chgData name="Salima  Ben Najem" userId="5d5d9c33-4a8f-4fad-a74b-e23ae769dead" providerId="ADAL" clId="{9BC4A8D2-6BD3-4F6E-9B89-9E8D97E5DD9E}" dt="2026-05-14T10:28:47.097" v="465" actId="478"/>
          <ac:spMkLst>
            <pc:docMk/>
            <pc:sldMk cId="1818020756" sldId="1047"/>
            <ac:spMk id="8" creationId="{515EA6DB-D523-BD43-A9F0-9501961BA314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4T10:28:40.291" v="464"/>
        <pc:sldMkLst>
          <pc:docMk/>
          <pc:sldMk cId="1802402321" sldId="1048"/>
        </pc:sldMkLst>
        <pc:spChg chg="add mod">
          <ac:chgData name="Salima  Ben Najem" userId="5d5d9c33-4a8f-4fad-a74b-e23ae769dead" providerId="ADAL" clId="{9BC4A8D2-6BD3-4F6E-9B89-9E8D97E5DD9E}" dt="2026-05-14T10:28:40.291" v="464"/>
          <ac:spMkLst>
            <pc:docMk/>
            <pc:sldMk cId="1802402321" sldId="1048"/>
            <ac:spMk id="10" creationId="{46EB0B7D-B91C-F76C-5D5B-5F4E754DA192}"/>
          </ac:spMkLst>
        </pc:spChg>
        <pc:spChg chg="del">
          <ac:chgData name="Salima  Ben Najem" userId="5d5d9c33-4a8f-4fad-a74b-e23ae769dead" providerId="ADAL" clId="{9BC4A8D2-6BD3-4F6E-9B89-9E8D97E5DD9E}" dt="2026-05-14T10:28:39.005" v="463" actId="478"/>
          <ac:spMkLst>
            <pc:docMk/>
            <pc:sldMk cId="1802402321" sldId="1048"/>
            <ac:spMk id="16" creationId="{E995E141-54F3-8054-6755-2A626BD77F2F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4T10:28:34.374" v="462"/>
        <pc:sldMkLst>
          <pc:docMk/>
          <pc:sldMk cId="3895946665" sldId="1049"/>
        </pc:sldMkLst>
        <pc:spChg chg="add mod">
          <ac:chgData name="Salima  Ben Najem" userId="5d5d9c33-4a8f-4fad-a74b-e23ae769dead" providerId="ADAL" clId="{9BC4A8D2-6BD3-4F6E-9B89-9E8D97E5DD9E}" dt="2026-05-14T10:28:34.374" v="462"/>
          <ac:spMkLst>
            <pc:docMk/>
            <pc:sldMk cId="3895946665" sldId="1049"/>
            <ac:spMk id="10" creationId="{98EEE6B8-51B9-4678-17AA-47486E413CE1}"/>
          </ac:spMkLst>
        </pc:spChg>
        <pc:spChg chg="del">
          <ac:chgData name="Salima  Ben Najem" userId="5d5d9c33-4a8f-4fad-a74b-e23ae769dead" providerId="ADAL" clId="{9BC4A8D2-6BD3-4F6E-9B89-9E8D97E5DD9E}" dt="2026-05-14T10:28:33.268" v="461" actId="478"/>
          <ac:spMkLst>
            <pc:docMk/>
            <pc:sldMk cId="3895946665" sldId="1049"/>
            <ac:spMk id="14" creationId="{3B768078-E516-2E5D-FC54-6B596BFC70A2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4T10:34:15.093" v="667" actId="20577"/>
        <pc:sldMkLst>
          <pc:docMk/>
          <pc:sldMk cId="3851363534" sldId="1054"/>
        </pc:sldMkLst>
        <pc:spChg chg="mod">
          <ac:chgData name="Salima  Ben Najem" userId="5d5d9c33-4a8f-4fad-a74b-e23ae769dead" providerId="ADAL" clId="{9BC4A8D2-6BD3-4F6E-9B89-9E8D97E5DD9E}" dt="2026-05-14T10:34:09.869" v="663" actId="14100"/>
          <ac:spMkLst>
            <pc:docMk/>
            <pc:sldMk cId="3851363534" sldId="1054"/>
            <ac:spMk id="10" creationId="{03CBEACA-F724-F97E-0861-D7E6958CFE5F}"/>
          </ac:spMkLst>
        </pc:spChg>
        <pc:spChg chg="mod">
          <ac:chgData name="Salima  Ben Najem" userId="5d5d9c33-4a8f-4fad-a74b-e23ae769dead" providerId="ADAL" clId="{9BC4A8D2-6BD3-4F6E-9B89-9E8D97E5DD9E}" dt="2026-05-14T10:34:15.093" v="667" actId="20577"/>
          <ac:spMkLst>
            <pc:docMk/>
            <pc:sldMk cId="3851363534" sldId="1054"/>
            <ac:spMk id="12" creationId="{5BFF5191-359B-281D-EE8F-BD32A6D86772}"/>
          </ac:spMkLst>
        </pc:spChg>
        <pc:picChg chg="add mod ord">
          <ac:chgData name="Salima  Ben Najem" userId="5d5d9c33-4a8f-4fad-a74b-e23ae769dead" providerId="ADAL" clId="{9BC4A8D2-6BD3-4F6E-9B89-9E8D97E5DD9E}" dt="2026-05-14T10:33:55.970" v="659" actId="167"/>
          <ac:picMkLst>
            <pc:docMk/>
            <pc:sldMk cId="3851363534" sldId="1054"/>
            <ac:picMk id="4" creationId="{10B9DCE7-FBCC-EA9A-C95B-5513DDDD32C8}"/>
          </ac:picMkLst>
        </pc:picChg>
        <pc:picChg chg="del">
          <ac:chgData name="Salima  Ben Najem" userId="5d5d9c33-4a8f-4fad-a74b-e23ae769dead" providerId="ADAL" clId="{9BC4A8D2-6BD3-4F6E-9B89-9E8D97E5DD9E}" dt="2026-05-14T10:33:49.773" v="657" actId="478"/>
          <ac:picMkLst>
            <pc:docMk/>
            <pc:sldMk cId="3851363534" sldId="1054"/>
            <ac:picMk id="5" creationId="{5A08F1C9-6BF3-228E-6D4F-A36CDD012970}"/>
          </ac:picMkLst>
        </pc:picChg>
      </pc:sldChg>
      <pc:sldChg chg="addSp delSp modSp add del mod delAnim modAnim">
        <pc:chgData name="Salima  Ben Najem" userId="5d5d9c33-4a8f-4fad-a74b-e23ae769dead" providerId="ADAL" clId="{9BC4A8D2-6BD3-4F6E-9B89-9E8D97E5DD9E}" dt="2026-05-11T16:04:39.913" v="300"/>
        <pc:sldMkLst>
          <pc:docMk/>
          <pc:sldMk cId="3547420295" sldId="1240"/>
        </pc:sldMkLst>
        <pc:picChg chg="add mod">
          <ac:chgData name="Salima  Ben Najem" userId="5d5d9c33-4a8f-4fad-a74b-e23ae769dead" providerId="ADAL" clId="{9BC4A8D2-6BD3-4F6E-9B89-9E8D97E5DD9E}" dt="2026-05-11T10:15:14.126" v="287"/>
          <ac:picMkLst>
            <pc:docMk/>
            <pc:sldMk cId="3547420295" sldId="1240"/>
            <ac:picMk id="2" creationId="{83ADF50E-E0DF-3559-FD06-3238D841CB2B}"/>
          </ac:picMkLst>
        </pc:picChg>
        <pc:picChg chg="add mod">
          <ac:chgData name="Salima  Ben Najem" userId="5d5d9c33-4a8f-4fad-a74b-e23ae769dead" providerId="ADAL" clId="{9BC4A8D2-6BD3-4F6E-9B89-9E8D97E5DD9E}" dt="2026-05-11T10:27:06.984" v="296" actId="1076"/>
          <ac:picMkLst>
            <pc:docMk/>
            <pc:sldMk cId="3547420295" sldId="1240"/>
            <ac:picMk id="3" creationId="{F893A631-6890-F9F2-22B6-EC037D98614C}"/>
          </ac:picMkLst>
        </pc:picChg>
      </pc:sldChg>
      <pc:sldChg chg="add del">
        <pc:chgData name="Salima  Ben Najem" userId="5d5d9c33-4a8f-4fad-a74b-e23ae769dead" providerId="ADAL" clId="{9BC4A8D2-6BD3-4F6E-9B89-9E8D97E5DD9E}" dt="2026-05-11T16:04:39.913" v="300"/>
        <pc:sldMkLst>
          <pc:docMk/>
          <pc:sldMk cId="126637183" sldId="1241"/>
        </pc:sldMkLst>
      </pc:sldChg>
      <pc:sldChg chg="modSp">
        <pc:chgData name="Salima  Ben Najem" userId="5d5d9c33-4a8f-4fad-a74b-e23ae769dead" providerId="ADAL" clId="{9BC4A8D2-6BD3-4F6E-9B89-9E8D97E5DD9E}" dt="2026-05-11T16:37:56.801" v="347"/>
        <pc:sldMkLst>
          <pc:docMk/>
          <pc:sldMk cId="2354656685" sldId="1262"/>
        </pc:sldMkLst>
        <pc:spChg chg="mod">
          <ac:chgData name="Salima  Ben Najem" userId="5d5d9c33-4a8f-4fad-a74b-e23ae769dead" providerId="ADAL" clId="{9BC4A8D2-6BD3-4F6E-9B89-9E8D97E5DD9E}" dt="2026-05-11T16:37:56.801" v="347"/>
          <ac:spMkLst>
            <pc:docMk/>
            <pc:sldMk cId="2354656685" sldId="1262"/>
            <ac:spMk id="10" creationId="{4025ACD0-215B-6DA5-306C-C50090E42D50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1T16:38:24.314" v="351"/>
        <pc:sldMkLst>
          <pc:docMk/>
          <pc:sldMk cId="1309386351" sldId="1264"/>
        </pc:sldMkLst>
        <pc:spChg chg="add mod">
          <ac:chgData name="Salima  Ben Najem" userId="5d5d9c33-4a8f-4fad-a74b-e23ae769dead" providerId="ADAL" clId="{9BC4A8D2-6BD3-4F6E-9B89-9E8D97E5DD9E}" dt="2026-05-11T16:38:24.314" v="351"/>
          <ac:spMkLst>
            <pc:docMk/>
            <pc:sldMk cId="1309386351" sldId="1264"/>
            <ac:spMk id="3" creationId="{1C03A7D1-FBB5-EC8F-25B6-42E0D0D7957A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4T10:31:22.197" v="547" actId="1076"/>
        <pc:sldMkLst>
          <pc:docMk/>
          <pc:sldMk cId="544273908" sldId="1265"/>
        </pc:sldMkLst>
        <pc:spChg chg="del">
          <ac:chgData name="Salima  Ben Najem" userId="5d5d9c33-4a8f-4fad-a74b-e23ae769dead" providerId="ADAL" clId="{9BC4A8D2-6BD3-4F6E-9B89-9E8D97E5DD9E}" dt="2026-05-14T10:31:13.585" v="545" actId="478"/>
          <ac:spMkLst>
            <pc:docMk/>
            <pc:sldMk cId="544273908" sldId="1265"/>
            <ac:spMk id="3" creationId="{31F4EA80-4AB5-3529-6A94-0D3B2FEE1CCD}"/>
          </ac:spMkLst>
        </pc:spChg>
        <pc:spChg chg="add mod">
          <ac:chgData name="Salima  Ben Najem" userId="5d5d9c33-4a8f-4fad-a74b-e23ae769dead" providerId="ADAL" clId="{9BC4A8D2-6BD3-4F6E-9B89-9E8D97E5DD9E}" dt="2026-05-14T10:31:22.197" v="547" actId="1076"/>
          <ac:spMkLst>
            <pc:docMk/>
            <pc:sldMk cId="544273908" sldId="1265"/>
            <ac:spMk id="15" creationId="{D9EA4F18-BFE6-4A27-483C-F12FAF97F2BD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4T10:31:31.244" v="549"/>
        <pc:sldMkLst>
          <pc:docMk/>
          <pc:sldMk cId="3631800727" sldId="1266"/>
        </pc:sldMkLst>
        <pc:spChg chg="del">
          <ac:chgData name="Salima  Ben Najem" userId="5d5d9c33-4a8f-4fad-a74b-e23ae769dead" providerId="ADAL" clId="{9BC4A8D2-6BD3-4F6E-9B89-9E8D97E5DD9E}" dt="2026-05-14T10:31:29.573" v="548" actId="478"/>
          <ac:spMkLst>
            <pc:docMk/>
            <pc:sldMk cId="3631800727" sldId="1266"/>
            <ac:spMk id="3" creationId="{17F68736-E6F0-40B2-6FB4-818BAE78B0EF}"/>
          </ac:spMkLst>
        </pc:spChg>
        <pc:spChg chg="add mod">
          <ac:chgData name="Salima  Ben Najem" userId="5d5d9c33-4a8f-4fad-a74b-e23ae769dead" providerId="ADAL" clId="{9BC4A8D2-6BD3-4F6E-9B89-9E8D97E5DD9E}" dt="2026-05-14T10:31:31.244" v="549"/>
          <ac:spMkLst>
            <pc:docMk/>
            <pc:sldMk cId="3631800727" sldId="1266"/>
            <ac:spMk id="4" creationId="{00B909AA-1C1F-4923-101E-C65D2016EAF8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4T10:32:23.108" v="592" actId="1076"/>
        <pc:sldMkLst>
          <pc:docMk/>
          <pc:sldMk cId="266355637" sldId="1267"/>
        </pc:sldMkLst>
        <pc:spChg chg="add mod">
          <ac:chgData name="Salima  Ben Najem" userId="5d5d9c33-4a8f-4fad-a74b-e23ae769dead" providerId="ADAL" clId="{9BC4A8D2-6BD3-4F6E-9B89-9E8D97E5DD9E}" dt="2026-05-14T10:32:23.108" v="592" actId="1076"/>
          <ac:spMkLst>
            <pc:docMk/>
            <pc:sldMk cId="266355637" sldId="1267"/>
            <ac:spMk id="3" creationId="{BB36D8CF-FA45-45E3-F6BD-D70BBF7EB727}"/>
          </ac:spMkLst>
        </pc:spChg>
        <pc:spChg chg="mod">
          <ac:chgData name="Salima  Ben Najem" userId="5d5d9c33-4a8f-4fad-a74b-e23ae769dead" providerId="ADAL" clId="{9BC4A8D2-6BD3-4F6E-9B89-9E8D97E5DD9E}" dt="2026-05-14T10:32:20.094" v="591" actId="108"/>
          <ac:spMkLst>
            <pc:docMk/>
            <pc:sldMk cId="266355637" sldId="1267"/>
            <ac:spMk id="7" creationId="{27558183-2C01-4623-6D70-6A35504EB99B}"/>
          </ac:spMkLst>
        </pc:spChg>
        <pc:spChg chg="del">
          <ac:chgData name="Salima  Ben Najem" userId="5d5d9c33-4a8f-4fad-a74b-e23ae769dead" providerId="ADAL" clId="{9BC4A8D2-6BD3-4F6E-9B89-9E8D97E5DD9E}" dt="2026-05-14T10:31:35.513" v="550" actId="478"/>
          <ac:spMkLst>
            <pc:docMk/>
            <pc:sldMk cId="266355637" sldId="1267"/>
            <ac:spMk id="16" creationId="{ADE060A5-9EBC-6840-61CE-ED0BD1E42F48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14T10:33:12.601" v="649" actId="207"/>
        <pc:sldMkLst>
          <pc:docMk/>
          <pc:sldMk cId="990197262" sldId="1268"/>
        </pc:sldMkLst>
        <pc:spChg chg="mod">
          <ac:chgData name="Salima  Ben Najem" userId="5d5d9c33-4a8f-4fad-a74b-e23ae769dead" providerId="ADAL" clId="{9BC4A8D2-6BD3-4F6E-9B89-9E8D97E5DD9E}" dt="2026-05-14T10:33:03.851" v="648" actId="20577"/>
          <ac:spMkLst>
            <pc:docMk/>
            <pc:sldMk cId="990197262" sldId="1268"/>
            <ac:spMk id="2" creationId="{E43E2476-E324-C98B-30FE-A55C470CA2FC}"/>
          </ac:spMkLst>
        </pc:spChg>
        <pc:spChg chg="add mod">
          <ac:chgData name="Salima  Ben Najem" userId="5d5d9c33-4a8f-4fad-a74b-e23ae769dead" providerId="ADAL" clId="{9BC4A8D2-6BD3-4F6E-9B89-9E8D97E5DD9E}" dt="2026-05-14T10:32:36.492" v="594"/>
          <ac:spMkLst>
            <pc:docMk/>
            <pc:sldMk cId="990197262" sldId="1268"/>
            <ac:spMk id="3" creationId="{C8BF285F-900D-6E0C-1411-581F1ECDB6C6}"/>
          </ac:spMkLst>
        </pc:spChg>
        <pc:spChg chg="del">
          <ac:chgData name="Salima  Ben Najem" userId="5d5d9c33-4a8f-4fad-a74b-e23ae769dead" providerId="ADAL" clId="{9BC4A8D2-6BD3-4F6E-9B89-9E8D97E5DD9E}" dt="2026-05-14T10:32:34.736" v="593" actId="478"/>
          <ac:spMkLst>
            <pc:docMk/>
            <pc:sldMk cId="990197262" sldId="1268"/>
            <ac:spMk id="15" creationId="{6994DFD6-284B-2CA8-1D7B-86154D311EE5}"/>
          </ac:spMkLst>
        </pc:spChg>
        <pc:spChg chg="del">
          <ac:chgData name="Salima  Ben Najem" userId="5d5d9c33-4a8f-4fad-a74b-e23ae769dead" providerId="ADAL" clId="{9BC4A8D2-6BD3-4F6E-9B89-9E8D97E5DD9E}" dt="2026-05-14T10:32:34.736" v="593" actId="478"/>
          <ac:spMkLst>
            <pc:docMk/>
            <pc:sldMk cId="990197262" sldId="1268"/>
            <ac:spMk id="16" creationId="{062407E7-3DAD-1F00-5C53-3170E61C722D}"/>
          </ac:spMkLst>
        </pc:spChg>
        <pc:spChg chg="add mod">
          <ac:chgData name="Salima  Ben Najem" userId="5d5d9c33-4a8f-4fad-a74b-e23ae769dead" providerId="ADAL" clId="{9BC4A8D2-6BD3-4F6E-9B89-9E8D97E5DD9E}" dt="2026-05-14T10:33:12.601" v="649" actId="207"/>
          <ac:spMkLst>
            <pc:docMk/>
            <pc:sldMk cId="990197262" sldId="1268"/>
            <ac:spMk id="17" creationId="{A987E938-3D5C-9946-6562-EF7683E5DD76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08T16:43:50.591" v="286" actId="14100"/>
        <pc:sldMkLst>
          <pc:docMk/>
          <pc:sldMk cId="2778432391" sldId="1272"/>
        </pc:sldMkLst>
        <pc:spChg chg="mod">
          <ac:chgData name="Salima  Ben Najem" userId="5d5d9c33-4a8f-4fad-a74b-e23ae769dead" providerId="ADAL" clId="{9BC4A8D2-6BD3-4F6E-9B89-9E8D97E5DD9E}" dt="2026-05-08T16:43:50.591" v="286" actId="14100"/>
          <ac:spMkLst>
            <pc:docMk/>
            <pc:sldMk cId="2778432391" sldId="1272"/>
            <ac:spMk id="3" creationId="{9FAC92C7-10A8-483E-0F87-B51ED45B385B}"/>
          </ac:spMkLst>
        </pc:spChg>
        <pc:picChg chg="add mod ord">
          <ac:chgData name="Salima  Ben Najem" userId="5d5d9c33-4a8f-4fad-a74b-e23ae769dead" providerId="ADAL" clId="{9BC4A8D2-6BD3-4F6E-9B89-9E8D97E5DD9E}" dt="2026-05-08T16:43:41.568" v="283" actId="167"/>
          <ac:picMkLst>
            <pc:docMk/>
            <pc:sldMk cId="2778432391" sldId="1272"/>
            <ac:picMk id="2" creationId="{F92AAF8D-7E70-3E5E-F25D-C33B25914C3E}"/>
          </ac:picMkLst>
        </pc:picChg>
      </pc:sldChg>
      <pc:sldChg chg="addSp delSp modSp add del mod">
        <pc:chgData name="Salima  Ben Najem" userId="5d5d9c33-4a8f-4fad-a74b-e23ae769dead" providerId="ADAL" clId="{9BC4A8D2-6BD3-4F6E-9B89-9E8D97E5DD9E}" dt="2026-05-11T16:04:39.913" v="300"/>
        <pc:sldMkLst>
          <pc:docMk/>
          <pc:sldMk cId="624824234" sldId="1274"/>
        </pc:sldMkLst>
        <pc:picChg chg="add mod">
          <ac:chgData name="Salima  Ben Najem" userId="5d5d9c33-4a8f-4fad-a74b-e23ae769dead" providerId="ADAL" clId="{9BC4A8D2-6BD3-4F6E-9B89-9E8D97E5DD9E}" dt="2026-05-08T16:40:46.561" v="217" actId="1076"/>
          <ac:picMkLst>
            <pc:docMk/>
            <pc:sldMk cId="624824234" sldId="1274"/>
            <ac:picMk id="13" creationId="{B0B542C0-4ED5-9234-3DA8-38A613D4A51C}"/>
          </ac:picMkLst>
        </pc:picChg>
        <pc:picChg chg="add mod">
          <ac:chgData name="Salima  Ben Najem" userId="5d5d9c33-4a8f-4fad-a74b-e23ae769dead" providerId="ADAL" clId="{9BC4A8D2-6BD3-4F6E-9B89-9E8D97E5DD9E}" dt="2026-05-08T16:40:46.561" v="217" actId="1076"/>
          <ac:picMkLst>
            <pc:docMk/>
            <pc:sldMk cId="624824234" sldId="1274"/>
            <ac:picMk id="15" creationId="{A92B50D2-8A10-B19E-9E00-4952912FEF0C}"/>
          </ac:picMkLst>
        </pc:picChg>
        <pc:picChg chg="add mod">
          <ac:chgData name="Salima  Ben Najem" userId="5d5d9c33-4a8f-4fad-a74b-e23ae769dead" providerId="ADAL" clId="{9BC4A8D2-6BD3-4F6E-9B89-9E8D97E5DD9E}" dt="2026-05-08T16:40:46.561" v="217" actId="1076"/>
          <ac:picMkLst>
            <pc:docMk/>
            <pc:sldMk cId="624824234" sldId="1274"/>
            <ac:picMk id="16" creationId="{8AFC2DE6-AF74-D9B3-325D-D1B3F55F9C74}"/>
          </ac:picMkLst>
        </pc:picChg>
      </pc:sldChg>
      <pc:sldChg chg="addSp delSp modSp add del mod">
        <pc:chgData name="Salima  Ben Najem" userId="5d5d9c33-4a8f-4fad-a74b-e23ae769dead" providerId="ADAL" clId="{9BC4A8D2-6BD3-4F6E-9B89-9E8D97E5DD9E}" dt="2026-05-11T16:04:39.913" v="300"/>
        <pc:sldMkLst>
          <pc:docMk/>
          <pc:sldMk cId="290542983" sldId="1275"/>
        </pc:sldMkLst>
        <pc:spChg chg="add mod">
          <ac:chgData name="Salima  Ben Najem" userId="5d5d9c33-4a8f-4fad-a74b-e23ae769dead" providerId="ADAL" clId="{9BC4A8D2-6BD3-4F6E-9B89-9E8D97E5DD9E}" dt="2026-05-08T16:42:18.331" v="270"/>
          <ac:spMkLst>
            <pc:docMk/>
            <pc:sldMk cId="290542983" sldId="1275"/>
            <ac:spMk id="22" creationId="{FAF0EAF9-183D-CCED-9C8E-2218D22AC82C}"/>
          </ac:spMkLst>
        </pc:spChg>
        <pc:spChg chg="add mod">
          <ac:chgData name="Salima  Ben Najem" userId="5d5d9c33-4a8f-4fad-a74b-e23ae769dead" providerId="ADAL" clId="{9BC4A8D2-6BD3-4F6E-9B89-9E8D97E5DD9E}" dt="2026-05-08T16:42:18.331" v="270"/>
          <ac:spMkLst>
            <pc:docMk/>
            <pc:sldMk cId="290542983" sldId="1275"/>
            <ac:spMk id="23" creationId="{78F384E7-13AB-C988-32A8-43CF25F1CDAC}"/>
          </ac:spMkLst>
        </pc:spChg>
        <pc:picChg chg="mod topLvl">
          <ac:chgData name="Salima  Ben Najem" userId="5d5d9c33-4a8f-4fad-a74b-e23ae769dead" providerId="ADAL" clId="{9BC4A8D2-6BD3-4F6E-9B89-9E8D97E5DD9E}" dt="2026-05-08T16:40:10.617" v="208" actId="14100"/>
          <ac:picMkLst>
            <pc:docMk/>
            <pc:sldMk cId="290542983" sldId="1275"/>
            <ac:picMk id="13" creationId="{33ACD61B-EBF3-C463-BE6E-9F4C1E92E9BD}"/>
          </ac:picMkLst>
        </pc:picChg>
        <pc:picChg chg="mod topLvl">
          <ac:chgData name="Salima  Ben Najem" userId="5d5d9c33-4a8f-4fad-a74b-e23ae769dead" providerId="ADAL" clId="{9BC4A8D2-6BD3-4F6E-9B89-9E8D97E5DD9E}" dt="2026-05-08T16:40:00.903" v="206" actId="1076"/>
          <ac:picMkLst>
            <pc:docMk/>
            <pc:sldMk cId="290542983" sldId="1275"/>
            <ac:picMk id="16" creationId="{1FC36D78-7119-4349-87E7-F7879F8431ED}"/>
          </ac:picMkLst>
        </pc:picChg>
        <pc:picChg chg="add mod ord">
          <ac:chgData name="Salima  Ben Najem" userId="5d5d9c33-4a8f-4fad-a74b-e23ae769dead" providerId="ADAL" clId="{9BC4A8D2-6BD3-4F6E-9B89-9E8D97E5DD9E}" dt="2026-05-08T16:40:10.617" v="208" actId="14100"/>
          <ac:picMkLst>
            <pc:docMk/>
            <pc:sldMk cId="290542983" sldId="1275"/>
            <ac:picMk id="21" creationId="{A6BA923F-3BB8-EAB6-3FB8-87995BA2BF87}"/>
          </ac:picMkLst>
        </pc:picChg>
      </pc:sldChg>
      <pc:sldChg chg="addSp delSp modSp add del mod">
        <pc:chgData name="Salima  Ben Najem" userId="5d5d9c33-4a8f-4fad-a74b-e23ae769dead" providerId="ADAL" clId="{9BC4A8D2-6BD3-4F6E-9B89-9E8D97E5DD9E}" dt="2026-05-11T16:04:39.913" v="300"/>
        <pc:sldMkLst>
          <pc:docMk/>
          <pc:sldMk cId="2129516457" sldId="1276"/>
        </pc:sldMkLst>
        <pc:spChg chg="mod">
          <ac:chgData name="Salima  Ben Najem" userId="5d5d9c33-4a8f-4fad-a74b-e23ae769dead" providerId="ADAL" clId="{9BC4A8D2-6BD3-4F6E-9B89-9E8D97E5DD9E}" dt="2026-05-08T16:41:42.428" v="265" actId="1076"/>
          <ac:spMkLst>
            <pc:docMk/>
            <pc:sldMk cId="2129516457" sldId="1276"/>
            <ac:spMk id="15" creationId="{92F2C245-E5AB-313F-5FF9-4C68E7C905D2}"/>
          </ac:spMkLst>
        </pc:spChg>
        <pc:picChg chg="add mod">
          <ac:chgData name="Salima  Ben Najem" userId="5d5d9c33-4a8f-4fad-a74b-e23ae769dead" providerId="ADAL" clId="{9BC4A8D2-6BD3-4F6E-9B89-9E8D97E5DD9E}" dt="2026-05-08T16:41:09.008" v="219"/>
          <ac:picMkLst>
            <pc:docMk/>
            <pc:sldMk cId="2129516457" sldId="1276"/>
            <ac:picMk id="3" creationId="{EFE5F0D8-3C5E-AE07-C21B-722EAF90AD2F}"/>
          </ac:picMkLst>
        </pc:picChg>
        <pc:picChg chg="add mod">
          <ac:chgData name="Salima  Ben Najem" userId="5d5d9c33-4a8f-4fad-a74b-e23ae769dead" providerId="ADAL" clId="{9BC4A8D2-6BD3-4F6E-9B89-9E8D97E5DD9E}" dt="2026-05-08T16:41:09.008" v="219"/>
          <ac:picMkLst>
            <pc:docMk/>
            <pc:sldMk cId="2129516457" sldId="1276"/>
            <ac:picMk id="11" creationId="{1301E9BE-F1B9-8447-9580-1A4DF0A84744}"/>
          </ac:picMkLst>
        </pc:picChg>
        <pc:picChg chg="add mod">
          <ac:chgData name="Salima  Ben Najem" userId="5d5d9c33-4a8f-4fad-a74b-e23ae769dead" providerId="ADAL" clId="{9BC4A8D2-6BD3-4F6E-9B89-9E8D97E5DD9E}" dt="2026-05-08T16:41:09.008" v="219"/>
          <ac:picMkLst>
            <pc:docMk/>
            <pc:sldMk cId="2129516457" sldId="1276"/>
            <ac:picMk id="18" creationId="{F82485DE-137E-8F07-4472-4AE4CF51E4E1}"/>
          </ac:picMkLst>
        </pc:picChg>
      </pc:sldChg>
      <pc:sldChg chg="addSp delSp modSp add del mod">
        <pc:chgData name="Salima  Ben Najem" userId="5d5d9c33-4a8f-4fad-a74b-e23ae769dead" providerId="ADAL" clId="{9BC4A8D2-6BD3-4F6E-9B89-9E8D97E5DD9E}" dt="2026-05-11T16:04:39.913" v="300"/>
        <pc:sldMkLst>
          <pc:docMk/>
          <pc:sldMk cId="4204410744" sldId="1277"/>
        </pc:sldMkLst>
        <pc:spChg chg="add mod">
          <ac:chgData name="Salima  Ben Najem" userId="5d5d9c33-4a8f-4fad-a74b-e23ae769dead" providerId="ADAL" clId="{9BC4A8D2-6BD3-4F6E-9B89-9E8D97E5DD9E}" dt="2026-05-08T16:42:25.806" v="272"/>
          <ac:spMkLst>
            <pc:docMk/>
            <pc:sldMk cId="4204410744" sldId="1277"/>
            <ac:spMk id="3" creationId="{66BC86D4-0F46-FA98-BF6E-F006B8DA9922}"/>
          </ac:spMkLst>
        </pc:spChg>
        <pc:picChg chg="add mod">
          <ac:chgData name="Salima  Ben Najem" userId="5d5d9c33-4a8f-4fad-a74b-e23ae769dead" providerId="ADAL" clId="{9BC4A8D2-6BD3-4F6E-9B89-9E8D97E5DD9E}" dt="2026-05-08T16:42:31.174" v="273"/>
          <ac:picMkLst>
            <pc:docMk/>
            <pc:sldMk cId="4204410744" sldId="1277"/>
            <ac:picMk id="16" creationId="{63DDEA94-0FA6-B874-7D00-FF07C46E8A28}"/>
          </ac:picMkLst>
        </pc:picChg>
        <pc:picChg chg="add mod">
          <ac:chgData name="Salima  Ben Najem" userId="5d5d9c33-4a8f-4fad-a74b-e23ae769dead" providerId="ADAL" clId="{9BC4A8D2-6BD3-4F6E-9B89-9E8D97E5DD9E}" dt="2026-05-08T16:42:40.120" v="274"/>
          <ac:picMkLst>
            <pc:docMk/>
            <pc:sldMk cId="4204410744" sldId="1277"/>
            <ac:picMk id="20" creationId="{4589996A-5512-714C-7F97-3581AF9D2213}"/>
          </ac:picMkLst>
        </pc:picChg>
        <pc:picChg chg="add mod">
          <ac:chgData name="Salima  Ben Najem" userId="5d5d9c33-4a8f-4fad-a74b-e23ae769dead" providerId="ADAL" clId="{9BC4A8D2-6BD3-4F6E-9B89-9E8D97E5DD9E}" dt="2026-05-08T16:42:40.120" v="274"/>
          <ac:picMkLst>
            <pc:docMk/>
            <pc:sldMk cId="4204410744" sldId="1277"/>
            <ac:picMk id="21" creationId="{D6112389-C4F1-12BE-CC4B-E31B5369F3C1}"/>
          </ac:picMkLst>
        </pc:picChg>
      </pc:sldChg>
      <pc:sldChg chg="add del">
        <pc:chgData name="Salima  Ben Najem" userId="5d5d9c33-4a8f-4fad-a74b-e23ae769dead" providerId="ADAL" clId="{9BC4A8D2-6BD3-4F6E-9B89-9E8D97E5DD9E}" dt="2026-05-11T16:04:39.913" v="300"/>
        <pc:sldMkLst>
          <pc:docMk/>
          <pc:sldMk cId="3393121443" sldId="1321"/>
        </pc:sldMkLst>
      </pc:sldChg>
      <pc:sldChg chg="addSp delSp modSp mod">
        <pc:chgData name="Salima  Ben Najem" userId="5d5d9c33-4a8f-4fad-a74b-e23ae769dead" providerId="ADAL" clId="{9BC4A8D2-6BD3-4F6E-9B89-9E8D97E5DD9E}" dt="2026-05-11T16:34:55.584" v="327"/>
        <pc:sldMkLst>
          <pc:docMk/>
          <pc:sldMk cId="2747305349" sldId="1323"/>
        </pc:sldMkLst>
        <pc:spChg chg="add mod">
          <ac:chgData name="Salima  Ben Najem" userId="5d5d9c33-4a8f-4fad-a74b-e23ae769dead" providerId="ADAL" clId="{9BC4A8D2-6BD3-4F6E-9B89-9E8D97E5DD9E}" dt="2026-05-11T16:34:55.584" v="327"/>
          <ac:spMkLst>
            <pc:docMk/>
            <pc:sldMk cId="2747305349" sldId="1323"/>
            <ac:spMk id="16" creationId="{0B90A86F-C6B5-468E-E8B1-F67CF407D84D}"/>
          </ac:spMkLst>
        </pc:spChg>
      </pc:sldChg>
      <pc:sldChg chg="addSp delSp modSp mod">
        <pc:chgData name="Salima  Ben Najem" userId="5d5d9c33-4a8f-4fad-a74b-e23ae769dead" providerId="ADAL" clId="{9BC4A8D2-6BD3-4F6E-9B89-9E8D97E5DD9E}" dt="2026-05-08T16:14:19.735" v="2"/>
        <pc:sldMkLst>
          <pc:docMk/>
          <pc:sldMk cId="2984935514" sldId="1324"/>
        </pc:sldMkLst>
        <pc:grpChg chg="add mod">
          <ac:chgData name="Salima  Ben Najem" userId="5d5d9c33-4a8f-4fad-a74b-e23ae769dead" providerId="ADAL" clId="{9BC4A8D2-6BD3-4F6E-9B89-9E8D97E5DD9E}" dt="2026-05-08T16:14:19.735" v="2"/>
          <ac:grpSpMkLst>
            <pc:docMk/>
            <pc:sldMk cId="2984935514" sldId="1324"/>
            <ac:grpSpMk id="7" creationId="{2D54C9F0-CAAC-BA86-FA97-6E14F0B5EE7C}"/>
          </ac:grpSpMkLst>
        </pc:grpChg>
        <pc:picChg chg="mod">
          <ac:chgData name="Salima  Ben Najem" userId="5d5d9c33-4a8f-4fad-a74b-e23ae769dead" providerId="ADAL" clId="{9BC4A8D2-6BD3-4F6E-9B89-9E8D97E5DD9E}" dt="2026-05-08T16:14:19.735" v="2"/>
          <ac:picMkLst>
            <pc:docMk/>
            <pc:sldMk cId="2984935514" sldId="1324"/>
            <ac:picMk id="8" creationId="{A936E495-A852-D918-2B6F-96EFBF28357B}"/>
          </ac:picMkLst>
        </pc:picChg>
        <pc:picChg chg="mod">
          <ac:chgData name="Salima  Ben Najem" userId="5d5d9c33-4a8f-4fad-a74b-e23ae769dead" providerId="ADAL" clId="{9BC4A8D2-6BD3-4F6E-9B89-9E8D97E5DD9E}" dt="2026-05-08T16:14:19.735" v="2"/>
          <ac:picMkLst>
            <pc:docMk/>
            <pc:sldMk cId="2984935514" sldId="1324"/>
            <ac:picMk id="9" creationId="{CE2D4E40-AF07-4D6A-1BC2-5603D8D43F16}"/>
          </ac:picMkLst>
        </pc:picChg>
        <pc:picChg chg="mod">
          <ac:chgData name="Salima  Ben Najem" userId="5d5d9c33-4a8f-4fad-a74b-e23ae769dead" providerId="ADAL" clId="{9BC4A8D2-6BD3-4F6E-9B89-9E8D97E5DD9E}" dt="2026-05-08T16:14:19.735" v="2"/>
          <ac:picMkLst>
            <pc:docMk/>
            <pc:sldMk cId="2984935514" sldId="1324"/>
            <ac:picMk id="10" creationId="{ABB61D2D-99D3-DBF1-ABAD-A504D8898390}"/>
          </ac:picMkLst>
        </pc:picChg>
        <pc:picChg chg="mod">
          <ac:chgData name="Salima  Ben Najem" userId="5d5d9c33-4a8f-4fad-a74b-e23ae769dead" providerId="ADAL" clId="{9BC4A8D2-6BD3-4F6E-9B89-9E8D97E5DD9E}" dt="2026-05-08T16:14:19.735" v="2"/>
          <ac:picMkLst>
            <pc:docMk/>
            <pc:sldMk cId="2984935514" sldId="1324"/>
            <ac:picMk id="11" creationId="{E67EA1A3-E980-7B3A-FB84-B936E8F73991}"/>
          </ac:picMkLst>
        </pc:picChg>
        <pc:picChg chg="mod">
          <ac:chgData name="Salima  Ben Najem" userId="5d5d9c33-4a8f-4fad-a74b-e23ae769dead" providerId="ADAL" clId="{9BC4A8D2-6BD3-4F6E-9B89-9E8D97E5DD9E}" dt="2026-05-08T16:14:19.735" v="2"/>
          <ac:picMkLst>
            <pc:docMk/>
            <pc:sldMk cId="2984935514" sldId="1324"/>
            <ac:picMk id="12" creationId="{55750EE3-283A-4D6A-B75F-39C121ACA5C2}"/>
          </ac:picMkLst>
        </pc:picChg>
      </pc:sldChg>
      <pc:sldChg chg="addSp delSp modSp mod delAnim modAnim">
        <pc:chgData name="Salima  Ben Najem" userId="5d5d9c33-4a8f-4fad-a74b-e23ae769dead" providerId="ADAL" clId="{9BC4A8D2-6BD3-4F6E-9B89-9E8D97E5DD9E}" dt="2026-05-11T16:37:37.995" v="344" actId="1076"/>
        <pc:sldMkLst>
          <pc:docMk/>
          <pc:sldMk cId="3690709299" sldId="1330"/>
        </pc:sldMkLst>
        <pc:picChg chg="add mod">
          <ac:chgData name="Salima  Ben Najem" userId="5d5d9c33-4a8f-4fad-a74b-e23ae769dead" providerId="ADAL" clId="{9BC4A8D2-6BD3-4F6E-9B89-9E8D97E5DD9E}" dt="2026-05-11T10:25:20.728" v="290"/>
          <ac:picMkLst>
            <pc:docMk/>
            <pc:sldMk cId="3690709299" sldId="1330"/>
            <ac:picMk id="3" creationId="{D3331FD8-9F5E-6CA6-9F92-D3669086731E}"/>
          </ac:picMkLst>
        </pc:picChg>
        <pc:picChg chg="add mod">
          <ac:chgData name="Salima  Ben Najem" userId="5d5d9c33-4a8f-4fad-a74b-e23ae769dead" providerId="ADAL" clId="{9BC4A8D2-6BD3-4F6E-9B89-9E8D97E5DD9E}" dt="2026-05-11T16:37:37.995" v="344" actId="1076"/>
          <ac:picMkLst>
            <pc:docMk/>
            <pc:sldMk cId="3690709299" sldId="1330"/>
            <ac:picMk id="16" creationId="{DFA84467-E51D-DF29-3F1F-41DBE5E1703F}"/>
          </ac:picMkLst>
        </pc:picChg>
      </pc:sldChg>
      <pc:sldChg chg="addSp delSp modSp mod delAnim modAnim">
        <pc:chgData name="Salima  Ben Najem" userId="5d5d9c33-4a8f-4fad-a74b-e23ae769dead" providerId="ADAL" clId="{9BC4A8D2-6BD3-4F6E-9B89-9E8D97E5DD9E}" dt="2026-05-11T16:38:43.091" v="356" actId="1076"/>
        <pc:sldMkLst>
          <pc:docMk/>
          <pc:sldMk cId="684645797" sldId="1331"/>
        </pc:sldMkLst>
        <pc:picChg chg="add mod">
          <ac:chgData name="Salima  Ben Najem" userId="5d5d9c33-4a8f-4fad-a74b-e23ae769dead" providerId="ADAL" clId="{9BC4A8D2-6BD3-4F6E-9B89-9E8D97E5DD9E}" dt="2026-05-11T10:25:25.734" v="291"/>
          <ac:picMkLst>
            <pc:docMk/>
            <pc:sldMk cId="684645797" sldId="1331"/>
            <ac:picMk id="3" creationId="{8A7B5CFA-73D1-CF81-E04C-77295FB8365B}"/>
          </ac:picMkLst>
        </pc:picChg>
        <pc:picChg chg="add mod">
          <ac:chgData name="Salima  Ben Najem" userId="5d5d9c33-4a8f-4fad-a74b-e23ae769dead" providerId="ADAL" clId="{9BC4A8D2-6BD3-4F6E-9B89-9E8D97E5DD9E}" dt="2026-05-11T16:38:43.091" v="356" actId="1076"/>
          <ac:picMkLst>
            <pc:docMk/>
            <pc:sldMk cId="684645797" sldId="1331"/>
            <ac:picMk id="6" creationId="{E42F50D2-2DDB-DC50-3CB6-4A12261E94B9}"/>
          </ac:picMkLst>
        </pc:picChg>
      </pc:sldChg>
      <pc:sldChg chg="addSp delSp modSp add del mod delAnim modAnim">
        <pc:chgData name="Salima  Ben Najem" userId="5d5d9c33-4a8f-4fad-a74b-e23ae769dead" providerId="ADAL" clId="{9BC4A8D2-6BD3-4F6E-9B89-9E8D97E5DD9E}" dt="2026-05-11T16:04:39.913" v="300"/>
        <pc:sldMkLst>
          <pc:docMk/>
          <pc:sldMk cId="2928124483" sldId="1332"/>
        </pc:sldMkLst>
        <pc:picChg chg="add mod">
          <ac:chgData name="Salima  Ben Najem" userId="5d5d9c33-4a8f-4fad-a74b-e23ae769dead" providerId="ADAL" clId="{9BC4A8D2-6BD3-4F6E-9B89-9E8D97E5DD9E}" dt="2026-05-11T10:15:18.974" v="288"/>
          <ac:picMkLst>
            <pc:docMk/>
            <pc:sldMk cId="2928124483" sldId="1332"/>
            <ac:picMk id="2" creationId="{7070F3BA-C181-3D81-5E31-EE92AB4EFDEB}"/>
          </ac:picMkLst>
        </pc:picChg>
        <pc:picChg chg="add mod">
          <ac:chgData name="Salima  Ben Najem" userId="5d5d9c33-4a8f-4fad-a74b-e23ae769dead" providerId="ADAL" clId="{9BC4A8D2-6BD3-4F6E-9B89-9E8D97E5DD9E}" dt="2026-05-11T10:29:49.503" v="298"/>
          <ac:picMkLst>
            <pc:docMk/>
            <pc:sldMk cId="2928124483" sldId="1332"/>
            <ac:picMk id="5" creationId="{5E57E765-F633-BFF2-55D9-72259F6CA14D}"/>
          </ac:picMkLst>
        </pc:picChg>
      </pc:sldChg>
      <pc:sldChg chg="modSp mod">
        <pc:chgData name="Salima  Ben Najem" userId="5d5d9c33-4a8f-4fad-a74b-e23ae769dead" providerId="ADAL" clId="{9BC4A8D2-6BD3-4F6E-9B89-9E8D97E5DD9E}" dt="2026-05-11T16:34:43.021" v="323" actId="1076"/>
        <pc:sldMkLst>
          <pc:docMk/>
          <pc:sldMk cId="3432233185" sldId="1334"/>
        </pc:sldMkLst>
        <pc:spChg chg="mod">
          <ac:chgData name="Salima  Ben Najem" userId="5d5d9c33-4a8f-4fad-a74b-e23ae769dead" providerId="ADAL" clId="{9BC4A8D2-6BD3-4F6E-9B89-9E8D97E5DD9E}" dt="2026-05-11T16:34:43.021" v="323" actId="1076"/>
          <ac:spMkLst>
            <pc:docMk/>
            <pc:sldMk cId="3432233185" sldId="1334"/>
            <ac:spMk id="9" creationId="{523F93D8-2D1C-764D-1771-DF734065755A}"/>
          </ac:spMkLst>
        </pc:spChg>
      </pc:sldChg>
      <pc:sldChg chg="addSp delSp modSp add del mod">
        <pc:chgData name="Salima  Ben Najem" userId="5d5d9c33-4a8f-4fad-a74b-e23ae769dead" providerId="ADAL" clId="{9BC4A8D2-6BD3-4F6E-9B89-9E8D97E5DD9E}" dt="2026-05-11T16:04:39.913" v="300"/>
        <pc:sldMkLst>
          <pc:docMk/>
          <pc:sldMk cId="483702502" sldId="1339"/>
        </pc:sldMkLst>
        <pc:spChg chg="mod ord">
          <ac:chgData name="Salima  Ben Najem" userId="5d5d9c33-4a8f-4fad-a74b-e23ae769dead" providerId="ADAL" clId="{9BC4A8D2-6BD3-4F6E-9B89-9E8D97E5DD9E}" dt="2026-05-08T16:29:21.712" v="131" actId="1076"/>
          <ac:spMkLst>
            <pc:docMk/>
            <pc:sldMk cId="483702502" sldId="1339"/>
            <ac:spMk id="6" creationId="{B64822AD-8172-499F-98D8-82A841A5AEFF}"/>
          </ac:spMkLst>
        </pc:spChg>
        <pc:spChg chg="mod">
          <ac:chgData name="Salima  Ben Najem" userId="5d5d9c33-4a8f-4fad-a74b-e23ae769dead" providerId="ADAL" clId="{9BC4A8D2-6BD3-4F6E-9B89-9E8D97E5DD9E}" dt="2026-05-08T16:25:36.949" v="75" actId="14100"/>
          <ac:spMkLst>
            <pc:docMk/>
            <pc:sldMk cId="483702502" sldId="1339"/>
            <ac:spMk id="9" creationId="{962DC5E9-36E6-0558-1B8A-D76D744BD3C5}"/>
          </ac:spMkLst>
        </pc:spChg>
        <pc:spChg chg="mod">
          <ac:chgData name="Salima  Ben Najem" userId="5d5d9c33-4a8f-4fad-a74b-e23ae769dead" providerId="ADAL" clId="{9BC4A8D2-6BD3-4F6E-9B89-9E8D97E5DD9E}" dt="2026-05-08T16:23:04.664" v="58" actId="1076"/>
          <ac:spMkLst>
            <pc:docMk/>
            <pc:sldMk cId="483702502" sldId="1339"/>
            <ac:spMk id="12" creationId="{EC2E8E09-2F1D-E1D3-2ABC-5DEEC76CCB2D}"/>
          </ac:spMkLst>
        </pc:spChg>
        <pc:spChg chg="add mod">
          <ac:chgData name="Salima  Ben Najem" userId="5d5d9c33-4a8f-4fad-a74b-e23ae769dead" providerId="ADAL" clId="{9BC4A8D2-6BD3-4F6E-9B89-9E8D97E5DD9E}" dt="2026-05-08T16:26:24.698" v="83" actId="14100"/>
          <ac:spMkLst>
            <pc:docMk/>
            <pc:sldMk cId="483702502" sldId="1339"/>
            <ac:spMk id="14" creationId="{5EAD8624-E1E7-0243-91E4-4F1F1AD017A9}"/>
          </ac:spMkLst>
        </pc:spChg>
        <pc:spChg chg="mod">
          <ac:chgData name="Salima  Ben Najem" userId="5d5d9c33-4a8f-4fad-a74b-e23ae769dead" providerId="ADAL" clId="{9BC4A8D2-6BD3-4F6E-9B89-9E8D97E5DD9E}" dt="2026-05-08T16:27:15.663" v="96" actId="14100"/>
          <ac:spMkLst>
            <pc:docMk/>
            <pc:sldMk cId="483702502" sldId="1339"/>
            <ac:spMk id="15" creationId="{36291ED1-0B6C-9112-4D43-819BDA0F3111}"/>
          </ac:spMkLst>
        </pc:spChg>
        <pc:spChg chg="add mod">
          <ac:chgData name="Salima  Ben Najem" userId="5d5d9c33-4a8f-4fad-a74b-e23ae769dead" providerId="ADAL" clId="{9BC4A8D2-6BD3-4F6E-9B89-9E8D97E5DD9E}" dt="2026-05-08T16:26:53.089" v="91" actId="1076"/>
          <ac:spMkLst>
            <pc:docMk/>
            <pc:sldMk cId="483702502" sldId="1339"/>
            <ac:spMk id="16" creationId="{B00B32C3-3362-CDC9-1B71-FCE8244920C3}"/>
          </ac:spMkLst>
        </pc:spChg>
        <pc:spChg chg="add mod">
          <ac:chgData name="Salima  Ben Najem" userId="5d5d9c33-4a8f-4fad-a74b-e23ae769dead" providerId="ADAL" clId="{9BC4A8D2-6BD3-4F6E-9B89-9E8D97E5DD9E}" dt="2026-05-08T16:26:33.739" v="84" actId="1076"/>
          <ac:spMkLst>
            <pc:docMk/>
            <pc:sldMk cId="483702502" sldId="1339"/>
            <ac:spMk id="17" creationId="{631CE072-BB8B-72C1-8BDC-5E3960D8F2C9}"/>
          </ac:spMkLst>
        </pc:spChg>
        <pc:spChg chg="add mod">
          <ac:chgData name="Salima  Ben Najem" userId="5d5d9c33-4a8f-4fad-a74b-e23ae769dead" providerId="ADAL" clId="{9BC4A8D2-6BD3-4F6E-9B89-9E8D97E5DD9E}" dt="2026-05-08T16:29:47.049" v="134" actId="14100"/>
          <ac:spMkLst>
            <pc:docMk/>
            <pc:sldMk cId="483702502" sldId="1339"/>
            <ac:spMk id="22" creationId="{B55C1CCE-DC3B-B29C-F764-3FEEAB70C767}"/>
          </ac:spMkLst>
        </pc:spChg>
        <pc:spChg chg="add mod ord">
          <ac:chgData name="Salima  Ben Najem" userId="5d5d9c33-4a8f-4fad-a74b-e23ae769dead" providerId="ADAL" clId="{9BC4A8D2-6BD3-4F6E-9B89-9E8D97E5DD9E}" dt="2026-05-08T16:29:19.287" v="130" actId="1076"/>
          <ac:spMkLst>
            <pc:docMk/>
            <pc:sldMk cId="483702502" sldId="1339"/>
            <ac:spMk id="23" creationId="{71A51032-D775-623B-802F-D32131A492BC}"/>
          </ac:spMkLst>
        </pc:spChg>
        <pc:spChg chg="add mod">
          <ac:chgData name="Salima  Ben Najem" userId="5d5d9c33-4a8f-4fad-a74b-e23ae769dead" providerId="ADAL" clId="{9BC4A8D2-6BD3-4F6E-9B89-9E8D97E5DD9E}" dt="2026-05-08T16:29:43.641" v="133" actId="1076"/>
          <ac:spMkLst>
            <pc:docMk/>
            <pc:sldMk cId="483702502" sldId="1339"/>
            <ac:spMk id="24" creationId="{DAE00F0A-5AD3-3994-A8B9-4A885941B81A}"/>
          </ac:spMkLst>
        </pc:spChg>
        <pc:spChg chg="mod">
          <ac:chgData name="Salima  Ben Najem" userId="5d5d9c33-4a8f-4fad-a74b-e23ae769dead" providerId="ADAL" clId="{9BC4A8D2-6BD3-4F6E-9B89-9E8D97E5DD9E}" dt="2026-05-08T16:21:55.142" v="45"/>
          <ac:spMkLst>
            <pc:docMk/>
            <pc:sldMk cId="483702502" sldId="1339"/>
            <ac:spMk id="141" creationId="{9CE10379-6E21-BF2A-1362-6639CEC4B7A2}"/>
          </ac:spMkLst>
        </pc:spChg>
        <pc:spChg chg="mod">
          <ac:chgData name="Salima  Ben Najem" userId="5d5d9c33-4a8f-4fad-a74b-e23ae769dead" providerId="ADAL" clId="{9BC4A8D2-6BD3-4F6E-9B89-9E8D97E5DD9E}" dt="2026-05-08T16:21:55.142" v="45"/>
          <ac:spMkLst>
            <pc:docMk/>
            <pc:sldMk cId="483702502" sldId="1339"/>
            <ac:spMk id="142" creationId="{266D2FB1-7E8A-2EB9-A433-7DDF68AFE1D5}"/>
          </ac:spMkLst>
        </pc:spChg>
        <pc:spChg chg="mod">
          <ac:chgData name="Salima  Ben Najem" userId="5d5d9c33-4a8f-4fad-a74b-e23ae769dead" providerId="ADAL" clId="{9BC4A8D2-6BD3-4F6E-9B89-9E8D97E5DD9E}" dt="2026-05-08T16:21:55.142" v="45"/>
          <ac:spMkLst>
            <pc:docMk/>
            <pc:sldMk cId="483702502" sldId="1339"/>
            <ac:spMk id="143" creationId="{8E8F0243-DA26-C8D3-DA9D-ADE6B63A83B4}"/>
          </ac:spMkLst>
        </pc:spChg>
        <pc:spChg chg="mod">
          <ac:chgData name="Salima  Ben Najem" userId="5d5d9c33-4a8f-4fad-a74b-e23ae769dead" providerId="ADAL" clId="{9BC4A8D2-6BD3-4F6E-9B89-9E8D97E5DD9E}" dt="2026-05-08T16:21:55.142" v="45"/>
          <ac:spMkLst>
            <pc:docMk/>
            <pc:sldMk cId="483702502" sldId="1339"/>
            <ac:spMk id="145" creationId="{2C12F22D-7AD7-070A-0DE1-E17771A0C80C}"/>
          </ac:spMkLst>
        </pc:spChg>
        <pc:spChg chg="mod">
          <ac:chgData name="Salima  Ben Najem" userId="5d5d9c33-4a8f-4fad-a74b-e23ae769dead" providerId="ADAL" clId="{9BC4A8D2-6BD3-4F6E-9B89-9E8D97E5DD9E}" dt="2026-05-08T16:21:55.142" v="45"/>
          <ac:spMkLst>
            <pc:docMk/>
            <pc:sldMk cId="483702502" sldId="1339"/>
            <ac:spMk id="147" creationId="{A1C7F153-1E75-4C6F-E2A0-5D9B953A40F4}"/>
          </ac:spMkLst>
        </pc:spChg>
        <pc:spChg chg="mod">
          <ac:chgData name="Salima  Ben Najem" userId="5d5d9c33-4a8f-4fad-a74b-e23ae769dead" providerId="ADAL" clId="{9BC4A8D2-6BD3-4F6E-9B89-9E8D97E5DD9E}" dt="2026-05-08T16:21:55.142" v="45"/>
          <ac:spMkLst>
            <pc:docMk/>
            <pc:sldMk cId="483702502" sldId="1339"/>
            <ac:spMk id="151" creationId="{81386AC2-2A16-1613-996E-329787316840}"/>
          </ac:spMkLst>
        </pc:spChg>
        <pc:spChg chg="mod">
          <ac:chgData name="Salima  Ben Najem" userId="5d5d9c33-4a8f-4fad-a74b-e23ae769dead" providerId="ADAL" clId="{9BC4A8D2-6BD3-4F6E-9B89-9E8D97E5DD9E}" dt="2026-05-08T16:21:55.142" v="45"/>
          <ac:spMkLst>
            <pc:docMk/>
            <pc:sldMk cId="483702502" sldId="1339"/>
            <ac:spMk id="153" creationId="{3A39344C-BE82-9AF3-5456-41E7FBD2750F}"/>
          </ac:spMkLst>
        </pc:spChg>
        <pc:spChg chg="mod">
          <ac:chgData name="Salima  Ben Najem" userId="5d5d9c33-4a8f-4fad-a74b-e23ae769dead" providerId="ADAL" clId="{9BC4A8D2-6BD3-4F6E-9B89-9E8D97E5DD9E}" dt="2026-05-08T16:25:26.325" v="73" actId="1076"/>
          <ac:spMkLst>
            <pc:docMk/>
            <pc:sldMk cId="483702502" sldId="1339"/>
            <ac:spMk id="155" creationId="{8C421701-A852-C45A-6089-C121E578AF9D}"/>
          </ac:spMkLst>
        </pc:spChg>
        <pc:spChg chg="mod">
          <ac:chgData name="Salima  Ben Najem" userId="5d5d9c33-4a8f-4fad-a74b-e23ae769dead" providerId="ADAL" clId="{9BC4A8D2-6BD3-4F6E-9B89-9E8D97E5DD9E}" dt="2026-05-08T16:25:13.155" v="70" actId="108"/>
          <ac:spMkLst>
            <pc:docMk/>
            <pc:sldMk cId="483702502" sldId="1339"/>
            <ac:spMk id="158" creationId="{E0656F11-04B2-B55B-B969-40B8DC046C91}"/>
          </ac:spMkLst>
        </pc:spChg>
        <pc:spChg chg="mod">
          <ac:chgData name="Salima  Ben Najem" userId="5d5d9c33-4a8f-4fad-a74b-e23ae769dead" providerId="ADAL" clId="{9BC4A8D2-6BD3-4F6E-9B89-9E8D97E5DD9E}" dt="2026-05-08T16:21:55.142" v="45"/>
          <ac:spMkLst>
            <pc:docMk/>
            <pc:sldMk cId="483702502" sldId="1339"/>
            <ac:spMk id="168" creationId="{5A7D3318-25FF-B48D-2F3F-2D240DC5AD79}"/>
          </ac:spMkLst>
        </pc:spChg>
        <pc:spChg chg="mod">
          <ac:chgData name="Salima  Ben Najem" userId="5d5d9c33-4a8f-4fad-a74b-e23ae769dead" providerId="ADAL" clId="{9BC4A8D2-6BD3-4F6E-9B89-9E8D97E5DD9E}" dt="2026-05-08T16:25:39.766" v="76" actId="14100"/>
          <ac:spMkLst>
            <pc:docMk/>
            <pc:sldMk cId="483702502" sldId="1339"/>
            <ac:spMk id="171" creationId="{E4C7D0BC-27FC-5D4C-A357-6CB99879711C}"/>
          </ac:spMkLst>
        </pc:spChg>
        <pc:spChg chg="mod">
          <ac:chgData name="Salima  Ben Najem" userId="5d5d9c33-4a8f-4fad-a74b-e23ae769dead" providerId="ADAL" clId="{9BC4A8D2-6BD3-4F6E-9B89-9E8D97E5DD9E}" dt="2026-05-08T16:21:55.142" v="45"/>
          <ac:spMkLst>
            <pc:docMk/>
            <pc:sldMk cId="483702502" sldId="1339"/>
            <ac:spMk id="175" creationId="{1E65F390-6CF2-DDDA-2E10-510F279D69EB}"/>
          </ac:spMkLst>
        </pc:spChg>
        <pc:grpChg chg="mod">
          <ac:chgData name="Salima  Ben Najem" userId="5d5d9c33-4a8f-4fad-a74b-e23ae769dead" providerId="ADAL" clId="{9BC4A8D2-6BD3-4F6E-9B89-9E8D97E5DD9E}" dt="2026-05-08T16:29:14.194" v="129" actId="1076"/>
          <ac:grpSpMkLst>
            <pc:docMk/>
            <pc:sldMk cId="483702502" sldId="1339"/>
            <ac:grpSpMk id="11" creationId="{7A525C8B-A1B3-6F93-B3C8-B4DD6F19E63B}"/>
          </ac:grpSpMkLst>
        </pc:grpChg>
        <pc:picChg chg="mod">
          <ac:chgData name="Salima  Ben Najem" userId="5d5d9c33-4a8f-4fad-a74b-e23ae769dead" providerId="ADAL" clId="{9BC4A8D2-6BD3-4F6E-9B89-9E8D97E5DD9E}" dt="2026-05-08T16:20:42.894" v="39" actId="1076"/>
          <ac:picMkLst>
            <pc:docMk/>
            <pc:sldMk cId="483702502" sldId="1339"/>
            <ac:picMk id="7" creationId="{F1AF6BF0-3854-2476-0181-CF7CB9A460B3}"/>
          </ac:picMkLst>
        </pc:picChg>
        <pc:picChg chg="mod">
          <ac:chgData name="Salima  Ben Najem" userId="5d5d9c33-4a8f-4fad-a74b-e23ae769dead" providerId="ADAL" clId="{9BC4A8D2-6BD3-4F6E-9B89-9E8D97E5DD9E}" dt="2026-05-08T16:23:07.614" v="59" actId="1076"/>
          <ac:picMkLst>
            <pc:docMk/>
            <pc:sldMk cId="483702502" sldId="1339"/>
            <ac:picMk id="13" creationId="{EE9EC96D-3DA7-CFD3-EA4C-3BC91EDE8C89}"/>
          </ac:picMkLst>
        </pc:picChg>
        <pc:picChg chg="mod">
          <ac:chgData name="Salima  Ben Najem" userId="5d5d9c33-4a8f-4fad-a74b-e23ae769dead" providerId="ADAL" clId="{9BC4A8D2-6BD3-4F6E-9B89-9E8D97E5DD9E}" dt="2026-05-08T16:29:43.641" v="133" actId="1076"/>
          <ac:picMkLst>
            <pc:docMk/>
            <pc:sldMk cId="483702502" sldId="1339"/>
            <ac:picMk id="18" creationId="{D2D8D7A1-D1B0-3449-6C2E-C2CB02DE708C}"/>
          </ac:picMkLst>
        </pc:picChg>
        <pc:picChg chg="mod">
          <ac:chgData name="Salima  Ben Najem" userId="5d5d9c33-4a8f-4fad-a74b-e23ae769dead" providerId="ADAL" clId="{9BC4A8D2-6BD3-4F6E-9B89-9E8D97E5DD9E}" dt="2026-05-08T16:29:23.860" v="132" actId="1076"/>
          <ac:picMkLst>
            <pc:docMk/>
            <pc:sldMk cId="483702502" sldId="1339"/>
            <ac:picMk id="19" creationId="{CD53A3A5-E8B4-708F-31BD-F4856BC48F6F}"/>
          </ac:picMkLst>
        </pc:picChg>
        <pc:picChg chg="add mod">
          <ac:chgData name="Salima  Ben Najem" userId="5d5d9c33-4a8f-4fad-a74b-e23ae769dead" providerId="ADAL" clId="{9BC4A8D2-6BD3-4F6E-9B89-9E8D97E5DD9E}" dt="2026-05-08T16:26:20.324" v="82" actId="1076"/>
          <ac:picMkLst>
            <pc:docMk/>
            <pc:sldMk cId="483702502" sldId="1339"/>
            <ac:picMk id="20" creationId="{19A4CB82-28AF-EA02-4B37-05F7E2E9AFBA}"/>
          </ac:picMkLst>
        </pc:picChg>
        <pc:picChg chg="add mod">
          <ac:chgData name="Salima  Ben Najem" userId="5d5d9c33-4a8f-4fad-a74b-e23ae769dead" providerId="ADAL" clId="{9BC4A8D2-6BD3-4F6E-9B89-9E8D97E5DD9E}" dt="2026-05-08T16:27:01.209" v="93" actId="1076"/>
          <ac:picMkLst>
            <pc:docMk/>
            <pc:sldMk cId="483702502" sldId="1339"/>
            <ac:picMk id="21" creationId="{93E49E37-5422-5C7F-3F04-516F34F6871C}"/>
          </ac:picMkLst>
        </pc:picChg>
        <pc:picChg chg="mod">
          <ac:chgData name="Salima  Ben Najem" userId="5d5d9c33-4a8f-4fad-a74b-e23ae769dead" providerId="ADAL" clId="{9BC4A8D2-6BD3-4F6E-9B89-9E8D97E5DD9E}" dt="2026-05-08T16:21:37.694" v="44" actId="1076"/>
          <ac:picMkLst>
            <pc:docMk/>
            <pc:sldMk cId="483702502" sldId="1339"/>
            <ac:picMk id="161" creationId="{4ECD4A8F-DE37-09CD-B2CC-8B176D1F18AE}"/>
          </ac:picMkLst>
        </pc:picChg>
        <pc:picChg chg="mod">
          <ac:chgData name="Salima  Ben Najem" userId="5d5d9c33-4a8f-4fad-a74b-e23ae769dead" providerId="ADAL" clId="{9BC4A8D2-6BD3-4F6E-9B89-9E8D97E5DD9E}" dt="2026-05-08T16:21:37.694" v="44" actId="1076"/>
          <ac:picMkLst>
            <pc:docMk/>
            <pc:sldMk cId="483702502" sldId="1339"/>
            <ac:picMk id="167" creationId="{45EAF606-3D86-9FC5-F15A-713240CEDF0B}"/>
          </ac:picMkLst>
        </pc:picChg>
        <pc:picChg chg="mod">
          <ac:chgData name="Salima  Ben Najem" userId="5d5d9c33-4a8f-4fad-a74b-e23ae769dead" providerId="ADAL" clId="{9BC4A8D2-6BD3-4F6E-9B89-9E8D97E5DD9E}" dt="2026-05-08T16:22:35.861" v="52" actId="1076"/>
          <ac:picMkLst>
            <pc:docMk/>
            <pc:sldMk cId="483702502" sldId="1339"/>
            <ac:picMk id="176" creationId="{F1CA9563-7FDC-1194-3CD5-D009FF4E3B1B}"/>
          </ac:picMkLst>
        </pc:picChg>
      </pc:sldChg>
      <pc:sldChg chg="delSp add del mod ord">
        <pc:chgData name="Salima  Ben Najem" userId="5d5d9c33-4a8f-4fad-a74b-e23ae769dead" providerId="ADAL" clId="{9BC4A8D2-6BD3-4F6E-9B89-9E8D97E5DD9E}" dt="2026-05-11T16:04:39.913" v="300"/>
        <pc:sldMkLst>
          <pc:docMk/>
          <pc:sldMk cId="3964628581" sldId="1341"/>
        </pc:sldMkLst>
      </pc:sldChg>
      <pc:sldMasterChg chg="delSldLayout">
        <pc:chgData name="Salima  Ben Najem" userId="5d5d9c33-4a8f-4fad-a74b-e23ae769dead" providerId="ADAL" clId="{9BC4A8D2-6BD3-4F6E-9B89-9E8D97E5DD9E}" dt="2026-05-11T16:04:35.716" v="299" actId="47"/>
        <pc:sldMasterMkLst>
          <pc:docMk/>
          <pc:sldMasterMk cId="4110007626" sldId="2147483766"/>
        </pc:sldMasterMkLst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2T00:18:59.34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2T00:18:59.39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2T00:22:18.6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2T00:22:18.66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9T18:30:04.02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9T18:30:04.02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9T18:30:45.1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9T18:30:45.16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2T00:41:52.99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2T00:41:52.99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2T00:42:43.48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2T00:42:43.49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18/05/2026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00823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3810C720-C8B3-8250-8D56-DD31721D9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>
            <a:extLst>
              <a:ext uri="{FF2B5EF4-FFF2-40B4-BE49-F238E27FC236}">
                <a16:creationId xmlns:a16="http://schemas.microsoft.com/office/drawing/2014/main" id="{8EDAA961-71B2-31EF-4887-C36B1DD411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:notes">
            <a:extLst>
              <a:ext uri="{FF2B5EF4-FFF2-40B4-BE49-F238E27FC236}">
                <a16:creationId xmlns:a16="http://schemas.microsoft.com/office/drawing/2014/main" id="{AC036974-4355-7F79-9873-01FD7F2C2A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954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98BE230F-1F55-77B6-D127-EA5B32A60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>
            <a:extLst>
              <a:ext uri="{FF2B5EF4-FFF2-40B4-BE49-F238E27FC236}">
                <a16:creationId xmlns:a16="http://schemas.microsoft.com/office/drawing/2014/main" id="{B222AD87-DE07-0960-4EE9-8F666CFDCC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:notes">
            <a:extLst>
              <a:ext uri="{FF2B5EF4-FFF2-40B4-BE49-F238E27FC236}">
                <a16:creationId xmlns:a16="http://schemas.microsoft.com/office/drawing/2014/main" id="{AE68D93C-D8F6-1A1F-65C3-39A3EE5C05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8500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7" y="2358258"/>
            <a:ext cx="1370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12_Disposition personnalisé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lay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>
            <a:spLocks noGrp="1"/>
          </p:cNvSpPr>
          <p:nvPr>
            <p:ph type="pic" idx="2"/>
          </p:nvPr>
        </p:nvSpPr>
        <p:spPr>
          <a:xfrm>
            <a:off x="394184" y="792000"/>
            <a:ext cx="720000" cy="7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Google Shape;18;p4"/>
          <p:cNvSpPr>
            <a:spLocks noGrp="1"/>
          </p:cNvSpPr>
          <p:nvPr>
            <p:ph type="media" idx="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>
            <a:spLocks noGrp="1"/>
          </p:cNvSpPr>
          <p:nvPr>
            <p:ph type="media" idx="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0452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473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015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592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70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493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92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89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75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829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641521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812530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066270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18/05/2026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758607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18/05/2026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0112706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18/05/2026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758530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18/05/2026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796027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18/05/2026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99936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18/05/2026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962037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117672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3034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image" Target="../media/image8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image" Target="../media/image7.jpeg"/><Relationship Id="rId2" Type="http://schemas.openxmlformats.org/officeDocument/2006/relationships/slideLayout" Target="../slideLayouts/slideLayout43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61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70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7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7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864" r:id="rId1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1" y="20973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3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Oral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930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3059143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036113" y="17509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ACA3066-505D-B0DA-6C49-1C373DFA50B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3395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pPr/>
              <a:t>18/05/2026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5680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43.xml"/><Relationship Id="rId4" Type="http://schemas.openxmlformats.org/officeDocument/2006/relationships/video" Target="../media/media2.mp4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gif"/><Relationship Id="rId5" Type="http://schemas.openxmlformats.org/officeDocument/2006/relationships/image" Target="../media/image33.gif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gif"/><Relationship Id="rId5" Type="http://schemas.openxmlformats.org/officeDocument/2006/relationships/image" Target="../media/image33.gif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NULL"/><Relationship Id="rId7" Type="http://schemas.openxmlformats.org/officeDocument/2006/relationships/image" Target="../media/image27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83.xml"/><Relationship Id="rId6" Type="http://schemas.openxmlformats.org/officeDocument/2006/relationships/image" Target="NULL"/><Relationship Id="rId4" Type="http://schemas.openxmlformats.org/officeDocument/2006/relationships/customXml" Target="../ink/ink2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.png"/><Relationship Id="rId3" Type="http://schemas.openxmlformats.org/officeDocument/2006/relationships/slideLayout" Target="../slideLayouts/slideLayout83.xml"/><Relationship Id="rId12" Type="http://schemas.openxmlformats.org/officeDocument/2006/relationships/image" Target="../media/image34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customXml" Target="../ink/ink4.xml"/><Relationship Id="rId11" Type="http://schemas.openxmlformats.org/officeDocument/2006/relationships/image" Target="../media/image33.gif"/><Relationship Id="rId5" Type="http://schemas.openxmlformats.org/officeDocument/2006/relationships/image" Target="NULL"/><Relationship Id="rId10" Type="http://schemas.openxmlformats.org/officeDocument/2006/relationships/image" Target="../media/image48.png"/><Relationship Id="rId4" Type="http://schemas.openxmlformats.org/officeDocument/2006/relationships/customXml" Target="../ink/ink3.xml"/><Relationship Id="rId9" Type="http://schemas.openxmlformats.org/officeDocument/2006/relationships/image" Target="NUL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NULL"/><Relationship Id="rId7" Type="http://schemas.openxmlformats.org/officeDocument/2006/relationships/image" Target="../media/image27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83.xml"/><Relationship Id="rId6" Type="http://schemas.openxmlformats.org/officeDocument/2006/relationships/image" Target="NULL"/><Relationship Id="rId4" Type="http://schemas.openxmlformats.org/officeDocument/2006/relationships/customXml" Target="../ink/ink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83.xml"/><Relationship Id="rId6" Type="http://schemas.openxmlformats.org/officeDocument/2006/relationships/customXml" Target="../ink/ink8.xml"/><Relationship Id="rId11" Type="http://schemas.openxmlformats.org/officeDocument/2006/relationships/image" Target="../media/image28.png"/><Relationship Id="rId5" Type="http://schemas.openxmlformats.org/officeDocument/2006/relationships/image" Target="NULL"/><Relationship Id="rId10" Type="http://schemas.openxmlformats.org/officeDocument/2006/relationships/image" Target="../media/image27.png"/><Relationship Id="rId9" Type="http://schemas.openxmlformats.org/officeDocument/2006/relationships/image" Target="NULL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.png"/><Relationship Id="rId3" Type="http://schemas.openxmlformats.org/officeDocument/2006/relationships/slideLayout" Target="../slideLayouts/slideLayout83.xml"/><Relationship Id="rId12" Type="http://schemas.openxmlformats.org/officeDocument/2006/relationships/image" Target="../media/image34.gif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customXml" Target="../ink/ink10.xml"/><Relationship Id="rId11" Type="http://schemas.openxmlformats.org/officeDocument/2006/relationships/image" Target="../media/image33.gif"/><Relationship Id="rId5" Type="http://schemas.openxmlformats.org/officeDocument/2006/relationships/image" Target="NULL"/><Relationship Id="rId10" Type="http://schemas.openxmlformats.org/officeDocument/2006/relationships/image" Target="../media/image48.png"/><Relationship Id="rId4" Type="http://schemas.openxmlformats.org/officeDocument/2006/relationships/customXml" Target="../ink/ink9.xml"/><Relationship Id="rId9" Type="http://schemas.openxmlformats.org/officeDocument/2006/relationships/image" Target="NUL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83.xml"/><Relationship Id="rId4" Type="http://schemas.openxmlformats.org/officeDocument/2006/relationships/customXml" Target="../ink/ink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7" Type="http://schemas.openxmlformats.org/officeDocument/2006/relationships/image" Target="../media/image28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27.png"/><Relationship Id="rId5" Type="http://schemas.openxmlformats.org/officeDocument/2006/relationships/image" Target="../media/image52.png"/><Relationship Id="rId4" Type="http://schemas.openxmlformats.org/officeDocument/2006/relationships/customXml" Target="../ink/ink14.xml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.png"/><Relationship Id="rId3" Type="http://schemas.openxmlformats.org/officeDocument/2006/relationships/slideLayout" Target="../slideLayouts/slideLayout83.xml"/><Relationship Id="rId12" Type="http://schemas.openxmlformats.org/officeDocument/2006/relationships/image" Target="../media/image34.gif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customXml" Target="../ink/ink16.xml"/><Relationship Id="rId11" Type="http://schemas.openxmlformats.org/officeDocument/2006/relationships/image" Target="../media/image33.gif"/><Relationship Id="rId5" Type="http://schemas.openxmlformats.org/officeDocument/2006/relationships/image" Target="NULL"/><Relationship Id="rId10" Type="http://schemas.openxmlformats.org/officeDocument/2006/relationships/image" Target="../media/image48.png"/><Relationship Id="rId4" Type="http://schemas.openxmlformats.org/officeDocument/2006/relationships/customXml" Target="../ink/ink15.xml"/><Relationship Id="rId9" Type="http://schemas.openxmlformats.org/officeDocument/2006/relationships/image" Target="NUL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43.png"/><Relationship Id="rId5" Type="http://schemas.openxmlformats.org/officeDocument/2006/relationships/image" Target="../media/image52.png"/><Relationship Id="rId4" Type="http://schemas.openxmlformats.org/officeDocument/2006/relationships/customXml" Target="../ink/ink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6.xml"/><Relationship Id="rId6" Type="http://schemas.openxmlformats.org/officeDocument/2006/relationships/customXml" Target="../ink/ink20.xml"/><Relationship Id="rId5" Type="http://schemas.openxmlformats.org/officeDocument/2006/relationships/image" Target="../media/image510.png"/><Relationship Id="rId4" Type="http://schemas.openxmlformats.org/officeDocument/2006/relationships/customXml" Target="../ink/ink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7" Type="http://schemas.openxmlformats.org/officeDocument/2006/relationships/image" Target="../media/image43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2.png"/><Relationship Id="rId4" Type="http://schemas.openxmlformats.org/officeDocument/2006/relationships/customXml" Target="../ink/ink2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4.xml"/><Relationship Id="rId6" Type="http://schemas.openxmlformats.org/officeDocument/2006/relationships/customXml" Target="../ink/ink24.xml"/><Relationship Id="rId5" Type="http://schemas.openxmlformats.org/officeDocument/2006/relationships/image" Target="../media/image510.png"/><Relationship Id="rId4" Type="http://schemas.openxmlformats.org/officeDocument/2006/relationships/customXml" Target="../ink/ink2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3.png"/><Relationship Id="rId5" Type="http://schemas.openxmlformats.org/officeDocument/2006/relationships/image" Target="../media/image52.png"/><Relationship Id="rId4" Type="http://schemas.openxmlformats.org/officeDocument/2006/relationships/customXml" Target="../ink/ink2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6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2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microsoft.com/office/2007/relationships/media" Target="../media/media8.mp4"/><Relationship Id="rId7" Type="http://schemas.openxmlformats.org/officeDocument/2006/relationships/image" Target="../media/image28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66.xml"/><Relationship Id="rId4" Type="http://schemas.openxmlformats.org/officeDocument/2006/relationships/video" Target="../media/media8.mp4"/><Relationship Id="rId9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7" Type="http://schemas.openxmlformats.org/officeDocument/2006/relationships/image" Target="../media/image51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55.png"/><Relationship Id="rId5" Type="http://schemas.openxmlformats.org/officeDocument/2006/relationships/image" Target="../media/image59.emf"/><Relationship Id="rId4" Type="http://schemas.openxmlformats.org/officeDocument/2006/relationships/customXml" Target="../ink/ink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1E40A1D-A72C-9339-FBC2-EA59BB96A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4" b="3463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D0310C7-8B7A-65C9-CDA2-9B031FFF9FCA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42A297D-FCA2-1158-8054-F1AC81C99EF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1BD7704-9EFD-1DDE-D8D4-C75F512C8F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10F6A3A-7786-3E09-175B-2A0FC33BDB0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D54C9F0-CAAC-BA86-FA97-6E14F0B5EE7C}"/>
              </a:ext>
            </a:extLst>
          </p:cNvPr>
          <p:cNvGrpSpPr/>
          <p:nvPr/>
        </p:nvGrpSpPr>
        <p:grpSpPr>
          <a:xfrm>
            <a:off x="430879" y="2629408"/>
            <a:ext cx="8157689" cy="2522220"/>
            <a:chOff x="301927" y="2788920"/>
            <a:chExt cx="7073283" cy="21869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936E495-A852-D918-2B6F-96EFBF283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927" y="2788920"/>
              <a:ext cx="1415838" cy="217170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E2D4E40-AF07-4D6A-1BC2-5603D8D43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5682" y="2804160"/>
              <a:ext cx="1415838" cy="217170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BB61D2D-99D3-DBF1-ABAD-A504D88983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9436" y="2788920"/>
              <a:ext cx="1425774" cy="218694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67EA1A3-E980-7B3A-FB84-B936E8F73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6807" y="2788920"/>
              <a:ext cx="1415838" cy="21717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5750EE3-283A-4D6A-B75F-39C121ACA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4295" y="2804160"/>
              <a:ext cx="1407521" cy="21589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E6733C7-5264-4BA7-8B93-C1BD978C2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798" y="1923697"/>
            <a:ext cx="3828620" cy="136562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460FB62-505D-8E3E-5A0F-DFDFB1137021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F8EB7F-8CD0-742C-389C-294DBEFB100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8A4C2A-DD36-71C2-DB2D-7399B2EE8D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2C4ABB-2858-9289-1EF1-4CA6D87613B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4915350" y="2564856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51350" y="196562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Fluidité et compréhension.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200" y="2300286"/>
            <a:ext cx="12314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611164"/>
            <a:ext cx="5346248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Jouer un dialogue en reprenant les actes de parole enseignés.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4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68E17E7-3286-8C1D-FCA0-2F1D5581E71F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70463FB-EAD3-CDBA-340D-0D34FB5FBC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17F5D18-D6DF-A37E-B7BA-C5A0B3AED26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9EE545F8-7089-CEF2-7991-F76986B46B2E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8">
            <a:extLst>
              <a:ext uri="{FF2B5EF4-FFF2-40B4-BE49-F238E27FC236}">
                <a16:creationId xmlns:a16="http://schemas.microsoft.com/office/drawing/2014/main" id="{75F02BA1-4D98-976D-E5FB-AD2CFCDDB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AACF978-032E-1F37-A836-9F78931B106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57527C7-AF31-AB07-83A9-500FCAA09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1F17479-9BDB-FF67-37A9-FC177D0DA9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9B4E084B-DCCF-793D-3DB3-C07AD2B4CA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4AD6D55-9CCA-AF6C-FADD-C004619CFDD9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 cstate="print"/>
          <a:srcRect b="1466"/>
          <a:stretch>
            <a:fillRect/>
          </a:stretch>
        </p:blipFill>
        <p:spPr>
          <a:xfrm flipH="1">
            <a:off x="2135345" y="2310148"/>
            <a:ext cx="2190013" cy="3497485"/>
          </a:xfr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8">
            <a:extLst>
              <a:ext uri="{FF2B5EF4-FFF2-40B4-BE49-F238E27FC236}">
                <a16:creationId xmlns:a16="http://schemas.microsoft.com/office/drawing/2014/main" id="{BE98E796-6839-6613-7734-54675A25B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83F23F2-BEA6-CD7B-DB47-BBFF52271A0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7B09657-85F7-9D63-74E5-C98D5AA75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C5E0A0-B9F6-9FE6-F4F7-00D5565627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179C1DF5-959D-774A-0969-909207D91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7166" y="2320820"/>
            <a:ext cx="4710907" cy="339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3ADF50E-E0DF-3559-FD06-3238D841CB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854" y="5888770"/>
            <a:ext cx="764413" cy="764413"/>
          </a:xfrm>
          <a:prstGeom prst="rect">
            <a:avLst/>
          </a:prstGeom>
        </p:spPr>
      </p:pic>
      <p:pic>
        <p:nvPicPr>
          <p:cNvPr id="3" name="FR_N5_P5_SEM2_S4_dialogue">
            <a:hlinkClick r:id="" action="ppaction://media"/>
            <a:extLst>
              <a:ext uri="{FF2B5EF4-FFF2-40B4-BE49-F238E27FC236}">
                <a16:creationId xmlns:a16="http://schemas.microsoft.com/office/drawing/2014/main" id="{F893A631-6890-F9F2-22B6-EC037D9861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7621" y="2179792"/>
            <a:ext cx="7908758" cy="281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42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3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936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D9E2E7E-2AC1-0EF4-3A51-DAD0EE6EF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17F793A-1DA5-22EB-2123-16A097276F6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6190981-7616-A898-0293-7E20B24B3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49E663-BE6D-9795-A2B1-8EC260B948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DFEAA44-B3EC-7101-F74C-1E3C98D82DE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2663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3ADF50E-E0DF-3559-FD06-3238D841CB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854" y="5888770"/>
            <a:ext cx="764413" cy="764413"/>
          </a:xfrm>
          <a:prstGeom prst="rect">
            <a:avLst/>
          </a:prstGeom>
        </p:spPr>
      </p:pic>
      <p:pic>
        <p:nvPicPr>
          <p:cNvPr id="3" name="FR_N5_P5_SEM2_S4_dialogue">
            <a:hlinkClick r:id="" action="ppaction://media"/>
            <a:extLst>
              <a:ext uri="{FF2B5EF4-FFF2-40B4-BE49-F238E27FC236}">
                <a16:creationId xmlns:a16="http://schemas.microsoft.com/office/drawing/2014/main" id="{F893A631-6890-F9F2-22B6-EC037D9861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7621" y="2179792"/>
            <a:ext cx="7908758" cy="281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37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3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936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9EA4D-B888-5A32-6D18-E107126D4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re 1">
            <a:extLst>
              <a:ext uri="{FF2B5EF4-FFF2-40B4-BE49-F238E27FC236}">
                <a16:creationId xmlns:a16="http://schemas.microsoft.com/office/drawing/2014/main" id="{C122774D-7CCB-11A7-610B-6B8520701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Puis, on va continuer à répéter le dialogue.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2" name="Groupe 64">
            <a:extLst>
              <a:ext uri="{FF2B5EF4-FFF2-40B4-BE49-F238E27FC236}">
                <a16:creationId xmlns:a16="http://schemas.microsoft.com/office/drawing/2014/main" id="{BFD74FDC-98F8-814B-ACFC-3E91B7471AA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11B6BB36-C4F9-347F-A2B8-84D1C11F5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2B39C3-B0A6-CE4A-2FFE-3C74C656C9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998F189-80CD-49AA-3335-051FAA00B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931" y="1941327"/>
            <a:ext cx="7766137" cy="393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2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5CA899BD-78DF-AF5B-7A04-ED42367C0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F19F8E-4DAE-E77D-8D73-8E0D19649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</a:t>
            </a:r>
            <a:r>
              <a:rPr 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Je vais lire chaque réplique et vous allez répéter après moi. </a:t>
            </a:r>
            <a:endParaRPr lang="fr-MA" sz="16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DD5DB48-1263-9277-4544-AD6ADF798E3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A3B27CA-56A4-EC91-F32B-F561C23BE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4978F9D-00EF-1336-CD0B-D454CA9363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1A4CC83-7EF7-7A43-1584-0EFBE08FB172}"/>
              </a:ext>
            </a:extLst>
          </p:cNvPr>
          <p:cNvGrpSpPr/>
          <p:nvPr/>
        </p:nvGrpSpPr>
        <p:grpSpPr>
          <a:xfrm>
            <a:off x="969578" y="1615550"/>
            <a:ext cx="6655309" cy="4939139"/>
            <a:chOff x="1496930" y="1664561"/>
            <a:chExt cx="6655309" cy="4549594"/>
          </a:xfrm>
        </p:grpSpPr>
        <p:sp>
          <p:nvSpPr>
            <p:cNvPr id="141" name="Google Shape;141;p2">
              <a:extLst>
                <a:ext uri="{FF2B5EF4-FFF2-40B4-BE49-F238E27FC236}">
                  <a16:creationId xmlns:a16="http://schemas.microsoft.com/office/drawing/2014/main" id="{5E49A7B9-B3ED-CB84-299F-44B76C55D17A}"/>
                </a:ext>
              </a:extLst>
            </p:cNvPr>
            <p:cNvSpPr/>
            <p:nvPr/>
          </p:nvSpPr>
          <p:spPr>
            <a:xfrm>
              <a:off x="2850906" y="1810347"/>
              <a:ext cx="3932050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Tu te souviens de la marche verte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? 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42" name="Google Shape;142;p2">
              <a:extLst>
                <a:ext uri="{FF2B5EF4-FFF2-40B4-BE49-F238E27FC236}">
                  <a16:creationId xmlns:a16="http://schemas.microsoft.com/office/drawing/2014/main" id="{41C40F54-8A42-E331-6EDE-9603689644F6}"/>
                </a:ext>
              </a:extLst>
            </p:cNvPr>
            <p:cNvSpPr/>
            <p:nvPr/>
          </p:nvSpPr>
          <p:spPr>
            <a:xfrm>
              <a:off x="2550819" y="1820144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3" name="Google Shape;143;p2">
              <a:extLst>
                <a:ext uri="{FF2B5EF4-FFF2-40B4-BE49-F238E27FC236}">
                  <a16:creationId xmlns:a16="http://schemas.microsoft.com/office/drawing/2014/main" id="{D134EFD5-87E9-F051-817F-0156F3E94F28}"/>
                </a:ext>
              </a:extLst>
            </p:cNvPr>
            <p:cNvSpPr/>
            <p:nvPr/>
          </p:nvSpPr>
          <p:spPr>
            <a:xfrm>
              <a:off x="2246087" y="1789461"/>
              <a:ext cx="519767" cy="509479"/>
            </a:xfrm>
            <a:prstGeom prst="ellipse">
              <a:avLst/>
            </a:prstGeom>
            <a:solidFill>
              <a:srgbClr val="D9BBDA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5" name="Google Shape;145;p2" descr="Image générée">
              <a:extLst>
                <a:ext uri="{FF2B5EF4-FFF2-40B4-BE49-F238E27FC236}">
                  <a16:creationId xmlns:a16="http://schemas.microsoft.com/office/drawing/2014/main" id="{D8DA43D4-B9F0-EF47-D8BF-1A2A1ED7688D}"/>
                </a:ext>
              </a:extLst>
            </p:cNvPr>
            <p:cNvSpPr/>
            <p:nvPr/>
          </p:nvSpPr>
          <p:spPr>
            <a:xfrm>
              <a:off x="5534688" y="251413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7" name="Google Shape;147;p2">
              <a:extLst>
                <a:ext uri="{FF2B5EF4-FFF2-40B4-BE49-F238E27FC236}">
                  <a16:creationId xmlns:a16="http://schemas.microsoft.com/office/drawing/2014/main" id="{2A90A173-320E-9376-2B9F-2BBA5301EA83}"/>
                </a:ext>
              </a:extLst>
            </p:cNvPr>
            <p:cNvSpPr/>
            <p:nvPr/>
          </p:nvSpPr>
          <p:spPr>
            <a:xfrm>
              <a:off x="2246087" y="2421723"/>
              <a:ext cx="5038430" cy="623269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1" name="Google Shape;151;p2">
              <a:extLst>
                <a:ext uri="{FF2B5EF4-FFF2-40B4-BE49-F238E27FC236}">
                  <a16:creationId xmlns:a16="http://schemas.microsoft.com/office/drawing/2014/main" id="{98DC4515-199D-208F-C8CD-6B22EE2316C8}"/>
                </a:ext>
              </a:extLst>
            </p:cNvPr>
            <p:cNvSpPr txBox="1"/>
            <p:nvPr/>
          </p:nvSpPr>
          <p:spPr>
            <a:xfrm>
              <a:off x="2402748" y="2372905"/>
              <a:ext cx="4828366" cy="704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Je m’en souviens très bien. La marche verte a eu lieu le 6 novembre 1975,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52" name="Google Shape;152;p2">
              <a:extLst>
                <a:ext uri="{FF2B5EF4-FFF2-40B4-BE49-F238E27FC236}">
                  <a16:creationId xmlns:a16="http://schemas.microsoft.com/office/drawing/2014/main" id="{117FFD34-72F0-7FE7-0B7D-E99D9479AFCA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31544" y="1664561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2">
              <a:extLst>
                <a:ext uri="{FF2B5EF4-FFF2-40B4-BE49-F238E27FC236}">
                  <a16:creationId xmlns:a16="http://schemas.microsoft.com/office/drawing/2014/main" id="{7EE8D441-7086-BC9F-DFED-DF7FF41EFA13}"/>
                </a:ext>
              </a:extLst>
            </p:cNvPr>
            <p:cNvSpPr/>
            <p:nvPr/>
          </p:nvSpPr>
          <p:spPr>
            <a:xfrm>
              <a:off x="2283466" y="3155471"/>
              <a:ext cx="5038429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5" name="Google Shape;155;p2">
              <a:extLst>
                <a:ext uri="{FF2B5EF4-FFF2-40B4-BE49-F238E27FC236}">
                  <a16:creationId xmlns:a16="http://schemas.microsoft.com/office/drawing/2014/main" id="{D5A5E8CA-9883-4C49-5F11-76187AA30A67}"/>
                </a:ext>
              </a:extLst>
            </p:cNvPr>
            <p:cNvSpPr/>
            <p:nvPr/>
          </p:nvSpPr>
          <p:spPr>
            <a:xfrm>
              <a:off x="2696690" y="3571358"/>
              <a:ext cx="4652184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récupérer le Sahara marocain.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8" name="Google Shape;158;p2">
              <a:extLst>
                <a:ext uri="{FF2B5EF4-FFF2-40B4-BE49-F238E27FC236}">
                  <a16:creationId xmlns:a16="http://schemas.microsoft.com/office/drawing/2014/main" id="{509BE0B0-5AA3-F60B-1BA2-182725FBE921}"/>
                </a:ext>
              </a:extLst>
            </p:cNvPr>
            <p:cNvSpPr txBox="1"/>
            <p:nvPr/>
          </p:nvSpPr>
          <p:spPr>
            <a:xfrm>
              <a:off x="2213375" y="3065933"/>
              <a:ext cx="5178469" cy="4464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Pourquoi les Marocains ont-ils organisé la marche verte ?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61" name="Google Shape;161;p2">
              <a:extLst>
                <a:ext uri="{FF2B5EF4-FFF2-40B4-BE49-F238E27FC236}">
                  <a16:creationId xmlns:a16="http://schemas.microsoft.com/office/drawing/2014/main" id="{BE60D09A-0F97-8B60-BECC-1F717642A8FB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428459" y="3316596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" descr="Image générée">
              <a:extLst>
                <a:ext uri="{FF2B5EF4-FFF2-40B4-BE49-F238E27FC236}">
                  <a16:creationId xmlns:a16="http://schemas.microsoft.com/office/drawing/2014/main" id="{AB8691C4-896A-9B68-7651-5456D463F1D5}"/>
                </a:ext>
              </a:extLst>
            </p:cNvPr>
            <p:cNvSpPr/>
            <p:nvPr/>
          </p:nvSpPr>
          <p:spPr>
            <a:xfrm>
              <a:off x="5450665" y="598555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67" name="Google Shape;167;p2">
              <a:extLst>
                <a:ext uri="{FF2B5EF4-FFF2-40B4-BE49-F238E27FC236}">
                  <a16:creationId xmlns:a16="http://schemas.microsoft.com/office/drawing/2014/main" id="{1136D56C-AC78-B26A-C9C5-6CE5A9BE1988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496930" y="2914216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2" descr="Image générée">
              <a:extLst>
                <a:ext uri="{FF2B5EF4-FFF2-40B4-BE49-F238E27FC236}">
                  <a16:creationId xmlns:a16="http://schemas.microsoft.com/office/drawing/2014/main" id="{FBD1EDB3-1FA4-8368-0D33-22565BFF556F}"/>
                </a:ext>
              </a:extLst>
            </p:cNvPr>
            <p:cNvSpPr/>
            <p:nvPr/>
          </p:nvSpPr>
          <p:spPr>
            <a:xfrm>
              <a:off x="5432183" y="563829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1" name="Google Shape;171;p2">
              <a:extLst>
                <a:ext uri="{FF2B5EF4-FFF2-40B4-BE49-F238E27FC236}">
                  <a16:creationId xmlns:a16="http://schemas.microsoft.com/office/drawing/2014/main" id="{82942885-1272-3244-B222-5FF1FAE0623E}"/>
                </a:ext>
              </a:extLst>
            </p:cNvPr>
            <p:cNvSpPr/>
            <p:nvPr/>
          </p:nvSpPr>
          <p:spPr>
            <a:xfrm>
              <a:off x="2443675" y="4036638"/>
              <a:ext cx="4995434" cy="568582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5" name="Google Shape;175;p2" descr="Image générée">
              <a:extLst>
                <a:ext uri="{FF2B5EF4-FFF2-40B4-BE49-F238E27FC236}">
                  <a16:creationId xmlns:a16="http://schemas.microsoft.com/office/drawing/2014/main" id="{488C76C5-5D97-5B15-5775-289B85A8AED5}"/>
                </a:ext>
              </a:extLst>
            </p:cNvPr>
            <p:cNvSpPr/>
            <p:nvPr/>
          </p:nvSpPr>
          <p:spPr>
            <a:xfrm>
              <a:off x="5462349" y="479456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76" name="Google Shape;176;p2">
              <a:extLst>
                <a:ext uri="{FF2B5EF4-FFF2-40B4-BE49-F238E27FC236}">
                  <a16:creationId xmlns:a16="http://schemas.microsoft.com/office/drawing/2014/main" id="{DB914BE5-0BCF-DD0B-4966-086BFFB1DDA2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637263" y="3937946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146;p2">
              <a:extLst>
                <a:ext uri="{FF2B5EF4-FFF2-40B4-BE49-F238E27FC236}">
                  <a16:creationId xmlns:a16="http://schemas.microsoft.com/office/drawing/2014/main" id="{94E434D7-7869-68FA-E8F8-75F9C37D6F08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402318" y="2358396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CC01DD9-D6D2-92E3-3BAE-FE8B814857E0}"/>
                </a:ext>
              </a:extLst>
            </p:cNvPr>
            <p:cNvSpPr txBox="1"/>
            <p:nvPr/>
          </p:nvSpPr>
          <p:spPr>
            <a:xfrm>
              <a:off x="2454325" y="4035906"/>
              <a:ext cx="5010674" cy="6106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Tu te souviens de la révolution du Roi et du peuple, le 20 août 1953 ?</a:t>
              </a:r>
            </a:p>
          </p:txBody>
        </p:sp>
      </p:grpSp>
      <p:pic>
        <p:nvPicPr>
          <p:cNvPr id="13" name="Google Shape;183;p2">
            <a:extLst>
              <a:ext uri="{FF2B5EF4-FFF2-40B4-BE49-F238E27FC236}">
                <a16:creationId xmlns:a16="http://schemas.microsoft.com/office/drawing/2014/main" id="{0D67B803-29AF-803F-5D29-601292E113C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45178" y="4879153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71;p2">
            <a:extLst>
              <a:ext uri="{FF2B5EF4-FFF2-40B4-BE49-F238E27FC236}">
                <a16:creationId xmlns:a16="http://schemas.microsoft.com/office/drawing/2014/main" id="{C8EE905C-EC50-6913-E7FC-83DE79BD1A11}"/>
              </a:ext>
            </a:extLst>
          </p:cNvPr>
          <p:cNvSpPr/>
          <p:nvPr/>
        </p:nvSpPr>
        <p:spPr>
          <a:xfrm>
            <a:off x="1799109" y="4940788"/>
            <a:ext cx="4995434" cy="617265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576673B-EDD7-630D-A4B1-AF961387F949}"/>
              </a:ext>
            </a:extLst>
          </p:cNvPr>
          <p:cNvSpPr txBox="1"/>
          <p:nvPr/>
        </p:nvSpPr>
        <p:spPr>
          <a:xfrm>
            <a:off x="1834272" y="4954440"/>
            <a:ext cx="4962836" cy="662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Oui, les Marocains ont manifesté afin de s’opposer à l’exil du roi Mohammed V.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4628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AA123BD4-DAFA-C916-BC68-A31B2F802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71;p2">
            <a:extLst>
              <a:ext uri="{FF2B5EF4-FFF2-40B4-BE49-F238E27FC236}">
                <a16:creationId xmlns:a16="http://schemas.microsoft.com/office/drawing/2014/main" id="{71A51032-D775-623B-802F-D32131A492BC}"/>
              </a:ext>
            </a:extLst>
          </p:cNvPr>
          <p:cNvSpPr/>
          <p:nvPr/>
        </p:nvSpPr>
        <p:spPr>
          <a:xfrm>
            <a:off x="5235936" y="5768137"/>
            <a:ext cx="1474443" cy="356707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5B012B-37DD-C945-B326-F68171FC7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</a:t>
            </a:r>
            <a:r>
              <a:rPr 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Je vais lire chaque réplique et vous allez répéter après moi. </a:t>
            </a:r>
            <a:endParaRPr lang="fr-MA" sz="16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B713606-E78E-86C6-AB78-107DDC91566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12DB3D0-8EC3-5028-F635-4E30D219D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D08B3D-2768-F6CE-0948-9687AE45A1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A525C8B-A1B3-6F93-B3C8-B4DD6F19E63B}"/>
              </a:ext>
            </a:extLst>
          </p:cNvPr>
          <p:cNvGrpSpPr/>
          <p:nvPr/>
        </p:nvGrpSpPr>
        <p:grpSpPr>
          <a:xfrm>
            <a:off x="969578" y="1497626"/>
            <a:ext cx="6644835" cy="4939139"/>
            <a:chOff x="1496930" y="1664561"/>
            <a:chExt cx="6644835" cy="4549594"/>
          </a:xfrm>
        </p:grpSpPr>
        <p:sp>
          <p:nvSpPr>
            <p:cNvPr id="141" name="Google Shape;141;p2">
              <a:extLst>
                <a:ext uri="{FF2B5EF4-FFF2-40B4-BE49-F238E27FC236}">
                  <a16:creationId xmlns:a16="http://schemas.microsoft.com/office/drawing/2014/main" id="{9CE10379-6E21-BF2A-1362-6639CEC4B7A2}"/>
                </a:ext>
              </a:extLst>
            </p:cNvPr>
            <p:cNvSpPr/>
            <p:nvPr/>
          </p:nvSpPr>
          <p:spPr>
            <a:xfrm>
              <a:off x="2850906" y="1810347"/>
              <a:ext cx="3932050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Qu’as-tu découvert à la Koutoubia ?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42" name="Google Shape;142;p2">
              <a:extLst>
                <a:ext uri="{FF2B5EF4-FFF2-40B4-BE49-F238E27FC236}">
                  <a16:creationId xmlns:a16="http://schemas.microsoft.com/office/drawing/2014/main" id="{266D2FB1-7E8A-2EB9-A433-7DDF68AFE1D5}"/>
                </a:ext>
              </a:extLst>
            </p:cNvPr>
            <p:cNvSpPr/>
            <p:nvPr/>
          </p:nvSpPr>
          <p:spPr>
            <a:xfrm>
              <a:off x="2550819" y="1820144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3" name="Google Shape;143;p2">
              <a:extLst>
                <a:ext uri="{FF2B5EF4-FFF2-40B4-BE49-F238E27FC236}">
                  <a16:creationId xmlns:a16="http://schemas.microsoft.com/office/drawing/2014/main" id="{8E8F0243-DA26-C8D3-DA9D-ADE6B63A83B4}"/>
                </a:ext>
              </a:extLst>
            </p:cNvPr>
            <p:cNvSpPr/>
            <p:nvPr/>
          </p:nvSpPr>
          <p:spPr>
            <a:xfrm>
              <a:off x="2246087" y="1789461"/>
              <a:ext cx="519767" cy="509479"/>
            </a:xfrm>
            <a:prstGeom prst="ellipse">
              <a:avLst/>
            </a:prstGeom>
            <a:solidFill>
              <a:srgbClr val="D9BBDA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5" name="Google Shape;145;p2" descr="Image générée">
              <a:extLst>
                <a:ext uri="{FF2B5EF4-FFF2-40B4-BE49-F238E27FC236}">
                  <a16:creationId xmlns:a16="http://schemas.microsoft.com/office/drawing/2014/main" id="{2C12F22D-7AD7-070A-0DE1-E17771A0C80C}"/>
                </a:ext>
              </a:extLst>
            </p:cNvPr>
            <p:cNvSpPr/>
            <p:nvPr/>
          </p:nvSpPr>
          <p:spPr>
            <a:xfrm>
              <a:off x="5534688" y="251413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7" name="Google Shape;147;p2">
              <a:extLst>
                <a:ext uri="{FF2B5EF4-FFF2-40B4-BE49-F238E27FC236}">
                  <a16:creationId xmlns:a16="http://schemas.microsoft.com/office/drawing/2014/main" id="{A1C7F153-1E75-4C6F-E2A0-5D9B953A40F4}"/>
                </a:ext>
              </a:extLst>
            </p:cNvPr>
            <p:cNvSpPr/>
            <p:nvPr/>
          </p:nvSpPr>
          <p:spPr>
            <a:xfrm>
              <a:off x="3920684" y="2280427"/>
              <a:ext cx="3444862" cy="302742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1" name="Google Shape;151;p2">
              <a:extLst>
                <a:ext uri="{FF2B5EF4-FFF2-40B4-BE49-F238E27FC236}">
                  <a16:creationId xmlns:a16="http://schemas.microsoft.com/office/drawing/2014/main" id="{81386AC2-2A16-1613-996E-329787316840}"/>
                </a:ext>
              </a:extLst>
            </p:cNvPr>
            <p:cNvSpPr txBox="1"/>
            <p:nvPr/>
          </p:nvSpPr>
          <p:spPr>
            <a:xfrm>
              <a:off x="4077345" y="2231609"/>
              <a:ext cx="3029435" cy="4312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un beau minaret.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52" name="Google Shape;152;p2">
              <a:extLst>
                <a:ext uri="{FF2B5EF4-FFF2-40B4-BE49-F238E27FC236}">
                  <a16:creationId xmlns:a16="http://schemas.microsoft.com/office/drawing/2014/main" id="{8665B1E8-173D-5098-7CE2-78111FABBE4B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31544" y="1664561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2">
              <a:extLst>
                <a:ext uri="{FF2B5EF4-FFF2-40B4-BE49-F238E27FC236}">
                  <a16:creationId xmlns:a16="http://schemas.microsoft.com/office/drawing/2014/main" id="{3A39344C-BE82-9AF3-5456-41E7FBD2750F}"/>
                </a:ext>
              </a:extLst>
            </p:cNvPr>
            <p:cNvSpPr/>
            <p:nvPr/>
          </p:nvSpPr>
          <p:spPr>
            <a:xfrm>
              <a:off x="2283466" y="2641283"/>
              <a:ext cx="5038429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5" name="Google Shape;155;p2">
              <a:extLst>
                <a:ext uri="{FF2B5EF4-FFF2-40B4-BE49-F238E27FC236}">
                  <a16:creationId xmlns:a16="http://schemas.microsoft.com/office/drawing/2014/main" id="{8C421701-A852-C45A-6089-C121E578AF9D}"/>
                </a:ext>
              </a:extLst>
            </p:cNvPr>
            <p:cNvSpPr/>
            <p:nvPr/>
          </p:nvSpPr>
          <p:spPr>
            <a:xfrm>
              <a:off x="3693135" y="3106335"/>
              <a:ext cx="3591382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 minaret est sculpté soigneusement.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8" name="Google Shape;158;p2">
              <a:extLst>
                <a:ext uri="{FF2B5EF4-FFF2-40B4-BE49-F238E27FC236}">
                  <a16:creationId xmlns:a16="http://schemas.microsoft.com/office/drawing/2014/main" id="{E0656F11-04B2-B55B-B969-40B8DC046C91}"/>
                </a:ext>
              </a:extLst>
            </p:cNvPr>
            <p:cNvSpPr txBox="1"/>
            <p:nvPr/>
          </p:nvSpPr>
          <p:spPr>
            <a:xfrm>
              <a:off x="2213375" y="2551745"/>
              <a:ext cx="4478557" cy="4464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Comment est le minaret ?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61" name="Google Shape;161;p2">
              <a:extLst>
                <a:ext uri="{FF2B5EF4-FFF2-40B4-BE49-F238E27FC236}">
                  <a16:creationId xmlns:a16="http://schemas.microsoft.com/office/drawing/2014/main" id="{4ECD4A8F-DE37-09CD-B2CC-8B176D1F18AE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428459" y="2802407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" descr="Image générée">
              <a:extLst>
                <a:ext uri="{FF2B5EF4-FFF2-40B4-BE49-F238E27FC236}">
                  <a16:creationId xmlns:a16="http://schemas.microsoft.com/office/drawing/2014/main" id="{ABA5BF9B-FEC4-C760-27A9-988CE113F0CF}"/>
                </a:ext>
              </a:extLst>
            </p:cNvPr>
            <p:cNvSpPr/>
            <p:nvPr/>
          </p:nvSpPr>
          <p:spPr>
            <a:xfrm>
              <a:off x="5450665" y="598555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67" name="Google Shape;167;p2">
              <a:extLst>
                <a:ext uri="{FF2B5EF4-FFF2-40B4-BE49-F238E27FC236}">
                  <a16:creationId xmlns:a16="http://schemas.microsoft.com/office/drawing/2014/main" id="{45EAF606-3D86-9FC5-F15A-713240CEDF0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496930" y="2400028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2" descr="Image générée">
              <a:extLst>
                <a:ext uri="{FF2B5EF4-FFF2-40B4-BE49-F238E27FC236}">
                  <a16:creationId xmlns:a16="http://schemas.microsoft.com/office/drawing/2014/main" id="{5A7D3318-25FF-B48D-2F3F-2D240DC5AD79}"/>
                </a:ext>
              </a:extLst>
            </p:cNvPr>
            <p:cNvSpPr/>
            <p:nvPr/>
          </p:nvSpPr>
          <p:spPr>
            <a:xfrm>
              <a:off x="5432183" y="563829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1" name="Google Shape;171;p2">
              <a:extLst>
                <a:ext uri="{FF2B5EF4-FFF2-40B4-BE49-F238E27FC236}">
                  <a16:creationId xmlns:a16="http://schemas.microsoft.com/office/drawing/2014/main" id="{E4C7D0BC-27FC-5D4C-A357-6CB99879711C}"/>
                </a:ext>
              </a:extLst>
            </p:cNvPr>
            <p:cNvSpPr/>
            <p:nvPr/>
          </p:nvSpPr>
          <p:spPr>
            <a:xfrm>
              <a:off x="2443675" y="3605073"/>
              <a:ext cx="3547217" cy="32857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5" name="Google Shape;175;p2" descr="Image générée">
              <a:extLst>
                <a:ext uri="{FF2B5EF4-FFF2-40B4-BE49-F238E27FC236}">
                  <a16:creationId xmlns:a16="http://schemas.microsoft.com/office/drawing/2014/main" id="{1E65F390-6CF2-DDDA-2E10-510F279D69EB}"/>
                </a:ext>
              </a:extLst>
            </p:cNvPr>
            <p:cNvSpPr/>
            <p:nvPr/>
          </p:nvSpPr>
          <p:spPr>
            <a:xfrm>
              <a:off x="5462349" y="479456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76" name="Google Shape;176;p2">
              <a:extLst>
                <a:ext uri="{FF2B5EF4-FFF2-40B4-BE49-F238E27FC236}">
                  <a16:creationId xmlns:a16="http://schemas.microsoft.com/office/drawing/2014/main" id="{F1CA9563-7FDC-1194-3CD5-D009FF4E3B1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688429" y="3315224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146;p2">
              <a:extLst>
                <a:ext uri="{FF2B5EF4-FFF2-40B4-BE49-F238E27FC236}">
                  <a16:creationId xmlns:a16="http://schemas.microsoft.com/office/drawing/2014/main" id="{F1AF6BF0-3854-2476-0181-CF7CB9A460B3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391844" y="1949089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62DC5E9-36E6-0558-1B8A-D76D744BD3C5}"/>
                </a:ext>
              </a:extLst>
            </p:cNvPr>
            <p:cNvSpPr txBox="1"/>
            <p:nvPr/>
          </p:nvSpPr>
          <p:spPr>
            <a:xfrm>
              <a:off x="2452717" y="3596393"/>
              <a:ext cx="3682956" cy="3459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Qu’as-tu découvert à Al Quaraouiyine ?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" name="Google Shape;151;p2">
              <a:extLst>
                <a:ext uri="{FF2B5EF4-FFF2-40B4-BE49-F238E27FC236}">
                  <a16:creationId xmlns:a16="http://schemas.microsoft.com/office/drawing/2014/main" id="{B64822AD-8172-499F-98D8-82A841A5AEFF}"/>
                </a:ext>
              </a:extLst>
            </p:cNvPr>
            <p:cNvSpPr txBox="1"/>
            <p:nvPr/>
          </p:nvSpPr>
          <p:spPr>
            <a:xfrm>
              <a:off x="5922200" y="5607923"/>
              <a:ext cx="1307107" cy="3189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A bientôt !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13" name="Google Shape;183;p2">
            <a:extLst>
              <a:ext uri="{FF2B5EF4-FFF2-40B4-BE49-F238E27FC236}">
                <a16:creationId xmlns:a16="http://schemas.microsoft.com/office/drawing/2014/main" id="{EE9EC96D-3DA7-CFD3-EA4C-3BC91EDE8C8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83823" y="3881490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71;p2">
            <a:extLst>
              <a:ext uri="{FF2B5EF4-FFF2-40B4-BE49-F238E27FC236}">
                <a16:creationId xmlns:a16="http://schemas.microsoft.com/office/drawing/2014/main" id="{EC2E8E09-2F1D-E1D3-2ABC-5DEEC76CCB2D}"/>
              </a:ext>
            </a:extLst>
          </p:cNvPr>
          <p:cNvSpPr/>
          <p:nvPr/>
        </p:nvSpPr>
        <p:spPr>
          <a:xfrm>
            <a:off x="3853280" y="4169550"/>
            <a:ext cx="2887191" cy="356707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6291ED1-0B6C-9112-4D43-819BDA0F3111}"/>
              </a:ext>
            </a:extLst>
          </p:cNvPr>
          <p:cNvSpPr txBox="1"/>
          <p:nvPr/>
        </p:nvSpPr>
        <p:spPr>
          <a:xfrm>
            <a:off x="3869975" y="4169550"/>
            <a:ext cx="2887190" cy="373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J’ai découvert une belle cour</a:t>
            </a:r>
            <a:r>
              <a:rPr kumimoji="0" lang="fr-FR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fr-MA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Google Shape;176;p2">
            <a:extLst>
              <a:ext uri="{FF2B5EF4-FFF2-40B4-BE49-F238E27FC236}">
                <a16:creationId xmlns:a16="http://schemas.microsoft.com/office/drawing/2014/main" id="{D2D8D7A1-D1B0-3449-6C2E-C2CB02DE708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6102" y="5342151"/>
            <a:ext cx="749921" cy="669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83;p2">
            <a:extLst>
              <a:ext uri="{FF2B5EF4-FFF2-40B4-BE49-F238E27FC236}">
                <a16:creationId xmlns:a16="http://schemas.microsoft.com/office/drawing/2014/main" id="{CD53A3A5-E8B4-708F-31BD-F4856BC48F6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37856" y="5642097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53;p2">
            <a:extLst>
              <a:ext uri="{FF2B5EF4-FFF2-40B4-BE49-F238E27FC236}">
                <a16:creationId xmlns:a16="http://schemas.microsoft.com/office/drawing/2014/main" id="{5EAD8624-E1E7-0243-91E4-4F1F1AD017A9}"/>
              </a:ext>
            </a:extLst>
          </p:cNvPr>
          <p:cNvSpPr/>
          <p:nvPr/>
        </p:nvSpPr>
        <p:spPr>
          <a:xfrm>
            <a:off x="1756115" y="4619322"/>
            <a:ext cx="4134146" cy="407665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6" name="Google Shape;155;p2">
            <a:extLst>
              <a:ext uri="{FF2B5EF4-FFF2-40B4-BE49-F238E27FC236}">
                <a16:creationId xmlns:a16="http://schemas.microsoft.com/office/drawing/2014/main" id="{B00B32C3-3362-CDC9-1B71-FCE8244920C3}"/>
              </a:ext>
            </a:extLst>
          </p:cNvPr>
          <p:cNvSpPr/>
          <p:nvPr/>
        </p:nvSpPr>
        <p:spPr>
          <a:xfrm>
            <a:off x="4058279" y="5095281"/>
            <a:ext cx="2736264" cy="407665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 zellige est posé joliment. 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7" name="Google Shape;158;p2">
            <a:extLst>
              <a:ext uri="{FF2B5EF4-FFF2-40B4-BE49-F238E27FC236}">
                <a16:creationId xmlns:a16="http://schemas.microsoft.com/office/drawing/2014/main" id="{631CE072-BB8B-72C1-8BDC-5E3960D8F2C9}"/>
              </a:ext>
            </a:extLst>
          </p:cNvPr>
          <p:cNvSpPr txBox="1"/>
          <p:nvPr/>
        </p:nvSpPr>
        <p:spPr>
          <a:xfrm>
            <a:off x="1766522" y="4536343"/>
            <a:ext cx="4478557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Comment est la mosquée Al Quaraouiyine ?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0" name="Google Shape;176;p2">
            <a:extLst>
              <a:ext uri="{FF2B5EF4-FFF2-40B4-BE49-F238E27FC236}">
                <a16:creationId xmlns:a16="http://schemas.microsoft.com/office/drawing/2014/main" id="{19A4CB82-28AF-EA02-4B37-05F7E2E9AFB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9499" y="4515249"/>
            <a:ext cx="749921" cy="669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83;p2">
            <a:extLst>
              <a:ext uri="{FF2B5EF4-FFF2-40B4-BE49-F238E27FC236}">
                <a16:creationId xmlns:a16="http://schemas.microsoft.com/office/drawing/2014/main" id="{93E49E37-5422-5C7F-3F04-516F34F6871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01107" y="4846646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71;p2">
            <a:extLst>
              <a:ext uri="{FF2B5EF4-FFF2-40B4-BE49-F238E27FC236}">
                <a16:creationId xmlns:a16="http://schemas.microsoft.com/office/drawing/2014/main" id="{B55C1CCE-DC3B-B29C-F764-3FEEAB70C767}"/>
              </a:ext>
            </a:extLst>
          </p:cNvPr>
          <p:cNvSpPr/>
          <p:nvPr/>
        </p:nvSpPr>
        <p:spPr>
          <a:xfrm>
            <a:off x="1672642" y="5596410"/>
            <a:ext cx="1470725" cy="356707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24" name="Google Shape;151;p2">
            <a:extLst>
              <a:ext uri="{FF2B5EF4-FFF2-40B4-BE49-F238E27FC236}">
                <a16:creationId xmlns:a16="http://schemas.microsoft.com/office/drawing/2014/main" id="{DAE00F0A-5AD3-3994-A8B9-4A885941B81A}"/>
              </a:ext>
            </a:extLst>
          </p:cNvPr>
          <p:cNvSpPr txBox="1"/>
          <p:nvPr/>
        </p:nvSpPr>
        <p:spPr>
          <a:xfrm>
            <a:off x="1717974" y="5586832"/>
            <a:ext cx="1307107" cy="375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Au revoir !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370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D6F3887B-CEC2-2B49-B051-61C34C29A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237AD3E1-1ADA-7724-E4BB-F151DC49B5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16142" y="305346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08B8212-7A29-D4C3-6925-632B819DC5E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C27569-D4DD-771D-B197-4F9D092F4A6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CBE0B-141A-2891-2E6F-DAC32E43A200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02ECB3-D8F1-7EED-7A78-D7ABFF88777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513A3D6-BB9C-7373-EC10-16667ECA3ACA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1B31378-5E55-C210-2A2B-C3A90AD128C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2B59928-63F0-6C72-E586-0645E6CAC90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52873BF-59C0-CB31-F6AA-4FA02E788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832BBC-1BC6-CA74-02EC-D477A818A4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49E82AD-7C78-EE7C-6803-BD7B1C03DF9A}"/>
              </a:ext>
            </a:extLst>
          </p:cNvPr>
          <p:cNvGrpSpPr/>
          <p:nvPr/>
        </p:nvGrpSpPr>
        <p:grpSpPr>
          <a:xfrm>
            <a:off x="2353195" y="2257272"/>
            <a:ext cx="4196336" cy="3358266"/>
            <a:chOff x="2353195" y="2257272"/>
            <a:chExt cx="4196336" cy="335826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9FB4305-6795-13CD-FF9D-4E94854FB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53195" y="2257272"/>
              <a:ext cx="4196336" cy="3358266"/>
            </a:xfrm>
            <a:prstGeom prst="round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92B50D2-8A10-B19E-9E00-4952912FE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5B9BD5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2809025" y="2904451"/>
              <a:ext cx="832243" cy="801835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AFC2DE6-AF74-D9B3-325D-D1B3F55F9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5B9BD5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flipH="1">
              <a:off x="5303958" y="2989243"/>
              <a:ext cx="818181" cy="7882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482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FB84C-67C7-525A-756E-8B3DFC662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91987670-9C92-B1C2-D63F-804BD7281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51E1580-626A-A37B-DBBA-14DA88178A6E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F76501-7683-07A8-7742-2A10A3A20AB9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7C9018-0269-586D-8658-12F298AE05F0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47862F-830D-095A-CF7B-BD1F33B92F97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19CFAC9-6DE3-342C-6EA5-A605B7CE880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9600311-57D8-FE34-A6AA-DBFBD7A088B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2F51596-F2E1-997D-0D6C-21CEEA38BEC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CD0FF8D-9D71-4802-D944-B9F744C04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D91650-00A7-1E5E-C7FF-F51882C87C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B88D2AA-6BDC-9606-5690-64B748EF6917}"/>
              </a:ext>
            </a:extLst>
          </p:cNvPr>
          <p:cNvGrpSpPr/>
          <p:nvPr/>
        </p:nvGrpSpPr>
        <p:grpSpPr>
          <a:xfrm>
            <a:off x="1209623" y="2236333"/>
            <a:ext cx="7806704" cy="2978666"/>
            <a:chOff x="1209623" y="2236333"/>
            <a:chExt cx="7806704" cy="2978666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17CE294B-84F8-C2D6-009F-B1135E58BB63}"/>
                </a:ext>
              </a:extLst>
            </p:cNvPr>
            <p:cNvGrpSpPr/>
            <p:nvPr/>
          </p:nvGrpSpPr>
          <p:grpSpPr>
            <a:xfrm>
              <a:off x="1209623" y="2236333"/>
              <a:ext cx="7806704" cy="2590119"/>
              <a:chOff x="1209623" y="2236333"/>
              <a:chExt cx="7806704" cy="2590119"/>
            </a:xfrm>
          </p:grpSpPr>
          <p:sp>
            <p:nvSpPr>
              <p:cNvPr id="14" name="AutoShape 4">
                <a:extLst>
                  <a:ext uri="{FF2B5EF4-FFF2-40B4-BE49-F238E27FC236}">
                    <a16:creationId xmlns:a16="http://schemas.microsoft.com/office/drawing/2014/main" id="{B9E8508E-84C4-E8F3-CBB0-28CE40203B6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339346" y="3152046"/>
                <a:ext cx="304800" cy="304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AF0EAF9-183D-CCED-9C8E-2218D22AC82C}"/>
                  </a:ext>
                </a:extLst>
              </p:cNvPr>
              <p:cNvSpPr txBox="1"/>
              <p:nvPr/>
            </p:nvSpPr>
            <p:spPr>
              <a:xfrm>
                <a:off x="1209623" y="2236333"/>
                <a:ext cx="672475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Le garçon et la fille sont devant des monuments historiques au Maroc. Chacun pose à l’autre les questions suivantes : 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78F384E7-13AB-C988-32A8-43CF25F1CDAC}"/>
                  </a:ext>
                </a:extLst>
              </p:cNvPr>
              <p:cNvSpPr txBox="1"/>
              <p:nvPr/>
            </p:nvSpPr>
            <p:spPr>
              <a:xfrm>
                <a:off x="3832400" y="3456846"/>
                <a:ext cx="5183927" cy="13696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Tu te souviens de _________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Pourquoi les Marocains ont organisé _________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Qu’as-tu découvert à _________ ? 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Comment est _________ ?</a:t>
                </a:r>
              </a:p>
            </p:txBody>
          </p:sp>
        </p:grp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12CE302-E9A1-505B-77C6-ADB037167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29218" y="3258452"/>
              <a:ext cx="2443021" cy="19565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54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98A3B-914C-149F-67CA-A82DE61D0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1DE9F0C3-0834-F6A4-0EC5-4B76CF229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le dialogue.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02E1D90-8BAC-67F6-1D2B-04297CB243B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DA19700-4492-7786-3A2E-21763710B759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FCC782-67F7-2424-AD55-17672208CF0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B0039BF-9646-8031-3411-E9C58273C8E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4215C25-7D15-E3FA-B4FD-7720414A40D4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67950C4-D00D-D04C-8AAA-0822CF7497E9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EF1DE8D-987A-8754-4508-481C5686E41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0964B8D-3A1E-044E-FD08-2E0AC61BC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D7A3177-AFB3-F561-035C-A164B8E973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75B8C81C-0155-C7CD-359A-C1B8E826E771}"/>
              </a:ext>
            </a:extLst>
          </p:cNvPr>
          <p:cNvGrpSpPr/>
          <p:nvPr/>
        </p:nvGrpSpPr>
        <p:grpSpPr>
          <a:xfrm>
            <a:off x="1108033" y="2236333"/>
            <a:ext cx="7908294" cy="2978666"/>
            <a:chOff x="1108033" y="2236333"/>
            <a:chExt cx="7908294" cy="297866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F4CB61F2-A643-1ADF-C5C8-6775D70781E8}"/>
                </a:ext>
              </a:extLst>
            </p:cNvPr>
            <p:cNvGrpSpPr/>
            <p:nvPr/>
          </p:nvGrpSpPr>
          <p:grpSpPr>
            <a:xfrm>
              <a:off x="1209623" y="2236333"/>
              <a:ext cx="7806704" cy="2590119"/>
              <a:chOff x="1209623" y="2236333"/>
              <a:chExt cx="7806704" cy="2590119"/>
            </a:xfrm>
          </p:grpSpPr>
          <p:sp>
            <p:nvSpPr>
              <p:cNvPr id="13" name="AutoShape 4">
                <a:extLst>
                  <a:ext uri="{FF2B5EF4-FFF2-40B4-BE49-F238E27FC236}">
                    <a16:creationId xmlns:a16="http://schemas.microsoft.com/office/drawing/2014/main" id="{68714519-398F-AD98-2383-0CCC09F9320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339346" y="3152046"/>
                <a:ext cx="304800" cy="304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28658ED-5B75-6D57-A974-E39F5E168715}"/>
                  </a:ext>
                </a:extLst>
              </p:cNvPr>
              <p:cNvSpPr txBox="1"/>
              <p:nvPr/>
            </p:nvSpPr>
            <p:spPr>
              <a:xfrm>
                <a:off x="1209623" y="2236333"/>
                <a:ext cx="672475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Le garçon et la fille sont devant des monuments historiques au Maroc. Chacun pose à l’autre les questions suivantes : </a:t>
                </a: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E1F3EAC-4712-E9CE-4783-34FC075FDA3E}"/>
                  </a:ext>
                </a:extLst>
              </p:cNvPr>
              <p:cNvSpPr txBox="1"/>
              <p:nvPr/>
            </p:nvSpPr>
            <p:spPr>
              <a:xfrm>
                <a:off x="3832400" y="3456846"/>
                <a:ext cx="5183927" cy="13696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Tu te souviens de _________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Pourquoi les Marocains ont organisé _________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Qu’as-tu découvert à _________ ? 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Comment est _________ ?</a:t>
                </a:r>
              </a:p>
            </p:txBody>
          </p:sp>
        </p:grp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7223F59-702D-2434-4902-8006D1B1E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8033" y="3258452"/>
              <a:ext cx="2443021" cy="19565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951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57351-77B1-BF05-9B69-1E0C0DE8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A3974DE6-1777-C9C7-ED6D-20B580BE9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jouer le dialogue. Qui veut passer au tableau ? </a:t>
            </a:r>
          </a:p>
        </p:txBody>
      </p:sp>
      <p:pic>
        <p:nvPicPr>
          <p:cNvPr id="1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233119-79EC-F332-6762-AC6EAC91D3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88E84A8-6583-84BB-F1C4-DBEFC7A0FC14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A289B7-CCCA-B208-7CCB-8883F27BA382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E12DC3-5EC0-0F99-E86F-E93D762B4E7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AEB546-29A1-7A27-E0BD-D131BB93FE42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FF7E10F-174B-555F-F50F-83CDBABFE540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A366133-2D0A-3F48-14B4-4869F9F998F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E50D693-1A2C-F89B-E695-7164EBAA7DE3}"/>
              </a:ext>
            </a:extLst>
          </p:cNvPr>
          <p:cNvGrpSpPr/>
          <p:nvPr/>
        </p:nvGrpSpPr>
        <p:grpSpPr>
          <a:xfrm>
            <a:off x="982737" y="2241013"/>
            <a:ext cx="7968888" cy="2978666"/>
            <a:chOff x="1047439" y="2236333"/>
            <a:chExt cx="7968888" cy="2978666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EE568AB5-E787-FBC4-4438-A8169ECAB269}"/>
                </a:ext>
              </a:extLst>
            </p:cNvPr>
            <p:cNvGrpSpPr/>
            <p:nvPr/>
          </p:nvGrpSpPr>
          <p:grpSpPr>
            <a:xfrm>
              <a:off x="1209623" y="2236333"/>
              <a:ext cx="7806704" cy="2590119"/>
              <a:chOff x="1209623" y="2236333"/>
              <a:chExt cx="7806704" cy="2590119"/>
            </a:xfrm>
          </p:grpSpPr>
          <p:sp>
            <p:nvSpPr>
              <p:cNvPr id="20" name="AutoShape 4">
                <a:extLst>
                  <a:ext uri="{FF2B5EF4-FFF2-40B4-BE49-F238E27FC236}">
                    <a16:creationId xmlns:a16="http://schemas.microsoft.com/office/drawing/2014/main" id="{25DC5316-F1E8-9844-6866-C9B73FD89B0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339346" y="3152046"/>
                <a:ext cx="304800" cy="304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A28FF802-763D-B3B7-8576-75A90C75CC61}"/>
                  </a:ext>
                </a:extLst>
              </p:cNvPr>
              <p:cNvSpPr txBox="1"/>
              <p:nvPr/>
            </p:nvSpPr>
            <p:spPr>
              <a:xfrm>
                <a:off x="1209623" y="2236333"/>
                <a:ext cx="672475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Situation : </a:t>
                </a: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+mn-cs"/>
                  </a:rPr>
                  <a:t>Le garçon et la fille sont devant des monuments historiques au Maroc. Chacun pose à l’autre les questions suivantes : 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3918355-E943-1FDD-CB99-4A43F987B8CE}"/>
                  </a:ext>
                </a:extLst>
              </p:cNvPr>
              <p:cNvSpPr txBox="1"/>
              <p:nvPr/>
            </p:nvSpPr>
            <p:spPr>
              <a:xfrm>
                <a:off x="3832400" y="3456846"/>
                <a:ext cx="5183927" cy="13696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Tu te souviens de _________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Pourquoi les Marocains ont organisé _________ 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Qu’as-tu découvert à _________ ? 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Comment est _________ ?</a:t>
                </a:r>
              </a:p>
            </p:txBody>
          </p:sp>
        </p:grp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C4CD74F-B331-C394-112E-A7BE9A2B0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7439" y="3258452"/>
              <a:ext cx="2443021" cy="19565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441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8">
            <a:extLst>
              <a:ext uri="{FF2B5EF4-FFF2-40B4-BE49-F238E27FC236}">
                <a16:creationId xmlns:a16="http://schemas.microsoft.com/office/drawing/2014/main" id="{CCEBF468-DA27-85DB-0354-80B56EA2E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E819158-5420-8B00-7E6F-F4207C99D4F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B5EBF4F-03A0-3CAF-0E44-F9D202082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22E2A9-0053-5B15-96F9-27C2C8942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26915DAE-49FF-81B9-C554-F25DBC3403C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376251" y="2357373"/>
            <a:ext cx="3214881" cy="214325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E15E6F-ABE0-135A-5D3D-E2D315D76452}"/>
              </a:ext>
            </a:extLst>
          </p:cNvPr>
          <p:cNvSpPr txBox="1"/>
          <p:nvPr/>
        </p:nvSpPr>
        <p:spPr>
          <a:xfrm>
            <a:off x="3640708" y="2827165"/>
            <a:ext cx="4963465" cy="1369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te souviens de _________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Marocains ont organisé ______________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Qu’as-tu découvert à _________ ?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_________ ?</a:t>
            </a:r>
          </a:p>
        </p:txBody>
      </p:sp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1768" y="2785126"/>
            <a:ext cx="4960805" cy="705267"/>
          </a:xfrm>
        </p:spPr>
        <p:txBody>
          <a:bodyPr/>
          <a:lstStyle/>
          <a:p>
            <a:r>
              <a:rPr lang="fr-FR" sz="1400" dirty="0"/>
              <a:t>Jouer un dialogue reprenant les actes de parole enseignés.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38520" y="42663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Texte : Fluidité et compréhension.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fr-FR" sz="3600" dirty="0"/>
              <a:t>4</a:t>
            </a:r>
            <a:r>
              <a:rPr lang="fr-MA" sz="3600" dirty="0"/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B64559A-9D2D-476C-1306-BF348F037E99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63BD94A-F5D4-33BC-1CA7-70C47ECDB1F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E0EAF81-42EB-4E40-8F4E-125DA25868C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F60AC041-8B8E-226C-CD26-6717D69A27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A4342FC-8890-5500-AF50-2EFFE23A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lire des mots, puis un texte. 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8C2640-8C6D-2F97-8BB6-42E901742E2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2656044-8DF8-6B9A-B784-92CE2164A4D6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F06ACA4-F9BB-A7C0-0133-1FB5B07EF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A99995-DA67-65AF-E6A3-A66A959F8B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8457F-FD2D-1F0C-2C3C-44FDD0366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92AAF8D-7E70-3E5E-F25D-C33B25914C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223" y="1808783"/>
            <a:ext cx="2939551" cy="4508865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4C3B29C2-A00D-C662-E56E-301A8CA38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lire ensemble ce texte du livret. On va le découper en 3 parties. Après, vous allez 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lire tout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seuls.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04EDFD6-6B5B-558D-F82A-37BCC7033DC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8C9BE76-CD3F-4D1E-12C7-149DCE17F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69DAA48-AA8C-95FE-DFA6-31CB52637E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AC92C7-10A8-483E-0F87-B51ED45B385B}"/>
              </a:ext>
            </a:extLst>
          </p:cNvPr>
          <p:cNvSpPr/>
          <p:nvPr/>
        </p:nvSpPr>
        <p:spPr>
          <a:xfrm>
            <a:off x="3284219" y="2352909"/>
            <a:ext cx="2545081" cy="127421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843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0AE3F-AF41-38B9-AEB4-CA0D647C0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C4C10-013E-5DC1-A810-F719EBDEC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308" y="756000"/>
            <a:ext cx="729776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première partie du texte silencieusement. Après, je vais diffuser une lecture audio.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D4B1433-DC9B-69E1-CDE9-C73525BBDF9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C14E35D6-A538-7898-403C-91D2928199B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B45FA67-A3E6-55C4-9244-0779F2DBCA0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CD173B3A-0CB7-79EC-0923-C594173AA9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e 9">
            <a:extLst>
              <a:ext uri="{FF2B5EF4-FFF2-40B4-BE49-F238E27FC236}">
                <a16:creationId xmlns:a16="http://schemas.microsoft.com/office/drawing/2014/main" id="{77B02750-BEB7-F05A-26D3-506C526A46B8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E8EBB63-60D1-6CC6-739C-767A29961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2583482-94C9-0443-D441-29C09BB2BC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61CDBCA-B18C-FAAE-602F-E26413D5FD7E}"/>
              </a:ext>
            </a:extLst>
          </p:cNvPr>
          <p:cNvSpPr/>
          <p:nvPr/>
        </p:nvSpPr>
        <p:spPr>
          <a:xfrm>
            <a:off x="1793795" y="1727492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79459F2-7C73-6071-F0AC-6E4F39AD5AEB}"/>
              </a:ext>
            </a:extLst>
          </p:cNvPr>
          <p:cNvSpPr/>
          <p:nvPr/>
        </p:nvSpPr>
        <p:spPr>
          <a:xfrm>
            <a:off x="4139786" y="1709598"/>
            <a:ext cx="1388084" cy="36933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0DE65AC-CDAF-C007-FBA4-F790331DA07B}"/>
              </a:ext>
            </a:extLst>
          </p:cNvPr>
          <p:cNvSpPr txBox="1"/>
          <p:nvPr/>
        </p:nvSpPr>
        <p:spPr>
          <a:xfrm>
            <a:off x="2027454" y="1710456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580B1EF-36F0-F008-6B20-730A63EB1FDF}"/>
              </a:ext>
            </a:extLst>
          </p:cNvPr>
          <p:cNvSpPr txBox="1"/>
          <p:nvPr/>
        </p:nvSpPr>
        <p:spPr>
          <a:xfrm>
            <a:off x="4376914" y="1709598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1F417EB-54D1-8006-184E-DD2DD437D062}"/>
              </a:ext>
            </a:extLst>
          </p:cNvPr>
          <p:cNvSpPr/>
          <p:nvPr/>
        </p:nvSpPr>
        <p:spPr>
          <a:xfrm>
            <a:off x="6455571" y="1710324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2995AA-28B0-07E7-9BCA-E1D765F2DC3D}"/>
              </a:ext>
            </a:extLst>
          </p:cNvPr>
          <p:cNvSpPr txBox="1"/>
          <p:nvPr/>
        </p:nvSpPr>
        <p:spPr>
          <a:xfrm>
            <a:off x="6689230" y="1727544"/>
            <a:ext cx="920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23F93D8-2D1C-764D-1771-DF734065755A}"/>
              </a:ext>
            </a:extLst>
          </p:cNvPr>
          <p:cNvSpPr txBox="1"/>
          <p:nvPr/>
        </p:nvSpPr>
        <p:spPr>
          <a:xfrm>
            <a:off x="884792" y="2453576"/>
            <a:ext cx="754755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La Koutoubia 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La Koutoubia est la mosquée la plus célèbre de Marrakech. Elle a été construite au 12e siècle par les Almohades. Son nom vient des « </a:t>
            </a:r>
            <a:r>
              <a:rPr lang="fr-FR" sz="2400" dirty="0" err="1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koutoubiyyines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 », les marchands de livres qui vendaient près de la mosquée. </a:t>
            </a:r>
            <a:endParaRPr lang="fr-FR" sz="2400" b="1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23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23CED-BC92-8A3A-1633-B7C3C29DA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8DBDB0-991E-4D61-FDC9-E15B53EB6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en cours.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5931B4D-E25A-682F-3DB9-5619E5897CE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55931B4D-E25A-682F-3DB9-5619E5897C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7D55D78-DFD5-1242-2EA4-7FEA17C0C3B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C7D55D78-DFD5-1242-2EA4-7FEA17C0C3B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43D9FEAF-1E49-B80D-24D7-B3405EFAFB0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A79746-1D65-BCBF-061E-F2E30358C02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C306CCF-ED6D-63CA-6761-7685C5F0287D}"/>
              </a:ext>
            </a:extLst>
          </p:cNvPr>
          <p:cNvSpPr/>
          <p:nvPr/>
        </p:nvSpPr>
        <p:spPr>
          <a:xfrm>
            <a:off x="1793795" y="1727492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EB8DAB3-2331-1C8A-6CF4-C9AF53990A2E}"/>
              </a:ext>
            </a:extLst>
          </p:cNvPr>
          <p:cNvSpPr/>
          <p:nvPr/>
        </p:nvSpPr>
        <p:spPr>
          <a:xfrm>
            <a:off x="4139786" y="1709598"/>
            <a:ext cx="1388084" cy="36933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58223C-35DF-6EA9-B0EC-48F69DA9254F}"/>
              </a:ext>
            </a:extLst>
          </p:cNvPr>
          <p:cNvSpPr txBox="1"/>
          <p:nvPr/>
        </p:nvSpPr>
        <p:spPr>
          <a:xfrm>
            <a:off x="2027454" y="1710456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E046DF-9427-8886-3293-AD2D73826B6D}"/>
              </a:ext>
            </a:extLst>
          </p:cNvPr>
          <p:cNvSpPr txBox="1"/>
          <p:nvPr/>
        </p:nvSpPr>
        <p:spPr>
          <a:xfrm>
            <a:off x="4376914" y="1709598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7CDD534-0CFA-81C5-CB9A-C31BC915184D}"/>
              </a:ext>
            </a:extLst>
          </p:cNvPr>
          <p:cNvSpPr/>
          <p:nvPr/>
        </p:nvSpPr>
        <p:spPr>
          <a:xfrm>
            <a:off x="6455571" y="1710324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C6CC47D-AFD9-4896-9673-D03243742488}"/>
              </a:ext>
            </a:extLst>
          </p:cNvPr>
          <p:cNvSpPr txBox="1"/>
          <p:nvPr/>
        </p:nvSpPr>
        <p:spPr>
          <a:xfrm>
            <a:off x="6689230" y="1727544"/>
            <a:ext cx="920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B813787-B0DC-DC0B-2C30-69970B65B40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854" y="5888770"/>
            <a:ext cx="764413" cy="764413"/>
          </a:xfrm>
          <a:prstGeom prst="rect">
            <a:avLst/>
          </a:prstGeom>
        </p:spPr>
      </p:pic>
      <p:pic>
        <p:nvPicPr>
          <p:cNvPr id="6" name="FR_N5_P5_SEM2_S4 (Karaoké) (1)">
            <a:hlinkClick r:id="" action="ppaction://media"/>
            <a:extLst>
              <a:ext uri="{FF2B5EF4-FFF2-40B4-BE49-F238E27FC236}">
                <a16:creationId xmlns:a16="http://schemas.microsoft.com/office/drawing/2014/main" id="{6EA7B043-8F1F-3930-D65F-3E4CF7D88B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14184" y="2420528"/>
            <a:ext cx="6653403" cy="374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47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68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0"/>
            </p:par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E2B00-E64E-849B-6C9A-179EB83B0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9A1774-EA82-08C1-2CDA-B47168ACC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6131F35-7768-35EF-E2DD-3F4FDF6AC06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C14E35D6-A538-7898-403C-91D2928199B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560441C-1373-BA01-8B8F-58D2E7B1F2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CD173B3A-0CB7-79EC-0923-C594173AA9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e 9">
            <a:extLst>
              <a:ext uri="{FF2B5EF4-FFF2-40B4-BE49-F238E27FC236}">
                <a16:creationId xmlns:a16="http://schemas.microsoft.com/office/drawing/2014/main" id="{8E830B6B-E104-A5A0-F9AD-EAE7122D106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9703214-B54E-7BDB-A369-37907FDE1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B66F619-3118-52CE-2A9F-86881C6995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876E61C-1309-2674-E4A0-78AF1FED739C}"/>
              </a:ext>
            </a:extLst>
          </p:cNvPr>
          <p:cNvSpPr/>
          <p:nvPr/>
        </p:nvSpPr>
        <p:spPr>
          <a:xfrm>
            <a:off x="1793795" y="1727492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E518FA9-5B6D-D95D-48B0-9FC957F39F3A}"/>
              </a:ext>
            </a:extLst>
          </p:cNvPr>
          <p:cNvSpPr/>
          <p:nvPr/>
        </p:nvSpPr>
        <p:spPr>
          <a:xfrm>
            <a:off x="4139786" y="1709598"/>
            <a:ext cx="1388084" cy="36933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57AC295-9811-9547-302B-1D72D7D52162}"/>
              </a:ext>
            </a:extLst>
          </p:cNvPr>
          <p:cNvSpPr txBox="1"/>
          <p:nvPr/>
        </p:nvSpPr>
        <p:spPr>
          <a:xfrm>
            <a:off x="2027454" y="1710456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E7795B5-A8F1-F6D2-749F-2C8CB1B7CA17}"/>
              </a:ext>
            </a:extLst>
          </p:cNvPr>
          <p:cNvSpPr txBox="1"/>
          <p:nvPr/>
        </p:nvSpPr>
        <p:spPr>
          <a:xfrm>
            <a:off x="4376914" y="1709598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9564B20-E981-CB21-C7EF-E79DC43DDE57}"/>
              </a:ext>
            </a:extLst>
          </p:cNvPr>
          <p:cNvSpPr/>
          <p:nvPr/>
        </p:nvSpPr>
        <p:spPr>
          <a:xfrm>
            <a:off x="6455571" y="1710324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16C807-01A3-777C-44E8-8CDFF8171EC8}"/>
              </a:ext>
            </a:extLst>
          </p:cNvPr>
          <p:cNvSpPr txBox="1"/>
          <p:nvPr/>
        </p:nvSpPr>
        <p:spPr>
          <a:xfrm>
            <a:off x="6689230" y="1727544"/>
            <a:ext cx="920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81B04BB-D64C-D3DB-C55F-AC16E4FC0986}"/>
              </a:ext>
            </a:extLst>
          </p:cNvPr>
          <p:cNvSpPr txBox="1"/>
          <p:nvPr/>
        </p:nvSpPr>
        <p:spPr>
          <a:xfrm>
            <a:off x="884792" y="2453576"/>
            <a:ext cx="754755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La Koutoubia 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La Koutoubia est la mosquée la plus célèbre de Marrakech. Elle a été construite au 12e siècle par les Almohades. Son nom vient des « </a:t>
            </a:r>
            <a:r>
              <a:rPr lang="fr-FR" sz="2400" dirty="0" err="1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koutoubiyyines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 », les marchands de livres qui vendaient près de la mosquée. </a:t>
            </a:r>
            <a:endParaRPr lang="fr-FR" sz="2400" b="1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30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23CED-BC92-8A3A-1633-B7C3C29DA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5931B4D-E25A-682F-3DB9-5619E5897CE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55931B4D-E25A-682F-3DB9-5619E5897C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7D55D78-DFD5-1242-2EA4-7FEA17C0C3B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C7D55D78-DFD5-1242-2EA4-7FEA17C0C3B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ZoneTexte 19">
            <a:extLst>
              <a:ext uri="{FF2B5EF4-FFF2-40B4-BE49-F238E27FC236}">
                <a16:creationId xmlns:a16="http://schemas.microsoft.com/office/drawing/2014/main" id="{CD1F1AA0-CF48-3AA6-94A8-4FAF7B0E5A24}"/>
              </a:ext>
            </a:extLst>
          </p:cNvPr>
          <p:cNvSpPr txBox="1"/>
          <p:nvPr/>
        </p:nvSpPr>
        <p:spPr>
          <a:xfrm>
            <a:off x="2670620" y="1835001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B56BC5-B9EA-72C7-9553-6A95516AEE75}"/>
              </a:ext>
            </a:extLst>
          </p:cNvPr>
          <p:cNvSpPr/>
          <p:nvPr/>
        </p:nvSpPr>
        <p:spPr>
          <a:xfrm>
            <a:off x="3993873" y="1701367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792ADAA-7293-2335-6424-5655BE7B1F82}"/>
              </a:ext>
            </a:extLst>
          </p:cNvPr>
          <p:cNvSpPr/>
          <p:nvPr/>
        </p:nvSpPr>
        <p:spPr>
          <a:xfrm>
            <a:off x="1710503" y="1710324"/>
            <a:ext cx="1388084" cy="36933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B5D8D81-1027-86EF-09CD-E05AC12F3F26}"/>
              </a:ext>
            </a:extLst>
          </p:cNvPr>
          <p:cNvSpPr txBox="1"/>
          <p:nvPr/>
        </p:nvSpPr>
        <p:spPr>
          <a:xfrm>
            <a:off x="1910221" y="1710324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385DC39-026F-4D28-A902-C2692A4D7FA8}"/>
              </a:ext>
            </a:extLst>
          </p:cNvPr>
          <p:cNvSpPr txBox="1"/>
          <p:nvPr/>
        </p:nvSpPr>
        <p:spPr>
          <a:xfrm>
            <a:off x="4172201" y="1700641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EA86209-E461-E55C-5798-58E8CEE00939}"/>
              </a:ext>
            </a:extLst>
          </p:cNvPr>
          <p:cNvSpPr/>
          <p:nvPr/>
        </p:nvSpPr>
        <p:spPr>
          <a:xfrm>
            <a:off x="6455571" y="1710324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4E2AAB4-A333-C992-DB17-BD1E04050D74}"/>
              </a:ext>
            </a:extLst>
          </p:cNvPr>
          <p:cNvSpPr txBox="1"/>
          <p:nvPr/>
        </p:nvSpPr>
        <p:spPr>
          <a:xfrm>
            <a:off x="6689230" y="1727544"/>
            <a:ext cx="920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6EEF8DA7-F4C8-7B8B-FCFD-335A7BBF1813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deuxième partie.  Lisez en silence.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7E86649-E105-B47A-C2A1-6545FA7DB8CE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9E037BF-52BB-1A04-1BD5-3FDD8166B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4B8AE03-BD98-F5AB-39B3-802DA1D94B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3AD3C3A-34E6-CB54-F5D3-B4EF231CE23F}"/>
              </a:ext>
            </a:extLst>
          </p:cNvPr>
          <p:cNvSpPr txBox="1"/>
          <p:nvPr/>
        </p:nvSpPr>
        <p:spPr>
          <a:xfrm>
            <a:off x="866558" y="2917559"/>
            <a:ext cx="7410883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Lors d’un voyage, mes parents l’ont visitée. Ils ont admiré son grand minaret de 77 mètres, ses jardins calmes et son architecture andalouse et marocaine. Le guide leur a raconté des histoires sur sa construction et ses traditions. 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39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6889A-4EE9-903C-4306-3D693C54C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6DCC87-B20B-BB77-FAD4-497BED976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en cours.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BCC259C-B078-EB9F-D6FC-F6AD6CC08F1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55931B4D-E25A-682F-3DB9-5619E5897C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C87C7D9-6F90-5338-2CC0-B9CC1D3062E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C7D55D78-DFD5-1242-2EA4-7FEA17C0C3B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2D1C4F5-E4ED-A229-27A2-DD535F3A7B4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F83EB3-5ADC-DA38-C894-350A9F1A321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601674D-EBA3-43C0-1677-B41F4C79321E}"/>
              </a:ext>
            </a:extLst>
          </p:cNvPr>
          <p:cNvSpPr txBox="1"/>
          <p:nvPr/>
        </p:nvSpPr>
        <p:spPr>
          <a:xfrm>
            <a:off x="2670620" y="1835001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C22B839-B1F4-70AD-41EF-2EB1EFE3C63D}"/>
              </a:ext>
            </a:extLst>
          </p:cNvPr>
          <p:cNvSpPr/>
          <p:nvPr/>
        </p:nvSpPr>
        <p:spPr>
          <a:xfrm>
            <a:off x="3993873" y="1701367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4A37AC-8E3B-4129-53C7-29F5C0AAB7F4}"/>
              </a:ext>
            </a:extLst>
          </p:cNvPr>
          <p:cNvSpPr/>
          <p:nvPr/>
        </p:nvSpPr>
        <p:spPr>
          <a:xfrm>
            <a:off x="1710503" y="1710324"/>
            <a:ext cx="1388084" cy="36933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707A4D4-4E3B-E238-A880-E20CF6DD7884}"/>
              </a:ext>
            </a:extLst>
          </p:cNvPr>
          <p:cNvSpPr txBox="1"/>
          <p:nvPr/>
        </p:nvSpPr>
        <p:spPr>
          <a:xfrm>
            <a:off x="1910221" y="1710324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33E0C89-A28B-358B-1D5D-D29F9693632C}"/>
              </a:ext>
            </a:extLst>
          </p:cNvPr>
          <p:cNvSpPr txBox="1"/>
          <p:nvPr/>
        </p:nvSpPr>
        <p:spPr>
          <a:xfrm>
            <a:off x="4172201" y="1700641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E699D96-E2CB-B026-E3E4-1494CD114A8A}"/>
              </a:ext>
            </a:extLst>
          </p:cNvPr>
          <p:cNvSpPr/>
          <p:nvPr/>
        </p:nvSpPr>
        <p:spPr>
          <a:xfrm>
            <a:off x="6455571" y="1710324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956886F-D3EB-53D9-2E48-8078FE16CC85}"/>
              </a:ext>
            </a:extLst>
          </p:cNvPr>
          <p:cNvSpPr txBox="1"/>
          <p:nvPr/>
        </p:nvSpPr>
        <p:spPr>
          <a:xfrm>
            <a:off x="6689230" y="1727544"/>
            <a:ext cx="920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3331FD8-9F5E-6CA6-9F92-D3669086731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854" y="5888770"/>
            <a:ext cx="764413" cy="764413"/>
          </a:xfrm>
          <a:prstGeom prst="rect">
            <a:avLst/>
          </a:prstGeom>
        </p:spPr>
      </p:pic>
      <p:pic>
        <p:nvPicPr>
          <p:cNvPr id="16" name="FR_N5_P5_SEM2_S4 (Karaoké) V2">
            <a:hlinkClick r:id="" action="ppaction://media"/>
            <a:extLst>
              <a:ext uri="{FF2B5EF4-FFF2-40B4-BE49-F238E27FC236}">
                <a16:creationId xmlns:a16="http://schemas.microsoft.com/office/drawing/2014/main" id="{DFA84467-E51D-DF29-3F1F-41DBE5E170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9680" y="2230851"/>
            <a:ext cx="6644640" cy="373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0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5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945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0"/>
            </p:par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BA238-85B9-00CA-1FD9-75C790DCA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7B6536-AF10-8D35-84CD-271ED8354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EBC369E-965A-5C64-57FC-83E112C646A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BEBC369E-965A-5C64-57FC-83E112C646A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479FC0A-437D-89C7-35E1-5DA9474F7FD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0479FC0A-437D-89C7-35E1-5DA9474F7FD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A909765-1651-617C-121F-903350D7EC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4DA7449-09D1-1E88-3D47-6D2E29A6587A}"/>
              </a:ext>
            </a:extLst>
          </p:cNvPr>
          <p:cNvSpPr txBox="1"/>
          <p:nvPr/>
        </p:nvSpPr>
        <p:spPr>
          <a:xfrm>
            <a:off x="2670620" y="1835001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C4B246F-009A-753F-FCB7-BEF7219AFD18}"/>
              </a:ext>
            </a:extLst>
          </p:cNvPr>
          <p:cNvSpPr/>
          <p:nvPr/>
        </p:nvSpPr>
        <p:spPr>
          <a:xfrm>
            <a:off x="3993873" y="1701367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8EA2868-ED36-047D-81D2-1559D936ABC2}"/>
              </a:ext>
            </a:extLst>
          </p:cNvPr>
          <p:cNvSpPr/>
          <p:nvPr/>
        </p:nvSpPr>
        <p:spPr>
          <a:xfrm>
            <a:off x="1710503" y="1710324"/>
            <a:ext cx="1388084" cy="36933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23C333-05BE-897D-4026-82B9BF4B095C}"/>
              </a:ext>
            </a:extLst>
          </p:cNvPr>
          <p:cNvSpPr txBox="1"/>
          <p:nvPr/>
        </p:nvSpPr>
        <p:spPr>
          <a:xfrm>
            <a:off x="1910221" y="1710324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360F899-D559-223C-B5A4-93E72BA5D940}"/>
              </a:ext>
            </a:extLst>
          </p:cNvPr>
          <p:cNvSpPr txBox="1"/>
          <p:nvPr/>
        </p:nvSpPr>
        <p:spPr>
          <a:xfrm>
            <a:off x="4172201" y="1700641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D1503B6-030B-F24B-7239-384851A103A1}"/>
              </a:ext>
            </a:extLst>
          </p:cNvPr>
          <p:cNvSpPr/>
          <p:nvPr/>
        </p:nvSpPr>
        <p:spPr>
          <a:xfrm>
            <a:off x="6455571" y="1710324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695416A-D505-45A6-FB87-D534BD8E2CA4}"/>
              </a:ext>
            </a:extLst>
          </p:cNvPr>
          <p:cNvSpPr txBox="1"/>
          <p:nvPr/>
        </p:nvSpPr>
        <p:spPr>
          <a:xfrm>
            <a:off x="6689230" y="1727544"/>
            <a:ext cx="920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F0F5085-EE5D-8491-CDF9-9D0C05440B10}"/>
              </a:ext>
            </a:extLst>
          </p:cNvPr>
          <p:cNvSpPr txBox="1"/>
          <p:nvPr/>
        </p:nvSpPr>
        <p:spPr>
          <a:xfrm>
            <a:off x="866558" y="2917559"/>
            <a:ext cx="7410883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Lors d’un voyage, mes parents l’ont visitée. Ils ont admiré son grand minaret de 77 mètres, ses jardins calmes et son architecture andalouse et marocaine. Le guide leur a raconté des histoires sur sa construction et ses traditions. 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92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C99DD8-DFDB-F167-517A-964B0F38A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troisième partie.  Lisez en silence. </a:t>
            </a:r>
            <a:endParaRPr lang="fr-MA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1C13640-E4F5-9B88-10F7-83C41D470B2B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9406708-BB99-00D7-34CF-7D36A3F3F96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69406708-BB99-00D7-34CF-7D36A3F3F96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1611A480-131E-0E22-C794-4EE1EDC9AEE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1611A480-131E-0E22-C794-4EE1EDC9AE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e 6">
            <a:extLst>
              <a:ext uri="{FF2B5EF4-FFF2-40B4-BE49-F238E27FC236}">
                <a16:creationId xmlns:a16="http://schemas.microsoft.com/office/drawing/2014/main" id="{0C3880A2-EEB9-FC6F-8901-5254A9C8C13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6A60BA3-390A-257B-3547-9AB41E0D7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6D5251-819F-B001-E819-87AD9BACA2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EA31D35E-71B7-C377-8B0E-CB39AA538B9B}"/>
              </a:ext>
            </a:extLst>
          </p:cNvPr>
          <p:cNvSpPr txBox="1"/>
          <p:nvPr/>
        </p:nvSpPr>
        <p:spPr>
          <a:xfrm>
            <a:off x="2670620" y="1835001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39AC202-B605-AC4F-29F4-66315733219E}"/>
              </a:ext>
            </a:extLst>
          </p:cNvPr>
          <p:cNvSpPr/>
          <p:nvPr/>
        </p:nvSpPr>
        <p:spPr>
          <a:xfrm>
            <a:off x="6527699" y="1681003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9AEECF4-D3AF-69AB-F384-E618344EEEEB}"/>
              </a:ext>
            </a:extLst>
          </p:cNvPr>
          <p:cNvSpPr/>
          <p:nvPr/>
        </p:nvSpPr>
        <p:spPr>
          <a:xfrm>
            <a:off x="4139786" y="1709598"/>
            <a:ext cx="1388084" cy="36933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72BF231-6ED3-D043-F02E-D36B9863174E}"/>
              </a:ext>
            </a:extLst>
          </p:cNvPr>
          <p:cNvSpPr txBox="1"/>
          <p:nvPr/>
        </p:nvSpPr>
        <p:spPr>
          <a:xfrm>
            <a:off x="4376914" y="1709598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51B88D5-2E71-D450-1B82-52D286D0410D}"/>
              </a:ext>
            </a:extLst>
          </p:cNvPr>
          <p:cNvSpPr/>
          <p:nvPr/>
        </p:nvSpPr>
        <p:spPr>
          <a:xfrm>
            <a:off x="1761491" y="1694202"/>
            <a:ext cx="1388084" cy="3879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956F175-7098-5E10-6020-7047D6287E3C}"/>
              </a:ext>
            </a:extLst>
          </p:cNvPr>
          <p:cNvSpPr txBox="1"/>
          <p:nvPr/>
        </p:nvSpPr>
        <p:spPr>
          <a:xfrm>
            <a:off x="6723690" y="1709597"/>
            <a:ext cx="920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C3A6B1E-B409-B4DA-B05E-C63253C4D4E0}"/>
              </a:ext>
            </a:extLst>
          </p:cNvPr>
          <p:cNvSpPr txBox="1"/>
          <p:nvPr/>
        </p:nvSpPr>
        <p:spPr>
          <a:xfrm>
            <a:off x="1959927" y="1745087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025ACD0-215B-6DA5-306C-C50090E42D50}"/>
              </a:ext>
            </a:extLst>
          </p:cNvPr>
          <p:cNvSpPr txBox="1"/>
          <p:nvPr/>
        </p:nvSpPr>
        <p:spPr>
          <a:xfrm>
            <a:off x="867652" y="2812717"/>
            <a:ext cx="7408695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Ils ont observé les décorations en plâtre et en céramique, pris des photos et acheté des souvenirs. La Koutoubia est un monument historique qui attire de nombreux visiteurs.</a:t>
            </a:r>
            <a:endParaRPr lang="fr-FR" sz="2400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65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43860-6FC4-8E8D-5590-4103FDADD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CA6522-B249-574F-21FB-E1244F6E6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en cours.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7ED36F9-91E8-0B9C-5F0D-B6CC04A219DA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55931B4D-E25A-682F-3DB9-5619E5897C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A455602-F612-5E83-71C1-CC51762F85C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C7D55D78-DFD5-1242-2EA4-7FEA17C0C3B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41C8177-7602-F5CC-7BD3-A8280823C82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F3FD60A-016F-A5F9-3A1F-15E7D8D4D26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1F6B0E6-FA38-1AA9-2108-806B9471BF96}"/>
              </a:ext>
            </a:extLst>
          </p:cNvPr>
          <p:cNvSpPr/>
          <p:nvPr/>
        </p:nvSpPr>
        <p:spPr>
          <a:xfrm>
            <a:off x="6527699" y="1681003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3A1DCC-6420-1CF7-32C1-3A096BA3809F}"/>
              </a:ext>
            </a:extLst>
          </p:cNvPr>
          <p:cNvSpPr/>
          <p:nvPr/>
        </p:nvSpPr>
        <p:spPr>
          <a:xfrm>
            <a:off x="4139786" y="1709598"/>
            <a:ext cx="1388084" cy="36933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9C839CB-C5D9-D194-5331-B6FD12D6F547}"/>
              </a:ext>
            </a:extLst>
          </p:cNvPr>
          <p:cNvSpPr txBox="1"/>
          <p:nvPr/>
        </p:nvSpPr>
        <p:spPr>
          <a:xfrm>
            <a:off x="4376914" y="1709598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1DD0846-D47D-DFFB-6D50-EDC25D318221}"/>
              </a:ext>
            </a:extLst>
          </p:cNvPr>
          <p:cNvSpPr/>
          <p:nvPr/>
        </p:nvSpPr>
        <p:spPr>
          <a:xfrm>
            <a:off x="1761491" y="1694202"/>
            <a:ext cx="1388084" cy="3879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882C131-0CFA-9381-6981-ED44A06EF006}"/>
              </a:ext>
            </a:extLst>
          </p:cNvPr>
          <p:cNvSpPr txBox="1"/>
          <p:nvPr/>
        </p:nvSpPr>
        <p:spPr>
          <a:xfrm>
            <a:off x="6723690" y="1709597"/>
            <a:ext cx="920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F258BA3-9189-FA3C-2088-2A875EB84CCD}"/>
              </a:ext>
            </a:extLst>
          </p:cNvPr>
          <p:cNvSpPr txBox="1"/>
          <p:nvPr/>
        </p:nvSpPr>
        <p:spPr>
          <a:xfrm>
            <a:off x="1959927" y="1745087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A7B5CFA-73D1-CF81-E04C-77295FB8365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854" y="5888770"/>
            <a:ext cx="764413" cy="764413"/>
          </a:xfrm>
          <a:prstGeom prst="rect">
            <a:avLst/>
          </a:prstGeom>
        </p:spPr>
      </p:pic>
      <p:pic>
        <p:nvPicPr>
          <p:cNvPr id="6" name="FR_N5_P5_SEM2_S4 (Karaoké) V3">
            <a:hlinkClick r:id="" action="ppaction://media"/>
            <a:extLst>
              <a:ext uri="{FF2B5EF4-FFF2-40B4-BE49-F238E27FC236}">
                <a16:creationId xmlns:a16="http://schemas.microsoft.com/office/drawing/2014/main" id="{E42F50D2-2DDB-DC50-3CB6-4A12261E94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52819" y="2215668"/>
            <a:ext cx="6909035" cy="388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4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337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0"/>
            </p:par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0AD7A5-D9A5-4FF0-C89C-53663DDF2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</a:t>
            </a:r>
            <a:endParaRPr lang="fr-MA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D790891B-2137-0164-DFE8-8B91E730FCB2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5AB6E4B8-B5B1-9348-12AB-C31BB6BCF9C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5AB6E4B8-B5B1-9348-12AB-C31BB6BCF9C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FD2F1A36-C0DF-43ED-8991-D29ABD75089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FD2F1A36-C0DF-43ED-8991-D29ABD75089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89E08D-3B4C-43ED-9699-FC2C0BD300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0155AC-3477-D864-7075-F378A1BABBD2}"/>
              </a:ext>
            </a:extLst>
          </p:cNvPr>
          <p:cNvSpPr txBox="1"/>
          <p:nvPr/>
        </p:nvSpPr>
        <p:spPr>
          <a:xfrm>
            <a:off x="2670620" y="1835001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5972C71-C9EA-2CB3-340A-DDD1B962EE58}"/>
              </a:ext>
            </a:extLst>
          </p:cNvPr>
          <p:cNvSpPr/>
          <p:nvPr/>
        </p:nvSpPr>
        <p:spPr>
          <a:xfrm>
            <a:off x="6527699" y="1681003"/>
            <a:ext cx="1388084" cy="368606"/>
          </a:xfrm>
          <a:prstGeom prst="round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5113DC6-5576-3D4B-1D25-5A3A9B1D3248}"/>
              </a:ext>
            </a:extLst>
          </p:cNvPr>
          <p:cNvSpPr/>
          <p:nvPr/>
        </p:nvSpPr>
        <p:spPr>
          <a:xfrm>
            <a:off x="4139786" y="1709598"/>
            <a:ext cx="1388084" cy="36933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4D9E5BB-4230-DA10-C903-19A126CB64DC}"/>
              </a:ext>
            </a:extLst>
          </p:cNvPr>
          <p:cNvSpPr txBox="1"/>
          <p:nvPr/>
        </p:nvSpPr>
        <p:spPr>
          <a:xfrm>
            <a:off x="4376914" y="1709598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3817D95-1990-1221-3164-9AD223FB8510}"/>
              </a:ext>
            </a:extLst>
          </p:cNvPr>
          <p:cNvSpPr/>
          <p:nvPr/>
        </p:nvSpPr>
        <p:spPr>
          <a:xfrm>
            <a:off x="1761491" y="1694202"/>
            <a:ext cx="1388084" cy="3879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E9F006B-4978-FAE3-36F7-D4211C28B5B5}"/>
              </a:ext>
            </a:extLst>
          </p:cNvPr>
          <p:cNvSpPr txBox="1"/>
          <p:nvPr/>
        </p:nvSpPr>
        <p:spPr>
          <a:xfrm>
            <a:off x="6723690" y="1709597"/>
            <a:ext cx="920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AED5032-375E-3BDF-B7EA-A528E8E48C1A}"/>
              </a:ext>
            </a:extLst>
          </p:cNvPr>
          <p:cNvSpPr txBox="1"/>
          <p:nvPr/>
        </p:nvSpPr>
        <p:spPr>
          <a:xfrm>
            <a:off x="1959927" y="1745087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89D292B-2004-B3AA-2380-D21790FEB897}"/>
              </a:ext>
            </a:extLst>
          </p:cNvPr>
          <p:cNvSpPr txBox="1"/>
          <p:nvPr/>
        </p:nvSpPr>
        <p:spPr>
          <a:xfrm>
            <a:off x="867652" y="2812717"/>
            <a:ext cx="7408695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Ils ont observé les décorations en plâtre et en céramique, pris des photos et acheté des souvenirs. La Koutoubia est un monument historique qui attire de nombreux visiteurs.</a:t>
            </a:r>
            <a:endParaRPr lang="fr-FR" sz="2400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38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C6E94-779A-85CC-30F5-0A8247E0D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0FA21DC3-E47E-4E92-00CA-301CAC0EFFA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CD058AC-B42D-5099-3870-8C04A5C4BA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F4571E0-465D-0D2A-D7C4-B721799FEB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921DB7B6-7E28-375A-CAE5-0C18EF7FF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essayer de comprendre le texte, partie par partie. Pour chaque partie du texte, on va suivre les mêmes étapes. 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EC8CF76-D5B5-365E-1277-C788FABFF942}"/>
              </a:ext>
            </a:extLst>
          </p:cNvPr>
          <p:cNvSpPr/>
          <p:nvPr/>
        </p:nvSpPr>
        <p:spPr>
          <a:xfrm>
            <a:off x="1490001" y="2618070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CAAC5D5-71A5-1A88-5CF4-A70A959CBFD2}"/>
              </a:ext>
            </a:extLst>
          </p:cNvPr>
          <p:cNvSpPr txBox="1"/>
          <p:nvPr/>
        </p:nvSpPr>
        <p:spPr>
          <a:xfrm>
            <a:off x="1692000" y="264765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986627C-7FA1-01CE-D408-CDC6FA089872}"/>
              </a:ext>
            </a:extLst>
          </p:cNvPr>
          <p:cNvSpPr txBox="1"/>
          <p:nvPr/>
        </p:nvSpPr>
        <p:spPr>
          <a:xfrm>
            <a:off x="1326181" y="3401041"/>
            <a:ext cx="16362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Je lis en silence </a:t>
            </a:r>
            <a:r>
              <a:rPr kumimoji="0" lang="fr-FR" sz="1800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et j’essaie de comprendre le texte.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C9B9FF5-9362-1AC6-2E6A-47EA9EF03DFA}"/>
              </a:ext>
            </a:extLst>
          </p:cNvPr>
          <p:cNvSpPr/>
          <p:nvPr/>
        </p:nvSpPr>
        <p:spPr>
          <a:xfrm>
            <a:off x="3731573" y="2617361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098C23-3561-0F06-533E-FE0AE2273219}"/>
              </a:ext>
            </a:extLst>
          </p:cNvPr>
          <p:cNvSpPr txBox="1"/>
          <p:nvPr/>
        </p:nvSpPr>
        <p:spPr>
          <a:xfrm>
            <a:off x="3952821" y="2646945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AB31211-D848-3858-DA94-BB0D19A7B6AC}"/>
              </a:ext>
            </a:extLst>
          </p:cNvPr>
          <p:cNvSpPr txBox="1"/>
          <p:nvPr/>
        </p:nvSpPr>
        <p:spPr>
          <a:xfrm>
            <a:off x="3427073" y="3320380"/>
            <a:ext cx="19470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Je repère les mots difficiles </a:t>
            </a:r>
            <a:r>
              <a:rPr lang="fr-FR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et je demande à mon enseignant(e) de me les expliquer</a:t>
            </a:r>
            <a:endParaRPr kumimoji="0" lang="fr-FR" sz="1800" i="0" u="none" strike="noStrike" kern="1200" cap="none" spc="0" normalizeH="0" baseline="0" noProof="0" dirty="0">
              <a:ln w="0"/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0E77CB4-470D-CBB4-1DF4-3D0C7341CE3F}"/>
              </a:ext>
            </a:extLst>
          </p:cNvPr>
          <p:cNvSpPr/>
          <p:nvPr/>
        </p:nvSpPr>
        <p:spPr>
          <a:xfrm>
            <a:off x="6060553" y="2617361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82504C0-82BD-929B-E2F6-4D17EADD712F}"/>
              </a:ext>
            </a:extLst>
          </p:cNvPr>
          <p:cNvSpPr txBox="1"/>
          <p:nvPr/>
        </p:nvSpPr>
        <p:spPr>
          <a:xfrm>
            <a:off x="6262552" y="2646945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>
                    <a:lumMod val="9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9BA732F-0236-0801-852C-498BD1D51A87}"/>
              </a:ext>
            </a:extLst>
          </p:cNvPr>
          <p:cNvSpPr txBox="1"/>
          <p:nvPr/>
        </p:nvSpPr>
        <p:spPr>
          <a:xfrm>
            <a:off x="5891573" y="3401041"/>
            <a:ext cx="17969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800"/>
              </a:spcAft>
              <a:defRPr/>
            </a:pPr>
            <a:r>
              <a:rPr lang="fr-FR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Je lis la question, puis </a:t>
            </a:r>
            <a:r>
              <a:rPr lang="fr-FR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je cherche la réponse </a:t>
            </a:r>
            <a:r>
              <a:rPr lang="fr-FR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dans le texte. </a:t>
            </a:r>
          </a:p>
        </p:txBody>
      </p:sp>
    </p:spTree>
    <p:extLst>
      <p:ext uri="{BB962C8B-B14F-4D97-AF65-F5344CB8AC3E}">
        <p14:creationId xmlns:p14="http://schemas.microsoft.com/office/powerpoint/2010/main" val="354681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FFC63-9ECD-242B-304E-357C63ECB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1A9DD395-D07A-C628-6F95-61719611B91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220FE9F-2D63-49E0-B7A8-F307164A1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B737EAD-19AF-5639-8B2F-23E863E4F2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9A0F8A9-7369-6957-6757-6BC3E4734EE2}"/>
              </a:ext>
            </a:extLst>
          </p:cNvPr>
          <p:cNvSpPr/>
          <p:nvPr/>
        </p:nvSpPr>
        <p:spPr>
          <a:xfrm>
            <a:off x="3303745" y="164085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D28E0E4B-4464-35DF-B0BC-098B5833C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 texte et essayez de le comprendre.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C58FA79-3FBD-DA57-E6D7-C86273EFB33F}"/>
              </a:ext>
            </a:extLst>
          </p:cNvPr>
          <p:cNvSpPr txBox="1"/>
          <p:nvPr/>
        </p:nvSpPr>
        <p:spPr>
          <a:xfrm>
            <a:off x="3505744" y="167044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175CA44-4C14-7567-AEDB-C9702337384D}"/>
              </a:ext>
            </a:extLst>
          </p:cNvPr>
          <p:cNvSpPr txBox="1"/>
          <p:nvPr/>
        </p:nvSpPr>
        <p:spPr>
          <a:xfrm>
            <a:off x="1602171" y="1670440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6ACE888-BFED-B9F2-D317-90A7E4A4EE30}"/>
              </a:ext>
            </a:extLst>
          </p:cNvPr>
          <p:cNvSpPr/>
          <p:nvPr/>
        </p:nvSpPr>
        <p:spPr>
          <a:xfrm>
            <a:off x="5023234" y="164085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ADD74EB-5B9E-BD9F-B48F-58C1B2421B2A}"/>
              </a:ext>
            </a:extLst>
          </p:cNvPr>
          <p:cNvSpPr txBox="1"/>
          <p:nvPr/>
        </p:nvSpPr>
        <p:spPr>
          <a:xfrm>
            <a:off x="5225233" y="167044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5C1C050-AEB1-E042-3298-C2449632C43D}"/>
              </a:ext>
            </a:extLst>
          </p:cNvPr>
          <p:cNvSpPr/>
          <p:nvPr/>
        </p:nvSpPr>
        <p:spPr>
          <a:xfrm>
            <a:off x="6742723" y="165288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5A3B42A-F857-7D03-CACF-3A8F576EE3AA}"/>
              </a:ext>
            </a:extLst>
          </p:cNvPr>
          <p:cNvSpPr txBox="1"/>
          <p:nvPr/>
        </p:nvSpPr>
        <p:spPr>
          <a:xfrm>
            <a:off x="6944722" y="168247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607BDD7-BAEC-A671-EAAB-4C4005404CFC}"/>
              </a:ext>
            </a:extLst>
          </p:cNvPr>
          <p:cNvSpPr txBox="1"/>
          <p:nvPr/>
        </p:nvSpPr>
        <p:spPr>
          <a:xfrm>
            <a:off x="884792" y="2420528"/>
            <a:ext cx="754755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La Koutoubia 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La Koutoubia est la mosquée la plus célèbre de Marrakech. Elle a été construite au 12e siècle par les Almohades. Son nom vient des « </a:t>
            </a:r>
            <a:r>
              <a:rPr lang="fr-FR" sz="2400" dirty="0" err="1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Koutoubiyyines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 », les marchands de livres qui vendaient près de la mosquée. </a:t>
            </a:r>
            <a:endParaRPr lang="fr-FR" sz="2400" b="1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1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D798F-AB91-2D5F-4A69-291EB334E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A358E3C0-B5B7-ACE0-DD81-ABB253DF25C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1EDC29C-D007-D643-71FE-C9A58997A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D15225-7A9B-8096-73F6-7B5CCD1604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16F8435-81A7-8C25-86D5-2F6C8B199B47}"/>
              </a:ext>
            </a:extLst>
          </p:cNvPr>
          <p:cNvSpPr/>
          <p:nvPr/>
        </p:nvSpPr>
        <p:spPr>
          <a:xfrm>
            <a:off x="3263343" y="161301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76D7F7A4-D9EE-00AF-B530-42893F76E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A08D864-8F50-D387-FEB5-A1E4A35CB9C1}"/>
              </a:ext>
            </a:extLst>
          </p:cNvPr>
          <p:cNvSpPr/>
          <p:nvPr/>
        </p:nvSpPr>
        <p:spPr>
          <a:xfrm>
            <a:off x="4952306" y="16123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7EB2EC2-DAF2-FF81-3E6A-321482A8FF20}"/>
              </a:ext>
            </a:extLst>
          </p:cNvPr>
          <p:cNvSpPr txBox="1"/>
          <p:nvPr/>
        </p:nvSpPr>
        <p:spPr>
          <a:xfrm>
            <a:off x="3434816" y="16491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39CE8E9-D3D2-1EB6-5C02-7FAA67A15F00}"/>
              </a:ext>
            </a:extLst>
          </p:cNvPr>
          <p:cNvSpPr txBox="1"/>
          <p:nvPr/>
        </p:nvSpPr>
        <p:spPr>
          <a:xfrm>
            <a:off x="1576811" y="1641888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</a:t>
            </a:r>
            <a:r>
              <a:rPr lang="fr-FR" sz="2200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3</a:t>
            </a:r>
            <a:endParaRPr kumimoji="0" lang="fr-FR" sz="2200" b="1" i="0" u="none" strike="noStrike" kern="1200" cap="none" spc="0" normalizeH="0" baseline="0" noProof="0" dirty="0">
              <a:ln w="0"/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77E7E5F-8DFD-D8E0-BEAF-3AA0C107BDA5}"/>
              </a:ext>
            </a:extLst>
          </p:cNvPr>
          <p:cNvSpPr txBox="1"/>
          <p:nvPr/>
        </p:nvSpPr>
        <p:spPr>
          <a:xfrm>
            <a:off x="5144680" y="16491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846F928-7ED2-14B7-EEF0-DFD48A3F00C6}"/>
              </a:ext>
            </a:extLst>
          </p:cNvPr>
          <p:cNvSpPr/>
          <p:nvPr/>
        </p:nvSpPr>
        <p:spPr>
          <a:xfrm>
            <a:off x="6671795" y="16123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CE15A8C-C48C-599D-8CF7-B360A95003A4}"/>
              </a:ext>
            </a:extLst>
          </p:cNvPr>
          <p:cNvSpPr txBox="1"/>
          <p:nvPr/>
        </p:nvSpPr>
        <p:spPr>
          <a:xfrm>
            <a:off x="6873794" y="16418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EB33719-A55E-DE33-8644-ED5CCBBCF811}"/>
              </a:ext>
            </a:extLst>
          </p:cNvPr>
          <p:cNvSpPr txBox="1"/>
          <p:nvPr/>
        </p:nvSpPr>
        <p:spPr>
          <a:xfrm>
            <a:off x="884792" y="2420528"/>
            <a:ext cx="754755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La Koutoubia 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La Koutoubia est la mosquée la plus célèbre de Marrakech. Elle a été construite au 12e siècle par les Almohades. Son nom vient des « </a:t>
            </a:r>
            <a:r>
              <a:rPr lang="fr-FR" sz="2400" dirty="0" err="1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Koutoubiyyines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 », les marchands de livres qui vendaient près de la mosquée. </a:t>
            </a:r>
            <a:endParaRPr lang="fr-FR" sz="2400" b="1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60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B3972-2969-A7C4-5405-3FE7810C9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BF745D-97C2-7289-0060-AE628DA63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7AA6A55-DC8E-6E04-3637-E963837AB52E}"/>
              </a:ext>
            </a:extLst>
          </p:cNvPr>
          <p:cNvSpPr/>
          <p:nvPr/>
        </p:nvSpPr>
        <p:spPr>
          <a:xfrm>
            <a:off x="3235740" y="1585327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0BAAE9-A62A-304C-72C0-0F8C97C9A1EE}"/>
              </a:ext>
            </a:extLst>
          </p:cNvPr>
          <p:cNvSpPr txBox="1"/>
          <p:nvPr/>
        </p:nvSpPr>
        <p:spPr>
          <a:xfrm>
            <a:off x="3407213" y="162142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2DA497A-D3C6-A17F-C497-BA44EB5E0A96}"/>
              </a:ext>
            </a:extLst>
          </p:cNvPr>
          <p:cNvSpPr txBox="1"/>
          <p:nvPr/>
        </p:nvSpPr>
        <p:spPr>
          <a:xfrm>
            <a:off x="1592546" y="1636498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3500CBB-E1BA-74B6-86F1-5E2D18E0FB50}"/>
              </a:ext>
            </a:extLst>
          </p:cNvPr>
          <p:cNvSpPr/>
          <p:nvPr/>
        </p:nvSpPr>
        <p:spPr>
          <a:xfrm>
            <a:off x="4969398" y="160386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AC825AB-D661-F12F-387B-B0AA7A7D01B3}"/>
              </a:ext>
            </a:extLst>
          </p:cNvPr>
          <p:cNvSpPr txBox="1"/>
          <p:nvPr/>
        </p:nvSpPr>
        <p:spPr>
          <a:xfrm>
            <a:off x="5171397" y="163345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77FFD11-0703-AC04-F619-3ECB37A46CA1}"/>
              </a:ext>
            </a:extLst>
          </p:cNvPr>
          <p:cNvSpPr/>
          <p:nvPr/>
        </p:nvSpPr>
        <p:spPr>
          <a:xfrm>
            <a:off x="6686127" y="160386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4AAA5C-9DBF-0677-2A48-B4BCA558DA7A}"/>
              </a:ext>
            </a:extLst>
          </p:cNvPr>
          <p:cNvSpPr txBox="1"/>
          <p:nvPr/>
        </p:nvSpPr>
        <p:spPr>
          <a:xfrm>
            <a:off x="6878501" y="164067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F0F2DBE-2714-50A4-6165-61B1237ABE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C7F88B5-237F-42EA-DB32-FCB656627622}"/>
              </a:ext>
            </a:extLst>
          </p:cNvPr>
          <p:cNvSpPr txBox="1"/>
          <p:nvPr/>
        </p:nvSpPr>
        <p:spPr>
          <a:xfrm>
            <a:off x="879370" y="2415884"/>
            <a:ext cx="73300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Question 1 : Qu’est-ce que la </a:t>
            </a:r>
            <a:r>
              <a:rPr lang="fr-FR" sz="2800" dirty="0" err="1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Koutoubia</a:t>
            </a:r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9AE013C-F572-C429-E0DF-C56321794381}"/>
              </a:ext>
            </a:extLst>
          </p:cNvPr>
          <p:cNvSpPr txBox="1"/>
          <p:nvPr/>
        </p:nvSpPr>
        <p:spPr>
          <a:xfrm>
            <a:off x="1014293" y="2956145"/>
            <a:ext cx="7115414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La Koutoubia 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La Koutoubia est la mosquée la plus célèbre de Marrakech. Elle a été construite au 12e siècle par les Almohades. Son nom vient des « </a:t>
            </a:r>
            <a:r>
              <a:rPr lang="fr-FR" sz="2400" dirty="0" err="1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Koutoubiyyines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 », les marchands de livres qui vendaient près de la mosquée. </a:t>
            </a:r>
            <a:endParaRPr lang="fr-FR" sz="2400" b="1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74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4F8D8-A3E7-22DF-E22D-B7B901803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02C117-AA2C-2CC1-1B63-82AA3C21B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« Qu’est-ce  que ? ». Je cherche une définition dans le texte.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La Koutoubia est la mosquée la plus célèbre de Marrakech.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6B1E0D6-1F62-1F07-6543-66320EE5698F}"/>
              </a:ext>
            </a:extLst>
          </p:cNvPr>
          <p:cNvSpPr/>
          <p:nvPr/>
        </p:nvSpPr>
        <p:spPr>
          <a:xfrm>
            <a:off x="3235740" y="1585327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069D34F-83B3-17FB-3838-674C1CB25089}"/>
              </a:ext>
            </a:extLst>
          </p:cNvPr>
          <p:cNvSpPr txBox="1"/>
          <p:nvPr/>
        </p:nvSpPr>
        <p:spPr>
          <a:xfrm>
            <a:off x="3407213" y="162142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B25CD06-D70E-B5C2-BD9B-27DCF0B921C8}"/>
              </a:ext>
            </a:extLst>
          </p:cNvPr>
          <p:cNvSpPr txBox="1"/>
          <p:nvPr/>
        </p:nvSpPr>
        <p:spPr>
          <a:xfrm>
            <a:off x="1592546" y="1607623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CF25603-02CC-E373-57A4-7E89B34ABB10}"/>
              </a:ext>
            </a:extLst>
          </p:cNvPr>
          <p:cNvSpPr/>
          <p:nvPr/>
        </p:nvSpPr>
        <p:spPr>
          <a:xfrm>
            <a:off x="4950148" y="157499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5963C9D-05DF-66E1-AC80-6115A2CD10FC}"/>
              </a:ext>
            </a:extLst>
          </p:cNvPr>
          <p:cNvSpPr txBox="1"/>
          <p:nvPr/>
        </p:nvSpPr>
        <p:spPr>
          <a:xfrm>
            <a:off x="5152147" y="1604577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E756613-D4B5-6AF1-E210-D135FFE2CCD9}"/>
              </a:ext>
            </a:extLst>
          </p:cNvPr>
          <p:cNvSpPr/>
          <p:nvPr/>
        </p:nvSpPr>
        <p:spPr>
          <a:xfrm>
            <a:off x="6666877" y="1574993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C9C1D60-B1A7-EDB2-36E0-555C4C5E7B7F}"/>
              </a:ext>
            </a:extLst>
          </p:cNvPr>
          <p:cNvSpPr txBox="1"/>
          <p:nvPr/>
        </p:nvSpPr>
        <p:spPr>
          <a:xfrm>
            <a:off x="6859251" y="1611795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615E90C-5A20-1F82-1709-756C6D11DE8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7427CA6B-4362-87AD-AB91-E61CDE794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C7282E3-1732-3FD0-77D1-E4F8831EF9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85D7625-7687-CD76-908C-F7CAC2A21D56}"/>
              </a:ext>
            </a:extLst>
          </p:cNvPr>
          <p:cNvSpPr txBox="1"/>
          <p:nvPr/>
        </p:nvSpPr>
        <p:spPr>
          <a:xfrm>
            <a:off x="797135" y="2340048"/>
            <a:ext cx="73300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1 : 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Qu’est-ce que </a:t>
            </a:r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la </a:t>
            </a:r>
            <a:r>
              <a:rPr lang="fr-FR" sz="2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Koutoubia</a:t>
            </a:r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?</a:t>
            </a:r>
            <a:endParaRPr lang="fr-FR" sz="28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F5FBD47-935C-59D1-DA82-284518FDF300}"/>
              </a:ext>
            </a:extLst>
          </p:cNvPr>
          <p:cNvSpPr txBox="1"/>
          <p:nvPr/>
        </p:nvSpPr>
        <p:spPr>
          <a:xfrm>
            <a:off x="879336" y="2801713"/>
            <a:ext cx="754755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La Koutoubia 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La Koutoubia est la mosquée la plus célèbre de Marrakech. 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Elle a été construite au 12e siècle par les Almohades. Son nom vient des « </a:t>
            </a:r>
            <a:r>
              <a:rPr lang="fr-FR" sz="2400" dirty="0" err="1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Koutoubiyyines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 », les marchands de livres qui vendaient près de la mosquée. </a:t>
            </a:r>
            <a:endParaRPr lang="fr-FR" sz="2400" b="1" dirty="0">
              <a:solidFill>
                <a:schemeClr val="accent1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93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B037D-E77E-15A1-4959-5D25BE710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C8F4CD5E-7EB2-5E7E-800A-9517E4CB501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9DFAB17-FD90-88D9-A352-DD536C5A8B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77D701C-069C-1098-FEC3-B6BE29D175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3F8452A-4B14-07A6-0329-A46D1A82FA0A}"/>
              </a:ext>
            </a:extLst>
          </p:cNvPr>
          <p:cNvSpPr/>
          <p:nvPr/>
        </p:nvSpPr>
        <p:spPr>
          <a:xfrm>
            <a:off x="2993458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586BC3F-8D4C-DAC7-D903-08B1B65FF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deuxième partie du texte. Lisez en silence et essayez de comprendre.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C0D6D78-56E7-A37A-B58E-8F35AA9DFB1E}"/>
              </a:ext>
            </a:extLst>
          </p:cNvPr>
          <p:cNvSpPr txBox="1"/>
          <p:nvPr/>
        </p:nvSpPr>
        <p:spPr>
          <a:xfrm>
            <a:off x="3195457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F6154ED-B592-A33D-D15E-1C1340C017A1}"/>
              </a:ext>
            </a:extLst>
          </p:cNvPr>
          <p:cNvSpPr txBox="1"/>
          <p:nvPr/>
        </p:nvSpPr>
        <p:spPr>
          <a:xfrm>
            <a:off x="1494144" y="165171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5D65992-3D67-6A62-D534-F6464679D733}"/>
              </a:ext>
            </a:extLst>
          </p:cNvPr>
          <p:cNvSpPr/>
          <p:nvPr/>
        </p:nvSpPr>
        <p:spPr>
          <a:xfrm>
            <a:off x="4712947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D59B712-B82C-E6EB-CC7A-B20A7AB8E79D}"/>
              </a:ext>
            </a:extLst>
          </p:cNvPr>
          <p:cNvSpPr txBox="1"/>
          <p:nvPr/>
        </p:nvSpPr>
        <p:spPr>
          <a:xfrm>
            <a:off x="4914946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0916AD9-31B4-0C1A-4A8B-8F3C7EDC5065}"/>
              </a:ext>
            </a:extLst>
          </p:cNvPr>
          <p:cNvSpPr/>
          <p:nvPr/>
        </p:nvSpPr>
        <p:spPr>
          <a:xfrm>
            <a:off x="6432436" y="1634160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DCD615A-D5CF-BCBB-4E4F-F46136C54D96}"/>
              </a:ext>
            </a:extLst>
          </p:cNvPr>
          <p:cNvSpPr txBox="1"/>
          <p:nvPr/>
        </p:nvSpPr>
        <p:spPr>
          <a:xfrm>
            <a:off x="6634435" y="166374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8EEE6B8-51B9-4678-17AA-47486E413CE1}"/>
              </a:ext>
            </a:extLst>
          </p:cNvPr>
          <p:cNvSpPr txBox="1"/>
          <p:nvPr/>
        </p:nvSpPr>
        <p:spPr>
          <a:xfrm>
            <a:off x="866558" y="2917559"/>
            <a:ext cx="7410883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Lors d’un voyage, mes parents l’ont visitée. Ils ont admiré son grand minaret de 77 mètres, ses jardins calmes et son architecture andalouse et marocaine. Le guide leur a raconté des histoires sur sa construction et ses traditions. 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94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BBF39-5A74-ACC3-4938-38F3BE603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36B24FC1-6FDA-910D-A335-B667973AF48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9AFA3F2-C1C2-C29E-ECF9-F3420A27EE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14E0DC-0563-50EA-17C3-EF2498D2BF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B4E5E88-5973-198C-E9DF-A4D1A4259A47}"/>
              </a:ext>
            </a:extLst>
          </p:cNvPr>
          <p:cNvSpPr/>
          <p:nvPr/>
        </p:nvSpPr>
        <p:spPr>
          <a:xfrm>
            <a:off x="3424100" y="1595965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5A6F2E7-0E80-4242-7EAD-EC81861C6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E3D47DBF-BE8D-432B-F477-ECF7BF4AD52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E3D47DBF-BE8D-432B-F477-ECF7BF4AD52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D99481CC-035A-CF5A-A4DA-360E8DEA999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99481CC-035A-CF5A-A4DA-360E8DEA999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7C08262-32B9-250B-A6EE-A014FEC3303C}"/>
              </a:ext>
            </a:extLst>
          </p:cNvPr>
          <p:cNvSpPr/>
          <p:nvPr/>
        </p:nvSpPr>
        <p:spPr>
          <a:xfrm>
            <a:off x="5113063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6898873-8A1A-C6FA-611E-577C43D40CB2}"/>
              </a:ext>
            </a:extLst>
          </p:cNvPr>
          <p:cNvSpPr txBox="1"/>
          <p:nvPr/>
        </p:nvSpPr>
        <p:spPr>
          <a:xfrm>
            <a:off x="3595573" y="163205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31B22BF-BC18-6998-DB2F-05792F305521}"/>
              </a:ext>
            </a:extLst>
          </p:cNvPr>
          <p:cNvSpPr txBox="1"/>
          <p:nvPr/>
        </p:nvSpPr>
        <p:spPr>
          <a:xfrm>
            <a:off x="1692000" y="163699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BE23998-A8C3-F79B-BA89-5F47CCCBE166}"/>
              </a:ext>
            </a:extLst>
          </p:cNvPr>
          <p:cNvSpPr txBox="1"/>
          <p:nvPr/>
        </p:nvSpPr>
        <p:spPr>
          <a:xfrm>
            <a:off x="5305437" y="165130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5A381D3-1AD3-DC5D-6FCD-A4A11ED7650D}"/>
              </a:ext>
            </a:extLst>
          </p:cNvPr>
          <p:cNvSpPr/>
          <p:nvPr/>
        </p:nvSpPr>
        <p:spPr>
          <a:xfrm>
            <a:off x="6832552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82C67C0-4D5A-5A44-4D67-10C635FE57B9}"/>
              </a:ext>
            </a:extLst>
          </p:cNvPr>
          <p:cNvSpPr txBox="1"/>
          <p:nvPr/>
        </p:nvSpPr>
        <p:spPr>
          <a:xfrm>
            <a:off x="7034551" y="164409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EB0B7D-B91C-F76C-5D5B-5F4E754DA192}"/>
              </a:ext>
            </a:extLst>
          </p:cNvPr>
          <p:cNvSpPr txBox="1"/>
          <p:nvPr/>
        </p:nvSpPr>
        <p:spPr>
          <a:xfrm>
            <a:off x="866558" y="2917559"/>
            <a:ext cx="7410883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Lors d’un voyage, mes parents l’ont visitée. Ils ont admiré son grand minaret de 77 mètres, ses jardins calmes et son architecture andalouse et marocaine. Le guide leur a raconté des histoires sur sa construction et ses traditions. 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40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9F963-388B-4F3F-80CF-2BE6C083A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D58F74-055C-8989-C03E-BEEC2D1F4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33359907-675B-FA57-41E5-64680F31245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33359907-675B-FA57-41E5-64680F31245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586A3C2F-8CB4-CDA0-A35D-678C2EF05A5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586A3C2F-8CB4-CDA0-A35D-678C2EF05A5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1DCE9D73-BAD7-34FA-72C5-45533B67A549}"/>
              </a:ext>
            </a:extLst>
          </p:cNvPr>
          <p:cNvSpPr txBox="1"/>
          <p:nvPr/>
        </p:nvSpPr>
        <p:spPr>
          <a:xfrm>
            <a:off x="402673" y="2518847"/>
            <a:ext cx="83386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Question 2 : Combien de mètres mesure le minaret ?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E01780F-2CCA-DBE0-6C05-231FAA7583EC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28E59E-F33D-3784-DA22-0D02537D792A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48DE87-B8DF-4E80-DA69-E6812AA9BE22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16653F0-57D0-3E32-F845-F4CC9CFE0610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AB1E25F-B8F2-756D-3BAD-3C32679C2FB9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48A387C-128D-5A13-EBEF-1239E6FE9C03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A28A50D-D65A-6D77-C1E8-4ADA364B2B11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4C49924-11D9-6083-5D51-5724D4B18B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73A5CFE-7167-31C1-8F63-8FAD79724945}"/>
              </a:ext>
            </a:extLst>
          </p:cNvPr>
          <p:cNvSpPr txBox="1"/>
          <p:nvPr/>
        </p:nvSpPr>
        <p:spPr>
          <a:xfrm>
            <a:off x="765502" y="3351061"/>
            <a:ext cx="7410883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Lors d’un voyage, mes parents l’ont visitée. Ils ont admiré son grand minaret de 77 mètres, ses jardins calmes et son architecture andalouse et marocaine. Le guide leur a raconté des histoires sur sa construction et ses traditions. 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02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10D2B-DED7-5F44-EC7D-1350A41F4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F4CC07-4939-267F-107C-FBEFCF582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« Combien </a:t>
            </a:r>
            <a:r>
              <a:rPr lang="fr-FR" dirty="0">
                <a:solidFill>
                  <a:schemeClr val="tx2"/>
                </a:solidFill>
                <a:latin typeface="Dosis Medium" pitchFamily="2" charset="0"/>
              </a:rPr>
              <a:t>?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». Je cherche un nombre dans le texte. La réponse est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 Son grand minaret mesure 77 mètres. »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0AE4DB9-AB53-D9EE-A4B3-362993652688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C15C00D-1333-340F-D685-7D5D3A5E2524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2D2F2DC-BB45-4362-4628-A805A623695D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0DA9522-CE00-417A-61BC-EE4D0A2DEF06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59C491A-203A-AE40-9266-90C721624C75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A7433E6-FC4E-6B44-162A-25908B9E330E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713926A-7F8E-243F-67F5-DFFEF08DE7C0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52FC76A-1D78-5B7A-E092-2A1D23C3FBF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F5D2A29-6772-98AE-FBE8-AB00EB3D4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33DA51-E8A1-0CB8-1A59-CE4366AFB6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BECEFB01-1A4E-F3EC-5D71-72774CB86B06}"/>
              </a:ext>
            </a:extLst>
          </p:cNvPr>
          <p:cNvSpPr txBox="1"/>
          <p:nvPr/>
        </p:nvSpPr>
        <p:spPr>
          <a:xfrm>
            <a:off x="402673" y="2518847"/>
            <a:ext cx="83386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2 :</a:t>
            </a:r>
            <a:r>
              <a:rPr lang="fr-FR" sz="2800" b="1" dirty="0">
                <a:solidFill>
                  <a:srgbClr val="FF0000"/>
                </a:solidFill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Combien 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de mètres mesure le minaret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6653E03-2BF9-5A4E-72E6-B1FBC05CD3A9}"/>
              </a:ext>
            </a:extLst>
          </p:cNvPr>
          <p:cNvSpPr txBox="1"/>
          <p:nvPr/>
        </p:nvSpPr>
        <p:spPr>
          <a:xfrm>
            <a:off x="765502" y="3422672"/>
            <a:ext cx="7410883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Lors d’un voyage, mes parents l’ont visitée. 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Ils ont admiré son grand minaret de 77 mètres,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 ses jardins calmes et son architecture andalouse et marocaine. Le guide leur a raconté des histoires sur sa construction et ses traditions. 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35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6E2FE5-728A-C920-1F07-F86BAD049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troisième partie du texte. Lisez en silence et essayez de comprendre.</a:t>
            </a:r>
            <a:endParaRPr lang="fr-MA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A493C4A-0E6C-4597-FEA1-8FD57747B87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254DF51-D1C9-8018-49AF-11867D46F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D338DCC-F415-D0CC-1F10-E6C3321728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E709DA4-9E85-1947-FADF-1AF0C6475776}"/>
              </a:ext>
            </a:extLst>
          </p:cNvPr>
          <p:cNvSpPr/>
          <p:nvPr/>
        </p:nvSpPr>
        <p:spPr>
          <a:xfrm>
            <a:off x="2993458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0AE36324-A88D-6378-0C91-6086C2941FBE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CBCF0A2-1683-4CD6-2ABE-6FB41293F29D}"/>
              </a:ext>
            </a:extLst>
          </p:cNvPr>
          <p:cNvSpPr txBox="1"/>
          <p:nvPr/>
        </p:nvSpPr>
        <p:spPr>
          <a:xfrm>
            <a:off x="3195457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BC6070A-8C80-9F9E-3C85-260C2E4A10DF}"/>
              </a:ext>
            </a:extLst>
          </p:cNvPr>
          <p:cNvSpPr txBox="1"/>
          <p:nvPr/>
        </p:nvSpPr>
        <p:spPr>
          <a:xfrm>
            <a:off x="1494144" y="165171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3/3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13D1F55-42BC-781E-495B-8E17D24E87DB}"/>
              </a:ext>
            </a:extLst>
          </p:cNvPr>
          <p:cNvSpPr/>
          <p:nvPr/>
        </p:nvSpPr>
        <p:spPr>
          <a:xfrm>
            <a:off x="4712947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B4BBFBF-8657-00EC-A5DB-52FBC278E895}"/>
              </a:ext>
            </a:extLst>
          </p:cNvPr>
          <p:cNvSpPr txBox="1"/>
          <p:nvPr/>
        </p:nvSpPr>
        <p:spPr>
          <a:xfrm>
            <a:off x="4914946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1B7D460-07C5-C86B-5E6A-FFC30AC8C172}"/>
              </a:ext>
            </a:extLst>
          </p:cNvPr>
          <p:cNvSpPr/>
          <p:nvPr/>
        </p:nvSpPr>
        <p:spPr>
          <a:xfrm>
            <a:off x="6432436" y="1634160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6341C9B-2888-0381-40CC-8F4056B06417}"/>
              </a:ext>
            </a:extLst>
          </p:cNvPr>
          <p:cNvSpPr txBox="1"/>
          <p:nvPr/>
        </p:nvSpPr>
        <p:spPr>
          <a:xfrm>
            <a:off x="6634435" y="166374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9EA4F18-BFE6-4A27-483C-F12FAF97F2BD}"/>
              </a:ext>
            </a:extLst>
          </p:cNvPr>
          <p:cNvSpPr txBox="1"/>
          <p:nvPr/>
        </p:nvSpPr>
        <p:spPr>
          <a:xfrm>
            <a:off x="571902" y="2945654"/>
            <a:ext cx="7798254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Ils ont observé les décorations en plâtre et en céramique, pris des photos et acheté des souvenirs. La Koutoubia est un monument historique qui attire de nombreux visiteurs.</a:t>
            </a:r>
            <a:endParaRPr lang="fr-FR" sz="2800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27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B5C900-1AC2-DAB3-20E8-E31679945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03DDBF7-B73D-DCD8-2A20-6DB3ACA2901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655239B-943D-B32F-275F-523564289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5BC577-D567-E2D9-909B-61396F3855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9D2346-54D2-FA43-C337-779478A6E172}"/>
              </a:ext>
            </a:extLst>
          </p:cNvPr>
          <p:cNvSpPr/>
          <p:nvPr/>
        </p:nvSpPr>
        <p:spPr>
          <a:xfrm>
            <a:off x="3424100" y="1595965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F14A1D66-F708-6EAF-EB65-CC8211803BB7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7DFB0489-8EF4-7CEE-1103-04DC98B22F0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7DFB0489-8EF4-7CEE-1103-04DC98B22F0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FFB0BDEB-C68B-70DF-64B4-05FA8C20621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FFB0BDEB-C68B-70DF-64B4-05FA8C20621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8C9AD35-90A0-988E-3E4B-AD75CB057392}"/>
              </a:ext>
            </a:extLst>
          </p:cNvPr>
          <p:cNvSpPr/>
          <p:nvPr/>
        </p:nvSpPr>
        <p:spPr>
          <a:xfrm>
            <a:off x="5113063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1F21459-B521-5F54-72DB-759683D12BE4}"/>
              </a:ext>
            </a:extLst>
          </p:cNvPr>
          <p:cNvSpPr txBox="1"/>
          <p:nvPr/>
        </p:nvSpPr>
        <p:spPr>
          <a:xfrm>
            <a:off x="3595573" y="163205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E764CA4-BE61-264D-B916-56E741DA61EE}"/>
              </a:ext>
            </a:extLst>
          </p:cNvPr>
          <p:cNvSpPr txBox="1"/>
          <p:nvPr/>
        </p:nvSpPr>
        <p:spPr>
          <a:xfrm>
            <a:off x="1692000" y="163699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3/3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45C9E33-E69B-84D6-AE82-CEBFF69A07B3}"/>
              </a:ext>
            </a:extLst>
          </p:cNvPr>
          <p:cNvSpPr txBox="1"/>
          <p:nvPr/>
        </p:nvSpPr>
        <p:spPr>
          <a:xfrm>
            <a:off x="5305437" y="165130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C38828B5-CC23-5C90-78BB-8428629037CD}"/>
              </a:ext>
            </a:extLst>
          </p:cNvPr>
          <p:cNvSpPr/>
          <p:nvPr/>
        </p:nvSpPr>
        <p:spPr>
          <a:xfrm>
            <a:off x="6832552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244BA6D-C1D0-31C9-B8A0-7E4C6FBCDCF1}"/>
              </a:ext>
            </a:extLst>
          </p:cNvPr>
          <p:cNvSpPr txBox="1"/>
          <p:nvPr/>
        </p:nvSpPr>
        <p:spPr>
          <a:xfrm>
            <a:off x="7034551" y="164409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0B909AA-1C1F-4923-101E-C65D2016EAF8}"/>
              </a:ext>
            </a:extLst>
          </p:cNvPr>
          <p:cNvSpPr txBox="1"/>
          <p:nvPr/>
        </p:nvSpPr>
        <p:spPr>
          <a:xfrm>
            <a:off x="571902" y="2945654"/>
            <a:ext cx="7798254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Ils ont observé les décorations en plâtre et en céramique, pris des photos et acheté des souvenirs. La Koutoubia est un monument historique qui attire de nombreux visiteurs.</a:t>
            </a:r>
            <a:endParaRPr lang="fr-FR" sz="2800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80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C9C33D-3766-66BC-F492-B04811A3C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  <a:endParaRPr lang="fr-MA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43624ECA-4F7A-C0EC-9FA2-F4712A7479A6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094B93C-1AEB-DC4C-0741-47965058D95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3094B93C-1AEB-DC4C-0741-47965058D95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D60B191-E597-FABD-94AA-BB2BDC1F2D8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3D60B191-E597-FABD-94AA-BB2BDC1F2D8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27558183-2C01-4623-6D70-6A35504EB99B}"/>
              </a:ext>
            </a:extLst>
          </p:cNvPr>
          <p:cNvSpPr txBox="1"/>
          <p:nvPr/>
        </p:nvSpPr>
        <p:spPr>
          <a:xfrm>
            <a:off x="699426" y="2450288"/>
            <a:ext cx="79050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3 : </a:t>
            </a:r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Qu’est-ce que les parents ont fait </a:t>
            </a:r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?  </a:t>
            </a:r>
            <a:endParaRPr lang="fr-FR" sz="28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66DACC6-F6E7-0081-9B39-A7BD2780BB39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E849AEB-ED63-16F4-7337-D45F6B3D9449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EEB65B3-CEFE-97A2-0503-846CA879CAE5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3/3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A8E0933-DC86-0867-8407-06771C63D98D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7253C31-A9D3-26D5-C598-B0B6C404C4A8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4F1566F-80C3-383A-FDE3-0D9271AA1632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0C65B9-BC10-F04B-D52D-8F57F0400761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02A493-1742-638C-631C-3BE4F3E3237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B36D8CF-FA45-45E3-F6BD-D70BBF7EB727}"/>
              </a:ext>
            </a:extLst>
          </p:cNvPr>
          <p:cNvSpPr txBox="1"/>
          <p:nvPr/>
        </p:nvSpPr>
        <p:spPr>
          <a:xfrm>
            <a:off x="593936" y="3277418"/>
            <a:ext cx="7798254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Ils ont observé les décorations en plâtre et en céramique, pris des photos et acheté des souvenirs. La Koutoubia est un monument historique qui attire de nombreux visiteurs.</a:t>
            </a:r>
            <a:endParaRPr lang="fr-FR" sz="2800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5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3E2476-E324-C98B-30FE-A55C470CA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828" y="742026"/>
            <a:ext cx="7019613" cy="612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« Qu’est-ce que …. ont fait ? ». Je cherche des actions dans le texte.  La réponse est :  Ils ont observé les décorations en plâtre et en céramique, pris des photos et acheté des souvenirs. </a:t>
            </a:r>
            <a:endParaRPr lang="fr-MA" sz="1400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8148A1A-4A92-65E5-423D-7C37D20442BB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30B5C2E-3F92-D57B-111F-F8DE008D900F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A78A4BB-97BF-4210-EC3C-16004F9A3ACE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8B9E04C-A148-7F12-281E-EF474FF47C4A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3/3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71F39C5-4988-C3F6-30CA-1A06F7B2FCB0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B741121-8FA9-722F-7D88-45A6FCEA56EB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1B882DE-0851-A015-D23B-E0823031D934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29B0874-5D80-FB61-951F-D0B864112C8D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D202C14-6B74-F765-E477-92029600E4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DDFD038-ED7A-FB5F-E95B-BBEF04B90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0CDD6E-E96F-4E93-0EB1-8BD0CC7CFE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A987E938-3D5C-9946-6562-EF7683E5DD76}"/>
              </a:ext>
            </a:extLst>
          </p:cNvPr>
          <p:cNvSpPr txBox="1"/>
          <p:nvPr/>
        </p:nvSpPr>
        <p:spPr>
          <a:xfrm>
            <a:off x="599442" y="3210214"/>
            <a:ext cx="7798254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Ils ont observé les décorations en plâtre et en céramique, pris des photos et acheté des souvenirs. </a:t>
            </a:r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La Koutoubia est un monument historique qui attire de nombreux visiteurs.</a:t>
            </a:r>
            <a:endParaRPr lang="fr-FR" sz="280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ED87E05-A8ED-D61F-3CC3-926F52278580}"/>
              </a:ext>
            </a:extLst>
          </p:cNvPr>
          <p:cNvSpPr txBox="1"/>
          <p:nvPr/>
        </p:nvSpPr>
        <p:spPr>
          <a:xfrm>
            <a:off x="699426" y="2450288"/>
            <a:ext cx="79050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3 : 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Qu’est-ce que </a:t>
            </a:r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les parents </a:t>
            </a: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ont fait </a:t>
            </a:r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?  </a:t>
            </a:r>
            <a:endParaRPr lang="fr-FR" sz="28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19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4E329-E236-92EB-E7A0-FB81BAA05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279989E-CEA7-1898-7999-F155E7EE5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120.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C75A108-A504-A415-2A45-3CDF0C69FAE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3E32D0F-266E-D75B-4614-B83DA6E58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7904A8-E400-7690-91CF-8B9589B557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7A33F72-05CE-4D82-5D10-15A0F822EF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223" y="1808783"/>
            <a:ext cx="2939551" cy="450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94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A487592-801D-7EFA-3B6D-C04B0821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 texte à votre voisin puis changez les rôles.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432B63C-1BD5-4822-5C28-2E9C71F396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70BE2A6-AB7D-F7E7-435C-B20A472C5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8D58AEF-F573-2911-7CCE-9CDF1AF9CD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AF8FBA06-D182-1361-FB0B-2EE383B4C4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6289506" y="2620000"/>
            <a:ext cx="2493538" cy="191224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7CF91F-B290-930D-DD3E-DE5FC3B5E9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956" y="2620000"/>
            <a:ext cx="6086475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75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F02C4-2932-265C-7470-B1595AC93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0B9DCE7-FBCC-EA9A-C95B-5513DDDD3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223" y="1808783"/>
            <a:ext cx="2939551" cy="450886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FFFA506-17EA-F6EC-79F3-B4CBBB567A7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E43A2AE-09EC-19A8-2FA9-A79788BB1B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3DD946-2573-9874-DBD7-684E444E3F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Titre 1">
            <a:extLst>
              <a:ext uri="{FF2B5EF4-FFF2-40B4-BE49-F238E27FC236}">
                <a16:creationId xmlns:a16="http://schemas.microsoft.com/office/drawing/2014/main" id="{5BFF5191-359B-281D-EE8F-BD32A6D86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aller relire le texte de la page 120 et répondre aux questions.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3CBEACA-F724-F97E-0861-D7E6958CFE5F}"/>
              </a:ext>
            </a:extLst>
          </p:cNvPr>
          <p:cNvSpPr/>
          <p:nvPr/>
        </p:nvSpPr>
        <p:spPr>
          <a:xfrm>
            <a:off x="3284220" y="2517443"/>
            <a:ext cx="2651760" cy="108681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136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F02C4-2932-265C-7470-B1595AC93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FFFA506-17EA-F6EC-79F3-B4CBBB567A7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E43A2AE-09EC-19A8-2FA9-A79788BB1B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3DD946-2573-9874-DBD7-684E444E3F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Titre 1">
            <a:extLst>
              <a:ext uri="{FF2B5EF4-FFF2-40B4-BE49-F238E27FC236}">
                <a16:creationId xmlns:a16="http://schemas.microsoft.com/office/drawing/2014/main" id="{5BFF5191-359B-281D-EE8F-BD32A6D86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CBF39E9B-C349-0E6D-6459-E8D2A321DC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A4C8869C-5B18-B67C-F7EB-222B7164063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 cstate="print"/>
          <a:srcRect b="3380"/>
          <a:stretch>
            <a:fillRect/>
          </a:stretch>
        </p:blipFill>
        <p:spPr>
          <a:xfrm>
            <a:off x="2459433" y="2156059"/>
            <a:ext cx="2112567" cy="362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756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824A7-2020-FB53-B240-3B860070D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C8F6311-0632-631F-2915-C9825561EBB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C29CDCD-3CD3-84A5-DFC7-1EC2408BC6A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6" name="AutoShape 2">
            <a:extLst>
              <a:ext uri="{FF2B5EF4-FFF2-40B4-BE49-F238E27FC236}">
                <a16:creationId xmlns:a16="http://schemas.microsoft.com/office/drawing/2014/main" id="{C6198961-A482-1ED1-3AD0-000964887E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3">
            <a:extLst>
              <a:ext uri="{FF2B5EF4-FFF2-40B4-BE49-F238E27FC236}">
                <a16:creationId xmlns:a16="http://schemas.microsoft.com/office/drawing/2014/main" id="{DAF3DA99-8C42-E7BE-EB09-906C77D12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 cas d’indisponibilité du livret : chaque élève lit le texte à son voisin.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41A57D-E6B9-A3EE-ACEB-6FBAFEC8EF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70249" y="559478"/>
            <a:ext cx="1393241" cy="102429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76C68F-FFD6-0B5D-CAA3-D778BC880F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3938" y="2272098"/>
            <a:ext cx="7156123" cy="271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19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276290a-b6fc-4cea-887e-88482890cd9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6782A7E2591445AC2C3C5C5C91AAA0" ma:contentTypeVersion="18" ma:contentTypeDescription="Crée un document." ma:contentTypeScope="" ma:versionID="df3fd256221503060077720a161d5cfa">
  <xsd:schema xmlns:xsd="http://www.w3.org/2001/XMLSchema" xmlns:xs="http://www.w3.org/2001/XMLSchema" xmlns:p="http://schemas.microsoft.com/office/2006/metadata/properties" xmlns:ns3="7276290a-b6fc-4cea-887e-88482890cd96" xmlns:ns4="d8db30b5-515f-47c2-aaaa-9e753899d7f9" targetNamespace="http://schemas.microsoft.com/office/2006/metadata/properties" ma:root="true" ma:fieldsID="5d5fc5329f80391188af8a8fe4a3bbf5" ns3:_="" ns4:_="">
    <xsd:import namespace="7276290a-b6fc-4cea-887e-88482890cd96"/>
    <xsd:import namespace="d8db30b5-515f-47c2-aaaa-9e753899d7f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76290a-b6fc-4cea-887e-88482890cd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b30b5-515f-47c2-aaaa-9e753899d7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DDCA00-C37F-45D7-9375-1B3813BEA2D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0E49D54-0EC4-4CA3-B0DC-AB78C89F66CB}">
  <ds:schemaRefs>
    <ds:schemaRef ds:uri="d8db30b5-515f-47c2-aaaa-9e753899d7f9"/>
    <ds:schemaRef ds:uri="http://schemas.microsoft.com/office/2006/documentManagement/types"/>
    <ds:schemaRef ds:uri="http://purl.org/dc/elements/1.1/"/>
    <ds:schemaRef ds:uri="http://purl.org/dc/terms/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7276290a-b6fc-4cea-887e-88482890cd96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D08426C-CF20-409C-881E-FA606CC2BE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76290a-b6fc-4cea-887e-88482890cd96"/>
    <ds:schemaRef ds:uri="d8db30b5-515f-47c2-aaaa-9e753899d7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11825</TotalTime>
  <Words>2131</Words>
  <Application>Microsoft Office PowerPoint</Application>
  <PresentationFormat>Affichage à l'écran (4:3)</PresentationFormat>
  <Paragraphs>254</Paragraphs>
  <Slides>49</Slides>
  <Notes>5</Notes>
  <HiddenSlides>0</HiddenSlides>
  <MMClips>9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49</vt:i4>
      </vt:variant>
    </vt:vector>
  </HeadingPairs>
  <TitlesOfParts>
    <vt:vector size="69" baseType="lpstr">
      <vt:lpstr>Aptos Display</vt:lpstr>
      <vt:lpstr>Aptos</vt:lpstr>
      <vt:lpstr>Dosis</vt:lpstr>
      <vt:lpstr>Wingdings</vt:lpstr>
      <vt:lpstr>Dosis SemiBold</vt:lpstr>
      <vt:lpstr>Calibri</vt:lpstr>
      <vt:lpstr>Play</vt:lpstr>
      <vt:lpstr>Arial</vt:lpstr>
      <vt:lpstr>Dosis ExtraBold</vt:lpstr>
      <vt:lpstr>Dosis Medium</vt:lpstr>
      <vt:lpstr>2_Conception personnalisée</vt:lpstr>
      <vt:lpstr>00_Env-Enseignant</vt:lpstr>
      <vt:lpstr>Oral</vt:lpstr>
      <vt:lpstr>Lecture</vt:lpstr>
      <vt:lpstr>Ecriture</vt:lpstr>
      <vt:lpstr>1_Oral</vt:lpstr>
      <vt:lpstr>2_Lecture</vt:lpstr>
      <vt:lpstr>3_Lecture</vt:lpstr>
      <vt:lpstr>2_Ecriture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 </vt:lpstr>
      <vt:lpstr>Aujourd’hui, nous allons apprendre un dialogue avec Majd et Nada. 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Puis, on va continuer à répéter le dialogue.</vt:lpstr>
      <vt:lpstr>On va continuer la répétition du dialogue. Je vais lire chaque réplique et vous allez répéter après moi. </vt:lpstr>
      <vt:lpstr>On va continuer la répétition du dialogue. Je vais lire chaque réplique et vous allez répéter après moi. </vt:lpstr>
      <vt:lpstr>Maintenant, on va jouer ce dialogue. On va le faire en 3 étapes. Soyez attentifs. </vt:lpstr>
      <vt:lpstr>Etape 1. Je vais vous expliquer la situation.  </vt:lpstr>
      <vt:lpstr>Etape 2.  Chacun réfléchit silencieusement à ce qu’il va dire dans le dialogue.</vt:lpstr>
      <vt:lpstr>Etape 3.  Maintenant, vous allez jouer le dialogue. Qui veut passer au tableau ? </vt:lpstr>
      <vt:lpstr>Maintenant, tout le monde participe. Jouez le dialogue avec votre voisin.</vt:lpstr>
      <vt:lpstr>Plan de la séance 4 </vt:lpstr>
      <vt:lpstr>Maintenant, on va faire de la lecture. On va lire des mots, puis un texte. </vt:lpstr>
      <vt:lpstr>On va lire ensemble ce texte du livret. On va le découper en 3 parties. Après, vous allez le lire tout seuls. </vt:lpstr>
      <vt:lpstr>Lisez la première partie du texte silencieusement. Après, je vais diffuser une lecture audio. </vt:lpstr>
      <vt:lpstr>Lecture en cours. </vt:lpstr>
      <vt:lpstr>Qui veut lire le texte ?</vt:lpstr>
      <vt:lpstr>Présentation PowerPoint</vt:lpstr>
      <vt:lpstr>Lecture en cours. </vt:lpstr>
      <vt:lpstr>Qui veut lire le texte ?</vt:lpstr>
      <vt:lpstr>On passe à la troisième partie.  Lisez en silence. </vt:lpstr>
      <vt:lpstr>Lecture en cours. </vt:lpstr>
      <vt:lpstr>Qui veut lire le texte ?</vt:lpstr>
      <vt:lpstr>Maintenant, on va essayer de comprendre le texte, partie par partie. Pour chaque partie du texte, on va suivre les mêmes étapes. </vt:lpstr>
      <vt:lpstr>Lisez silencieusement le texte et essayez de le comprendre. </vt:lpstr>
      <vt:lpstr>Quels sont les mots difficiles dans le texte ? Levez la main. Je vais vous expliquer. </vt:lpstr>
      <vt:lpstr>Lisez la question et cherchez la réponse dans le texte. Qui veut répondre ?  </vt:lpstr>
      <vt:lpstr>La question est : « Qu’est-ce  que ? ». Je cherche une définition dans le texte.  La réponse est : La Koutoubia est la mosquée la plus célèbre de Marrakech.</vt:lpstr>
      <vt:lpstr>On passe à la deuxième partie du texte. Lisez en silence et essayez de comprendre. </vt:lpstr>
      <vt:lpstr>Quels sont les mots difficiles dans le texte ? Levez la main. Je vais vous expliquer. </vt:lpstr>
      <vt:lpstr>Lisez la question et cherchez la réponse dans le texte. Qui veut répondre ?  </vt:lpstr>
      <vt:lpstr>La question est « Combien ? ». Je cherche un nombre dans le texte. La réponse est :  « Son grand minaret mesure 77 mètres. »</vt:lpstr>
      <vt:lpstr>On passe à la troisième partie du texte. Lisez en silence et essayez de comprendre.</vt:lpstr>
      <vt:lpstr>Quels sont les mots difficiles dans le texte ? Levez la main. Je vais vous expliquer. </vt:lpstr>
      <vt:lpstr>Lisez la question et cherchez la réponse dans le texte. Qui veut répondre ?  </vt:lpstr>
      <vt:lpstr>La question est « Qu’est-ce que …. ont fait ? ». Je cherche des actions dans le texte.  La réponse est :  Ils ont observé les décorations en plâtre et en céramique, pris des photos et acheté des souvenirs. </vt:lpstr>
      <vt:lpstr>Prenez vos livrets à la page 120.</vt:lpstr>
      <vt:lpstr>Lisez le texte à votre voisin puis changez les rôles.</vt:lpstr>
      <vt:lpstr>Notez les devoirs à faire à la maison. Vous aller relire le texte de la page 120 et répondre aux questions.</vt:lpstr>
      <vt:lpstr>La séance d’aujourd’hui est terminée. À bientôt.</vt:lpstr>
      <vt:lpstr>En cas d’indisponibilité du livret : chaque élève lit le texte à son voisin.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Khalid Ramni</dc:creator>
  <cp:lastModifiedBy>KHALID.RAMNI</cp:lastModifiedBy>
  <cp:revision>43</cp:revision>
  <cp:lastPrinted>2025-08-13T10:11:39Z</cp:lastPrinted>
  <dcterms:created xsi:type="dcterms:W3CDTF">2025-08-01T12:31:49Z</dcterms:created>
  <dcterms:modified xsi:type="dcterms:W3CDTF">2026-05-18T08:44:24Z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0x010100F16782A7E2591445AC2C3C5C5C91AAA0</vt:lpwstr>
  </property>
</Properties>
</file>