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1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2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66" r:id="rId10"/>
    <p:sldMasterId id="2147483781" r:id="rId11"/>
    <p:sldMasterId id="2147483784" r:id="rId12"/>
    <p:sldMasterId id="2147483796" r:id="rId13"/>
    <p:sldMasterId id="2147483813" r:id="rId14"/>
    <p:sldMasterId id="2147483821" r:id="rId15"/>
    <p:sldMasterId id="2147483842" r:id="rId16"/>
  </p:sldMasterIdLst>
  <p:notesMasterIdLst>
    <p:notesMasterId r:id="rId62"/>
  </p:notesMasterIdLst>
  <p:sldIdLst>
    <p:sldId id="1030" r:id="rId17"/>
    <p:sldId id="1029" r:id="rId18"/>
    <p:sldId id="953" r:id="rId19"/>
    <p:sldId id="1090" r:id="rId20"/>
    <p:sldId id="798" r:id="rId21"/>
    <p:sldId id="947" r:id="rId22"/>
    <p:sldId id="1077" r:id="rId23"/>
    <p:sldId id="1093" r:id="rId24"/>
    <p:sldId id="1079" r:id="rId25"/>
    <p:sldId id="1094" r:id="rId26"/>
    <p:sldId id="1095" r:id="rId27"/>
    <p:sldId id="1122" r:id="rId28"/>
    <p:sldId id="1096" r:id="rId29"/>
    <p:sldId id="1141" r:id="rId30"/>
    <p:sldId id="1066" r:id="rId31"/>
    <p:sldId id="1168" r:id="rId32"/>
    <p:sldId id="1169" r:id="rId33"/>
    <p:sldId id="1078" r:id="rId34"/>
    <p:sldId id="1170" r:id="rId35"/>
    <p:sldId id="1150" r:id="rId36"/>
    <p:sldId id="1151" r:id="rId37"/>
    <p:sldId id="1152" r:id="rId38"/>
    <p:sldId id="972" r:id="rId39"/>
    <p:sldId id="1088" r:id="rId40"/>
    <p:sldId id="1089" r:id="rId41"/>
    <p:sldId id="1153" r:id="rId42"/>
    <p:sldId id="1091" r:id="rId43"/>
    <p:sldId id="1092" r:id="rId44"/>
    <p:sldId id="1154" r:id="rId45"/>
    <p:sldId id="1108" r:id="rId46"/>
    <p:sldId id="1109" r:id="rId47"/>
    <p:sldId id="1110" r:id="rId48"/>
    <p:sldId id="1037" r:id="rId49"/>
    <p:sldId id="932" r:id="rId50"/>
    <p:sldId id="1025" r:id="rId51"/>
    <p:sldId id="805" r:id="rId52"/>
    <p:sldId id="876" r:id="rId53"/>
    <p:sldId id="1155" r:id="rId54"/>
    <p:sldId id="1164" r:id="rId55"/>
    <p:sldId id="1156" r:id="rId56"/>
    <p:sldId id="1165" r:id="rId57"/>
    <p:sldId id="984" r:id="rId58"/>
    <p:sldId id="1076" r:id="rId59"/>
    <p:sldId id="985" r:id="rId60"/>
    <p:sldId id="986" r:id="rId61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D6F91"/>
    <a:srgbClr val="445C7E"/>
    <a:srgbClr val="00ACA4"/>
    <a:srgbClr val="2AB6D7"/>
    <a:srgbClr val="424D7B"/>
    <a:srgbClr val="DDFFFD"/>
    <a:srgbClr val="565F88"/>
    <a:srgbClr val="F26553"/>
    <a:srgbClr val="E84234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15905-62D1-4F35-B49C-55EB591D6DD4}" v="1" dt="2026-05-13T21:03:16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63" autoAdjust="0"/>
    <p:restoredTop sz="93191" autoAdjust="0"/>
  </p:normalViewPr>
  <p:slideViewPr>
    <p:cSldViewPr snapToGrid="0">
      <p:cViewPr varScale="1">
        <p:scale>
          <a:sx n="72" d="100"/>
          <a:sy n="72" d="100"/>
        </p:scale>
        <p:origin x="816" y="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font" Target="fonts/font1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font" Target="fonts/font4.fntdata"/><Relationship Id="rId7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61" Type="http://schemas.openxmlformats.org/officeDocument/2006/relationships/slide" Target="slides/slide4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font" Target="fonts/font3.fntdata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font" Target="fonts/font2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font" Target="fonts/font5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">
      <pc:chgData name="Salima  Ben Najem" userId="5d5d9c33-4a8f-4fad-a74b-e23ae769dead" providerId="ADAL" clId="{9BC4A8D2-6BD3-4F6E-9B89-9E8D97E5DD9E}" dt="2026-05-12T10:16:52.002" v="1594" actId="14100"/>
      <pc:docMkLst>
        <pc:docMk/>
      </pc:docMkLst>
      <pc:sldChg chg="addSp delSp modSp add mod">
        <pc:chgData name="Salima  Ben Najem" userId="5d5d9c33-4a8f-4fad-a74b-e23ae769dead" providerId="ADAL" clId="{9BC4A8D2-6BD3-4F6E-9B89-9E8D97E5DD9E}" dt="2026-05-12T10:06:18.694" v="1447" actId="1076"/>
        <pc:sldMkLst>
          <pc:docMk/>
          <pc:sldMk cId="3367184136" sldId="932"/>
        </pc:sldMkLst>
        <pc:picChg chg="add mod">
          <ac:chgData name="Salima  Ben Najem" userId="5d5d9c33-4a8f-4fad-a74b-e23ae769dead" providerId="ADAL" clId="{9BC4A8D2-6BD3-4F6E-9B89-9E8D97E5DD9E}" dt="2026-05-12T10:06:18.694" v="1447" actId="1076"/>
          <ac:picMkLst>
            <pc:docMk/>
            <pc:sldMk cId="3367184136" sldId="932"/>
            <ac:picMk id="5" creationId="{D975CB6F-9EA8-895D-401B-765679DF1BA3}"/>
          </ac:picMkLst>
        </pc:picChg>
        <pc:picChg chg="add del mod">
          <ac:chgData name="Salima  Ben Najem" userId="5d5d9c33-4a8f-4fad-a74b-e23ae769dead" providerId="ADAL" clId="{9BC4A8D2-6BD3-4F6E-9B89-9E8D97E5DD9E}" dt="2026-05-12T10:06:08.959" v="1443" actId="478"/>
          <ac:picMkLst>
            <pc:docMk/>
            <pc:sldMk cId="3367184136" sldId="932"/>
            <ac:picMk id="6" creationId="{100AC25D-BDDB-7CD2-F3A8-85F62BACF336}"/>
          </ac:picMkLst>
        </pc:picChg>
      </pc:sldChg>
      <pc:sldChg chg="modSp mod">
        <pc:chgData name="Salima  Ben Najem" userId="5d5d9c33-4a8f-4fad-a74b-e23ae769dead" providerId="ADAL" clId="{9BC4A8D2-6BD3-4F6E-9B89-9E8D97E5DD9E}" dt="2026-05-12T10:16:52.002" v="1594" actId="14100"/>
        <pc:sldMkLst>
          <pc:docMk/>
          <pc:sldMk cId="1438051561" sldId="947"/>
        </pc:sldMkLst>
        <pc:spChg chg="mod">
          <ac:chgData name="Salima  Ben Najem" userId="5d5d9c33-4a8f-4fad-a74b-e23ae769dead" providerId="ADAL" clId="{9BC4A8D2-6BD3-4F6E-9B89-9E8D97E5DD9E}" dt="2026-05-08T11:59:26.338" v="34" actId="20577"/>
          <ac:spMkLst>
            <pc:docMk/>
            <pc:sldMk cId="1438051561" sldId="947"/>
            <ac:spMk id="23" creationId="{373A5D2A-B2B0-8E96-C118-05EF33021E65}"/>
          </ac:spMkLst>
        </pc:spChg>
        <pc:spChg chg="mod">
          <ac:chgData name="Salima  Ben Najem" userId="5d5d9c33-4a8f-4fad-a74b-e23ae769dead" providerId="ADAL" clId="{9BC4A8D2-6BD3-4F6E-9B89-9E8D97E5DD9E}" dt="2026-05-12T10:16:52.002" v="1594" actId="14100"/>
          <ac:spMkLst>
            <pc:docMk/>
            <pc:sldMk cId="1438051561" sldId="947"/>
            <ac:spMk id="26" creationId="{59461AF7-2B2C-449D-72B0-56D988C8BAD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59:21.056" v="1346" actId="20577"/>
        <pc:sldMkLst>
          <pc:docMk/>
          <pc:sldMk cId="3131274115" sldId="985"/>
        </pc:sldMkLst>
        <pc:spChg chg="mod">
          <ac:chgData name="Salima  Ben Najem" userId="5d5d9c33-4a8f-4fad-a74b-e23ae769dead" providerId="ADAL" clId="{9BC4A8D2-6BD3-4F6E-9B89-9E8D97E5DD9E}" dt="2026-05-08T12:59:21.056" v="1346" actId="20577"/>
          <ac:spMkLst>
            <pc:docMk/>
            <pc:sldMk cId="3131274115" sldId="985"/>
            <ac:spMk id="2" creationId="{FE91AC9D-0C0C-4684-927E-D7846FC8300F}"/>
          </ac:spMkLst>
        </pc:spChg>
        <pc:picChg chg="add mod ord">
          <ac:chgData name="Salima  Ben Najem" userId="5d5d9c33-4a8f-4fad-a74b-e23ae769dead" providerId="ADAL" clId="{9BC4A8D2-6BD3-4F6E-9B89-9E8D97E5DD9E}" dt="2026-05-08T12:59:16.763" v="1344" actId="167"/>
          <ac:picMkLst>
            <pc:docMk/>
            <pc:sldMk cId="3131274115" sldId="985"/>
            <ac:picMk id="4" creationId="{1317DC0B-A422-858F-4C0B-F7F7FB3A12CB}"/>
          </ac:picMkLst>
        </pc:picChg>
      </pc:sldChg>
      <pc:sldChg chg="addSp delSp modSp add mod">
        <pc:chgData name="Salima  Ben Najem" userId="5d5d9c33-4a8f-4fad-a74b-e23ae769dead" providerId="ADAL" clId="{9BC4A8D2-6BD3-4F6E-9B89-9E8D97E5DD9E}" dt="2026-05-12T10:09:03.766" v="1592" actId="207"/>
        <pc:sldMkLst>
          <pc:docMk/>
          <pc:sldMk cId="1686101145" sldId="1025"/>
        </pc:sldMkLst>
        <pc:spChg chg="mod">
          <ac:chgData name="Salima  Ben Najem" userId="5d5d9c33-4a8f-4fad-a74b-e23ae769dead" providerId="ADAL" clId="{9BC4A8D2-6BD3-4F6E-9B89-9E8D97E5DD9E}" dt="2026-05-12T10:08:07.505" v="1556" actId="207"/>
          <ac:spMkLst>
            <pc:docMk/>
            <pc:sldMk cId="1686101145" sldId="1025"/>
            <ac:spMk id="4" creationId="{701559F2-B815-35C0-4534-F965DDDB1128}"/>
          </ac:spMkLst>
        </pc:spChg>
        <pc:spChg chg="mod">
          <ac:chgData name="Salima  Ben Najem" userId="5d5d9c33-4a8f-4fad-a74b-e23ae769dead" providerId="ADAL" clId="{9BC4A8D2-6BD3-4F6E-9B89-9E8D97E5DD9E}" dt="2026-05-12T10:09:03.766" v="1592" actId="207"/>
          <ac:spMkLst>
            <pc:docMk/>
            <pc:sldMk cId="1686101145" sldId="1025"/>
            <ac:spMk id="8" creationId="{3A191DD4-4A63-0349-A6F2-4FFCB07BB771}"/>
          </ac:spMkLst>
        </pc:spChg>
        <pc:spChg chg="mod">
          <ac:chgData name="Salima  Ben Najem" userId="5d5d9c33-4a8f-4fad-a74b-e23ae769dead" providerId="ADAL" clId="{9BC4A8D2-6BD3-4F6E-9B89-9E8D97E5DD9E}" dt="2026-05-12T10:07:34.087" v="1496" actId="14100"/>
          <ac:spMkLst>
            <pc:docMk/>
            <pc:sldMk cId="1686101145" sldId="1025"/>
            <ac:spMk id="10" creationId="{A4453678-4A55-D729-17EB-EA7A22BBBD33}"/>
          </ac:spMkLst>
        </pc:spChg>
        <pc:picChg chg="del">
          <ac:chgData name="Salima  Ben Najem" userId="5d5d9c33-4a8f-4fad-a74b-e23ae769dead" providerId="ADAL" clId="{9BC4A8D2-6BD3-4F6E-9B89-9E8D97E5DD9E}" dt="2026-05-12T10:06:32.915" v="1448" actId="478"/>
          <ac:picMkLst>
            <pc:docMk/>
            <pc:sldMk cId="1686101145" sldId="1025"/>
            <ac:picMk id="3" creationId="{E4412F76-87E4-A7AA-E56F-B189AE9C3765}"/>
          </ac:picMkLst>
        </pc:picChg>
        <pc:picChg chg="add mod ord">
          <ac:chgData name="Salima  Ben Najem" userId="5d5d9c33-4a8f-4fad-a74b-e23ae769dead" providerId="ADAL" clId="{9BC4A8D2-6BD3-4F6E-9B89-9E8D97E5DD9E}" dt="2026-05-12T10:06:54.286" v="1454" actId="167"/>
          <ac:picMkLst>
            <pc:docMk/>
            <pc:sldMk cId="1686101145" sldId="1025"/>
            <ac:picMk id="6" creationId="{29A09C7F-8E68-ED8C-4C4A-3A7C9953021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1:56:21.510" v="2" actId="26606"/>
        <pc:sldMkLst>
          <pc:docMk/>
          <pc:sldMk cId="2105461963" sldId="1030"/>
        </pc:sldMkLst>
        <pc:spChg chg="add">
          <ac:chgData name="Salima  Ben Najem" userId="5d5d9c33-4a8f-4fad-a74b-e23ae769dead" providerId="ADAL" clId="{9BC4A8D2-6BD3-4F6E-9B89-9E8D97E5DD9E}" dt="2026-05-08T11:56:21.510" v="2" actId="26606"/>
          <ac:spMkLst>
            <pc:docMk/>
            <pc:sldMk cId="2105461963" sldId="1030"/>
            <ac:spMk id="20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5-08T11:56:21.510" v="2" actId="26606"/>
          <ac:picMkLst>
            <pc:docMk/>
            <pc:sldMk cId="2105461963" sldId="1030"/>
            <ac:picMk id="3" creationId="{ABD701ED-B1C8-EFED-96BD-6824D036BB1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2:28:23.941" v="806" actId="20577"/>
        <pc:sldMkLst>
          <pc:docMk/>
          <pc:sldMk cId="479180215" sldId="1037"/>
        </pc:sldMkLst>
        <pc:spChg chg="mod">
          <ac:chgData name="Salima  Ben Najem" userId="5d5d9c33-4a8f-4fad-a74b-e23ae769dead" providerId="ADAL" clId="{9BC4A8D2-6BD3-4F6E-9B89-9E8D97E5DD9E}" dt="2026-05-08T12:28:23.941" v="806" actId="20577"/>
          <ac:spMkLst>
            <pc:docMk/>
            <pc:sldMk cId="479180215" sldId="1037"/>
            <ac:spMk id="2" creationId="{442E01AB-E4E4-4C54-7FDD-B1FCB5FF552E}"/>
          </ac:spMkLst>
        </pc:spChg>
        <pc:spChg chg="mod">
          <ac:chgData name="Salima  Ben Najem" userId="5d5d9c33-4a8f-4fad-a74b-e23ae769dead" providerId="ADAL" clId="{9BC4A8D2-6BD3-4F6E-9B89-9E8D97E5DD9E}" dt="2026-05-08T12:28:19.400" v="802" actId="1076"/>
          <ac:spMkLst>
            <pc:docMk/>
            <pc:sldMk cId="479180215" sldId="1037"/>
            <ac:spMk id="6" creationId="{CBAD19CE-1633-D5AD-41C6-1E95FCB27BFF}"/>
          </ac:spMkLst>
        </pc:spChg>
        <pc:picChg chg="add mod ord">
          <ac:chgData name="Salima  Ben Najem" userId="5d5d9c33-4a8f-4fad-a74b-e23ae769dead" providerId="ADAL" clId="{9BC4A8D2-6BD3-4F6E-9B89-9E8D97E5DD9E}" dt="2026-05-08T12:28:13.856" v="801" actId="1076"/>
          <ac:picMkLst>
            <pc:docMk/>
            <pc:sldMk cId="479180215" sldId="1037"/>
            <ac:picMk id="5" creationId="{CBF19571-4DCC-7B26-ED71-26C2E981BA0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2:53:00.100" v="1181" actId="20577"/>
        <pc:sldMkLst>
          <pc:docMk/>
          <pc:sldMk cId="3858328786" sldId="1050"/>
        </pc:sldMkLst>
        <pc:spChg chg="mod">
          <ac:chgData name="Salima  Ben Najem" userId="5d5d9c33-4a8f-4fad-a74b-e23ae769dead" providerId="ADAL" clId="{9BC4A8D2-6BD3-4F6E-9B89-9E8D97E5DD9E}" dt="2026-05-08T12:53:00.100" v="1181" actId="20577"/>
          <ac:spMkLst>
            <pc:docMk/>
            <pc:sldMk cId="3858328786" sldId="1050"/>
            <ac:spMk id="4" creationId="{460B544B-0102-A177-592F-56AEE9BA10A8}"/>
          </ac:spMkLst>
        </pc:spChg>
        <pc:picChg chg="add mod">
          <ac:chgData name="Salima  Ben Najem" userId="5d5d9c33-4a8f-4fad-a74b-e23ae769dead" providerId="ADAL" clId="{9BC4A8D2-6BD3-4F6E-9B89-9E8D97E5DD9E}" dt="2026-05-08T12:52:51.864" v="1156" actId="1076"/>
          <ac:picMkLst>
            <pc:docMk/>
            <pc:sldMk cId="3858328786" sldId="1050"/>
            <ac:picMk id="6" creationId="{86BED4EB-E415-E980-D05F-D2905CC2F11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2:11:13.514" v="378" actId="6549"/>
        <pc:sldMkLst>
          <pc:docMk/>
          <pc:sldMk cId="1799744133" sldId="1066"/>
        </pc:sldMkLst>
        <pc:spChg chg="add del mod">
          <ac:chgData name="Salima  Ben Najem" userId="5d5d9c33-4a8f-4fad-a74b-e23ae769dead" providerId="ADAL" clId="{9BC4A8D2-6BD3-4F6E-9B89-9E8D97E5DD9E}" dt="2026-05-08T12:11:13.514" v="378" actId="6549"/>
          <ac:spMkLst>
            <pc:docMk/>
            <pc:sldMk cId="1799744133" sldId="1066"/>
            <ac:spMk id="8" creationId="{6031A5E0-E5A3-E809-12AA-AF2A63259D85}"/>
          </ac:spMkLst>
        </pc:spChg>
        <pc:spChg chg="mod">
          <ac:chgData name="Salima  Ben Najem" userId="5d5d9c33-4a8f-4fad-a74b-e23ae769dead" providerId="ADAL" clId="{9BC4A8D2-6BD3-4F6E-9B89-9E8D97E5DD9E}" dt="2026-05-08T12:09:28.633" v="327" actId="20577"/>
          <ac:spMkLst>
            <pc:docMk/>
            <pc:sldMk cId="1799744133" sldId="1066"/>
            <ac:spMk id="10" creationId="{8F95A161-EBBD-289F-0587-AEB9BB04C2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54:17.874" v="1196" actId="14100"/>
        <pc:sldMkLst>
          <pc:docMk/>
          <pc:sldMk cId="2843214954" sldId="1075"/>
        </pc:sldMkLst>
        <pc:picChg chg="add mod">
          <ac:chgData name="Salima  Ben Najem" userId="5d5d9c33-4a8f-4fad-a74b-e23ae769dead" providerId="ADAL" clId="{9BC4A8D2-6BD3-4F6E-9B89-9E8D97E5DD9E}" dt="2026-05-08T12:54:17.874" v="1196" actId="14100"/>
          <ac:picMkLst>
            <pc:docMk/>
            <pc:sldMk cId="2843214954" sldId="1075"/>
            <ac:picMk id="4" creationId="{7B3D6B4B-CF7E-4700-58C1-049FBC564459}"/>
          </ac:picMkLst>
        </pc:picChg>
        <pc:picChg chg="mod ord">
          <ac:chgData name="Salima  Ben Najem" userId="5d5d9c33-4a8f-4fad-a74b-e23ae769dead" providerId="ADAL" clId="{9BC4A8D2-6BD3-4F6E-9B89-9E8D97E5DD9E}" dt="2026-05-08T12:54:10.276" v="1195" actId="1038"/>
          <ac:picMkLst>
            <pc:docMk/>
            <pc:sldMk cId="2843214954" sldId="1075"/>
            <ac:picMk id="10" creationId="{CC06D6B5-FB7D-C035-CF74-436A5EB556A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2:13:08.553" v="409"/>
        <pc:sldMkLst>
          <pc:docMk/>
          <pc:sldMk cId="2011808783" sldId="1078"/>
        </pc:sldMkLst>
        <pc:spChg chg="add mod">
          <ac:chgData name="Salima  Ben Najem" userId="5d5d9c33-4a8f-4fad-a74b-e23ae769dead" providerId="ADAL" clId="{9BC4A8D2-6BD3-4F6E-9B89-9E8D97E5DD9E}" dt="2026-05-08T12:13:08.553" v="409"/>
          <ac:spMkLst>
            <pc:docMk/>
            <pc:sldMk cId="2011808783" sldId="1078"/>
            <ac:spMk id="7" creationId="{EF0F7F14-51B7-98F5-DDA2-57ED02AFF981}"/>
          </ac:spMkLst>
        </pc:spChg>
        <pc:spChg chg="add mod">
          <ac:chgData name="Salima  Ben Najem" userId="5d5d9c33-4a8f-4fad-a74b-e23ae769dead" providerId="ADAL" clId="{9BC4A8D2-6BD3-4F6E-9B89-9E8D97E5DD9E}" dt="2026-05-08T12:13:08.553" v="409"/>
          <ac:spMkLst>
            <pc:docMk/>
            <pc:sldMk cId="2011808783" sldId="1078"/>
            <ac:spMk id="8" creationId="{92B0BE52-7BCD-AD68-34FB-79E61F87BFCF}"/>
          </ac:spMkLst>
        </pc:spChg>
      </pc:sldChg>
      <pc:sldChg chg="addSp delSp modSp mod delAnim">
        <pc:chgData name="Salima  Ben Najem" userId="5d5d9c33-4a8f-4fad-a74b-e23ae769dead" providerId="ADAL" clId="{9BC4A8D2-6BD3-4F6E-9B89-9E8D97E5DD9E}" dt="2026-05-08T12:01:44.616" v="49" actId="1076"/>
        <pc:sldMkLst>
          <pc:docMk/>
          <pc:sldMk cId="3860729293" sldId="1079"/>
        </pc:sldMkLst>
      </pc:sldChg>
      <pc:sldChg chg="modSp mod">
        <pc:chgData name="Salima  Ben Najem" userId="5d5d9c33-4a8f-4fad-a74b-e23ae769dead" providerId="ADAL" clId="{9BC4A8D2-6BD3-4F6E-9B89-9E8D97E5DD9E}" dt="2026-05-08T12:25:14.155" v="714" actId="207"/>
        <pc:sldMkLst>
          <pc:docMk/>
          <pc:sldMk cId="2757947447" sldId="1088"/>
        </pc:sldMkLst>
        <pc:spChg chg="mod">
          <ac:chgData name="Salima  Ben Najem" userId="5d5d9c33-4a8f-4fad-a74b-e23ae769dead" providerId="ADAL" clId="{9BC4A8D2-6BD3-4F6E-9B89-9E8D97E5DD9E}" dt="2026-05-08T12:23:05.512" v="638" actId="20577"/>
          <ac:spMkLst>
            <pc:docMk/>
            <pc:sldMk cId="2757947447" sldId="1088"/>
            <ac:spMk id="2" creationId="{445B8D1D-4612-CCEC-3A35-A23DE75F425F}"/>
          </ac:spMkLst>
        </pc:spChg>
        <pc:spChg chg="mod">
          <ac:chgData name="Salima  Ben Najem" userId="5d5d9c33-4a8f-4fad-a74b-e23ae769dead" providerId="ADAL" clId="{9BC4A8D2-6BD3-4F6E-9B89-9E8D97E5DD9E}" dt="2026-05-08T12:25:14.155" v="714" actId="207"/>
          <ac:spMkLst>
            <pc:docMk/>
            <pc:sldMk cId="2757947447" sldId="1088"/>
            <ac:spMk id="5" creationId="{770F084A-F8D7-0991-2C05-DF11CA31958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1:56:59.754" v="5" actId="1076"/>
        <pc:sldMkLst>
          <pc:docMk/>
          <pc:sldMk cId="2984935514" sldId="1090"/>
        </pc:sldMkLst>
        <pc:grpChg chg="add mod">
          <ac:chgData name="Salima  Ben Najem" userId="5d5d9c33-4a8f-4fad-a74b-e23ae769dead" providerId="ADAL" clId="{9BC4A8D2-6BD3-4F6E-9B89-9E8D97E5DD9E}" dt="2026-05-08T11:56:59.754" v="5" actId="1076"/>
          <ac:grpSpMkLst>
            <pc:docMk/>
            <pc:sldMk cId="2984935514" sldId="1090"/>
            <ac:grpSpMk id="7" creationId="{3B969FD5-2D2A-0F37-E347-D314283CCAA0}"/>
          </ac:grpSpMkLst>
        </pc:grpChg>
        <pc:picChg chg="mod">
          <ac:chgData name="Salima  Ben Najem" userId="5d5d9c33-4a8f-4fad-a74b-e23ae769dead" providerId="ADAL" clId="{9BC4A8D2-6BD3-4F6E-9B89-9E8D97E5DD9E}" dt="2026-05-08T11:56:55.561" v="4"/>
          <ac:picMkLst>
            <pc:docMk/>
            <pc:sldMk cId="2984935514" sldId="1090"/>
            <ac:picMk id="14" creationId="{49ACE606-130B-81F6-65FF-54E2D764FD9D}"/>
          </ac:picMkLst>
        </pc:picChg>
        <pc:picChg chg="mod">
          <ac:chgData name="Salima  Ben Najem" userId="5d5d9c33-4a8f-4fad-a74b-e23ae769dead" providerId="ADAL" clId="{9BC4A8D2-6BD3-4F6E-9B89-9E8D97E5DD9E}" dt="2026-05-08T11:56:55.561" v="4"/>
          <ac:picMkLst>
            <pc:docMk/>
            <pc:sldMk cId="2984935514" sldId="1090"/>
            <ac:picMk id="15" creationId="{92B0223A-C90B-5512-D011-380337B7C5DA}"/>
          </ac:picMkLst>
        </pc:picChg>
        <pc:picChg chg="mod">
          <ac:chgData name="Salima  Ben Najem" userId="5d5d9c33-4a8f-4fad-a74b-e23ae769dead" providerId="ADAL" clId="{9BC4A8D2-6BD3-4F6E-9B89-9E8D97E5DD9E}" dt="2026-05-08T11:56:55.561" v="4"/>
          <ac:picMkLst>
            <pc:docMk/>
            <pc:sldMk cId="2984935514" sldId="1090"/>
            <ac:picMk id="16" creationId="{E80EFCF9-0B21-4C75-C50F-E773CFAD40C6}"/>
          </ac:picMkLst>
        </pc:picChg>
        <pc:picChg chg="mod">
          <ac:chgData name="Salima  Ben Najem" userId="5d5d9c33-4a8f-4fad-a74b-e23ae769dead" providerId="ADAL" clId="{9BC4A8D2-6BD3-4F6E-9B89-9E8D97E5DD9E}" dt="2026-05-08T11:56:55.561" v="4"/>
          <ac:picMkLst>
            <pc:docMk/>
            <pc:sldMk cId="2984935514" sldId="1090"/>
            <ac:picMk id="17" creationId="{11881635-7739-994D-A008-4798E3784EA9}"/>
          </ac:picMkLst>
        </pc:picChg>
        <pc:picChg chg="mod">
          <ac:chgData name="Salima  Ben Najem" userId="5d5d9c33-4a8f-4fad-a74b-e23ae769dead" providerId="ADAL" clId="{9BC4A8D2-6BD3-4F6E-9B89-9E8D97E5DD9E}" dt="2026-05-08T11:56:55.561" v="4"/>
          <ac:picMkLst>
            <pc:docMk/>
            <pc:sldMk cId="2984935514" sldId="1090"/>
            <ac:picMk id="18" creationId="{B7874095-2DB7-F2F6-DC73-2484851216D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2:24:15.843" v="694" actId="207"/>
        <pc:sldMkLst>
          <pc:docMk/>
          <pc:sldMk cId="1239533160" sldId="1091"/>
        </pc:sldMkLst>
        <pc:spChg chg="mod">
          <ac:chgData name="Salima  Ben Najem" userId="5d5d9c33-4a8f-4fad-a74b-e23ae769dead" providerId="ADAL" clId="{9BC4A8D2-6BD3-4F6E-9B89-9E8D97E5DD9E}" dt="2026-05-08T12:24:15.843" v="694" actId="207"/>
          <ac:spMkLst>
            <pc:docMk/>
            <pc:sldMk cId="1239533160" sldId="1091"/>
            <ac:spMk id="2" creationId="{F8AEC13C-E1B8-4E3D-42DA-5AEB8FFBDA21}"/>
          </ac:spMkLst>
        </pc:spChg>
        <pc:spChg chg="add mod">
          <ac:chgData name="Salima  Ben Najem" userId="5d5d9c33-4a8f-4fad-a74b-e23ae769dead" providerId="ADAL" clId="{9BC4A8D2-6BD3-4F6E-9B89-9E8D97E5DD9E}" dt="2026-05-08T12:23:30.038" v="642" actId="1076"/>
          <ac:spMkLst>
            <pc:docMk/>
            <pc:sldMk cId="1239533160" sldId="1091"/>
            <ac:spMk id="6" creationId="{6A6BF5D4-E871-6CEB-78DE-CB1FB2726E86}"/>
          </ac:spMkLst>
        </pc:spChg>
      </pc:sldChg>
      <pc:sldChg chg="addSp modSp mod">
        <pc:chgData name="Salima  Ben Najem" userId="5d5d9c33-4a8f-4fad-a74b-e23ae769dead" providerId="ADAL" clId="{9BC4A8D2-6BD3-4F6E-9B89-9E8D97E5DD9E}" dt="2026-05-08T12:03:00.363" v="96" actId="403"/>
        <pc:sldMkLst>
          <pc:docMk/>
          <pc:sldMk cId="3574904296" sldId="1094"/>
        </pc:sldMkLst>
        <pc:spChg chg="add mod">
          <ac:chgData name="Salima  Ben Najem" userId="5d5d9c33-4a8f-4fad-a74b-e23ae769dead" providerId="ADAL" clId="{9BC4A8D2-6BD3-4F6E-9B89-9E8D97E5DD9E}" dt="2026-05-08T12:03:00.363" v="96" actId="403"/>
          <ac:spMkLst>
            <pc:docMk/>
            <pc:sldMk cId="3574904296" sldId="1094"/>
            <ac:spMk id="3" creationId="{381D9CBD-499D-7363-26E9-4ACAA41A8314}"/>
          </ac:spMkLst>
        </pc:spChg>
        <pc:spChg chg="mod">
          <ac:chgData name="Salima  Ben Najem" userId="5d5d9c33-4a8f-4fad-a74b-e23ae769dead" providerId="ADAL" clId="{9BC4A8D2-6BD3-4F6E-9B89-9E8D97E5DD9E}" dt="2026-05-08T12:03:00.363" v="96" actId="403"/>
          <ac:spMkLst>
            <pc:docMk/>
            <pc:sldMk cId="3574904296" sldId="1094"/>
            <ac:spMk id="7" creationId="{FA944CD4-3132-30FF-181F-AF18EB246EFF}"/>
          </ac:spMkLst>
        </pc:spChg>
      </pc:sldChg>
      <pc:sldChg chg="modSp mod">
        <pc:chgData name="Salima  Ben Najem" userId="5d5d9c33-4a8f-4fad-a74b-e23ae769dead" providerId="ADAL" clId="{9BC4A8D2-6BD3-4F6E-9B89-9E8D97E5DD9E}" dt="2026-05-11T10:18:55.413" v="1353" actId="20577"/>
        <pc:sldMkLst>
          <pc:docMk/>
          <pc:sldMk cId="1698378585" sldId="1095"/>
        </pc:sldMkLst>
        <pc:spChg chg="mod">
          <ac:chgData name="Salima  Ben Najem" userId="5d5d9c33-4a8f-4fad-a74b-e23ae769dead" providerId="ADAL" clId="{9BC4A8D2-6BD3-4F6E-9B89-9E8D97E5DD9E}" dt="2026-05-11T10:18:55.413" v="1353" actId="20577"/>
          <ac:spMkLst>
            <pc:docMk/>
            <pc:sldMk cId="1698378585" sldId="1095"/>
            <ac:spMk id="5" creationId="{01BAB2A3-1E3A-A30C-8723-9090C5C1B389}"/>
          </ac:spMkLst>
        </pc:spChg>
      </pc:sldChg>
      <pc:sldChg chg="modSp mod">
        <pc:chgData name="Salima  Ben Najem" userId="5d5d9c33-4a8f-4fad-a74b-e23ae769dead" providerId="ADAL" clId="{9BC4A8D2-6BD3-4F6E-9B89-9E8D97E5DD9E}" dt="2026-05-11T10:20:52.947" v="1355" actId="108"/>
        <pc:sldMkLst>
          <pc:docMk/>
          <pc:sldMk cId="3452452071" sldId="1096"/>
        </pc:sldMkLst>
        <pc:spChg chg="mod">
          <ac:chgData name="Salima  Ben Najem" userId="5d5d9c33-4a8f-4fad-a74b-e23ae769dead" providerId="ADAL" clId="{9BC4A8D2-6BD3-4F6E-9B89-9E8D97E5DD9E}" dt="2026-05-08T12:05:52.689" v="186" actId="1076"/>
          <ac:spMkLst>
            <pc:docMk/>
            <pc:sldMk cId="3452452071" sldId="1096"/>
            <ac:spMk id="3" creationId="{99060DA6-5A37-86C8-5B67-6E624B542815}"/>
          </ac:spMkLst>
        </pc:spChg>
        <pc:spChg chg="mod">
          <ac:chgData name="Salima  Ben Najem" userId="5d5d9c33-4a8f-4fad-a74b-e23ae769dead" providerId="ADAL" clId="{9BC4A8D2-6BD3-4F6E-9B89-9E8D97E5DD9E}" dt="2026-05-11T10:20:52.947" v="1355" actId="108"/>
          <ac:spMkLst>
            <pc:docMk/>
            <pc:sldMk cId="3452452071" sldId="1096"/>
            <ac:spMk id="4" creationId="{EDF42A90-25C5-E3D2-0534-34AF96991697}"/>
          </ac:spMkLst>
        </pc:spChg>
        <pc:spChg chg="mod">
          <ac:chgData name="Salima  Ben Najem" userId="5d5d9c33-4a8f-4fad-a74b-e23ae769dead" providerId="ADAL" clId="{9BC4A8D2-6BD3-4F6E-9B89-9E8D97E5DD9E}" dt="2026-05-08T12:06:02.388" v="188" actId="1076"/>
          <ac:spMkLst>
            <pc:docMk/>
            <pc:sldMk cId="3452452071" sldId="1096"/>
            <ac:spMk id="6" creationId="{85D3F224-1D20-708A-C65B-DC4D07215A1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27:20.545" v="793" actId="207"/>
        <pc:sldMkLst>
          <pc:docMk/>
          <pc:sldMk cId="4252094161" sldId="1108"/>
        </pc:sldMkLst>
        <pc:spChg chg="add mod">
          <ac:chgData name="Salima  Ben Najem" userId="5d5d9c33-4a8f-4fad-a74b-e23ae769dead" providerId="ADAL" clId="{9BC4A8D2-6BD3-4F6E-9B89-9E8D97E5DD9E}" dt="2026-05-08T12:25:56.262" v="718"/>
          <ac:spMkLst>
            <pc:docMk/>
            <pc:sldMk cId="4252094161" sldId="1108"/>
            <ac:spMk id="5" creationId="{7B514E61-F97B-6094-C825-88F75CF3C538}"/>
          </ac:spMkLst>
        </pc:spChg>
        <pc:spChg chg="mod">
          <ac:chgData name="Salima  Ben Najem" userId="5d5d9c33-4a8f-4fad-a74b-e23ae769dead" providerId="ADAL" clId="{9BC4A8D2-6BD3-4F6E-9B89-9E8D97E5DD9E}" dt="2026-05-08T12:27:20.545" v="793" actId="207"/>
          <ac:spMkLst>
            <pc:docMk/>
            <pc:sldMk cId="4252094161" sldId="1108"/>
            <ac:spMk id="7" creationId="{01E6C28D-D3D0-61AE-70D3-8F8F9053E79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27:14.199" v="792" actId="207"/>
        <pc:sldMkLst>
          <pc:docMk/>
          <pc:sldMk cId="569544017" sldId="1110"/>
        </pc:sldMkLst>
        <pc:spChg chg="add mod">
          <ac:chgData name="Salima  Ben Najem" userId="5d5d9c33-4a8f-4fad-a74b-e23ae769dead" providerId="ADAL" clId="{9BC4A8D2-6BD3-4F6E-9B89-9E8D97E5DD9E}" dt="2026-05-08T12:27:14.199" v="792" actId="207"/>
          <ac:spMkLst>
            <pc:docMk/>
            <pc:sldMk cId="569544017" sldId="1110"/>
            <ac:spMk id="4" creationId="{A726E605-97F3-1451-35A9-D1C17A5241F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58:34.884" v="1338" actId="313"/>
        <pc:sldMkLst>
          <pc:docMk/>
          <pc:sldMk cId="1684890192" sldId="1112"/>
        </pc:sldMkLst>
        <pc:spChg chg="mod">
          <ac:chgData name="Salima  Ben Najem" userId="5d5d9c33-4a8f-4fad-a74b-e23ae769dead" providerId="ADAL" clId="{9BC4A8D2-6BD3-4F6E-9B89-9E8D97E5DD9E}" dt="2026-05-08T12:58:34.884" v="1338" actId="313"/>
          <ac:spMkLst>
            <pc:docMk/>
            <pc:sldMk cId="1684890192" sldId="1112"/>
            <ac:spMk id="2" creationId="{C00BADAC-7994-8D8D-7328-F784FDD0A4B3}"/>
          </ac:spMkLst>
        </pc:spChg>
        <pc:spChg chg="add mod">
          <ac:chgData name="Salima  Ben Najem" userId="5d5d9c33-4a8f-4fad-a74b-e23ae769dead" providerId="ADAL" clId="{9BC4A8D2-6BD3-4F6E-9B89-9E8D97E5DD9E}" dt="2026-05-08T12:57:23.814" v="1208" actId="1076"/>
          <ac:spMkLst>
            <pc:docMk/>
            <pc:sldMk cId="1684890192" sldId="1112"/>
            <ac:spMk id="7" creationId="{4E9A0E65-3F73-C7B4-161C-769CCC892FC6}"/>
          </ac:spMkLst>
        </pc:spChg>
        <pc:spChg chg="mod">
          <ac:chgData name="Salima  Ben Najem" userId="5d5d9c33-4a8f-4fad-a74b-e23ae769dead" providerId="ADAL" clId="{9BC4A8D2-6BD3-4F6E-9B89-9E8D97E5DD9E}" dt="2026-05-08T12:57:17.235" v="1206" actId="1038"/>
          <ac:spMkLst>
            <pc:docMk/>
            <pc:sldMk cId="1684890192" sldId="1112"/>
            <ac:spMk id="10" creationId="{F0F8AB80-2E60-A289-D885-7D2C32386A9F}"/>
          </ac:spMkLst>
        </pc:spChg>
        <pc:picChg chg="add mod ord">
          <ac:chgData name="Salima  Ben Najem" userId="5d5d9c33-4a8f-4fad-a74b-e23ae769dead" providerId="ADAL" clId="{9BC4A8D2-6BD3-4F6E-9B89-9E8D97E5DD9E}" dt="2026-05-08T12:57:07.941" v="1199" actId="167"/>
          <ac:picMkLst>
            <pc:docMk/>
            <pc:sldMk cId="1684890192" sldId="1112"/>
            <ac:picMk id="5" creationId="{41891EC2-FB7D-604F-EFFD-6C4ABA5A65DB}"/>
          </ac:picMkLst>
        </pc:picChg>
        <pc:picChg chg="add mod">
          <ac:chgData name="Salima  Ben Najem" userId="5d5d9c33-4a8f-4fad-a74b-e23ae769dead" providerId="ADAL" clId="{9BC4A8D2-6BD3-4F6E-9B89-9E8D97E5DD9E}" dt="2026-05-08T12:54:27.352" v="1198"/>
          <ac:picMkLst>
            <pc:docMk/>
            <pc:sldMk cId="1684890192" sldId="1112"/>
            <ac:picMk id="6" creationId="{6F50A6E5-FF3B-2CF0-C4A8-5FAF7AF7DB4B}"/>
          </ac:picMkLst>
        </pc:picChg>
      </pc:sldChg>
      <pc:sldChg chg="addSp delSp modSp mod delAnim">
        <pc:chgData name="Salima  Ben Najem" userId="5d5d9c33-4a8f-4fad-a74b-e23ae769dead" providerId="ADAL" clId="{9BC4A8D2-6BD3-4F6E-9B89-9E8D97E5DD9E}" dt="2026-05-08T12:03:19.288" v="98"/>
        <pc:sldMkLst>
          <pc:docMk/>
          <pc:sldMk cId="681867371" sldId="1122"/>
        </pc:sldMkLst>
      </pc:sldChg>
      <pc:sldChg chg="modSp mod">
        <pc:chgData name="Salima  Ben Najem" userId="5d5d9c33-4a8f-4fad-a74b-e23ae769dead" providerId="ADAL" clId="{9BC4A8D2-6BD3-4F6E-9B89-9E8D97E5DD9E}" dt="2026-05-11T10:23:47.258" v="1437" actId="20577"/>
        <pc:sldMkLst>
          <pc:docMk/>
          <pc:sldMk cId="1900031116" sldId="1141"/>
        </pc:sldMkLst>
        <pc:spChg chg="mod">
          <ac:chgData name="Salima  Ben Najem" userId="5d5d9c33-4a8f-4fad-a74b-e23ae769dead" providerId="ADAL" clId="{9BC4A8D2-6BD3-4F6E-9B89-9E8D97E5DD9E}" dt="2026-05-11T10:22:52.689" v="1393" actId="1076"/>
          <ac:spMkLst>
            <pc:docMk/>
            <pc:sldMk cId="1900031116" sldId="1141"/>
            <ac:spMk id="3" creationId="{8F5BD301-D061-ADB3-7ADC-365AB6C9ACA3}"/>
          </ac:spMkLst>
        </pc:spChg>
        <pc:spChg chg="mod">
          <ac:chgData name="Salima  Ben Najem" userId="5d5d9c33-4a8f-4fad-a74b-e23ae769dead" providerId="ADAL" clId="{9BC4A8D2-6BD3-4F6E-9B89-9E8D97E5DD9E}" dt="2026-05-11T10:23:47.258" v="1437" actId="20577"/>
          <ac:spMkLst>
            <pc:docMk/>
            <pc:sldMk cId="1900031116" sldId="1141"/>
            <ac:spMk id="6" creationId="{98F9DEAA-C3C7-C401-76EB-93B07ADD3C8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12:44.908" v="407" actId="20577"/>
        <pc:sldMkLst>
          <pc:docMk/>
          <pc:sldMk cId="2533850462" sldId="1148"/>
        </pc:sldMkLst>
        <pc:spChg chg="add mod">
          <ac:chgData name="Salima  Ben Najem" userId="5d5d9c33-4a8f-4fad-a74b-e23ae769dead" providerId="ADAL" clId="{9BC4A8D2-6BD3-4F6E-9B89-9E8D97E5DD9E}" dt="2026-05-08T12:11:48.103" v="385" actId="20577"/>
          <ac:spMkLst>
            <pc:docMk/>
            <pc:sldMk cId="2533850462" sldId="1148"/>
            <ac:spMk id="6" creationId="{2F56F66F-0C38-52B3-06F4-819311E0CB4F}"/>
          </ac:spMkLst>
        </pc:spChg>
        <pc:spChg chg="add mod">
          <ac:chgData name="Salima  Ben Najem" userId="5d5d9c33-4a8f-4fad-a74b-e23ae769dead" providerId="ADAL" clId="{9BC4A8D2-6BD3-4F6E-9B89-9E8D97E5DD9E}" dt="2026-05-08T12:12:44.908" v="407" actId="20577"/>
          <ac:spMkLst>
            <pc:docMk/>
            <pc:sldMk cId="2533850462" sldId="1148"/>
            <ac:spMk id="7" creationId="{ABE5C4C4-C2C3-1E4B-9B6D-58ABA848390E}"/>
          </ac:spMkLst>
        </pc:spChg>
        <pc:spChg chg="mod">
          <ac:chgData name="Salima  Ben Najem" userId="5d5d9c33-4a8f-4fad-a74b-e23ae769dead" providerId="ADAL" clId="{9BC4A8D2-6BD3-4F6E-9B89-9E8D97E5DD9E}" dt="2026-05-08T12:11:28.725" v="379" actId="1076"/>
          <ac:spMkLst>
            <pc:docMk/>
            <pc:sldMk cId="2533850462" sldId="1148"/>
            <ac:spMk id="12" creationId="{8896E8E9-A118-0553-D9BB-BF0EBB43242A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12:29.246" v="400" actId="20577"/>
        <pc:sldMkLst>
          <pc:docMk/>
          <pc:sldMk cId="2283574788" sldId="1149"/>
        </pc:sldMkLst>
        <pc:spChg chg="add mod">
          <ac:chgData name="Salima  Ben Najem" userId="5d5d9c33-4a8f-4fad-a74b-e23ae769dead" providerId="ADAL" clId="{9BC4A8D2-6BD3-4F6E-9B89-9E8D97E5DD9E}" dt="2026-05-08T12:12:14.081" v="393"/>
          <ac:spMkLst>
            <pc:docMk/>
            <pc:sldMk cId="2283574788" sldId="1149"/>
            <ac:spMk id="6" creationId="{A4A05E64-C5D3-9052-3F59-4EAF0DAB8CAF}"/>
          </ac:spMkLst>
        </pc:spChg>
        <pc:spChg chg="add mod">
          <ac:chgData name="Salima  Ben Najem" userId="5d5d9c33-4a8f-4fad-a74b-e23ae769dead" providerId="ADAL" clId="{9BC4A8D2-6BD3-4F6E-9B89-9E8D97E5DD9E}" dt="2026-05-08T12:12:29.246" v="400" actId="20577"/>
          <ac:spMkLst>
            <pc:docMk/>
            <pc:sldMk cId="2283574788" sldId="1149"/>
            <ac:spMk id="7" creationId="{0DF2DBE7-9449-3798-8483-F62E8B38A663}"/>
          </ac:spMkLst>
        </pc:spChg>
      </pc:sldChg>
      <pc:sldChg chg="modSp mod">
        <pc:chgData name="Salima  Ben Najem" userId="5d5d9c33-4a8f-4fad-a74b-e23ae769dead" providerId="ADAL" clId="{9BC4A8D2-6BD3-4F6E-9B89-9E8D97E5DD9E}" dt="2026-05-08T12:14:34.680" v="482" actId="20577"/>
        <pc:sldMkLst>
          <pc:docMk/>
          <pc:sldMk cId="4271165850" sldId="1150"/>
        </pc:sldMkLst>
        <pc:spChg chg="mod">
          <ac:chgData name="Salima  Ben Najem" userId="5d5d9c33-4a8f-4fad-a74b-e23ae769dead" providerId="ADAL" clId="{9BC4A8D2-6BD3-4F6E-9B89-9E8D97E5DD9E}" dt="2026-05-08T12:14:15.127" v="432" actId="6549"/>
          <ac:spMkLst>
            <pc:docMk/>
            <pc:sldMk cId="4271165850" sldId="1150"/>
            <ac:spMk id="3" creationId="{29F50856-4BF8-3FDB-27EA-73E3293766AF}"/>
          </ac:spMkLst>
        </pc:spChg>
        <pc:spChg chg="mod">
          <ac:chgData name="Salima  Ben Najem" userId="5d5d9c33-4a8f-4fad-a74b-e23ae769dead" providerId="ADAL" clId="{9BC4A8D2-6BD3-4F6E-9B89-9E8D97E5DD9E}" dt="2026-05-08T12:14:34.680" v="482" actId="20577"/>
          <ac:spMkLst>
            <pc:docMk/>
            <pc:sldMk cId="4271165850" sldId="1150"/>
            <ac:spMk id="10" creationId="{C981540E-E6B7-46DE-0135-6F90C3A953A8}"/>
          </ac:spMkLst>
        </pc:spChg>
      </pc:sldChg>
      <pc:sldChg chg="delSp mod delAnim">
        <pc:chgData name="Salima  Ben Najem" userId="5d5d9c33-4a8f-4fad-a74b-e23ae769dead" providerId="ADAL" clId="{9BC4A8D2-6BD3-4F6E-9B89-9E8D97E5DD9E}" dt="2026-05-08T12:14:38.838" v="483" actId="478"/>
        <pc:sldMkLst>
          <pc:docMk/>
          <pc:sldMk cId="627614407" sldId="1151"/>
        </pc:sldMkLst>
      </pc:sldChg>
      <pc:sldChg chg="addSp delSp modSp mod">
        <pc:chgData name="Salima  Ben Najem" userId="5d5d9c33-4a8f-4fad-a74b-e23ae769dead" providerId="ADAL" clId="{9BC4A8D2-6BD3-4F6E-9B89-9E8D97E5DD9E}" dt="2026-05-08T12:25:07.112" v="713" actId="207"/>
        <pc:sldMkLst>
          <pc:docMk/>
          <pc:sldMk cId="3985796395" sldId="1152"/>
        </pc:sldMkLst>
        <pc:spChg chg="add mod">
          <ac:chgData name="Salima  Ben Najem" userId="5d5d9c33-4a8f-4fad-a74b-e23ae769dead" providerId="ADAL" clId="{9BC4A8D2-6BD3-4F6E-9B89-9E8D97E5DD9E}" dt="2026-05-08T12:25:07.112" v="713" actId="207"/>
          <ac:spMkLst>
            <pc:docMk/>
            <pc:sldMk cId="3985796395" sldId="1152"/>
            <ac:spMk id="5" creationId="{1A61F31D-E205-F9D5-EAB5-7110EC9E288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25:02.139" v="712" actId="207"/>
        <pc:sldMkLst>
          <pc:docMk/>
          <pc:sldMk cId="2727183727" sldId="1153"/>
        </pc:sldMkLst>
        <pc:spChg chg="add mod">
          <ac:chgData name="Salima  Ben Najem" userId="5d5d9c33-4a8f-4fad-a74b-e23ae769dead" providerId="ADAL" clId="{9BC4A8D2-6BD3-4F6E-9B89-9E8D97E5DD9E}" dt="2026-05-08T12:25:02.139" v="712" actId="207"/>
          <ac:spMkLst>
            <pc:docMk/>
            <pc:sldMk cId="2727183727" sldId="1153"/>
            <ac:spMk id="4" creationId="{6A632BD9-5721-0E42-8473-A2D74CB1F2F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24:41.410" v="711" actId="14100"/>
        <pc:sldMkLst>
          <pc:docMk/>
          <pc:sldMk cId="3035555931" sldId="1154"/>
        </pc:sldMkLst>
        <pc:spChg chg="add mod">
          <ac:chgData name="Salima  Ben Najem" userId="5d5d9c33-4a8f-4fad-a74b-e23ae769dead" providerId="ADAL" clId="{9BC4A8D2-6BD3-4F6E-9B89-9E8D97E5DD9E}" dt="2026-05-08T12:24:41.410" v="711" actId="14100"/>
          <ac:spMkLst>
            <pc:docMk/>
            <pc:sldMk cId="3035555931" sldId="1154"/>
            <ac:spMk id="4" creationId="{93EBEF76-B608-2A56-AD78-0F60EFA126D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36:56.826" v="848" actId="1076"/>
        <pc:sldMkLst>
          <pc:docMk/>
          <pc:sldMk cId="2109047182" sldId="1155"/>
        </pc:sldMkLst>
        <pc:spChg chg="mod">
          <ac:chgData name="Salima  Ben Najem" userId="5d5d9c33-4a8f-4fad-a74b-e23ae769dead" providerId="ADAL" clId="{9BC4A8D2-6BD3-4F6E-9B89-9E8D97E5DD9E}" dt="2026-05-08T12:36:56.826" v="848" actId="1076"/>
          <ac:spMkLst>
            <pc:docMk/>
            <pc:sldMk cId="2109047182" sldId="1155"/>
            <ac:spMk id="4" creationId="{460B544B-0102-A177-592F-56AEE9BA10A8}"/>
          </ac:spMkLst>
        </pc:spChg>
        <pc:picChg chg="add mod">
          <ac:chgData name="Salima  Ben Najem" userId="5d5d9c33-4a8f-4fad-a74b-e23ae769dead" providerId="ADAL" clId="{9BC4A8D2-6BD3-4F6E-9B89-9E8D97E5DD9E}" dt="2026-05-08T12:29:44.871" v="814" actId="1076"/>
          <ac:picMkLst>
            <pc:docMk/>
            <pc:sldMk cId="2109047182" sldId="1155"/>
            <ac:picMk id="5" creationId="{B8764BA1-07BA-D289-DA2E-7ED9DCA808A7}"/>
          </ac:picMkLst>
        </pc:picChg>
      </pc:sldChg>
      <pc:sldChg chg="addSp modSp mod">
        <pc:chgData name="Salima  Ben Najem" userId="5d5d9c33-4a8f-4fad-a74b-e23ae769dead" providerId="ADAL" clId="{9BC4A8D2-6BD3-4F6E-9B89-9E8D97E5DD9E}" dt="2026-05-08T12:46:29.159" v="1066" actId="1036"/>
        <pc:sldMkLst>
          <pc:docMk/>
          <pc:sldMk cId="2243563775" sldId="1157"/>
        </pc:sldMkLst>
        <pc:spChg chg="mod">
          <ac:chgData name="Salima  Ben Najem" userId="5d5d9c33-4a8f-4fad-a74b-e23ae769dead" providerId="ADAL" clId="{9BC4A8D2-6BD3-4F6E-9B89-9E8D97E5DD9E}" dt="2026-05-08T12:40:25.627" v="900" actId="20577"/>
          <ac:spMkLst>
            <pc:docMk/>
            <pc:sldMk cId="2243563775" sldId="1157"/>
            <ac:spMk id="4" creationId="{D3D29CF6-617E-5966-9CCF-9DD617CFEC5A}"/>
          </ac:spMkLst>
        </pc:spChg>
        <pc:spChg chg="mod">
          <ac:chgData name="Salima  Ben Najem" userId="5d5d9c33-4a8f-4fad-a74b-e23ae769dead" providerId="ADAL" clId="{9BC4A8D2-6BD3-4F6E-9B89-9E8D97E5DD9E}" dt="2026-05-08T12:46:19.783" v="1043" actId="1076"/>
          <ac:spMkLst>
            <pc:docMk/>
            <pc:sldMk cId="2243563775" sldId="1157"/>
            <ac:spMk id="5" creationId="{667EF279-DF71-5A6D-C019-1D4C3DA5C49C}"/>
          </ac:spMkLst>
        </pc:spChg>
        <pc:picChg chg="add mod">
          <ac:chgData name="Salima  Ben Najem" userId="5d5d9c33-4a8f-4fad-a74b-e23ae769dead" providerId="ADAL" clId="{9BC4A8D2-6BD3-4F6E-9B89-9E8D97E5DD9E}" dt="2026-05-08T12:46:29.159" v="1066" actId="1036"/>
          <ac:picMkLst>
            <pc:docMk/>
            <pc:sldMk cId="2243563775" sldId="1157"/>
            <ac:picMk id="3" creationId="{6BD24478-F30D-BD18-29DE-CF91D8A0937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2:50:43.930" v="1109" actId="20577"/>
        <pc:sldMkLst>
          <pc:docMk/>
          <pc:sldMk cId="3984043371" sldId="1159"/>
        </pc:sldMkLst>
        <pc:spChg chg="mod">
          <ac:chgData name="Salima  Ben Najem" userId="5d5d9c33-4a8f-4fad-a74b-e23ae769dead" providerId="ADAL" clId="{9BC4A8D2-6BD3-4F6E-9B89-9E8D97E5DD9E}" dt="2026-05-08T12:50:43.930" v="1109" actId="20577"/>
          <ac:spMkLst>
            <pc:docMk/>
            <pc:sldMk cId="3984043371" sldId="1159"/>
            <ac:spMk id="2" creationId="{C00BADAC-7994-8D8D-7328-F784FDD0A4B3}"/>
          </ac:spMkLst>
        </pc:spChg>
        <pc:spChg chg="add mod">
          <ac:chgData name="Salima  Ben Najem" userId="5d5d9c33-4a8f-4fad-a74b-e23ae769dead" providerId="ADAL" clId="{9BC4A8D2-6BD3-4F6E-9B89-9E8D97E5DD9E}" dt="2026-05-08T12:46:44.369" v="1068" actId="2710"/>
          <ac:spMkLst>
            <pc:docMk/>
            <pc:sldMk cId="3984043371" sldId="1159"/>
            <ac:spMk id="3" creationId="{10610EF8-B812-C11D-543F-95D2A5407508}"/>
          </ac:spMkLst>
        </pc:spChg>
        <pc:spChg chg="add mod">
          <ac:chgData name="Salima  Ben Najem" userId="5d5d9c33-4a8f-4fad-a74b-e23ae769dead" providerId="ADAL" clId="{9BC4A8D2-6BD3-4F6E-9B89-9E8D97E5DD9E}" dt="2026-05-08T12:45:22.710" v="1033"/>
          <ac:spMkLst>
            <pc:docMk/>
            <pc:sldMk cId="3984043371" sldId="1159"/>
            <ac:spMk id="4" creationId="{02928720-ABC3-C185-31DD-259425B65C98}"/>
          </ac:spMkLst>
        </pc:spChg>
        <pc:picChg chg="add mod">
          <ac:chgData name="Salima  Ben Najem" userId="5d5d9c33-4a8f-4fad-a74b-e23ae769dead" providerId="ADAL" clId="{9BC4A8D2-6BD3-4F6E-9B89-9E8D97E5DD9E}" dt="2026-05-08T12:46:32.847" v="1067"/>
          <ac:picMkLst>
            <pc:docMk/>
            <pc:sldMk cId="3984043371" sldId="1159"/>
            <ac:picMk id="5" creationId="{D1C12C25-B925-8D80-BDD6-E3B6D42A2C5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08T12:25:35.339" v="716"/>
        <pc:sldMkLst>
          <pc:docMk/>
          <pc:sldMk cId="779981656" sldId="1160"/>
        </pc:sldMkLst>
        <pc:spChg chg="add mod">
          <ac:chgData name="Salima  Ben Najem" userId="5d5d9c33-4a8f-4fad-a74b-e23ae769dead" providerId="ADAL" clId="{9BC4A8D2-6BD3-4F6E-9B89-9E8D97E5DD9E}" dt="2026-05-08T12:25:35.339" v="716"/>
          <ac:spMkLst>
            <pc:docMk/>
            <pc:sldMk cId="779981656" sldId="1160"/>
            <ac:spMk id="4" creationId="{852B1CF7-8161-DD5F-D45C-EEC00FB58B9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27:30.239" v="795"/>
        <pc:sldMkLst>
          <pc:docMk/>
          <pc:sldMk cId="2204026593" sldId="1161"/>
        </pc:sldMkLst>
        <pc:spChg chg="add mod">
          <ac:chgData name="Salima  Ben Najem" userId="5d5d9c33-4a8f-4fad-a74b-e23ae769dead" providerId="ADAL" clId="{9BC4A8D2-6BD3-4F6E-9B89-9E8D97E5DD9E}" dt="2026-05-08T12:27:30.239" v="795"/>
          <ac:spMkLst>
            <pc:docMk/>
            <pc:sldMk cId="2204026593" sldId="1161"/>
            <ac:spMk id="5" creationId="{E5C6D7BA-A93C-0B69-4E5E-29BB9DF5A5C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39:17.849" v="869" actId="1076"/>
        <pc:sldMkLst>
          <pc:docMk/>
          <pc:sldMk cId="538178297" sldId="1164"/>
        </pc:sldMkLst>
        <pc:spChg chg="add mod">
          <ac:chgData name="Salima  Ben Najem" userId="5d5d9c33-4a8f-4fad-a74b-e23ae769dead" providerId="ADAL" clId="{9BC4A8D2-6BD3-4F6E-9B89-9E8D97E5DD9E}" dt="2026-05-08T12:39:17.849" v="869" actId="1076"/>
          <ac:spMkLst>
            <pc:docMk/>
            <pc:sldMk cId="538178297" sldId="1164"/>
            <ac:spMk id="4" creationId="{1CD04C31-E500-4202-3B48-E0FDDE2FD54C}"/>
          </ac:spMkLst>
        </pc:spChg>
        <pc:spChg chg="mod">
          <ac:chgData name="Salima  Ben Najem" userId="5d5d9c33-4a8f-4fad-a74b-e23ae769dead" providerId="ADAL" clId="{9BC4A8D2-6BD3-4F6E-9B89-9E8D97E5DD9E}" dt="2026-05-08T12:39:17.849" v="869" actId="1076"/>
          <ac:spMkLst>
            <pc:docMk/>
            <pc:sldMk cId="538178297" sldId="1164"/>
            <ac:spMk id="5" creationId="{08D91123-76ED-3192-B16C-2D1370D3FD5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2:51:59.923" v="1152" actId="20577"/>
        <pc:sldMkLst>
          <pc:docMk/>
          <pc:sldMk cId="2270395047" sldId="1165"/>
        </pc:sldMkLst>
        <pc:spChg chg="add mod">
          <ac:chgData name="Salima  Ben Najem" userId="5d5d9c33-4a8f-4fad-a74b-e23ae769dead" providerId="ADAL" clId="{9BC4A8D2-6BD3-4F6E-9B89-9E8D97E5DD9E}" dt="2026-05-08T12:39:34.945" v="872" actId="207"/>
          <ac:spMkLst>
            <pc:docMk/>
            <pc:sldMk cId="2270395047" sldId="1165"/>
            <ac:spMk id="4" creationId="{73FE3D1F-3DA3-60B5-7244-010AAC6DD8BC}"/>
          </ac:spMkLst>
        </pc:spChg>
        <pc:spChg chg="add mod">
          <ac:chgData name="Salima  Ben Najem" userId="5d5d9c33-4a8f-4fad-a74b-e23ae769dead" providerId="ADAL" clId="{9BC4A8D2-6BD3-4F6E-9B89-9E8D97E5DD9E}" dt="2026-05-08T12:39:23.253" v="871"/>
          <ac:spMkLst>
            <pc:docMk/>
            <pc:sldMk cId="2270395047" sldId="1165"/>
            <ac:spMk id="6" creationId="{C17DEF8E-0118-E009-C804-721A694717D8}"/>
          </ac:spMkLst>
        </pc:spChg>
        <pc:spChg chg="add mod">
          <ac:chgData name="Salima  Ben Najem" userId="5d5d9c33-4a8f-4fad-a74b-e23ae769dead" providerId="ADAL" clId="{9BC4A8D2-6BD3-4F6E-9B89-9E8D97E5DD9E}" dt="2026-05-08T12:51:59.923" v="1152" actId="20577"/>
          <ac:spMkLst>
            <pc:docMk/>
            <pc:sldMk cId="2270395047" sldId="1165"/>
            <ac:spMk id="7" creationId="{4A6B36E9-62F3-9EBF-CC67-3710EEEA0B05}"/>
          </ac:spMkLst>
        </pc:spChg>
      </pc:sldChg>
      <pc:sldChg chg="modSp add mod">
        <pc:chgData name="Salima  Ben Najem" userId="5d5d9c33-4a8f-4fad-a74b-e23ae769dead" providerId="ADAL" clId="{9BC4A8D2-6BD3-4F6E-9B89-9E8D97E5DD9E}" dt="2026-05-08T12:13:58.929" v="413" actId="108"/>
        <pc:sldMkLst>
          <pc:docMk/>
          <pc:sldMk cId="2424184112" sldId="1166"/>
        </pc:sldMkLst>
        <pc:spChg chg="mod">
          <ac:chgData name="Salima  Ben Najem" userId="5d5d9c33-4a8f-4fad-a74b-e23ae769dead" providerId="ADAL" clId="{9BC4A8D2-6BD3-4F6E-9B89-9E8D97E5DD9E}" dt="2026-05-08T12:13:50.704" v="412" actId="108"/>
          <ac:spMkLst>
            <pc:docMk/>
            <pc:sldMk cId="2424184112" sldId="1166"/>
            <ac:spMk id="23" creationId="{9AC8497C-0BAD-E15F-9074-CB3DE5B2E6AF}"/>
          </ac:spMkLst>
        </pc:spChg>
        <pc:spChg chg="mod">
          <ac:chgData name="Salima  Ben Najem" userId="5d5d9c33-4a8f-4fad-a74b-e23ae769dead" providerId="ADAL" clId="{9BC4A8D2-6BD3-4F6E-9B89-9E8D97E5DD9E}" dt="2026-05-08T12:13:58.929" v="413" actId="108"/>
          <ac:spMkLst>
            <pc:docMk/>
            <pc:sldMk cId="2424184112" sldId="1166"/>
            <ac:spMk id="26" creationId="{249147E9-53F6-835F-4439-33F46EC6E1AB}"/>
          </ac:spMkLst>
        </pc:spChg>
      </pc:sldChg>
      <pc:sldChg chg="modSp add mod">
        <pc:chgData name="Salima  Ben Najem" userId="5d5d9c33-4a8f-4fad-a74b-e23ae769dead" providerId="ADAL" clId="{9BC4A8D2-6BD3-4F6E-9B89-9E8D97E5DD9E}" dt="2026-05-08T12:29:01.393" v="810" actId="108"/>
        <pc:sldMkLst>
          <pc:docMk/>
          <pc:sldMk cId="922506857" sldId="1167"/>
        </pc:sldMkLst>
        <pc:spChg chg="mod">
          <ac:chgData name="Salima  Ben Najem" userId="5d5d9c33-4a8f-4fad-a74b-e23ae769dead" providerId="ADAL" clId="{9BC4A8D2-6BD3-4F6E-9B89-9E8D97E5DD9E}" dt="2026-05-08T12:28:54.706" v="809" actId="108"/>
          <ac:spMkLst>
            <pc:docMk/>
            <pc:sldMk cId="922506857" sldId="1167"/>
            <ac:spMk id="10" creationId="{F13CB9FD-27F9-52A9-8089-0B9623C52CF6}"/>
          </ac:spMkLst>
        </pc:spChg>
        <pc:spChg chg="mod">
          <ac:chgData name="Salima  Ben Najem" userId="5d5d9c33-4a8f-4fad-a74b-e23ae769dead" providerId="ADAL" clId="{9BC4A8D2-6BD3-4F6E-9B89-9E8D97E5DD9E}" dt="2026-05-08T12:29:01.393" v="810" actId="108"/>
          <ac:spMkLst>
            <pc:docMk/>
            <pc:sldMk cId="922506857" sldId="1167"/>
            <ac:spMk id="23" creationId="{B403F8E8-D9FE-BDF8-4AF7-A73F83053C15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5-13T21:03:27.135" v="157" actId="1076"/>
      <pc:docMkLst>
        <pc:docMk/>
      </pc:docMkLst>
      <pc:sldChg chg="addSp delSp modSp mod modAnim">
        <pc:chgData name="Salima  Ben Najem" userId="5d5d9c33-4a8f-4fad-a74b-e23ae769dead" providerId="ADAL" clId="{3B2DA2D5-F576-45EC-96B1-60930CA05631}" dt="2026-05-10T14:39:11.403" v="3" actId="1076"/>
        <pc:sldMkLst>
          <pc:docMk/>
          <pc:sldMk cId="3860729293" sldId="1079"/>
        </pc:sldMkLst>
        <pc:picChg chg="add mod">
          <ac:chgData name="Salima  Ben Najem" userId="5d5d9c33-4a8f-4fad-a74b-e23ae769dead" providerId="ADAL" clId="{3B2DA2D5-F576-45EC-96B1-60930CA05631}" dt="2026-05-10T14:39:11.403" v="3" actId="1076"/>
          <ac:picMkLst>
            <pc:docMk/>
            <pc:sldMk cId="3860729293" sldId="1079"/>
            <ac:picMk id="2" creationId="{B0707E61-E3D1-C8B4-6459-A75FCE8BA647}"/>
          </ac:picMkLst>
        </pc:picChg>
      </pc:sldChg>
      <pc:sldChg chg="modSp mod">
        <pc:chgData name="Salima  Ben Najem" userId="5d5d9c33-4a8f-4fad-a74b-e23ae769dead" providerId="ADAL" clId="{3B2DA2D5-F576-45EC-96B1-60930CA05631}" dt="2026-05-10T15:48:08.655" v="153" actId="20577"/>
        <pc:sldMkLst>
          <pc:docMk/>
          <pc:sldMk cId="1698378585" sldId="1095"/>
        </pc:sldMkLst>
        <pc:spChg chg="mod">
          <ac:chgData name="Salima  Ben Najem" userId="5d5d9c33-4a8f-4fad-a74b-e23ae769dead" providerId="ADAL" clId="{3B2DA2D5-F576-45EC-96B1-60930CA05631}" dt="2026-05-10T15:48:08.655" v="153" actId="20577"/>
          <ac:spMkLst>
            <pc:docMk/>
            <pc:sldMk cId="1698378585" sldId="1095"/>
            <ac:spMk id="5" creationId="{01BAB2A3-1E3A-A30C-8723-9090C5C1B389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10T14:41:52.362" v="110" actId="1076"/>
        <pc:sldMkLst>
          <pc:docMk/>
          <pc:sldMk cId="681867371" sldId="1122"/>
        </pc:sldMkLst>
        <pc:picChg chg="add mod">
          <ac:chgData name="Salima  Ben Najem" userId="5d5d9c33-4a8f-4fad-a74b-e23ae769dead" providerId="ADAL" clId="{3B2DA2D5-F576-45EC-96B1-60930CA05631}" dt="2026-05-10T14:41:52.362" v="110" actId="1076"/>
          <ac:picMkLst>
            <pc:docMk/>
            <pc:sldMk cId="681867371" sldId="1122"/>
            <ac:picMk id="6" creationId="{121D956F-30FF-9781-9334-BB9B3F1F3678}"/>
          </ac:picMkLst>
        </pc:picChg>
      </pc:sldChg>
      <pc:sldChg chg="modSp mod">
        <pc:chgData name="Salima  Ben Najem" userId="5d5d9c33-4a8f-4fad-a74b-e23ae769dead" providerId="ADAL" clId="{3B2DA2D5-F576-45EC-96B1-60930CA05631}" dt="2026-05-10T14:43:05.239" v="119" actId="1076"/>
        <pc:sldMkLst>
          <pc:docMk/>
          <pc:sldMk cId="1900031116" sldId="1141"/>
        </pc:sldMkLst>
        <pc:spChg chg="mod">
          <ac:chgData name="Salima  Ben Najem" userId="5d5d9c33-4a8f-4fad-a74b-e23ae769dead" providerId="ADAL" clId="{3B2DA2D5-F576-45EC-96B1-60930CA05631}" dt="2026-05-10T14:43:05.239" v="119" actId="1076"/>
          <ac:spMkLst>
            <pc:docMk/>
            <pc:sldMk cId="1900031116" sldId="1141"/>
            <ac:spMk id="6" creationId="{98F9DEAA-C3C7-C401-76EB-93B07ADD3C80}"/>
          </ac:spMkLst>
        </pc:spChg>
      </pc:sldChg>
      <pc:sldChg chg="addSp delSp modSp mod modAnim">
        <pc:chgData name="Salima  Ben Najem" userId="5d5d9c33-4a8f-4fad-a74b-e23ae769dead" providerId="ADAL" clId="{3B2DA2D5-F576-45EC-96B1-60930CA05631}" dt="2026-05-13T21:03:27.135" v="157" actId="1076"/>
        <pc:sldMkLst>
          <pc:docMk/>
          <pc:sldMk cId="627614407" sldId="1151"/>
        </pc:sldMkLst>
        <pc:spChg chg="add del mod">
          <ac:chgData name="Salima  Ben Najem" userId="5d5d9c33-4a8f-4fad-a74b-e23ae769dead" providerId="ADAL" clId="{3B2DA2D5-F576-45EC-96B1-60930CA05631}" dt="2026-05-13T21:02:56.104" v="154" actId="478"/>
          <ac:spMkLst>
            <pc:docMk/>
            <pc:sldMk cId="627614407" sldId="1151"/>
            <ac:spMk id="4" creationId="{68934D99-6E54-4EEA-2368-50E961DFD425}"/>
          </ac:spMkLst>
        </pc:spChg>
        <pc:picChg chg="add mod">
          <ac:chgData name="Salima  Ben Najem" userId="5d5d9c33-4a8f-4fad-a74b-e23ae769dead" providerId="ADAL" clId="{3B2DA2D5-F576-45EC-96B1-60930CA05631}" dt="2026-05-13T21:03:27.135" v="157" actId="1076"/>
          <ac:picMkLst>
            <pc:docMk/>
            <pc:sldMk cId="627614407" sldId="1151"/>
            <ac:picMk id="2" creationId="{42D3B666-7D5A-8F84-991A-6AA653EF693E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67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922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406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9323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1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71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2,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326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7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32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2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7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92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4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1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51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25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7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3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1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06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2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10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94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322063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18883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7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35.gif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6.png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7.png"/><Relationship Id="rId5" Type="http://schemas.openxmlformats.org/officeDocument/2006/relationships/image" Target="../media/image16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6.png"/><Relationship Id="rId4" Type="http://schemas.openxmlformats.org/officeDocument/2006/relationships/image" Target="../media/image5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57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10" Type="http://schemas.openxmlformats.org/officeDocument/2006/relationships/image" Target="../media/image16.png"/><Relationship Id="rId4" Type="http://schemas.openxmlformats.org/officeDocument/2006/relationships/customXml" Target="../ink/ink4.xml"/><Relationship Id="rId9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5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59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5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1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10.emf"/><Relationship Id="rId5" Type="http://schemas.openxmlformats.org/officeDocument/2006/relationships/customXml" Target="../ink/ink12.xml"/><Relationship Id="rId4" Type="http://schemas.openxmlformats.org/officeDocument/2006/relationships/image" Target="../media/image60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microsoft.com/office/2007/relationships/media" Target="../media/media7.mp4"/><Relationship Id="rId7" Type="http://schemas.openxmlformats.org/officeDocument/2006/relationships/image" Target="../media/image6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7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D701ED-B1C8-EFED-96BD-6824D036B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6" b="336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B969FD5-2D2A-0F37-E347-D314283CCAA0}"/>
              </a:ext>
            </a:extLst>
          </p:cNvPr>
          <p:cNvGrpSpPr/>
          <p:nvPr/>
        </p:nvGrpSpPr>
        <p:grpSpPr>
          <a:xfrm>
            <a:off x="435402" y="2492183"/>
            <a:ext cx="8157689" cy="2522220"/>
            <a:chOff x="301927" y="2788920"/>
            <a:chExt cx="7073283" cy="21869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9ACE606-130B-81F6-65FF-54E2D764F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27" y="2788920"/>
              <a:ext cx="1415838" cy="21717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2B0223A-C90B-5512-D011-380337B7C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5682" y="2804160"/>
              <a:ext cx="1415838" cy="21717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80EFCF9-0B21-4C75-C50F-E773CFAD4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436" y="2788920"/>
              <a:ext cx="1425774" cy="218694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1881635-7739-994D-A008-4798E3784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6807" y="2788920"/>
              <a:ext cx="1415838" cy="21717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7874095-2DB7-F2F6-DC73-24848512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4295" y="2804160"/>
              <a:ext cx="1407521" cy="2158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0B766E-E3E7-6E47-3D6F-7F89F2CE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4964787"/>
            <a:ext cx="3834716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949628" y="49647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2DA200-1793-841C-32DF-0F14F6D96F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9BB678D-9B8C-20AC-BAE7-5E2FF9B380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451F25-2230-DD24-F5BF-13C4F32C3F3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D045E1C-CCE0-88F4-205C-253CDB30690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373A5D2A-B2B0-8E96-C118-05EF33021E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/>
              <a:t>Point de langue : </a:t>
            </a:r>
            <a:r>
              <a:rPr lang="fr-MA" sz="1400" b="1" dirty="0"/>
              <a:t>les adverbes en -ment</a:t>
            </a:r>
            <a:endParaRPr lang="fr-FR" sz="1400" dirty="0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59461AF7-2B2C-449D-72B0-56D988C8BAD7}"/>
              </a:ext>
            </a:extLst>
          </p:cNvPr>
          <p:cNvSpPr txBox="1">
            <a:spLocks/>
          </p:cNvSpPr>
          <p:nvPr/>
        </p:nvSpPr>
        <p:spPr>
          <a:xfrm>
            <a:off x="2245716" y="2627373"/>
            <a:ext cx="4814111" cy="64012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</a:t>
            </a:r>
            <a:r>
              <a:rPr lang="fr-FR" sz="1300" dirty="0"/>
              <a:t>Comment est le minaret ? 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</a:t>
            </a:r>
            <a:r>
              <a:rPr lang="fr-FR" sz="1300" dirty="0"/>
              <a:t>Comment est le minaret ? </a:t>
            </a:r>
          </a:p>
        </p:txBody>
      </p:sp>
      <p:pic>
        <p:nvPicPr>
          <p:cNvPr id="1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B0AD656-7CF6-177A-ED78-98EC2F6B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</p:spPr>
      </p:pic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ABEC941-4459-132D-9D0C-7FCB3C8451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">
            <a:extLst>
              <a:ext uri="{FF2B5EF4-FFF2-40B4-BE49-F238E27FC236}">
                <a16:creationId xmlns:a16="http://schemas.microsoft.com/office/drawing/2014/main" id="{2CB27E79-FEB1-C366-F1BB-CC8AE09D10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9E3B8198-6424-F197-A532-53B76D263D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  <a:endParaRPr lang="fr-MA" sz="1400" dirty="0"/>
          </a:p>
        </p:txBody>
      </p:sp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DF427-5278-E131-2645-B9E48E56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AF783A-FB6F-2246-297D-3CA44D04F4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8F9EE1B-4BFE-F40A-DEE3-ECCBD1A57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2" name="WhatsApp Video 2026-05-09 at 17.13.37">
            <a:hlinkClick r:id="" action="ppaction://media"/>
            <a:extLst>
              <a:ext uri="{FF2B5EF4-FFF2-40B4-BE49-F238E27FC236}">
                <a16:creationId xmlns:a16="http://schemas.microsoft.com/office/drawing/2014/main" id="{B0707E61-E3D1-C8B4-6459-A75FCE8BA6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5716" y="2125630"/>
            <a:ext cx="7952568" cy="318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6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poser les questions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AE3AB8-B4EC-CC6C-C9D7-C0950B73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16112-B210-F58C-470C-8C4862895297}"/>
              </a:ext>
            </a:extLst>
          </p:cNvPr>
          <p:cNvSpPr/>
          <p:nvPr/>
        </p:nvSpPr>
        <p:spPr>
          <a:xfrm>
            <a:off x="712269" y="2563876"/>
            <a:ext cx="7986888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944CD4-3132-30FF-181F-AF18EB246EFF}"/>
              </a:ext>
            </a:extLst>
          </p:cNvPr>
          <p:cNvSpPr txBox="1"/>
          <p:nvPr/>
        </p:nvSpPr>
        <p:spPr>
          <a:xfrm>
            <a:off x="1310446" y="2828551"/>
            <a:ext cx="4401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 kern="0" dirty="0">
                <a:solidFill>
                  <a:srgbClr val="424D7B"/>
                </a:solidFill>
                <a:latin typeface="Dosis SemiBold" pitchFamily="2" charset="0"/>
              </a:rPr>
              <a:t>Comment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 minaret</a:t>
            </a:r>
            <a:r>
              <a:rPr lang="fr-FR" sz="3200" b="1" kern="0" dirty="0">
                <a:solidFill>
                  <a:srgbClr val="424D7B"/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1D9CBD-499D-7363-26E9-4ACAA41A8314}"/>
              </a:ext>
            </a:extLst>
          </p:cNvPr>
          <p:cNvSpPr txBox="1"/>
          <p:nvPr/>
        </p:nvSpPr>
        <p:spPr>
          <a:xfrm>
            <a:off x="1310445" y="3776475"/>
            <a:ext cx="5971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 kern="0" dirty="0">
                <a:solidFill>
                  <a:srgbClr val="424D7B"/>
                </a:solidFill>
                <a:latin typeface="Dosis SemiBold" pitchFamily="2" charset="0"/>
              </a:rPr>
              <a:t>Comment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 zellige marocain</a:t>
            </a:r>
            <a:r>
              <a:rPr lang="fr-FR" sz="3200" b="1" kern="0" dirty="0">
                <a:solidFill>
                  <a:srgbClr val="424D7B"/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5749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76A6EF-8E88-52F2-A7D3-7CE985A12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01BAB2A3-1E3A-A30C-8723-9090C5C1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703920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« Comment est le minaret ?  » «  Comment est le zellige marocain ? ».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79D-FABE-2A53-5C90-D3F50DE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E621E-CCFE-768D-85DA-B75A371F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MA" sz="16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990F47-8009-D334-6768-0540E329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424CB65-AF5A-E24E-B3B1-DA3253D21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6" name="FR_N5-N6_P5_SEM2_S3_AdP_P02">
            <a:hlinkClick r:id="" action="ppaction://media"/>
            <a:extLst>
              <a:ext uri="{FF2B5EF4-FFF2-40B4-BE49-F238E27FC236}">
                <a16:creationId xmlns:a16="http://schemas.microsoft.com/office/drawing/2014/main" id="{121D956F-30FF-9781-9334-BB9B3F1F36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7345" y="1952097"/>
            <a:ext cx="8174566" cy="354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ECD8-27D6-F42A-2EB0-47D9DFF4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5FEC0-D913-4B4F-6B63-B947C49E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CBE2B-B3FC-D50C-F2E1-E1D230B6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D3F224-1D20-708A-C65B-DC4D07215A10}"/>
              </a:ext>
            </a:extLst>
          </p:cNvPr>
          <p:cNvSpPr/>
          <p:nvPr/>
        </p:nvSpPr>
        <p:spPr>
          <a:xfrm>
            <a:off x="772815" y="2620866"/>
            <a:ext cx="7652093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060DA6-5A37-86C8-5B67-6E624B542815}"/>
              </a:ext>
            </a:extLst>
          </p:cNvPr>
          <p:cNvSpPr txBox="1"/>
          <p:nvPr/>
        </p:nvSpPr>
        <p:spPr>
          <a:xfrm>
            <a:off x="1419162" y="2847351"/>
            <a:ext cx="6579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Le minaret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sculpté</a:t>
            </a: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soigneusement</a:t>
            </a: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F42A90-25C5-E3D2-0534-34AF96991697}"/>
              </a:ext>
            </a:extLst>
          </p:cNvPr>
          <p:cNvSpPr txBox="1"/>
          <p:nvPr/>
        </p:nvSpPr>
        <p:spPr>
          <a:xfrm>
            <a:off x="1424408" y="3705120"/>
            <a:ext cx="506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Le zellige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posé</a:t>
            </a: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joliment.</a:t>
            </a:r>
          </a:p>
        </p:txBody>
      </p:sp>
    </p:spTree>
    <p:extLst>
      <p:ext uri="{BB962C8B-B14F-4D97-AF65-F5344CB8AC3E}">
        <p14:creationId xmlns:p14="http://schemas.microsoft.com/office/powerpoint/2010/main" val="3452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D084-4A3C-AD55-33DE-27D7F1343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283F2-3847-1C73-D271-B0441DB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2F0D5-839B-2C3F-F452-2263CA00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5BD301-D061-ADB3-7ADC-365AB6C9ACA3}"/>
              </a:ext>
            </a:extLst>
          </p:cNvPr>
          <p:cNvSpPr/>
          <p:nvPr/>
        </p:nvSpPr>
        <p:spPr>
          <a:xfrm>
            <a:off x="801459" y="2382667"/>
            <a:ext cx="7817495" cy="247840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F9DEAA-C3C7-C401-76EB-93B07ADD3C80}"/>
              </a:ext>
            </a:extLst>
          </p:cNvPr>
          <p:cNvSpPr txBox="1"/>
          <p:nvPr/>
        </p:nvSpPr>
        <p:spPr>
          <a:xfrm>
            <a:off x="801459" y="2483040"/>
            <a:ext cx="862245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La mosquée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décorée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élégamment</a:t>
            </a: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.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2060"/>
                </a:solidFill>
                <a:latin typeface="Dosis SemiBold" pitchFamily="2" charset="0"/>
              </a:rPr>
              <a:t>Les décorations sont réalisées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précisément.</a:t>
            </a:r>
          </a:p>
        </p:txBody>
      </p:sp>
    </p:spTree>
    <p:extLst>
      <p:ext uri="{BB962C8B-B14F-4D97-AF65-F5344CB8AC3E}">
        <p14:creationId xmlns:p14="http://schemas.microsoft.com/office/powerpoint/2010/main" val="19000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BF1847-AEF9-E3D1-9A08-BAFBAC5FE213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45C7E"/>
                </a:solidFill>
                <a:latin typeface="Dosis SemiBold" pitchFamily="2" charset="0"/>
              </a:rPr>
              <a:t>Comment est ________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E67ABA-609B-5FA6-8963-AAD52EA564C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31A5E0-E5A3-E809-12AA-AF2A63259D85}"/>
              </a:ext>
            </a:extLst>
          </p:cNvPr>
          <p:cNvSpPr txBox="1"/>
          <p:nvPr/>
        </p:nvSpPr>
        <p:spPr>
          <a:xfrm>
            <a:off x="6380562" y="3609126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__________ est sculpté  avec ________.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05E591-0E29-F3A1-93D8-26FB37F2B5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5"/>
          <a:stretch>
            <a:fillRect/>
          </a:stretch>
        </p:blipFill>
        <p:spPr>
          <a:xfrm>
            <a:off x="1033428" y="4346505"/>
            <a:ext cx="1235909" cy="11939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BE718F-6A9D-DE89-5580-C560271B7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30"/>
          <a:stretch>
            <a:fillRect/>
          </a:stretch>
        </p:blipFill>
        <p:spPr>
          <a:xfrm>
            <a:off x="6807529" y="4373821"/>
            <a:ext cx="1316782" cy="126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13749-2477-E016-49A1-244894A7C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54F4A7-7EEC-955A-F400-2305DC2C13E1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DCAF587-B73F-D751-20B4-AFB0399B8622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C59E945-4A28-49D5-0A55-ECA4A8438D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F394525-B645-1FCB-C0B5-19865666EE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AFF4C9-86B7-69CB-38BC-8746CFF8082E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45C7E"/>
                </a:solidFill>
                <a:latin typeface="Dosis SemiBold" pitchFamily="2" charset="0"/>
              </a:rPr>
              <a:t>Comment est ________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0286A2F-705C-FF71-146D-99BE837481B8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FB1F68-439B-1C15-2F25-32A877AB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0BE0C1-B77C-55D8-8124-15EB4A159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EAB53EC-9690-E2EA-C5D4-8E04BAA79CD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998FBC-0ACF-5B34-E405-B0C2025DCEA3}"/>
              </a:ext>
            </a:extLst>
          </p:cNvPr>
          <p:cNvSpPr txBox="1"/>
          <p:nvPr/>
        </p:nvSpPr>
        <p:spPr>
          <a:xfrm>
            <a:off x="6380562" y="3609126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______ est restauré avec ________.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1C7191-44E1-86B6-FDA0-D7F5F1BA5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0"/>
          <a:stretch>
            <a:fillRect/>
          </a:stretch>
        </p:blipFill>
        <p:spPr>
          <a:xfrm>
            <a:off x="1071341" y="4434798"/>
            <a:ext cx="1142228" cy="10928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F98939-74CB-C024-E1C6-36D592815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91"/>
          <a:stretch>
            <a:fillRect/>
          </a:stretch>
        </p:blipFill>
        <p:spPr>
          <a:xfrm>
            <a:off x="6940137" y="4434798"/>
            <a:ext cx="1132522" cy="109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3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5EC49-8643-87D2-89AF-48D4A2EA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B074FC-E4F4-CF2C-3965-C62767E8B9D3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90D8108-4178-B402-AA67-700A1732AA9D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3E30EBB-583A-3606-C9BC-33B4C6C565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97E7D414-F2BA-9A69-C23A-6BB0CFA8D9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C5C140-C8AA-D477-1BAE-FDE9BF0B7674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45C7E"/>
                </a:solidFill>
                <a:latin typeface="Dosis SemiBold" pitchFamily="2" charset="0"/>
              </a:rPr>
              <a:t>Comment est ________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5F44791E-5689-7D0B-56F4-82829296AE1F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FF1A3FB-1B86-E9B7-E699-3B1E939C0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487141E-580F-F91D-CC07-1D67046CA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9A169F-0786-2B8C-02E6-4534D0EDFDC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BC93BD-F842-BD7F-F68E-EC5F0065070A}"/>
              </a:ext>
            </a:extLst>
          </p:cNvPr>
          <p:cNvSpPr txBox="1"/>
          <p:nvPr/>
        </p:nvSpPr>
        <p:spPr>
          <a:xfrm>
            <a:off x="6380562" y="3508843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__________ est posé __________.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A4C0C98-9BAF-9509-EE72-2903346702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95"/>
          <a:stretch>
            <a:fillRect/>
          </a:stretch>
        </p:blipFill>
        <p:spPr>
          <a:xfrm>
            <a:off x="1047478" y="4255347"/>
            <a:ext cx="1258008" cy="12015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EC7C87-E340-CDF6-0318-004CB189FB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4"/>
          <a:stretch>
            <a:fillRect/>
          </a:stretch>
        </p:blipFill>
        <p:spPr>
          <a:xfrm>
            <a:off x="6948900" y="4304215"/>
            <a:ext cx="1283359" cy="129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20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21320" y="2895660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A9C2B1-5DAC-1672-46D8-D1F28F91E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2EA7DB-DB40-2E3D-7710-FDA503E388CC}"/>
              </a:ext>
            </a:extLst>
          </p:cNvPr>
          <p:cNvSpPr txBox="1"/>
          <p:nvPr/>
        </p:nvSpPr>
        <p:spPr>
          <a:xfrm>
            <a:off x="444843" y="3664647"/>
            <a:ext cx="24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45C7E"/>
                </a:solidFill>
                <a:latin typeface="Dosis SemiBold" pitchFamily="2" charset="0"/>
              </a:rPr>
              <a:t>Comment est ________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E1EEDA-322F-E29D-B423-EE1642A15C94}"/>
              </a:ext>
            </a:extLst>
          </p:cNvPr>
          <p:cNvSpPr txBox="1"/>
          <p:nvPr/>
        </p:nvSpPr>
        <p:spPr>
          <a:xfrm>
            <a:off x="6380562" y="3508843"/>
            <a:ext cx="217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__________ est 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0118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58E2-09F8-7CAE-755C-17C155FA9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B16E77-C327-F770-1F92-D339C542E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7C528D0-D400-A1C9-3C92-1F8C593AA3C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53351" y="2587000"/>
            <a:ext cx="6399849" cy="756000"/>
          </a:xfrm>
        </p:spPr>
        <p:txBody>
          <a:bodyPr/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Comment est le minaret ?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Comment est le minaret ?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F52B542-D1F4-14B3-0A06-6587546549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3D22C57F-BFDA-55E5-F074-D8AB234BBB6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60E0A11-73E0-D053-C330-36ABD04BBB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F871B81-F209-4302-8B9C-3DE3147B9B56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Ecrit : Point de langue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0686E0B1-F61B-3941-5BBA-83891BD4F088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 de langue : les adverbes en -ment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A8AA71CD-91C3-BD78-F3FE-56FF819E39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0525873-7D8C-5544-331E-92150AFA0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B434B2-A843-D2EF-E482-7C37A27C0808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AE97C35-9FB1-7737-25A6-382E69CC193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5794386-2DEE-F13E-B4B3-5C2D84B2E1B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D128EAA-CEBC-FE2B-94E0-49DA5912BD6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825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utiliser les adverbes en –ment.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AD6ADE-5696-A0CA-6F3F-7E88422F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F50856-4BF8-3FDB-27EA-73E3293766AF}"/>
              </a:ext>
            </a:extLst>
          </p:cNvPr>
          <p:cNvSpPr/>
          <p:nvPr/>
        </p:nvSpPr>
        <p:spPr>
          <a:xfrm>
            <a:off x="1117769" y="2765054"/>
            <a:ext cx="6648112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Les adverbes en -ment</a:t>
            </a:r>
          </a:p>
        </p:txBody>
      </p:sp>
    </p:spTree>
    <p:extLst>
      <p:ext uri="{BB962C8B-B14F-4D97-AF65-F5344CB8AC3E}">
        <p14:creationId xmlns:p14="http://schemas.microsoft.com/office/powerpoint/2010/main" val="42711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4" name="Langue N5 SEM2 S3">
            <a:hlinkClick r:id="" action="ppaction://media"/>
            <a:extLst>
              <a:ext uri="{FF2B5EF4-FFF2-40B4-BE49-F238E27FC236}">
                <a16:creationId xmlns:a16="http://schemas.microsoft.com/office/drawing/2014/main" id="{8EE9CD1F-4802-A0BB-E8BB-6F9CC633DC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4184" y="1926001"/>
            <a:ext cx="7423998" cy="417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29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39984-E1D6-4009-0721-E2B869C0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EDEA59-A90F-661A-65DD-4A9AB9F5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7C3683-BE8A-E865-EEC3-EE89D2B5FB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69"/>
          <a:stretch>
            <a:fillRect/>
          </a:stretch>
        </p:blipFill>
        <p:spPr>
          <a:xfrm>
            <a:off x="755117" y="1946788"/>
            <a:ext cx="7402928" cy="408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9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BA0BC1-1267-40C0-92E4-A225ACF85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78551-0A43-D275-6436-C70CAEA0F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les mots en couleur en adverbes en –ment.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44D514-3BCA-F159-6E71-D358CA9B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0F084A-F8D7-0991-2C05-DF11CA319583}"/>
              </a:ext>
            </a:extLst>
          </p:cNvPr>
          <p:cNvSpPr/>
          <p:nvPr/>
        </p:nvSpPr>
        <p:spPr>
          <a:xfrm>
            <a:off x="420131" y="3299997"/>
            <a:ext cx="8023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Les mosquées au Maroc sont construites </a:t>
            </a:r>
            <a:r>
              <a:rPr lang="fr-FR" sz="2800" b="1" kern="0" dirty="0">
                <a:solidFill>
                  <a:srgbClr val="00ACA4"/>
                </a:solidFill>
                <a:latin typeface="Dosis SemiBold" pitchFamily="2" charset="0"/>
              </a:rPr>
              <a:t>avec patience. </a:t>
            </a:r>
          </a:p>
        </p:txBody>
      </p:sp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428F6-B6AB-C046-10DA-EBCF5927340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9C927-99E1-B5E5-3510-BCE740BC6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4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8CD774-D482-E970-5EB1-80FF20B2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632BD9-5721-0E42-8473-A2D74CB1F2F7}"/>
              </a:ext>
            </a:extLst>
          </p:cNvPr>
          <p:cNvSpPr/>
          <p:nvPr/>
        </p:nvSpPr>
        <p:spPr>
          <a:xfrm>
            <a:off x="420131" y="3299997"/>
            <a:ext cx="8023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Les mosquées au Maroc sont construites </a:t>
            </a:r>
            <a:r>
              <a:rPr lang="fr-FR" sz="2800" b="1" kern="0" dirty="0">
                <a:solidFill>
                  <a:srgbClr val="00ACA4"/>
                </a:solidFill>
                <a:latin typeface="Dosis SemiBold" pitchFamily="2" charset="0"/>
              </a:rPr>
              <a:t>patiemment.</a:t>
            </a:r>
            <a:r>
              <a:rPr lang="fr-FR" sz="2800" b="1" kern="0" dirty="0">
                <a:solidFill>
                  <a:srgbClr val="FF0000"/>
                </a:solidFill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0458D44-70BC-9546-1039-7CCB5050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AEC13C-E1B8-4E3D-42DA-5AEB8FFBDA21}"/>
              </a:ext>
            </a:extLst>
          </p:cNvPr>
          <p:cNvSpPr/>
          <p:nvPr/>
        </p:nvSpPr>
        <p:spPr>
          <a:xfrm>
            <a:off x="1054443" y="3167390"/>
            <a:ext cx="73646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La médersa Ben Youssef est décorée </a:t>
            </a:r>
            <a:r>
              <a:rPr lang="fr-FR" sz="2800" b="1" kern="0" dirty="0">
                <a:solidFill>
                  <a:srgbClr val="00ACA4"/>
                </a:solidFill>
                <a:latin typeface="Dosis SemiBold" pitchFamily="2" charset="0"/>
              </a:rPr>
              <a:t>avec soin.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A6BF5D4-E871-6CEB-78DE-CB1FB2726E86}"/>
              </a:ext>
            </a:extLst>
          </p:cNvPr>
          <p:cNvSpPr txBox="1">
            <a:spLocks/>
          </p:cNvSpPr>
          <p:nvPr/>
        </p:nvSpPr>
        <p:spPr>
          <a:xfrm>
            <a:off x="1770260" y="7675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vos ardoises, transformez les mots en couleur en adverbes en –ment.</a:t>
            </a:r>
          </a:p>
        </p:txBody>
      </p:sp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FD1E-DF67-687B-6D4A-DB9A12BB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8E40C-66DE-3AB6-A4E1-D3963A98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1FAD21-4F3F-82D3-8D46-A6AA36D9255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A8443F-8196-19F3-F3D3-7E2DC9FAF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7B3EEB-3E36-F757-0641-F98FB242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EBEF76-B608-2A56-AD78-0F60EFA126D7}"/>
              </a:ext>
            </a:extLst>
          </p:cNvPr>
          <p:cNvSpPr/>
          <p:nvPr/>
        </p:nvSpPr>
        <p:spPr>
          <a:xfrm>
            <a:off x="823785" y="3167390"/>
            <a:ext cx="7834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La médersa Ben Youssef est décorée </a:t>
            </a:r>
            <a:r>
              <a:rPr lang="fr-FR" sz="2800" b="1" kern="0" dirty="0">
                <a:solidFill>
                  <a:srgbClr val="00ACA4"/>
                </a:solidFill>
                <a:latin typeface="Dosis SemiBold" pitchFamily="2" charset="0"/>
              </a:rPr>
              <a:t>soigneusement.</a:t>
            </a:r>
          </a:p>
        </p:txBody>
      </p:sp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ABF1-2CDE-E621-A3C0-575AEC3E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1E6C28D-D3D0-61AE-70D3-8F8F9053E79B}"/>
              </a:ext>
            </a:extLst>
          </p:cNvPr>
          <p:cNvSpPr txBox="1"/>
          <p:nvPr/>
        </p:nvSpPr>
        <p:spPr>
          <a:xfrm>
            <a:off x="119448" y="2974606"/>
            <a:ext cx="8905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 minaret est construit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avec solidité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. </a:t>
            </a:r>
            <a:endParaRPr lang="fr-MA" sz="32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02687E-9BCB-D4B1-0596-7A85DAF2A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B514E61-F97B-6094-C825-88F75CF3C538}"/>
              </a:ext>
            </a:extLst>
          </p:cNvPr>
          <p:cNvSpPr txBox="1">
            <a:spLocks/>
          </p:cNvSpPr>
          <p:nvPr/>
        </p:nvSpPr>
        <p:spPr>
          <a:xfrm>
            <a:off x="1770260" y="7675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vos ardoises, transformez les mots couleur en adverbes en –ment.</a:t>
            </a:r>
          </a:p>
        </p:txBody>
      </p:sp>
    </p:spTree>
    <p:extLst>
      <p:ext uri="{BB962C8B-B14F-4D97-AF65-F5344CB8AC3E}">
        <p14:creationId xmlns:p14="http://schemas.microsoft.com/office/powerpoint/2010/main" val="4252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FF91-CDEF-3486-5186-5E4C6C29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9463D-2F39-2DBB-3EB3-3B592B8B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8AC11B-A5F4-D7C5-6527-0D5C24F31E5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21CF4C-8884-7D0B-D86B-6466B3C41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87A5-2405-7495-DC72-87366CC3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622C0-6A2D-8C72-4C49-EBC7CEDF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1F2C00-29ED-7E39-154C-19E273519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26E605-97F3-1451-35A9-D1C17A5241F1}"/>
              </a:ext>
            </a:extLst>
          </p:cNvPr>
          <p:cNvSpPr txBox="1"/>
          <p:nvPr/>
        </p:nvSpPr>
        <p:spPr>
          <a:xfrm>
            <a:off x="119448" y="2974606"/>
            <a:ext cx="8905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 minaret est construit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solidement.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32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5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BF19571-4DCC-7B26-ED71-26C2E981B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71" y="1608119"/>
            <a:ext cx="3394470" cy="520664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42E01AB-E4E4-4C54-7FDD-B1FCB5FF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121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AD19CE-1633-D5AD-41C6-1E95FCB27BFF}"/>
              </a:ext>
            </a:extLst>
          </p:cNvPr>
          <p:cNvSpPr/>
          <p:nvPr/>
        </p:nvSpPr>
        <p:spPr>
          <a:xfrm>
            <a:off x="2889384" y="3731738"/>
            <a:ext cx="3219644" cy="124391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53E5F1-2F34-E2F8-538E-63E2B8851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2.  Je vais expliquer la consigne et passer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616" y="1841164"/>
            <a:ext cx="3175672" cy="31756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C7FEB7-D2AB-8154-7304-5CE5A6F53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75CB6F-9EA8-895D-401B-765679DF1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052" y="2406797"/>
            <a:ext cx="4793884" cy="367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9A09C7F-8E68-ED8C-4C4A-3A7C99530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31" y="1608119"/>
            <a:ext cx="6214738" cy="47626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F7E371-5E2C-E4FF-FFB9-BD6839326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453678-4A55-D729-17EB-EA7A22BBBD33}"/>
              </a:ext>
            </a:extLst>
          </p:cNvPr>
          <p:cNvSpPr txBox="1"/>
          <p:nvPr/>
        </p:nvSpPr>
        <p:spPr>
          <a:xfrm>
            <a:off x="2606468" y="3477804"/>
            <a:ext cx="4552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mosquée est décorée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1559F2-B815-35C0-4534-F965DDDB1128}"/>
              </a:ext>
            </a:extLst>
          </p:cNvPr>
          <p:cNvSpPr txBox="1"/>
          <p:nvPr/>
        </p:nvSpPr>
        <p:spPr>
          <a:xfrm>
            <a:off x="2606467" y="4525540"/>
            <a:ext cx="4214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médersa est restaurée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patiemment.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191DD4-4A63-0349-A6F2-4FFCB07BB771}"/>
              </a:ext>
            </a:extLst>
          </p:cNvPr>
          <p:cNvSpPr txBox="1"/>
          <p:nvPr/>
        </p:nvSpPr>
        <p:spPr>
          <a:xfrm>
            <a:off x="2606466" y="5747599"/>
            <a:ext cx="3481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palais est orné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joliment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1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7A309F-A000-939A-33FC-FFD814E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 de langue : les adverbes en -ment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55986" y="2598071"/>
            <a:ext cx="5839411" cy="756000"/>
          </a:xfrm>
        </p:spPr>
        <p:txBody>
          <a:bodyPr/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Comment est le minaret ?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Comment est le minaret ?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Lecture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8594CE-44F2-699F-6AE0-18537077598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E0DF1C-A1B1-D9F0-E8C1-4ED8FB8ED9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76CB0-E27A-049D-2DB8-EAF76CC8F82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C7FC735-65FA-350D-C021-4B33353F09E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2229244-AADC-2904-2668-206C7FA2C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5031096-9F6B-3CF7-10FA-A4D2DD2514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0B544B-0102-A177-592F-56AEE9BA10A8}"/>
              </a:ext>
            </a:extLst>
          </p:cNvPr>
          <p:cNvSpPr txBox="1"/>
          <p:nvPr/>
        </p:nvSpPr>
        <p:spPr>
          <a:xfrm>
            <a:off x="696151" y="1933031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 ce que Karim a découvert à la Koutoubia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190AFF-B2D8-B7A6-9AAD-7AFDE3EA499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484" b="50000"/>
          <a:stretch>
            <a:fillRect/>
          </a:stretch>
        </p:blipFill>
        <p:spPr>
          <a:xfrm>
            <a:off x="2371540" y="2700336"/>
            <a:ext cx="4400920" cy="243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4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6825A-B7B4-30C6-1492-AAC0281E8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3E7C587-F9A8-FCF0-1098-75337FA8DC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38C8C21-63BA-2AA3-18A8-AABEA91E5D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51ACAE2-0940-5273-B3CB-460206B0E8E7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9D3562-580A-2156-C51F-814E8AA3B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D91123-76ED-3192-B16C-2D1370D3FD5D}"/>
              </a:ext>
            </a:extLst>
          </p:cNvPr>
          <p:cNvSpPr txBox="1"/>
          <p:nvPr/>
        </p:nvSpPr>
        <p:spPr>
          <a:xfrm>
            <a:off x="492068" y="2784272"/>
            <a:ext cx="492944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Karim a découvert un parc de jeux.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Karim a découvert un marché.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Karim a découvert un grand minaret.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Karim a découvert le zellige marocain.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D04C31-E500-4202-3B48-E0FDDE2FD54C}"/>
              </a:ext>
            </a:extLst>
          </p:cNvPr>
          <p:cNvSpPr txBox="1"/>
          <p:nvPr/>
        </p:nvSpPr>
        <p:spPr>
          <a:xfrm>
            <a:off x="843619" y="2097968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 ce que Karim a découvert à la Koutoubia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920837-6790-42DF-B2DC-A7A5571E06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484" b="50000"/>
          <a:stretch>
            <a:fillRect/>
          </a:stretch>
        </p:blipFill>
        <p:spPr>
          <a:xfrm>
            <a:off x="5344815" y="2888840"/>
            <a:ext cx="3205882" cy="17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7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6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8C16-B691-D9AC-A889-923F69E6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256E828-C5AB-A4C3-F0EF-3EFBBEF930D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2C4A40A-9084-757E-E29A-5D17D948FAD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5BD5ABAC-B925-5348-7756-DF62441AE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4A6B36E9-62F3-9EBF-CC67-3710EEEA0B05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3, Karim a découvert un grand minaret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03CA47A-AF64-2859-85F2-EB2E96A68944}"/>
              </a:ext>
            </a:extLst>
          </p:cNvPr>
          <p:cNvSpPr txBox="1"/>
          <p:nvPr/>
        </p:nvSpPr>
        <p:spPr>
          <a:xfrm>
            <a:off x="492068" y="2784272"/>
            <a:ext cx="492944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Karim a découvert un parc de jeux.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Karim a découvert un marché.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Karim a découvert un grand minaret.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Karim a découvert le zellige marocain.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EFCB31-CC1D-C390-F2EF-1DB732B2C0DB}"/>
              </a:ext>
            </a:extLst>
          </p:cNvPr>
          <p:cNvSpPr txBox="1"/>
          <p:nvPr/>
        </p:nvSpPr>
        <p:spPr>
          <a:xfrm>
            <a:off x="843619" y="2097968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 ce que Karim a découvert à la Koutoubia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DDEDCA-C629-5144-D3F6-BE9AE04D5A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484" b="50000"/>
          <a:stretch>
            <a:fillRect/>
          </a:stretch>
        </p:blipFill>
        <p:spPr>
          <a:xfrm>
            <a:off x="5344815" y="2888840"/>
            <a:ext cx="3205882" cy="17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9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3C55364-5CDC-D31B-890E-74EB76561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0" t="49857" r="1" b="-1987"/>
          <a:stretch>
            <a:fillRect/>
          </a:stretch>
        </p:blipFill>
        <p:spPr>
          <a:xfrm>
            <a:off x="460954" y="2982599"/>
            <a:ext cx="5604416" cy="138847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livrets à la page 119. Avec votre voisin, vous allez lire et répondre aux questions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891335" y="2690106"/>
            <a:ext cx="2791711" cy="21409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64725B-EB71-297D-B09F-A4E2B91CC9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239" y="3242890"/>
            <a:ext cx="261813" cy="96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E908-62B1-F385-58AA-3763CD71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076879-8897-E792-6F84-8303D7AB6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06" y="2690804"/>
            <a:ext cx="8437595" cy="20545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D29BA7-AFAD-A03B-0084-636E84A1BE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377AA5-9DFE-E56F-84BA-C9F93F3C73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9D0B6C4-4969-4CF0-A09B-5EC3EDD6546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est réponse est : «  1.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Koutoubia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est joliment décorée. » 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D98D18-A8D1-8214-ECB5-7B8AED642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B0B30A4-BBFE-C0FE-F961-89E554668AB1}"/>
              </a:ext>
            </a:extLst>
          </p:cNvPr>
          <p:cNvSpPr txBox="1"/>
          <p:nvPr/>
        </p:nvSpPr>
        <p:spPr>
          <a:xfrm>
            <a:off x="4656942" y="3155160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803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317DC0B-A422-858F-4C0B-F7F7FB3A1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37" y="1790250"/>
            <a:ext cx="3128862" cy="47992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</a:t>
            </a:r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page 119. 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1F45E8-5B08-8C45-17AA-C8D9E1DFC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05F141-BCA0-9234-2F96-80E0749E52FD}"/>
              </a:ext>
            </a:extLst>
          </p:cNvPr>
          <p:cNvSpPr/>
          <p:nvPr/>
        </p:nvSpPr>
        <p:spPr>
          <a:xfrm>
            <a:off x="3326009" y="3895759"/>
            <a:ext cx="2078183" cy="83126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7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DC-EC3A-39AA-AA67-639C1E9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8CFB4D-51AC-4889-A17F-54A48D5B8679}">
  <ds:schemaRefs>
    <ds:schemaRef ds:uri="http://schemas.microsoft.com/office/2006/documentManagement/types"/>
    <ds:schemaRef ds:uri="http://purl.org/dc/dcmitype/"/>
    <ds:schemaRef ds:uri="7276290a-b6fc-4cea-887e-88482890cd96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d8db30b5-515f-47c2-aaaa-9e753899d7f9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1BB30CE-91B5-4E9D-A5F7-3A290A0C35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E2BD5B-B2D0-443A-A3A1-479DD34063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10061</TotalTime>
  <Words>960</Words>
  <Application>Microsoft Office PowerPoint</Application>
  <PresentationFormat>Affichage à l'écran (4:3)</PresentationFormat>
  <Paragraphs>132</Paragraphs>
  <Slides>45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45</vt:i4>
      </vt:variant>
    </vt:vector>
  </HeadingPairs>
  <TitlesOfParts>
    <vt:vector size="65" baseType="lpstr">
      <vt:lpstr>Dosis</vt:lpstr>
      <vt:lpstr>Dosis SemiBold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1_Env-Enseignant</vt:lpstr>
      <vt:lpstr>2_Lecture</vt:lpstr>
      <vt:lpstr>3_Lecture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Aujourd’hui, nous allons apprendre à poser une question avec Majd et Nada. Soyez attentifs. </vt:lpstr>
      <vt:lpstr>Lecture de la vidéo. </vt:lpstr>
      <vt:lpstr>Maintenant, nous allons apprendre à poser les questions comme Majd et Nada. Répétons ensemble. </vt:lpstr>
      <vt:lpstr>Maintenant, nous allons apprendre à répondre aux questions : « Comment est le minaret ?  » «  Comment est le zellige marocain ? ». </vt:lpstr>
      <vt:lpstr>Lecture de la vidéo. </vt:lpstr>
      <vt:lpstr>Maintenant, nous allons apprendre à répondre comme Majd et Nada. Répétons ensemble. </vt:lpstr>
      <vt:lpstr>Voici d’autres exemples :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Nous allons apprendre à utiliser les adverbes en –ment.</vt:lpstr>
      <vt:lpstr>Lecture de la vidéo.</vt:lpstr>
      <vt:lpstr>Répétons ensemble. </vt:lpstr>
      <vt:lpstr>Prenez vos ardoises.</vt:lpstr>
      <vt:lpstr>Sur vos ardoises, transformez les mots en couleur en adverbes en –ment.</vt:lpstr>
      <vt:lpstr>Levez les ardoises. </vt:lpstr>
      <vt:lpstr>Corrigez. </vt:lpstr>
      <vt:lpstr>Présentation PowerPoint</vt:lpstr>
      <vt:lpstr>Levez les ardoises. </vt:lpstr>
      <vt:lpstr>Corrigez.</vt:lpstr>
      <vt:lpstr>Présentation PowerPoint</vt:lpstr>
      <vt:lpstr>Levez les ardoises. </vt:lpstr>
      <vt:lpstr>Corrigez.</vt:lpstr>
      <vt:lpstr>Prenez vos livrets à la page 121.</vt:lpstr>
      <vt:lpstr>Présentation PowerPoint</vt:lpstr>
      <vt:lpstr>Présentation PowerPoint</vt:lpstr>
      <vt:lpstr>Plan de la séance 3</vt:lpstr>
      <vt:lpstr>Maintenant, nous allons faire de la lecture.</vt:lpstr>
      <vt:lpstr>Présentation PowerPoint</vt:lpstr>
      <vt:lpstr>Présentation PowerPoint</vt:lpstr>
      <vt:lpstr>Prenez vos ardoises.</vt:lpstr>
      <vt:lpstr>Présentation PowerPoint</vt:lpstr>
      <vt:lpstr>Prenez vos livrets à la page 119. Avec votre voisin, vous allez lire et répondre aux questions de l’activité 4. Je vais circuler entre les rangs pour vous aider. </vt:lpstr>
      <vt:lpstr>Présentation PowerPoint</vt:lpstr>
      <vt:lpstr>Notez les devoirs à faire à la maison. Vous allez lire et recopier le dialogue de la page 119.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RCDL</dc:creator>
  <cp:lastModifiedBy>KHALID.RAMNI</cp:lastModifiedBy>
  <cp:revision>53</cp:revision>
  <cp:lastPrinted>2025-08-13T10:11:39Z</cp:lastPrinted>
  <dcterms:created xsi:type="dcterms:W3CDTF">2025-08-01T12:31:49Z</dcterms:created>
  <dcterms:modified xsi:type="dcterms:W3CDTF">2026-05-17T11:34:38Z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