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0.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711" r:id="rId6"/>
    <p:sldMasterId id="2147483720" r:id="rId7"/>
    <p:sldMasterId id="2147483786" r:id="rId8"/>
    <p:sldMasterId id="2147483808" r:id="rId9"/>
    <p:sldMasterId id="2147483818" r:id="rId10"/>
    <p:sldMasterId id="2147483831" r:id="rId11"/>
  </p:sldMasterIdLst>
  <p:notesMasterIdLst>
    <p:notesMasterId r:id="rId84"/>
  </p:notesMasterIdLst>
  <p:sldIdLst>
    <p:sldId id="257" r:id="rId12"/>
    <p:sldId id="1029" r:id="rId13"/>
    <p:sldId id="951" r:id="rId14"/>
    <p:sldId id="1208" r:id="rId15"/>
    <p:sldId id="728" r:id="rId16"/>
    <p:sldId id="1098" r:id="rId17"/>
    <p:sldId id="1184" r:id="rId18"/>
    <p:sldId id="1147" r:id="rId19"/>
    <p:sldId id="1304" r:id="rId20"/>
    <p:sldId id="1305" r:id="rId21"/>
    <p:sldId id="1159" r:id="rId22"/>
    <p:sldId id="1293" r:id="rId23"/>
    <p:sldId id="1249" r:id="rId24"/>
    <p:sldId id="1250" r:id="rId25"/>
    <p:sldId id="1124" r:id="rId26"/>
    <p:sldId id="1306" r:id="rId27"/>
    <p:sldId id="1292" r:id="rId28"/>
    <p:sldId id="1289" r:id="rId29"/>
    <p:sldId id="1265" r:id="rId30"/>
    <p:sldId id="1095" r:id="rId31"/>
    <p:sldId id="1126" r:id="rId32"/>
    <p:sldId id="1102" r:id="rId33"/>
    <p:sldId id="1101" r:id="rId34"/>
    <p:sldId id="1129" r:id="rId35"/>
    <p:sldId id="1148" r:id="rId36"/>
    <p:sldId id="1092" r:id="rId37"/>
    <p:sldId id="1156" r:id="rId38"/>
    <p:sldId id="1035" r:id="rId39"/>
    <p:sldId id="715" r:id="rId40"/>
    <p:sldId id="1309" r:id="rId41"/>
    <p:sldId id="1311" r:id="rId42"/>
    <p:sldId id="1088" r:id="rId43"/>
    <p:sldId id="1312" r:id="rId44"/>
    <p:sldId id="1313" r:id="rId45"/>
    <p:sldId id="1314" r:id="rId46"/>
    <p:sldId id="1315" r:id="rId47"/>
    <p:sldId id="1316" r:id="rId48"/>
    <p:sldId id="1317" r:id="rId49"/>
    <p:sldId id="1318" r:id="rId50"/>
    <p:sldId id="1205" r:id="rId51"/>
    <p:sldId id="1319" r:id="rId52"/>
    <p:sldId id="1320" r:id="rId53"/>
    <p:sldId id="1321" r:id="rId54"/>
    <p:sldId id="1322" r:id="rId55"/>
    <p:sldId id="1323" r:id="rId56"/>
    <p:sldId id="1324" r:id="rId57"/>
    <p:sldId id="1325" r:id="rId58"/>
    <p:sldId id="1326" r:id="rId59"/>
    <p:sldId id="1273" r:id="rId60"/>
    <p:sldId id="1271" r:id="rId61"/>
    <p:sldId id="1274" r:id="rId62"/>
    <p:sldId id="1153" r:id="rId63"/>
    <p:sldId id="1206" r:id="rId64"/>
    <p:sldId id="1103" r:id="rId65"/>
    <p:sldId id="1104" r:id="rId66"/>
    <p:sldId id="1310" r:id="rId67"/>
    <p:sldId id="1162" r:id="rId68"/>
    <p:sldId id="1034" r:id="rId69"/>
    <p:sldId id="1327" r:id="rId70"/>
    <p:sldId id="1278" r:id="rId71"/>
    <p:sldId id="1186" r:id="rId72"/>
    <p:sldId id="1279" r:id="rId73"/>
    <p:sldId id="1187" r:id="rId74"/>
    <p:sldId id="1036" r:id="rId75"/>
    <p:sldId id="1280" r:id="rId76"/>
    <p:sldId id="1051" r:id="rId77"/>
    <p:sldId id="1281" r:id="rId78"/>
    <p:sldId id="1267" r:id="rId79"/>
    <p:sldId id="1282" r:id="rId80"/>
    <p:sldId id="1056" r:id="rId81"/>
    <p:sldId id="1057" r:id="rId82"/>
    <p:sldId id="689" r:id="rId83"/>
  </p:sldIdLst>
  <p:sldSz cx="9144000" cy="6858000" type="screen4x3"/>
  <p:notesSz cx="6735763" cy="9866313"/>
  <p:embeddedFontLst>
    <p:embeddedFont>
      <p:font typeface="Dosis" pitchFamily="2" charset="0"/>
      <p:regular r:id="rId85"/>
      <p:bold r:id="rId86"/>
    </p:embeddedFont>
    <p:embeddedFont>
      <p:font typeface="Dosis ExtraBold" pitchFamily="2" charset="0"/>
      <p:bold r:id="rId87"/>
    </p:embeddedFont>
    <p:embeddedFont>
      <p:font typeface="Dosis Medium" pitchFamily="2" charset="0"/>
      <p:regular r:id="rId88"/>
    </p:embeddedFont>
    <p:embeddedFont>
      <p:font typeface="Dosis SemiBold" pitchFamily="2" charset="0"/>
      <p:bold r:id="rId89"/>
    </p:embeddedFont>
    <p:embeddedFont>
      <p:font typeface="Mistral" panose="03090702030407020403" pitchFamily="66" charset="0"/>
      <p:regular r:id="rId9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758422-D9A6-4D52-BC19-98F75332CA4B}" v="28" dt="2026-05-10T12:45:00.08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notesMaster" Target="notesMasters/notesMaster1.xml"/><Relationship Id="rId89" Type="http://schemas.openxmlformats.org/officeDocument/2006/relationships/font" Target="fonts/font5.fntdata"/><Relationship Id="rId97"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font" Target="fonts/font3.fntdata"/><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font" Target="fonts/font6.fntdata"/><Relationship Id="rId95" Type="http://schemas.microsoft.com/office/2016/11/relationships/changesInfo" Target="changesInfos/changesInfo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font" Target="fonts/font1.fntdata"/><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font" Target="fonts/font4.fntdata"/><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font" Target="fonts/font2.fntdata"/><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custSel modSld">
      <pc:chgData name="Salima  Ben Najem" userId="5d5d9c33-4a8f-4fad-a74b-e23ae769dead" providerId="ADAL" clId="{9BC4A8D2-6BD3-4F6E-9B89-9E8D97E5DD9E}" dt="2026-05-07T12:03:55.215" v="4"/>
      <pc:docMkLst>
        <pc:docMk/>
      </pc:docMkLst>
      <pc:sldChg chg="addSp delSp modSp mod">
        <pc:chgData name="Salima  Ben Najem" userId="5d5d9c33-4a8f-4fad-a74b-e23ae769dead" providerId="ADAL" clId="{9BC4A8D2-6BD3-4F6E-9B89-9E8D97E5DD9E}" dt="2026-05-07T12:03:28.480" v="2" actId="26606"/>
        <pc:sldMkLst>
          <pc:docMk/>
          <pc:sldMk cId="56895326" sldId="257"/>
        </pc:sldMkLst>
        <pc:spChg chg="add">
          <ac:chgData name="Salima  Ben Najem" userId="5d5d9c33-4a8f-4fad-a74b-e23ae769dead" providerId="ADAL" clId="{9BC4A8D2-6BD3-4F6E-9B89-9E8D97E5DD9E}" dt="2026-05-07T12:03:28.480" v="2" actId="26606"/>
          <ac:spMkLst>
            <pc:docMk/>
            <pc:sldMk cId="56895326" sldId="257"/>
            <ac:spMk id="33" creationId="{42A4FC2C-047E-45A5-965D-8E1E3BF09BC6}"/>
          </ac:spMkLst>
        </pc:spChg>
        <pc:picChg chg="add mod">
          <ac:chgData name="Salima  Ben Najem" userId="5d5d9c33-4a8f-4fad-a74b-e23ae769dead" providerId="ADAL" clId="{9BC4A8D2-6BD3-4F6E-9B89-9E8D97E5DD9E}" dt="2026-05-07T12:03:28.480" v="2" actId="26606"/>
          <ac:picMkLst>
            <pc:docMk/>
            <pc:sldMk cId="56895326" sldId="257"/>
            <ac:picMk id="4" creationId="{1A42A1E7-F893-249D-D0F5-695869182A15}"/>
          </ac:picMkLst>
        </pc:picChg>
      </pc:sldChg>
      <pc:sldChg chg="addSp delSp modSp mod">
        <pc:chgData name="Salima  Ben Najem" userId="5d5d9c33-4a8f-4fad-a74b-e23ae769dead" providerId="ADAL" clId="{9BC4A8D2-6BD3-4F6E-9B89-9E8D97E5DD9E}" dt="2026-05-07T12:03:55.215" v="4"/>
        <pc:sldMkLst>
          <pc:docMk/>
          <pc:sldMk cId="2984935514" sldId="1208"/>
        </pc:sldMkLst>
        <pc:grpChg chg="add mod">
          <ac:chgData name="Salima  Ben Najem" userId="5d5d9c33-4a8f-4fad-a74b-e23ae769dead" providerId="ADAL" clId="{9BC4A8D2-6BD3-4F6E-9B89-9E8D97E5DD9E}" dt="2026-05-07T12:03:55.215" v="4"/>
          <ac:grpSpMkLst>
            <pc:docMk/>
            <pc:sldMk cId="2984935514" sldId="1208"/>
            <ac:grpSpMk id="7" creationId="{BAAE9D66-1121-C499-939C-2802D276AC2B}"/>
          </ac:grpSpMkLst>
        </pc:grpChg>
        <pc:picChg chg="mod">
          <ac:chgData name="Salima  Ben Najem" userId="5d5d9c33-4a8f-4fad-a74b-e23ae769dead" providerId="ADAL" clId="{9BC4A8D2-6BD3-4F6E-9B89-9E8D97E5DD9E}" dt="2026-05-07T12:03:55.215" v="4"/>
          <ac:picMkLst>
            <pc:docMk/>
            <pc:sldMk cId="2984935514" sldId="1208"/>
            <ac:picMk id="9" creationId="{4713EF51-98D8-B5A8-6858-46C700DBE1AD}"/>
          </ac:picMkLst>
        </pc:picChg>
        <pc:picChg chg="mod">
          <ac:chgData name="Salima  Ben Najem" userId="5d5d9c33-4a8f-4fad-a74b-e23ae769dead" providerId="ADAL" clId="{9BC4A8D2-6BD3-4F6E-9B89-9E8D97E5DD9E}" dt="2026-05-07T12:03:55.215" v="4"/>
          <ac:picMkLst>
            <pc:docMk/>
            <pc:sldMk cId="2984935514" sldId="1208"/>
            <ac:picMk id="10" creationId="{2A6256B0-C45F-8970-BDD4-19E45B381F77}"/>
          </ac:picMkLst>
        </pc:picChg>
        <pc:picChg chg="mod">
          <ac:chgData name="Salima  Ben Najem" userId="5d5d9c33-4a8f-4fad-a74b-e23ae769dead" providerId="ADAL" clId="{9BC4A8D2-6BD3-4F6E-9B89-9E8D97E5DD9E}" dt="2026-05-07T12:03:55.215" v="4"/>
          <ac:picMkLst>
            <pc:docMk/>
            <pc:sldMk cId="2984935514" sldId="1208"/>
            <ac:picMk id="11" creationId="{2A0DC656-CEE8-107C-B629-2B02A245C29F}"/>
          </ac:picMkLst>
        </pc:picChg>
        <pc:picChg chg="mod">
          <ac:chgData name="Salima  Ben Najem" userId="5d5d9c33-4a8f-4fad-a74b-e23ae769dead" providerId="ADAL" clId="{9BC4A8D2-6BD3-4F6E-9B89-9E8D97E5DD9E}" dt="2026-05-07T12:03:55.215" v="4"/>
          <ac:picMkLst>
            <pc:docMk/>
            <pc:sldMk cId="2984935514" sldId="1208"/>
            <ac:picMk id="12" creationId="{B68E012A-ACE4-D586-2271-03EE7025D2C1}"/>
          </ac:picMkLst>
        </pc:picChg>
        <pc:picChg chg="mod">
          <ac:chgData name="Salima  Ben Najem" userId="5d5d9c33-4a8f-4fad-a74b-e23ae769dead" providerId="ADAL" clId="{9BC4A8D2-6BD3-4F6E-9B89-9E8D97E5DD9E}" dt="2026-05-07T12:03:55.215" v="4"/>
          <ac:picMkLst>
            <pc:docMk/>
            <pc:sldMk cId="2984935514" sldId="1208"/>
            <ac:picMk id="13" creationId="{6CD538F0-0354-A808-C856-FCBF5797404A}"/>
          </ac:picMkLst>
        </pc:picChg>
      </pc:sldChg>
    </pc:docChg>
  </pc:docChgLst>
  <pc:docChgLst>
    <pc:chgData name="Salima  Ben Najem" userId="5d5d9c33-4a8f-4fad-a74b-e23ae769dead" providerId="ADAL" clId="{3B2DA2D5-F576-45EC-96B1-60930CA05631}"/>
    <pc:docChg chg="undo custSel addSld delSld modSld delMainMaster modMainMaster">
      <pc:chgData name="Salima  Ben Najem" userId="5d5d9c33-4a8f-4fad-a74b-e23ae769dead" providerId="ADAL" clId="{3B2DA2D5-F576-45EC-96B1-60930CA05631}" dt="2026-05-10T12:46:37.750" v="2075" actId="20577"/>
      <pc:docMkLst>
        <pc:docMk/>
      </pc:docMkLst>
      <pc:sldChg chg="delSp mod">
        <pc:chgData name="Salima  Ben Najem" userId="5d5d9c33-4a8f-4fad-a74b-e23ae769dead" providerId="ADAL" clId="{3B2DA2D5-F576-45EC-96B1-60930CA05631}" dt="2026-05-06T17:57:08.723" v="0" actId="478"/>
        <pc:sldMkLst>
          <pc:docMk/>
          <pc:sldMk cId="56895326" sldId="257"/>
        </pc:sldMkLst>
      </pc:sldChg>
      <pc:sldChg chg="add">
        <pc:chgData name="Salima  Ben Najem" userId="5d5d9c33-4a8f-4fad-a74b-e23ae769dead" providerId="ADAL" clId="{3B2DA2D5-F576-45EC-96B1-60930CA05631}" dt="2026-05-06T18:04:53.576" v="7"/>
        <pc:sldMkLst>
          <pc:docMk/>
          <pc:sldMk cId="3417006895" sldId="878"/>
        </pc:sldMkLst>
      </pc:sldChg>
      <pc:sldChg chg="addSp delSp modSp mod">
        <pc:chgData name="Salima  Ben Najem" userId="5d5d9c33-4a8f-4fad-a74b-e23ae769dead" providerId="ADAL" clId="{3B2DA2D5-F576-45EC-96B1-60930CA05631}" dt="2026-05-10T12:33:15.376" v="1561" actId="207"/>
        <pc:sldMkLst>
          <pc:docMk/>
          <pc:sldMk cId="2239987032" sldId="1036"/>
        </pc:sldMkLst>
        <pc:spChg chg="mod">
          <ac:chgData name="Salima  Ben Najem" userId="5d5d9c33-4a8f-4fad-a74b-e23ae769dead" providerId="ADAL" clId="{3B2DA2D5-F576-45EC-96B1-60930CA05631}" dt="2026-05-10T12:33:15.376" v="1561" actId="207"/>
          <ac:spMkLst>
            <pc:docMk/>
            <pc:sldMk cId="2239987032" sldId="1036"/>
            <ac:spMk id="7" creationId="{FAA3B166-1B0B-538F-A6D6-F5E955A58BE7}"/>
          </ac:spMkLst>
        </pc:spChg>
        <pc:spChg chg="mod">
          <ac:chgData name="Salima  Ben Najem" userId="5d5d9c33-4a8f-4fad-a74b-e23ae769dead" providerId="ADAL" clId="{3B2DA2D5-F576-45EC-96B1-60930CA05631}" dt="2026-05-10T12:32:56.422" v="1557" actId="1076"/>
          <ac:spMkLst>
            <pc:docMk/>
            <pc:sldMk cId="2239987032" sldId="1036"/>
            <ac:spMk id="10" creationId="{BBFB3128-DFD9-C56F-CEBA-54851600EA06}"/>
          </ac:spMkLst>
        </pc:spChg>
        <pc:picChg chg="add mod">
          <ac:chgData name="Salima  Ben Najem" userId="5d5d9c33-4a8f-4fad-a74b-e23ae769dead" providerId="ADAL" clId="{3B2DA2D5-F576-45EC-96B1-60930CA05631}" dt="2026-05-10T12:32:28.401" v="1506" actId="1076"/>
          <ac:picMkLst>
            <pc:docMk/>
            <pc:sldMk cId="2239987032" sldId="1036"/>
            <ac:picMk id="3" creationId="{8B6F3F35-AC44-BFB2-4ADE-D40497D27373}"/>
          </ac:picMkLst>
        </pc:picChg>
        <pc:picChg chg="del">
          <ac:chgData name="Salima  Ben Najem" userId="5d5d9c33-4a8f-4fad-a74b-e23ae769dead" providerId="ADAL" clId="{3B2DA2D5-F576-45EC-96B1-60930CA05631}" dt="2026-05-10T12:32:22.539" v="1503" actId="478"/>
          <ac:picMkLst>
            <pc:docMk/>
            <pc:sldMk cId="2239987032" sldId="1036"/>
            <ac:picMk id="4" creationId="{BD4004F4-C02B-7370-EE65-8064993F53E8}"/>
          </ac:picMkLst>
        </pc:picChg>
      </pc:sldChg>
      <pc:sldChg chg="addSp delSp modSp mod">
        <pc:chgData name="Salima  Ben Najem" userId="5d5d9c33-4a8f-4fad-a74b-e23ae769dead" providerId="ADAL" clId="{3B2DA2D5-F576-45EC-96B1-60930CA05631}" dt="2026-05-10T12:37:16.448" v="1704" actId="113"/>
        <pc:sldMkLst>
          <pc:docMk/>
          <pc:sldMk cId="1947886470" sldId="1051"/>
        </pc:sldMkLst>
        <pc:spChg chg="mod">
          <ac:chgData name="Salima  Ben Najem" userId="5d5d9c33-4a8f-4fad-a74b-e23ae769dead" providerId="ADAL" clId="{3B2DA2D5-F576-45EC-96B1-60930CA05631}" dt="2026-05-10T12:36:58.854" v="1700" actId="20577"/>
          <ac:spMkLst>
            <pc:docMk/>
            <pc:sldMk cId="1947886470" sldId="1051"/>
            <ac:spMk id="6" creationId="{F316A598-D49F-C083-1708-C89756179E64}"/>
          </ac:spMkLst>
        </pc:spChg>
        <pc:spChg chg="mod">
          <ac:chgData name="Salima  Ben Najem" userId="5d5d9c33-4a8f-4fad-a74b-e23ae769dead" providerId="ADAL" clId="{3B2DA2D5-F576-45EC-96B1-60930CA05631}" dt="2026-05-10T12:37:16.448" v="1704" actId="113"/>
          <ac:spMkLst>
            <pc:docMk/>
            <pc:sldMk cId="1947886470" sldId="1051"/>
            <ac:spMk id="7" creationId="{3BAC0D4B-531A-8035-93B5-86A724507A8F}"/>
          </ac:spMkLst>
        </pc:spChg>
        <pc:picChg chg="del">
          <ac:chgData name="Salima  Ben Najem" userId="5d5d9c33-4a8f-4fad-a74b-e23ae769dead" providerId="ADAL" clId="{3B2DA2D5-F576-45EC-96B1-60930CA05631}" dt="2026-05-10T12:36:32.238" v="1631" actId="478"/>
          <ac:picMkLst>
            <pc:docMk/>
            <pc:sldMk cId="1947886470" sldId="1051"/>
            <ac:picMk id="2" creationId="{B7B43D9E-CDF5-CEFA-5C64-A99D55ED0271}"/>
          </ac:picMkLst>
        </pc:picChg>
        <pc:picChg chg="add mod">
          <ac:chgData name="Salima  Ben Najem" userId="5d5d9c33-4a8f-4fad-a74b-e23ae769dead" providerId="ADAL" clId="{3B2DA2D5-F576-45EC-96B1-60930CA05631}" dt="2026-05-10T12:36:38.996" v="1634" actId="1076"/>
          <ac:picMkLst>
            <pc:docMk/>
            <pc:sldMk cId="1947886470" sldId="1051"/>
            <ac:picMk id="4" creationId="{CAC32DEF-AFF4-29E5-6017-70CD8BA92A77}"/>
          </ac:picMkLst>
        </pc:picChg>
      </pc:sldChg>
      <pc:sldChg chg="addSp delSp modSp mod">
        <pc:chgData name="Salima  Ben Najem" userId="5d5d9c33-4a8f-4fad-a74b-e23ae769dead" providerId="ADAL" clId="{3B2DA2D5-F576-45EC-96B1-60930CA05631}" dt="2026-05-10T12:46:02.017" v="2072" actId="1076"/>
        <pc:sldMkLst>
          <pc:docMk/>
          <pc:sldMk cId="165185905" sldId="1056"/>
        </pc:sldMkLst>
        <pc:picChg chg="del">
          <ac:chgData name="Salima  Ben Najem" userId="5d5d9c33-4a8f-4fad-a74b-e23ae769dead" providerId="ADAL" clId="{3B2DA2D5-F576-45EC-96B1-60930CA05631}" dt="2026-05-10T12:45:54.928" v="2069" actId="478"/>
          <ac:picMkLst>
            <pc:docMk/>
            <pc:sldMk cId="165185905" sldId="1056"/>
            <ac:picMk id="2" creationId="{69FB5E7D-BA0C-454C-FC91-DBB0EA1B15D7}"/>
          </ac:picMkLst>
        </pc:picChg>
        <pc:picChg chg="add mod">
          <ac:chgData name="Salima  Ben Najem" userId="5d5d9c33-4a8f-4fad-a74b-e23ae769dead" providerId="ADAL" clId="{3B2DA2D5-F576-45EC-96B1-60930CA05631}" dt="2026-05-10T12:46:02.017" v="2072" actId="1076"/>
          <ac:picMkLst>
            <pc:docMk/>
            <pc:sldMk cId="165185905" sldId="1056"/>
            <ac:picMk id="7" creationId="{DA96390F-EDFA-B466-6421-4ADA42DE66F9}"/>
          </ac:picMkLst>
        </pc:picChg>
      </pc:sldChg>
      <pc:sldChg chg="modSp mod">
        <pc:chgData name="Salima  Ben Najem" userId="5d5d9c33-4a8f-4fad-a74b-e23ae769dead" providerId="ADAL" clId="{3B2DA2D5-F576-45EC-96B1-60930CA05631}" dt="2026-05-10T12:17:33.657" v="1054" actId="20577"/>
        <pc:sldMkLst>
          <pc:docMk/>
          <pc:sldMk cId="4288946088" sldId="1092"/>
        </pc:sldMkLst>
        <pc:spChg chg="mod">
          <ac:chgData name="Salima  Ben Najem" userId="5d5d9c33-4a8f-4fad-a74b-e23ae769dead" providerId="ADAL" clId="{3B2DA2D5-F576-45EC-96B1-60930CA05631}" dt="2026-05-10T12:17:33.657" v="1054" actId="20577"/>
          <ac:spMkLst>
            <pc:docMk/>
            <pc:sldMk cId="4288946088" sldId="1092"/>
            <ac:spMk id="6" creationId="{E6D6E83D-065F-F86D-25C0-D12AF8959F5B}"/>
          </ac:spMkLst>
        </pc:spChg>
      </pc:sldChg>
      <pc:sldChg chg="modSp mod">
        <pc:chgData name="Salima  Ben Najem" userId="5d5d9c33-4a8f-4fad-a74b-e23ae769dead" providerId="ADAL" clId="{3B2DA2D5-F576-45EC-96B1-60930CA05631}" dt="2026-05-10T12:07:19.538" v="623" actId="20577"/>
        <pc:sldMkLst>
          <pc:docMk/>
          <pc:sldMk cId="1884112402" sldId="1095"/>
        </pc:sldMkLst>
        <pc:spChg chg="mod">
          <ac:chgData name="Salima  Ben Najem" userId="5d5d9c33-4a8f-4fad-a74b-e23ae769dead" providerId="ADAL" clId="{3B2DA2D5-F576-45EC-96B1-60930CA05631}" dt="2026-05-10T12:07:19.538" v="623" actId="20577"/>
          <ac:spMkLst>
            <pc:docMk/>
            <pc:sldMk cId="1884112402" sldId="1095"/>
            <ac:spMk id="3" creationId="{3A4F881A-CBC2-5408-0942-932C78C1B9E7}"/>
          </ac:spMkLst>
        </pc:spChg>
      </pc:sldChg>
      <pc:sldChg chg="modSp mod">
        <pc:chgData name="Salima  Ben Najem" userId="5d5d9c33-4a8f-4fad-a74b-e23ae769dead" providerId="ADAL" clId="{3B2DA2D5-F576-45EC-96B1-60930CA05631}" dt="2026-05-10T12:46:37.750" v="2075" actId="20577"/>
        <pc:sldMkLst>
          <pc:docMk/>
          <pc:sldMk cId="323507763" sldId="1098"/>
        </pc:sldMkLst>
        <pc:spChg chg="mod">
          <ac:chgData name="Salima  Ben Najem" userId="5d5d9c33-4a8f-4fad-a74b-e23ae769dead" providerId="ADAL" clId="{3B2DA2D5-F576-45EC-96B1-60930CA05631}" dt="2026-05-10T12:46:37.750" v="2075" actId="20577"/>
          <ac:spMkLst>
            <pc:docMk/>
            <pc:sldMk cId="323507763" sldId="1098"/>
            <ac:spMk id="9" creationId="{DEFACC03-860C-9984-9815-3F76CAB91FD7}"/>
          </ac:spMkLst>
        </pc:spChg>
      </pc:sldChg>
      <pc:sldChg chg="addSp delSp modSp mod">
        <pc:chgData name="Salima  Ben Najem" userId="5d5d9c33-4a8f-4fad-a74b-e23ae769dead" providerId="ADAL" clId="{3B2DA2D5-F576-45EC-96B1-60930CA05631}" dt="2026-05-10T12:10:33.407" v="695" actId="20577"/>
        <pc:sldMkLst>
          <pc:docMk/>
          <pc:sldMk cId="3750647072" sldId="1101"/>
        </pc:sldMkLst>
        <pc:spChg chg="mod">
          <ac:chgData name="Salima  Ben Najem" userId="5d5d9c33-4a8f-4fad-a74b-e23ae769dead" providerId="ADAL" clId="{3B2DA2D5-F576-45EC-96B1-60930CA05631}" dt="2026-05-10T12:10:33.407" v="695" actId="20577"/>
          <ac:spMkLst>
            <pc:docMk/>
            <pc:sldMk cId="3750647072" sldId="1101"/>
            <ac:spMk id="4" creationId="{56D6602D-2371-AA79-8738-13B10F0453E8}"/>
          </ac:spMkLst>
        </pc:spChg>
        <pc:spChg chg="add mod">
          <ac:chgData name="Salima  Ben Najem" userId="5d5d9c33-4a8f-4fad-a74b-e23ae769dead" providerId="ADAL" clId="{3B2DA2D5-F576-45EC-96B1-60930CA05631}" dt="2026-05-10T12:10:00.750" v="645"/>
          <ac:spMkLst>
            <pc:docMk/>
            <pc:sldMk cId="3750647072" sldId="1101"/>
            <ac:spMk id="7" creationId="{0F913588-21B8-F1B1-1C7A-9FE0F76A800C}"/>
          </ac:spMkLst>
        </pc:spChg>
        <pc:spChg chg="del">
          <ac:chgData name="Salima  Ben Najem" userId="5d5d9c33-4a8f-4fad-a74b-e23ae769dead" providerId="ADAL" clId="{3B2DA2D5-F576-45EC-96B1-60930CA05631}" dt="2026-05-10T12:09:59.736" v="644" actId="478"/>
          <ac:spMkLst>
            <pc:docMk/>
            <pc:sldMk cId="3750647072" sldId="1101"/>
            <ac:spMk id="8" creationId="{46CD66A2-F89D-05EA-A28F-2964EE5D8E90}"/>
          </ac:spMkLst>
        </pc:spChg>
        <pc:spChg chg="add mod">
          <ac:chgData name="Salima  Ben Najem" userId="5d5d9c33-4a8f-4fad-a74b-e23ae769dead" providerId="ADAL" clId="{3B2DA2D5-F576-45EC-96B1-60930CA05631}" dt="2026-05-10T12:10:11.169" v="646" actId="207"/>
          <ac:spMkLst>
            <pc:docMk/>
            <pc:sldMk cId="3750647072" sldId="1101"/>
            <ac:spMk id="9" creationId="{05CF815B-02E9-7B47-EF69-887669EB8F0E}"/>
          </ac:spMkLst>
        </pc:spChg>
        <pc:spChg chg="del">
          <ac:chgData name="Salima  Ben Najem" userId="5d5d9c33-4a8f-4fad-a74b-e23ae769dead" providerId="ADAL" clId="{3B2DA2D5-F576-45EC-96B1-60930CA05631}" dt="2026-05-10T12:09:59.736" v="644" actId="478"/>
          <ac:spMkLst>
            <pc:docMk/>
            <pc:sldMk cId="3750647072" sldId="1101"/>
            <ac:spMk id="10" creationId="{554AB1BC-1DC5-A09B-418F-CDD98070FFCF}"/>
          </ac:spMkLst>
        </pc:spChg>
      </pc:sldChg>
      <pc:sldChg chg="addSp delSp modSp mod">
        <pc:chgData name="Salima  Ben Najem" userId="5d5d9c33-4a8f-4fad-a74b-e23ae769dead" providerId="ADAL" clId="{3B2DA2D5-F576-45EC-96B1-60930CA05631}" dt="2026-05-10T12:09:44.181" v="643" actId="207"/>
        <pc:sldMkLst>
          <pc:docMk/>
          <pc:sldMk cId="989522169" sldId="1102"/>
        </pc:sldMkLst>
        <pc:spChg chg="add mod">
          <ac:chgData name="Salima  Ben Najem" userId="5d5d9c33-4a8f-4fad-a74b-e23ae769dead" providerId="ADAL" clId="{3B2DA2D5-F576-45EC-96B1-60930CA05631}" dt="2026-05-10T12:08:10.833" v="628" actId="1076"/>
          <ac:spMkLst>
            <pc:docMk/>
            <pc:sldMk cId="989522169" sldId="1102"/>
            <ac:spMk id="5" creationId="{1FDDFF3B-AA24-65B2-8C19-6898851515DD}"/>
          </ac:spMkLst>
        </pc:spChg>
        <pc:spChg chg="del">
          <ac:chgData name="Salima  Ben Najem" userId="5d5d9c33-4a8f-4fad-a74b-e23ae769dead" providerId="ADAL" clId="{3B2DA2D5-F576-45EC-96B1-60930CA05631}" dt="2026-05-10T12:08:04.986" v="626" actId="478"/>
          <ac:spMkLst>
            <pc:docMk/>
            <pc:sldMk cId="989522169" sldId="1102"/>
            <ac:spMk id="7" creationId="{313021C4-07F6-E7BB-18FE-BB7014706BDE}"/>
          </ac:spMkLst>
        </pc:spChg>
        <pc:spChg chg="mod">
          <ac:chgData name="Salima  Ben Najem" userId="5d5d9c33-4a8f-4fad-a74b-e23ae769dead" providerId="ADAL" clId="{3B2DA2D5-F576-45EC-96B1-60930CA05631}" dt="2026-05-10T12:09:44.181" v="643" actId="207"/>
          <ac:spMkLst>
            <pc:docMk/>
            <pc:sldMk cId="989522169" sldId="1102"/>
            <ac:spMk id="8" creationId="{792FC286-59FB-DE3B-6A4B-2AE7EBA91A78}"/>
          </ac:spMkLst>
        </pc:spChg>
      </pc:sldChg>
      <pc:sldChg chg="modSp mod">
        <pc:chgData name="Salima  Ben Najem" userId="5d5d9c33-4a8f-4fad-a74b-e23ae769dead" providerId="ADAL" clId="{3B2DA2D5-F576-45EC-96B1-60930CA05631}" dt="2026-05-10T12:20:00.232" v="1102" actId="20577"/>
        <pc:sldMkLst>
          <pc:docMk/>
          <pc:sldMk cId="4133189049" sldId="1103"/>
        </pc:sldMkLst>
        <pc:spChg chg="mod">
          <ac:chgData name="Salima  Ben Najem" userId="5d5d9c33-4a8f-4fad-a74b-e23ae769dead" providerId="ADAL" clId="{3B2DA2D5-F576-45EC-96B1-60930CA05631}" dt="2026-05-10T12:20:00.232" v="1102" actId="20577"/>
          <ac:spMkLst>
            <pc:docMk/>
            <pc:sldMk cId="4133189049" sldId="1103"/>
            <ac:spMk id="9" creationId="{6B7BA6C0-10FD-BA08-AB78-14022360642A}"/>
          </ac:spMkLst>
        </pc:spChg>
      </pc:sldChg>
      <pc:sldChg chg="addSp delSp modSp mod delAnim modAnim">
        <pc:chgData name="Salima  Ben Najem" userId="5d5d9c33-4a8f-4fad-a74b-e23ae769dead" providerId="ADAL" clId="{3B2DA2D5-F576-45EC-96B1-60930CA05631}" dt="2026-05-10T12:20:49.182" v="1108" actId="1076"/>
        <pc:sldMkLst>
          <pc:docMk/>
          <pc:sldMk cId="905454313" sldId="1104"/>
        </pc:sldMkLst>
        <pc:spChg chg="mod">
          <ac:chgData name="Salima  Ben Najem" userId="5d5d9c33-4a8f-4fad-a74b-e23ae769dead" providerId="ADAL" clId="{3B2DA2D5-F576-45EC-96B1-60930CA05631}" dt="2026-05-10T12:19:05.224" v="1094" actId="20577"/>
          <ac:spMkLst>
            <pc:docMk/>
            <pc:sldMk cId="905454313" sldId="1104"/>
            <ac:spMk id="2" creationId="{67508DB2-9CD4-538F-2105-DD07FFAFB5F3}"/>
          </ac:spMkLst>
        </pc:spChg>
        <pc:picChg chg="add del mod">
          <ac:chgData name="Salima  Ben Najem" userId="5d5d9c33-4a8f-4fad-a74b-e23ae769dead" providerId="ADAL" clId="{3B2DA2D5-F576-45EC-96B1-60930CA05631}" dt="2026-05-10T12:20:09.204" v="1103" actId="21"/>
          <ac:picMkLst>
            <pc:docMk/>
            <pc:sldMk cId="905454313" sldId="1104"/>
            <ac:picMk id="3" creationId="{C09944F9-F886-AE24-02F7-FE220E50F830}"/>
          </ac:picMkLst>
        </pc:picChg>
        <pc:picChg chg="add mod">
          <ac:chgData name="Salima  Ben Najem" userId="5d5d9c33-4a8f-4fad-a74b-e23ae769dead" providerId="ADAL" clId="{3B2DA2D5-F576-45EC-96B1-60930CA05631}" dt="2026-05-10T12:20:49.182" v="1108" actId="1076"/>
          <ac:picMkLst>
            <pc:docMk/>
            <pc:sldMk cId="905454313" sldId="1104"/>
            <ac:picMk id="5" creationId="{C2528A4D-70E5-A864-681E-05AF44A22C96}"/>
          </ac:picMkLst>
        </pc:picChg>
      </pc:sldChg>
      <pc:sldChg chg="addSp delSp modSp mod">
        <pc:chgData name="Salima  Ben Najem" userId="5d5d9c33-4a8f-4fad-a74b-e23ae769dead" providerId="ADAL" clId="{3B2DA2D5-F576-45EC-96B1-60930CA05631}" dt="2026-05-10T12:07:37.463" v="625"/>
        <pc:sldMkLst>
          <pc:docMk/>
          <pc:sldMk cId="1128191912" sldId="1126"/>
        </pc:sldMkLst>
        <pc:spChg chg="del">
          <ac:chgData name="Salima  Ben Najem" userId="5d5d9c33-4a8f-4fad-a74b-e23ae769dead" providerId="ADAL" clId="{3B2DA2D5-F576-45EC-96B1-60930CA05631}" dt="2026-05-10T12:07:36.564" v="624" actId="478"/>
          <ac:spMkLst>
            <pc:docMk/>
            <pc:sldMk cId="1128191912" sldId="1126"/>
            <ac:spMk id="3" creationId="{507749B8-0CE1-EFA9-E238-019A2EB5864E}"/>
          </ac:spMkLst>
        </pc:spChg>
        <pc:spChg chg="add mod">
          <ac:chgData name="Salima  Ben Najem" userId="5d5d9c33-4a8f-4fad-a74b-e23ae769dead" providerId="ADAL" clId="{3B2DA2D5-F576-45EC-96B1-60930CA05631}" dt="2026-05-10T12:07:37.463" v="625"/>
          <ac:spMkLst>
            <pc:docMk/>
            <pc:sldMk cId="1128191912" sldId="1126"/>
            <ac:spMk id="4" creationId="{6220DF77-1DB7-18A1-D874-BEF028808294}"/>
          </ac:spMkLst>
        </pc:spChg>
      </pc:sldChg>
      <pc:sldChg chg="addSp delSp modSp mod">
        <pc:chgData name="Salima  Ben Najem" userId="5d5d9c33-4a8f-4fad-a74b-e23ae769dead" providerId="ADAL" clId="{3B2DA2D5-F576-45EC-96B1-60930CA05631}" dt="2026-05-10T12:11:29.302" v="702" actId="207"/>
        <pc:sldMkLst>
          <pc:docMk/>
          <pc:sldMk cId="2553980169" sldId="1129"/>
        </pc:sldMkLst>
        <pc:spChg chg="add mod">
          <ac:chgData name="Salima  Ben Najem" userId="5d5d9c33-4a8f-4fad-a74b-e23ae769dead" providerId="ADAL" clId="{3B2DA2D5-F576-45EC-96B1-60930CA05631}" dt="2026-05-10T12:10:52.773" v="697"/>
          <ac:spMkLst>
            <pc:docMk/>
            <pc:sldMk cId="2553980169" sldId="1129"/>
            <ac:spMk id="5" creationId="{500A8992-F791-851B-5E35-3AFAAA22E76D}"/>
          </ac:spMkLst>
        </pc:spChg>
        <pc:spChg chg="mod">
          <ac:chgData name="Salima  Ben Najem" userId="5d5d9c33-4a8f-4fad-a74b-e23ae769dead" providerId="ADAL" clId="{3B2DA2D5-F576-45EC-96B1-60930CA05631}" dt="2026-05-10T12:11:29.302" v="702" actId="207"/>
          <ac:spMkLst>
            <pc:docMk/>
            <pc:sldMk cId="2553980169" sldId="1129"/>
            <ac:spMk id="7" creationId="{D4EE9B66-E325-7CAB-4EC8-C843C4E22843}"/>
          </ac:spMkLst>
        </pc:spChg>
        <pc:spChg chg="del">
          <ac:chgData name="Salima  Ben Najem" userId="5d5d9c33-4a8f-4fad-a74b-e23ae769dead" providerId="ADAL" clId="{3B2DA2D5-F576-45EC-96B1-60930CA05631}" dt="2026-05-10T12:10:52.081" v="696" actId="478"/>
          <ac:spMkLst>
            <pc:docMk/>
            <pc:sldMk cId="2553980169" sldId="1129"/>
            <ac:spMk id="8" creationId="{89AA3FC4-20E8-550E-7FB1-18E263649E77}"/>
          </ac:spMkLst>
        </pc:spChg>
      </pc:sldChg>
      <pc:sldChg chg="addSp delSp mod">
        <pc:chgData name="Salima  Ben Najem" userId="5d5d9c33-4a8f-4fad-a74b-e23ae769dead" providerId="ADAL" clId="{3B2DA2D5-F576-45EC-96B1-60930CA05631}" dt="2026-05-06T18:03:43.901" v="5" actId="22"/>
        <pc:sldMkLst>
          <pc:docMk/>
          <pc:sldMk cId="4281358666" sldId="1147"/>
        </pc:sldMkLst>
      </pc:sldChg>
      <pc:sldChg chg="addSp delSp modSp mod">
        <pc:chgData name="Salima  Ben Najem" userId="5d5d9c33-4a8f-4fad-a74b-e23ae769dead" providerId="ADAL" clId="{3B2DA2D5-F576-45EC-96B1-60930CA05631}" dt="2026-05-10T12:12:36.468" v="874" actId="20577"/>
        <pc:sldMkLst>
          <pc:docMk/>
          <pc:sldMk cId="434921383" sldId="1148"/>
        </pc:sldMkLst>
        <pc:spChg chg="add mod">
          <ac:chgData name="Salima  Ben Najem" userId="5d5d9c33-4a8f-4fad-a74b-e23ae769dead" providerId="ADAL" clId="{3B2DA2D5-F576-45EC-96B1-60930CA05631}" dt="2026-05-10T12:11:40.035" v="704"/>
          <ac:spMkLst>
            <pc:docMk/>
            <pc:sldMk cId="434921383" sldId="1148"/>
            <ac:spMk id="4" creationId="{F29796AF-48AE-61C4-0F38-0EE71C4EAA80}"/>
          </ac:spMkLst>
        </pc:spChg>
        <pc:spChg chg="mod">
          <ac:chgData name="Salima  Ben Najem" userId="5d5d9c33-4a8f-4fad-a74b-e23ae769dead" providerId="ADAL" clId="{3B2DA2D5-F576-45EC-96B1-60930CA05631}" dt="2026-05-10T12:12:36.468" v="874" actId="20577"/>
          <ac:spMkLst>
            <pc:docMk/>
            <pc:sldMk cId="434921383" sldId="1148"/>
            <ac:spMk id="7" creationId="{0DC5AE55-831E-E326-DB0D-AD6E10BC433A}"/>
          </ac:spMkLst>
        </pc:spChg>
        <pc:spChg chg="add mod">
          <ac:chgData name="Salima  Ben Najem" userId="5d5d9c33-4a8f-4fad-a74b-e23ae769dead" providerId="ADAL" clId="{3B2DA2D5-F576-45EC-96B1-60930CA05631}" dt="2026-05-10T12:11:57.126" v="705" actId="207"/>
          <ac:spMkLst>
            <pc:docMk/>
            <pc:sldMk cId="434921383" sldId="1148"/>
            <ac:spMk id="8" creationId="{3F52CB33-95D1-C12B-F0E8-90745537EE24}"/>
          </ac:spMkLst>
        </pc:spChg>
        <pc:spChg chg="del">
          <ac:chgData name="Salima  Ben Najem" userId="5d5d9c33-4a8f-4fad-a74b-e23ae769dead" providerId="ADAL" clId="{3B2DA2D5-F576-45EC-96B1-60930CA05631}" dt="2026-05-10T12:11:39.216" v="703" actId="478"/>
          <ac:spMkLst>
            <pc:docMk/>
            <pc:sldMk cId="434921383" sldId="1148"/>
            <ac:spMk id="9" creationId="{88BE3118-978D-0A53-00B1-526EB605C49F}"/>
          </ac:spMkLst>
        </pc:spChg>
        <pc:spChg chg="del">
          <ac:chgData name="Salima  Ben Najem" userId="5d5d9c33-4a8f-4fad-a74b-e23ae769dead" providerId="ADAL" clId="{3B2DA2D5-F576-45EC-96B1-60930CA05631}" dt="2026-05-10T12:11:39.216" v="703" actId="478"/>
          <ac:spMkLst>
            <pc:docMk/>
            <pc:sldMk cId="434921383" sldId="1148"/>
            <ac:spMk id="10" creationId="{5AD42ADC-0A2C-C583-3480-4F01102500A3}"/>
          </ac:spMkLst>
        </pc:spChg>
      </pc:sldChg>
      <pc:sldChg chg="modSp mod">
        <pc:chgData name="Salima  Ben Najem" userId="5d5d9c33-4a8f-4fad-a74b-e23ae769dead" providerId="ADAL" clId="{3B2DA2D5-F576-45EC-96B1-60930CA05631}" dt="2026-05-06T18:30:14.643" v="495" actId="113"/>
        <pc:sldMkLst>
          <pc:docMk/>
          <pc:sldMk cId="4190132792" sldId="1153"/>
        </pc:sldMkLst>
        <pc:spChg chg="mod">
          <ac:chgData name="Salima  Ben Najem" userId="5d5d9c33-4a8f-4fad-a74b-e23ae769dead" providerId="ADAL" clId="{3B2DA2D5-F576-45EC-96B1-60930CA05631}" dt="2026-05-06T18:30:14.643" v="495" actId="113"/>
          <ac:spMkLst>
            <pc:docMk/>
            <pc:sldMk cId="4190132792" sldId="1153"/>
            <ac:spMk id="2" creationId="{18018FAB-364E-2F6E-A76A-BD3DD15DCD93}"/>
          </ac:spMkLst>
        </pc:spChg>
        <pc:spChg chg="mod">
          <ac:chgData name="Salima  Ben Najem" userId="5d5d9c33-4a8f-4fad-a74b-e23ae769dead" providerId="ADAL" clId="{3B2DA2D5-F576-45EC-96B1-60930CA05631}" dt="2026-05-06T18:29:55.306" v="491" actId="20577"/>
          <ac:spMkLst>
            <pc:docMk/>
            <pc:sldMk cId="4190132792" sldId="1153"/>
            <ac:spMk id="3" creationId="{FFB038D7-47C9-0257-2C57-7BFAC461735F}"/>
          </ac:spMkLst>
        </pc:spChg>
      </pc:sldChg>
      <pc:sldChg chg="addSp delSp modSp del mod modAnim">
        <pc:chgData name="Salima  Ben Najem" userId="5d5d9c33-4a8f-4fad-a74b-e23ae769dead" providerId="ADAL" clId="{3B2DA2D5-F576-45EC-96B1-60930CA05631}" dt="2026-05-10T12:19:17.867" v="1095" actId="47"/>
        <pc:sldMkLst>
          <pc:docMk/>
          <pc:sldMk cId="136051092" sldId="1161"/>
        </pc:sldMkLst>
      </pc:sldChg>
      <pc:sldChg chg="addSp delSp modSp mod delAnim modAnim">
        <pc:chgData name="Salima  Ben Najem" userId="5d5d9c33-4a8f-4fad-a74b-e23ae769dead" providerId="ADAL" clId="{3B2DA2D5-F576-45EC-96B1-60930CA05631}" dt="2026-05-10T12:20:14.433" v="1105"/>
        <pc:sldMkLst>
          <pc:docMk/>
          <pc:sldMk cId="73918438" sldId="1162"/>
        </pc:sldMkLst>
        <pc:spChg chg="add del mod">
          <ac:chgData name="Salima  Ben Najem" userId="5d5d9c33-4a8f-4fad-a74b-e23ae769dead" providerId="ADAL" clId="{3B2DA2D5-F576-45EC-96B1-60930CA05631}" dt="2026-05-10T12:20:13.687" v="1104" actId="478"/>
          <ac:spMkLst>
            <pc:docMk/>
            <pc:sldMk cId="73918438" sldId="1162"/>
            <ac:spMk id="5" creationId="{4A3F2293-0AE6-15E6-A0B5-BB86F1A5C146}"/>
          </ac:spMkLst>
        </pc:spChg>
        <pc:picChg chg="add mod">
          <ac:chgData name="Salima  Ben Najem" userId="5d5d9c33-4a8f-4fad-a74b-e23ae769dead" providerId="ADAL" clId="{3B2DA2D5-F576-45EC-96B1-60930CA05631}" dt="2026-05-10T12:20:14.433" v="1105"/>
          <ac:picMkLst>
            <pc:docMk/>
            <pc:sldMk cId="73918438" sldId="1162"/>
            <ac:picMk id="2" creationId="{C09944F9-F886-AE24-02F7-FE220E50F830}"/>
          </ac:picMkLst>
        </pc:picChg>
      </pc:sldChg>
      <pc:sldChg chg="mod modClrScheme chgLayout">
        <pc:chgData name="Salima  Ben Najem" userId="5d5d9c33-4a8f-4fad-a74b-e23ae769dead" providerId="ADAL" clId="{3B2DA2D5-F576-45EC-96B1-60930CA05631}" dt="2026-05-10T12:22:58.828" v="1122"/>
        <pc:sldMkLst>
          <pc:docMk/>
          <pc:sldMk cId="3454617028" sldId="1184"/>
        </pc:sldMkLst>
      </pc:sldChg>
      <pc:sldChg chg="addSp delSp modSp mod">
        <pc:chgData name="Salima  Ben Najem" userId="5d5d9c33-4a8f-4fad-a74b-e23ae769dead" providerId="ADAL" clId="{3B2DA2D5-F576-45EC-96B1-60930CA05631}" dt="2026-05-10T12:27:54.341" v="1304" actId="113"/>
        <pc:sldMkLst>
          <pc:docMk/>
          <pc:sldMk cId="1660094062" sldId="1186"/>
        </pc:sldMkLst>
        <pc:spChg chg="mod">
          <ac:chgData name="Salima  Ben Najem" userId="5d5d9c33-4a8f-4fad-a74b-e23ae769dead" providerId="ADAL" clId="{3B2DA2D5-F576-45EC-96B1-60930CA05631}" dt="2026-05-10T12:27:35.553" v="1299" actId="1076"/>
          <ac:spMkLst>
            <pc:docMk/>
            <pc:sldMk cId="1660094062" sldId="1186"/>
            <ac:spMk id="6" creationId="{D4DD00ED-FFC2-0875-BB03-551F5BF7D76B}"/>
          </ac:spMkLst>
        </pc:spChg>
        <pc:spChg chg="mod">
          <ac:chgData name="Salima  Ben Najem" userId="5d5d9c33-4a8f-4fad-a74b-e23ae769dead" providerId="ADAL" clId="{3B2DA2D5-F576-45EC-96B1-60930CA05631}" dt="2026-05-10T12:27:54.341" v="1304" actId="113"/>
          <ac:spMkLst>
            <pc:docMk/>
            <pc:sldMk cId="1660094062" sldId="1186"/>
            <ac:spMk id="7" creationId="{18EB1AB3-34F2-4498-B83F-EC815F34C252}"/>
          </ac:spMkLst>
        </pc:spChg>
        <pc:picChg chg="del">
          <ac:chgData name="Salima  Ben Najem" userId="5d5d9c33-4a8f-4fad-a74b-e23ae769dead" providerId="ADAL" clId="{3B2DA2D5-F576-45EC-96B1-60930CA05631}" dt="2026-05-10T12:26:11.643" v="1212" actId="478"/>
          <ac:picMkLst>
            <pc:docMk/>
            <pc:sldMk cId="1660094062" sldId="1186"/>
            <ac:picMk id="3" creationId="{EE1557C3-121E-20F1-1CAA-2AA4BF8024B7}"/>
          </ac:picMkLst>
        </pc:picChg>
        <pc:picChg chg="add mod">
          <ac:chgData name="Salima  Ben Najem" userId="5d5d9c33-4a8f-4fad-a74b-e23ae769dead" providerId="ADAL" clId="{3B2DA2D5-F576-45EC-96B1-60930CA05631}" dt="2026-05-10T12:26:55.308" v="1215" actId="1076"/>
          <ac:picMkLst>
            <pc:docMk/>
            <pc:sldMk cId="1660094062" sldId="1186"/>
            <ac:picMk id="4" creationId="{CE291FCB-080C-5897-C2F1-76DD82F538D3}"/>
          </ac:picMkLst>
        </pc:picChg>
      </pc:sldChg>
      <pc:sldChg chg="addSp delSp modSp mod">
        <pc:chgData name="Salima  Ben Najem" userId="5d5d9c33-4a8f-4fad-a74b-e23ae769dead" providerId="ADAL" clId="{3B2DA2D5-F576-45EC-96B1-60930CA05631}" dt="2026-05-10T12:31:20.113" v="1501" actId="207"/>
        <pc:sldMkLst>
          <pc:docMk/>
          <pc:sldMk cId="2179325890" sldId="1187"/>
        </pc:sldMkLst>
        <pc:spChg chg="mod">
          <ac:chgData name="Salima  Ben Najem" userId="5d5d9c33-4a8f-4fad-a74b-e23ae769dead" providerId="ADAL" clId="{3B2DA2D5-F576-45EC-96B1-60930CA05631}" dt="2026-05-10T12:30:53.457" v="1497" actId="20577"/>
          <ac:spMkLst>
            <pc:docMk/>
            <pc:sldMk cId="2179325890" sldId="1187"/>
            <ac:spMk id="3" creationId="{25D3A200-EC80-096A-5068-A53CC1A09BCA}"/>
          </ac:spMkLst>
        </pc:spChg>
        <pc:spChg chg="mod">
          <ac:chgData name="Salima  Ben Najem" userId="5d5d9c33-4a8f-4fad-a74b-e23ae769dead" providerId="ADAL" clId="{3B2DA2D5-F576-45EC-96B1-60930CA05631}" dt="2026-05-10T12:31:20.113" v="1501" actId="207"/>
          <ac:spMkLst>
            <pc:docMk/>
            <pc:sldMk cId="2179325890" sldId="1187"/>
            <ac:spMk id="7" creationId="{69E2FDA3-A1CE-2D83-F0AE-296672E0A359}"/>
          </ac:spMkLst>
        </pc:spChg>
        <pc:picChg chg="del">
          <ac:chgData name="Salima  Ben Najem" userId="5d5d9c33-4a8f-4fad-a74b-e23ae769dead" providerId="ADAL" clId="{3B2DA2D5-F576-45EC-96B1-60930CA05631}" dt="2026-05-10T12:30:18.685" v="1402" actId="478"/>
          <ac:picMkLst>
            <pc:docMk/>
            <pc:sldMk cId="2179325890" sldId="1187"/>
            <ac:picMk id="4" creationId="{75203FFF-F7BD-47A5-7A95-1A890BA514BF}"/>
          </ac:picMkLst>
        </pc:picChg>
        <pc:picChg chg="add mod">
          <ac:chgData name="Salima  Ben Najem" userId="5d5d9c33-4a8f-4fad-a74b-e23ae769dead" providerId="ADAL" clId="{3B2DA2D5-F576-45EC-96B1-60930CA05631}" dt="2026-05-10T12:30:26.319" v="1405" actId="1076"/>
          <ac:picMkLst>
            <pc:docMk/>
            <pc:sldMk cId="2179325890" sldId="1187"/>
            <ac:picMk id="5" creationId="{593074B6-BA3D-DFCD-3962-4350AC8A559A}"/>
          </ac:picMkLst>
        </pc:picChg>
      </pc:sldChg>
      <pc:sldChg chg="modSp mod">
        <pc:chgData name="Salima  Ben Najem" userId="5d5d9c33-4a8f-4fad-a74b-e23ae769dead" providerId="ADAL" clId="{3B2DA2D5-F576-45EC-96B1-60930CA05631}" dt="2026-05-06T18:25:19.422" v="295" actId="207"/>
        <pc:sldMkLst>
          <pc:docMk/>
          <pc:sldMk cId="1493316149" sldId="1206"/>
        </pc:sldMkLst>
        <pc:spChg chg="mod">
          <ac:chgData name="Salima  Ben Najem" userId="5d5d9c33-4a8f-4fad-a74b-e23ae769dead" providerId="ADAL" clId="{3B2DA2D5-F576-45EC-96B1-60930CA05631}" dt="2026-05-06T18:25:19.422" v="295" actId="207"/>
          <ac:spMkLst>
            <pc:docMk/>
            <pc:sldMk cId="1493316149" sldId="1206"/>
            <ac:spMk id="2" creationId="{8DAC7D32-5696-839C-400E-5891C5756240}"/>
          </ac:spMkLst>
        </pc:spChg>
        <pc:spChg chg="mod">
          <ac:chgData name="Salima  Ben Najem" userId="5d5d9c33-4a8f-4fad-a74b-e23ae769dead" providerId="ADAL" clId="{3B2DA2D5-F576-45EC-96B1-60930CA05631}" dt="2026-05-06T18:23:20.568" v="279" actId="20577"/>
          <ac:spMkLst>
            <pc:docMk/>
            <pc:sldMk cId="1493316149" sldId="1206"/>
            <ac:spMk id="3" creationId="{E0BCC897-DEEA-27DD-55FF-1281BDE78211}"/>
          </ac:spMkLst>
        </pc:spChg>
      </pc:sldChg>
      <pc:sldChg chg="addSp delSp modSp mod">
        <pc:chgData name="Salima  Ben Najem" userId="5d5d9c33-4a8f-4fad-a74b-e23ae769dead" providerId="ADAL" clId="{3B2DA2D5-F576-45EC-96B1-60930CA05631}" dt="2026-05-06T17:57:43.138" v="2"/>
        <pc:sldMkLst>
          <pc:docMk/>
          <pc:sldMk cId="2984935514" sldId="1208"/>
        </pc:sldMkLst>
      </pc:sldChg>
      <pc:sldChg chg="addSp delSp modSp del mod">
        <pc:chgData name="Salima  Ben Najem" userId="5d5d9c33-4a8f-4fad-a74b-e23ae769dead" providerId="ADAL" clId="{3B2DA2D5-F576-45EC-96B1-60930CA05631}" dt="2026-05-10T12:19:17.867" v="1095" actId="47"/>
        <pc:sldMkLst>
          <pc:docMk/>
          <pc:sldMk cId="2755498746" sldId="1212"/>
        </pc:sldMkLst>
      </pc:sldChg>
      <pc:sldChg chg="addSp delSp modSp add del mod delAnim modAnim">
        <pc:chgData name="Salima  Ben Najem" userId="5d5d9c33-4a8f-4fad-a74b-e23ae769dead" providerId="ADAL" clId="{3B2DA2D5-F576-45EC-96B1-60930CA05631}" dt="2026-05-10T12:19:17.867" v="1095" actId="47"/>
        <pc:sldMkLst>
          <pc:docMk/>
          <pc:sldMk cId="662582349" sldId="1216"/>
        </pc:sldMkLst>
      </pc:sldChg>
      <pc:sldChg chg="addSp delSp modSp mod">
        <pc:chgData name="Salima  Ben Najem" userId="5d5d9c33-4a8f-4fad-a74b-e23ae769dead" providerId="ADAL" clId="{3B2DA2D5-F576-45EC-96B1-60930CA05631}" dt="2026-05-06T18:14:10.928" v="56" actId="478"/>
        <pc:sldMkLst>
          <pc:docMk/>
          <pc:sldMk cId="3193861262" sldId="1249"/>
        </pc:sldMkLst>
        <pc:picChg chg="add mod">
          <ac:chgData name="Salima  Ben Najem" userId="5d5d9c33-4a8f-4fad-a74b-e23ae769dead" providerId="ADAL" clId="{3B2DA2D5-F576-45EC-96B1-60930CA05631}" dt="2026-05-06T18:10:59.472" v="17"/>
          <ac:picMkLst>
            <pc:docMk/>
            <pc:sldMk cId="3193861262" sldId="1249"/>
            <ac:picMk id="2" creationId="{7409EEA0-A2C5-917D-0659-D77996204DD1}"/>
          </ac:picMkLst>
        </pc:picChg>
        <pc:picChg chg="add mod">
          <ac:chgData name="Salima  Ben Najem" userId="5d5d9c33-4a8f-4fad-a74b-e23ae769dead" providerId="ADAL" clId="{3B2DA2D5-F576-45EC-96B1-60930CA05631}" dt="2026-05-06T18:10:59.472" v="17"/>
          <ac:picMkLst>
            <pc:docMk/>
            <pc:sldMk cId="3193861262" sldId="1249"/>
            <ac:picMk id="3" creationId="{ED4D4156-52C6-474C-4664-1544D5608794}"/>
          </ac:picMkLst>
        </pc:picChg>
        <pc:picChg chg="add mod">
          <ac:chgData name="Salima  Ben Najem" userId="5d5d9c33-4a8f-4fad-a74b-e23ae769dead" providerId="ADAL" clId="{3B2DA2D5-F576-45EC-96B1-60930CA05631}" dt="2026-05-06T18:10:59.472" v="17"/>
          <ac:picMkLst>
            <pc:docMk/>
            <pc:sldMk cId="3193861262" sldId="1249"/>
            <ac:picMk id="6" creationId="{15414758-508D-0DA3-6DDE-54F39664B959}"/>
          </ac:picMkLst>
        </pc:picChg>
        <pc:picChg chg="add mod">
          <ac:chgData name="Salima  Ben Najem" userId="5d5d9c33-4a8f-4fad-a74b-e23ae769dead" providerId="ADAL" clId="{3B2DA2D5-F576-45EC-96B1-60930CA05631}" dt="2026-05-06T18:10:59.472" v="17"/>
          <ac:picMkLst>
            <pc:docMk/>
            <pc:sldMk cId="3193861262" sldId="1249"/>
            <ac:picMk id="7" creationId="{7C27F3D4-617E-1F18-6E67-BEB404198A01}"/>
          </ac:picMkLst>
        </pc:picChg>
      </pc:sldChg>
      <pc:sldChg chg="addSp delSp modSp mod">
        <pc:chgData name="Salima  Ben Najem" userId="5d5d9c33-4a8f-4fad-a74b-e23ae769dead" providerId="ADAL" clId="{3B2DA2D5-F576-45EC-96B1-60930CA05631}" dt="2026-05-06T18:13:59.549" v="54" actId="1582"/>
        <pc:sldMkLst>
          <pc:docMk/>
          <pc:sldMk cId="954034452" sldId="1250"/>
        </pc:sldMkLst>
        <pc:spChg chg="mod">
          <ac:chgData name="Salima  Ben Najem" userId="5d5d9c33-4a8f-4fad-a74b-e23ae769dead" providerId="ADAL" clId="{3B2DA2D5-F576-45EC-96B1-60930CA05631}" dt="2026-05-06T18:12:35.717" v="46" actId="20577"/>
          <ac:spMkLst>
            <pc:docMk/>
            <pc:sldMk cId="954034452" sldId="1250"/>
            <ac:spMk id="8" creationId="{D7CB4982-419E-E2FD-DF25-4AE6ECA55257}"/>
          </ac:spMkLst>
        </pc:spChg>
        <pc:picChg chg="add mod">
          <ac:chgData name="Salima  Ben Najem" userId="5d5d9c33-4a8f-4fad-a74b-e23ae769dead" providerId="ADAL" clId="{3B2DA2D5-F576-45EC-96B1-60930CA05631}" dt="2026-05-06T18:11:50.201" v="23"/>
          <ac:picMkLst>
            <pc:docMk/>
            <pc:sldMk cId="954034452" sldId="1250"/>
            <ac:picMk id="2" creationId="{96F7B3D0-476D-71E8-19C5-64C0084EA6BE}"/>
          </ac:picMkLst>
        </pc:picChg>
        <pc:picChg chg="add mod">
          <ac:chgData name="Salima  Ben Najem" userId="5d5d9c33-4a8f-4fad-a74b-e23ae769dead" providerId="ADAL" clId="{3B2DA2D5-F576-45EC-96B1-60930CA05631}" dt="2026-05-06T18:11:50.201" v="23"/>
          <ac:picMkLst>
            <pc:docMk/>
            <pc:sldMk cId="954034452" sldId="1250"/>
            <ac:picMk id="3" creationId="{FA01E207-323E-5A7E-1EA8-87944CCB3703}"/>
          </ac:picMkLst>
        </pc:picChg>
        <pc:picChg chg="add del mod">
          <ac:chgData name="Salima  Ben Najem" userId="5d5d9c33-4a8f-4fad-a74b-e23ae769dead" providerId="ADAL" clId="{3B2DA2D5-F576-45EC-96B1-60930CA05631}" dt="2026-05-06T18:13:07.752" v="51" actId="1582"/>
          <ac:picMkLst>
            <pc:docMk/>
            <pc:sldMk cId="954034452" sldId="1250"/>
            <ac:picMk id="4" creationId="{FF0A0642-34FF-CFF6-F7DF-D39056AFA2FE}"/>
          </ac:picMkLst>
        </pc:picChg>
        <pc:picChg chg="add mod">
          <ac:chgData name="Salima  Ben Najem" userId="5d5d9c33-4a8f-4fad-a74b-e23ae769dead" providerId="ADAL" clId="{3B2DA2D5-F576-45EC-96B1-60930CA05631}" dt="2026-05-06T18:13:59.549" v="54" actId="1582"/>
          <ac:picMkLst>
            <pc:docMk/>
            <pc:sldMk cId="954034452" sldId="1250"/>
            <ac:picMk id="5" creationId="{3060EC8E-E081-5880-A178-F2130C1688BC}"/>
          </ac:picMkLst>
        </pc:picChg>
        <pc:picChg chg="add mod">
          <ac:chgData name="Salima  Ben Najem" userId="5d5d9c33-4a8f-4fad-a74b-e23ae769dead" providerId="ADAL" clId="{3B2DA2D5-F576-45EC-96B1-60930CA05631}" dt="2026-05-06T18:11:50.201" v="23"/>
          <ac:picMkLst>
            <pc:docMk/>
            <pc:sldMk cId="954034452" sldId="1250"/>
            <ac:picMk id="6" creationId="{E748279D-C4E6-8AF0-4C5F-25E22EC0F57C}"/>
          </ac:picMkLst>
        </pc:picChg>
        <pc:picChg chg="add mod">
          <ac:chgData name="Salima  Ben Najem" userId="5d5d9c33-4a8f-4fad-a74b-e23ae769dead" providerId="ADAL" clId="{3B2DA2D5-F576-45EC-96B1-60930CA05631}" dt="2026-05-06T18:11:50.201" v="23"/>
          <ac:picMkLst>
            <pc:docMk/>
            <pc:sldMk cId="954034452" sldId="1250"/>
            <ac:picMk id="15" creationId="{1DAE54E2-2674-0264-8843-3D8FADB53374}"/>
          </ac:picMkLst>
        </pc:picChg>
      </pc:sldChg>
      <pc:sldChg chg="modSp mod">
        <pc:chgData name="Salima  Ben Najem" userId="5d5d9c33-4a8f-4fad-a74b-e23ae769dead" providerId="ADAL" clId="{3B2DA2D5-F576-45EC-96B1-60930CA05631}" dt="2026-05-06T18:29:00.981" v="440" actId="207"/>
        <pc:sldMkLst>
          <pc:docMk/>
          <pc:sldMk cId="897113887" sldId="1256"/>
        </pc:sldMkLst>
        <pc:spChg chg="mod">
          <ac:chgData name="Salima  Ben Najem" userId="5d5d9c33-4a8f-4fad-a74b-e23ae769dead" providerId="ADAL" clId="{3B2DA2D5-F576-45EC-96B1-60930CA05631}" dt="2026-05-06T18:29:00.981" v="440" actId="207"/>
          <ac:spMkLst>
            <pc:docMk/>
            <pc:sldMk cId="897113887" sldId="1256"/>
            <ac:spMk id="2" creationId="{E3CBBC48-7E2C-D1C8-4804-D951A19B384A}"/>
          </ac:spMkLst>
        </pc:spChg>
        <pc:spChg chg="mod">
          <ac:chgData name="Salima  Ben Najem" userId="5d5d9c33-4a8f-4fad-a74b-e23ae769dead" providerId="ADAL" clId="{3B2DA2D5-F576-45EC-96B1-60930CA05631}" dt="2026-05-06T18:28:41.231" v="437" actId="20577"/>
          <ac:spMkLst>
            <pc:docMk/>
            <pc:sldMk cId="897113887" sldId="1256"/>
            <ac:spMk id="3" creationId="{5D76D36C-CC73-898E-6FBA-BA0B0D61A625}"/>
          </ac:spMkLst>
        </pc:spChg>
      </pc:sldChg>
      <pc:sldChg chg="addSp delSp modSp mod">
        <pc:chgData name="Salima  Ben Najem" userId="5d5d9c33-4a8f-4fad-a74b-e23ae769dead" providerId="ADAL" clId="{3B2DA2D5-F576-45EC-96B1-60930CA05631}" dt="2026-05-10T12:04:28.695" v="618" actId="1582"/>
        <pc:sldMkLst>
          <pc:docMk/>
          <pc:sldMk cId="523564249" sldId="1265"/>
        </pc:sldMkLst>
        <pc:spChg chg="mod">
          <ac:chgData name="Salima  Ben Najem" userId="5d5d9c33-4a8f-4fad-a74b-e23ae769dead" providerId="ADAL" clId="{3B2DA2D5-F576-45EC-96B1-60930CA05631}" dt="2026-05-06T18:18:43.063" v="122" actId="20577"/>
          <ac:spMkLst>
            <pc:docMk/>
            <pc:sldMk cId="523564249" sldId="1265"/>
            <ac:spMk id="8" creationId="{B713A2D3-5B11-0090-3C1A-849B0619B1D9}"/>
          </ac:spMkLst>
        </pc:spChg>
        <pc:picChg chg="add mod">
          <ac:chgData name="Salima  Ben Najem" userId="5d5d9c33-4a8f-4fad-a74b-e23ae769dead" providerId="ADAL" clId="{3B2DA2D5-F576-45EC-96B1-60930CA05631}" dt="2026-05-06T18:17:44" v="94"/>
          <ac:picMkLst>
            <pc:docMk/>
            <pc:sldMk cId="523564249" sldId="1265"/>
            <ac:picMk id="5" creationId="{628A10E5-7665-D39D-1468-716077BAA71A}"/>
          </ac:picMkLst>
        </pc:picChg>
        <pc:picChg chg="add mod">
          <ac:chgData name="Salima  Ben Najem" userId="5d5d9c33-4a8f-4fad-a74b-e23ae769dead" providerId="ADAL" clId="{3B2DA2D5-F576-45EC-96B1-60930CA05631}" dt="2026-05-06T18:17:44" v="94"/>
          <ac:picMkLst>
            <pc:docMk/>
            <pc:sldMk cId="523564249" sldId="1265"/>
            <ac:picMk id="11" creationId="{F94E437B-DC03-E3FA-A84F-CFE3086F1136}"/>
          </ac:picMkLst>
        </pc:picChg>
        <pc:picChg chg="add mod">
          <ac:chgData name="Salima  Ben Najem" userId="5d5d9c33-4a8f-4fad-a74b-e23ae769dead" providerId="ADAL" clId="{3B2DA2D5-F576-45EC-96B1-60930CA05631}" dt="2026-05-06T18:17:44" v="94"/>
          <ac:picMkLst>
            <pc:docMk/>
            <pc:sldMk cId="523564249" sldId="1265"/>
            <ac:picMk id="12" creationId="{9F1E0695-F5CD-E39F-5742-0A1D51294E39}"/>
          </ac:picMkLst>
        </pc:picChg>
        <pc:picChg chg="add mod">
          <ac:chgData name="Salima  Ben Najem" userId="5d5d9c33-4a8f-4fad-a74b-e23ae769dead" providerId="ADAL" clId="{3B2DA2D5-F576-45EC-96B1-60930CA05631}" dt="2026-05-10T12:04:28.695" v="618" actId="1582"/>
          <ac:picMkLst>
            <pc:docMk/>
            <pc:sldMk cId="523564249" sldId="1265"/>
            <ac:picMk id="13" creationId="{EAD24CCE-522F-99DE-AAD0-1027E8998D31}"/>
          </ac:picMkLst>
        </pc:picChg>
        <pc:picChg chg="add mod">
          <ac:chgData name="Salima  Ben Najem" userId="5d5d9c33-4a8f-4fad-a74b-e23ae769dead" providerId="ADAL" clId="{3B2DA2D5-F576-45EC-96B1-60930CA05631}" dt="2026-05-10T12:04:15.027" v="616" actId="1582"/>
          <ac:picMkLst>
            <pc:docMk/>
            <pc:sldMk cId="523564249" sldId="1265"/>
            <ac:picMk id="14" creationId="{DFF2EACD-8C5E-D278-59EA-180D7D81F75D}"/>
          </ac:picMkLst>
        </pc:picChg>
        <pc:picChg chg="add mod">
          <ac:chgData name="Salima  Ben Najem" userId="5d5d9c33-4a8f-4fad-a74b-e23ae769dead" providerId="ADAL" clId="{3B2DA2D5-F576-45EC-96B1-60930CA05631}" dt="2026-05-06T18:17:44" v="94"/>
          <ac:picMkLst>
            <pc:docMk/>
            <pc:sldMk cId="523564249" sldId="1265"/>
            <ac:picMk id="15" creationId="{692A43A4-AEAE-60B6-4B82-C3262DB724B7}"/>
          </ac:picMkLst>
        </pc:picChg>
      </pc:sldChg>
      <pc:sldChg chg="addSp delSp modSp mod">
        <pc:chgData name="Salima  Ben Najem" userId="5d5d9c33-4a8f-4fad-a74b-e23ae769dead" providerId="ADAL" clId="{3B2DA2D5-F576-45EC-96B1-60930CA05631}" dt="2026-05-10T12:42:50.222" v="1859" actId="6549"/>
        <pc:sldMkLst>
          <pc:docMk/>
          <pc:sldMk cId="1757362274" sldId="1267"/>
        </pc:sldMkLst>
        <pc:spChg chg="mod">
          <ac:chgData name="Salima  Ben Najem" userId="5d5d9c33-4a8f-4fad-a74b-e23ae769dead" providerId="ADAL" clId="{3B2DA2D5-F576-45EC-96B1-60930CA05631}" dt="2026-05-10T12:42:50.222" v="1859" actId="6549"/>
          <ac:spMkLst>
            <pc:docMk/>
            <pc:sldMk cId="1757362274" sldId="1267"/>
            <ac:spMk id="7" creationId="{7903FBBF-054E-C4C9-792E-07DD64D5E770}"/>
          </ac:spMkLst>
        </pc:spChg>
        <pc:spChg chg="mod">
          <ac:chgData name="Salima  Ben Najem" userId="5d5d9c33-4a8f-4fad-a74b-e23ae769dead" providerId="ADAL" clId="{3B2DA2D5-F576-45EC-96B1-60930CA05631}" dt="2026-05-10T12:42:35.551" v="1844" actId="20577"/>
          <ac:spMkLst>
            <pc:docMk/>
            <pc:sldMk cId="1757362274" sldId="1267"/>
            <ac:spMk id="13" creationId="{07DD52DF-ED6A-C33C-6789-CD9E79F813ED}"/>
          </ac:spMkLst>
        </pc:spChg>
        <pc:picChg chg="del">
          <ac:chgData name="Salima  Ben Najem" userId="5d5d9c33-4a8f-4fad-a74b-e23ae769dead" providerId="ADAL" clId="{3B2DA2D5-F576-45EC-96B1-60930CA05631}" dt="2026-05-10T12:40:25.891" v="1768" actId="478"/>
          <ac:picMkLst>
            <pc:docMk/>
            <pc:sldMk cId="1757362274" sldId="1267"/>
            <ac:picMk id="2" creationId="{902BF8A6-87CA-8359-8006-66DE69D7E0B0}"/>
          </ac:picMkLst>
        </pc:picChg>
        <pc:picChg chg="add mod">
          <ac:chgData name="Salima  Ben Najem" userId="5d5d9c33-4a8f-4fad-a74b-e23ae769dead" providerId="ADAL" clId="{3B2DA2D5-F576-45EC-96B1-60930CA05631}" dt="2026-05-10T12:40:31.943" v="1771" actId="1076"/>
          <ac:picMkLst>
            <pc:docMk/>
            <pc:sldMk cId="1757362274" sldId="1267"/>
            <ac:picMk id="4" creationId="{E756896B-C2E6-3CE7-2B26-8E841C5BB952}"/>
          </ac:picMkLst>
        </pc:picChg>
      </pc:sldChg>
      <pc:sldChg chg="modSp mod">
        <pc:chgData name="Salima  Ben Najem" userId="5d5d9c33-4a8f-4fad-a74b-e23ae769dead" providerId="ADAL" clId="{3B2DA2D5-F576-45EC-96B1-60930CA05631}" dt="2026-05-06T18:24:07.066" v="287" actId="113"/>
        <pc:sldMkLst>
          <pc:docMk/>
          <pc:sldMk cId="3723530155" sldId="1271"/>
        </pc:sldMkLst>
        <pc:spChg chg="mod">
          <ac:chgData name="Salima  Ben Najem" userId="5d5d9c33-4a8f-4fad-a74b-e23ae769dead" providerId="ADAL" clId="{3B2DA2D5-F576-45EC-96B1-60930CA05631}" dt="2026-05-06T18:24:07.066" v="287" actId="113"/>
          <ac:spMkLst>
            <pc:docMk/>
            <pc:sldMk cId="3723530155" sldId="1271"/>
            <ac:spMk id="2" creationId="{417B397D-3580-3125-F319-2ED54F3907B2}"/>
          </ac:spMkLst>
        </pc:spChg>
        <pc:spChg chg="mod">
          <ac:chgData name="Salima  Ben Najem" userId="5d5d9c33-4a8f-4fad-a74b-e23ae769dead" providerId="ADAL" clId="{3B2DA2D5-F576-45EC-96B1-60930CA05631}" dt="2026-05-06T18:22:05.270" v="189" actId="20577"/>
          <ac:spMkLst>
            <pc:docMk/>
            <pc:sldMk cId="3723530155" sldId="1271"/>
            <ac:spMk id="3" creationId="{6407E8B3-1B6F-B853-9061-6F3908CAB9D1}"/>
          </ac:spMkLst>
        </pc:spChg>
      </pc:sldChg>
      <pc:sldChg chg="modSp mod">
        <pc:chgData name="Salima  Ben Najem" userId="5d5d9c33-4a8f-4fad-a74b-e23ae769dead" providerId="ADAL" clId="{3B2DA2D5-F576-45EC-96B1-60930CA05631}" dt="2026-05-06T18:24:45.477" v="292" actId="113"/>
        <pc:sldMkLst>
          <pc:docMk/>
          <pc:sldMk cId="2442666939" sldId="1273"/>
        </pc:sldMkLst>
        <pc:spChg chg="mod">
          <ac:chgData name="Salima  Ben Najem" userId="5d5d9c33-4a8f-4fad-a74b-e23ae769dead" providerId="ADAL" clId="{3B2DA2D5-F576-45EC-96B1-60930CA05631}" dt="2026-05-06T18:24:45.477" v="292" actId="113"/>
          <ac:spMkLst>
            <pc:docMk/>
            <pc:sldMk cId="2442666939" sldId="1273"/>
            <ac:spMk id="2" creationId="{3771DE20-3006-D034-907D-582461F1A629}"/>
          </ac:spMkLst>
        </pc:spChg>
        <pc:spChg chg="mod">
          <ac:chgData name="Salima  Ben Najem" userId="5d5d9c33-4a8f-4fad-a74b-e23ae769dead" providerId="ADAL" clId="{3B2DA2D5-F576-45EC-96B1-60930CA05631}" dt="2026-05-06T18:22:24.977" v="220" actId="20577"/>
          <ac:spMkLst>
            <pc:docMk/>
            <pc:sldMk cId="2442666939" sldId="1273"/>
            <ac:spMk id="3" creationId="{109A0676-AB21-B7DB-C377-439114F5107F}"/>
          </ac:spMkLst>
        </pc:spChg>
      </pc:sldChg>
      <pc:sldChg chg="modSp mod">
        <pc:chgData name="Salima  Ben Najem" userId="5d5d9c33-4a8f-4fad-a74b-e23ae769dead" providerId="ADAL" clId="{3B2DA2D5-F576-45EC-96B1-60930CA05631}" dt="2026-05-06T18:27:36.384" v="388" actId="113"/>
        <pc:sldMkLst>
          <pc:docMk/>
          <pc:sldMk cId="810800947" sldId="1274"/>
        </pc:sldMkLst>
        <pc:spChg chg="mod">
          <ac:chgData name="Salima  Ben Najem" userId="5d5d9c33-4a8f-4fad-a74b-e23ae769dead" providerId="ADAL" clId="{3B2DA2D5-F576-45EC-96B1-60930CA05631}" dt="2026-05-06T18:27:36.384" v="388" actId="113"/>
          <ac:spMkLst>
            <pc:docMk/>
            <pc:sldMk cId="810800947" sldId="1274"/>
            <ac:spMk id="2" creationId="{408A9EC7-953F-B433-5800-12EB1C439582}"/>
          </ac:spMkLst>
        </pc:spChg>
        <pc:spChg chg="mod">
          <ac:chgData name="Salima  Ben Najem" userId="5d5d9c33-4a8f-4fad-a74b-e23ae769dead" providerId="ADAL" clId="{3B2DA2D5-F576-45EC-96B1-60930CA05631}" dt="2026-05-06T18:27:15.992" v="384" actId="20577"/>
          <ac:spMkLst>
            <pc:docMk/>
            <pc:sldMk cId="810800947" sldId="1274"/>
            <ac:spMk id="3" creationId="{F1E46197-CAB1-08F7-CE6F-7D6C2E22E5A3}"/>
          </ac:spMkLst>
        </pc:spChg>
      </pc:sldChg>
      <pc:sldChg chg="addSp delSp modSp mod delAnim modAnim">
        <pc:chgData name="Salima  Ben Najem" userId="5d5d9c33-4a8f-4fad-a74b-e23ae769dead" providerId="ADAL" clId="{3B2DA2D5-F576-45EC-96B1-60930CA05631}" dt="2026-05-10T12:34:18.279" v="1565" actId="1036"/>
        <pc:sldMkLst>
          <pc:docMk/>
          <pc:sldMk cId="2953999738" sldId="1276"/>
        </pc:sldMkLst>
        <pc:spChg chg="add del mod">
          <ac:chgData name="Salima  Ben Najem" userId="5d5d9c33-4a8f-4fad-a74b-e23ae769dead" providerId="ADAL" clId="{3B2DA2D5-F576-45EC-96B1-60930CA05631}" dt="2026-05-10T12:21:02.807" v="1109" actId="478"/>
          <ac:spMkLst>
            <pc:docMk/>
            <pc:sldMk cId="2953999738" sldId="1276"/>
            <ac:spMk id="4" creationId="{6B7F9119-1857-4B6C-DCCF-4A66E94425F2}"/>
          </ac:spMkLst>
        </pc:spChg>
        <pc:picChg chg="add mod">
          <ac:chgData name="Salima  Ben Najem" userId="5d5d9c33-4a8f-4fad-a74b-e23ae769dead" providerId="ADAL" clId="{3B2DA2D5-F576-45EC-96B1-60930CA05631}" dt="2026-05-10T12:34:18.279" v="1565" actId="1036"/>
          <ac:picMkLst>
            <pc:docMk/>
            <pc:sldMk cId="2953999738" sldId="1276"/>
            <ac:picMk id="2" creationId="{846B800A-61C4-8352-88B0-B41199AA0C12}"/>
          </ac:picMkLst>
        </pc:picChg>
      </pc:sldChg>
      <pc:sldChg chg="addSp delSp modSp mod">
        <pc:chgData name="Salima  Ben Najem" userId="5d5d9c33-4a8f-4fad-a74b-e23ae769dead" providerId="ADAL" clId="{3B2DA2D5-F576-45EC-96B1-60930CA05631}" dt="2026-05-10T12:25:59.451" v="1211" actId="207"/>
        <pc:sldMkLst>
          <pc:docMk/>
          <pc:sldMk cId="2856057794" sldId="1278"/>
        </pc:sldMkLst>
        <pc:spChg chg="mod">
          <ac:chgData name="Salima  Ben Najem" userId="5d5d9c33-4a8f-4fad-a74b-e23ae769dead" providerId="ADAL" clId="{3B2DA2D5-F576-45EC-96B1-60930CA05631}" dt="2026-05-10T12:25:26.710" v="1206" actId="122"/>
          <ac:spMkLst>
            <pc:docMk/>
            <pc:sldMk cId="2856057794" sldId="1278"/>
            <ac:spMk id="4" creationId="{9EA578D0-06AF-2133-067D-C929D4141B53}"/>
          </ac:spMkLst>
        </pc:spChg>
        <pc:spChg chg="mod">
          <ac:chgData name="Salima  Ben Najem" userId="5d5d9c33-4a8f-4fad-a74b-e23ae769dead" providerId="ADAL" clId="{3B2DA2D5-F576-45EC-96B1-60930CA05631}" dt="2026-05-10T12:25:59.451" v="1211" actId="207"/>
          <ac:spMkLst>
            <pc:docMk/>
            <pc:sldMk cId="2856057794" sldId="1278"/>
            <ac:spMk id="7" creationId="{0F0EE2D2-383B-9A81-EA62-60A20CAC134B}"/>
          </ac:spMkLst>
        </pc:spChg>
        <pc:picChg chg="add mod">
          <ac:chgData name="Salima  Ben Najem" userId="5d5d9c33-4a8f-4fad-a74b-e23ae769dead" providerId="ADAL" clId="{3B2DA2D5-F576-45EC-96B1-60930CA05631}" dt="2026-05-10T12:24:45.489" v="1138" actId="1076"/>
          <ac:picMkLst>
            <pc:docMk/>
            <pc:sldMk cId="2856057794" sldId="1278"/>
            <ac:picMk id="3" creationId="{395EBEAA-D85A-C7C9-EDA4-C7440E99F8A7}"/>
          </ac:picMkLst>
        </pc:picChg>
        <pc:picChg chg="del">
          <ac:chgData name="Salima  Ben Najem" userId="5d5d9c33-4a8f-4fad-a74b-e23ae769dead" providerId="ADAL" clId="{3B2DA2D5-F576-45EC-96B1-60930CA05631}" dt="2026-05-10T12:24:36.711" v="1135" actId="478"/>
          <ac:picMkLst>
            <pc:docMk/>
            <pc:sldMk cId="2856057794" sldId="1278"/>
            <ac:picMk id="5" creationId="{4BE70A0C-CD7D-4923-922A-F7BC3F6ECDEA}"/>
          </ac:picMkLst>
        </pc:picChg>
      </pc:sldChg>
      <pc:sldChg chg="addSp delSp modSp mod">
        <pc:chgData name="Salima  Ben Najem" userId="5d5d9c33-4a8f-4fad-a74b-e23ae769dead" providerId="ADAL" clId="{3B2DA2D5-F576-45EC-96B1-60930CA05631}" dt="2026-05-10T12:42:13.970" v="1833" actId="1076"/>
        <pc:sldMkLst>
          <pc:docMk/>
          <pc:sldMk cId="1816158638" sldId="1279"/>
        </pc:sldMkLst>
        <pc:spChg chg="mod">
          <ac:chgData name="Salima  Ben Najem" userId="5d5d9c33-4a8f-4fad-a74b-e23ae769dead" providerId="ADAL" clId="{3B2DA2D5-F576-45EC-96B1-60930CA05631}" dt="2026-05-10T12:29:23.531" v="1345" actId="122"/>
          <ac:spMkLst>
            <pc:docMk/>
            <pc:sldMk cId="1816158638" sldId="1279"/>
            <ac:spMk id="4" creationId="{31EF6482-4375-492F-94F4-4371FDE3598E}"/>
          </ac:spMkLst>
        </pc:spChg>
        <pc:spChg chg="mod">
          <ac:chgData name="Salima  Ben Najem" userId="5d5d9c33-4a8f-4fad-a74b-e23ae769dead" providerId="ADAL" clId="{3B2DA2D5-F576-45EC-96B1-60930CA05631}" dt="2026-05-10T12:29:43.541" v="1399" actId="20577"/>
          <ac:spMkLst>
            <pc:docMk/>
            <pc:sldMk cId="1816158638" sldId="1279"/>
            <ac:spMk id="7" creationId="{6C6407D2-20CF-8B60-191B-0E4E8D58681F}"/>
          </ac:spMkLst>
        </pc:spChg>
        <pc:picChg chg="add mod">
          <ac:chgData name="Salima  Ben Najem" userId="5d5d9c33-4a8f-4fad-a74b-e23ae769dead" providerId="ADAL" clId="{3B2DA2D5-F576-45EC-96B1-60930CA05631}" dt="2026-05-10T12:42:13.970" v="1833" actId="1076"/>
          <ac:picMkLst>
            <pc:docMk/>
            <pc:sldMk cId="1816158638" sldId="1279"/>
            <ac:picMk id="3" creationId="{7AF252C5-82F4-F497-FE8B-6664E5923064}"/>
          </ac:picMkLst>
        </pc:picChg>
        <pc:picChg chg="del">
          <ac:chgData name="Salima  Ben Najem" userId="5d5d9c33-4a8f-4fad-a74b-e23ae769dead" providerId="ADAL" clId="{3B2DA2D5-F576-45EC-96B1-60930CA05631}" dt="2026-05-10T12:28:39.853" v="1305" actId="478"/>
          <ac:picMkLst>
            <pc:docMk/>
            <pc:sldMk cId="1816158638" sldId="1279"/>
            <ac:picMk id="5" creationId="{7210C3E7-1B6A-4733-0840-B569B08F8CD0}"/>
          </ac:picMkLst>
        </pc:picChg>
      </pc:sldChg>
      <pc:sldChg chg="addSp delSp modSp mod">
        <pc:chgData name="Salima  Ben Najem" userId="5d5d9c33-4a8f-4fad-a74b-e23ae769dead" providerId="ADAL" clId="{3B2DA2D5-F576-45EC-96B1-60930CA05631}" dt="2026-05-10T12:35:17.251" v="1630" actId="113"/>
        <pc:sldMkLst>
          <pc:docMk/>
          <pc:sldMk cId="4243596628" sldId="1280"/>
        </pc:sldMkLst>
        <pc:spChg chg="mod">
          <ac:chgData name="Salima  Ben Najem" userId="5d5d9c33-4a8f-4fad-a74b-e23ae769dead" providerId="ADAL" clId="{3B2DA2D5-F576-45EC-96B1-60930CA05631}" dt="2026-05-10T12:35:17.251" v="1630" actId="113"/>
          <ac:spMkLst>
            <pc:docMk/>
            <pc:sldMk cId="4243596628" sldId="1280"/>
            <ac:spMk id="7" creationId="{58CBBCC6-ECC2-16DF-6659-5B1F19895391}"/>
          </ac:spMkLst>
        </pc:spChg>
        <pc:spChg chg="mod">
          <ac:chgData name="Salima  Ben Najem" userId="5d5d9c33-4a8f-4fad-a74b-e23ae769dead" providerId="ADAL" clId="{3B2DA2D5-F576-45EC-96B1-60930CA05631}" dt="2026-05-10T12:34:53.103" v="1626" actId="20577"/>
          <ac:spMkLst>
            <pc:docMk/>
            <pc:sldMk cId="4243596628" sldId="1280"/>
            <ac:spMk id="10" creationId="{26D00810-27AF-A39A-A91E-CACB01877726}"/>
          </ac:spMkLst>
        </pc:spChg>
        <pc:picChg chg="add mod">
          <ac:chgData name="Salima  Ben Najem" userId="5d5d9c33-4a8f-4fad-a74b-e23ae769dead" providerId="ADAL" clId="{3B2DA2D5-F576-45EC-96B1-60930CA05631}" dt="2026-05-10T12:34:33.049" v="1568" actId="1076"/>
          <ac:picMkLst>
            <pc:docMk/>
            <pc:sldMk cId="4243596628" sldId="1280"/>
            <ac:picMk id="3" creationId="{C28758EF-B992-5075-4E9E-BF50E5026184}"/>
          </ac:picMkLst>
        </pc:picChg>
        <pc:picChg chg="del">
          <ac:chgData name="Salima  Ben Najem" userId="5d5d9c33-4a8f-4fad-a74b-e23ae769dead" providerId="ADAL" clId="{3B2DA2D5-F576-45EC-96B1-60930CA05631}" dt="2026-05-10T12:33:25.170" v="1562" actId="478"/>
          <ac:picMkLst>
            <pc:docMk/>
            <pc:sldMk cId="4243596628" sldId="1280"/>
            <ac:picMk id="4" creationId="{DB54FF26-0837-BC7D-DFCC-BE1565FE4114}"/>
          </ac:picMkLst>
        </pc:picChg>
      </pc:sldChg>
      <pc:sldChg chg="addSp delSp modSp mod">
        <pc:chgData name="Salima  Ben Najem" userId="5d5d9c33-4a8f-4fad-a74b-e23ae769dead" providerId="ADAL" clId="{3B2DA2D5-F576-45EC-96B1-60930CA05631}" dt="2026-05-10T12:38:47.111" v="1767" actId="113"/>
        <pc:sldMkLst>
          <pc:docMk/>
          <pc:sldMk cId="3024334459" sldId="1281"/>
        </pc:sldMkLst>
        <pc:spChg chg="mod">
          <ac:chgData name="Salima  Ben Najem" userId="5d5d9c33-4a8f-4fad-a74b-e23ae769dead" providerId="ADAL" clId="{3B2DA2D5-F576-45EC-96B1-60930CA05631}" dt="2026-05-10T12:38:28.773" v="1763" actId="20577"/>
          <ac:spMkLst>
            <pc:docMk/>
            <pc:sldMk cId="3024334459" sldId="1281"/>
            <ac:spMk id="6" creationId="{FFD36727-A7EB-D2B2-3303-6D4406E2B573}"/>
          </ac:spMkLst>
        </pc:spChg>
        <pc:spChg chg="mod">
          <ac:chgData name="Salima  Ben Najem" userId="5d5d9c33-4a8f-4fad-a74b-e23ae769dead" providerId="ADAL" clId="{3B2DA2D5-F576-45EC-96B1-60930CA05631}" dt="2026-05-10T12:38:47.111" v="1767" actId="113"/>
          <ac:spMkLst>
            <pc:docMk/>
            <pc:sldMk cId="3024334459" sldId="1281"/>
            <ac:spMk id="7" creationId="{1F9FE951-C97B-1205-E578-D5DE132C0EB6}"/>
          </ac:spMkLst>
        </pc:spChg>
        <pc:picChg chg="add mod">
          <ac:chgData name="Salima  Ben Najem" userId="5d5d9c33-4a8f-4fad-a74b-e23ae769dead" providerId="ADAL" clId="{3B2DA2D5-F576-45EC-96B1-60930CA05631}" dt="2026-05-10T12:38:11.539" v="1708" actId="1076"/>
          <ac:picMkLst>
            <pc:docMk/>
            <pc:sldMk cId="3024334459" sldId="1281"/>
            <ac:picMk id="3" creationId="{979EA6E7-4D4D-D39B-BD64-D549DAF266AF}"/>
          </ac:picMkLst>
        </pc:picChg>
        <pc:picChg chg="del">
          <ac:chgData name="Salima  Ben Najem" userId="5d5d9c33-4a8f-4fad-a74b-e23ae769dead" providerId="ADAL" clId="{3B2DA2D5-F576-45EC-96B1-60930CA05631}" dt="2026-05-10T12:38:05.725" v="1705" actId="478"/>
          <ac:picMkLst>
            <pc:docMk/>
            <pc:sldMk cId="3024334459" sldId="1281"/>
            <ac:picMk id="4" creationId="{CF6BC50E-B0B9-F085-1BBB-0895173B7471}"/>
          </ac:picMkLst>
        </pc:picChg>
      </pc:sldChg>
      <pc:sldChg chg="addSp delSp modSp mod">
        <pc:chgData name="Salima  Ben Najem" userId="5d5d9c33-4a8f-4fad-a74b-e23ae769dead" providerId="ADAL" clId="{3B2DA2D5-F576-45EC-96B1-60930CA05631}" dt="2026-05-10T12:45:08.075" v="2068" actId="120"/>
        <pc:sldMkLst>
          <pc:docMk/>
          <pc:sldMk cId="1402262842" sldId="1282"/>
        </pc:sldMkLst>
        <pc:spChg chg="mod">
          <ac:chgData name="Salima  Ben Najem" userId="5d5d9c33-4a8f-4fad-a74b-e23ae769dead" providerId="ADAL" clId="{3B2DA2D5-F576-45EC-96B1-60930CA05631}" dt="2026-05-10T12:44:47.569" v="2064" actId="20577"/>
          <ac:spMkLst>
            <pc:docMk/>
            <pc:sldMk cId="1402262842" sldId="1282"/>
            <ac:spMk id="3" creationId="{A78121AC-F5BC-8F63-FD93-6C1760FD29CF}"/>
          </ac:spMkLst>
        </pc:spChg>
        <pc:spChg chg="mod">
          <ac:chgData name="Salima  Ben Najem" userId="5d5d9c33-4a8f-4fad-a74b-e23ae769dead" providerId="ADAL" clId="{3B2DA2D5-F576-45EC-96B1-60930CA05631}" dt="2026-05-10T12:45:08.075" v="2068" actId="120"/>
          <ac:spMkLst>
            <pc:docMk/>
            <pc:sldMk cId="1402262842" sldId="1282"/>
            <ac:spMk id="7" creationId="{A5AEA9F8-2BB1-BEE8-523F-9BFF035FA426}"/>
          </ac:spMkLst>
        </pc:spChg>
        <pc:picChg chg="del">
          <ac:chgData name="Salima  Ben Najem" userId="5d5d9c33-4a8f-4fad-a74b-e23ae769dead" providerId="ADAL" clId="{3B2DA2D5-F576-45EC-96B1-60930CA05631}" dt="2026-05-10T12:42:55.666" v="1860" actId="478"/>
          <ac:picMkLst>
            <pc:docMk/>
            <pc:sldMk cId="1402262842" sldId="1282"/>
            <ac:picMk id="4" creationId="{49554BCA-74AD-85F9-BCC2-D706C3B8F990}"/>
          </ac:picMkLst>
        </pc:picChg>
        <pc:picChg chg="add mod">
          <ac:chgData name="Salima  Ben Najem" userId="5d5d9c33-4a8f-4fad-a74b-e23ae769dead" providerId="ADAL" clId="{3B2DA2D5-F576-45EC-96B1-60930CA05631}" dt="2026-05-10T12:43:15.488" v="1866" actId="1076"/>
          <ac:picMkLst>
            <pc:docMk/>
            <pc:sldMk cId="1402262842" sldId="1282"/>
            <ac:picMk id="5" creationId="{AD7D2A02-69C6-A54E-1AC8-4C66E0BB73D8}"/>
          </ac:picMkLst>
        </pc:picChg>
      </pc:sldChg>
      <pc:sldChg chg="addSp delSp modSp mod">
        <pc:chgData name="Salima  Ben Najem" userId="5d5d9c33-4a8f-4fad-a74b-e23ae769dead" providerId="ADAL" clId="{3B2DA2D5-F576-45EC-96B1-60930CA05631}" dt="2026-05-06T18:17:10.419" v="92" actId="1076"/>
        <pc:sldMkLst>
          <pc:docMk/>
          <pc:sldMk cId="3712965454" sldId="1289"/>
        </pc:sldMkLst>
        <pc:picChg chg="add mod">
          <ac:chgData name="Salima  Ben Najem" userId="5d5d9c33-4a8f-4fad-a74b-e23ae769dead" providerId="ADAL" clId="{3B2DA2D5-F576-45EC-96B1-60930CA05631}" dt="2026-05-06T18:17:05.310" v="91" actId="1076"/>
          <ac:picMkLst>
            <pc:docMk/>
            <pc:sldMk cId="3712965454" sldId="1289"/>
            <ac:picMk id="5" creationId="{A3733637-EC96-9A84-3224-A708F8852B08}"/>
          </ac:picMkLst>
        </pc:picChg>
        <pc:picChg chg="add mod">
          <ac:chgData name="Salima  Ben Najem" userId="5d5d9c33-4a8f-4fad-a74b-e23ae769dead" providerId="ADAL" clId="{3B2DA2D5-F576-45EC-96B1-60930CA05631}" dt="2026-05-06T18:16:53.564" v="90"/>
          <ac:picMkLst>
            <pc:docMk/>
            <pc:sldMk cId="3712965454" sldId="1289"/>
            <ac:picMk id="11" creationId="{B9EE99BE-903B-D292-BD16-6AB4ED33B8B1}"/>
          </ac:picMkLst>
        </pc:picChg>
        <pc:picChg chg="add mod">
          <ac:chgData name="Salima  Ben Najem" userId="5d5d9c33-4a8f-4fad-a74b-e23ae769dead" providerId="ADAL" clId="{3B2DA2D5-F576-45EC-96B1-60930CA05631}" dt="2026-05-06T18:16:53.564" v="90"/>
          <ac:picMkLst>
            <pc:docMk/>
            <pc:sldMk cId="3712965454" sldId="1289"/>
            <ac:picMk id="12" creationId="{618973B1-6FD9-1BDB-B796-16041B886777}"/>
          </ac:picMkLst>
        </pc:picChg>
        <pc:picChg chg="add mod">
          <ac:chgData name="Salima  Ben Najem" userId="5d5d9c33-4a8f-4fad-a74b-e23ae769dead" providerId="ADAL" clId="{3B2DA2D5-F576-45EC-96B1-60930CA05631}" dt="2026-05-06T18:16:53.564" v="90"/>
          <ac:picMkLst>
            <pc:docMk/>
            <pc:sldMk cId="3712965454" sldId="1289"/>
            <ac:picMk id="13" creationId="{BFC17C0E-B841-9978-74BF-6858B46280B2}"/>
          </ac:picMkLst>
        </pc:picChg>
        <pc:picChg chg="add mod">
          <ac:chgData name="Salima  Ben Najem" userId="5d5d9c33-4a8f-4fad-a74b-e23ae769dead" providerId="ADAL" clId="{3B2DA2D5-F576-45EC-96B1-60930CA05631}" dt="2026-05-06T18:17:10.419" v="92" actId="1076"/>
          <ac:picMkLst>
            <pc:docMk/>
            <pc:sldMk cId="3712965454" sldId="1289"/>
            <ac:picMk id="14" creationId="{16D0567C-5356-5F62-A0BF-2DBC48CE3489}"/>
          </ac:picMkLst>
        </pc:picChg>
        <pc:picChg chg="add mod">
          <ac:chgData name="Salima  Ben Najem" userId="5d5d9c33-4a8f-4fad-a74b-e23ae769dead" providerId="ADAL" clId="{3B2DA2D5-F576-45EC-96B1-60930CA05631}" dt="2026-05-06T18:16:53.564" v="90"/>
          <ac:picMkLst>
            <pc:docMk/>
            <pc:sldMk cId="3712965454" sldId="1289"/>
            <ac:picMk id="15" creationId="{8E1024AB-E01A-107A-F7BE-01F266CD1934}"/>
          </ac:picMkLst>
        </pc:picChg>
      </pc:sldChg>
      <pc:sldChg chg="addSp delSp modSp mod">
        <pc:chgData name="Salima  Ben Najem" userId="5d5d9c33-4a8f-4fad-a74b-e23ae769dead" providerId="ADAL" clId="{3B2DA2D5-F576-45EC-96B1-60930CA05631}" dt="2026-05-06T18:15:51.701" v="88" actId="1038"/>
        <pc:sldMkLst>
          <pc:docMk/>
          <pc:sldMk cId="1072659701" sldId="1292"/>
        </pc:sldMkLst>
        <pc:picChg chg="add mod">
          <ac:chgData name="Salima  Ben Najem" userId="5d5d9c33-4a8f-4fad-a74b-e23ae769dead" providerId="ADAL" clId="{3B2DA2D5-F576-45EC-96B1-60930CA05631}" dt="2026-05-06T18:15:51.701" v="88" actId="1038"/>
          <ac:picMkLst>
            <pc:docMk/>
            <pc:sldMk cId="1072659701" sldId="1292"/>
            <ac:picMk id="5" creationId="{D9943562-6D16-E4AE-8EF1-EE7D7D434804}"/>
          </ac:picMkLst>
        </pc:picChg>
        <pc:picChg chg="add mod">
          <ac:chgData name="Salima  Ben Najem" userId="5d5d9c33-4a8f-4fad-a74b-e23ae769dead" providerId="ADAL" clId="{3B2DA2D5-F576-45EC-96B1-60930CA05631}" dt="2026-05-06T18:15:51.701" v="88" actId="1038"/>
          <ac:picMkLst>
            <pc:docMk/>
            <pc:sldMk cId="1072659701" sldId="1292"/>
            <ac:picMk id="11" creationId="{15C8CC5A-4D39-2291-E279-3218698D6D7A}"/>
          </ac:picMkLst>
        </pc:picChg>
        <pc:picChg chg="add mod">
          <ac:chgData name="Salima  Ben Najem" userId="5d5d9c33-4a8f-4fad-a74b-e23ae769dead" providerId="ADAL" clId="{3B2DA2D5-F576-45EC-96B1-60930CA05631}" dt="2026-05-06T18:15:51.701" v="88" actId="1038"/>
          <ac:picMkLst>
            <pc:docMk/>
            <pc:sldMk cId="1072659701" sldId="1292"/>
            <ac:picMk id="12" creationId="{F84CB56B-4B02-B61C-5FA1-3287AE15BF5E}"/>
          </ac:picMkLst>
        </pc:picChg>
        <pc:picChg chg="add mod">
          <ac:chgData name="Salima  Ben Najem" userId="5d5d9c33-4a8f-4fad-a74b-e23ae769dead" providerId="ADAL" clId="{3B2DA2D5-F576-45EC-96B1-60930CA05631}" dt="2026-05-06T18:15:51.701" v="88" actId="1038"/>
          <ac:picMkLst>
            <pc:docMk/>
            <pc:sldMk cId="1072659701" sldId="1292"/>
            <ac:picMk id="13" creationId="{2C4F88D9-8393-34FE-A5DA-8591711ABD95}"/>
          </ac:picMkLst>
        </pc:picChg>
        <pc:picChg chg="add mod">
          <ac:chgData name="Salima  Ben Najem" userId="5d5d9c33-4a8f-4fad-a74b-e23ae769dead" providerId="ADAL" clId="{3B2DA2D5-F576-45EC-96B1-60930CA05631}" dt="2026-05-06T18:15:51.701" v="88" actId="1038"/>
          <ac:picMkLst>
            <pc:docMk/>
            <pc:sldMk cId="1072659701" sldId="1292"/>
            <ac:picMk id="14" creationId="{00DD224B-07B4-7BFD-6972-860715A8132A}"/>
          </ac:picMkLst>
        </pc:picChg>
        <pc:picChg chg="add mod">
          <ac:chgData name="Salima  Ben Najem" userId="5d5d9c33-4a8f-4fad-a74b-e23ae769dead" providerId="ADAL" clId="{3B2DA2D5-F576-45EC-96B1-60930CA05631}" dt="2026-05-06T18:15:51.701" v="88" actId="1038"/>
          <ac:picMkLst>
            <pc:docMk/>
            <pc:sldMk cId="1072659701" sldId="1292"/>
            <ac:picMk id="15" creationId="{13C16B40-B575-B57D-6797-A1E9DE4BC094}"/>
          </ac:picMkLst>
        </pc:picChg>
      </pc:sldChg>
      <pc:sldChg chg="addSp delSp modSp mod">
        <pc:chgData name="Salima  Ben Najem" userId="5d5d9c33-4a8f-4fad-a74b-e23ae769dead" providerId="ADAL" clId="{3B2DA2D5-F576-45EC-96B1-60930CA05631}" dt="2026-05-06T18:10:39.168" v="15" actId="1076"/>
        <pc:sldMkLst>
          <pc:docMk/>
          <pc:sldMk cId="36985993" sldId="1293"/>
        </pc:sldMkLst>
        <pc:spChg chg="add mod">
          <ac:chgData name="Salima  Ben Najem" userId="5d5d9c33-4a8f-4fad-a74b-e23ae769dead" providerId="ADAL" clId="{3B2DA2D5-F576-45EC-96B1-60930CA05631}" dt="2026-05-06T18:09:59.446" v="12"/>
          <ac:spMkLst>
            <pc:docMk/>
            <pc:sldMk cId="36985993" sldId="1293"/>
            <ac:spMk id="8" creationId="{50E2BEC5-309C-6EC4-ADBE-1EAF8DEF95CD}"/>
          </ac:spMkLst>
        </pc:spChg>
        <pc:spChg chg="add mod">
          <ac:chgData name="Salima  Ben Najem" userId="5d5d9c33-4a8f-4fad-a74b-e23ae769dead" providerId="ADAL" clId="{3B2DA2D5-F576-45EC-96B1-60930CA05631}" dt="2026-05-06T18:10:33.245" v="13" actId="1076"/>
          <ac:spMkLst>
            <pc:docMk/>
            <pc:sldMk cId="36985993" sldId="1293"/>
            <ac:spMk id="9" creationId="{419F2BEC-1358-E0EB-E034-5AF843C50634}"/>
          </ac:spMkLst>
        </pc:spChg>
        <pc:spChg chg="add mod">
          <ac:chgData name="Salima  Ben Najem" userId="5d5d9c33-4a8f-4fad-a74b-e23ae769dead" providerId="ADAL" clId="{3B2DA2D5-F576-45EC-96B1-60930CA05631}" dt="2026-05-06T18:10:39.168" v="15" actId="1076"/>
          <ac:spMkLst>
            <pc:docMk/>
            <pc:sldMk cId="36985993" sldId="1293"/>
            <ac:spMk id="10" creationId="{B04A302D-A2B0-00D5-7DAA-EB3231A7126C}"/>
          </ac:spMkLst>
        </pc:spChg>
        <pc:spChg chg="add mod">
          <ac:chgData name="Salima  Ben Najem" userId="5d5d9c33-4a8f-4fad-a74b-e23ae769dead" providerId="ADAL" clId="{3B2DA2D5-F576-45EC-96B1-60930CA05631}" dt="2026-05-06T18:09:59.446" v="12"/>
          <ac:spMkLst>
            <pc:docMk/>
            <pc:sldMk cId="36985993" sldId="1293"/>
            <ac:spMk id="11" creationId="{4DD5F877-93F0-25EB-49DF-1B25E1E717D3}"/>
          </ac:spMkLst>
        </pc:spChg>
        <pc:spChg chg="add mod">
          <ac:chgData name="Salima  Ben Najem" userId="5d5d9c33-4a8f-4fad-a74b-e23ae769dead" providerId="ADAL" clId="{3B2DA2D5-F576-45EC-96B1-60930CA05631}" dt="2026-05-06T18:10:36.341" v="14" actId="1076"/>
          <ac:spMkLst>
            <pc:docMk/>
            <pc:sldMk cId="36985993" sldId="1293"/>
            <ac:spMk id="12" creationId="{5B70149E-8363-DB79-26CF-7455C4E1B0A3}"/>
          </ac:spMkLst>
        </pc:spChg>
        <pc:spChg chg="add mod">
          <ac:chgData name="Salima  Ben Najem" userId="5d5d9c33-4a8f-4fad-a74b-e23ae769dead" providerId="ADAL" clId="{3B2DA2D5-F576-45EC-96B1-60930CA05631}" dt="2026-05-06T18:09:59.446" v="12"/>
          <ac:spMkLst>
            <pc:docMk/>
            <pc:sldMk cId="36985993" sldId="1293"/>
            <ac:spMk id="13" creationId="{986CC886-1384-7FD5-6A13-4066B123E5B9}"/>
          </ac:spMkLst>
        </pc:spChg>
        <pc:picChg chg="add mod">
          <ac:chgData name="Salima  Ben Najem" userId="5d5d9c33-4a8f-4fad-a74b-e23ae769dead" providerId="ADAL" clId="{3B2DA2D5-F576-45EC-96B1-60930CA05631}" dt="2026-05-06T18:09:59.446" v="12"/>
          <ac:picMkLst>
            <pc:docMk/>
            <pc:sldMk cId="36985993" sldId="1293"/>
            <ac:picMk id="14" creationId="{C7A9D123-D7AF-A8F4-C563-E890785B2FCC}"/>
          </ac:picMkLst>
        </pc:picChg>
        <pc:picChg chg="add mod">
          <ac:chgData name="Salima  Ben Najem" userId="5d5d9c33-4a8f-4fad-a74b-e23ae769dead" providerId="ADAL" clId="{3B2DA2D5-F576-45EC-96B1-60930CA05631}" dt="2026-05-06T18:10:33.245" v="13" actId="1076"/>
          <ac:picMkLst>
            <pc:docMk/>
            <pc:sldMk cId="36985993" sldId="1293"/>
            <ac:picMk id="17" creationId="{994F642C-A655-AB14-0A02-74B03CDF4295}"/>
          </ac:picMkLst>
        </pc:picChg>
        <pc:picChg chg="add mod">
          <ac:chgData name="Salima  Ben Najem" userId="5d5d9c33-4a8f-4fad-a74b-e23ae769dead" providerId="ADAL" clId="{3B2DA2D5-F576-45EC-96B1-60930CA05631}" dt="2026-05-06T18:10:36.341" v="14" actId="1076"/>
          <ac:picMkLst>
            <pc:docMk/>
            <pc:sldMk cId="36985993" sldId="1293"/>
            <ac:picMk id="18" creationId="{65DCB3C8-B79A-2DB6-CED8-BABFE978CFC8}"/>
          </ac:picMkLst>
        </pc:picChg>
        <pc:picChg chg="add mod">
          <ac:chgData name="Salima  Ben Najem" userId="5d5d9c33-4a8f-4fad-a74b-e23ae769dead" providerId="ADAL" clId="{3B2DA2D5-F576-45EC-96B1-60930CA05631}" dt="2026-05-06T18:10:39.168" v="15" actId="1076"/>
          <ac:picMkLst>
            <pc:docMk/>
            <pc:sldMk cId="36985993" sldId="1293"/>
            <ac:picMk id="19" creationId="{67268C8E-10EB-5634-FC0B-1D10E1E0432F}"/>
          </ac:picMkLst>
        </pc:picChg>
      </pc:sldChg>
      <pc:sldChg chg="addSp delSp modSp mod">
        <pc:chgData name="Salima  Ben Najem" userId="5d5d9c33-4a8f-4fad-a74b-e23ae769dead" providerId="ADAL" clId="{3B2DA2D5-F576-45EC-96B1-60930CA05631}" dt="2026-05-10T12:14:10.208" v="883" actId="207"/>
        <pc:sldMkLst>
          <pc:docMk/>
          <pc:sldMk cId="1435660713" sldId="1297"/>
        </pc:sldMkLst>
        <pc:spChg chg="add mod">
          <ac:chgData name="Salima  Ben Najem" userId="5d5d9c33-4a8f-4fad-a74b-e23ae769dead" providerId="ADAL" clId="{3B2DA2D5-F576-45EC-96B1-60930CA05631}" dt="2026-05-10T12:13:09.929" v="878" actId="1076"/>
          <ac:spMkLst>
            <pc:docMk/>
            <pc:sldMk cId="1435660713" sldId="1297"/>
            <ac:spMk id="5" creationId="{40AD3366-4A37-6CF1-8F03-4B1BA5A1B64C}"/>
          </ac:spMkLst>
        </pc:spChg>
        <pc:spChg chg="mod">
          <ac:chgData name="Salima  Ben Najem" userId="5d5d9c33-4a8f-4fad-a74b-e23ae769dead" providerId="ADAL" clId="{3B2DA2D5-F576-45EC-96B1-60930CA05631}" dt="2026-05-10T12:14:10.208" v="883" actId="207"/>
          <ac:spMkLst>
            <pc:docMk/>
            <pc:sldMk cId="1435660713" sldId="1297"/>
            <ac:spMk id="7" creationId="{DCE102A8-4524-0996-3A79-479C9FE857FE}"/>
          </ac:spMkLst>
        </pc:spChg>
        <pc:spChg chg="del mod">
          <ac:chgData name="Salima  Ben Najem" userId="5d5d9c33-4a8f-4fad-a74b-e23ae769dead" providerId="ADAL" clId="{3B2DA2D5-F576-45EC-96B1-60930CA05631}" dt="2026-05-10T12:13:06.828" v="876" actId="478"/>
          <ac:spMkLst>
            <pc:docMk/>
            <pc:sldMk cId="1435660713" sldId="1297"/>
            <ac:spMk id="8" creationId="{877298D9-7D26-7005-C8F6-F26848ECA944}"/>
          </ac:spMkLst>
        </pc:spChg>
      </pc:sldChg>
      <pc:sldChg chg="addSp delSp modSp mod">
        <pc:chgData name="Salima  Ben Najem" userId="5d5d9c33-4a8f-4fad-a74b-e23ae769dead" providerId="ADAL" clId="{3B2DA2D5-F576-45EC-96B1-60930CA05631}" dt="2026-05-10T12:15:01.512" v="935" actId="20577"/>
        <pc:sldMkLst>
          <pc:docMk/>
          <pc:sldMk cId="100218392" sldId="1298"/>
        </pc:sldMkLst>
        <pc:spChg chg="mod">
          <ac:chgData name="Salima  Ben Najem" userId="5d5d9c33-4a8f-4fad-a74b-e23ae769dead" providerId="ADAL" clId="{3B2DA2D5-F576-45EC-96B1-60930CA05631}" dt="2026-05-10T12:15:01.512" v="935" actId="20577"/>
          <ac:spMkLst>
            <pc:docMk/>
            <pc:sldMk cId="100218392" sldId="1298"/>
            <ac:spMk id="4" creationId="{3A4B18A8-51B3-859A-BDA8-0162AF3709A2}"/>
          </ac:spMkLst>
        </pc:spChg>
        <pc:spChg chg="add mod">
          <ac:chgData name="Salima  Ben Najem" userId="5d5d9c33-4a8f-4fad-a74b-e23ae769dead" providerId="ADAL" clId="{3B2DA2D5-F576-45EC-96B1-60930CA05631}" dt="2026-05-10T12:14:20.850" v="885"/>
          <ac:spMkLst>
            <pc:docMk/>
            <pc:sldMk cId="100218392" sldId="1298"/>
            <ac:spMk id="5" creationId="{1A31A616-DBE0-F12C-8A45-186A0370D368}"/>
          </ac:spMkLst>
        </pc:spChg>
        <pc:spChg chg="del">
          <ac:chgData name="Salima  Ben Najem" userId="5d5d9c33-4a8f-4fad-a74b-e23ae769dead" providerId="ADAL" clId="{3B2DA2D5-F576-45EC-96B1-60930CA05631}" dt="2026-05-10T12:14:19.834" v="884" actId="478"/>
          <ac:spMkLst>
            <pc:docMk/>
            <pc:sldMk cId="100218392" sldId="1298"/>
            <ac:spMk id="7" creationId="{792FF205-2742-9D74-9E3F-35A32577D8DA}"/>
          </ac:spMkLst>
        </pc:spChg>
        <pc:spChg chg="del">
          <ac:chgData name="Salima  Ben Najem" userId="5d5d9c33-4a8f-4fad-a74b-e23ae769dead" providerId="ADAL" clId="{3B2DA2D5-F576-45EC-96B1-60930CA05631}" dt="2026-05-10T12:14:19.834" v="884" actId="478"/>
          <ac:spMkLst>
            <pc:docMk/>
            <pc:sldMk cId="100218392" sldId="1298"/>
            <ac:spMk id="8" creationId="{9981F3ED-62AA-D0F3-9ED4-6CA42B81EA86}"/>
          </ac:spMkLst>
        </pc:spChg>
        <pc:spChg chg="add mod">
          <ac:chgData name="Salima  Ben Najem" userId="5d5d9c33-4a8f-4fad-a74b-e23ae769dead" providerId="ADAL" clId="{3B2DA2D5-F576-45EC-96B1-60930CA05631}" dt="2026-05-10T12:14:40.140" v="886" actId="207"/>
          <ac:spMkLst>
            <pc:docMk/>
            <pc:sldMk cId="100218392" sldId="1298"/>
            <ac:spMk id="9" creationId="{7ACD0218-6397-9976-2A19-70A72888DC97}"/>
          </ac:spMkLst>
        </pc:spChg>
      </pc:sldChg>
      <pc:sldChg chg="add">
        <pc:chgData name="Salima  Ben Najem" userId="5d5d9c33-4a8f-4fad-a74b-e23ae769dead" providerId="ADAL" clId="{3B2DA2D5-F576-45EC-96B1-60930CA05631}" dt="2026-05-06T18:05:51.773" v="8"/>
        <pc:sldMkLst>
          <pc:docMk/>
          <pc:sldMk cId="1646913364" sldId="1304"/>
        </pc:sldMkLst>
      </pc:sldChg>
      <pc:sldChg chg="add">
        <pc:chgData name="Salima  Ben Najem" userId="5d5d9c33-4a8f-4fad-a74b-e23ae769dead" providerId="ADAL" clId="{3B2DA2D5-F576-45EC-96B1-60930CA05631}" dt="2026-05-06T18:06:20.204" v="9"/>
        <pc:sldMkLst>
          <pc:docMk/>
          <pc:sldMk cId="436520753" sldId="1305"/>
        </pc:sldMkLst>
      </pc:sldChg>
      <pc:sldChg chg="add">
        <pc:chgData name="Salima  Ben Najem" userId="5d5d9c33-4a8f-4fad-a74b-e23ae769dead" providerId="ADAL" clId="{3B2DA2D5-F576-45EC-96B1-60930CA05631}" dt="2026-05-06T18:14:59.646" v="57"/>
        <pc:sldMkLst>
          <pc:docMk/>
          <pc:sldMk cId="189884934" sldId="1306"/>
        </pc:sldMkLst>
      </pc:sldChg>
      <pc:sldChg chg="modSp add mod">
        <pc:chgData name="Salima  Ben Najem" userId="5d5d9c33-4a8f-4fad-a74b-e23ae769dead" providerId="ADAL" clId="{3B2DA2D5-F576-45EC-96B1-60930CA05631}" dt="2026-05-10T12:16:12.771" v="950" actId="1038"/>
        <pc:sldMkLst>
          <pc:docMk/>
          <pc:sldMk cId="936545152" sldId="1308"/>
        </pc:sldMkLst>
        <pc:spChg chg="mod">
          <ac:chgData name="Salima  Ben Najem" userId="5d5d9c33-4a8f-4fad-a74b-e23ae769dead" providerId="ADAL" clId="{3B2DA2D5-F576-45EC-96B1-60930CA05631}" dt="2026-05-10T12:16:12.771" v="950" actId="1038"/>
          <ac:spMkLst>
            <pc:docMk/>
            <pc:sldMk cId="936545152" sldId="1308"/>
            <ac:spMk id="7" creationId="{3DBC4089-E596-FFFE-6BD4-DF319D8BE989}"/>
          </ac:spMkLst>
        </pc:spChg>
      </pc:sldChg>
      <pc:sldChg chg="addSp delSp modSp add mod">
        <pc:chgData name="Salima  Ben Najem" userId="5d5d9c33-4a8f-4fad-a74b-e23ae769dead" providerId="ADAL" clId="{3B2DA2D5-F576-45EC-96B1-60930CA05631}" dt="2026-05-10T12:16:56.525" v="1020" actId="20577"/>
        <pc:sldMkLst>
          <pc:docMk/>
          <pc:sldMk cId="2262686621" sldId="1309"/>
        </pc:sldMkLst>
        <pc:spChg chg="mod">
          <ac:chgData name="Salima  Ben Najem" userId="5d5d9c33-4a8f-4fad-a74b-e23ae769dead" providerId="ADAL" clId="{3B2DA2D5-F576-45EC-96B1-60930CA05631}" dt="2026-05-10T12:16:56.525" v="1020" actId="20577"/>
          <ac:spMkLst>
            <pc:docMk/>
            <pc:sldMk cId="2262686621" sldId="1309"/>
            <ac:spMk id="4" creationId="{9B371D53-5DCD-3512-95C9-E5AAD2B2659D}"/>
          </ac:spMkLst>
        </pc:spChg>
        <pc:spChg chg="del">
          <ac:chgData name="Salima  Ben Najem" userId="5d5d9c33-4a8f-4fad-a74b-e23ae769dead" providerId="ADAL" clId="{3B2DA2D5-F576-45EC-96B1-60930CA05631}" dt="2026-05-10T12:16:20.970" v="951" actId="478"/>
          <ac:spMkLst>
            <pc:docMk/>
            <pc:sldMk cId="2262686621" sldId="1309"/>
            <ac:spMk id="5" creationId="{B38ED0DA-81E2-9774-C8CC-898030178C8D}"/>
          </ac:spMkLst>
        </pc:spChg>
        <pc:spChg chg="add mod">
          <ac:chgData name="Salima  Ben Najem" userId="5d5d9c33-4a8f-4fad-a74b-e23ae769dead" providerId="ADAL" clId="{3B2DA2D5-F576-45EC-96B1-60930CA05631}" dt="2026-05-10T12:16:21.867" v="952"/>
          <ac:spMkLst>
            <pc:docMk/>
            <pc:sldMk cId="2262686621" sldId="1309"/>
            <ac:spMk id="7" creationId="{04AEDC89-D515-F085-BB40-5DD5F58BDC00}"/>
          </ac:spMkLst>
        </pc:spChg>
        <pc:spChg chg="add mod">
          <ac:chgData name="Salima  Ben Najem" userId="5d5d9c33-4a8f-4fad-a74b-e23ae769dead" providerId="ADAL" clId="{3B2DA2D5-F576-45EC-96B1-60930CA05631}" dt="2026-05-10T12:16:32.837" v="953" actId="207"/>
          <ac:spMkLst>
            <pc:docMk/>
            <pc:sldMk cId="2262686621" sldId="1309"/>
            <ac:spMk id="8" creationId="{D3374BB6-8612-99B7-43F5-B1F410760960}"/>
          </ac:spMkLst>
        </pc:spChg>
        <pc:spChg chg="del">
          <ac:chgData name="Salima  Ben Najem" userId="5d5d9c33-4a8f-4fad-a74b-e23ae769dead" providerId="ADAL" clId="{3B2DA2D5-F576-45EC-96B1-60930CA05631}" dt="2026-05-10T12:16:20.970" v="951" actId="478"/>
          <ac:spMkLst>
            <pc:docMk/>
            <pc:sldMk cId="2262686621" sldId="1309"/>
            <ac:spMk id="9" creationId="{A104E954-910C-EF70-CD8C-B9DE33101A67}"/>
          </ac:spMkLst>
        </pc:spChg>
      </pc:sldChg>
      <pc:sldChg chg="modSp add mod">
        <pc:chgData name="Salima  Ben Najem" userId="5d5d9c33-4a8f-4fad-a74b-e23ae769dead" providerId="ADAL" clId="{3B2DA2D5-F576-45EC-96B1-60930CA05631}" dt="2026-05-10T12:23:05.939" v="1134" actId="20577"/>
        <pc:sldMkLst>
          <pc:docMk/>
          <pc:sldMk cId="1365233599" sldId="1310"/>
        </pc:sldMkLst>
        <pc:spChg chg="mod">
          <ac:chgData name="Salima  Ben Najem" userId="5d5d9c33-4a8f-4fad-a74b-e23ae769dead" providerId="ADAL" clId="{3B2DA2D5-F576-45EC-96B1-60930CA05631}" dt="2026-05-10T12:23:05.939" v="1134" actId="20577"/>
          <ac:spMkLst>
            <pc:docMk/>
            <pc:sldMk cId="1365233599" sldId="1310"/>
            <ac:spMk id="7" creationId="{F13A9C7C-6653-9799-94BA-0BE24CE08AA9}"/>
          </ac:spMkLst>
        </pc:spChg>
      </pc:sldChg>
      <pc:sldChg chg="addSp delSp modSp add del mod">
        <pc:chgData name="Salima  Ben Najem" userId="5d5d9c33-4a8f-4fad-a74b-e23ae769dead" providerId="ADAL" clId="{3B2DA2D5-F576-45EC-96B1-60930CA05631}" dt="2026-05-10T12:22:47.801" v="1117" actId="2696"/>
        <pc:sldMkLst>
          <pc:docMk/>
          <pc:sldMk cId="1846766517" sldId="1310"/>
        </pc:sldMkLst>
        <pc:spChg chg="del">
          <ac:chgData name="Salima  Ben Najem" userId="5d5d9c33-4a8f-4fad-a74b-e23ae769dead" providerId="ADAL" clId="{3B2DA2D5-F576-45EC-96B1-60930CA05631}" dt="2026-05-10T12:22:18.351" v="1113" actId="478"/>
          <ac:spMkLst>
            <pc:docMk/>
            <pc:sldMk cId="1846766517" sldId="1310"/>
            <ac:spMk id="4" creationId="{61FAF494-B698-88C4-218A-35F24F0ACF0A}"/>
          </ac:spMkLst>
        </pc:spChg>
        <pc:picChg chg="add mod">
          <ac:chgData name="Salima  Ben Najem" userId="5d5d9c33-4a8f-4fad-a74b-e23ae769dead" providerId="ADAL" clId="{3B2DA2D5-F576-45EC-96B1-60930CA05631}" dt="2026-05-10T12:22:36.101" v="1116" actId="1076"/>
          <ac:picMkLst>
            <pc:docMk/>
            <pc:sldMk cId="1846766517" sldId="1310"/>
            <ac:picMk id="3" creationId="{68B4AF86-DA73-C4B1-EB9B-1BEE4AA98FD3}"/>
          </ac:picMkLst>
        </pc:picChg>
        <pc:picChg chg="del">
          <ac:chgData name="Salima  Ben Najem" userId="5d5d9c33-4a8f-4fad-a74b-e23ae769dead" providerId="ADAL" clId="{3B2DA2D5-F576-45EC-96B1-60930CA05631}" dt="2026-05-10T12:22:14.492" v="1112" actId="478"/>
          <ac:picMkLst>
            <pc:docMk/>
            <pc:sldMk cId="1846766517" sldId="1310"/>
            <ac:picMk id="5" creationId="{387C9373-DD89-C9E0-DECB-4EEBDD95D733}"/>
          </ac:picMkLst>
        </pc:picChg>
      </pc:sldChg>
      <pc:sldMasterChg chg="del delSldLayout">
        <pc:chgData name="Salima  Ben Najem" userId="5d5d9c33-4a8f-4fad-a74b-e23ae769dead" providerId="ADAL" clId="{3B2DA2D5-F576-45EC-96B1-60930CA05631}" dt="2026-05-10T12:22:58.704" v="1119"/>
        <pc:sldMasterMkLst>
          <pc:docMk/>
          <pc:sldMasterMk cId="423412598" sldId="2147483693"/>
        </pc:sldMasterMkLst>
        <pc:sldLayoutChg chg="del">
          <pc:chgData name="Salima  Ben Najem" userId="5d5d9c33-4a8f-4fad-a74b-e23ae769dead" providerId="ADAL" clId="{3B2DA2D5-F576-45EC-96B1-60930CA05631}" dt="2026-05-10T12:22:58.704" v="1119"/>
          <pc:sldLayoutMkLst>
            <pc:docMk/>
            <pc:sldMasterMk cId="423412598" sldId="2147483693"/>
            <pc:sldLayoutMk cId="681895941" sldId="2147483694"/>
          </pc:sldLayoutMkLst>
        </pc:sldLayoutChg>
        <pc:sldLayoutChg chg="del">
          <pc:chgData name="Salima  Ben Najem" userId="5d5d9c33-4a8f-4fad-a74b-e23ae769dead" providerId="ADAL" clId="{3B2DA2D5-F576-45EC-96B1-60930CA05631}" dt="2026-05-10T12:22:58.704" v="1119"/>
          <pc:sldLayoutMkLst>
            <pc:docMk/>
            <pc:sldMasterMk cId="423412598" sldId="2147483693"/>
            <pc:sldLayoutMk cId="1791695590" sldId="2147483695"/>
          </pc:sldLayoutMkLst>
        </pc:sldLayoutChg>
      </pc:sldMasterChg>
      <pc:sldMasterChg chg="del delSldLayout">
        <pc:chgData name="Salima  Ben Najem" userId="5d5d9c33-4a8f-4fad-a74b-e23ae769dead" providerId="ADAL" clId="{3B2DA2D5-F576-45EC-96B1-60930CA05631}" dt="2026-05-10T12:22:58.704" v="1119"/>
        <pc:sldMasterMkLst>
          <pc:docMk/>
          <pc:sldMasterMk cId="2073310085" sldId="2147483697"/>
        </pc:sldMasterMkLst>
        <pc:sldLayoutChg chg="del">
          <pc:chgData name="Salima  Ben Najem" userId="5d5d9c33-4a8f-4fad-a74b-e23ae769dead" providerId="ADAL" clId="{3B2DA2D5-F576-45EC-96B1-60930CA05631}" dt="2026-05-10T12:22:58.704" v="1119"/>
          <pc:sldLayoutMkLst>
            <pc:docMk/>
            <pc:sldMasterMk cId="2073310085" sldId="2147483697"/>
            <pc:sldLayoutMk cId="3331441506" sldId="2147483698"/>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3236051717" sldId="2147483699"/>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1485169382" sldId="2147483700"/>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3294147848" sldId="2147483701"/>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2616778948" sldId="2147483704"/>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2063959318" sldId="2147483705"/>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689528612" sldId="2147483706"/>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177222910" sldId="2147483738"/>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2295592870" sldId="2147483739"/>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3268118012" sldId="2147483741"/>
          </pc:sldLayoutMkLst>
        </pc:sldLayoutChg>
      </pc:sldMasterChg>
      <pc:sldMasterChg chg="del delSldLayout">
        <pc:chgData name="Salima  Ben Najem" userId="5d5d9c33-4a8f-4fad-a74b-e23ae769dead" providerId="ADAL" clId="{3B2DA2D5-F576-45EC-96B1-60930CA05631}" dt="2026-05-10T12:22:58.704" v="1119"/>
        <pc:sldMasterMkLst>
          <pc:docMk/>
          <pc:sldMasterMk cId="2682847695" sldId="2147483729"/>
        </pc:sldMasterMkLst>
        <pc:sldLayoutChg chg="del">
          <pc:chgData name="Salima  Ben Najem" userId="5d5d9c33-4a8f-4fad-a74b-e23ae769dead" providerId="ADAL" clId="{3B2DA2D5-F576-45EC-96B1-60930CA05631}" dt="2026-05-10T12:22:58.704" v="1119"/>
          <pc:sldLayoutMkLst>
            <pc:docMk/>
            <pc:sldMasterMk cId="2682847695" sldId="2147483729"/>
            <pc:sldLayoutMk cId="1546374438" sldId="2147483730"/>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3223241228" sldId="2147483731"/>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739340531" sldId="2147483732"/>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1560300862" sldId="2147483733"/>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534593330" sldId="2147483734"/>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1198963126" sldId="2147483735"/>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431973097" sldId="2147483736"/>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2607011102" sldId="2147483737"/>
          </pc:sldLayoutMkLst>
        </pc:sldLayoutChg>
      </pc:sldMasterChg>
      <pc:sldMasterChg chg="modSldLayout sldLayoutOrd">
        <pc:chgData name="Salima  Ben Najem" userId="5d5d9c33-4a8f-4fad-a74b-e23ae769dead" providerId="ADAL" clId="{3B2DA2D5-F576-45EC-96B1-60930CA05631}" dt="2026-05-10T12:22:58.749" v="1120"/>
        <pc:sldMasterMkLst>
          <pc:docMk/>
          <pc:sldMasterMk cId="1632036033" sldId="2147483746"/>
        </pc:sldMasterMkLst>
        <pc:sldLayoutChg chg="modSp mod ord">
          <pc:chgData name="Salima  Ben Najem" userId="5d5d9c33-4a8f-4fad-a74b-e23ae769dead" providerId="ADAL" clId="{3B2DA2D5-F576-45EC-96B1-60930CA05631}" dt="2026-05-10T12:22:58.749" v="1120"/>
          <pc:sldLayoutMkLst>
            <pc:docMk/>
            <pc:sldMasterMk cId="1632036033" sldId="2147483746"/>
            <pc:sldLayoutMk cId="3048434847" sldId="2147483799"/>
          </pc:sldLayoutMkLst>
          <pc:spChg chg="mod">
            <ac:chgData name="Salima  Ben Najem" userId="5d5d9c33-4a8f-4fad-a74b-e23ae769dead" providerId="ADAL" clId="{3B2DA2D5-F576-45EC-96B1-60930CA05631}" dt="2026-05-10T12:22:58.749" v="1120"/>
            <ac:spMkLst>
              <pc:docMk/>
              <pc:sldMasterMk cId="1632036033" sldId="2147483746"/>
              <pc:sldLayoutMk cId="3048434847" sldId="2147483799"/>
              <ac:spMk id="3" creationId="{E9371ADD-26AE-A577-29B9-449852C9B6D3}"/>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3487071671" sldId="2147483800"/>
          </pc:sldLayoutMkLst>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 creationId="{E0F2A5A2-07B7-D4DA-50E5-C4F55CED749B}"/>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6" creationId="{5309429C-1039-2C54-E46D-AB6F245EAE64}"/>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7" creationId="{804D03EF-3A2B-E15D-3E5B-9B72509A83C0}"/>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8" creationId="{37C3B835-3703-D664-EDC0-55915565194A}"/>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9" creationId="{17275B2B-E189-AEF4-7C55-C06676186A1E}"/>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30" creationId="{35F22259-A426-1C6B-4A60-50940908B166}"/>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31" creationId="{B9583407-B6F3-0B8E-9991-D458D8A7CB23}"/>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7732725" sldId="2147483801"/>
          </pc:sldLayoutMkLst>
          <pc:spChg chg="mod">
            <ac:chgData name="Salima  Ben Najem" userId="5d5d9c33-4a8f-4fad-a74b-e23ae769dead" providerId="ADAL" clId="{3B2DA2D5-F576-45EC-96B1-60930CA05631}" dt="2026-05-10T12:22:58.749" v="1120"/>
            <ac:spMkLst>
              <pc:docMk/>
              <pc:sldMasterMk cId="1632036033" sldId="2147483746"/>
              <pc:sldLayoutMk cId="7732725" sldId="2147483801"/>
              <ac:spMk id="2" creationId="{5FF45224-BA7F-8144-8607-A09DDE3704BD}"/>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6" creationId="{E9368326-A537-80A0-9302-1EE9F91FF39D}"/>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9" creationId="{3A2F45E5-0D2B-B4F1-5CD0-221F08218910}"/>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19" creationId="{FE19DBD7-3323-C0FE-A7C0-054D4D6947A5}"/>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22" creationId="{578E4694-7E2B-3E51-F604-26B60BCB0CD8}"/>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25" creationId="{DD324492-66B3-DE4C-8000-A60CFAE496A1}"/>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28" creationId="{36806FA2-43DA-8964-E325-6EA041586687}"/>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2956381447" sldId="2147483802"/>
          </pc:sldLayoutMkLst>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6" creationId="{FA15E7D4-4E24-20DC-DC31-FB1FD66404E2}"/>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8" creationId="{72C83DB3-4158-81C2-DF0C-02358E6383D2}"/>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11" creationId="{87C29410-194A-A0FC-02AA-D45ED9C6D91B}"/>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2997449703" sldId="2147483803"/>
          </pc:sldLayoutMkLst>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6" creationId="{FA15E7D4-4E24-20DC-DC31-FB1FD66404E2}"/>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8" creationId="{72C83DB3-4158-81C2-DF0C-02358E6383D2}"/>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11" creationId="{87C29410-194A-A0FC-02AA-D45ED9C6D91B}"/>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3178483980" sldId="2147483804"/>
          </pc:sldLayoutMkLst>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8" creationId="{72C83DB3-4158-81C2-DF0C-02358E6383D2}"/>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12" creationId="{01B804A5-6AAB-7FA2-7E6D-C43CE6A9B264}"/>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14" creationId="{1B168C30-0497-899C-FCA3-02A763CF9BD9}"/>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1923179603" sldId="2147483805"/>
          </pc:sldLayoutMkLst>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12" creationId="{01B804A5-6AAB-7FA2-7E6D-C43CE6A9B264}"/>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14" creationId="{1B168C30-0497-899C-FCA3-02A763CF9BD9}"/>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1572692199" sldId="2147483806"/>
          </pc:sldLayoutMkLst>
          <pc:spChg chg="mod">
            <ac:chgData name="Salima  Ben Najem" userId="5d5d9c33-4a8f-4fad-a74b-e23ae769dead" providerId="ADAL" clId="{3B2DA2D5-F576-45EC-96B1-60930CA05631}" dt="2026-05-10T12:22:58.749" v="1120"/>
            <ac:spMkLst>
              <pc:docMk/>
              <pc:sldMasterMk cId="1632036033" sldId="2147483746"/>
              <pc:sldLayoutMk cId="1572692199" sldId="2147483806"/>
              <ac:spMk id="3" creationId="{A8D3F979-AB26-D012-8CCC-CD2D3A494D30}"/>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4130723770" sldId="2147483807"/>
          </pc:sldLayoutMkLst>
          <pc:spChg chg="mod">
            <ac:chgData name="Salima  Ben Najem" userId="5d5d9c33-4a8f-4fad-a74b-e23ae769dead" providerId="ADAL" clId="{3B2DA2D5-F576-45EC-96B1-60930CA05631}" dt="2026-05-10T12:22:58.749" v="1120"/>
            <ac:spMkLst>
              <pc:docMk/>
              <pc:sldMasterMk cId="1632036033" sldId="2147483746"/>
              <pc:sldLayoutMk cId="4130723770" sldId="2147483807"/>
              <ac:spMk id="2" creationId="{6E8A1991-394D-89AA-508B-12EC0C01860A}"/>
            </ac:spMkLst>
          </pc:spChg>
          <pc:spChg chg="mod">
            <ac:chgData name="Salima  Ben Najem" userId="5d5d9c33-4a8f-4fad-a74b-e23ae769dead" providerId="ADAL" clId="{3B2DA2D5-F576-45EC-96B1-60930CA05631}" dt="2026-05-10T12:22:58.749" v="1120"/>
            <ac:spMkLst>
              <pc:docMk/>
              <pc:sldMasterMk cId="1632036033" sldId="2147483746"/>
              <pc:sldLayoutMk cId="4130723770" sldId="2147483807"/>
              <ac:spMk id="4" creationId="{7A344F50-A074-9EB5-2DAC-9BBA2096933C}"/>
            </ac:spMkLst>
          </pc:spChg>
          <pc:spChg chg="mod">
            <ac:chgData name="Salima  Ben Najem" userId="5d5d9c33-4a8f-4fad-a74b-e23ae769dead" providerId="ADAL" clId="{3B2DA2D5-F576-45EC-96B1-60930CA05631}" dt="2026-05-10T12:22:58.749" v="1120"/>
            <ac:spMkLst>
              <pc:docMk/>
              <pc:sldMasterMk cId="1632036033" sldId="2147483746"/>
              <pc:sldLayoutMk cId="4130723770" sldId="2147483807"/>
              <ac:spMk id="5" creationId="{2F159B12-62B7-22A2-9765-7264C5423C19}"/>
            </ac:spMkLst>
          </pc:spChg>
        </pc:sldLayoutChg>
      </pc:sldMasterChg>
      <pc:sldMasterChg chg="del sldLayoutOrd">
        <pc:chgData name="Salima  Ben Najem" userId="5d5d9c33-4a8f-4fad-a74b-e23ae769dead" providerId="ADAL" clId="{3B2DA2D5-F576-45EC-96B1-60930CA05631}" dt="2026-05-10T12:22:58.786" v="1121"/>
        <pc:sldMasterMkLst>
          <pc:docMk/>
          <pc:sldMasterMk cId="2643272285" sldId="2147483798"/>
        </pc:sldMasterMkLst>
      </pc:sldMasterChg>
      <pc:sldMasterChg chg="delSldLayout modSldLayout sldLayoutOrd">
        <pc:chgData name="Salima  Ben Najem" userId="5d5d9c33-4a8f-4fad-a74b-e23ae769dead" providerId="ADAL" clId="{3B2DA2D5-F576-45EC-96B1-60930CA05631}" dt="2026-05-10T12:22:58.749" v="1120"/>
        <pc:sldMasterMkLst>
          <pc:docMk/>
          <pc:sldMasterMk cId="2213232990" sldId="2147483831"/>
        </pc:sldMasterMkLst>
        <pc:sldLayoutChg chg="del">
          <pc:chgData name="Salima  Ben Najem" userId="5d5d9c33-4a8f-4fad-a74b-e23ae769dead" providerId="ADAL" clId="{3B2DA2D5-F576-45EC-96B1-60930CA05631}" dt="2026-05-10T12:22:47.801" v="1117" actId="2696"/>
          <pc:sldLayoutMkLst>
            <pc:docMk/>
            <pc:sldMasterMk cId="2213232990" sldId="2147483831"/>
            <pc:sldLayoutMk cId="471990912" sldId="2147483841"/>
          </pc:sldLayoutMkLst>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3810120213" sldId="2147483842"/>
          </pc:sldLayoutMkLst>
          <pc:spChg chg="mod">
            <ac:chgData name="Salima  Ben Najem" userId="5d5d9c33-4a8f-4fad-a74b-e23ae769dead" providerId="ADAL" clId="{3B2DA2D5-F576-45EC-96B1-60930CA05631}" dt="2026-05-10T12:22:58.749" v="1120"/>
            <ac:spMkLst>
              <pc:docMk/>
              <pc:sldMasterMk cId="2213232990" sldId="2147483831"/>
              <pc:sldLayoutMk cId="3810120213" sldId="2147483842"/>
              <ac:spMk id="2" creationId="{452274F6-07EA-052B-D9C6-9BE258D5F89D}"/>
            </ac:spMkLst>
          </pc:spChg>
          <pc:spChg chg="mod">
            <ac:chgData name="Salima  Ben Najem" userId="5d5d9c33-4a8f-4fad-a74b-e23ae769dead" providerId="ADAL" clId="{3B2DA2D5-F576-45EC-96B1-60930CA05631}" dt="2026-05-10T12:22:58.749" v="1120"/>
            <ac:spMkLst>
              <pc:docMk/>
              <pc:sldMasterMk cId="2213232990" sldId="2147483831"/>
              <pc:sldLayoutMk cId="3810120213" sldId="2147483842"/>
              <ac:spMk id="4" creationId="{5A175E23-799E-6DE0-F6F9-02D78F922EA6}"/>
            </ac:spMkLst>
          </pc:spChg>
          <pc:spChg chg="mod">
            <ac:chgData name="Salima  Ben Najem" userId="5d5d9c33-4a8f-4fad-a74b-e23ae769dead" providerId="ADAL" clId="{3B2DA2D5-F576-45EC-96B1-60930CA05631}" dt="2026-05-10T12:22:58.749" v="1120"/>
            <ac:spMkLst>
              <pc:docMk/>
              <pc:sldMasterMk cId="2213232990" sldId="2147483831"/>
              <pc:sldLayoutMk cId="3810120213" sldId="2147483842"/>
              <ac:spMk id="5" creationId="{DFD8801C-D966-CA08-5553-A94A8606A16C}"/>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3107953127" sldId="2147483843"/>
          </pc:sldLayoutMkLst>
          <pc:spChg chg="mod">
            <ac:chgData name="Salima  Ben Najem" userId="5d5d9c33-4a8f-4fad-a74b-e23ae769dead" providerId="ADAL" clId="{3B2DA2D5-F576-45EC-96B1-60930CA05631}" dt="2026-05-10T12:22:58.749" v="1120"/>
            <ac:spMkLst>
              <pc:docMk/>
              <pc:sldMasterMk cId="2213232990" sldId="2147483831"/>
              <pc:sldLayoutMk cId="3107953127" sldId="2147483843"/>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3107953127" sldId="2147483843"/>
              <ac:spMk id="5" creationId="{2F159B12-62B7-22A2-9765-7264C5423C19}"/>
            </ac:spMkLst>
          </pc:spChg>
          <pc:spChg chg="mod">
            <ac:chgData name="Salima  Ben Najem" userId="5d5d9c33-4a8f-4fad-a74b-e23ae769dead" providerId="ADAL" clId="{3B2DA2D5-F576-45EC-96B1-60930CA05631}" dt="2026-05-10T12:22:58.749" v="1120"/>
            <ac:spMkLst>
              <pc:docMk/>
              <pc:sldMasterMk cId="2213232990" sldId="2147483831"/>
              <pc:sldLayoutMk cId="3107953127" sldId="2147483843"/>
              <ac:spMk id="7" creationId="{44147A9C-D420-131A-541B-25D8B7E39B65}"/>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1637158130" sldId="2147483844"/>
          </pc:sldLayoutMkLst>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3" creationId="{5A2CD01F-7E61-72E1-781D-BC987C253059}"/>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0" creationId="{F72B9DAC-5B26-3AA7-F1E9-7199F361C36B}"/>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1" creationId="{6CAD6A59-FF09-83BD-CF55-048C618D77DA}"/>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2" creationId="{2270B6D3-B398-4D84-E776-FBEF7EA75FB9}"/>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3" creationId="{5DBFF0BF-C86C-814E-B36F-BBBAA0F52754}"/>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4" creationId="{E726AE8C-307B-2987-95A8-6F7E9A0252DE}"/>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233510323" sldId="2147483845"/>
          </pc:sldLayoutMkLst>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3" creationId="{AB00CDEA-C535-05BC-92B7-B0E757AEA08F}"/>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4" creationId="{45BFCF21-05D6-0635-14C3-4036B77C991A}"/>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6" creationId="{C021C7F8-9FBB-182F-9804-FFD90427CEB3}"/>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7" creationId="{88F8AB01-F5C1-D26D-8FF7-F56C52702688}"/>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8" creationId="{1E7E2E84-5BCF-57F7-53CE-B1919ADE36B3}"/>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9" creationId="{90D830FC-239D-2D70-9B23-55D73A842324}"/>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10" creationId="{024A84BC-B023-FC98-8A1A-BEAA9CB98355}"/>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15" creationId="{51B07B91-8923-526B-40B1-AF892C31F928}"/>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16" creationId="{8DB91941-0D8C-2A50-0450-48D7D4592571}"/>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880987239" sldId="2147483846"/>
          </pc:sldLayoutMkLst>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3" creationId="{C8528F83-9A65-C0AF-DA97-1526D668AC8E}"/>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4" creationId="{993D7940-6B7C-F4DD-FCA1-A62E6F04A738}"/>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6" creationId="{96E83277-7C48-4984-EAFC-AC30063D602B}"/>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7" creationId="{1368263A-435E-242A-4FC3-B98A6893335F}"/>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8" creationId="{CC388E16-9CDA-5A68-1DA5-3E3029D57020}"/>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458910358" sldId="2147483847"/>
          </pc:sldLayoutMkLst>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6" creationId="{FBC78621-3A4A-1E2F-F0B3-63DCE10B8DF4}"/>
            </ac:spMkLst>
          </pc:spChg>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7" creationId="{1E57DE57-73BC-9D35-0504-6FD7B3A0C0AE}"/>
            </ac:spMkLst>
          </pc:spChg>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8" creationId="{940B3F3E-1DD4-369A-897A-30E8560CAC29}"/>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651370103" sldId="2147483848"/>
          </pc:sldLayoutMkLst>
          <pc:spChg chg="mod">
            <ac:chgData name="Salima  Ben Najem" userId="5d5d9c33-4a8f-4fad-a74b-e23ae769dead" providerId="ADAL" clId="{3B2DA2D5-F576-45EC-96B1-60930CA05631}" dt="2026-05-10T12:22:58.749" v="1120"/>
            <ac:spMkLst>
              <pc:docMk/>
              <pc:sldMasterMk cId="2213232990" sldId="2147483831"/>
              <pc:sldLayoutMk cId="651370103" sldId="2147483848"/>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3" creationId="{C8528F83-9A65-C0AF-DA97-1526D668AC8E}"/>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4" creationId="{993D7940-6B7C-F4DD-FCA1-A62E6F04A738}"/>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6" creationId="{8D458727-BDFC-1272-9B53-0ACB5D153EFC}"/>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9" creationId="{EFFB216F-D99E-F1EF-F93F-240CCAB35205}"/>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10" creationId="{B812E8BA-CC14-795F-9235-4606810F031F}"/>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251968152" sldId="2147483849"/>
          </pc:sldLayoutMkLst>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3" creationId="{FD52EB99-E981-2632-F694-5D24B6EA29D2}"/>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4" creationId="{993D7940-6B7C-F4DD-FCA1-A62E6F04A738}"/>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6" creationId="{48493950-33C8-C8E6-2647-4FE07EDF0D47}"/>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9" creationId="{3DF2813A-6371-7F3C-0514-56A1AC4971BB}"/>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614766838" sldId="2147483850"/>
          </pc:sldLayoutMkLst>
          <pc:spChg chg="mod">
            <ac:chgData name="Salima  Ben Najem" userId="5d5d9c33-4a8f-4fad-a74b-e23ae769dead" providerId="ADAL" clId="{3B2DA2D5-F576-45EC-96B1-60930CA05631}" dt="2026-05-10T12:22:58.749" v="1120"/>
            <ac:spMkLst>
              <pc:docMk/>
              <pc:sldMasterMk cId="2213232990" sldId="2147483831"/>
              <pc:sldLayoutMk cId="614766838" sldId="2147483850"/>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614766838" sldId="2147483850"/>
              <ac:spMk id="3" creationId="{530C1F1E-49B9-A2F2-21BA-AC60A722DF8E}"/>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193402542" sldId="2147483851"/>
          </pc:sldLayoutMkLst>
          <pc:spChg chg="mod">
            <ac:chgData name="Salima  Ben Najem" userId="5d5d9c33-4a8f-4fad-a74b-e23ae769dead" providerId="ADAL" clId="{3B2DA2D5-F576-45EC-96B1-60930CA05631}" dt="2026-05-10T12:22:58.749" v="1120"/>
            <ac:spMkLst>
              <pc:docMk/>
              <pc:sldMasterMk cId="2213232990" sldId="2147483831"/>
              <pc:sldLayoutMk cId="193402542" sldId="2147483851"/>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193402542" sldId="2147483851"/>
              <ac:spMk id="3" creationId="{3DB50C6C-2F4F-9634-9BF6-3A80775E298C}"/>
            </ac:spMkLst>
          </pc:spChg>
          <pc:spChg chg="mod">
            <ac:chgData name="Salima  Ben Najem" userId="5d5d9c33-4a8f-4fad-a74b-e23ae769dead" providerId="ADAL" clId="{3B2DA2D5-F576-45EC-96B1-60930CA05631}" dt="2026-05-10T12:22:58.749" v="1120"/>
            <ac:spMkLst>
              <pc:docMk/>
              <pc:sldMasterMk cId="2213232990" sldId="2147483831"/>
              <pc:sldLayoutMk cId="193402542" sldId="2147483851"/>
              <ac:spMk id="6" creationId="{7BFA75F2-F59E-52B7-C96F-CB0C3E62B4FC}"/>
            </ac:spMkLst>
          </pc:spChg>
        </pc:sldLayoutChg>
      </pc:sldMasterChg>
      <pc:sldMasterChg chg="del sldLayoutOrd">
        <pc:chgData name="Salima  Ben Najem" userId="5d5d9c33-4a8f-4fad-a74b-e23ae769dead" providerId="ADAL" clId="{3B2DA2D5-F576-45EC-96B1-60930CA05631}" dt="2026-05-10T12:22:58.786" v="1121"/>
        <pc:sldMasterMkLst>
          <pc:docMk/>
          <pc:sldMasterMk cId="909802260" sldId="2147483841"/>
        </pc:sldMasterMkLst>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11/05/2026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0120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07953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37158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33510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80987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58910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1370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51968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14766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3402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11.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0.png"/><Relationship Id="rId2" Type="http://schemas.openxmlformats.org/officeDocument/2006/relationships/slideLayout" Target="../slideLayouts/slideLayout23.xml"/><Relationship Id="rId16" Type="http://schemas.openxmlformats.org/officeDocument/2006/relationships/image" Target="../media/image9.jp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theme" Target="../theme/theme3.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38.xml"/><Relationship Id="rId7"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image" Target="../media/image11.png"/><Relationship Id="rId4" Type="http://schemas.openxmlformats.org/officeDocument/2006/relationships/slideLayout" Target="../slideLayouts/slideLayout3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4.xml"/><Relationship Id="rId7" Type="http://schemas.openxmlformats.org/officeDocument/2006/relationships/image" Target="../media/image10.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4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6.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image" Target="../media/image15.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14.png"/><Relationship Id="rId5" Type="http://schemas.openxmlformats.org/officeDocument/2006/relationships/slideLayout" Target="../slideLayouts/slideLayout50.xml"/><Relationship Id="rId10" Type="http://schemas.openxmlformats.org/officeDocument/2006/relationships/image" Target="../media/image13.jpg"/><Relationship Id="rId4" Type="http://schemas.openxmlformats.org/officeDocument/2006/relationships/slideLayout" Target="../slideLayouts/slideLayout49.xml"/><Relationship Id="rId9" Type="http://schemas.openxmlformats.org/officeDocument/2006/relationships/theme" Target="../theme/theme6.xml"/><Relationship Id="rId14" Type="http://schemas.openxmlformats.org/officeDocument/2006/relationships/image" Target="../media/image1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6.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image" Target="../media/image15.png"/><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14.png"/><Relationship Id="rId5" Type="http://schemas.openxmlformats.org/officeDocument/2006/relationships/slideLayout" Target="../slideLayouts/slideLayout58.xml"/><Relationship Id="rId10" Type="http://schemas.openxmlformats.org/officeDocument/2006/relationships/image" Target="../media/image13.jpg"/><Relationship Id="rId4" Type="http://schemas.openxmlformats.org/officeDocument/2006/relationships/slideLayout" Target="../slideLayouts/slideLayout57.xml"/><Relationship Id="rId9" Type="http://schemas.openxmlformats.org/officeDocument/2006/relationships/theme" Target="../theme/theme7.xml"/><Relationship Id="rId14" Type="http://schemas.openxmlformats.org/officeDocument/2006/relationships/image" Target="../media/image1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11.pn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image" Target="../media/image10.png"/><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image" Target="../media/image9.jpg"/><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theme" Target="../theme/theme10.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image" Target="../media/image11.png"/><Relationship Id="rId2" Type="http://schemas.openxmlformats.org/officeDocument/2006/relationships/slideLayout" Target="../slideLayouts/slideLayout83.xml"/><Relationship Id="rId16" Type="http://schemas.openxmlformats.org/officeDocument/2006/relationships/image" Target="../media/image12.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10.pn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image" Target="../media/image9.jp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18" Type="http://schemas.openxmlformats.org/officeDocument/2006/relationships/slideLayout" Target="../slideLayouts/slideLayout111.xml"/><Relationship Id="rId3" Type="http://schemas.openxmlformats.org/officeDocument/2006/relationships/slideLayout" Target="../slideLayouts/slideLayout96.xml"/><Relationship Id="rId21" Type="http://schemas.openxmlformats.org/officeDocument/2006/relationships/image" Target="../media/image9.jpg"/><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slideLayout" Target="../slideLayouts/slideLayout110.xml"/><Relationship Id="rId2" Type="http://schemas.openxmlformats.org/officeDocument/2006/relationships/slideLayout" Target="../slideLayouts/slideLayout95.xml"/><Relationship Id="rId16" Type="http://schemas.openxmlformats.org/officeDocument/2006/relationships/slideLayout" Target="../slideLayouts/slideLayout109.xml"/><Relationship Id="rId20" Type="http://schemas.openxmlformats.org/officeDocument/2006/relationships/theme" Target="../theme/theme11.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23" Type="http://schemas.openxmlformats.org/officeDocument/2006/relationships/image" Target="../media/image11.png"/><Relationship Id="rId10" Type="http://schemas.openxmlformats.org/officeDocument/2006/relationships/slideLayout" Target="../slideLayouts/slideLayout103.xml"/><Relationship Id="rId19" Type="http://schemas.openxmlformats.org/officeDocument/2006/relationships/slideLayout" Target="../slideLayouts/slideLayout1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 Id="rId22"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11/05/2026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Révision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2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2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50" r:id="rId18"/>
    <p:sldLayoutId id="2147483851" r:id="rId1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slideLayout" Target="../slideLayouts/slideLayout22.xml"/><Relationship Id="rId4" Type="http://schemas.openxmlformats.org/officeDocument/2006/relationships/video" Target="../media/media2.mp4"/><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20.png"/><Relationship Id="rId7" Type="http://schemas.openxmlformats.org/officeDocument/2006/relationships/image" Target="../media/image41.jpg"/><Relationship Id="rId2" Type="http://schemas.openxmlformats.org/officeDocument/2006/relationships/image" Target="../media/image37.jpg"/><Relationship Id="rId1" Type="http://schemas.openxmlformats.org/officeDocument/2006/relationships/slideLayout" Target="../slideLayouts/slideLayout89.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0.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image" Target="../media/image20.png"/><Relationship Id="rId1" Type="http://schemas.openxmlformats.org/officeDocument/2006/relationships/slideLayout" Target="../slideLayouts/slideLayout89.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33.xml"/><Relationship Id="rId1" Type="http://schemas.openxmlformats.org/officeDocument/2006/relationships/tags" Target="../tags/tag1.xml"/><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image" Target="../media/image20.png"/><Relationship Id="rId1" Type="http://schemas.openxmlformats.org/officeDocument/2006/relationships/slideLayout" Target="../slideLayouts/slideLayout89.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1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9.png"/><Relationship Id="rId1" Type="http://schemas.openxmlformats.org/officeDocument/2006/relationships/slideLayout" Target="../slideLayouts/slideLayout33.xml"/><Relationship Id="rId6" Type="http://schemas.openxmlformats.org/officeDocument/2006/relationships/image" Target="../media/image48.jpg"/><Relationship Id="rId5" Type="http://schemas.openxmlformats.org/officeDocument/2006/relationships/image" Target="../media/image45.jpg"/><Relationship Id="rId4" Type="http://schemas.openxmlformats.org/officeDocument/2006/relationships/image" Target="../media/image44.jpg"/></Relationships>
</file>

<file path=ppt/slides/_rels/slide14.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image" Target="../media/image49.png"/><Relationship Id="rId1" Type="http://schemas.openxmlformats.org/officeDocument/2006/relationships/slideLayout" Target="../slideLayouts/slideLayout33.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7.jpg"/><Relationship Id="rId7" Type="http://schemas.openxmlformats.org/officeDocument/2006/relationships/image" Target="../media/image41.jpg"/><Relationship Id="rId2" Type="http://schemas.openxmlformats.org/officeDocument/2006/relationships/image" Target="../media/image20.png"/><Relationship Id="rId1" Type="http://schemas.openxmlformats.org/officeDocument/2006/relationships/slideLayout" Target="../slideLayouts/slideLayout89.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8.jpg"/><Relationship Id="rId7" Type="http://schemas.openxmlformats.org/officeDocument/2006/relationships/image" Target="../media/image41.jpg"/><Relationship Id="rId2" Type="http://schemas.openxmlformats.org/officeDocument/2006/relationships/image" Target="../media/image49.png"/><Relationship Id="rId1" Type="http://schemas.openxmlformats.org/officeDocument/2006/relationships/slideLayout" Target="../slideLayouts/slideLayout33.xml"/><Relationship Id="rId6" Type="http://schemas.openxmlformats.org/officeDocument/2006/relationships/image" Target="../media/image37.jpg"/><Relationship Id="rId5" Type="http://schemas.openxmlformats.org/officeDocument/2006/relationships/image" Target="../media/image40.jpg"/><Relationship Id="rId4" Type="http://schemas.openxmlformats.org/officeDocument/2006/relationships/image" Target="../media/image39.jpg"/></Relationships>
</file>

<file path=ppt/slides/_rels/slide18.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8.jpg"/><Relationship Id="rId7" Type="http://schemas.openxmlformats.org/officeDocument/2006/relationships/image" Target="../media/image41.jpg"/><Relationship Id="rId2" Type="http://schemas.openxmlformats.org/officeDocument/2006/relationships/image" Target="../media/image49.png"/><Relationship Id="rId1" Type="http://schemas.openxmlformats.org/officeDocument/2006/relationships/slideLayout" Target="../slideLayouts/slideLayout33.xml"/><Relationship Id="rId6" Type="http://schemas.openxmlformats.org/officeDocument/2006/relationships/image" Target="../media/image37.jpg"/><Relationship Id="rId5" Type="http://schemas.openxmlformats.org/officeDocument/2006/relationships/image" Target="../media/image40.jpg"/><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8.jpg"/><Relationship Id="rId7" Type="http://schemas.openxmlformats.org/officeDocument/2006/relationships/image" Target="../media/image41.jpg"/><Relationship Id="rId2" Type="http://schemas.openxmlformats.org/officeDocument/2006/relationships/image" Target="../media/image49.png"/><Relationship Id="rId1" Type="http://schemas.openxmlformats.org/officeDocument/2006/relationships/slideLayout" Target="../slideLayouts/slideLayout33.xml"/><Relationship Id="rId6" Type="http://schemas.openxmlformats.org/officeDocument/2006/relationships/image" Target="../media/image37.jpg"/><Relationship Id="rId5" Type="http://schemas.openxmlformats.org/officeDocument/2006/relationships/image" Target="../media/image40.jpg"/><Relationship Id="rId4" Type="http://schemas.openxmlformats.org/officeDocument/2006/relationships/image" Target="../media/image39.jpg"/></Relationships>
</file>

<file path=ppt/slides/_rels/slide2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33.xml"/><Relationship Id="rId6" Type="http://schemas.openxmlformats.org/officeDocument/2006/relationships/image" Target="../media/image52.png"/><Relationship Id="rId5" Type="http://schemas.openxmlformats.org/officeDocument/2006/relationships/image" Target="../media/image370.png"/><Relationship Id="rId4" Type="http://schemas.openxmlformats.org/officeDocument/2006/relationships/customXml" Target="../ink/ink2.xml"/></Relationships>
</file>

<file path=ppt/slides/_rels/slide21.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33.xml"/><Relationship Id="rId6" Type="http://schemas.openxmlformats.org/officeDocument/2006/relationships/image" Target="../media/image52.png"/><Relationship Id="rId5" Type="http://schemas.openxmlformats.org/officeDocument/2006/relationships/image" Target="../media/image400.png"/><Relationship Id="rId4" Type="http://schemas.openxmlformats.org/officeDocument/2006/relationships/customXml" Target="../ink/ink4.xml"/></Relationships>
</file>

<file path=ppt/slides/_rels/slide22.xml.rels><?xml version="1.0" encoding="UTF-8" standalone="yes"?>
<Relationships xmlns="http://schemas.openxmlformats.org/package/2006/relationships"><Relationship Id="rId7" Type="http://schemas.openxmlformats.org/officeDocument/2006/relationships/image" Target="../media/image52.png"/><Relationship Id="rId2" Type="http://schemas.openxmlformats.org/officeDocument/2006/relationships/customXml" Target="../ink/ink5.xml"/><Relationship Id="rId1" Type="http://schemas.openxmlformats.org/officeDocument/2006/relationships/slideLayout" Target="../slideLayouts/slideLayout33.xml"/><Relationship Id="rId6" Type="http://schemas.openxmlformats.org/officeDocument/2006/relationships/customXml" Target="../ink/ink6.xml"/><Relationship Id="rId5" Type="http://schemas.openxmlformats.org/officeDocument/2006/relationships/image" Target="../media/image370.png"/></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33.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4.png"/></Relationships>
</file>

<file path=ppt/slides/_rels/slide24.xml.rels><?xml version="1.0" encoding="UTF-8" standalone="yes"?>
<Relationships xmlns="http://schemas.openxmlformats.org/package/2006/relationships"><Relationship Id="rId7" Type="http://schemas.openxmlformats.org/officeDocument/2006/relationships/image" Target="../media/image52.png"/><Relationship Id="rId2" Type="http://schemas.openxmlformats.org/officeDocument/2006/relationships/customXml" Target="../ink/ink11.xml"/><Relationship Id="rId1" Type="http://schemas.openxmlformats.org/officeDocument/2006/relationships/slideLayout" Target="../slideLayouts/slideLayout33.xml"/><Relationship Id="rId6" Type="http://schemas.openxmlformats.org/officeDocument/2006/relationships/customXml" Target="../ink/ink12.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33.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4.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5.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5.xml"/><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9.png"/><Relationship Id="rId1" Type="http://schemas.openxmlformats.org/officeDocument/2006/relationships/slideLayout" Target="../slideLayouts/slideLayout11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8.png"/><Relationship Id="rId5" Type="http://schemas.openxmlformats.org/officeDocument/2006/relationships/image" Target="../media/image57.gif"/><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5.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8.png"/><Relationship Id="rId5" Type="http://schemas.openxmlformats.org/officeDocument/2006/relationships/image" Target="../media/image57.gif"/><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0.xml"/><Relationship Id="rId4" Type="http://schemas.openxmlformats.org/officeDocument/2006/relationships/image" Target="../media/image63.png"/></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0.xml"/><Relationship Id="rId4" Type="http://schemas.openxmlformats.org/officeDocument/2006/relationships/image" Target="../media/image66.png"/></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0.xml"/><Relationship Id="rId4" Type="http://schemas.openxmlformats.org/officeDocument/2006/relationships/image" Target="../media/image67.png"/></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0.xml"/><Relationship Id="rId4" Type="http://schemas.openxmlformats.org/officeDocument/2006/relationships/image" Target="../media/image68.png"/></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0.xml"/><Relationship Id="rId4" Type="http://schemas.openxmlformats.org/officeDocument/2006/relationships/image" Target="../media/image69.png"/></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0.xml"/><Relationship Id="rId4" Type="http://schemas.openxmlformats.org/officeDocument/2006/relationships/image" Target="../media/image70.png"/></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0.xml"/><Relationship Id="rId4" Type="http://schemas.openxmlformats.org/officeDocument/2006/relationships/image" Target="../media/image71.png"/></Relationships>
</file>

<file path=ppt/slides/_rels/slide72.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2.png"/><Relationship Id="rId5" Type="http://schemas.openxmlformats.org/officeDocument/2006/relationships/slideLayout" Target="../slideLayouts/slideLayout36.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1A42A1E7-F893-249D-D0F5-695869182A15}"/>
              </a:ext>
            </a:extLst>
          </p:cNvPr>
          <p:cNvPicPr>
            <a:picLocks noChangeAspect="1"/>
          </p:cNvPicPr>
          <p:nvPr/>
        </p:nvPicPr>
        <p:blipFill>
          <a:blip r:embed="rId2">
            <a:extLst>
              <a:ext uri="{28A0092B-C50C-407E-A947-70E740481C1C}">
                <a14:useLocalDpi xmlns:a14="http://schemas.microsoft.com/office/drawing/2010/main" val="0"/>
              </a:ext>
            </a:extLst>
          </a:blip>
          <a:srcRect t="2663" b="3604"/>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BAAE9D66-1121-C499-939C-2802D276AC2B}"/>
              </a:ext>
            </a:extLst>
          </p:cNvPr>
          <p:cNvGrpSpPr/>
          <p:nvPr/>
        </p:nvGrpSpPr>
        <p:grpSpPr>
          <a:xfrm>
            <a:off x="403691" y="2629408"/>
            <a:ext cx="8336617" cy="2568391"/>
            <a:chOff x="271447" y="2358163"/>
            <a:chExt cx="8336617" cy="2568391"/>
          </a:xfrm>
        </p:grpSpPr>
        <p:pic>
          <p:nvPicPr>
            <p:cNvPr id="9" name="Image 8">
              <a:extLst>
                <a:ext uri="{FF2B5EF4-FFF2-40B4-BE49-F238E27FC236}">
                  <a16:creationId xmlns:a16="http://schemas.microsoft.com/office/drawing/2014/main" id="{4713EF51-98D8-B5A8-6858-46C700DBE1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3604" y="2358164"/>
              <a:ext cx="1674460" cy="2568390"/>
            </a:xfrm>
            <a:prstGeom prst="rect">
              <a:avLst/>
            </a:prstGeom>
          </p:spPr>
        </p:pic>
        <p:pic>
          <p:nvPicPr>
            <p:cNvPr id="10" name="Image 9">
              <a:extLst>
                <a:ext uri="{FF2B5EF4-FFF2-40B4-BE49-F238E27FC236}">
                  <a16:creationId xmlns:a16="http://schemas.microsoft.com/office/drawing/2014/main" id="{2A6256B0-C45F-8970-BDD4-19E45B381F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2850" y="2358165"/>
              <a:ext cx="1674459" cy="2568389"/>
            </a:xfrm>
            <a:prstGeom prst="rect">
              <a:avLst/>
            </a:prstGeom>
          </p:spPr>
        </p:pic>
        <p:pic>
          <p:nvPicPr>
            <p:cNvPr id="11" name="Image 10">
              <a:extLst>
                <a:ext uri="{FF2B5EF4-FFF2-40B4-BE49-F238E27FC236}">
                  <a16:creationId xmlns:a16="http://schemas.microsoft.com/office/drawing/2014/main" id="{2A0DC656-CEE8-107C-B629-2B02A245C2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762" y="2358164"/>
              <a:ext cx="1674460" cy="2568390"/>
            </a:xfrm>
            <a:prstGeom prst="rect">
              <a:avLst/>
            </a:prstGeom>
          </p:spPr>
        </p:pic>
        <p:pic>
          <p:nvPicPr>
            <p:cNvPr id="12" name="Image 11">
              <a:extLst>
                <a:ext uri="{FF2B5EF4-FFF2-40B4-BE49-F238E27FC236}">
                  <a16:creationId xmlns:a16="http://schemas.microsoft.com/office/drawing/2014/main" id="{B68E012A-ACE4-D586-2271-03EE7025D2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447" y="2358164"/>
              <a:ext cx="1674460" cy="2568390"/>
            </a:xfrm>
            <a:prstGeom prst="rect">
              <a:avLst/>
            </a:prstGeom>
          </p:spPr>
        </p:pic>
        <p:pic>
          <p:nvPicPr>
            <p:cNvPr id="13" name="Image 12">
              <a:extLst>
                <a:ext uri="{FF2B5EF4-FFF2-40B4-BE49-F238E27FC236}">
                  <a16:creationId xmlns:a16="http://schemas.microsoft.com/office/drawing/2014/main" id="{6CD538F0-0354-A808-C856-FCBF579740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2118" y="2358163"/>
              <a:ext cx="1674459" cy="2568389"/>
            </a:xfrm>
            <a:prstGeom prst="rect">
              <a:avLst/>
            </a:prstGeom>
          </p:spPr>
        </p:pic>
      </p:grpSp>
      <p:grpSp>
        <p:nvGrpSpPr>
          <p:cNvPr id="8" name="Groupe 7">
            <a:extLst>
              <a:ext uri="{FF2B5EF4-FFF2-40B4-BE49-F238E27FC236}">
                <a16:creationId xmlns:a16="http://schemas.microsoft.com/office/drawing/2014/main" id="{FE111AE1-6F5A-0377-25B7-04C9CDD44892}"/>
              </a:ext>
            </a:extLst>
          </p:cNvPr>
          <p:cNvGrpSpPr/>
          <p:nvPr/>
        </p:nvGrpSpPr>
        <p:grpSpPr>
          <a:xfrm>
            <a:off x="403691" y="2629408"/>
            <a:ext cx="8336617" cy="2568391"/>
            <a:chOff x="271447" y="2358163"/>
            <a:chExt cx="8336617" cy="2568391"/>
          </a:xfrm>
        </p:grpSpPr>
        <p:pic>
          <p:nvPicPr>
            <p:cNvPr id="14" name="Image 13">
              <a:extLst>
                <a:ext uri="{FF2B5EF4-FFF2-40B4-BE49-F238E27FC236}">
                  <a16:creationId xmlns:a16="http://schemas.microsoft.com/office/drawing/2014/main" id="{7A62DF43-C693-99D3-0EFB-C773480610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3604" y="2358164"/>
              <a:ext cx="1674460" cy="2568390"/>
            </a:xfrm>
            <a:prstGeom prst="rect">
              <a:avLst/>
            </a:prstGeom>
          </p:spPr>
        </p:pic>
        <p:pic>
          <p:nvPicPr>
            <p:cNvPr id="15" name="Image 14">
              <a:extLst>
                <a:ext uri="{FF2B5EF4-FFF2-40B4-BE49-F238E27FC236}">
                  <a16:creationId xmlns:a16="http://schemas.microsoft.com/office/drawing/2014/main" id="{23B0BB7F-77CA-90FD-089D-0DEDA69E3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2850" y="2358165"/>
              <a:ext cx="1674459" cy="2568389"/>
            </a:xfrm>
            <a:prstGeom prst="rect">
              <a:avLst/>
            </a:prstGeom>
          </p:spPr>
        </p:pic>
        <p:pic>
          <p:nvPicPr>
            <p:cNvPr id="16" name="Image 15">
              <a:extLst>
                <a:ext uri="{FF2B5EF4-FFF2-40B4-BE49-F238E27FC236}">
                  <a16:creationId xmlns:a16="http://schemas.microsoft.com/office/drawing/2014/main" id="{370666E9-E969-74C2-9879-151723DD91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762" y="2358164"/>
              <a:ext cx="1674460" cy="2568390"/>
            </a:xfrm>
            <a:prstGeom prst="rect">
              <a:avLst/>
            </a:prstGeom>
          </p:spPr>
        </p:pic>
        <p:pic>
          <p:nvPicPr>
            <p:cNvPr id="17" name="Image 16">
              <a:extLst>
                <a:ext uri="{FF2B5EF4-FFF2-40B4-BE49-F238E27FC236}">
                  <a16:creationId xmlns:a16="http://schemas.microsoft.com/office/drawing/2014/main" id="{99E82AA7-5466-6CAA-19B8-E724A496DA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447" y="2358164"/>
              <a:ext cx="1674460" cy="2568390"/>
            </a:xfrm>
            <a:prstGeom prst="rect">
              <a:avLst/>
            </a:prstGeom>
          </p:spPr>
        </p:pic>
        <p:pic>
          <p:nvPicPr>
            <p:cNvPr id="18" name="Image 17">
              <a:extLst>
                <a:ext uri="{FF2B5EF4-FFF2-40B4-BE49-F238E27FC236}">
                  <a16:creationId xmlns:a16="http://schemas.microsoft.com/office/drawing/2014/main" id="{40F9C4A2-A3E3-2EAD-A175-45AAF8E18F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2118" y="2358163"/>
              <a:ext cx="1674459" cy="2568389"/>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2</a:t>
            </a:r>
          </a:p>
          <a:p>
            <a:pPr marL="269875" indent="-269875">
              <a:lnSpc>
                <a:spcPct val="100000"/>
              </a:lnSpc>
              <a:spcBef>
                <a:spcPts val="300"/>
              </a:spcBef>
              <a:buFont typeface="Wingdings" panose="05000000000000000000" pitchFamily="2" charset="2"/>
              <a:buChar char="m"/>
            </a:pPr>
            <a:r>
              <a:rPr lang="fr-FR" dirty="0"/>
              <a:t>Ecrit – Point de langue 2</a:t>
            </a:r>
          </a:p>
          <a:p>
            <a:pPr marL="269875" indent="-269875">
              <a:lnSpc>
                <a:spcPct val="100000"/>
              </a:lnSpc>
              <a:spcBef>
                <a:spcPts val="300"/>
              </a:spcBef>
              <a:buFont typeface="Wingdings" panose="05000000000000000000" pitchFamily="2" charset="2"/>
              <a:buChar char="m"/>
            </a:pPr>
            <a:r>
              <a:rPr lang="fr-FR" dirty="0"/>
              <a:t>Lecture – Phrases</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895736" y="2395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et compréhension)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4" name="Titre 1">
            <a:extLst>
              <a:ext uri="{FF2B5EF4-FFF2-40B4-BE49-F238E27FC236}">
                <a16:creationId xmlns:a16="http://schemas.microsoft.com/office/drawing/2014/main" id="{E30FF5E5-2A03-9C55-FE58-1A60B18806B2}"/>
              </a:ext>
            </a:extLst>
          </p:cNvPr>
          <p:cNvSpPr>
            <a:spLocks noGrp="1"/>
          </p:cNvSpPr>
          <p:nvPr>
            <p:ph type="title"/>
          </p:nvPr>
        </p:nvSpPr>
        <p:spPr>
          <a:xfrm>
            <a:off x="555219" y="1067138"/>
            <a:ext cx="7886700" cy="720000"/>
          </a:xfrm>
        </p:spPr>
        <p:txBody>
          <a:bodyPr/>
          <a:lstStyle/>
          <a:p>
            <a:r>
              <a:rPr lang="fr-MA" sz="3200" dirty="0"/>
              <a:t>Organisation de la semaine</a:t>
            </a:r>
          </a:p>
        </p:txBody>
      </p:sp>
      <p:grpSp>
        <p:nvGrpSpPr>
          <p:cNvPr id="8" name="Groupe 7">
            <a:extLst>
              <a:ext uri="{FF2B5EF4-FFF2-40B4-BE49-F238E27FC236}">
                <a16:creationId xmlns:a16="http://schemas.microsoft.com/office/drawing/2014/main" id="{89D549B6-AD2E-6C40-345C-BE2E1EF01B4F}"/>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09F35E8-8EF4-77BB-E633-7805B9C766B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F44902-1F21-A533-063B-C2C07D67D5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itre 53">
              <a:extLst>
                <a:ext uri="{FF2B5EF4-FFF2-40B4-BE49-F238E27FC236}">
                  <a16:creationId xmlns:a16="http://schemas.microsoft.com/office/drawing/2014/main" id="{1BA6C605-8D0E-9FDA-A9AC-27E17BBB73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12" name="Image 11">
            <a:extLst>
              <a:ext uri="{FF2B5EF4-FFF2-40B4-BE49-F238E27FC236}">
                <a16:creationId xmlns:a16="http://schemas.microsoft.com/office/drawing/2014/main" id="{F7ED17C7-1763-2B8B-348F-B42DA7ADE774}"/>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3" name="ZoneTexte 12">
            <a:extLst>
              <a:ext uri="{FF2B5EF4-FFF2-40B4-BE49-F238E27FC236}">
                <a16:creationId xmlns:a16="http://schemas.microsoft.com/office/drawing/2014/main" id="{06A9D204-A0F3-C7E2-9D46-02097E58CFA7}"/>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b="1" dirty="0">
                <a:solidFill>
                  <a:srgbClr val="565F88"/>
                </a:solidFill>
                <a:latin typeface="Dosis SemiBold" pitchFamily="2" charset="0"/>
              </a:rPr>
              <a:t>Lecture offerte</a:t>
            </a:r>
            <a:endPar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
        <p:nvSpPr>
          <p:cNvPr id="15" name="Organigramme : Terminateur 14">
            <a:extLst>
              <a:ext uri="{FF2B5EF4-FFF2-40B4-BE49-F238E27FC236}">
                <a16:creationId xmlns:a16="http://schemas.microsoft.com/office/drawing/2014/main" id="{8DA228D0-7657-8D64-0E1F-D94DDA2F7560}"/>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grpSp>
        <p:nvGrpSpPr>
          <p:cNvPr id="19" name="Groupe 18">
            <a:extLst>
              <a:ext uri="{FF2B5EF4-FFF2-40B4-BE49-F238E27FC236}">
                <a16:creationId xmlns:a16="http://schemas.microsoft.com/office/drawing/2014/main" id="{F8018BB3-AC7E-2C29-F121-217F17C61637}"/>
              </a:ext>
            </a:extLst>
          </p:cNvPr>
          <p:cNvGrpSpPr/>
          <p:nvPr/>
        </p:nvGrpSpPr>
        <p:grpSpPr>
          <a:xfrm>
            <a:off x="648000" y="1944000"/>
            <a:ext cx="3780000" cy="1332000"/>
            <a:chOff x="648000" y="1944000"/>
            <a:chExt cx="3780000" cy="1332000"/>
          </a:xfrm>
        </p:grpSpPr>
        <p:sp>
          <p:nvSpPr>
            <p:cNvPr id="21" name="Rectangle : coins arrondis 20">
              <a:extLst>
                <a:ext uri="{FF2B5EF4-FFF2-40B4-BE49-F238E27FC236}">
                  <a16:creationId xmlns:a16="http://schemas.microsoft.com/office/drawing/2014/main" id="{20C2EFDD-D49E-18CD-515B-E47512F24E5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rganigramme : Terminateur 21">
              <a:extLst>
                <a:ext uri="{FF2B5EF4-FFF2-40B4-BE49-F238E27FC236}">
                  <a16:creationId xmlns:a16="http://schemas.microsoft.com/office/drawing/2014/main" id="{5B92482C-FCDB-5589-C99C-ACF2230446F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5" name="Espace réservé du texte 5">
              <a:extLst>
                <a:ext uri="{FF2B5EF4-FFF2-40B4-BE49-F238E27FC236}">
                  <a16:creationId xmlns:a16="http://schemas.microsoft.com/office/drawing/2014/main" id="{780EA24D-55FD-E206-F151-A747F6C6558D}"/>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 Maroc, mon pays !</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7DF26603-3138-CD4E-542E-32C7BAF8D8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847" y="4126071"/>
            <a:ext cx="1703873" cy="1864048"/>
          </a:xfrm>
          <a:prstGeom prst="rect">
            <a:avLst/>
          </a:prstGeom>
        </p:spPr>
      </p:pic>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8" y="755999"/>
            <a:ext cx="7055335" cy="612000"/>
          </a:xfrm>
        </p:spPr>
        <p:txBody>
          <a:bodyPr>
            <a:normAutofit/>
          </a:bodyPr>
          <a:lstStyle/>
          <a:p>
            <a:r>
              <a:rPr lang="fr-FR" dirty="0">
                <a:solidFill>
                  <a:schemeClr val="tx1">
                    <a:lumMod val="65000"/>
                    <a:lumOff val="35000"/>
                  </a:schemeClr>
                </a:solidFill>
              </a:rPr>
              <a:t>Répétons ensemble : </a:t>
            </a:r>
            <a:r>
              <a:rPr lang="fr-FR" dirty="0"/>
              <a:t>Le Sahara marocain – Libérer – Récupérer – S’opposer – La patrie – La marche verte.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820503" y="3380660"/>
            <a:ext cx="2841947" cy="516681"/>
          </a:xfrm>
        </p:spPr>
        <p:txBody>
          <a:bodyPr/>
          <a:lstStyle/>
          <a:p>
            <a:r>
              <a:rPr lang="fr-MA" dirty="0">
                <a:solidFill>
                  <a:srgbClr val="00B0F0"/>
                </a:solidFill>
                <a:latin typeface="Dosis SemiBold" pitchFamily="2" charset="0"/>
              </a:rPr>
              <a:t>Le</a:t>
            </a:r>
            <a:r>
              <a:rPr lang="fr-MA" dirty="0">
                <a:latin typeface="Dosis SemiBold" pitchFamily="2" charset="0"/>
              </a:rPr>
              <a:t> Sahara marocain</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1411281" y="6077733"/>
            <a:ext cx="1875555" cy="255293"/>
          </a:xfrm>
        </p:spPr>
        <p:txBody>
          <a:bodyPr/>
          <a:lstStyle/>
          <a:p>
            <a:r>
              <a:rPr lang="fr-FR" dirty="0">
                <a:latin typeface="Dosis SemiBold" pitchFamily="2" charset="0"/>
              </a:rPr>
              <a:t>S’opposer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231865" y="5965412"/>
            <a:ext cx="2425836" cy="583438"/>
          </a:xfrm>
        </p:spPr>
        <p:txBody>
          <a:bodyPr/>
          <a:lstStyle/>
          <a:p>
            <a:r>
              <a:rPr lang="fr-MA" dirty="0">
                <a:solidFill>
                  <a:srgbClr val="CF3D67"/>
                </a:solidFill>
                <a:latin typeface="Dosis SemiBold" pitchFamily="2" charset="0"/>
              </a:rPr>
              <a:t>La</a:t>
            </a:r>
            <a:r>
              <a:rPr lang="fr-MA" dirty="0">
                <a:latin typeface="Dosis SemiBold" pitchFamily="2" charset="0"/>
              </a:rPr>
              <a:t> marche verte</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3"/>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468209" y="3380660"/>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Libérer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910184" y="6025380"/>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patrie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284932" y="3405060"/>
            <a:ext cx="219273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R</a:t>
            </a:r>
            <a:r>
              <a:rPr kumimoji="0" lang="fr-MA" sz="2400" b="1" i="0" u="none" strike="noStrike" kern="1200" cap="none" spc="0" normalizeH="0" baseline="0" noProof="0" dirty="0" err="1">
                <a:ln w="0"/>
                <a:solidFill>
                  <a:srgbClr val="474F71"/>
                </a:solidFill>
                <a:effectLst/>
                <a:uLnTx/>
                <a:uFillTx/>
                <a:latin typeface="Dosis SemiBold" pitchFamily="2" charset="0"/>
                <a:ea typeface="+mn-ea"/>
                <a:cs typeface="+mn-cs"/>
              </a:rPr>
              <a:t>écupérer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pic>
        <p:nvPicPr>
          <p:cNvPr id="4" name="Image 3">
            <a:extLst>
              <a:ext uri="{FF2B5EF4-FFF2-40B4-BE49-F238E27FC236}">
                <a16:creationId xmlns:a16="http://schemas.microsoft.com/office/drawing/2014/main" id="{F91BA4ED-A1F0-55EC-6089-AF2AAFE46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332" y="1626442"/>
            <a:ext cx="1584291" cy="1733225"/>
          </a:xfrm>
          <a:prstGeom prst="rect">
            <a:avLst/>
          </a:prstGeom>
        </p:spPr>
      </p:pic>
      <p:pic>
        <p:nvPicPr>
          <p:cNvPr id="6" name="Image 5">
            <a:extLst>
              <a:ext uri="{FF2B5EF4-FFF2-40B4-BE49-F238E27FC236}">
                <a16:creationId xmlns:a16="http://schemas.microsoft.com/office/drawing/2014/main" id="{6645E440-2035-911E-1543-512F580AC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8906" y="1649396"/>
            <a:ext cx="1584289" cy="1733224"/>
          </a:xfrm>
          <a:prstGeom prst="rect">
            <a:avLst/>
          </a:prstGeom>
        </p:spPr>
      </p:pic>
      <p:pic>
        <p:nvPicPr>
          <p:cNvPr id="8" name="Image 7">
            <a:extLst>
              <a:ext uri="{FF2B5EF4-FFF2-40B4-BE49-F238E27FC236}">
                <a16:creationId xmlns:a16="http://schemas.microsoft.com/office/drawing/2014/main" id="{4E50F9F0-F7B8-E816-0EAA-2FFE17B349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0585" y="1640393"/>
            <a:ext cx="1584291" cy="1733226"/>
          </a:xfrm>
          <a:prstGeom prst="rect">
            <a:avLst/>
          </a:prstGeom>
        </p:spPr>
      </p:pic>
      <p:pic>
        <p:nvPicPr>
          <p:cNvPr id="10" name="Image 9">
            <a:extLst>
              <a:ext uri="{FF2B5EF4-FFF2-40B4-BE49-F238E27FC236}">
                <a16:creationId xmlns:a16="http://schemas.microsoft.com/office/drawing/2014/main" id="{A5507C4B-9E9C-2BE9-CBC2-92839704D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6915" y="4126071"/>
            <a:ext cx="1717527" cy="1878987"/>
          </a:xfrm>
          <a:prstGeom prst="rect">
            <a:avLst/>
          </a:prstGeom>
        </p:spPr>
      </p:pic>
      <p:pic>
        <p:nvPicPr>
          <p:cNvPr id="12" name="Image 11">
            <a:extLst>
              <a:ext uri="{FF2B5EF4-FFF2-40B4-BE49-F238E27FC236}">
                <a16:creationId xmlns:a16="http://schemas.microsoft.com/office/drawing/2014/main" id="{F4F67DAE-DA97-C287-7EEA-FF1105192D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9254" y="4149773"/>
            <a:ext cx="1703290" cy="1863412"/>
          </a:xfrm>
          <a:prstGeom prst="rect">
            <a:avLst/>
          </a:prstGeom>
        </p:spPr>
      </p:pic>
    </p:spTree>
    <p:extLst>
      <p:ext uri="{BB962C8B-B14F-4D97-AF65-F5344CB8AC3E}">
        <p14:creationId xmlns:p14="http://schemas.microsoft.com/office/powerpoint/2010/main" val="16469133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La révolution du Roi et du peuple – L’attachement - Défendre – Réclamer- L’exil - Renforcer.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71631" y="3533836"/>
            <a:ext cx="2267733" cy="685799"/>
          </a:xfrm>
        </p:spPr>
        <p:txBody>
          <a:bodyPr/>
          <a:lstStyle/>
          <a:p>
            <a:r>
              <a:rPr lang="fr-FR" sz="2000" dirty="0">
                <a:solidFill>
                  <a:srgbClr val="CF3D67"/>
                </a:solidFill>
                <a:latin typeface="Dosis SemiBold" pitchFamily="2" charset="0"/>
              </a:rPr>
              <a:t>La</a:t>
            </a:r>
            <a:r>
              <a:rPr lang="fr-FR" sz="2000" dirty="0">
                <a:latin typeface="Dosis SemiBold" pitchFamily="2" charset="0"/>
              </a:rPr>
              <a:t> révolution du Roi et du peuple</a:t>
            </a:r>
            <a:endParaRPr lang="fr-MA" sz="2000"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654956" y="6114847"/>
            <a:ext cx="1610105" cy="360000"/>
          </a:xfrm>
        </p:spPr>
        <p:txBody>
          <a:bodyPr/>
          <a:lstStyle/>
          <a:p>
            <a:r>
              <a:rPr lang="fr-FR" sz="2000" dirty="0">
                <a:latin typeface="Dosis SemiBold" pitchFamily="2" charset="0"/>
              </a:rPr>
              <a:t> Renforcer</a:t>
            </a:r>
            <a:endParaRPr lang="fr-MA" sz="2000"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801048" y="3629908"/>
            <a:ext cx="2267733" cy="360000"/>
          </a:xfrm>
        </p:spPr>
        <p:txBody>
          <a:bodyPr/>
          <a:lstStyle/>
          <a:p>
            <a:r>
              <a:rPr lang="fr-FR" sz="2000" dirty="0">
                <a:latin typeface="Dosis SemiBold" pitchFamily="2" charset="0"/>
              </a:rPr>
              <a:t>L’attachement</a:t>
            </a:r>
            <a:endParaRPr lang="fr-MA" sz="2000"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292985" y="6252030"/>
            <a:ext cx="2025024" cy="291980"/>
          </a:xfrm>
        </p:spPr>
        <p:txBody>
          <a:bodyPr/>
          <a:lstStyle/>
          <a:p>
            <a:r>
              <a:rPr lang="fr-FR" sz="2000" dirty="0">
                <a:latin typeface="Dosis SemiBold" pitchFamily="2" charset="0"/>
              </a:rPr>
              <a:t>Réclamer</a:t>
            </a:r>
            <a:endParaRPr lang="fr-MA" sz="2000"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4034915" y="6081505"/>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474F71"/>
                </a:solidFill>
                <a:effectLst/>
                <a:uLnTx/>
                <a:uFillTx/>
                <a:latin typeface="Dosis SemiBold" pitchFamily="2" charset="0"/>
                <a:ea typeface="+mn-ea"/>
                <a:cs typeface="+mn-cs"/>
              </a:rPr>
              <a:t>L’exil</a:t>
            </a:r>
            <a:endPar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462712" y="3702071"/>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rPr>
              <a:t>Défendre</a:t>
            </a:r>
          </a:p>
        </p:txBody>
      </p:sp>
      <p:pic>
        <p:nvPicPr>
          <p:cNvPr id="3" name="Image 2">
            <a:extLst>
              <a:ext uri="{FF2B5EF4-FFF2-40B4-BE49-F238E27FC236}">
                <a16:creationId xmlns:a16="http://schemas.microsoft.com/office/drawing/2014/main" id="{97D711F6-4F03-29C7-1764-C7ACA5E7A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506" y="1671550"/>
            <a:ext cx="1722949" cy="1884919"/>
          </a:xfrm>
          <a:prstGeom prst="rect">
            <a:avLst/>
          </a:prstGeom>
        </p:spPr>
      </p:pic>
      <p:pic>
        <p:nvPicPr>
          <p:cNvPr id="4" name="Image 3">
            <a:extLst>
              <a:ext uri="{FF2B5EF4-FFF2-40B4-BE49-F238E27FC236}">
                <a16:creationId xmlns:a16="http://schemas.microsoft.com/office/drawing/2014/main" id="{141AE4F8-ECD3-8918-AE77-5C824DF17E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3882" y="4241152"/>
            <a:ext cx="1682214" cy="1840354"/>
          </a:xfrm>
          <a:prstGeom prst="rect">
            <a:avLst/>
          </a:prstGeom>
        </p:spPr>
      </p:pic>
      <p:pic>
        <p:nvPicPr>
          <p:cNvPr id="6" name="Image 5">
            <a:extLst>
              <a:ext uri="{FF2B5EF4-FFF2-40B4-BE49-F238E27FC236}">
                <a16:creationId xmlns:a16="http://schemas.microsoft.com/office/drawing/2014/main" id="{27FF459C-79B0-3C63-3606-681527252B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137" y="4241151"/>
            <a:ext cx="1712177" cy="1873134"/>
          </a:xfrm>
          <a:prstGeom prst="rect">
            <a:avLst/>
          </a:prstGeom>
        </p:spPr>
      </p:pic>
      <p:pic>
        <p:nvPicPr>
          <p:cNvPr id="8" name="Image 7">
            <a:extLst>
              <a:ext uri="{FF2B5EF4-FFF2-40B4-BE49-F238E27FC236}">
                <a16:creationId xmlns:a16="http://schemas.microsoft.com/office/drawing/2014/main" id="{7BDEEB07-4EDD-9D42-93A6-7373BB9A8A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9568" y="4327215"/>
            <a:ext cx="1712177" cy="1873134"/>
          </a:xfrm>
          <a:prstGeom prst="rect">
            <a:avLst/>
          </a:prstGeom>
        </p:spPr>
      </p:pic>
      <p:pic>
        <p:nvPicPr>
          <p:cNvPr id="10" name="Image 9">
            <a:extLst>
              <a:ext uri="{FF2B5EF4-FFF2-40B4-BE49-F238E27FC236}">
                <a16:creationId xmlns:a16="http://schemas.microsoft.com/office/drawing/2014/main" id="{FB5BB78F-9181-BF30-518E-0332B68968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3147" y="1817152"/>
            <a:ext cx="1722949" cy="1884919"/>
          </a:xfrm>
          <a:prstGeom prst="rect">
            <a:avLst/>
          </a:prstGeom>
        </p:spPr>
      </p:pic>
      <p:pic>
        <p:nvPicPr>
          <p:cNvPr id="12" name="Image 11">
            <a:extLst>
              <a:ext uri="{FF2B5EF4-FFF2-40B4-BE49-F238E27FC236}">
                <a16:creationId xmlns:a16="http://schemas.microsoft.com/office/drawing/2014/main" id="{57E53B6A-5B98-BE06-5F8E-9943C6AD55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605" y="1726300"/>
            <a:ext cx="1740033" cy="1903608"/>
          </a:xfrm>
          <a:prstGeom prst="rect">
            <a:avLst/>
          </a:prstGeom>
        </p:spPr>
      </p:pic>
    </p:spTree>
    <p:extLst>
      <p:ext uri="{BB962C8B-B14F-4D97-AF65-F5344CB8AC3E}">
        <p14:creationId xmlns:p14="http://schemas.microsoft.com/office/powerpoint/2010/main" val="436520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6" name="Espace réservé du texte 6">
            <a:extLst>
              <a:ext uri="{FF2B5EF4-FFF2-40B4-BE49-F238E27FC236}">
                <a16:creationId xmlns:a16="http://schemas.microsoft.com/office/drawing/2014/main" id="{7F2DB6E7-9475-2DE5-9757-5719B3BAB9C6}"/>
              </a:ext>
            </a:extLst>
          </p:cNvPr>
          <p:cNvSpPr>
            <a:spLocks noGrp="1"/>
          </p:cNvSpPr>
          <p:nvPr>
            <p:ph type="body" sz="quarter" idx="11"/>
          </p:nvPr>
        </p:nvSpPr>
        <p:spPr>
          <a:xfrm>
            <a:off x="1171631" y="3533836"/>
            <a:ext cx="2267733" cy="685799"/>
          </a:xfrm>
        </p:spPr>
        <p:txBody>
          <a:bodyPr/>
          <a:lstStyle/>
          <a:p>
            <a:r>
              <a:rPr lang="fr-FR" sz="2000" dirty="0">
                <a:solidFill>
                  <a:srgbClr val="CF3D67"/>
                </a:solidFill>
                <a:latin typeface="Dosis SemiBold" pitchFamily="2" charset="0"/>
              </a:rPr>
              <a:t>La</a:t>
            </a:r>
            <a:r>
              <a:rPr lang="fr-FR" sz="2000" dirty="0">
                <a:latin typeface="Dosis SemiBold" pitchFamily="2" charset="0"/>
              </a:rPr>
              <a:t> révolution du Roi et du peuple</a:t>
            </a:r>
            <a:endParaRPr lang="fr-MA" sz="2000" dirty="0">
              <a:latin typeface="Dosis SemiBold" pitchFamily="2" charset="0"/>
            </a:endParaRPr>
          </a:p>
        </p:txBody>
      </p:sp>
      <p:sp>
        <p:nvSpPr>
          <p:cNvPr id="7" name="Espace réservé du texte 8">
            <a:extLst>
              <a:ext uri="{FF2B5EF4-FFF2-40B4-BE49-F238E27FC236}">
                <a16:creationId xmlns:a16="http://schemas.microsoft.com/office/drawing/2014/main" id="{1FE91455-FF4D-01D4-281C-6D375621C626}"/>
              </a:ext>
            </a:extLst>
          </p:cNvPr>
          <p:cNvSpPr>
            <a:spLocks noGrp="1"/>
          </p:cNvSpPr>
          <p:nvPr>
            <p:ph type="body" sz="quarter" idx="23"/>
          </p:nvPr>
        </p:nvSpPr>
        <p:spPr>
          <a:xfrm>
            <a:off x="6654956" y="6114847"/>
            <a:ext cx="1610105" cy="360000"/>
          </a:xfrm>
        </p:spPr>
        <p:txBody>
          <a:bodyPr/>
          <a:lstStyle/>
          <a:p>
            <a:r>
              <a:rPr lang="fr-FR" sz="2000" dirty="0">
                <a:latin typeface="Dosis SemiBold" pitchFamily="2" charset="0"/>
              </a:rPr>
              <a:t> Renforcer</a:t>
            </a:r>
            <a:endParaRPr lang="fr-MA" sz="2000" dirty="0">
              <a:latin typeface="Dosis SemiBold" pitchFamily="2" charset="0"/>
            </a:endParaRPr>
          </a:p>
        </p:txBody>
      </p:sp>
      <p:sp>
        <p:nvSpPr>
          <p:cNvPr id="20" name="Espace réservé du texte 10">
            <a:extLst>
              <a:ext uri="{FF2B5EF4-FFF2-40B4-BE49-F238E27FC236}">
                <a16:creationId xmlns:a16="http://schemas.microsoft.com/office/drawing/2014/main" id="{9A0750C4-CDB0-9A8E-40A5-3CE47D576D13}"/>
              </a:ext>
            </a:extLst>
          </p:cNvPr>
          <p:cNvSpPr>
            <a:spLocks noGrp="1"/>
          </p:cNvSpPr>
          <p:nvPr>
            <p:ph type="body" sz="quarter" idx="24"/>
          </p:nvPr>
        </p:nvSpPr>
        <p:spPr>
          <a:xfrm>
            <a:off x="3801048" y="3629908"/>
            <a:ext cx="2267733" cy="360000"/>
          </a:xfrm>
        </p:spPr>
        <p:txBody>
          <a:bodyPr/>
          <a:lstStyle/>
          <a:p>
            <a:r>
              <a:rPr lang="fr-FR" sz="2000" dirty="0">
                <a:latin typeface="Dosis SemiBold" pitchFamily="2" charset="0"/>
              </a:rPr>
              <a:t>L’attachement</a:t>
            </a:r>
            <a:endParaRPr lang="fr-MA" sz="2000" dirty="0">
              <a:latin typeface="Dosis SemiBold" pitchFamily="2" charset="0"/>
            </a:endParaRPr>
          </a:p>
        </p:txBody>
      </p:sp>
      <p:sp>
        <p:nvSpPr>
          <p:cNvPr id="21" name="Espace réservé du texte 14">
            <a:extLst>
              <a:ext uri="{FF2B5EF4-FFF2-40B4-BE49-F238E27FC236}">
                <a16:creationId xmlns:a16="http://schemas.microsoft.com/office/drawing/2014/main" id="{B7278A41-CDBE-DD6E-C743-8CDB06CDEF0C}"/>
              </a:ext>
            </a:extLst>
          </p:cNvPr>
          <p:cNvSpPr>
            <a:spLocks noGrp="1"/>
          </p:cNvSpPr>
          <p:nvPr>
            <p:ph type="body" sz="quarter" idx="25"/>
          </p:nvPr>
        </p:nvSpPr>
        <p:spPr>
          <a:xfrm>
            <a:off x="1292985" y="6252030"/>
            <a:ext cx="2025024" cy="291980"/>
          </a:xfrm>
        </p:spPr>
        <p:txBody>
          <a:bodyPr/>
          <a:lstStyle/>
          <a:p>
            <a:r>
              <a:rPr lang="fr-FR" sz="2000" dirty="0">
                <a:latin typeface="Dosis SemiBold" pitchFamily="2" charset="0"/>
              </a:rPr>
              <a:t>Réclamer</a:t>
            </a:r>
            <a:endParaRPr lang="fr-MA" sz="2000" dirty="0">
              <a:latin typeface="Dosis SemiBold" pitchFamily="2" charset="0"/>
            </a:endParaRPr>
          </a:p>
        </p:txBody>
      </p:sp>
      <p:sp>
        <p:nvSpPr>
          <p:cNvPr id="22" name="Espace réservé du texte 6">
            <a:extLst>
              <a:ext uri="{FF2B5EF4-FFF2-40B4-BE49-F238E27FC236}">
                <a16:creationId xmlns:a16="http://schemas.microsoft.com/office/drawing/2014/main" id="{FC7348D5-FB43-ACE5-088B-4E1BC6B2272F}"/>
              </a:ext>
            </a:extLst>
          </p:cNvPr>
          <p:cNvSpPr txBox="1">
            <a:spLocks/>
          </p:cNvSpPr>
          <p:nvPr/>
        </p:nvSpPr>
        <p:spPr>
          <a:xfrm>
            <a:off x="4034915" y="6081505"/>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474F71"/>
                </a:solidFill>
                <a:effectLst/>
                <a:uLnTx/>
                <a:uFillTx/>
                <a:latin typeface="Dosis SemiBold" pitchFamily="2" charset="0"/>
                <a:ea typeface="+mn-ea"/>
                <a:cs typeface="+mn-cs"/>
              </a:rPr>
              <a:t>L’exil</a:t>
            </a:r>
            <a:endPar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3" name="Espace réservé du texte 8">
            <a:extLst>
              <a:ext uri="{FF2B5EF4-FFF2-40B4-BE49-F238E27FC236}">
                <a16:creationId xmlns:a16="http://schemas.microsoft.com/office/drawing/2014/main" id="{6B9F3BA1-2208-CF12-5DC8-8255AF71533A}"/>
              </a:ext>
            </a:extLst>
          </p:cNvPr>
          <p:cNvSpPr txBox="1">
            <a:spLocks/>
          </p:cNvSpPr>
          <p:nvPr/>
        </p:nvSpPr>
        <p:spPr>
          <a:xfrm>
            <a:off x="6462712" y="3702071"/>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rPr>
              <a:t>Défendre</a:t>
            </a:r>
          </a:p>
        </p:txBody>
      </p:sp>
      <p:pic>
        <p:nvPicPr>
          <p:cNvPr id="24" name="Image 23">
            <a:extLst>
              <a:ext uri="{FF2B5EF4-FFF2-40B4-BE49-F238E27FC236}">
                <a16:creationId xmlns:a16="http://schemas.microsoft.com/office/drawing/2014/main" id="{C07D9BE2-087A-BD32-A7D1-2FDD7C0AE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506" y="1671550"/>
            <a:ext cx="1722949" cy="1884919"/>
          </a:xfrm>
          <a:prstGeom prst="rect">
            <a:avLst/>
          </a:prstGeom>
        </p:spPr>
      </p:pic>
      <p:pic>
        <p:nvPicPr>
          <p:cNvPr id="25" name="Image 24">
            <a:extLst>
              <a:ext uri="{FF2B5EF4-FFF2-40B4-BE49-F238E27FC236}">
                <a16:creationId xmlns:a16="http://schemas.microsoft.com/office/drawing/2014/main" id="{A7DF8B1E-EF99-6E59-10BA-6DE7508DF6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3882" y="4241152"/>
            <a:ext cx="1682214" cy="1840354"/>
          </a:xfrm>
          <a:prstGeom prst="rect">
            <a:avLst/>
          </a:prstGeom>
        </p:spPr>
      </p:pic>
      <p:pic>
        <p:nvPicPr>
          <p:cNvPr id="26" name="Image 25">
            <a:extLst>
              <a:ext uri="{FF2B5EF4-FFF2-40B4-BE49-F238E27FC236}">
                <a16:creationId xmlns:a16="http://schemas.microsoft.com/office/drawing/2014/main" id="{5CCA8B15-3144-6A96-62C2-C62C60AF4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137" y="4241151"/>
            <a:ext cx="1712177" cy="1873134"/>
          </a:xfrm>
          <a:prstGeom prst="rect">
            <a:avLst/>
          </a:prstGeom>
        </p:spPr>
      </p:pic>
      <p:pic>
        <p:nvPicPr>
          <p:cNvPr id="27" name="Image 26">
            <a:extLst>
              <a:ext uri="{FF2B5EF4-FFF2-40B4-BE49-F238E27FC236}">
                <a16:creationId xmlns:a16="http://schemas.microsoft.com/office/drawing/2014/main" id="{EC8FD974-0088-033F-4288-36AFB2B0AB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9568" y="4327215"/>
            <a:ext cx="1712177" cy="1873134"/>
          </a:xfrm>
          <a:prstGeom prst="rect">
            <a:avLst/>
          </a:prstGeom>
        </p:spPr>
      </p:pic>
      <p:pic>
        <p:nvPicPr>
          <p:cNvPr id="28" name="Image 27">
            <a:extLst>
              <a:ext uri="{FF2B5EF4-FFF2-40B4-BE49-F238E27FC236}">
                <a16:creationId xmlns:a16="http://schemas.microsoft.com/office/drawing/2014/main" id="{967CD9C3-0903-6292-944E-5433A11E4D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3147" y="1817152"/>
            <a:ext cx="1722949" cy="1884919"/>
          </a:xfrm>
          <a:prstGeom prst="rect">
            <a:avLst/>
          </a:prstGeom>
        </p:spPr>
      </p:pic>
      <p:pic>
        <p:nvPicPr>
          <p:cNvPr id="29" name="Image 28">
            <a:extLst>
              <a:ext uri="{FF2B5EF4-FFF2-40B4-BE49-F238E27FC236}">
                <a16:creationId xmlns:a16="http://schemas.microsoft.com/office/drawing/2014/main" id="{5A43DC8D-94DF-B8A6-B8B5-9409948C7B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605" y="1726300"/>
            <a:ext cx="1740033" cy="1903608"/>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34378" y="411602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228613" y="1731257"/>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4" name="Image 3">
            <a:extLst>
              <a:ext uri="{FF2B5EF4-FFF2-40B4-BE49-F238E27FC236}">
                <a16:creationId xmlns:a16="http://schemas.microsoft.com/office/drawing/2014/main" id="{17BEBACD-B8AD-074F-C544-067C590359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116" y="1789622"/>
            <a:ext cx="1722949" cy="1884919"/>
          </a:xfrm>
          <a:prstGeom prst="rect">
            <a:avLst/>
          </a:prstGeom>
        </p:spPr>
      </p:pic>
      <p:pic>
        <p:nvPicPr>
          <p:cNvPr id="5" name="Image 4">
            <a:extLst>
              <a:ext uri="{FF2B5EF4-FFF2-40B4-BE49-F238E27FC236}">
                <a16:creationId xmlns:a16="http://schemas.microsoft.com/office/drawing/2014/main" id="{B95CB73A-29EE-C0EE-260C-FBCFA1197D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492" y="4359224"/>
            <a:ext cx="1682214" cy="1840354"/>
          </a:xfrm>
          <a:prstGeom prst="rect">
            <a:avLst/>
          </a:prstGeom>
        </p:spPr>
      </p:pic>
      <p:pic>
        <p:nvPicPr>
          <p:cNvPr id="9" name="Image 8">
            <a:extLst>
              <a:ext uri="{FF2B5EF4-FFF2-40B4-BE49-F238E27FC236}">
                <a16:creationId xmlns:a16="http://schemas.microsoft.com/office/drawing/2014/main" id="{66787A0A-418D-AFF0-2E68-842653CB43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1747" y="4359223"/>
            <a:ext cx="1712177" cy="1873134"/>
          </a:xfrm>
          <a:prstGeom prst="rect">
            <a:avLst/>
          </a:prstGeom>
        </p:spPr>
      </p:pic>
      <p:pic>
        <p:nvPicPr>
          <p:cNvPr id="15" name="Image 14">
            <a:extLst>
              <a:ext uri="{FF2B5EF4-FFF2-40B4-BE49-F238E27FC236}">
                <a16:creationId xmlns:a16="http://schemas.microsoft.com/office/drawing/2014/main" id="{7DFF1C71-BEF7-B943-5EFB-68B6DE8692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6215" y="1844372"/>
            <a:ext cx="1740033" cy="1903608"/>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Défendre et Réclamer.</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8741FFE8-A73C-41FB-966D-8E3CFFF968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506" y="1789314"/>
            <a:ext cx="1722949" cy="1884919"/>
          </a:xfrm>
          <a:prstGeom prst="rect">
            <a:avLst/>
          </a:prstGeom>
        </p:spPr>
      </p:pic>
      <p:pic>
        <p:nvPicPr>
          <p:cNvPr id="9" name="Image 8">
            <a:extLst>
              <a:ext uri="{FF2B5EF4-FFF2-40B4-BE49-F238E27FC236}">
                <a16:creationId xmlns:a16="http://schemas.microsoft.com/office/drawing/2014/main" id="{87AFB75D-874F-0EA7-7413-8A3044DA94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3882" y="4241152"/>
            <a:ext cx="1682214" cy="1840354"/>
          </a:xfrm>
          <a:prstGeom prst="rect">
            <a:avLst/>
          </a:prstGeom>
        </p:spPr>
      </p:pic>
      <p:pic>
        <p:nvPicPr>
          <p:cNvPr id="11" name="Image 10">
            <a:extLst>
              <a:ext uri="{FF2B5EF4-FFF2-40B4-BE49-F238E27FC236}">
                <a16:creationId xmlns:a16="http://schemas.microsoft.com/office/drawing/2014/main" id="{8A268145-0DC8-EB4F-CE93-9F419661DF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137" y="4241151"/>
            <a:ext cx="1712177" cy="1873134"/>
          </a:xfrm>
          <a:prstGeom prst="rect">
            <a:avLst/>
          </a:prstGeom>
        </p:spPr>
      </p:pic>
      <p:pic>
        <p:nvPicPr>
          <p:cNvPr id="12" name="Image 11">
            <a:extLst>
              <a:ext uri="{FF2B5EF4-FFF2-40B4-BE49-F238E27FC236}">
                <a16:creationId xmlns:a16="http://schemas.microsoft.com/office/drawing/2014/main" id="{A5F1F441-9FA0-82E5-9DAC-0D99D62E8A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9568" y="4327215"/>
            <a:ext cx="1712177" cy="1873134"/>
          </a:xfrm>
          <a:prstGeom prst="rect">
            <a:avLst/>
          </a:prstGeom>
          <a:ln w="76200">
            <a:solidFill>
              <a:srgbClr val="C00000"/>
            </a:solidFill>
          </a:ln>
        </p:spPr>
      </p:pic>
      <p:pic>
        <p:nvPicPr>
          <p:cNvPr id="13" name="Image 12">
            <a:extLst>
              <a:ext uri="{FF2B5EF4-FFF2-40B4-BE49-F238E27FC236}">
                <a16:creationId xmlns:a16="http://schemas.microsoft.com/office/drawing/2014/main" id="{166F11F9-E92B-72AF-62B4-71D4EF0FA0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3147" y="1934916"/>
            <a:ext cx="1722949" cy="1884919"/>
          </a:xfrm>
          <a:prstGeom prst="rect">
            <a:avLst/>
          </a:prstGeom>
          <a:ln w="76200">
            <a:solidFill>
              <a:srgbClr val="C00000"/>
            </a:solidFill>
          </a:ln>
        </p:spPr>
      </p:pic>
      <p:pic>
        <p:nvPicPr>
          <p:cNvPr id="14" name="Image 13">
            <a:extLst>
              <a:ext uri="{FF2B5EF4-FFF2-40B4-BE49-F238E27FC236}">
                <a16:creationId xmlns:a16="http://schemas.microsoft.com/office/drawing/2014/main" id="{2D034B27-74FE-78FF-13C5-CD82453369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605" y="1844064"/>
            <a:ext cx="1740033" cy="1903608"/>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BCC3D-3D54-BF01-755B-71390BE7A3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B9CAE8-1D3E-C64F-A595-A075BEC23E83}"/>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 Sahara marocain – Libérer – Récupérer – S’opposer – La patrie – La marche verte.</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842BEDA6-757A-56B2-C4A4-EDF6858DAA0E}"/>
              </a:ext>
            </a:extLst>
          </p:cNvPr>
          <p:cNvPicPr>
            <a:picLocks noChangeAspect="1"/>
          </p:cNvPicPr>
          <p:nvPr/>
        </p:nvPicPr>
        <p:blipFill>
          <a:blip r:embed="rId2"/>
          <a:stretch>
            <a:fillRect/>
          </a:stretch>
        </p:blipFill>
        <p:spPr>
          <a:xfrm>
            <a:off x="129327" y="535130"/>
            <a:ext cx="1152244" cy="1072989"/>
          </a:xfrm>
          <a:prstGeom prst="rect">
            <a:avLst/>
          </a:prstGeom>
        </p:spPr>
      </p:pic>
      <p:pic>
        <p:nvPicPr>
          <p:cNvPr id="21" name="Image 20">
            <a:extLst>
              <a:ext uri="{FF2B5EF4-FFF2-40B4-BE49-F238E27FC236}">
                <a16:creationId xmlns:a16="http://schemas.microsoft.com/office/drawing/2014/main" id="{D975CD74-6517-6D8E-FC73-B51AC2C54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2847" y="4126071"/>
            <a:ext cx="1703873" cy="1864048"/>
          </a:xfrm>
          <a:prstGeom prst="rect">
            <a:avLst/>
          </a:prstGeom>
        </p:spPr>
      </p:pic>
      <p:sp>
        <p:nvSpPr>
          <p:cNvPr id="22" name="Espace réservé du texte 6">
            <a:extLst>
              <a:ext uri="{FF2B5EF4-FFF2-40B4-BE49-F238E27FC236}">
                <a16:creationId xmlns:a16="http://schemas.microsoft.com/office/drawing/2014/main" id="{5624D7A7-3232-5617-495C-01949A8459F6}"/>
              </a:ext>
            </a:extLst>
          </p:cNvPr>
          <p:cNvSpPr>
            <a:spLocks noGrp="1"/>
          </p:cNvSpPr>
          <p:nvPr>
            <p:ph type="body" sz="quarter" idx="11"/>
          </p:nvPr>
        </p:nvSpPr>
        <p:spPr>
          <a:xfrm>
            <a:off x="820503" y="3380660"/>
            <a:ext cx="2841947" cy="516681"/>
          </a:xfrm>
        </p:spPr>
        <p:txBody>
          <a:bodyPr/>
          <a:lstStyle/>
          <a:p>
            <a:r>
              <a:rPr lang="fr-MA" dirty="0">
                <a:solidFill>
                  <a:srgbClr val="00B0F0"/>
                </a:solidFill>
                <a:latin typeface="Dosis SemiBold" pitchFamily="2" charset="0"/>
              </a:rPr>
              <a:t>Le</a:t>
            </a:r>
            <a:r>
              <a:rPr lang="fr-MA" dirty="0">
                <a:latin typeface="Dosis SemiBold" pitchFamily="2" charset="0"/>
              </a:rPr>
              <a:t> Sahara marocain</a:t>
            </a:r>
          </a:p>
        </p:txBody>
      </p:sp>
      <p:sp>
        <p:nvSpPr>
          <p:cNvPr id="23" name="Espace réservé du texte 10">
            <a:extLst>
              <a:ext uri="{FF2B5EF4-FFF2-40B4-BE49-F238E27FC236}">
                <a16:creationId xmlns:a16="http://schemas.microsoft.com/office/drawing/2014/main" id="{E9485155-1230-B42F-1437-847C68BF2BBE}"/>
              </a:ext>
            </a:extLst>
          </p:cNvPr>
          <p:cNvSpPr txBox="1">
            <a:spLocks/>
          </p:cNvSpPr>
          <p:nvPr/>
        </p:nvSpPr>
        <p:spPr>
          <a:xfrm>
            <a:off x="1411281" y="6077733"/>
            <a:ext cx="1875555" cy="25529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latin typeface="Dosis SemiBold" pitchFamily="2" charset="0"/>
              </a:rPr>
              <a:t>S’opposer</a:t>
            </a:r>
            <a:endParaRPr lang="fr-MA" dirty="0">
              <a:latin typeface="Dosis SemiBold" pitchFamily="2" charset="0"/>
            </a:endParaRPr>
          </a:p>
        </p:txBody>
      </p:sp>
      <p:sp>
        <p:nvSpPr>
          <p:cNvPr id="24" name="Espace réservé du texte 14">
            <a:extLst>
              <a:ext uri="{FF2B5EF4-FFF2-40B4-BE49-F238E27FC236}">
                <a16:creationId xmlns:a16="http://schemas.microsoft.com/office/drawing/2014/main" id="{C6603999-DBE1-8412-F9BA-D4B601ACF2FF}"/>
              </a:ext>
            </a:extLst>
          </p:cNvPr>
          <p:cNvSpPr txBox="1">
            <a:spLocks/>
          </p:cNvSpPr>
          <p:nvPr/>
        </p:nvSpPr>
        <p:spPr>
          <a:xfrm>
            <a:off x="6231865" y="5965412"/>
            <a:ext cx="2425836" cy="58343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solidFill>
                  <a:srgbClr val="CF3D67"/>
                </a:solidFill>
                <a:latin typeface="Dosis SemiBold" pitchFamily="2" charset="0"/>
              </a:rPr>
              <a:t>La</a:t>
            </a:r>
            <a:r>
              <a:rPr lang="fr-MA">
                <a:latin typeface="Dosis SemiBold" pitchFamily="2" charset="0"/>
              </a:rPr>
              <a:t> marche verte</a:t>
            </a:r>
            <a:endParaRPr lang="fr-MA" dirty="0">
              <a:latin typeface="Dosis SemiBold" pitchFamily="2" charset="0"/>
            </a:endParaRPr>
          </a:p>
        </p:txBody>
      </p:sp>
      <p:sp>
        <p:nvSpPr>
          <p:cNvPr id="27" name="Espace réservé du texte 6">
            <a:extLst>
              <a:ext uri="{FF2B5EF4-FFF2-40B4-BE49-F238E27FC236}">
                <a16:creationId xmlns:a16="http://schemas.microsoft.com/office/drawing/2014/main" id="{ECA94406-B977-D6A2-66EA-430CF81F5BF5}"/>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8" name="Espace réservé du texte 8">
            <a:extLst>
              <a:ext uri="{FF2B5EF4-FFF2-40B4-BE49-F238E27FC236}">
                <a16:creationId xmlns:a16="http://schemas.microsoft.com/office/drawing/2014/main" id="{C94AE769-3D14-EADC-E71C-64F9C802FDDE}"/>
              </a:ext>
            </a:extLst>
          </p:cNvPr>
          <p:cNvSpPr txBox="1">
            <a:spLocks/>
          </p:cNvSpPr>
          <p:nvPr/>
        </p:nvSpPr>
        <p:spPr>
          <a:xfrm>
            <a:off x="3468209" y="3380660"/>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Libérer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9" name="Espace réservé du texte 6">
            <a:extLst>
              <a:ext uri="{FF2B5EF4-FFF2-40B4-BE49-F238E27FC236}">
                <a16:creationId xmlns:a16="http://schemas.microsoft.com/office/drawing/2014/main" id="{398F797A-8B6A-6DF4-1CA3-2432FF170A7C}"/>
              </a:ext>
            </a:extLst>
          </p:cNvPr>
          <p:cNvSpPr txBox="1">
            <a:spLocks/>
          </p:cNvSpPr>
          <p:nvPr/>
        </p:nvSpPr>
        <p:spPr>
          <a:xfrm>
            <a:off x="3910184" y="6025380"/>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patrie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0" name="Espace réservé du texte 14">
            <a:extLst>
              <a:ext uri="{FF2B5EF4-FFF2-40B4-BE49-F238E27FC236}">
                <a16:creationId xmlns:a16="http://schemas.microsoft.com/office/drawing/2014/main" id="{4A3E7BB8-3842-8B56-C084-D8B49BD6B6BA}"/>
              </a:ext>
            </a:extLst>
          </p:cNvPr>
          <p:cNvSpPr txBox="1">
            <a:spLocks/>
          </p:cNvSpPr>
          <p:nvPr/>
        </p:nvSpPr>
        <p:spPr>
          <a:xfrm>
            <a:off x="6284932" y="3405060"/>
            <a:ext cx="219273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R</a:t>
            </a:r>
            <a:r>
              <a:rPr kumimoji="0" lang="fr-MA" sz="2400" b="1" i="0" u="none" strike="noStrike" kern="1200" cap="none" spc="0" normalizeH="0" baseline="0" noProof="0" dirty="0" err="1">
                <a:ln w="0"/>
                <a:solidFill>
                  <a:srgbClr val="474F71"/>
                </a:solidFill>
                <a:effectLst/>
                <a:uLnTx/>
                <a:uFillTx/>
                <a:latin typeface="Dosis SemiBold" pitchFamily="2" charset="0"/>
                <a:ea typeface="+mn-ea"/>
                <a:cs typeface="+mn-cs"/>
              </a:rPr>
              <a:t>écupérer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pic>
        <p:nvPicPr>
          <p:cNvPr id="31" name="Image 30">
            <a:extLst>
              <a:ext uri="{FF2B5EF4-FFF2-40B4-BE49-F238E27FC236}">
                <a16:creationId xmlns:a16="http://schemas.microsoft.com/office/drawing/2014/main" id="{536A6433-D68B-4EFB-9ACD-4DE328B5B9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332" y="1626442"/>
            <a:ext cx="1584291" cy="1733225"/>
          </a:xfrm>
          <a:prstGeom prst="rect">
            <a:avLst/>
          </a:prstGeom>
        </p:spPr>
      </p:pic>
      <p:pic>
        <p:nvPicPr>
          <p:cNvPr id="32" name="Image 31">
            <a:extLst>
              <a:ext uri="{FF2B5EF4-FFF2-40B4-BE49-F238E27FC236}">
                <a16:creationId xmlns:a16="http://schemas.microsoft.com/office/drawing/2014/main" id="{6C2CFBAB-1249-8E4B-C549-A2743AB1F2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8906" y="1649396"/>
            <a:ext cx="1584289" cy="1733224"/>
          </a:xfrm>
          <a:prstGeom prst="rect">
            <a:avLst/>
          </a:prstGeom>
        </p:spPr>
      </p:pic>
      <p:pic>
        <p:nvPicPr>
          <p:cNvPr id="33" name="Image 32">
            <a:extLst>
              <a:ext uri="{FF2B5EF4-FFF2-40B4-BE49-F238E27FC236}">
                <a16:creationId xmlns:a16="http://schemas.microsoft.com/office/drawing/2014/main" id="{7DC54ABF-2DF0-10AF-AD88-818AC3AA4B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0585" y="1640393"/>
            <a:ext cx="1584291" cy="1733226"/>
          </a:xfrm>
          <a:prstGeom prst="rect">
            <a:avLst/>
          </a:prstGeom>
        </p:spPr>
      </p:pic>
      <p:pic>
        <p:nvPicPr>
          <p:cNvPr id="34" name="Image 33">
            <a:extLst>
              <a:ext uri="{FF2B5EF4-FFF2-40B4-BE49-F238E27FC236}">
                <a16:creationId xmlns:a16="http://schemas.microsoft.com/office/drawing/2014/main" id="{53BBE34A-E1FF-6A0D-D4FA-AF06DFA766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6915" y="4126071"/>
            <a:ext cx="1717527" cy="1878987"/>
          </a:xfrm>
          <a:prstGeom prst="rect">
            <a:avLst/>
          </a:prstGeom>
        </p:spPr>
      </p:pic>
      <p:pic>
        <p:nvPicPr>
          <p:cNvPr id="35" name="Image 34">
            <a:extLst>
              <a:ext uri="{FF2B5EF4-FFF2-40B4-BE49-F238E27FC236}">
                <a16:creationId xmlns:a16="http://schemas.microsoft.com/office/drawing/2014/main" id="{C5DF43EB-346C-82AE-1EF4-F6773FC433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9254" y="4149773"/>
            <a:ext cx="1703290" cy="1863412"/>
          </a:xfrm>
          <a:prstGeom prst="rect">
            <a:avLst/>
          </a:prstGeom>
        </p:spPr>
      </p:pic>
    </p:spTree>
    <p:extLst>
      <p:ext uri="{BB962C8B-B14F-4D97-AF65-F5344CB8AC3E}">
        <p14:creationId xmlns:p14="http://schemas.microsoft.com/office/powerpoint/2010/main" val="1898849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9943562-6D16-E4AE-8EF1-EE7D7D434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752" y="1626442"/>
            <a:ext cx="1584291" cy="1733225"/>
          </a:xfrm>
          <a:prstGeom prst="rect">
            <a:avLst/>
          </a:prstGeom>
        </p:spPr>
      </p:pic>
      <p:pic>
        <p:nvPicPr>
          <p:cNvPr id="11" name="Image 10">
            <a:extLst>
              <a:ext uri="{FF2B5EF4-FFF2-40B4-BE49-F238E27FC236}">
                <a16:creationId xmlns:a16="http://schemas.microsoft.com/office/drawing/2014/main" id="{15C8CC5A-4D39-2291-E279-3218698D6D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326" y="1649396"/>
            <a:ext cx="1584289" cy="1733224"/>
          </a:xfrm>
          <a:prstGeom prst="rect">
            <a:avLst/>
          </a:prstGeom>
        </p:spPr>
      </p:pic>
      <p:pic>
        <p:nvPicPr>
          <p:cNvPr id="12" name="Image 11">
            <a:extLst>
              <a:ext uri="{FF2B5EF4-FFF2-40B4-BE49-F238E27FC236}">
                <a16:creationId xmlns:a16="http://schemas.microsoft.com/office/drawing/2014/main" id="{F84CB56B-4B02-B61C-5FA1-3287AE15BF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005" y="1640393"/>
            <a:ext cx="1584291" cy="1733226"/>
          </a:xfrm>
          <a:prstGeom prst="rect">
            <a:avLst/>
          </a:prstGeom>
        </p:spPr>
      </p:pic>
      <p:pic>
        <p:nvPicPr>
          <p:cNvPr id="13" name="Image 12">
            <a:extLst>
              <a:ext uri="{FF2B5EF4-FFF2-40B4-BE49-F238E27FC236}">
                <a16:creationId xmlns:a16="http://schemas.microsoft.com/office/drawing/2014/main" id="{2C4F88D9-8393-34FE-A5DA-8591711ABD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8267" y="4126071"/>
            <a:ext cx="1703873" cy="1864048"/>
          </a:xfrm>
          <a:prstGeom prst="rect">
            <a:avLst/>
          </a:prstGeom>
        </p:spPr>
      </p:pic>
      <p:pic>
        <p:nvPicPr>
          <p:cNvPr id="14" name="Image 13">
            <a:extLst>
              <a:ext uri="{FF2B5EF4-FFF2-40B4-BE49-F238E27FC236}">
                <a16:creationId xmlns:a16="http://schemas.microsoft.com/office/drawing/2014/main" id="{00DD224B-07B4-7BFD-6972-860715A813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2335" y="4126071"/>
            <a:ext cx="1717527" cy="1878987"/>
          </a:xfrm>
          <a:prstGeom prst="rect">
            <a:avLst/>
          </a:prstGeom>
        </p:spPr>
      </p:pic>
      <p:pic>
        <p:nvPicPr>
          <p:cNvPr id="15" name="Image 14">
            <a:extLst>
              <a:ext uri="{FF2B5EF4-FFF2-40B4-BE49-F238E27FC236}">
                <a16:creationId xmlns:a16="http://schemas.microsoft.com/office/drawing/2014/main" id="{13C16B40-B575-B57D-6797-A1E9DE4BC0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4674" y="4149773"/>
            <a:ext cx="1703290" cy="1863412"/>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A3733637-EC96-9A84-3224-A708F8852B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335" y="4191482"/>
            <a:ext cx="1584291" cy="1733225"/>
          </a:xfrm>
          <a:prstGeom prst="rect">
            <a:avLst/>
          </a:prstGeom>
        </p:spPr>
      </p:pic>
      <p:pic>
        <p:nvPicPr>
          <p:cNvPr id="11" name="Image 10">
            <a:extLst>
              <a:ext uri="{FF2B5EF4-FFF2-40B4-BE49-F238E27FC236}">
                <a16:creationId xmlns:a16="http://schemas.microsoft.com/office/drawing/2014/main" id="{B9EE99BE-903B-D292-BD16-6AB4ED33B8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326" y="1649396"/>
            <a:ext cx="1584289" cy="1733224"/>
          </a:xfrm>
          <a:prstGeom prst="rect">
            <a:avLst/>
          </a:prstGeom>
        </p:spPr>
      </p:pic>
      <p:pic>
        <p:nvPicPr>
          <p:cNvPr id="12" name="Image 11">
            <a:extLst>
              <a:ext uri="{FF2B5EF4-FFF2-40B4-BE49-F238E27FC236}">
                <a16:creationId xmlns:a16="http://schemas.microsoft.com/office/drawing/2014/main" id="{618973B1-6FD9-1BDB-B796-16041B8867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005" y="1640393"/>
            <a:ext cx="1584291" cy="1733226"/>
          </a:xfrm>
          <a:prstGeom prst="rect">
            <a:avLst/>
          </a:prstGeom>
        </p:spPr>
      </p:pic>
      <p:pic>
        <p:nvPicPr>
          <p:cNvPr id="13" name="Image 12">
            <a:extLst>
              <a:ext uri="{FF2B5EF4-FFF2-40B4-BE49-F238E27FC236}">
                <a16:creationId xmlns:a16="http://schemas.microsoft.com/office/drawing/2014/main" id="{BFC17C0E-B841-9978-74BF-6858B46280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8267" y="4126071"/>
            <a:ext cx="1703873" cy="1864048"/>
          </a:xfrm>
          <a:prstGeom prst="rect">
            <a:avLst/>
          </a:prstGeom>
        </p:spPr>
      </p:pic>
      <p:pic>
        <p:nvPicPr>
          <p:cNvPr id="14" name="Image 13">
            <a:extLst>
              <a:ext uri="{FF2B5EF4-FFF2-40B4-BE49-F238E27FC236}">
                <a16:creationId xmlns:a16="http://schemas.microsoft.com/office/drawing/2014/main" id="{16D0567C-5356-5F62-A0BF-2DBC48CE34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0437" y="1650582"/>
            <a:ext cx="1717527" cy="1878987"/>
          </a:xfrm>
          <a:prstGeom prst="rect">
            <a:avLst/>
          </a:prstGeom>
        </p:spPr>
      </p:pic>
      <p:pic>
        <p:nvPicPr>
          <p:cNvPr id="15" name="Image 14">
            <a:extLst>
              <a:ext uri="{FF2B5EF4-FFF2-40B4-BE49-F238E27FC236}">
                <a16:creationId xmlns:a16="http://schemas.microsoft.com/office/drawing/2014/main" id="{8E1024AB-E01A-107A-F7BE-01F266CD19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4674" y="4149773"/>
            <a:ext cx="1703290" cy="1863412"/>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La patrie et le Sahara marocain.</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628A10E5-7665-D39D-1468-716077BAA7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335" y="4191482"/>
            <a:ext cx="1584291" cy="1733225"/>
          </a:xfrm>
          <a:prstGeom prst="rect">
            <a:avLst/>
          </a:prstGeom>
          <a:ln w="76200">
            <a:solidFill>
              <a:srgbClr val="C00000"/>
            </a:solidFill>
          </a:ln>
        </p:spPr>
      </p:pic>
      <p:pic>
        <p:nvPicPr>
          <p:cNvPr id="11" name="Image 10">
            <a:extLst>
              <a:ext uri="{FF2B5EF4-FFF2-40B4-BE49-F238E27FC236}">
                <a16:creationId xmlns:a16="http://schemas.microsoft.com/office/drawing/2014/main" id="{F94E437B-DC03-E3FA-A84F-CFE3086F11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326" y="1649396"/>
            <a:ext cx="1584289" cy="1733224"/>
          </a:xfrm>
          <a:prstGeom prst="rect">
            <a:avLst/>
          </a:prstGeom>
        </p:spPr>
      </p:pic>
      <p:pic>
        <p:nvPicPr>
          <p:cNvPr id="12" name="Image 11">
            <a:extLst>
              <a:ext uri="{FF2B5EF4-FFF2-40B4-BE49-F238E27FC236}">
                <a16:creationId xmlns:a16="http://schemas.microsoft.com/office/drawing/2014/main" id="{9F1E0695-F5CD-E39F-5742-0A1D51294E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005" y="1640393"/>
            <a:ext cx="1584291" cy="1733226"/>
          </a:xfrm>
          <a:prstGeom prst="rect">
            <a:avLst/>
          </a:prstGeom>
        </p:spPr>
      </p:pic>
      <p:pic>
        <p:nvPicPr>
          <p:cNvPr id="13" name="Image 12">
            <a:extLst>
              <a:ext uri="{FF2B5EF4-FFF2-40B4-BE49-F238E27FC236}">
                <a16:creationId xmlns:a16="http://schemas.microsoft.com/office/drawing/2014/main" id="{EAD24CCE-522F-99DE-AAD0-1027E8998D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9283" y="4115055"/>
            <a:ext cx="1703873" cy="1864048"/>
          </a:xfrm>
          <a:prstGeom prst="rect">
            <a:avLst/>
          </a:prstGeom>
          <a:ln w="38100">
            <a:noFill/>
          </a:ln>
        </p:spPr>
      </p:pic>
      <p:pic>
        <p:nvPicPr>
          <p:cNvPr id="14" name="Image 13">
            <a:extLst>
              <a:ext uri="{FF2B5EF4-FFF2-40B4-BE49-F238E27FC236}">
                <a16:creationId xmlns:a16="http://schemas.microsoft.com/office/drawing/2014/main" id="{DFF2EACD-8C5E-D278-59EA-180D7D81F7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0437" y="1650582"/>
            <a:ext cx="1717527" cy="1878987"/>
          </a:xfrm>
          <a:prstGeom prst="rect">
            <a:avLst/>
          </a:prstGeom>
          <a:ln w="76200">
            <a:solidFill>
              <a:srgbClr val="C00000"/>
            </a:solidFill>
          </a:ln>
        </p:spPr>
      </p:pic>
      <p:pic>
        <p:nvPicPr>
          <p:cNvPr id="15" name="Image 14">
            <a:extLst>
              <a:ext uri="{FF2B5EF4-FFF2-40B4-BE49-F238E27FC236}">
                <a16:creationId xmlns:a16="http://schemas.microsoft.com/office/drawing/2014/main" id="{692A43A4-AEAE-60B6-4B82-C3262DB724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4674" y="4149773"/>
            <a:ext cx="1703290" cy="1863412"/>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3A4F881A-CBC2-5408-0942-932C78C1B9E7}"/>
              </a:ext>
            </a:extLst>
          </p:cNvPr>
          <p:cNvSpPr txBox="1"/>
          <p:nvPr/>
        </p:nvSpPr>
        <p:spPr>
          <a:xfrm>
            <a:off x="621054" y="2023450"/>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6220DF77-1DB7-18A1-D874-BEF028808294}"/>
              </a:ext>
            </a:extLst>
          </p:cNvPr>
          <p:cNvSpPr txBox="1"/>
          <p:nvPr/>
        </p:nvSpPr>
        <p:spPr>
          <a:xfrm>
            <a:off x="616527" y="2206531"/>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Quel événement historique </a:t>
            </a:r>
            <a:r>
              <a:rPr lang="fr-FR" sz="2400" b="1" dirty="0">
                <a:solidFill>
                  <a:srgbClr val="424D7B"/>
                </a:solidFill>
                <a:latin typeface="Dosis SemiBold" pitchFamily="2" charset="0"/>
              </a:rPr>
              <a:t>le Maroc a-t-il connu en 1975 ?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1FDDFF3B-AA24-65B2-8C19-6898851515DD}"/>
              </a:ext>
            </a:extLst>
          </p:cNvPr>
          <p:cNvSpPr txBox="1"/>
          <p:nvPr/>
        </p:nvSpPr>
        <p:spPr>
          <a:xfrm>
            <a:off x="614111" y="2591268"/>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En 1975, le Maroc a organisé la Marche Verte.</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0F913588-21B8-F1B1-1C7A-9FE0F76A800C}"/>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Quel événement historique </a:t>
            </a:r>
            <a:r>
              <a:rPr lang="fr-FR" sz="2400" b="1" dirty="0">
                <a:solidFill>
                  <a:srgbClr val="424D7B"/>
                </a:solidFill>
                <a:latin typeface="Dosis SemiBold" pitchFamily="2" charset="0"/>
              </a:rPr>
              <a:t>le Maroc a-t-il connu en 1975 ?  </a:t>
            </a:r>
          </a:p>
        </p:txBody>
      </p:sp>
      <p:sp>
        <p:nvSpPr>
          <p:cNvPr id="9" name="ZoneTexte 8">
            <a:extLst>
              <a:ext uri="{FF2B5EF4-FFF2-40B4-BE49-F238E27FC236}">
                <a16:creationId xmlns:a16="http://schemas.microsoft.com/office/drawing/2014/main" id="{05CF815B-02E9-7B47-EF69-887669EB8F0E}"/>
              </a:ext>
            </a:extLst>
          </p:cNvPr>
          <p:cNvSpPr txBox="1"/>
          <p:nvPr/>
        </p:nvSpPr>
        <p:spPr>
          <a:xfrm>
            <a:off x="614111" y="2745504"/>
            <a:ext cx="7910946" cy="3356496"/>
          </a:xfrm>
          <a:prstGeom prst="rect">
            <a:avLst/>
          </a:prstGeom>
          <a:noFill/>
        </p:spPr>
        <p:txBody>
          <a:bodyPr wrap="square">
            <a:spAutoFit/>
          </a:bodyPr>
          <a:lstStyle/>
          <a:p>
            <a:pPr algn="just">
              <a:lnSpc>
                <a:spcPct val="150000"/>
              </a:lnSpc>
            </a:pPr>
            <a:r>
              <a:rPr lang="fr-FR" sz="2400" b="1" dirty="0">
                <a:solidFill>
                  <a:srgbClr val="C00000"/>
                </a:solidFill>
                <a:latin typeface="Dosis SemiBold" pitchFamily="2" charset="0"/>
              </a:rPr>
              <a:t>En 1975, le Maroc a organisé la Marche Verte</a:t>
            </a:r>
            <a:r>
              <a:rPr lang="fr-FR" sz="2400" b="1" dirty="0">
                <a:solidFill>
                  <a:srgbClr val="FF0000"/>
                </a:solidFill>
                <a:latin typeface="Dosis SemiBold" pitchFamily="2" charset="0"/>
              </a:rPr>
              <a:t>. </a:t>
            </a:r>
            <a:r>
              <a:rPr lang="fr-FR" sz="2400" b="1" dirty="0">
                <a:solidFill>
                  <a:srgbClr val="424D7B"/>
                </a:solidFill>
                <a:latin typeface="Dosis SemiBold" pitchFamily="2" charset="0"/>
              </a:rPr>
              <a:t>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D4EE9B66-E325-7CAB-4EC8-C843C4E22843}"/>
              </a:ext>
            </a:extLst>
          </p:cNvPr>
          <p:cNvSpPr txBox="1"/>
          <p:nvPr/>
        </p:nvSpPr>
        <p:spPr>
          <a:xfrm>
            <a:off x="645995" y="198173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Qui </a:t>
            </a:r>
            <a:r>
              <a:rPr lang="fr-FR" sz="2400" b="1" dirty="0">
                <a:solidFill>
                  <a:srgbClr val="424D7B"/>
                </a:solidFill>
                <a:latin typeface="Dosis SemiBold" pitchFamily="2" charset="0"/>
              </a:rPr>
              <a:t>a appelé les Marocains à participer à la Marche Verte ?  </a:t>
            </a:r>
          </a:p>
        </p:txBody>
      </p:sp>
      <p:sp>
        <p:nvSpPr>
          <p:cNvPr id="5" name="ZoneTexte 4">
            <a:extLst>
              <a:ext uri="{FF2B5EF4-FFF2-40B4-BE49-F238E27FC236}">
                <a16:creationId xmlns:a16="http://schemas.microsoft.com/office/drawing/2014/main" id="{500A8992-F791-851B-5E35-3AFAAA22E76D}"/>
              </a:ext>
            </a:extLst>
          </p:cNvPr>
          <p:cNvSpPr txBox="1"/>
          <p:nvPr/>
        </p:nvSpPr>
        <p:spPr>
          <a:xfrm>
            <a:off x="614111" y="2745504"/>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 roi Hassan II a appelé les Marocains à participer à la Marche Verte.</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F29796AF-48AE-61C4-0F38-0EE71C4EAA80}"/>
              </a:ext>
            </a:extLst>
          </p:cNvPr>
          <p:cNvSpPr txBox="1"/>
          <p:nvPr/>
        </p:nvSpPr>
        <p:spPr>
          <a:xfrm>
            <a:off x="645995" y="198173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Qui </a:t>
            </a:r>
            <a:r>
              <a:rPr lang="fr-FR" sz="2400" b="1" dirty="0">
                <a:solidFill>
                  <a:srgbClr val="424D7B"/>
                </a:solidFill>
                <a:latin typeface="Dosis SemiBold" pitchFamily="2" charset="0"/>
              </a:rPr>
              <a:t>a appelé les Marocains à participer à la Marche Verte ?  </a:t>
            </a:r>
          </a:p>
        </p:txBody>
      </p:sp>
      <p:sp>
        <p:nvSpPr>
          <p:cNvPr id="8" name="ZoneTexte 7">
            <a:extLst>
              <a:ext uri="{FF2B5EF4-FFF2-40B4-BE49-F238E27FC236}">
                <a16:creationId xmlns:a16="http://schemas.microsoft.com/office/drawing/2014/main" id="{3F52CB33-95D1-C12B-F0E8-90745537EE24}"/>
              </a:ext>
            </a:extLst>
          </p:cNvPr>
          <p:cNvSpPr txBox="1"/>
          <p:nvPr/>
        </p:nvSpPr>
        <p:spPr>
          <a:xfrm>
            <a:off x="614111" y="2745504"/>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a:t>
            </a:r>
            <a:r>
              <a:rPr lang="fr-FR" sz="2400" b="1" dirty="0">
                <a:solidFill>
                  <a:srgbClr val="C00000"/>
                </a:solidFill>
                <a:latin typeface="Dosis SemiBold" pitchFamily="2" charset="0"/>
              </a:rPr>
              <a:t>Le roi Hassan II a appelé 350 000 volontaires à marcher vers le Sahara pour affirmer la souveraineté du pays.</a:t>
            </a:r>
            <a:r>
              <a:rPr lang="fr-FR" sz="2400" b="1" dirty="0">
                <a:solidFill>
                  <a:srgbClr val="424D7B"/>
                </a:solidFill>
                <a:latin typeface="Dosis SemiBold" pitchFamily="2" charset="0"/>
              </a:rPr>
              <a:t>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0D2FCD1C-99D5-9C15-ED3C-96725E391275}"/>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477432" y="2663141"/>
            <a:ext cx="2296944" cy="1691502"/>
          </a:xfrm>
          <a:prstGeom prst="roundRect">
            <a:avLst>
              <a:gd name="adj" fmla="val 6988"/>
            </a:avLst>
          </a:prstGeom>
        </p:spPr>
      </p:pic>
      <p:sp>
        <p:nvSpPr>
          <p:cNvPr id="9" name="ZoneTexte 8">
            <a:extLst>
              <a:ext uri="{FF2B5EF4-FFF2-40B4-BE49-F238E27FC236}">
                <a16:creationId xmlns:a16="http://schemas.microsoft.com/office/drawing/2014/main" id="{5B6E366E-DF9F-9000-3AEB-BDB535111867}"/>
              </a:ext>
            </a:extLst>
          </p:cNvPr>
          <p:cNvSpPr txBox="1"/>
          <p:nvPr/>
        </p:nvSpPr>
        <p:spPr>
          <a:xfrm>
            <a:off x="2818439" y="2577805"/>
            <a:ext cx="8929171" cy="1702389"/>
          </a:xfrm>
          <a:prstGeom prst="rect">
            <a:avLst/>
          </a:prstGeom>
          <a:noFill/>
        </p:spPr>
        <p:txBody>
          <a:bodyPr wrap="square">
            <a:spAutoFit/>
          </a:bodyPr>
          <a:lstStyle/>
          <a:p>
            <a:pPr marL="342900" indent="-342900" defTabSz="457200">
              <a:lnSpc>
                <a:spcPct val="150000"/>
              </a:lnSpc>
              <a:buFont typeface="+mj-lt"/>
              <a:buAutoNum type="arabicPeriod"/>
              <a:defRPr/>
            </a:pPr>
            <a:r>
              <a:rPr lang="fr-FR" b="1" dirty="0">
                <a:solidFill>
                  <a:srgbClr val="00ACA4"/>
                </a:solidFill>
                <a:latin typeface="Dosis SemiBold" pitchFamily="2" charset="0"/>
              </a:rPr>
              <a:t>De quoi  </a:t>
            </a:r>
            <a:r>
              <a:rPr lang="fr-FR" b="1" dirty="0">
                <a:solidFill>
                  <a:schemeClr val="tx2"/>
                </a:solidFill>
                <a:latin typeface="Dosis SemiBold" pitchFamily="2" charset="0"/>
              </a:rPr>
              <a:t>les Marocains se souviennent-ils ?</a:t>
            </a:r>
          </a:p>
          <a:p>
            <a:pPr marL="342900" indent="-342900" defTabSz="457200">
              <a:lnSpc>
                <a:spcPct val="150000"/>
              </a:lnSpc>
              <a:buFont typeface="+mj-lt"/>
              <a:buAutoNum type="arabicPeriod"/>
              <a:defRPr/>
            </a:pPr>
            <a:r>
              <a:rPr lang="fr-FR" b="1" dirty="0">
                <a:solidFill>
                  <a:srgbClr val="00ACA4"/>
                </a:solidFill>
                <a:latin typeface="Dosis SemiBold" pitchFamily="2" charset="0"/>
              </a:rPr>
              <a:t>À quelle date </a:t>
            </a:r>
            <a:r>
              <a:rPr lang="fr-FR" b="1" dirty="0">
                <a:solidFill>
                  <a:schemeClr val="tx2"/>
                </a:solidFill>
                <a:latin typeface="Dosis SemiBold" pitchFamily="2" charset="0"/>
              </a:rPr>
              <a:t>ont-ils organisé ___________ ?</a:t>
            </a:r>
          </a:p>
          <a:p>
            <a:pPr marL="342900" indent="-342900" defTabSz="457200">
              <a:lnSpc>
                <a:spcPct val="150000"/>
              </a:lnSpc>
              <a:buFont typeface="+mj-lt"/>
              <a:buAutoNum type="arabicPeriod"/>
              <a:defRPr/>
            </a:pPr>
            <a:r>
              <a:rPr lang="fr-FR" b="1" dirty="0">
                <a:solidFill>
                  <a:srgbClr val="00ACA4"/>
                </a:solidFill>
                <a:latin typeface="Dosis SemiBold" pitchFamily="2" charset="0"/>
              </a:rPr>
              <a:t>Combien</a:t>
            </a:r>
            <a:r>
              <a:rPr lang="fr-FR" b="1" dirty="0">
                <a:solidFill>
                  <a:srgbClr val="4B5377"/>
                </a:solidFill>
                <a:latin typeface="Dosis SemiBold" pitchFamily="2" charset="0"/>
              </a:rPr>
              <a:t> </a:t>
            </a:r>
            <a:r>
              <a:rPr lang="fr-FR" b="1" dirty="0">
                <a:solidFill>
                  <a:schemeClr val="tx2"/>
                </a:solidFill>
                <a:latin typeface="Dosis SemiBold" pitchFamily="2" charset="0"/>
              </a:rPr>
              <a:t>de Marocains et de Marocaines ont participé à ____ ?</a:t>
            </a:r>
          </a:p>
          <a:p>
            <a:pPr marL="342900" indent="-342900" defTabSz="457200">
              <a:lnSpc>
                <a:spcPct val="150000"/>
              </a:lnSpc>
              <a:buFont typeface="+mj-lt"/>
              <a:buAutoNum type="arabicPeriod"/>
              <a:defRPr/>
            </a:pPr>
            <a:r>
              <a:rPr lang="fr-FR" b="1" dirty="0">
                <a:solidFill>
                  <a:srgbClr val="00ACA4"/>
                </a:solidFill>
                <a:latin typeface="Dosis SemiBold" pitchFamily="2" charset="0"/>
              </a:rPr>
              <a:t>Pourquoi </a:t>
            </a:r>
            <a:r>
              <a:rPr lang="fr-FR" b="1" dirty="0">
                <a:solidFill>
                  <a:schemeClr val="tx2"/>
                </a:solidFill>
                <a:latin typeface="Dosis SemiBold" pitchFamily="2" charset="0"/>
              </a:rPr>
              <a:t>les Marocains ont-ils organisé ___________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0857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21208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215717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674014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pour les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Pourquoi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t>Qu’est-ce que nous pouvons faire grâce à l’IA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Qu’est-ce que nous pouvons faire grâce à l’IA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340862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t>Est-ce que l’IA peut remplacer les enseignants ? Pourquoi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Est-ce que l’IA peut remplacer les enseignants ?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AF69-5E12-707C-A19E-C2A711AA038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04570CC-2E11-024D-9D14-64279505DCAA}"/>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A923BF0-69AE-39A2-E7FC-00484E05C6A7}"/>
              </a:ext>
            </a:extLst>
          </p:cNvPr>
          <p:cNvSpPr>
            <a:spLocks noGrp="1"/>
          </p:cNvSpPr>
          <p:nvPr>
            <p:ph type="title"/>
          </p:nvPr>
        </p:nvSpPr>
        <p:spPr/>
        <p:txBody>
          <a:bodyPr>
            <a:normAutofit/>
          </a:bodyPr>
          <a:lstStyle/>
          <a:p>
            <a:r>
              <a:rPr lang="fr-FR" dirty="0"/>
              <a:t>Pourquoi les animaux disparaissent-ils  ?</a:t>
            </a:r>
          </a:p>
        </p:txBody>
      </p:sp>
      <p:sp>
        <p:nvSpPr>
          <p:cNvPr id="3" name="Titre 1">
            <a:extLst>
              <a:ext uri="{FF2B5EF4-FFF2-40B4-BE49-F238E27FC236}">
                <a16:creationId xmlns:a16="http://schemas.microsoft.com/office/drawing/2014/main" id="{F7D8E9BF-80AA-186B-1B6A-47C64B0742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les animaux disparaissent-ils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3E468B53-8154-EEDF-11AA-B4064A2D7A2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EFE5D73-0597-9E8C-04B0-7752EFEDD916}"/>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434339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F56DB-5EB7-A5A0-5CF6-32286D3830E7}"/>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B6E171A-3FD9-AF46-FE1D-D283E011DA5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755C85F-8969-2573-A4AC-6FA4A9E0FD91}"/>
              </a:ext>
            </a:extLst>
          </p:cNvPr>
          <p:cNvSpPr>
            <a:spLocks noGrp="1"/>
          </p:cNvSpPr>
          <p:nvPr>
            <p:ph type="title"/>
          </p:nvPr>
        </p:nvSpPr>
        <p:spPr/>
        <p:txBody>
          <a:bodyPr>
            <a:normAutofit/>
          </a:bodyPr>
          <a:lstStyle/>
          <a:p>
            <a:r>
              <a:rPr lang="fr-FR" dirty="0"/>
              <a:t>Qu’est-ce qu’il faut faire pour protéger les animaux ?</a:t>
            </a:r>
          </a:p>
        </p:txBody>
      </p:sp>
      <p:sp>
        <p:nvSpPr>
          <p:cNvPr id="3" name="Titre 1">
            <a:extLst>
              <a:ext uri="{FF2B5EF4-FFF2-40B4-BE49-F238E27FC236}">
                <a16:creationId xmlns:a16="http://schemas.microsoft.com/office/drawing/2014/main" id="{A54BA7CF-C61A-8B25-E473-105CED48641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qu’il faut faire pour</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protéger les animaux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240FEEC-7FF2-0A2D-0910-C1ACA01F5B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B82CA8E2-0BF1-1BD9-BC5D-7779CFA1841C}"/>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60945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F3E9D-4CE6-7C81-7F15-15E9F99DA710}"/>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5F21941-8948-4F26-C93D-B61E91244A56}"/>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64C890E-6D5B-425C-F704-DA7E197ABF04}"/>
              </a:ext>
            </a:extLst>
          </p:cNvPr>
          <p:cNvSpPr>
            <a:spLocks noGrp="1"/>
          </p:cNvSpPr>
          <p:nvPr>
            <p:ph type="title"/>
          </p:nvPr>
        </p:nvSpPr>
        <p:spPr/>
        <p:txBody>
          <a:bodyPr>
            <a:normAutofit/>
          </a:bodyPr>
          <a:lstStyle/>
          <a:p>
            <a:r>
              <a:rPr lang="fr-FR" dirty="0"/>
              <a:t>Que produit la station Noor ?</a:t>
            </a:r>
          </a:p>
        </p:txBody>
      </p:sp>
      <p:sp>
        <p:nvSpPr>
          <p:cNvPr id="3" name="Titre 1">
            <a:extLst>
              <a:ext uri="{FF2B5EF4-FFF2-40B4-BE49-F238E27FC236}">
                <a16:creationId xmlns:a16="http://schemas.microsoft.com/office/drawing/2014/main" id="{4174FB57-A3B3-7A07-177E-F1542BC137D3}"/>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produit la station Noor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B6930B2-0BBF-3411-73DF-7EF0E430052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544A528-1068-80D9-5E91-AD7751F8CFF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65279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9EDE8-962B-F90B-6FBA-D7FE6489EDD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3433416-8F8A-49BE-DEE5-CB0A7B75662C}"/>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9B31052-F128-F17E-6B49-6681D051AE5B}"/>
              </a:ext>
            </a:extLst>
          </p:cNvPr>
          <p:cNvSpPr>
            <a:spLocks noGrp="1"/>
          </p:cNvSpPr>
          <p:nvPr>
            <p:ph type="title"/>
          </p:nvPr>
        </p:nvSpPr>
        <p:spPr/>
        <p:txBody>
          <a:bodyPr>
            <a:normAutofit/>
          </a:bodyPr>
          <a:lstStyle/>
          <a:p>
            <a:r>
              <a:rPr lang="fr-FR" dirty="0"/>
              <a:t>Que produisent les éoliennes ?</a:t>
            </a:r>
          </a:p>
        </p:txBody>
      </p:sp>
      <p:sp>
        <p:nvSpPr>
          <p:cNvPr id="3" name="Titre 1">
            <a:extLst>
              <a:ext uri="{FF2B5EF4-FFF2-40B4-BE49-F238E27FC236}">
                <a16:creationId xmlns:a16="http://schemas.microsoft.com/office/drawing/2014/main" id="{1331ADCE-C659-3569-D669-94FC32403FB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produisent les éoliennes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188E484-FC24-E870-67CF-A380F43AB2A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DE47D3C8-9A97-440F-CF25-24561AAA8F3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15404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49FEC-4E92-912E-2FF4-9398B7A44D1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FB0E188-DDDB-55B6-FBCA-322E36BBD57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DCA8DB6-259B-1543-3169-BC69F17660FA}"/>
              </a:ext>
            </a:extLst>
          </p:cNvPr>
          <p:cNvSpPr>
            <a:spLocks noGrp="1"/>
          </p:cNvSpPr>
          <p:nvPr>
            <p:ph type="title"/>
          </p:nvPr>
        </p:nvSpPr>
        <p:spPr/>
        <p:txBody>
          <a:bodyPr>
            <a:normAutofit/>
          </a:bodyPr>
          <a:lstStyle/>
          <a:p>
            <a:r>
              <a:rPr lang="fr-FR" dirty="0"/>
              <a:t>Pourquoi il faut utiliser des énergies renouvelables ?</a:t>
            </a:r>
          </a:p>
        </p:txBody>
      </p:sp>
      <p:sp>
        <p:nvSpPr>
          <p:cNvPr id="3" name="Titre 1">
            <a:extLst>
              <a:ext uri="{FF2B5EF4-FFF2-40B4-BE49-F238E27FC236}">
                <a16:creationId xmlns:a16="http://schemas.microsoft.com/office/drawing/2014/main" id="{C7B4830F-CFEF-3458-5049-A1D421229B31}"/>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il faut utiliser des énergies renouvelables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B231C1B-9D2C-62F1-654F-1BC0E3326EB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977DF59-3314-EDA3-526E-23B5DA7AEE9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68077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2197A-0E97-4590-6A58-9C984065A2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5C65CDD-8CF9-5256-3C35-D5CE78B7B012}"/>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AA5DD48-2E64-198F-673B-81E47C1615F0}"/>
              </a:ext>
            </a:extLst>
          </p:cNvPr>
          <p:cNvSpPr>
            <a:spLocks noGrp="1"/>
          </p:cNvSpPr>
          <p:nvPr>
            <p:ph type="title"/>
          </p:nvPr>
        </p:nvSpPr>
        <p:spPr/>
        <p:txBody>
          <a:bodyPr>
            <a:normAutofit/>
          </a:bodyPr>
          <a:lstStyle/>
          <a:p>
            <a:r>
              <a:rPr lang="fr-FR" dirty="0"/>
              <a:t>Qu’est-ce qui menace notre planète ?</a:t>
            </a:r>
          </a:p>
        </p:txBody>
      </p:sp>
      <p:sp>
        <p:nvSpPr>
          <p:cNvPr id="3" name="Titre 1">
            <a:extLst>
              <a:ext uri="{FF2B5EF4-FFF2-40B4-BE49-F238E27FC236}">
                <a16:creationId xmlns:a16="http://schemas.microsoft.com/office/drawing/2014/main" id="{FC46A948-C0B6-A5E4-509A-7FC9D2713777}"/>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 menace notre planète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40D835-F6A8-E34F-37D4-A9BE2A3A45D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5F107BB2-D152-4919-0786-131C7F0A9997}"/>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81466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16B45-3C42-ED3F-2801-C14222B5C0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9D7C335-7FC9-246B-CF5F-48943143209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9E96FB-E736-E501-D935-CC0E6A0AF8D4}"/>
              </a:ext>
            </a:extLst>
          </p:cNvPr>
          <p:cNvSpPr>
            <a:spLocks noGrp="1"/>
          </p:cNvSpPr>
          <p:nvPr>
            <p:ph type="title"/>
          </p:nvPr>
        </p:nvSpPr>
        <p:spPr/>
        <p:txBody>
          <a:bodyPr>
            <a:normAutofit/>
          </a:bodyPr>
          <a:lstStyle/>
          <a:p>
            <a:r>
              <a:rPr lang="fr-FR" dirty="0"/>
              <a:t>Comment lutter contre le réchauffement climatique ?</a:t>
            </a:r>
          </a:p>
        </p:txBody>
      </p:sp>
      <p:sp>
        <p:nvSpPr>
          <p:cNvPr id="3" name="Titre 1">
            <a:extLst>
              <a:ext uri="{FF2B5EF4-FFF2-40B4-BE49-F238E27FC236}">
                <a16:creationId xmlns:a16="http://schemas.microsoft.com/office/drawing/2014/main" id="{AC083B86-FB5F-7426-97FD-1BFC90EC4CCC}"/>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le réchauffement climatique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6436C8-7312-9821-2F4F-40706875AFD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F65FC03-E1F5-4CA7-6E1E-D5EB1A2618E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956135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E8F99-E86A-27B2-0D72-F5C38AD3901A}"/>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7B554396-4D13-B3F5-9E00-078867E3FEC8}"/>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F0D9AF4-869F-CC3E-D18B-46466AE84F9B}"/>
              </a:ext>
            </a:extLst>
          </p:cNvPr>
          <p:cNvSpPr>
            <a:spLocks noGrp="1"/>
          </p:cNvSpPr>
          <p:nvPr>
            <p:ph type="title"/>
          </p:nvPr>
        </p:nvSpPr>
        <p:spPr/>
        <p:txBody>
          <a:bodyPr>
            <a:normAutofit/>
          </a:bodyPr>
          <a:lstStyle/>
          <a:p>
            <a:r>
              <a:rPr lang="fr-FR" dirty="0"/>
              <a:t>Comment lutter contre la pollution ?</a:t>
            </a:r>
          </a:p>
        </p:txBody>
      </p:sp>
      <p:sp>
        <p:nvSpPr>
          <p:cNvPr id="3" name="Titre 1">
            <a:extLst>
              <a:ext uri="{FF2B5EF4-FFF2-40B4-BE49-F238E27FC236}">
                <a16:creationId xmlns:a16="http://schemas.microsoft.com/office/drawing/2014/main" id="{BFCA5380-0C7D-8F7C-77B9-7359E2A386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la pollution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1FF97-0A24-3788-E5CD-FE90CE7C175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4585320D-F2BB-E446-E08C-14130596F63D}"/>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05193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ln w="0"/>
                <a:solidFill>
                  <a:schemeClr val="tx1">
                    <a:lumMod val="50000"/>
                    <a:lumOff val="50000"/>
                  </a:schemeClr>
                </a:solidFill>
                <a:latin typeface="Dosis SemiBold" pitchFamily="2" charset="0"/>
              </a:rPr>
              <a:t>Quand a eu lieu la marche verte ?</a:t>
            </a:r>
            <a:endParaRPr lang="fr-FR" dirty="0">
              <a:solidFill>
                <a:schemeClr val="tx1">
                  <a:lumMod val="50000"/>
                  <a:lumOff val="50000"/>
                </a:schemeClr>
              </a:solidFill>
            </a:endParaRP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1468582" y="3843868"/>
            <a:ext cx="65574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Quand a eu lieu la marche verte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442666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b="1" dirty="0">
                <a:ln w="0"/>
                <a:solidFill>
                  <a:schemeClr val="tx1">
                    <a:lumMod val="50000"/>
                    <a:lumOff val="50000"/>
                  </a:schemeClr>
                </a:solidFill>
                <a:latin typeface="Dosis SemiBold" pitchFamily="2" charset="0"/>
              </a:rPr>
              <a:t>Pourquoi les Marocains ont-ils organisé la marche verte ? </a:t>
            </a:r>
            <a:endParaRPr lang="fr-FR" b="1" dirty="0">
              <a:solidFill>
                <a:schemeClr val="tx1">
                  <a:lumMod val="50000"/>
                  <a:lumOff val="50000"/>
                </a:schemeClr>
              </a:solidFill>
            </a:endParaRP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1385454" y="3843868"/>
            <a:ext cx="6664037"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Pourquoi les Marocains ont-ils organisé la marche verte ?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723530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9642-7636-F83B-F863-35D7151CBA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8A9EC7-953F-B433-5800-12EB1C439582}"/>
              </a:ext>
            </a:extLst>
          </p:cNvPr>
          <p:cNvSpPr>
            <a:spLocks noGrp="1"/>
          </p:cNvSpPr>
          <p:nvPr>
            <p:ph type="title"/>
          </p:nvPr>
        </p:nvSpPr>
        <p:spPr/>
        <p:txBody>
          <a:bodyPr/>
          <a:lstStyle/>
          <a:p>
            <a:pPr lvl="0" defTabSz="914400">
              <a:defRPr/>
            </a:pPr>
            <a:r>
              <a:rPr lang="fr-FR" dirty="0">
                <a:ln w="0"/>
                <a:solidFill>
                  <a:schemeClr val="tx1">
                    <a:lumMod val="50000"/>
                    <a:lumOff val="50000"/>
                  </a:schemeClr>
                </a:solidFill>
                <a:latin typeface="Dosis SemiBold" pitchFamily="2" charset="0"/>
              </a:rPr>
              <a:t>Combien de personnes ont participé à la marche verte ? </a:t>
            </a:r>
          </a:p>
        </p:txBody>
      </p:sp>
      <p:sp>
        <p:nvSpPr>
          <p:cNvPr id="3" name="Titre 1">
            <a:extLst>
              <a:ext uri="{FF2B5EF4-FFF2-40B4-BE49-F238E27FC236}">
                <a16:creationId xmlns:a16="http://schemas.microsoft.com/office/drawing/2014/main" id="{F1E46197-CAB1-08F7-CE6F-7D6C2E22E5A3}"/>
              </a:ext>
            </a:extLst>
          </p:cNvPr>
          <p:cNvSpPr txBox="1">
            <a:spLocks/>
          </p:cNvSpPr>
          <p:nvPr/>
        </p:nvSpPr>
        <p:spPr>
          <a:xfrm>
            <a:off x="1414909" y="3843868"/>
            <a:ext cx="65376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200" b="1" dirty="0">
                <a:ln w="0"/>
                <a:solidFill>
                  <a:srgbClr val="2196B1"/>
                </a:solidFill>
                <a:latin typeface="Dosis SemiBold" pitchFamily="2" charset="0"/>
              </a:rPr>
              <a:t>Combien de personnes ont participé à la marche verte ? </a:t>
            </a:r>
            <a:endParaRPr kumimoji="0" lang="fr-FR" sz="3200" b="1" i="0" u="none" strike="noStrike" kern="1200" cap="none" spc="0" normalizeH="0" baseline="0" noProof="0" dirty="0">
              <a:ln w="0"/>
              <a:solidFill>
                <a:srgbClr val="2196B1"/>
              </a:solidFill>
              <a:effectLst/>
              <a:uLnTx/>
              <a:uFillTx/>
              <a:latin typeface="Dosis SemiBold" pitchFamily="2"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E163FA-7CCB-80A5-43D0-52282B9929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E2055796-6BA4-4FDA-570E-B8FE7FCF13B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10800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pPr lvl="0" defTabSz="914400">
              <a:defRPr/>
            </a:pPr>
            <a:r>
              <a:rPr lang="fr-FR" dirty="0">
                <a:ln w="0"/>
                <a:solidFill>
                  <a:schemeClr val="tx1">
                    <a:lumMod val="50000"/>
                    <a:lumOff val="50000"/>
                  </a:schemeClr>
                </a:solidFill>
                <a:latin typeface="Dosis SemiBold" pitchFamily="2" charset="0"/>
              </a:rPr>
              <a:t>Vers où les Marocains ont-ils marché pacifiquement ?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1385455" y="3689924"/>
            <a:ext cx="644236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200" b="1" dirty="0">
                <a:ln w="0"/>
                <a:solidFill>
                  <a:srgbClr val="2196B1"/>
                </a:solidFill>
                <a:latin typeface="Dosis SemiBold" pitchFamily="2" charset="0"/>
              </a:rPr>
              <a:t>Vers où les Marocains ont-ils marché pacifiquement ? </a:t>
            </a:r>
            <a:endParaRPr kumimoji="0" lang="fr-FR" sz="3200" b="1" i="0" u="none" strike="noStrike" kern="1200" cap="none" spc="0" normalizeH="0" baseline="0" noProof="0" dirty="0">
              <a:ln w="0"/>
              <a:solidFill>
                <a:srgbClr val="2196B1"/>
              </a:solidFill>
              <a:effectLst/>
              <a:uLnTx/>
              <a:uFillTx/>
              <a:latin typeface="Dosis SemiBold" pitchFamily="2"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pPr defTabSz="914400"/>
            <a:r>
              <a:rPr lang="fr-FR" b="1" dirty="0">
                <a:ln w="0"/>
                <a:solidFill>
                  <a:schemeClr val="tx1">
                    <a:lumMod val="50000"/>
                    <a:lumOff val="50000"/>
                  </a:schemeClr>
                </a:solidFill>
                <a:latin typeface="Dosis SemiBold" pitchFamily="2" charset="0"/>
              </a:rPr>
              <a:t>Pourquoi les Marocains ont-ils manifesté le 20 août 1953 ?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1152783" y="3965394"/>
            <a:ext cx="688237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Pourquoi les Marocains ont-ils manifesté le 20 août 1953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 Maroc, mon pays !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une nouvelle l’histoire « </a:t>
            </a:r>
            <a:r>
              <a:rPr lang="fr-FR" i="1" dirty="0">
                <a:solidFill>
                  <a:schemeClr val="tx1">
                    <a:lumMod val="65000"/>
                    <a:lumOff val="35000"/>
                  </a:schemeClr>
                </a:solidFill>
                <a:latin typeface="Dosis Medium" pitchFamily="2" charset="0"/>
              </a:rPr>
              <a:t>Le Maroc, mon pays </a:t>
            </a:r>
            <a:r>
              <a:rPr lang="fr-FR" dirty="0">
                <a:solidFill>
                  <a:schemeClr val="tx1">
                    <a:lumMod val="65000"/>
                    <a:lumOff val="35000"/>
                  </a:schemeClr>
                </a:solidFill>
                <a:latin typeface="Dosis Medium" pitchFamily="2" charset="0"/>
              </a:rPr>
              <a:t>».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C2528A4D-70E5-A864-681E-05AF44A22C96}"/>
              </a:ext>
            </a:extLst>
          </p:cNvPr>
          <p:cNvPicPr>
            <a:picLocks noChangeAspect="1"/>
          </p:cNvPicPr>
          <p:nvPr/>
        </p:nvPicPr>
        <p:blipFill>
          <a:blip r:embed="rId4"/>
          <a:stretch>
            <a:fillRect/>
          </a:stretch>
        </p:blipFill>
        <p:spPr>
          <a:xfrm>
            <a:off x="2302384" y="2106144"/>
            <a:ext cx="4539232" cy="3601928"/>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CC17B-6126-6443-0980-E80100842D11}"/>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13A9C7C-6653-9799-94BA-0BE24CE08AA9}"/>
              </a:ext>
            </a:extLst>
          </p:cNvPr>
          <p:cNvSpPr>
            <a:spLocks noGrp="1"/>
          </p:cNvSpPr>
          <p:nvPr>
            <p:ph type="title"/>
          </p:nvPr>
        </p:nvSpPr>
        <p:spPr/>
        <p:txBody>
          <a:bodyPr>
            <a:normAutofit/>
          </a:bodyPr>
          <a:lstStyle/>
          <a:p>
            <a:r>
              <a:rPr lang="fr-FR" dirty="0">
                <a:solidFill>
                  <a:schemeClr val="tx1">
                    <a:lumMod val="65000"/>
                    <a:lumOff val="35000"/>
                  </a:schemeClr>
                </a:solidFill>
              </a:rPr>
              <a:t>Episode 1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260F247-02C1-1A91-6C31-FCE6177364B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8B4AF86-DA73-C4B1-EB9B-1BEE4AA98FD3}"/>
              </a:ext>
            </a:extLst>
          </p:cNvPr>
          <p:cNvPicPr>
            <a:picLocks noChangeAspect="1"/>
          </p:cNvPicPr>
          <p:nvPr/>
        </p:nvPicPr>
        <p:blipFill>
          <a:blip r:embed="rId3"/>
          <a:stretch>
            <a:fillRect/>
          </a:stretch>
        </p:blipFill>
        <p:spPr>
          <a:xfrm>
            <a:off x="1360728" y="2281947"/>
            <a:ext cx="6422543" cy="3204453"/>
          </a:xfrm>
          <a:prstGeom prst="rect">
            <a:avLst/>
          </a:prstGeom>
        </p:spPr>
      </p:pic>
    </p:spTree>
    <p:extLst>
      <p:ext uri="{BB962C8B-B14F-4D97-AF65-F5344CB8AC3E}">
        <p14:creationId xmlns:p14="http://schemas.microsoft.com/office/powerpoint/2010/main" val="1365233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5-09 at 19.57.16">
            <a:hlinkClick r:id="" action="ppaction://media"/>
            <a:extLst>
              <a:ext uri="{FF2B5EF4-FFF2-40B4-BE49-F238E27FC236}">
                <a16:creationId xmlns:a16="http://schemas.microsoft.com/office/drawing/2014/main" id="{C09944F9-F886-AE24-02F7-FE220E50F83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42323" y="1933320"/>
            <a:ext cx="7059354" cy="3970887"/>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193" fill="hold"/>
                                        <p:tgtEl>
                                          <p:spTgt spid="2"/>
                                        </p:tgtEl>
                                      </p:cBhvr>
                                    </p:cmd>
                                  </p:childTnLst>
                                </p:cTn>
                              </p:par>
                            </p:childTnLst>
                          </p:cTn>
                        </p:par>
                        <p:par>
                          <p:cTn id="7" fill="hold">
                            <p:stCondLst>
                              <p:cond delay="98193"/>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5-09 at 19.57.16">
            <a:hlinkClick r:id="" action="ppaction://media"/>
            <a:extLst>
              <a:ext uri="{FF2B5EF4-FFF2-40B4-BE49-F238E27FC236}">
                <a16:creationId xmlns:a16="http://schemas.microsoft.com/office/drawing/2014/main" id="{C09944F9-F886-AE24-02F7-FE220E50F83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42323" y="1933320"/>
            <a:ext cx="7059354" cy="3970887"/>
          </a:xfrm>
          <a:prstGeom prst="rect">
            <a:avLst/>
          </a:prstGeom>
        </p:spPr>
      </p:pic>
    </p:spTree>
    <p:extLst>
      <p:ext uri="{BB962C8B-B14F-4D97-AF65-F5344CB8AC3E}">
        <p14:creationId xmlns:p14="http://schemas.microsoft.com/office/powerpoint/2010/main" val="718025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193" fill="hold"/>
                                        <p:tgtEl>
                                          <p:spTgt spid="2"/>
                                        </p:tgtEl>
                                      </p:cBhvr>
                                    </p:cmd>
                                  </p:childTnLst>
                                </p:cTn>
                              </p:par>
                            </p:childTnLst>
                          </p:cTn>
                        </p:par>
                        <p:par>
                          <p:cTn id="7" fill="hold">
                            <p:stCondLst>
                              <p:cond delay="98193"/>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Dans quelle région, marchent le grand-père et son petit-fils ?</a:t>
            </a:r>
            <a:endParaRPr lang="fr-MA" dirty="0">
              <a:ln w="0"/>
              <a:solidFill>
                <a:schemeClr val="tx1">
                  <a:lumMod val="50000"/>
                  <a:lumOff val="50000"/>
                </a:schemeClr>
              </a:solidFill>
              <a:latin typeface="Dosis SemiBold" pitchFamily="2" charset="0"/>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981273" y="1866061"/>
            <a:ext cx="7550727" cy="954107"/>
          </a:xfrm>
          <a:prstGeom prst="rect">
            <a:avLst/>
          </a:prstGeom>
          <a:noFill/>
        </p:spPr>
        <p:txBody>
          <a:bodyPr wrap="square">
            <a:spAutoFit/>
          </a:bodyPr>
          <a:lstStyle/>
          <a:p>
            <a:pPr algn="ctr"/>
            <a:r>
              <a:rPr lang="fr-FR" sz="2800" b="1" dirty="0">
                <a:ln w="0"/>
                <a:solidFill>
                  <a:srgbClr val="2196B1"/>
                </a:solidFill>
                <a:latin typeface="Dosis SemiBold" pitchFamily="2" charset="0"/>
              </a:rPr>
              <a:t>Dans quelle région, marchent le grand-père et son petit-fils ?</a:t>
            </a:r>
            <a:endParaRPr lang="fr-MA" sz="2800" b="1" dirty="0">
              <a:ln w="0"/>
              <a:solidFill>
                <a:srgbClr val="2196B1"/>
              </a:solidFill>
              <a:latin typeface="Dosis SemiBold" pitchFamily="2" charset="0"/>
            </a:endParaRPr>
          </a:p>
        </p:txBody>
      </p:sp>
      <p:pic>
        <p:nvPicPr>
          <p:cNvPr id="3" name="Image 2">
            <a:extLst>
              <a:ext uri="{FF2B5EF4-FFF2-40B4-BE49-F238E27FC236}">
                <a16:creationId xmlns:a16="http://schemas.microsoft.com/office/drawing/2014/main" id="{395EBEAA-D85A-C7C9-EDA4-C7440E99F8A7}"/>
              </a:ext>
            </a:extLst>
          </p:cNvPr>
          <p:cNvPicPr>
            <a:picLocks noChangeAspect="1"/>
          </p:cNvPicPr>
          <p:nvPr/>
        </p:nvPicPr>
        <p:blipFill>
          <a:blip r:embed="rId3"/>
          <a:stretch>
            <a:fillRect/>
          </a:stretch>
        </p:blipFill>
        <p:spPr>
          <a:xfrm>
            <a:off x="2973734" y="2820168"/>
            <a:ext cx="3196531" cy="3223506"/>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Le grand-père et son petit-fils marchent dans la région de Laayoune. </a:t>
            </a:r>
            <a:endParaRPr lang="fr-MA" dirty="0">
              <a:ln w="0"/>
              <a:solidFill>
                <a:schemeClr val="tx1">
                  <a:lumMod val="50000"/>
                  <a:lumOff val="50000"/>
                </a:schemeClr>
              </a:solidFill>
              <a:latin typeface="Dosis SemiBold" pitchFamily="2" charset="0"/>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937438"/>
            <a:ext cx="7483489" cy="830997"/>
          </a:xfrm>
          <a:prstGeom prst="rect">
            <a:avLst/>
          </a:prstGeom>
          <a:noFill/>
        </p:spPr>
        <p:txBody>
          <a:bodyPr wrap="square">
            <a:spAutoFit/>
          </a:bodyPr>
          <a:lstStyle/>
          <a:p>
            <a:pPr algn="ctr"/>
            <a:r>
              <a:rPr lang="fr-FR" sz="2400" b="1" dirty="0">
                <a:ln w="0"/>
                <a:solidFill>
                  <a:srgbClr val="2196B1"/>
                </a:solidFill>
                <a:latin typeface="Dosis SemiBold" pitchFamily="2" charset="0"/>
              </a:rPr>
              <a:t>Le grand-père et son petit-fils marchent dans la région de Laayoune. </a:t>
            </a:r>
            <a:endParaRPr lang="fr-MA" sz="24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CE291FCB-080C-5897-C2F1-76DD82F538D3}"/>
              </a:ext>
            </a:extLst>
          </p:cNvPr>
          <p:cNvPicPr>
            <a:picLocks noChangeAspect="1"/>
          </p:cNvPicPr>
          <p:nvPr/>
        </p:nvPicPr>
        <p:blipFill>
          <a:blip r:embed="rId3"/>
          <a:stretch>
            <a:fillRect/>
          </a:stretch>
        </p:blipFill>
        <p:spPr>
          <a:xfrm>
            <a:off x="1692000" y="2847503"/>
            <a:ext cx="6186774" cy="3178048"/>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De quoi parle le grand-père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835800" y="1973791"/>
            <a:ext cx="7696200" cy="523220"/>
          </a:xfrm>
          <a:prstGeom prst="rect">
            <a:avLst/>
          </a:prstGeom>
          <a:noFill/>
        </p:spPr>
        <p:txBody>
          <a:bodyPr wrap="square">
            <a:spAutoFit/>
          </a:bodyPr>
          <a:lstStyle/>
          <a:p>
            <a:pPr algn="ctr"/>
            <a:r>
              <a:rPr lang="fr-FR" sz="2800" b="1" dirty="0">
                <a:ln w="0"/>
                <a:solidFill>
                  <a:srgbClr val="2196B1"/>
                </a:solidFill>
                <a:latin typeface="Dosis SemiBold" pitchFamily="2" charset="0"/>
              </a:rPr>
              <a:t>De quoi parle le grand-père ?</a:t>
            </a:r>
            <a:endParaRPr lang="fr-MA" sz="2800" b="1" dirty="0">
              <a:ln w="0"/>
              <a:solidFill>
                <a:srgbClr val="2196B1"/>
              </a:solidFill>
              <a:latin typeface="Dosis SemiBold" pitchFamily="2" charset="0"/>
            </a:endParaRPr>
          </a:p>
        </p:txBody>
      </p:sp>
      <p:pic>
        <p:nvPicPr>
          <p:cNvPr id="3" name="Image 2">
            <a:extLst>
              <a:ext uri="{FF2B5EF4-FFF2-40B4-BE49-F238E27FC236}">
                <a16:creationId xmlns:a16="http://schemas.microsoft.com/office/drawing/2014/main" id="{7AF252C5-82F4-F497-FE8B-6664E5923064}"/>
              </a:ext>
            </a:extLst>
          </p:cNvPr>
          <p:cNvPicPr>
            <a:picLocks noChangeAspect="1"/>
          </p:cNvPicPr>
          <p:nvPr/>
        </p:nvPicPr>
        <p:blipFill>
          <a:blip r:embed="rId3"/>
          <a:stretch>
            <a:fillRect/>
          </a:stretch>
        </p:blipFill>
        <p:spPr>
          <a:xfrm>
            <a:off x="3122816" y="2857617"/>
            <a:ext cx="2898367" cy="2923034"/>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lvl="0" defTabSz="914400">
              <a:defRPr/>
            </a:pPr>
            <a:r>
              <a:rPr lang="fr-FR" dirty="0">
                <a:ln w="0"/>
                <a:solidFill>
                  <a:schemeClr val="tx1">
                    <a:lumMod val="50000"/>
                    <a:lumOff val="50000"/>
                  </a:schemeClr>
                </a:solidFill>
                <a:latin typeface="Dosis SemiBold" pitchFamily="2" charset="0"/>
              </a:rPr>
              <a:t>Le grand-père parle avec émotion de la patrie et de l’attachement des Marocains à leur pays.</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Le grand-père parle avec émotion de la patrie et de l’attachement des Marocains à leur pays.</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593074B6-BA3D-DFCD-3962-4350AC8A559A}"/>
              </a:ext>
            </a:extLst>
          </p:cNvPr>
          <p:cNvPicPr>
            <a:picLocks noChangeAspect="1"/>
          </p:cNvPicPr>
          <p:nvPr/>
        </p:nvPicPr>
        <p:blipFill>
          <a:blip r:embed="rId4"/>
          <a:stretch>
            <a:fillRect/>
          </a:stretch>
        </p:blipFill>
        <p:spPr>
          <a:xfrm>
            <a:off x="1692000" y="2948627"/>
            <a:ext cx="5845393" cy="3077173"/>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Quelle histoire raconte le grand-père </a:t>
            </a:r>
            <a:r>
              <a:rPr lang="fr-MA" dirty="0">
                <a:ln w="0"/>
                <a:solidFill>
                  <a:schemeClr val="tx1">
                    <a:lumMod val="50000"/>
                    <a:lumOff val="50000"/>
                  </a:schemeClr>
                </a:solidFill>
                <a:latin typeface="Dosis SemiBold" pitchFamily="2" charset="0"/>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1481988" y="1848981"/>
            <a:ext cx="5888629"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Quelle histoire raconte le grand-père </a:t>
            </a:r>
            <a:r>
              <a:rPr lang="fr-MA" sz="2800" b="1" dirty="0">
                <a:ln w="0"/>
                <a:solidFill>
                  <a:srgbClr val="2196B1"/>
                </a:solidFill>
                <a:latin typeface="Dosis SemiBold" pitchFamily="2" charset="0"/>
              </a:rPr>
              <a:t>? </a:t>
            </a:r>
          </a:p>
        </p:txBody>
      </p:sp>
      <p:pic>
        <p:nvPicPr>
          <p:cNvPr id="3" name="Image 2">
            <a:extLst>
              <a:ext uri="{FF2B5EF4-FFF2-40B4-BE49-F238E27FC236}">
                <a16:creationId xmlns:a16="http://schemas.microsoft.com/office/drawing/2014/main" id="{8B6F3F35-AC44-BFB2-4ADE-D40497D27373}"/>
              </a:ext>
            </a:extLst>
          </p:cNvPr>
          <p:cNvPicPr>
            <a:picLocks noChangeAspect="1"/>
          </p:cNvPicPr>
          <p:nvPr/>
        </p:nvPicPr>
        <p:blipFill>
          <a:blip r:embed="rId3"/>
          <a:stretch>
            <a:fillRect/>
          </a:stretch>
        </p:blipFill>
        <p:spPr>
          <a:xfrm>
            <a:off x="2635798" y="2646861"/>
            <a:ext cx="3356017" cy="3455139"/>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MA" dirty="0">
                <a:ln w="0"/>
                <a:solidFill>
                  <a:schemeClr val="tx1">
                    <a:lumMod val="50000"/>
                    <a:lumOff val="50000"/>
                  </a:schemeClr>
                </a:solidFill>
                <a:latin typeface="Dosis SemiBold" pitchFamily="2" charset="0"/>
              </a:rPr>
              <a:t>Il raconte l’histoire de la Marche Verte.</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548731" y="1613185"/>
            <a:ext cx="6511637" cy="523220"/>
          </a:xfrm>
          <a:prstGeom prst="rect">
            <a:avLst/>
          </a:prstGeom>
          <a:noFill/>
        </p:spPr>
        <p:txBody>
          <a:bodyPr wrap="square">
            <a:spAutoFit/>
          </a:bodyPr>
          <a:lstStyle/>
          <a:p>
            <a:pPr algn="ctr"/>
            <a:r>
              <a:rPr lang="fr-MA" sz="2800" b="1" dirty="0">
                <a:ln w="0"/>
                <a:solidFill>
                  <a:srgbClr val="2196B1"/>
                </a:solidFill>
                <a:latin typeface="Dosis SemiBold" pitchFamily="2" charset="0"/>
              </a:rPr>
              <a:t>Il raconte l’histoire de la Marche Verte.</a:t>
            </a:r>
          </a:p>
        </p:txBody>
      </p:sp>
      <p:pic>
        <p:nvPicPr>
          <p:cNvPr id="3" name="Image 2">
            <a:extLst>
              <a:ext uri="{FF2B5EF4-FFF2-40B4-BE49-F238E27FC236}">
                <a16:creationId xmlns:a16="http://schemas.microsoft.com/office/drawing/2014/main" id="{C28758EF-B992-5075-4E9E-BF50E5026184}"/>
              </a:ext>
            </a:extLst>
          </p:cNvPr>
          <p:cNvPicPr>
            <a:picLocks noChangeAspect="1"/>
          </p:cNvPicPr>
          <p:nvPr/>
        </p:nvPicPr>
        <p:blipFill>
          <a:blip r:embed="rId3"/>
          <a:stretch>
            <a:fillRect/>
          </a:stretch>
        </p:blipFill>
        <p:spPr>
          <a:xfrm>
            <a:off x="1692000" y="2640861"/>
            <a:ext cx="6026440" cy="3108776"/>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pPr lvl="0" defTabSz="914400">
              <a:defRPr/>
            </a:pPr>
            <a:r>
              <a:rPr lang="fr-FR" dirty="0">
                <a:ln w="0"/>
                <a:solidFill>
                  <a:schemeClr val="tx1">
                    <a:lumMod val="50000"/>
                    <a:lumOff val="50000"/>
                  </a:schemeClr>
                </a:solidFill>
                <a:latin typeface="Dosis SemiBold" pitchFamily="2" charset="0"/>
              </a:rPr>
              <a:t>Pourquoi les Marocains ont-ils organisé la Marche Verte ?</a:t>
            </a: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602673" y="1681768"/>
            <a:ext cx="793865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Pourquoi les Marocains ont-ils organisé la Marche Verte ?</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CAC32DEF-AFF4-29E5-6017-70CD8BA92A77}"/>
              </a:ext>
            </a:extLst>
          </p:cNvPr>
          <p:cNvPicPr>
            <a:picLocks noChangeAspect="1"/>
          </p:cNvPicPr>
          <p:nvPr/>
        </p:nvPicPr>
        <p:blipFill>
          <a:blip r:embed="rId4"/>
          <a:stretch>
            <a:fillRect/>
          </a:stretch>
        </p:blipFill>
        <p:spPr>
          <a:xfrm>
            <a:off x="2740546" y="2810890"/>
            <a:ext cx="3385052" cy="3370708"/>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pPr lvl="0" defTabSz="914400">
              <a:defRPr/>
            </a:pPr>
            <a:r>
              <a:rPr lang="fr-FR" dirty="0">
                <a:ln w="0"/>
                <a:solidFill>
                  <a:schemeClr val="tx1">
                    <a:lumMod val="50000"/>
                    <a:lumOff val="50000"/>
                  </a:schemeClr>
                </a:solidFill>
                <a:latin typeface="Dosis SemiBold" pitchFamily="2" charset="0"/>
              </a:rPr>
              <a:t>Pour récupérer leurs terres et montrer leur unité.</a:t>
            </a: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834901" y="1485336"/>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Pour récupérer leurs terres et montrer leur unité.</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979EA6E7-4D4D-D39B-BD64-D549DAF266AF}"/>
              </a:ext>
            </a:extLst>
          </p:cNvPr>
          <p:cNvPicPr>
            <a:picLocks noChangeAspect="1"/>
          </p:cNvPicPr>
          <p:nvPr/>
        </p:nvPicPr>
        <p:blipFill>
          <a:blip r:embed="rId4"/>
          <a:stretch>
            <a:fillRect/>
          </a:stretch>
        </p:blipFill>
        <p:spPr>
          <a:xfrm>
            <a:off x="1628684" y="2731794"/>
            <a:ext cx="5886631" cy="3120166"/>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Quelle valeur importante transmet le grand-père à son petit-fils ? </a:t>
            </a:r>
            <a:r>
              <a:rPr lang="fr-FR" dirty="0">
                <a:solidFill>
                  <a:schemeClr val="tx1">
                    <a:lumMod val="50000"/>
                    <a:lumOff val="50000"/>
                  </a:schemeClr>
                </a:solidFill>
              </a:rPr>
              <a:t>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2" y="1816244"/>
            <a:ext cx="8101042" cy="954107"/>
          </a:xfrm>
          <a:prstGeom prst="rect">
            <a:avLst/>
          </a:prstGeom>
          <a:noFill/>
        </p:spPr>
        <p:txBody>
          <a:bodyPr wrap="square">
            <a:spAutoFit/>
          </a:bodyPr>
          <a:lstStyle/>
          <a:p>
            <a:pPr algn="ctr"/>
            <a:r>
              <a:rPr lang="fr-FR" sz="2800" b="1" dirty="0">
                <a:ln w="0"/>
                <a:solidFill>
                  <a:srgbClr val="2196B1"/>
                </a:solidFill>
                <a:latin typeface="Dosis SemiBold" pitchFamily="2" charset="0"/>
              </a:rPr>
              <a:t>Quelle valeur importante transmet le grand-père à son petit-fils ? </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E756896B-C2E6-3CE7-2B26-8E841C5BB952}"/>
              </a:ext>
            </a:extLst>
          </p:cNvPr>
          <p:cNvPicPr>
            <a:picLocks noChangeAspect="1"/>
          </p:cNvPicPr>
          <p:nvPr/>
        </p:nvPicPr>
        <p:blipFill>
          <a:blip r:embed="rId4"/>
          <a:stretch>
            <a:fillRect/>
          </a:stretch>
        </p:blipFill>
        <p:spPr>
          <a:xfrm>
            <a:off x="2896106" y="3004055"/>
            <a:ext cx="3151128" cy="3097945"/>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Le grand-père transmet à son petit-fils la valeur : qu’aimer son pays, c’est le comprendre et le protéger.</a:t>
            </a:r>
            <a:endParaRPr lang="fr-MA" dirty="0">
              <a:ln w="0"/>
              <a:solidFill>
                <a:schemeClr val="tx1">
                  <a:lumMod val="50000"/>
                  <a:lumOff val="50000"/>
                </a:schemeClr>
              </a:solidFill>
              <a:latin typeface="Dosis SemiBold" pitchFamily="2" charset="0"/>
            </a:endParaRP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834901" y="1811308"/>
            <a:ext cx="7697099" cy="954107"/>
          </a:xfrm>
          <a:prstGeom prst="rect">
            <a:avLst/>
          </a:prstGeom>
          <a:noFill/>
        </p:spPr>
        <p:txBody>
          <a:bodyPr wrap="square">
            <a:spAutoFit/>
          </a:bodyPr>
          <a:lstStyle/>
          <a:p>
            <a:pPr algn="ctr"/>
            <a:r>
              <a:rPr lang="fr-FR" sz="2800" b="1" dirty="0">
                <a:ln w="0"/>
                <a:solidFill>
                  <a:srgbClr val="2196B1"/>
                </a:solidFill>
                <a:latin typeface="Dosis SemiBold" pitchFamily="2" charset="0"/>
              </a:rPr>
              <a:t>Le grand-père transmet à son petit-fils la valeur : qu’aimer son pays, c’est le comprendre et le protéger.</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AD7D2A02-69C6-A54E-1AC8-4C66E0BB73D8}"/>
              </a:ext>
            </a:extLst>
          </p:cNvPr>
          <p:cNvPicPr>
            <a:picLocks noChangeAspect="1"/>
          </p:cNvPicPr>
          <p:nvPr/>
        </p:nvPicPr>
        <p:blipFill>
          <a:blip r:embed="rId4"/>
          <a:stretch>
            <a:fillRect/>
          </a:stretch>
        </p:blipFill>
        <p:spPr>
          <a:xfrm>
            <a:off x="1692000" y="3067312"/>
            <a:ext cx="5696061" cy="3034688"/>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Yassine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DA96390F-EDFA-B466-6421-4ADA42DE66F9}"/>
              </a:ext>
            </a:extLst>
          </p:cNvPr>
          <p:cNvPicPr>
            <a:picLocks noChangeAspect="1"/>
          </p:cNvPicPr>
          <p:nvPr/>
        </p:nvPicPr>
        <p:blipFill>
          <a:blip r:embed="rId4"/>
          <a:stretch>
            <a:fillRect/>
          </a:stretch>
        </p:blipFill>
        <p:spPr>
          <a:xfrm>
            <a:off x="1383138" y="2067625"/>
            <a:ext cx="6735510" cy="3501901"/>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8668</TotalTime>
  <Words>1821</Words>
  <Application>Microsoft Office PowerPoint</Application>
  <PresentationFormat>Affichage à l'écran (4:3)</PresentationFormat>
  <Paragraphs>233</Paragraphs>
  <Slides>72</Slides>
  <Notes>2</Notes>
  <HiddenSlides>0</HiddenSlides>
  <MMClips>6</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72</vt:i4>
      </vt:variant>
    </vt:vector>
  </HeadingPairs>
  <TitlesOfParts>
    <vt:vector size="93" baseType="lpstr">
      <vt:lpstr>Calibri</vt:lpstr>
      <vt:lpstr>Arial</vt:lpstr>
      <vt:lpstr>Dosis ExtraBold</vt:lpstr>
      <vt:lpstr>Dosis Medium</vt:lpstr>
      <vt:lpstr>Aptos Display</vt:lpstr>
      <vt:lpstr>Aptos</vt:lpstr>
      <vt:lpstr>Mistral</vt:lpstr>
      <vt:lpstr>Dosis</vt:lpstr>
      <vt:lpstr>Dosis SemiBold</vt:lpstr>
      <vt:lpstr>Wingdings</vt:lpstr>
      <vt:lpstr>2_Conception personnalisée</vt:lpstr>
      <vt:lpstr>00_Env-Enseignant</vt:lpstr>
      <vt:lpstr>Révision</vt:lpstr>
      <vt:lpstr>lecture offerte</vt:lpstr>
      <vt:lpstr>4_New Voc_01-Livret</vt:lpstr>
      <vt:lpstr>Vocab_02- Mémorisation</vt:lpstr>
      <vt:lpstr>Vocab_03- Appropriation</vt:lpstr>
      <vt:lpstr>Thème Office</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Sahara marocain – Libérer – Récupérer – S’opposer – La patrie – La marche verte.</vt:lpstr>
      <vt:lpstr>Répétons ensemble : La révolution du Roi et du peuple – L’attachement - Défendre – Réclamer- L’exil - Renforcer.</vt:lpstr>
      <vt:lpstr>Nous allons jouer au jeu des mots invisibles. </vt:lpstr>
      <vt:lpstr>Observez bien les images. Je vais masquer deux images. </vt:lpstr>
      <vt:lpstr>Quelles sont les images qui manquent ? </vt:lpstr>
      <vt:lpstr>Les deux images qui manquent sont : Défendre et Réclamer.</vt:lpstr>
      <vt:lpstr>Nous allons jouer au jeu des mots qui bougent. </vt:lpstr>
      <vt:lpstr>Répétons ensemble : Le Sahara marocain – Libérer – Récupérer – S’opposer – La patrie – La marche verte.</vt:lpstr>
      <vt:lpstr>Observez bien. Je vais faire bouger deux images. </vt:lpstr>
      <vt:lpstr>Observez bien. Quelles sont les images qui ont bougé ? </vt:lpstr>
      <vt:lpstr>Les deux images  qui ont bougé sont : La patrie et le Sahara marocain.</vt:lpstr>
      <vt:lpstr>Maintenant, nous allons faire de la lecture. Qui veut lire ce paragraphe ? </vt:lpstr>
      <vt:lpstr>Qui veut expliquer ce paragraphe dans sa langue ? </vt:lpstr>
      <vt:lpstr>Qui veut lire la question et y répondre ? </vt:lpstr>
      <vt:lpstr>En 1975, le Maroc a organisé la Marche Verte.</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Qu’est-ce que nous pouvons faire grâce à l’IA ?</vt:lpstr>
      <vt:lpstr>Est-ce que l’IA peut remplacer les enseignants ? Pourquoi ?</vt:lpstr>
      <vt:lpstr>Pourquoi les animaux disparaissent-ils  ?</vt:lpstr>
      <vt:lpstr>Qu’est-ce qu’il faut faire pour protéger les animaux ?</vt:lpstr>
      <vt:lpstr>Que produit la station Noor ?</vt:lpstr>
      <vt:lpstr>Que produisent les éoliennes ?</vt:lpstr>
      <vt:lpstr>Pourquoi il faut utiliser des énergies renouvelables ?</vt:lpstr>
      <vt:lpstr>Qu’est-ce qui menace notre planète ?</vt:lpstr>
      <vt:lpstr>Comment lutter contre le réchauffement climatique ?</vt:lpstr>
      <vt:lpstr>Comment lutter contre la pollution ?</vt:lpstr>
      <vt:lpstr>Quand a eu lieu la marche verte ?</vt:lpstr>
      <vt:lpstr>Pourquoi les Marocains ont-ils organisé la marche verte ? </vt:lpstr>
      <vt:lpstr>Combien de personnes ont participé à la marche verte ? </vt:lpstr>
      <vt:lpstr>Vers où les Marocains ont-ils marché pacifiquement ? </vt:lpstr>
      <vt:lpstr>Pourquoi les Marocains ont-ils manifesté le 20 août 1953 ? </vt:lpstr>
      <vt:lpstr>Plan de la séance 6</vt:lpstr>
      <vt:lpstr>Maintenant, nous allons découvrir une nouvelle l’histoire « Le Maroc, mon pays ».  Est-ce que vous êtes prêts ? Ecoutez bien. </vt:lpstr>
      <vt:lpstr>Episode 1 </vt:lpstr>
      <vt:lpstr>Lecture de la vidéo.</vt:lpstr>
      <vt:lpstr>Nous allons écouter l’histoire une deuxième fois. Soyez attentifs.</vt:lpstr>
      <vt:lpstr>Lecture de la vidéo.</vt:lpstr>
      <vt:lpstr>Dans quelle région, marchent le grand-père et son petit-fils ?</vt:lpstr>
      <vt:lpstr>Le grand-père et son petit-fils marchent dans la région de Laayoune. </vt:lpstr>
      <vt:lpstr>De quoi parle le grand-père ?</vt:lpstr>
      <vt:lpstr>Le grand-père parle avec émotion de la patrie et de l’attachement des Marocains à leur pays.</vt:lpstr>
      <vt:lpstr>Quelle histoire raconte le grand-père ? </vt:lpstr>
      <vt:lpstr>Il raconte l’histoire de la Marche Verte.</vt:lpstr>
      <vt:lpstr>Pourquoi les Marocains ont-ils organisé la Marche Verte ?</vt:lpstr>
      <vt:lpstr>Pour récupérer leurs terres et montrer leur unité.</vt:lpstr>
      <vt:lpstr>Quelle valeur importante transmet le grand-père à son petit-fils ?   </vt:lpstr>
      <vt:lpstr>Le grand-père transmet à son petit-fils la valeur : qu’aimer son pays, c’est le comprendre et le protéger.</vt:lpstr>
      <vt:lpstr>On va retrouver Yassine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37</cp:revision>
  <cp:lastPrinted>2025-08-13T10:11:39Z</cp:lastPrinted>
  <dcterms:created xsi:type="dcterms:W3CDTF">2025-08-01T12:31:49Z</dcterms:created>
  <dcterms:modified xsi:type="dcterms:W3CDTF">2026-05-11T11:36:18Z</dcterms:modified>
</cp:coreProperties>
</file>