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av" ContentType="audio/x-wav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3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4.xml" ContentType="application/vnd.openxmlformats-officedocument.theme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theme/theme5.xml" ContentType="application/vnd.openxmlformats-officedocument.theme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theme/theme6.xml" ContentType="application/vnd.openxmlformats-officedocument.theme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theme/theme7.xml" ContentType="application/vnd.openxmlformats-officedocument.theme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8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theme/theme9.xml" ContentType="application/vnd.openxmlformats-officedocument.theme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theme/theme10.xml" ContentType="application/vnd.openxmlformats-officedocument.theme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theme/theme11.xml" ContentType="application/vnd.openxmlformats-officedocument.theme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theme/theme12.xml" ContentType="application/vnd.openxmlformats-officedocument.theme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theme/theme13.xml" ContentType="application/vnd.openxmlformats-officedocument.theme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theme/theme14.xml" ContentType="application/vnd.openxmlformats-officedocument.theme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theme/theme15.xml" ContentType="application/vnd.openxmlformats-officedocument.theme+xml"/>
  <Override PartName="/ppt/theme/theme1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741" r:id="rId1"/>
    <p:sldMasterId id="2147483743" r:id="rId2"/>
    <p:sldMasterId id="2147483697" r:id="rId3"/>
    <p:sldMasterId id="2147483711" r:id="rId4"/>
    <p:sldMasterId id="2147483720" r:id="rId5"/>
    <p:sldMasterId id="2147483756" r:id="rId6"/>
    <p:sldMasterId id="2147483766" r:id="rId7"/>
    <p:sldMasterId id="2147483781" r:id="rId8"/>
    <p:sldMasterId id="2147483784" r:id="rId9"/>
    <p:sldMasterId id="2147483799" r:id="rId10"/>
    <p:sldMasterId id="2147483804" r:id="rId11"/>
    <p:sldMasterId id="2147483814" r:id="rId12"/>
    <p:sldMasterId id="2147483824" r:id="rId13"/>
    <p:sldMasterId id="2147483834" r:id="rId14"/>
    <p:sldMasterId id="2147483846" r:id="rId15"/>
  </p:sldMasterIdLst>
  <p:notesMasterIdLst>
    <p:notesMasterId r:id="rId53"/>
  </p:notesMasterIdLst>
  <p:sldIdLst>
    <p:sldId id="257" r:id="rId16"/>
    <p:sldId id="1029" r:id="rId17"/>
    <p:sldId id="951" r:id="rId18"/>
    <p:sldId id="1057" r:id="rId19"/>
    <p:sldId id="798" r:id="rId20"/>
    <p:sldId id="799" r:id="rId21"/>
    <p:sldId id="917" r:id="rId22"/>
    <p:sldId id="899" r:id="rId23"/>
    <p:sldId id="953" r:id="rId24"/>
    <p:sldId id="1101" r:id="rId25"/>
    <p:sldId id="1102" r:id="rId26"/>
    <p:sldId id="1103" r:id="rId27"/>
    <p:sldId id="1104" r:id="rId28"/>
    <p:sldId id="850" r:id="rId29"/>
    <p:sldId id="800" r:id="rId30"/>
    <p:sldId id="1113" r:id="rId31"/>
    <p:sldId id="1088" r:id="rId32"/>
    <p:sldId id="1089" r:id="rId33"/>
    <p:sldId id="1086" r:id="rId34"/>
    <p:sldId id="1040" r:id="rId35"/>
    <p:sldId id="1087" r:id="rId36"/>
    <p:sldId id="1012" r:id="rId37"/>
    <p:sldId id="1010" r:id="rId38"/>
    <p:sldId id="995" r:id="rId39"/>
    <p:sldId id="1108" r:id="rId40"/>
    <p:sldId id="1107" r:id="rId41"/>
    <p:sldId id="1006" r:id="rId42"/>
    <p:sldId id="1109" r:id="rId43"/>
    <p:sldId id="1110" r:id="rId44"/>
    <p:sldId id="1111" r:id="rId45"/>
    <p:sldId id="1112" r:id="rId46"/>
    <p:sldId id="1016" r:id="rId47"/>
    <p:sldId id="1091" r:id="rId48"/>
    <p:sldId id="1092" r:id="rId49"/>
    <p:sldId id="1094" r:id="rId50"/>
    <p:sldId id="1095" r:id="rId51"/>
    <p:sldId id="1105" r:id="rId52"/>
  </p:sldIdLst>
  <p:sldSz cx="9144000" cy="6858000" type="screen4x3"/>
  <p:notesSz cx="6735763" cy="9866313"/>
  <p:embeddedFontLst>
    <p:embeddedFont>
      <p:font typeface="Dosis" pitchFamily="2" charset="0"/>
      <p:regular r:id="rId54"/>
      <p:bold r:id="rId55"/>
    </p:embeddedFont>
    <p:embeddedFont>
      <p:font typeface="Dosis ExtraBold" pitchFamily="2" charset="0"/>
      <p:bold r:id="rId56"/>
    </p:embeddedFont>
    <p:embeddedFont>
      <p:font typeface="Dosis Medium" pitchFamily="2" charset="0"/>
      <p:regular r:id="rId57"/>
    </p:embeddedFont>
    <p:embeddedFont>
      <p:font typeface="Dosis SemiBold" pitchFamily="2" charset="0"/>
      <p:bold r:id="rId58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424D7B"/>
    <a:srgbClr val="00ACA4"/>
    <a:srgbClr val="4B5377"/>
    <a:srgbClr val="B9B9B9"/>
    <a:srgbClr val="565F88"/>
    <a:srgbClr val="F26553"/>
    <a:srgbClr val="E84234"/>
    <a:srgbClr val="2AB6D7"/>
    <a:srgbClr val="55B7DE"/>
    <a:srgbClr val="A1A6B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47B79CF-2C49-4F60-8D6B-670026C22B3C}" v="45" dt="2026-05-05T00:15:24.649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418" autoAdjust="0"/>
    <p:restoredTop sz="87607" autoAdjust="0"/>
  </p:normalViewPr>
  <p:slideViewPr>
    <p:cSldViewPr snapToGrid="0">
      <p:cViewPr varScale="1">
        <p:scale>
          <a:sx n="70" d="100"/>
          <a:sy n="70" d="100"/>
        </p:scale>
        <p:origin x="45" y="291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-4032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Master" Target="slideMasters/slideMaster13.xml"/><Relationship Id="rId18" Type="http://schemas.openxmlformats.org/officeDocument/2006/relationships/slide" Target="slides/slide3.xml"/><Relationship Id="rId26" Type="http://schemas.openxmlformats.org/officeDocument/2006/relationships/slide" Target="slides/slide11.xml"/><Relationship Id="rId39" Type="http://schemas.openxmlformats.org/officeDocument/2006/relationships/slide" Target="slides/slide24.xml"/><Relationship Id="rId21" Type="http://schemas.openxmlformats.org/officeDocument/2006/relationships/slide" Target="slides/slide6.xml"/><Relationship Id="rId34" Type="http://schemas.openxmlformats.org/officeDocument/2006/relationships/slide" Target="slides/slide19.xml"/><Relationship Id="rId42" Type="http://schemas.openxmlformats.org/officeDocument/2006/relationships/slide" Target="slides/slide27.xml"/><Relationship Id="rId47" Type="http://schemas.openxmlformats.org/officeDocument/2006/relationships/slide" Target="slides/slide32.xml"/><Relationship Id="rId50" Type="http://schemas.openxmlformats.org/officeDocument/2006/relationships/slide" Target="slides/slide35.xml"/><Relationship Id="rId55" Type="http://schemas.openxmlformats.org/officeDocument/2006/relationships/font" Target="fonts/font2.fntdata"/><Relationship Id="rId63" Type="http://schemas.microsoft.com/office/2016/11/relationships/changesInfo" Target="changesInfos/changesInfo1.xml"/><Relationship Id="rId7" Type="http://schemas.openxmlformats.org/officeDocument/2006/relationships/slideMaster" Target="slideMasters/slideMaster7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.xml"/><Relationship Id="rId20" Type="http://schemas.openxmlformats.org/officeDocument/2006/relationships/slide" Target="slides/slide5.xml"/><Relationship Id="rId29" Type="http://schemas.openxmlformats.org/officeDocument/2006/relationships/slide" Target="slides/slide14.xml"/><Relationship Id="rId41" Type="http://schemas.openxmlformats.org/officeDocument/2006/relationships/slide" Target="slides/slide26.xml"/><Relationship Id="rId54" Type="http://schemas.openxmlformats.org/officeDocument/2006/relationships/font" Target="fonts/font1.fntdata"/><Relationship Id="rId62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9.xml"/><Relationship Id="rId32" Type="http://schemas.openxmlformats.org/officeDocument/2006/relationships/slide" Target="slides/slide17.xml"/><Relationship Id="rId37" Type="http://schemas.openxmlformats.org/officeDocument/2006/relationships/slide" Target="slides/slide22.xml"/><Relationship Id="rId40" Type="http://schemas.openxmlformats.org/officeDocument/2006/relationships/slide" Target="slides/slide25.xml"/><Relationship Id="rId45" Type="http://schemas.openxmlformats.org/officeDocument/2006/relationships/slide" Target="slides/slide30.xml"/><Relationship Id="rId53" Type="http://schemas.openxmlformats.org/officeDocument/2006/relationships/notesMaster" Target="notesMasters/notesMaster1.xml"/><Relationship Id="rId58" Type="http://schemas.openxmlformats.org/officeDocument/2006/relationships/font" Target="fonts/font5.fntdata"/><Relationship Id="rId5" Type="http://schemas.openxmlformats.org/officeDocument/2006/relationships/slideMaster" Target="slideMasters/slideMaster5.xml"/><Relationship Id="rId15" Type="http://schemas.openxmlformats.org/officeDocument/2006/relationships/slideMaster" Target="slideMasters/slideMaster15.xml"/><Relationship Id="rId23" Type="http://schemas.openxmlformats.org/officeDocument/2006/relationships/slide" Target="slides/slide8.xml"/><Relationship Id="rId28" Type="http://schemas.openxmlformats.org/officeDocument/2006/relationships/slide" Target="slides/slide13.xml"/><Relationship Id="rId36" Type="http://schemas.openxmlformats.org/officeDocument/2006/relationships/slide" Target="slides/slide21.xml"/><Relationship Id="rId49" Type="http://schemas.openxmlformats.org/officeDocument/2006/relationships/slide" Target="slides/slide34.xml"/><Relationship Id="rId57" Type="http://schemas.openxmlformats.org/officeDocument/2006/relationships/font" Target="fonts/font4.fntdata"/><Relationship Id="rId61" Type="http://schemas.openxmlformats.org/officeDocument/2006/relationships/theme" Target="theme/theme1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4.xml"/><Relationship Id="rId31" Type="http://schemas.openxmlformats.org/officeDocument/2006/relationships/slide" Target="slides/slide16.xml"/><Relationship Id="rId44" Type="http://schemas.openxmlformats.org/officeDocument/2006/relationships/slide" Target="slides/slide29.xml"/><Relationship Id="rId52" Type="http://schemas.openxmlformats.org/officeDocument/2006/relationships/slide" Target="slides/slide37.xml"/><Relationship Id="rId60" Type="http://schemas.openxmlformats.org/officeDocument/2006/relationships/viewProps" Target="viewProps.xml"/><Relationship Id="rId65" Type="http://schemas.microsoft.com/office/2018/10/relationships/authors" Target="authors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Master" Target="slideMasters/slideMaster14.xml"/><Relationship Id="rId22" Type="http://schemas.openxmlformats.org/officeDocument/2006/relationships/slide" Target="slides/slide7.xml"/><Relationship Id="rId27" Type="http://schemas.openxmlformats.org/officeDocument/2006/relationships/slide" Target="slides/slide12.xml"/><Relationship Id="rId30" Type="http://schemas.openxmlformats.org/officeDocument/2006/relationships/slide" Target="slides/slide15.xml"/><Relationship Id="rId35" Type="http://schemas.openxmlformats.org/officeDocument/2006/relationships/slide" Target="slides/slide20.xml"/><Relationship Id="rId43" Type="http://schemas.openxmlformats.org/officeDocument/2006/relationships/slide" Target="slides/slide28.xml"/><Relationship Id="rId48" Type="http://schemas.openxmlformats.org/officeDocument/2006/relationships/slide" Target="slides/slide33.xml"/><Relationship Id="rId56" Type="http://schemas.openxmlformats.org/officeDocument/2006/relationships/font" Target="fonts/font3.fntdata"/><Relationship Id="rId64" Type="http://schemas.microsoft.com/office/2015/10/relationships/revisionInfo" Target="revisionInfo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36.xml"/><Relationship Id="rId3" Type="http://schemas.openxmlformats.org/officeDocument/2006/relationships/slideMaster" Target="slideMasters/slideMaster3.xml"/><Relationship Id="rId12" Type="http://schemas.openxmlformats.org/officeDocument/2006/relationships/slideMaster" Target="slideMasters/slideMaster12.xml"/><Relationship Id="rId17" Type="http://schemas.openxmlformats.org/officeDocument/2006/relationships/slide" Target="slides/slide2.xml"/><Relationship Id="rId25" Type="http://schemas.openxmlformats.org/officeDocument/2006/relationships/slide" Target="slides/slide10.xml"/><Relationship Id="rId33" Type="http://schemas.openxmlformats.org/officeDocument/2006/relationships/slide" Target="slides/slide18.xml"/><Relationship Id="rId38" Type="http://schemas.openxmlformats.org/officeDocument/2006/relationships/slide" Target="slides/slide23.xml"/><Relationship Id="rId46" Type="http://schemas.openxmlformats.org/officeDocument/2006/relationships/slide" Target="slides/slide31.xml"/><Relationship Id="rId59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alima  Ben Najem" userId="5d5d9c33-4a8f-4fad-a74b-e23ae769dead" providerId="ADAL" clId="{3B2DA2D5-F576-45EC-96B1-60930CA05631}"/>
    <pc:docChg chg="undo custSel modSld">
      <pc:chgData name="Salima  Ben Najem" userId="5d5d9c33-4a8f-4fad-a74b-e23ae769dead" providerId="ADAL" clId="{3B2DA2D5-F576-45EC-96B1-60930CA05631}" dt="2026-05-05T06:33:16.108" v="1784" actId="20577"/>
      <pc:docMkLst>
        <pc:docMk/>
      </pc:docMkLst>
      <pc:sldChg chg="addSp delSp modSp mod">
        <pc:chgData name="Salima  Ben Najem" userId="5d5d9c33-4a8f-4fad-a74b-e23ae769dead" providerId="ADAL" clId="{3B2DA2D5-F576-45EC-96B1-60930CA05631}" dt="2026-05-04T16:27:52.731" v="3" actId="14100"/>
        <pc:sldMkLst>
          <pc:docMk/>
          <pc:sldMk cId="56895326" sldId="257"/>
        </pc:sldMkLst>
        <pc:picChg chg="add mod">
          <ac:chgData name="Salima  Ben Najem" userId="5d5d9c33-4a8f-4fad-a74b-e23ae769dead" providerId="ADAL" clId="{3B2DA2D5-F576-45EC-96B1-60930CA05631}" dt="2026-05-04T16:27:52.731" v="3" actId="14100"/>
          <ac:picMkLst>
            <pc:docMk/>
            <pc:sldMk cId="56895326" sldId="257"/>
            <ac:picMk id="3" creationId="{4D2ED202-5E44-F4F2-348C-FBEE286C91DE}"/>
          </ac:picMkLst>
        </pc:picChg>
        <pc:picChg chg="del">
          <ac:chgData name="Salima  Ben Najem" userId="5d5d9c33-4a8f-4fad-a74b-e23ae769dead" providerId="ADAL" clId="{3B2DA2D5-F576-45EC-96B1-60930CA05631}" dt="2026-05-04T16:24:59.118" v="0" actId="478"/>
          <ac:picMkLst>
            <pc:docMk/>
            <pc:sldMk cId="56895326" sldId="257"/>
            <ac:picMk id="5" creationId="{6A6A89B2-F6AB-B680-AD2D-28AEDC173999}"/>
          </ac:picMkLst>
        </pc:picChg>
      </pc:sldChg>
      <pc:sldChg chg="modSp mod">
        <pc:chgData name="Salima  Ben Najem" userId="5d5d9c33-4a8f-4fad-a74b-e23ae769dead" providerId="ADAL" clId="{3B2DA2D5-F576-45EC-96B1-60930CA05631}" dt="2026-05-04T16:28:26.181" v="23" actId="20577"/>
        <pc:sldMkLst>
          <pc:docMk/>
          <pc:sldMk cId="1961739097" sldId="799"/>
        </pc:sldMkLst>
        <pc:spChg chg="mod">
          <ac:chgData name="Salima  Ben Najem" userId="5d5d9c33-4a8f-4fad-a74b-e23ae769dead" providerId="ADAL" clId="{3B2DA2D5-F576-45EC-96B1-60930CA05631}" dt="2026-05-04T16:28:26.181" v="23" actId="20577"/>
          <ac:spMkLst>
            <pc:docMk/>
            <pc:sldMk cId="1961739097" sldId="799"/>
            <ac:spMk id="17" creationId="{39A7660A-DEEB-2C87-175B-55238BB1DF0E}"/>
          </ac:spMkLst>
        </pc:spChg>
      </pc:sldChg>
      <pc:sldChg chg="modSp mod">
        <pc:chgData name="Salima  Ben Najem" userId="5d5d9c33-4a8f-4fad-a74b-e23ae769dead" providerId="ADAL" clId="{3B2DA2D5-F576-45EC-96B1-60930CA05631}" dt="2026-05-04T16:28:41.369" v="39" actId="20577"/>
        <pc:sldMkLst>
          <pc:docMk/>
          <pc:sldMk cId="2793372710" sldId="899"/>
        </pc:sldMkLst>
        <pc:spChg chg="mod">
          <ac:chgData name="Salima  Ben Najem" userId="5d5d9c33-4a8f-4fad-a74b-e23ae769dead" providerId="ADAL" clId="{3B2DA2D5-F576-45EC-96B1-60930CA05631}" dt="2026-05-04T16:28:41.369" v="39" actId="20577"/>
          <ac:spMkLst>
            <pc:docMk/>
            <pc:sldMk cId="2793372710" sldId="899"/>
            <ac:spMk id="5" creationId="{FD0C4CBB-54CE-1745-BECE-79A80B4421B9}"/>
          </ac:spMkLst>
        </pc:spChg>
      </pc:sldChg>
      <pc:sldChg chg="addSp delSp modSp mod delAnim modAnim">
        <pc:chgData name="Salima  Ben Najem" userId="5d5d9c33-4a8f-4fad-a74b-e23ae769dead" providerId="ADAL" clId="{3B2DA2D5-F576-45EC-96B1-60930CA05631}" dt="2026-05-04T16:29:31.913" v="48" actId="14100"/>
        <pc:sldMkLst>
          <pc:docMk/>
          <pc:sldMk cId="37465405" sldId="953"/>
        </pc:sldMkLst>
        <pc:picChg chg="del">
          <ac:chgData name="Salima  Ben Najem" userId="5d5d9c33-4a8f-4fad-a74b-e23ae769dead" providerId="ADAL" clId="{3B2DA2D5-F576-45EC-96B1-60930CA05631}" dt="2026-05-04T16:28:46.324" v="40" actId="478"/>
          <ac:picMkLst>
            <pc:docMk/>
            <pc:sldMk cId="37465405" sldId="953"/>
            <ac:picMk id="2" creationId="{4F8F256E-F061-00DB-C7A2-6110133CB60B}"/>
          </ac:picMkLst>
        </pc:picChg>
        <pc:picChg chg="add mod">
          <ac:chgData name="Salima  Ben Najem" userId="5d5d9c33-4a8f-4fad-a74b-e23ae769dead" providerId="ADAL" clId="{3B2DA2D5-F576-45EC-96B1-60930CA05631}" dt="2026-05-04T16:29:31.913" v="48" actId="14100"/>
          <ac:picMkLst>
            <pc:docMk/>
            <pc:sldMk cId="37465405" sldId="953"/>
            <ac:picMk id="3" creationId="{B3D3167A-9F32-4700-7023-42B1C13498E0}"/>
          </ac:picMkLst>
        </pc:picChg>
      </pc:sldChg>
      <pc:sldChg chg="modSp mod">
        <pc:chgData name="Salima  Ben Najem" userId="5d5d9c33-4a8f-4fad-a74b-e23ae769dead" providerId="ADAL" clId="{3B2DA2D5-F576-45EC-96B1-60930CA05631}" dt="2026-05-04T16:55:15.503" v="483" actId="6549"/>
        <pc:sldMkLst>
          <pc:docMk/>
          <pc:sldMk cId="1203885793" sldId="995"/>
        </pc:sldMkLst>
        <pc:spChg chg="mod">
          <ac:chgData name="Salima  Ben Najem" userId="5d5d9c33-4a8f-4fad-a74b-e23ae769dead" providerId="ADAL" clId="{3B2DA2D5-F576-45EC-96B1-60930CA05631}" dt="2026-05-04T16:55:15.503" v="483" actId="6549"/>
          <ac:spMkLst>
            <pc:docMk/>
            <pc:sldMk cId="1203885793" sldId="995"/>
            <ac:spMk id="2" creationId="{7A6C5016-4834-C47B-D0E9-4091A4BF4019}"/>
          </ac:spMkLst>
        </pc:spChg>
        <pc:spChg chg="mod">
          <ac:chgData name="Salima  Ben Najem" userId="5d5d9c33-4a8f-4fad-a74b-e23ae769dead" providerId="ADAL" clId="{3B2DA2D5-F576-45EC-96B1-60930CA05631}" dt="2026-05-04T16:54:42.764" v="439" actId="20577"/>
          <ac:spMkLst>
            <pc:docMk/>
            <pc:sldMk cId="1203885793" sldId="995"/>
            <ac:spMk id="3" creationId="{77B4038E-9551-928D-A633-AEDCF59830EC}"/>
          </ac:spMkLst>
        </pc:spChg>
      </pc:sldChg>
      <pc:sldChg chg="modSp mod">
        <pc:chgData name="Salima  Ben Najem" userId="5d5d9c33-4a8f-4fad-a74b-e23ae769dead" providerId="ADAL" clId="{3B2DA2D5-F576-45EC-96B1-60930CA05631}" dt="2026-05-04T17:00:06.983" v="856" actId="20577"/>
        <pc:sldMkLst>
          <pc:docMk/>
          <pc:sldMk cId="1543374681" sldId="1006"/>
        </pc:sldMkLst>
        <pc:spChg chg="mod">
          <ac:chgData name="Salima  Ben Najem" userId="5d5d9c33-4a8f-4fad-a74b-e23ae769dead" providerId="ADAL" clId="{3B2DA2D5-F576-45EC-96B1-60930CA05631}" dt="2026-05-04T16:59:21.780" v="782" actId="108"/>
          <ac:spMkLst>
            <pc:docMk/>
            <pc:sldMk cId="1543374681" sldId="1006"/>
            <ac:spMk id="2" creationId="{5ADB3DDF-7AA0-E17C-9BAC-9D60F099A086}"/>
          </ac:spMkLst>
        </pc:spChg>
        <pc:spChg chg="mod">
          <ac:chgData name="Salima  Ben Najem" userId="5d5d9c33-4a8f-4fad-a74b-e23ae769dead" providerId="ADAL" clId="{3B2DA2D5-F576-45EC-96B1-60930CA05631}" dt="2026-05-04T17:00:06.983" v="856" actId="20577"/>
          <ac:spMkLst>
            <pc:docMk/>
            <pc:sldMk cId="1543374681" sldId="1006"/>
            <ac:spMk id="6" creationId="{B100DEAD-ACBE-2331-A9CE-84F1273182D8}"/>
          </ac:spMkLst>
        </pc:spChg>
      </pc:sldChg>
      <pc:sldChg chg="addSp delSp modSp mod">
        <pc:chgData name="Salima  Ben Najem" userId="5d5d9c33-4a8f-4fad-a74b-e23ae769dead" providerId="ADAL" clId="{3B2DA2D5-F576-45EC-96B1-60930CA05631}" dt="2026-05-04T16:53:25.712" v="389" actId="207"/>
        <pc:sldMkLst>
          <pc:docMk/>
          <pc:sldMk cId="483520618" sldId="1012"/>
        </pc:sldMkLst>
        <pc:spChg chg="del">
          <ac:chgData name="Salima  Ben Najem" userId="5d5d9c33-4a8f-4fad-a74b-e23ae769dead" providerId="ADAL" clId="{3B2DA2D5-F576-45EC-96B1-60930CA05631}" dt="2026-05-04T16:44:13.802" v="358" actId="478"/>
          <ac:spMkLst>
            <pc:docMk/>
            <pc:sldMk cId="483520618" sldId="1012"/>
            <ac:spMk id="4" creationId="{B1D5B5A5-19C5-B7A3-D0AB-04FD200ED2CE}"/>
          </ac:spMkLst>
        </pc:spChg>
        <pc:spChg chg="add mod">
          <ac:chgData name="Salima  Ben Najem" userId="5d5d9c33-4a8f-4fad-a74b-e23ae769dead" providerId="ADAL" clId="{3B2DA2D5-F576-45EC-96B1-60930CA05631}" dt="2026-05-04T16:53:25.712" v="389" actId="207"/>
          <ac:spMkLst>
            <pc:docMk/>
            <pc:sldMk cId="483520618" sldId="1012"/>
            <ac:spMk id="5" creationId="{B220C674-3E42-E4C6-7DA1-A92D1F28D4A7}"/>
          </ac:spMkLst>
        </pc:spChg>
      </pc:sldChg>
      <pc:sldChg chg="addSp delSp modSp mod">
        <pc:chgData name="Salima  Ben Najem" userId="5d5d9c33-4a8f-4fad-a74b-e23ae769dead" providerId="ADAL" clId="{3B2DA2D5-F576-45EC-96B1-60930CA05631}" dt="2026-05-04T17:09:47.562" v="1226"/>
        <pc:sldMkLst>
          <pc:docMk/>
          <pc:sldMk cId="1222928010" sldId="1016"/>
        </pc:sldMkLst>
        <pc:spChg chg="del">
          <ac:chgData name="Salima  Ben Najem" userId="5d5d9c33-4a8f-4fad-a74b-e23ae769dead" providerId="ADAL" clId="{3B2DA2D5-F576-45EC-96B1-60930CA05631}" dt="2026-05-04T16:44:44.417" v="360" actId="478"/>
          <ac:spMkLst>
            <pc:docMk/>
            <pc:sldMk cId="1222928010" sldId="1016"/>
            <ac:spMk id="3" creationId="{57D8654A-ADDC-097E-2A71-AD8E76EED60C}"/>
          </ac:spMkLst>
        </pc:spChg>
        <pc:spChg chg="add del mod">
          <ac:chgData name="Salima  Ben Najem" userId="5d5d9c33-4a8f-4fad-a74b-e23ae769dead" providerId="ADAL" clId="{3B2DA2D5-F576-45EC-96B1-60930CA05631}" dt="2026-05-04T17:09:46.850" v="1225" actId="478"/>
          <ac:spMkLst>
            <pc:docMk/>
            <pc:sldMk cId="1222928010" sldId="1016"/>
            <ac:spMk id="4" creationId="{F8CE5FE3-96AA-083B-190F-BE341C5E1DCC}"/>
          </ac:spMkLst>
        </pc:spChg>
        <pc:spChg chg="add mod">
          <ac:chgData name="Salima  Ben Najem" userId="5d5d9c33-4a8f-4fad-a74b-e23ae769dead" providerId="ADAL" clId="{3B2DA2D5-F576-45EC-96B1-60930CA05631}" dt="2026-05-04T17:09:47.562" v="1226"/>
          <ac:spMkLst>
            <pc:docMk/>
            <pc:sldMk cId="1222928010" sldId="1016"/>
            <ac:spMk id="5" creationId="{D5A15B27-54B9-2020-8F09-20A7DEC8C0E2}"/>
          </ac:spMkLst>
        </pc:spChg>
      </pc:sldChg>
      <pc:sldChg chg="addSp delSp modSp mod">
        <pc:chgData name="Salima  Ben Najem" userId="5d5d9c33-4a8f-4fad-a74b-e23ae769dead" providerId="ADAL" clId="{3B2DA2D5-F576-45EC-96B1-60930CA05631}" dt="2026-05-04T16:28:01.859" v="5"/>
        <pc:sldMkLst>
          <pc:docMk/>
          <pc:sldMk cId="2984935514" sldId="1057"/>
        </pc:sldMkLst>
        <pc:grpChg chg="del">
          <ac:chgData name="Salima  Ben Najem" userId="5d5d9c33-4a8f-4fad-a74b-e23ae769dead" providerId="ADAL" clId="{3B2DA2D5-F576-45EC-96B1-60930CA05631}" dt="2026-05-04T16:28:01.176" v="4" actId="478"/>
          <ac:grpSpMkLst>
            <pc:docMk/>
            <pc:sldMk cId="2984935514" sldId="1057"/>
            <ac:grpSpMk id="7" creationId="{983A6FBA-8A20-3B45-322D-A5F4023ACCB0}"/>
          </ac:grpSpMkLst>
        </pc:grpChg>
        <pc:grpChg chg="add mod">
          <ac:chgData name="Salima  Ben Najem" userId="5d5d9c33-4a8f-4fad-a74b-e23ae769dead" providerId="ADAL" clId="{3B2DA2D5-F576-45EC-96B1-60930CA05631}" dt="2026-05-04T16:28:01.859" v="5"/>
          <ac:grpSpMkLst>
            <pc:docMk/>
            <pc:sldMk cId="2984935514" sldId="1057"/>
            <ac:grpSpMk id="13" creationId="{207F8D8C-95AB-6A7C-839E-0399982D40F5}"/>
          </ac:grpSpMkLst>
        </pc:grpChg>
        <pc:picChg chg="mod">
          <ac:chgData name="Salima  Ben Najem" userId="5d5d9c33-4a8f-4fad-a74b-e23ae769dead" providerId="ADAL" clId="{3B2DA2D5-F576-45EC-96B1-60930CA05631}" dt="2026-05-04T16:28:01.859" v="5"/>
          <ac:picMkLst>
            <pc:docMk/>
            <pc:sldMk cId="2984935514" sldId="1057"/>
            <ac:picMk id="14" creationId="{D39DBB47-7451-C190-EFB5-C6107D07D5D0}"/>
          </ac:picMkLst>
        </pc:picChg>
        <pc:picChg chg="mod">
          <ac:chgData name="Salima  Ben Najem" userId="5d5d9c33-4a8f-4fad-a74b-e23ae769dead" providerId="ADAL" clId="{3B2DA2D5-F576-45EC-96B1-60930CA05631}" dt="2026-05-04T16:28:01.859" v="5"/>
          <ac:picMkLst>
            <pc:docMk/>
            <pc:sldMk cId="2984935514" sldId="1057"/>
            <ac:picMk id="15" creationId="{3D3ED66E-4E3C-4FC6-077F-6CF30F065F7E}"/>
          </ac:picMkLst>
        </pc:picChg>
        <pc:picChg chg="mod">
          <ac:chgData name="Salima  Ben Najem" userId="5d5d9c33-4a8f-4fad-a74b-e23ae769dead" providerId="ADAL" clId="{3B2DA2D5-F576-45EC-96B1-60930CA05631}" dt="2026-05-04T16:28:01.859" v="5"/>
          <ac:picMkLst>
            <pc:docMk/>
            <pc:sldMk cId="2984935514" sldId="1057"/>
            <ac:picMk id="16" creationId="{62F7CBA2-6DD5-000C-4237-041BF15F39EE}"/>
          </ac:picMkLst>
        </pc:picChg>
        <pc:picChg chg="mod">
          <ac:chgData name="Salima  Ben Najem" userId="5d5d9c33-4a8f-4fad-a74b-e23ae769dead" providerId="ADAL" clId="{3B2DA2D5-F576-45EC-96B1-60930CA05631}" dt="2026-05-04T16:28:01.859" v="5"/>
          <ac:picMkLst>
            <pc:docMk/>
            <pc:sldMk cId="2984935514" sldId="1057"/>
            <ac:picMk id="17" creationId="{EEA1ADBC-3485-9056-59B6-E0C39740C52E}"/>
          </ac:picMkLst>
        </pc:picChg>
        <pc:picChg chg="mod">
          <ac:chgData name="Salima  Ben Najem" userId="5d5d9c33-4a8f-4fad-a74b-e23ae769dead" providerId="ADAL" clId="{3B2DA2D5-F576-45EC-96B1-60930CA05631}" dt="2026-05-04T16:28:01.859" v="5"/>
          <ac:picMkLst>
            <pc:docMk/>
            <pc:sldMk cId="2984935514" sldId="1057"/>
            <ac:picMk id="18" creationId="{D6CF3536-BAE0-BE21-FB9C-0E0E3E53D56E}"/>
          </ac:picMkLst>
        </pc:picChg>
      </pc:sldChg>
      <pc:sldChg chg="addSp delSp modSp mod">
        <pc:chgData name="Salima  Ben Najem" userId="5d5d9c33-4a8f-4fad-a74b-e23ae769dead" providerId="ADAL" clId="{3B2DA2D5-F576-45EC-96B1-60930CA05631}" dt="2026-05-04T16:53:36.152" v="391"/>
        <pc:sldMkLst>
          <pc:docMk/>
          <pc:sldMk cId="2411651252" sldId="1087"/>
        </pc:sldMkLst>
        <pc:spChg chg="del">
          <ac:chgData name="Salima  Ben Najem" userId="5d5d9c33-4a8f-4fad-a74b-e23ae769dead" providerId="ADAL" clId="{3B2DA2D5-F576-45EC-96B1-60930CA05631}" dt="2026-05-04T16:43:16.171" v="356" actId="478"/>
          <ac:spMkLst>
            <pc:docMk/>
            <pc:sldMk cId="2411651252" sldId="1087"/>
            <ac:spMk id="3" creationId="{3D94BE1E-D0E8-CAA1-6382-6D747F62B7C6}"/>
          </ac:spMkLst>
        </pc:spChg>
        <pc:spChg chg="add del mod">
          <ac:chgData name="Salima  Ben Najem" userId="5d5d9c33-4a8f-4fad-a74b-e23ae769dead" providerId="ADAL" clId="{3B2DA2D5-F576-45EC-96B1-60930CA05631}" dt="2026-05-04T16:51:36.368" v="384" actId="478"/>
          <ac:spMkLst>
            <pc:docMk/>
            <pc:sldMk cId="2411651252" sldId="1087"/>
            <ac:spMk id="4" creationId="{DF10C0F0-29B7-1370-964D-C814474A300A}"/>
          </ac:spMkLst>
        </pc:spChg>
        <pc:spChg chg="add del mod">
          <ac:chgData name="Salima  Ben Najem" userId="5d5d9c33-4a8f-4fad-a74b-e23ae769dead" providerId="ADAL" clId="{3B2DA2D5-F576-45EC-96B1-60930CA05631}" dt="2026-05-04T16:53:35.467" v="390" actId="478"/>
          <ac:spMkLst>
            <pc:docMk/>
            <pc:sldMk cId="2411651252" sldId="1087"/>
            <ac:spMk id="5" creationId="{6769968E-D388-E0DE-2B2C-30D334D9CFE9}"/>
          </ac:spMkLst>
        </pc:spChg>
        <pc:spChg chg="add mod">
          <ac:chgData name="Salima  Ben Najem" userId="5d5d9c33-4a8f-4fad-a74b-e23ae769dead" providerId="ADAL" clId="{3B2DA2D5-F576-45EC-96B1-60930CA05631}" dt="2026-05-04T16:52:12.925" v="386"/>
          <ac:spMkLst>
            <pc:docMk/>
            <pc:sldMk cId="2411651252" sldId="1087"/>
            <ac:spMk id="6" creationId="{9F401760-A11F-6E3F-99C9-9B7E2B0E866A}"/>
          </ac:spMkLst>
        </pc:spChg>
        <pc:spChg chg="add mod">
          <ac:chgData name="Salima  Ben Najem" userId="5d5d9c33-4a8f-4fad-a74b-e23ae769dead" providerId="ADAL" clId="{3B2DA2D5-F576-45EC-96B1-60930CA05631}" dt="2026-05-04T16:53:36.152" v="391"/>
          <ac:spMkLst>
            <pc:docMk/>
            <pc:sldMk cId="2411651252" sldId="1087"/>
            <ac:spMk id="7" creationId="{E5DA3E69-A8B2-12E7-CC1A-93E575CA5A06}"/>
          </ac:spMkLst>
        </pc:spChg>
      </pc:sldChg>
      <pc:sldChg chg="modSp mod">
        <pc:chgData name="Salima  Ben Najem" userId="5d5d9c33-4a8f-4fad-a74b-e23ae769dead" providerId="ADAL" clId="{3B2DA2D5-F576-45EC-96B1-60930CA05631}" dt="2026-05-04T17:10:38.647" v="1248" actId="20577"/>
        <pc:sldMkLst>
          <pc:docMk/>
          <pc:sldMk cId="2635577679" sldId="1091"/>
        </pc:sldMkLst>
        <pc:spChg chg="mod">
          <ac:chgData name="Salima  Ben Najem" userId="5d5d9c33-4a8f-4fad-a74b-e23ae769dead" providerId="ADAL" clId="{3B2DA2D5-F576-45EC-96B1-60930CA05631}" dt="2026-05-04T17:10:38.647" v="1248" actId="20577"/>
          <ac:spMkLst>
            <pc:docMk/>
            <pc:sldMk cId="2635577679" sldId="1091"/>
            <ac:spMk id="3" creationId="{C15728D1-9E44-C206-7012-AB124E815AB1}"/>
          </ac:spMkLst>
        </pc:spChg>
      </pc:sldChg>
      <pc:sldChg chg="addSp delSp modSp mod">
        <pc:chgData name="Salima  Ben Najem" userId="5d5d9c33-4a8f-4fad-a74b-e23ae769dead" providerId="ADAL" clId="{3B2DA2D5-F576-45EC-96B1-60930CA05631}" dt="2026-05-04T17:10:55.977" v="1251" actId="1076"/>
        <pc:sldMkLst>
          <pc:docMk/>
          <pc:sldMk cId="4288946088" sldId="1092"/>
        </pc:sldMkLst>
        <pc:spChg chg="del">
          <ac:chgData name="Salima  Ben Najem" userId="5d5d9c33-4a8f-4fad-a74b-e23ae769dead" providerId="ADAL" clId="{3B2DA2D5-F576-45EC-96B1-60930CA05631}" dt="2026-05-04T17:10:50.055" v="1249" actId="478"/>
          <ac:spMkLst>
            <pc:docMk/>
            <pc:sldMk cId="4288946088" sldId="1092"/>
            <ac:spMk id="2" creationId="{D8B165D5-CB9B-3A47-CEFA-824BE21FF43E}"/>
          </ac:spMkLst>
        </pc:spChg>
        <pc:spChg chg="add mod">
          <ac:chgData name="Salima  Ben Najem" userId="5d5d9c33-4a8f-4fad-a74b-e23ae769dead" providerId="ADAL" clId="{3B2DA2D5-F576-45EC-96B1-60930CA05631}" dt="2026-05-04T17:10:55.977" v="1251" actId="1076"/>
          <ac:spMkLst>
            <pc:docMk/>
            <pc:sldMk cId="4288946088" sldId="1092"/>
            <ac:spMk id="3" creationId="{DD3B7202-2ECA-53A6-1172-E1CB8FD77ECB}"/>
          </ac:spMkLst>
        </pc:spChg>
      </pc:sldChg>
      <pc:sldChg chg="addSp delSp modSp mod">
        <pc:chgData name="Salima  Ben Najem" userId="5d5d9c33-4a8f-4fad-a74b-e23ae769dead" providerId="ADAL" clId="{3B2DA2D5-F576-45EC-96B1-60930CA05631}" dt="2026-05-04T16:45:59.120" v="378" actId="20577"/>
        <pc:sldMkLst>
          <pc:docMk/>
          <pc:sldMk cId="1794484197" sldId="1095"/>
        </pc:sldMkLst>
        <pc:spChg chg="mod">
          <ac:chgData name="Salima  Ben Najem" userId="5d5d9c33-4a8f-4fad-a74b-e23ae769dead" providerId="ADAL" clId="{3B2DA2D5-F576-45EC-96B1-60930CA05631}" dt="2026-05-04T16:45:59.120" v="378" actId="20577"/>
          <ac:spMkLst>
            <pc:docMk/>
            <pc:sldMk cId="1794484197" sldId="1095"/>
            <ac:spMk id="6" creationId="{C2B5D613-32AB-C64C-1CE5-2F47B07BD144}"/>
          </ac:spMkLst>
        </pc:spChg>
        <pc:spChg chg="mod">
          <ac:chgData name="Salima  Ben Najem" userId="5d5d9c33-4a8f-4fad-a74b-e23ae769dead" providerId="ADAL" clId="{3B2DA2D5-F576-45EC-96B1-60930CA05631}" dt="2026-05-04T16:45:54.456" v="373" actId="14100"/>
          <ac:spMkLst>
            <pc:docMk/>
            <pc:sldMk cId="1794484197" sldId="1095"/>
            <ac:spMk id="8" creationId="{C54D7A90-61BD-987B-3FE8-81F56C72DD26}"/>
          </ac:spMkLst>
        </pc:spChg>
        <pc:picChg chg="del">
          <ac:chgData name="Salima  Ben Najem" userId="5d5d9c33-4a8f-4fad-a74b-e23ae769dead" providerId="ADAL" clId="{3B2DA2D5-F576-45EC-96B1-60930CA05631}" dt="2026-05-04T16:44:57.374" v="362" actId="478"/>
          <ac:picMkLst>
            <pc:docMk/>
            <pc:sldMk cId="1794484197" sldId="1095"/>
            <ac:picMk id="3" creationId="{9D0B3F4A-F76E-3557-C5A9-39FF8AE0E903}"/>
          </ac:picMkLst>
        </pc:picChg>
        <pc:picChg chg="add mod ord">
          <ac:chgData name="Salima  Ben Najem" userId="5d5d9c33-4a8f-4fad-a74b-e23ae769dead" providerId="ADAL" clId="{3B2DA2D5-F576-45EC-96B1-60930CA05631}" dt="2026-05-04T16:45:45.451" v="372" actId="1076"/>
          <ac:picMkLst>
            <pc:docMk/>
            <pc:sldMk cId="1794484197" sldId="1095"/>
            <ac:picMk id="4" creationId="{2E095F1A-E175-B94D-B65B-3BA4DD5AFC31}"/>
          </ac:picMkLst>
        </pc:picChg>
      </pc:sldChg>
      <pc:sldChg chg="modSp mod">
        <pc:chgData name="Salima  Ben Najem" userId="5d5d9c33-4a8f-4fad-a74b-e23ae769dead" providerId="ADAL" clId="{3B2DA2D5-F576-45EC-96B1-60930CA05631}" dt="2026-05-05T00:06:11.100" v="1433" actId="20577"/>
        <pc:sldMkLst>
          <pc:docMk/>
          <pc:sldMk cId="13324373" sldId="1101"/>
        </pc:sldMkLst>
        <pc:spChg chg="mod">
          <ac:chgData name="Salima  Ben Najem" userId="5d5d9c33-4a8f-4fad-a74b-e23ae769dead" providerId="ADAL" clId="{3B2DA2D5-F576-45EC-96B1-60930CA05631}" dt="2026-05-05T00:06:11.100" v="1433" actId="20577"/>
          <ac:spMkLst>
            <pc:docMk/>
            <pc:sldMk cId="13324373" sldId="1101"/>
            <ac:spMk id="4" creationId="{F5F58E59-5520-C4C4-25CC-4DA75C52FBA6}"/>
          </ac:spMkLst>
        </pc:spChg>
      </pc:sldChg>
      <pc:sldChg chg="addSp modSp mod modAnim">
        <pc:chgData name="Salima  Ben Najem" userId="5d5d9c33-4a8f-4fad-a74b-e23ae769dead" providerId="ADAL" clId="{3B2DA2D5-F576-45EC-96B1-60930CA05631}" dt="2026-05-05T06:32:51.292" v="1778" actId="20577"/>
        <pc:sldMkLst>
          <pc:docMk/>
          <pc:sldMk cId="1045491029" sldId="1102"/>
        </pc:sldMkLst>
        <pc:spChg chg="mod">
          <ac:chgData name="Salima  Ben Najem" userId="5d5d9c33-4a8f-4fad-a74b-e23ae769dead" providerId="ADAL" clId="{3B2DA2D5-F576-45EC-96B1-60930CA05631}" dt="2026-05-05T00:13:51.546" v="1763" actId="1076"/>
          <ac:spMkLst>
            <pc:docMk/>
            <pc:sldMk cId="1045491029" sldId="1102"/>
            <ac:spMk id="9" creationId="{9482C241-8DBD-D0B7-3671-94D02286AE69}"/>
          </ac:spMkLst>
        </pc:spChg>
        <pc:spChg chg="mod">
          <ac:chgData name="Salima  Ben Najem" userId="5d5d9c33-4a8f-4fad-a74b-e23ae769dead" providerId="ADAL" clId="{3B2DA2D5-F576-45EC-96B1-60930CA05631}" dt="2026-05-05T00:14:01.721" v="1764" actId="1076"/>
          <ac:spMkLst>
            <pc:docMk/>
            <pc:sldMk cId="1045491029" sldId="1102"/>
            <ac:spMk id="11" creationId="{27751CCA-1B12-CBB3-98AE-B891E0652A6B}"/>
          </ac:spMkLst>
        </pc:spChg>
        <pc:spChg chg="mod">
          <ac:chgData name="Salima  Ben Najem" userId="5d5d9c33-4a8f-4fad-a74b-e23ae769dead" providerId="ADAL" clId="{3B2DA2D5-F576-45EC-96B1-60930CA05631}" dt="2026-05-05T06:32:51.292" v="1778" actId="20577"/>
          <ac:spMkLst>
            <pc:docMk/>
            <pc:sldMk cId="1045491029" sldId="1102"/>
            <ac:spMk id="12" creationId="{6565C183-6DFE-DDA7-461D-ED2FCCBFF530}"/>
          </ac:spMkLst>
        </pc:spChg>
        <pc:grpChg chg="mod">
          <ac:chgData name="Salima  Ben Najem" userId="5d5d9c33-4a8f-4fad-a74b-e23ae769dead" providerId="ADAL" clId="{3B2DA2D5-F576-45EC-96B1-60930CA05631}" dt="2026-05-05T00:13:44.811" v="1762" actId="1076"/>
          <ac:grpSpMkLst>
            <pc:docMk/>
            <pc:sldMk cId="1045491029" sldId="1102"/>
            <ac:grpSpMk id="8" creationId="{BDA6E5DF-2873-8BEC-A96E-B9DA5FED0216}"/>
          </ac:grpSpMkLst>
        </pc:grpChg>
        <pc:picChg chg="add mod">
          <ac:chgData name="Salima  Ben Najem" userId="5d5d9c33-4a8f-4fad-a74b-e23ae769dead" providerId="ADAL" clId="{3B2DA2D5-F576-45EC-96B1-60930CA05631}" dt="2026-05-04T16:33:50.195" v="140"/>
          <ac:picMkLst>
            <pc:docMk/>
            <pc:sldMk cId="1045491029" sldId="1102"/>
            <ac:picMk id="3" creationId="{A92C719E-6CC7-4B81-D8A4-00B1A73630A4}"/>
          </ac:picMkLst>
        </pc:picChg>
        <pc:picChg chg="mod">
          <ac:chgData name="Salima  Ben Najem" userId="5d5d9c33-4a8f-4fad-a74b-e23ae769dead" providerId="ADAL" clId="{3B2DA2D5-F576-45EC-96B1-60930CA05631}" dt="2026-05-05T00:14:04.936" v="1765" actId="1076"/>
          <ac:picMkLst>
            <pc:docMk/>
            <pc:sldMk cId="1045491029" sldId="1102"/>
            <ac:picMk id="13" creationId="{0E1E4BD6-C6B6-E4C6-1681-48F82215049C}"/>
          </ac:picMkLst>
        </pc:picChg>
        <pc:picChg chg="mod">
          <ac:chgData name="Salima  Ben Najem" userId="5d5d9c33-4a8f-4fad-a74b-e23ae769dead" providerId="ADAL" clId="{3B2DA2D5-F576-45EC-96B1-60930CA05631}" dt="2026-05-05T00:11:44.550" v="1649"/>
          <ac:picMkLst>
            <pc:docMk/>
            <pc:sldMk cId="1045491029" sldId="1102"/>
            <ac:picMk id="14" creationId="{0A3F4B7D-6DD2-6387-91A6-7DDD7CED64FE}"/>
          </ac:picMkLst>
        </pc:picChg>
      </pc:sldChg>
      <pc:sldChg chg="addSp delSp modSp mod">
        <pc:chgData name="Salima  Ben Najem" userId="5d5d9c33-4a8f-4fad-a74b-e23ae769dead" providerId="ADAL" clId="{3B2DA2D5-F576-45EC-96B1-60930CA05631}" dt="2026-05-05T06:33:05.502" v="1781" actId="20577"/>
        <pc:sldMkLst>
          <pc:docMk/>
          <pc:sldMk cId="2599601088" sldId="1103"/>
        </pc:sldMkLst>
        <pc:spChg chg="del">
          <ac:chgData name="Salima  Ben Najem" userId="5d5d9c33-4a8f-4fad-a74b-e23ae769dead" providerId="ADAL" clId="{3B2DA2D5-F576-45EC-96B1-60930CA05631}" dt="2026-05-04T17:23:30.321" v="1380" actId="478"/>
          <ac:spMkLst>
            <pc:docMk/>
            <pc:sldMk cId="2599601088" sldId="1103"/>
            <ac:spMk id="8" creationId="{A5E8DE62-BC77-D797-9170-052484C72614}"/>
          </ac:spMkLst>
        </pc:spChg>
        <pc:spChg chg="add mod">
          <ac:chgData name="Salima  Ben Najem" userId="5d5d9c33-4a8f-4fad-a74b-e23ae769dead" providerId="ADAL" clId="{3B2DA2D5-F576-45EC-96B1-60930CA05631}" dt="2026-05-05T00:14:36.967" v="1769" actId="14100"/>
          <ac:spMkLst>
            <pc:docMk/>
            <pc:sldMk cId="2599601088" sldId="1103"/>
            <ac:spMk id="8" creationId="{E49A4D43-2B1B-E31C-E8F3-801E6BE06471}"/>
          </ac:spMkLst>
        </pc:spChg>
        <pc:spChg chg="add del mod">
          <ac:chgData name="Salima  Ben Najem" userId="5d5d9c33-4a8f-4fad-a74b-e23ae769dead" providerId="ADAL" clId="{3B2DA2D5-F576-45EC-96B1-60930CA05631}" dt="2026-05-05T00:14:25.300" v="1767" actId="478"/>
          <ac:spMkLst>
            <pc:docMk/>
            <pc:sldMk cId="2599601088" sldId="1103"/>
            <ac:spMk id="9" creationId="{D844E0D1-EC52-65C7-C3D8-A1059A6B9B0B}"/>
          </ac:spMkLst>
        </pc:spChg>
        <pc:spChg chg="add del mod">
          <ac:chgData name="Salima  Ben Najem" userId="5d5d9c33-4a8f-4fad-a74b-e23ae769dead" providerId="ADAL" clId="{3B2DA2D5-F576-45EC-96B1-60930CA05631}" dt="2026-05-05T00:14:25.300" v="1767" actId="478"/>
          <ac:spMkLst>
            <pc:docMk/>
            <pc:sldMk cId="2599601088" sldId="1103"/>
            <ac:spMk id="12" creationId="{FC269ADB-4A91-8A30-6EF0-7639416974CA}"/>
          </ac:spMkLst>
        </pc:spChg>
        <pc:spChg chg="add del mod">
          <ac:chgData name="Salima  Ben Najem" userId="5d5d9c33-4a8f-4fad-a74b-e23ae769dead" providerId="ADAL" clId="{3B2DA2D5-F576-45EC-96B1-60930CA05631}" dt="2026-05-05T00:14:25.300" v="1767" actId="478"/>
          <ac:spMkLst>
            <pc:docMk/>
            <pc:sldMk cId="2599601088" sldId="1103"/>
            <ac:spMk id="13" creationId="{BBBE6BB1-D67B-FE06-18E7-7ACA30534EA3}"/>
          </ac:spMkLst>
        </pc:spChg>
        <pc:spChg chg="add mod">
          <ac:chgData name="Salima  Ben Najem" userId="5d5d9c33-4a8f-4fad-a74b-e23ae769dead" providerId="ADAL" clId="{3B2DA2D5-F576-45EC-96B1-60930CA05631}" dt="2026-05-05T06:33:05.502" v="1781" actId="20577"/>
          <ac:spMkLst>
            <pc:docMk/>
            <pc:sldMk cId="2599601088" sldId="1103"/>
            <ac:spMk id="14" creationId="{238CDFAF-D088-297D-6364-06D9CC891F6F}"/>
          </ac:spMkLst>
        </pc:spChg>
        <pc:spChg chg="del">
          <ac:chgData name="Salima  Ben Najem" userId="5d5d9c33-4a8f-4fad-a74b-e23ae769dead" providerId="ADAL" clId="{3B2DA2D5-F576-45EC-96B1-60930CA05631}" dt="2026-05-04T17:23:30.321" v="1380" actId="478"/>
          <ac:spMkLst>
            <pc:docMk/>
            <pc:sldMk cId="2599601088" sldId="1103"/>
            <ac:spMk id="14" creationId="{A4602858-425A-EA57-851D-A7B30708A1C0}"/>
          </ac:spMkLst>
        </pc:spChg>
        <pc:spChg chg="del">
          <ac:chgData name="Salima  Ben Najem" userId="5d5d9c33-4a8f-4fad-a74b-e23ae769dead" providerId="ADAL" clId="{3B2DA2D5-F576-45EC-96B1-60930CA05631}" dt="2026-05-04T17:23:30.321" v="1380" actId="478"/>
          <ac:spMkLst>
            <pc:docMk/>
            <pc:sldMk cId="2599601088" sldId="1103"/>
            <ac:spMk id="15" creationId="{E5E332AA-045E-8260-96C9-B56E7A504381}"/>
          </ac:spMkLst>
        </pc:spChg>
        <pc:spChg chg="add mod ord">
          <ac:chgData name="Salima  Ben Najem" userId="5d5d9c33-4a8f-4fad-a74b-e23ae769dead" providerId="ADAL" clId="{3B2DA2D5-F576-45EC-96B1-60930CA05631}" dt="2026-05-05T00:15:29.076" v="1775" actId="167"/>
          <ac:spMkLst>
            <pc:docMk/>
            <pc:sldMk cId="2599601088" sldId="1103"/>
            <ac:spMk id="18" creationId="{B4AFE955-09E3-8497-2CC2-2E6AFC07B96C}"/>
          </ac:spMkLst>
        </pc:spChg>
        <pc:picChg chg="add mod">
          <ac:chgData name="Salima  Ben Najem" userId="5d5d9c33-4a8f-4fad-a74b-e23ae769dead" providerId="ADAL" clId="{3B2DA2D5-F576-45EC-96B1-60930CA05631}" dt="2026-05-05T00:14:36.967" v="1769" actId="14100"/>
          <ac:picMkLst>
            <pc:docMk/>
            <pc:sldMk cId="2599601088" sldId="1103"/>
            <ac:picMk id="15" creationId="{F0EE7A24-6693-FBA6-781E-A70B6FBCB94B}"/>
          </ac:picMkLst>
        </pc:picChg>
        <pc:picChg chg="add mod">
          <ac:chgData name="Salima  Ben Najem" userId="5d5d9c33-4a8f-4fad-a74b-e23ae769dead" providerId="ADAL" clId="{3B2DA2D5-F576-45EC-96B1-60930CA05631}" dt="2026-05-05T00:14:36.967" v="1769" actId="14100"/>
          <ac:picMkLst>
            <pc:docMk/>
            <pc:sldMk cId="2599601088" sldId="1103"/>
            <ac:picMk id="16" creationId="{AA83F49E-76B0-F0B7-CD4A-611563F4B656}"/>
          </ac:picMkLst>
        </pc:picChg>
        <pc:picChg chg="del">
          <ac:chgData name="Salima  Ben Najem" userId="5d5d9c33-4a8f-4fad-a74b-e23ae769dead" providerId="ADAL" clId="{3B2DA2D5-F576-45EC-96B1-60930CA05631}" dt="2026-05-05T00:14:25.300" v="1767" actId="478"/>
          <ac:picMkLst>
            <pc:docMk/>
            <pc:sldMk cId="2599601088" sldId="1103"/>
            <ac:picMk id="17" creationId="{5BC49496-749E-059B-BE49-93F0C13C12E0}"/>
          </ac:picMkLst>
        </pc:picChg>
      </pc:sldChg>
      <pc:sldChg chg="addSp delSp modSp mod">
        <pc:chgData name="Salima  Ben Najem" userId="5d5d9c33-4a8f-4fad-a74b-e23ae769dead" providerId="ADAL" clId="{3B2DA2D5-F576-45EC-96B1-60930CA05631}" dt="2026-05-05T06:33:16.108" v="1784" actId="20577"/>
        <pc:sldMkLst>
          <pc:docMk/>
          <pc:sldMk cId="354532769" sldId="1104"/>
        </pc:sldMkLst>
        <pc:spChg chg="del">
          <ac:chgData name="Salima  Ben Najem" userId="5d5d9c33-4a8f-4fad-a74b-e23ae769dead" providerId="ADAL" clId="{3B2DA2D5-F576-45EC-96B1-60930CA05631}" dt="2026-05-04T17:23:44.732" v="1382" actId="478"/>
          <ac:spMkLst>
            <pc:docMk/>
            <pc:sldMk cId="354532769" sldId="1104"/>
            <ac:spMk id="3" creationId="{499B64A0-47DC-23F3-4DE6-5F9C65C561AD}"/>
          </ac:spMkLst>
        </pc:spChg>
        <pc:spChg chg="add mod">
          <ac:chgData name="Salima  Ben Najem" userId="5d5d9c33-4a8f-4fad-a74b-e23ae769dead" providerId="ADAL" clId="{3B2DA2D5-F576-45EC-96B1-60930CA05631}" dt="2026-05-05T00:14:49.957" v="1771"/>
          <ac:spMkLst>
            <pc:docMk/>
            <pc:sldMk cId="354532769" sldId="1104"/>
            <ac:spMk id="3" creationId="{D4E08D4B-A65E-10E7-114D-FE04C533989A}"/>
          </ac:spMkLst>
        </pc:spChg>
        <pc:spChg chg="add del mod">
          <ac:chgData name="Salima  Ben Najem" userId="5d5d9c33-4a8f-4fad-a74b-e23ae769dead" providerId="ADAL" clId="{3B2DA2D5-F576-45EC-96B1-60930CA05631}" dt="2026-05-05T00:14:49.161" v="1770" actId="478"/>
          <ac:spMkLst>
            <pc:docMk/>
            <pc:sldMk cId="354532769" sldId="1104"/>
            <ac:spMk id="5" creationId="{F1B58A87-7884-1ABA-D5B4-2F5488FC2767}"/>
          </ac:spMkLst>
        </pc:spChg>
        <pc:spChg chg="add del mod">
          <ac:chgData name="Salima  Ben Najem" userId="5d5d9c33-4a8f-4fad-a74b-e23ae769dead" providerId="ADAL" clId="{3B2DA2D5-F576-45EC-96B1-60930CA05631}" dt="2026-05-05T00:14:49.161" v="1770" actId="478"/>
          <ac:spMkLst>
            <pc:docMk/>
            <pc:sldMk cId="354532769" sldId="1104"/>
            <ac:spMk id="7" creationId="{035BD892-A5B3-CFDB-ACC8-D6F9FF6759E8}"/>
          </ac:spMkLst>
        </pc:spChg>
        <pc:spChg chg="del">
          <ac:chgData name="Salima  Ben Najem" userId="5d5d9c33-4a8f-4fad-a74b-e23ae769dead" providerId="ADAL" clId="{3B2DA2D5-F576-45EC-96B1-60930CA05631}" dt="2026-05-04T17:23:44.732" v="1382" actId="478"/>
          <ac:spMkLst>
            <pc:docMk/>
            <pc:sldMk cId="354532769" sldId="1104"/>
            <ac:spMk id="8" creationId="{00923345-F974-FA70-D3B7-DCB145B48444}"/>
          </ac:spMkLst>
        </pc:spChg>
        <pc:spChg chg="add mod">
          <ac:chgData name="Salima  Ben Najem" userId="5d5d9c33-4a8f-4fad-a74b-e23ae769dead" providerId="ADAL" clId="{3B2DA2D5-F576-45EC-96B1-60930CA05631}" dt="2026-05-05T00:14:49.957" v="1771"/>
          <ac:spMkLst>
            <pc:docMk/>
            <pc:sldMk cId="354532769" sldId="1104"/>
            <ac:spMk id="8" creationId="{450CE592-800E-234B-F939-1D8431027C5E}"/>
          </ac:spMkLst>
        </pc:spChg>
        <pc:spChg chg="del">
          <ac:chgData name="Salima  Ben Najem" userId="5d5d9c33-4a8f-4fad-a74b-e23ae769dead" providerId="ADAL" clId="{3B2DA2D5-F576-45EC-96B1-60930CA05631}" dt="2026-05-04T17:23:44.732" v="1382" actId="478"/>
          <ac:spMkLst>
            <pc:docMk/>
            <pc:sldMk cId="354532769" sldId="1104"/>
            <ac:spMk id="9" creationId="{49E69ABB-EA78-66F9-5B70-6DAAD6B6424B}"/>
          </ac:spMkLst>
        </pc:spChg>
        <pc:spChg chg="add del mod">
          <ac:chgData name="Salima  Ben Najem" userId="5d5d9c33-4a8f-4fad-a74b-e23ae769dead" providerId="ADAL" clId="{3B2DA2D5-F576-45EC-96B1-60930CA05631}" dt="2026-05-05T00:14:58.241" v="1772" actId="478"/>
          <ac:spMkLst>
            <pc:docMk/>
            <pc:sldMk cId="354532769" sldId="1104"/>
            <ac:spMk id="10" creationId="{878F673C-7E0A-E0EE-39F6-43F9F2F7E8D0}"/>
          </ac:spMkLst>
        </pc:spChg>
        <pc:spChg chg="add mod">
          <ac:chgData name="Salima  Ben Najem" userId="5d5d9c33-4a8f-4fad-a74b-e23ae769dead" providerId="ADAL" clId="{3B2DA2D5-F576-45EC-96B1-60930CA05631}" dt="2026-05-05T00:15:14.975" v="1773"/>
          <ac:spMkLst>
            <pc:docMk/>
            <pc:sldMk cId="354532769" sldId="1104"/>
            <ac:spMk id="14" creationId="{C66C7320-B53F-A40D-F9F1-05BE716B0221}"/>
          </ac:spMkLst>
        </pc:spChg>
        <pc:spChg chg="add mod">
          <ac:chgData name="Salima  Ben Najem" userId="5d5d9c33-4a8f-4fad-a74b-e23ae769dead" providerId="ADAL" clId="{3B2DA2D5-F576-45EC-96B1-60930CA05631}" dt="2026-05-05T06:33:16.108" v="1784" actId="20577"/>
          <ac:spMkLst>
            <pc:docMk/>
            <pc:sldMk cId="354532769" sldId="1104"/>
            <ac:spMk id="21" creationId="{2C30F0FC-175E-9022-D4C1-2B80C41303EE}"/>
          </ac:spMkLst>
        </pc:spChg>
        <pc:picChg chg="add mod">
          <ac:chgData name="Salima  Ben Najem" userId="5d5d9c33-4a8f-4fad-a74b-e23ae769dead" providerId="ADAL" clId="{3B2DA2D5-F576-45EC-96B1-60930CA05631}" dt="2026-05-05T00:14:49.957" v="1771"/>
          <ac:picMkLst>
            <pc:docMk/>
            <pc:sldMk cId="354532769" sldId="1104"/>
            <ac:picMk id="9" creationId="{255B7FD5-7F8E-A986-37C4-D35662E12927}"/>
          </ac:picMkLst>
        </pc:picChg>
        <pc:picChg chg="add mod">
          <ac:chgData name="Salima  Ben Najem" userId="5d5d9c33-4a8f-4fad-a74b-e23ae769dead" providerId="ADAL" clId="{3B2DA2D5-F576-45EC-96B1-60930CA05631}" dt="2026-05-05T00:14:49.957" v="1771"/>
          <ac:picMkLst>
            <pc:docMk/>
            <pc:sldMk cId="354532769" sldId="1104"/>
            <ac:picMk id="11" creationId="{74B12C49-727D-800D-C635-ED9E2FAD2C43}"/>
          </ac:picMkLst>
        </pc:picChg>
      </pc:sldChg>
      <pc:sldChg chg="modSp mod">
        <pc:chgData name="Salima  Ben Najem" userId="5d5d9c33-4a8f-4fad-a74b-e23ae769dead" providerId="ADAL" clId="{3B2DA2D5-F576-45EC-96B1-60930CA05631}" dt="2026-05-04T16:58:23.110" v="706" actId="20577"/>
        <pc:sldMkLst>
          <pc:docMk/>
          <pc:sldMk cId="1811792765" sldId="1107"/>
        </pc:sldMkLst>
        <pc:spChg chg="mod">
          <ac:chgData name="Salima  Ben Najem" userId="5d5d9c33-4a8f-4fad-a74b-e23ae769dead" providerId="ADAL" clId="{3B2DA2D5-F576-45EC-96B1-60930CA05631}" dt="2026-05-04T16:58:23.110" v="706" actId="20577"/>
          <ac:spMkLst>
            <pc:docMk/>
            <pc:sldMk cId="1811792765" sldId="1107"/>
            <ac:spMk id="2" creationId="{7A6C5016-4834-C47B-D0E9-4091A4BF4019}"/>
          </ac:spMkLst>
        </pc:spChg>
        <pc:spChg chg="mod">
          <ac:chgData name="Salima  Ben Najem" userId="5d5d9c33-4a8f-4fad-a74b-e23ae769dead" providerId="ADAL" clId="{3B2DA2D5-F576-45EC-96B1-60930CA05631}" dt="2026-05-04T16:57:58.685" v="647" actId="20577"/>
          <ac:spMkLst>
            <pc:docMk/>
            <pc:sldMk cId="1811792765" sldId="1107"/>
            <ac:spMk id="3" creationId="{77B4038E-9551-928D-A633-AEDCF59830EC}"/>
          </ac:spMkLst>
        </pc:spChg>
      </pc:sldChg>
      <pc:sldChg chg="modSp mod">
        <pc:chgData name="Salima  Ben Najem" userId="5d5d9c33-4a8f-4fad-a74b-e23ae769dead" providerId="ADAL" clId="{3B2DA2D5-F576-45EC-96B1-60930CA05631}" dt="2026-05-04T16:56:47.974" v="638" actId="20577"/>
        <pc:sldMkLst>
          <pc:docMk/>
          <pc:sldMk cId="1897251234" sldId="1108"/>
        </pc:sldMkLst>
        <pc:spChg chg="mod">
          <ac:chgData name="Salima  Ben Najem" userId="5d5d9c33-4a8f-4fad-a74b-e23ae769dead" providerId="ADAL" clId="{3B2DA2D5-F576-45EC-96B1-60930CA05631}" dt="2026-05-04T16:56:47.974" v="638" actId="20577"/>
          <ac:spMkLst>
            <pc:docMk/>
            <pc:sldMk cId="1897251234" sldId="1108"/>
            <ac:spMk id="2" creationId="{C2A69CF0-AD90-1CBB-7057-B6E00B7169C7}"/>
          </ac:spMkLst>
        </pc:spChg>
        <pc:spChg chg="mod">
          <ac:chgData name="Salima  Ben Najem" userId="5d5d9c33-4a8f-4fad-a74b-e23ae769dead" providerId="ADAL" clId="{3B2DA2D5-F576-45EC-96B1-60930CA05631}" dt="2026-05-04T16:56:20.503" v="584" actId="207"/>
          <ac:spMkLst>
            <pc:docMk/>
            <pc:sldMk cId="1897251234" sldId="1108"/>
            <ac:spMk id="5" creationId="{C2C85C37-2844-1E17-06A1-9BE624419057}"/>
          </ac:spMkLst>
        </pc:spChg>
      </pc:sldChg>
      <pc:sldChg chg="modSp mod">
        <pc:chgData name="Salima  Ben Najem" userId="5d5d9c33-4a8f-4fad-a74b-e23ae769dead" providerId="ADAL" clId="{3B2DA2D5-F576-45EC-96B1-60930CA05631}" dt="2026-05-04T17:02:03.880" v="933" actId="1037"/>
        <pc:sldMkLst>
          <pc:docMk/>
          <pc:sldMk cId="3704933713" sldId="1109"/>
        </pc:sldMkLst>
        <pc:spChg chg="mod">
          <ac:chgData name="Salima  Ben Najem" userId="5d5d9c33-4a8f-4fad-a74b-e23ae769dead" providerId="ADAL" clId="{3B2DA2D5-F576-45EC-96B1-60930CA05631}" dt="2026-05-04T17:02:03.880" v="933" actId="1037"/>
          <ac:spMkLst>
            <pc:docMk/>
            <pc:sldMk cId="3704933713" sldId="1109"/>
            <ac:spMk id="2" creationId="{216560D5-0D48-1DED-C3F0-86D8F815089A}"/>
          </ac:spMkLst>
        </pc:spChg>
        <pc:spChg chg="mod">
          <ac:chgData name="Salima  Ben Najem" userId="5d5d9c33-4a8f-4fad-a74b-e23ae769dead" providerId="ADAL" clId="{3B2DA2D5-F576-45EC-96B1-60930CA05631}" dt="2026-05-04T17:01:22.364" v="869" actId="20577"/>
          <ac:spMkLst>
            <pc:docMk/>
            <pc:sldMk cId="3704933713" sldId="1109"/>
            <ac:spMk id="3" creationId="{809B4766-81D4-3040-3D45-19BF4CBCA723}"/>
          </ac:spMkLst>
        </pc:spChg>
      </pc:sldChg>
      <pc:sldChg chg="modSp mod">
        <pc:chgData name="Salima  Ben Najem" userId="5d5d9c33-4a8f-4fad-a74b-e23ae769dead" providerId="ADAL" clId="{3B2DA2D5-F576-45EC-96B1-60930CA05631}" dt="2026-05-04T17:03:21.370" v="979" actId="20577"/>
        <pc:sldMkLst>
          <pc:docMk/>
          <pc:sldMk cId="3810530637" sldId="1110"/>
        </pc:sldMkLst>
        <pc:spChg chg="mod">
          <ac:chgData name="Salima  Ben Najem" userId="5d5d9c33-4a8f-4fad-a74b-e23ae769dead" providerId="ADAL" clId="{3B2DA2D5-F576-45EC-96B1-60930CA05631}" dt="2026-05-04T17:03:06.203" v="942" actId="108"/>
          <ac:spMkLst>
            <pc:docMk/>
            <pc:sldMk cId="3810530637" sldId="1110"/>
            <ac:spMk id="2" creationId="{A7193B57-2FDF-DFB8-1A9A-4E8E5099B951}"/>
          </ac:spMkLst>
        </pc:spChg>
        <pc:spChg chg="mod">
          <ac:chgData name="Salima  Ben Najem" userId="5d5d9c33-4a8f-4fad-a74b-e23ae769dead" providerId="ADAL" clId="{3B2DA2D5-F576-45EC-96B1-60930CA05631}" dt="2026-05-04T17:03:21.370" v="979" actId="20577"/>
          <ac:spMkLst>
            <pc:docMk/>
            <pc:sldMk cId="3810530637" sldId="1110"/>
            <ac:spMk id="7" creationId="{C6D07F23-BC23-B563-D04D-0A93EF1A9445}"/>
          </ac:spMkLst>
        </pc:spChg>
      </pc:sldChg>
      <pc:sldChg chg="modSp mod">
        <pc:chgData name="Salima  Ben Najem" userId="5d5d9c33-4a8f-4fad-a74b-e23ae769dead" providerId="ADAL" clId="{3B2DA2D5-F576-45EC-96B1-60930CA05631}" dt="2026-05-04T17:04:48.143" v="1048" actId="20577"/>
        <pc:sldMkLst>
          <pc:docMk/>
          <pc:sldMk cId="1048342603" sldId="1111"/>
        </pc:sldMkLst>
        <pc:spChg chg="mod">
          <ac:chgData name="Salima  Ben Najem" userId="5d5d9c33-4a8f-4fad-a74b-e23ae769dead" providerId="ADAL" clId="{3B2DA2D5-F576-45EC-96B1-60930CA05631}" dt="2026-05-04T17:04:48.143" v="1048" actId="20577"/>
          <ac:spMkLst>
            <pc:docMk/>
            <pc:sldMk cId="1048342603" sldId="1111"/>
            <ac:spMk id="2" creationId="{9F94681C-C8F8-5895-7DAB-66122E8E040D}"/>
          </ac:spMkLst>
        </pc:spChg>
        <pc:spChg chg="mod">
          <ac:chgData name="Salima  Ben Najem" userId="5d5d9c33-4a8f-4fad-a74b-e23ae769dead" providerId="ADAL" clId="{3B2DA2D5-F576-45EC-96B1-60930CA05631}" dt="2026-05-04T17:04:23.948" v="993" actId="20577"/>
          <ac:spMkLst>
            <pc:docMk/>
            <pc:sldMk cId="1048342603" sldId="1111"/>
            <ac:spMk id="3" creationId="{8459B54F-911C-FE03-A9CA-CC8CE1E5FBB1}"/>
          </ac:spMkLst>
        </pc:spChg>
      </pc:sldChg>
      <pc:sldChg chg="modSp mod">
        <pc:chgData name="Salima  Ben Najem" userId="5d5d9c33-4a8f-4fad-a74b-e23ae769dead" providerId="ADAL" clId="{3B2DA2D5-F576-45EC-96B1-60930CA05631}" dt="2026-05-04T17:06:21.448" v="1099" actId="108"/>
        <pc:sldMkLst>
          <pc:docMk/>
          <pc:sldMk cId="683216518" sldId="1112"/>
        </pc:sldMkLst>
        <pc:spChg chg="mod">
          <ac:chgData name="Salima  Ben Najem" userId="5d5d9c33-4a8f-4fad-a74b-e23ae769dead" providerId="ADAL" clId="{3B2DA2D5-F576-45EC-96B1-60930CA05631}" dt="2026-05-04T17:06:21.448" v="1099" actId="108"/>
          <ac:spMkLst>
            <pc:docMk/>
            <pc:sldMk cId="683216518" sldId="1112"/>
            <ac:spMk id="2" creationId="{F5181E67-F997-2CBC-A8B9-A47F988D1577}"/>
          </ac:spMkLst>
        </pc:spChg>
        <pc:spChg chg="mod">
          <ac:chgData name="Salima  Ben Najem" userId="5d5d9c33-4a8f-4fad-a74b-e23ae769dead" providerId="ADAL" clId="{3B2DA2D5-F576-45EC-96B1-60930CA05631}" dt="2026-05-04T17:06:00.606" v="1098" actId="108"/>
          <ac:spMkLst>
            <pc:docMk/>
            <pc:sldMk cId="683216518" sldId="1112"/>
            <ac:spMk id="7" creationId="{3C8ED61F-7E98-47F8-7D5F-9CD92B674108}"/>
          </ac:spMkLst>
        </pc:spChg>
      </pc:sldChg>
      <pc:sldChg chg="addSp delSp modSp mod">
        <pc:chgData name="Salima  Ben Najem" userId="5d5d9c33-4a8f-4fad-a74b-e23ae769dead" providerId="ADAL" clId="{3B2DA2D5-F576-45EC-96B1-60930CA05631}" dt="2026-05-04T16:53:49.616" v="393"/>
        <pc:sldMkLst>
          <pc:docMk/>
          <pc:sldMk cId="1659264525" sldId="1113"/>
        </pc:sldMkLst>
        <pc:spChg chg="del mod">
          <ac:chgData name="Salima  Ben Najem" userId="5d5d9c33-4a8f-4fad-a74b-e23ae769dead" providerId="ADAL" clId="{3B2DA2D5-F576-45EC-96B1-60930CA05631}" dt="2026-05-04T16:53:48.843" v="392" actId="478"/>
          <ac:spMkLst>
            <pc:docMk/>
            <pc:sldMk cId="1659264525" sldId="1113"/>
            <ac:spMk id="4" creationId="{DAC0AE7C-E898-1A7A-8A58-7A1C1AB0ECA2}"/>
          </ac:spMkLst>
        </pc:spChg>
        <pc:spChg chg="add mod">
          <ac:chgData name="Salima  Ben Najem" userId="5d5d9c33-4a8f-4fad-a74b-e23ae769dead" providerId="ADAL" clId="{3B2DA2D5-F576-45EC-96B1-60930CA05631}" dt="2026-05-04T16:53:49.616" v="393"/>
          <ac:spMkLst>
            <pc:docMk/>
            <pc:sldMk cId="1659264525" sldId="1113"/>
            <ac:spMk id="5" creationId="{95388800-2460-AA32-FE0C-09BA9D3E31E3}"/>
          </ac:spMkLst>
        </pc:spChg>
      </pc:sldChg>
      <pc:sldChg chg="modSp mod">
        <pc:chgData name="Salima  Ben Najem" userId="5d5d9c33-4a8f-4fad-a74b-e23ae769dead" providerId="ADAL" clId="{3B2DA2D5-F576-45EC-96B1-60930CA05631}" dt="2026-05-04T17:07:38.929" v="1121" actId="108"/>
        <pc:sldMkLst>
          <pc:docMk/>
          <pc:sldMk cId="2096686548" sldId="1114"/>
        </pc:sldMkLst>
        <pc:spChg chg="mod">
          <ac:chgData name="Salima  Ben Najem" userId="5d5d9c33-4a8f-4fad-a74b-e23ae769dead" providerId="ADAL" clId="{3B2DA2D5-F576-45EC-96B1-60930CA05631}" dt="2026-05-04T17:07:38.929" v="1121" actId="108"/>
          <ac:spMkLst>
            <pc:docMk/>
            <pc:sldMk cId="2096686548" sldId="1114"/>
            <ac:spMk id="2" creationId="{92ADF528-8EBD-8E2B-6CB8-8FB336FCDCD4}"/>
          </ac:spMkLst>
        </pc:spChg>
        <pc:spChg chg="mod">
          <ac:chgData name="Salima  Ben Najem" userId="5d5d9c33-4a8f-4fad-a74b-e23ae769dead" providerId="ADAL" clId="{3B2DA2D5-F576-45EC-96B1-60930CA05631}" dt="2026-05-04T17:07:10.386" v="1115" actId="20577"/>
          <ac:spMkLst>
            <pc:docMk/>
            <pc:sldMk cId="2096686548" sldId="1114"/>
            <ac:spMk id="3" creationId="{0379EA61-21AC-8A67-D153-A6630B75DC34}"/>
          </ac:spMkLst>
        </pc:spChg>
      </pc:sldChg>
      <pc:sldChg chg="modSp mod">
        <pc:chgData name="Salima  Ben Najem" userId="5d5d9c33-4a8f-4fad-a74b-e23ae769dead" providerId="ADAL" clId="{3B2DA2D5-F576-45EC-96B1-60930CA05631}" dt="2026-05-04T17:09:19.743" v="1224" actId="20577"/>
        <pc:sldMkLst>
          <pc:docMk/>
          <pc:sldMk cId="629208420" sldId="1115"/>
        </pc:sldMkLst>
        <pc:spChg chg="mod">
          <ac:chgData name="Salima  Ben Najem" userId="5d5d9c33-4a8f-4fad-a74b-e23ae769dead" providerId="ADAL" clId="{3B2DA2D5-F576-45EC-96B1-60930CA05631}" dt="2026-05-04T17:08:57.790" v="1160" actId="108"/>
          <ac:spMkLst>
            <pc:docMk/>
            <pc:sldMk cId="629208420" sldId="1115"/>
            <ac:spMk id="2" creationId="{6D8AF31F-C68F-2C91-87AC-7DE66A0F9CBA}"/>
          </ac:spMkLst>
        </pc:spChg>
        <pc:spChg chg="mod">
          <ac:chgData name="Salima  Ben Najem" userId="5d5d9c33-4a8f-4fad-a74b-e23ae769dead" providerId="ADAL" clId="{3B2DA2D5-F576-45EC-96B1-60930CA05631}" dt="2026-05-04T17:09:19.743" v="1224" actId="20577"/>
          <ac:spMkLst>
            <pc:docMk/>
            <pc:sldMk cId="629208420" sldId="1115"/>
            <ac:spMk id="7" creationId="{4EC2E42B-1F02-C928-93D0-766D82B8D1A8}"/>
          </ac:spMkLst>
        </pc:spChg>
      </pc:sldChg>
    </pc:docChg>
  </pc:docChgLst>
</pc:chgInfo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11/05/2026</a:t>
            </a:fld>
            <a:endParaRPr lang="fr-MA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 dirty="0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940891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0B53E9-10A7-4137-8756-2E7D33D159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D0A5F3F9-032C-F460-8565-49C8E28F168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7DD33519-585A-132D-1FBC-B9DB7AA9ADD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2897B9B9-70DA-D487-8EF4-5E2A3F1DAEA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0913277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.png"/><Relationship Id="rId5" Type="http://schemas.microsoft.com/office/2007/relationships/hdphoto" Target="../media/hdphoto2.wdp"/><Relationship Id="rId4" Type="http://schemas.openxmlformats.org/officeDocument/2006/relationships/image" Target="../media/image4.png"/></Relationships>
</file>

<file path=ppt/slideLayouts/_rels/slideLayout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.png"/><Relationship Id="rId5" Type="http://schemas.microsoft.com/office/2007/relationships/hdphoto" Target="../media/hdphoto2.wdp"/><Relationship Id="rId4" Type="http://schemas.openxmlformats.org/officeDocument/2006/relationships/image" Target="../media/image4.png"/></Relationships>
</file>

<file path=ppt/slideLayouts/_rels/slideLayout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6.png"/><Relationship Id="rId5" Type="http://schemas.microsoft.com/office/2007/relationships/hdphoto" Target="../media/hdphoto3.wdp"/><Relationship Id="rId4" Type="http://schemas.openxmlformats.org/officeDocument/2006/relationships/image" Target="../media/image5.png"/><Relationship Id="rId9" Type="http://schemas.microsoft.com/office/2007/relationships/hdphoto" Target="../media/hdphoto2.wdp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5.png"/><Relationship Id="rId5" Type="http://schemas.microsoft.com/office/2007/relationships/hdphoto" Target="../media/hdphoto2.wdp"/><Relationship Id="rId4" Type="http://schemas.openxmlformats.org/officeDocument/2006/relationships/image" Target="../media/image4.png"/><Relationship Id="rId9" Type="http://schemas.microsoft.com/office/2007/relationships/hdphoto" Target="../media/hdphoto4.wdp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7.xml"/><Relationship Id="rId6" Type="http://schemas.openxmlformats.org/officeDocument/2006/relationships/image" Target="../media/image5.png"/><Relationship Id="rId5" Type="http://schemas.microsoft.com/office/2007/relationships/hdphoto" Target="../media/hdphoto2.wdp"/><Relationship Id="rId4" Type="http://schemas.openxmlformats.org/officeDocument/2006/relationships/image" Target="../media/image4.png"/><Relationship Id="rId9" Type="http://schemas.microsoft.com/office/2007/relationships/hdphoto" Target="../media/hdphoto4.wdp"/></Relationships>
</file>

<file path=ppt/slideLayouts/_rels/slideLayout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Master" Target="../slideMasters/slideMaster8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5.xml"/><Relationship Id="rId6" Type="http://schemas.openxmlformats.org/officeDocument/2006/relationships/image" Target="../media/image5.png"/><Relationship Id="rId5" Type="http://schemas.microsoft.com/office/2007/relationships/hdphoto" Target="../media/hdphoto2.wdp"/><Relationship Id="rId4" Type="http://schemas.openxmlformats.org/officeDocument/2006/relationships/image" Target="../media/image4.png"/><Relationship Id="rId9" Type="http://schemas.microsoft.com/office/2007/relationships/hdphoto" Target="../media/hdphoto4.wdp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bg>
      <p:bgPr>
        <a:blipFill dpi="0" rotWithShape="1">
          <a:blip r:embed="rId2">
            <a:lum/>
          </a:blip>
          <a:srcRect/>
          <a:stretch>
            <a:fillRect t="-1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897261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51495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085500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 dirty="0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6364343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22936595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340365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448502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358258"/>
            <a:ext cx="7248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Oral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32246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844755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873474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844755"/>
            <a:ext cx="11015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Écriture 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2296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2140331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674759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43267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340365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448502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358258"/>
            <a:ext cx="16482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Prise de parole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27597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844755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873474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844755"/>
            <a:ext cx="11432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Écriture 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723583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2140331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674759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054435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61856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560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Écriture 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7248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Oral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971338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786740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31441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561DAE33-9723-DC88-209D-81FEF439A195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2040385" y="1947285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4180F1CA-FF8B-83AE-82F6-FFE4FF2F87AB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4763616" y="1962000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167789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7222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759367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4152862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5">
            <a:extLst>
              <a:ext uri="{FF2B5EF4-FFF2-40B4-BE49-F238E27FC236}">
                <a16:creationId xmlns:a16="http://schemas.microsoft.com/office/drawing/2014/main" id="{11208264-EBBA-CD5B-581E-72DE1C201D2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211192" y="2160000"/>
            <a:ext cx="3140808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90946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941478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37879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851693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276888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4D61BF3-63D6-6113-434D-E22D0F0F1D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731056" y="3792776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955928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360517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639593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89528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734AB250-FAD4-9125-23E2-ECAE7378BE0F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425558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5B1196A7-DB74-F3CF-9EAB-3C47AC4C984D}"/>
              </a:ext>
            </a:extLst>
          </p:cNvPr>
          <p:cNvSpPr>
            <a:spLocks noGrp="1" noChangeAspect="1"/>
          </p:cNvSpPr>
          <p:nvPr>
            <p:ph type="media" sz="quarter" idx="11"/>
          </p:nvPr>
        </p:nvSpPr>
        <p:spPr>
          <a:xfrm>
            <a:off x="1101741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8B929772-088E-0E30-147B-C5F55ADA427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de l'élément multimédia 4">
            <a:extLst>
              <a:ext uri="{FF2B5EF4-FFF2-40B4-BE49-F238E27FC236}">
                <a16:creationId xmlns:a16="http://schemas.microsoft.com/office/drawing/2014/main" id="{5311BBD6-241A-3F44-9535-F2E9C92A04F2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1777924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353068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144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Ecriture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067294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52274F6-07EA-052B-D9C6-9BE258D5F8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5A175E23-799E-6DE0-F6F9-02D78F922EA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DFD8801C-D966-CA08-5553-A94A8606A16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376480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699870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939195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090947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04224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477980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98118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632643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976166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F4075D5-1BC9-1702-EA5C-D90B611B7D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C2B2EBE3-60B4-A88E-7734-282BC655292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518FEEA-7DA1-3C40-38E8-4E39DC78628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67327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597533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735704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05271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211438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299342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116529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74566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141636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52274F6-07EA-052B-D9C6-9BE258D5F8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5A175E23-799E-6DE0-F6F9-02D78F922EA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DFD8801C-D966-CA08-5553-A94A8606A16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520121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660036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346337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715902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09878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102415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14715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40244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129785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821431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561DAE33-9723-DC88-209D-81FEF439A195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2040385" y="1947285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4180F1CA-FF8B-83AE-82F6-FFE4FF2F87AB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4763616" y="1962000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53561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026748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301686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4152862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5">
            <a:extLst>
              <a:ext uri="{FF2B5EF4-FFF2-40B4-BE49-F238E27FC236}">
                <a16:creationId xmlns:a16="http://schemas.microsoft.com/office/drawing/2014/main" id="{11208264-EBBA-CD5B-581E-72DE1C201D2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211192" y="2160000"/>
            <a:ext cx="3140808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061121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263990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207920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885353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276888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4D61BF3-63D6-6113-434D-E22D0F0F1D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731056" y="3792776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612480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292530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592056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096419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734AB250-FAD4-9125-23E2-ECAE7378BE0F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425558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5B1196A7-DB74-F3CF-9EAB-3C47AC4C984D}"/>
              </a:ext>
            </a:extLst>
          </p:cNvPr>
          <p:cNvSpPr>
            <a:spLocks noGrp="1" noChangeAspect="1"/>
          </p:cNvSpPr>
          <p:nvPr>
            <p:ph type="media" sz="quarter" idx="11"/>
          </p:nvPr>
        </p:nvSpPr>
        <p:spPr>
          <a:xfrm>
            <a:off x="1101741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8B929772-088E-0E30-147B-C5F55ADA427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de l'élément multimédia 4">
            <a:extLst>
              <a:ext uri="{FF2B5EF4-FFF2-40B4-BE49-F238E27FC236}">
                <a16:creationId xmlns:a16="http://schemas.microsoft.com/office/drawing/2014/main" id="{5311BBD6-241A-3F44-9535-F2E9C92A04F2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1777924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532694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144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Ecriture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028386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840495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217374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673685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F10C282A-CDCD-9D0F-0138-0DFBC95D78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336599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67FAE67-18EE-F8EA-F8C6-84909F974C4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277504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497862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852000" y="2238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52000" y="417946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7160587" y="2233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7160587" y="4200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6">
            <a:extLst>
              <a:ext uri="{FF2B5EF4-FFF2-40B4-BE49-F238E27FC236}">
                <a16:creationId xmlns:a16="http://schemas.microsoft.com/office/drawing/2014/main" id="{A9AAD24C-7F8B-6686-8AD4-B5DF2813CF1B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5506293" y="3187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978949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122706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122706" y="41666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275199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275199" y="415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543828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768956" y="1802903"/>
            <a:ext cx="1423044" cy="1350495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6">
            <a:extLst>
              <a:ext uri="{FF2B5EF4-FFF2-40B4-BE49-F238E27FC236}">
                <a16:creationId xmlns:a16="http://schemas.microsoft.com/office/drawing/2014/main" id="{B7FD94A6-28B0-9955-E289-E405ACB9AE69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7108956" y="1802903"/>
            <a:ext cx="1423044" cy="1350495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6">
            <a:extLst>
              <a:ext uri="{FF2B5EF4-FFF2-40B4-BE49-F238E27FC236}">
                <a16:creationId xmlns:a16="http://schemas.microsoft.com/office/drawing/2014/main" id="{0C226263-C865-0772-0CF9-3B553CC145C1}"/>
              </a:ext>
            </a:extLst>
          </p:cNvPr>
          <p:cNvSpPr>
            <a:spLocks noGrp="1" noChangeAspect="1"/>
          </p:cNvSpPr>
          <p:nvPr>
            <p:ph type="pic" sz="quarter" idx="31"/>
          </p:nvPr>
        </p:nvSpPr>
        <p:spPr>
          <a:xfrm>
            <a:off x="4768956" y="3480276"/>
            <a:ext cx="1423044" cy="1350495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6">
            <a:extLst>
              <a:ext uri="{FF2B5EF4-FFF2-40B4-BE49-F238E27FC236}">
                <a16:creationId xmlns:a16="http://schemas.microsoft.com/office/drawing/2014/main" id="{8B4F1161-2824-68E8-4975-6126DCF35E65}"/>
              </a:ext>
            </a:extLst>
          </p:cNvPr>
          <p:cNvSpPr>
            <a:spLocks noGrp="1" noChangeAspect="1"/>
          </p:cNvSpPr>
          <p:nvPr>
            <p:ph type="pic" sz="quarter" idx="32"/>
          </p:nvPr>
        </p:nvSpPr>
        <p:spPr>
          <a:xfrm>
            <a:off x="7108956" y="3480276"/>
            <a:ext cx="1423044" cy="1350495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6">
            <a:extLst>
              <a:ext uri="{FF2B5EF4-FFF2-40B4-BE49-F238E27FC236}">
                <a16:creationId xmlns:a16="http://schemas.microsoft.com/office/drawing/2014/main" id="{26BD3BA5-CB00-807B-AB32-3C7BF1D21B74}"/>
              </a:ext>
            </a:extLst>
          </p:cNvPr>
          <p:cNvSpPr>
            <a:spLocks noGrp="1" noChangeAspect="1"/>
          </p:cNvSpPr>
          <p:nvPr>
            <p:ph type="pic" sz="quarter" idx="33"/>
          </p:nvPr>
        </p:nvSpPr>
        <p:spPr>
          <a:xfrm>
            <a:off x="4768956" y="5135922"/>
            <a:ext cx="1423044" cy="1350495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6">
            <a:extLst>
              <a:ext uri="{FF2B5EF4-FFF2-40B4-BE49-F238E27FC236}">
                <a16:creationId xmlns:a16="http://schemas.microsoft.com/office/drawing/2014/main" id="{BC5F490F-E24C-E0B1-44E4-34C9BB344C28}"/>
              </a:ext>
            </a:extLst>
          </p:cNvPr>
          <p:cNvSpPr>
            <a:spLocks noGrp="1" noChangeAspect="1"/>
          </p:cNvSpPr>
          <p:nvPr>
            <p:ph type="pic" sz="quarter" idx="34"/>
          </p:nvPr>
        </p:nvSpPr>
        <p:spPr>
          <a:xfrm>
            <a:off x="7108956" y="5135922"/>
            <a:ext cx="1423044" cy="1350495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126371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1832315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1832315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1832315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333A89-D6F9-00CE-FE8D-E6BB452D24F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887040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1890371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1890371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1890371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333A89-D6F9-00CE-FE8D-E6BB452D24F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DEFEDF2B-55A0-3D92-2B90-328B2D918BE5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3994942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6F83557E-1C52-59E9-48CE-EA6306972B1C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3994942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7576EF6C-B3F1-A7B8-D645-182669BC42FD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3994942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811830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8942" y="1972706"/>
            <a:ext cx="1456294" cy="1456294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730971" y="1972706"/>
            <a:ext cx="1456294" cy="1456294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753000" y="1972706"/>
            <a:ext cx="1456294" cy="1456294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775030" y="1972706"/>
            <a:ext cx="1456294" cy="1456294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42358F-8896-851F-CEA9-124CDEDB05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F1DDB8CB-39A2-DAB6-124F-83D9FDCA3CA7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708942" y="3545133"/>
            <a:ext cx="1456294" cy="1456294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032E51FE-C7D9-3883-7F7A-BFEC19D36C5E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2730971" y="3545133"/>
            <a:ext cx="1456294" cy="1456294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954FEF7-5F60-5B4B-84DF-A82F1F2ACD25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4753000" y="3545133"/>
            <a:ext cx="1456294" cy="1456294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D1C2B0FE-6323-21DA-17C8-E72AFF2B1DA2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775030" y="3545133"/>
            <a:ext cx="1456294" cy="1456294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6" name="Espace réservé pour une image  14">
            <a:extLst>
              <a:ext uri="{FF2B5EF4-FFF2-40B4-BE49-F238E27FC236}">
                <a16:creationId xmlns:a16="http://schemas.microsoft.com/office/drawing/2014/main" id="{F0C49881-4377-E6C4-DC29-F5C78D761D3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8942" y="5117560"/>
            <a:ext cx="1456294" cy="1456294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7" name="Espace réservé pour une image  14">
            <a:extLst>
              <a:ext uri="{FF2B5EF4-FFF2-40B4-BE49-F238E27FC236}">
                <a16:creationId xmlns:a16="http://schemas.microsoft.com/office/drawing/2014/main" id="{3FE32F3D-30FA-B64A-59BF-8E1031E43A9C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30971" y="5117560"/>
            <a:ext cx="1456294" cy="1456294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8" name="Espace réservé pour une image  14">
            <a:extLst>
              <a:ext uri="{FF2B5EF4-FFF2-40B4-BE49-F238E27FC236}">
                <a16:creationId xmlns:a16="http://schemas.microsoft.com/office/drawing/2014/main" id="{565D4B95-EEC3-C604-DD3F-E9EC9289CA4F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53000" y="5117560"/>
            <a:ext cx="1456294" cy="1456294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9" name="Espace réservé pour une image  14">
            <a:extLst>
              <a:ext uri="{FF2B5EF4-FFF2-40B4-BE49-F238E27FC236}">
                <a16:creationId xmlns:a16="http://schemas.microsoft.com/office/drawing/2014/main" id="{612BB425-D520-CE98-D8FF-0ED39620E73D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75030" y="5117560"/>
            <a:ext cx="1456294" cy="1456294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589893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428E5834-548B-D652-157E-208B38093FF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115792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7C368835-6DB2-85F0-55FD-9214C13576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679916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9C6B636-6593-118A-BEA5-17D0883C1D3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459654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561DAE33-9723-DC88-209D-81FEF439A195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2040385" y="1947285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4180F1CA-FF8B-83AE-82F6-FFE4FF2F87AB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4763616" y="1962000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691120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6BF5EC8E-33C0-8CD1-4178-A27468FE217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189668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8F6B11C-5CE6-0B37-8FF6-E129E4202DD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835232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D986620-A5D8-CA68-DFDC-766D68D43B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270937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FC887722-64B0-EEAB-57C5-92E07EE501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075680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F4075D5-1BC9-1702-EA5C-D90B611B7D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C2B2EBE3-60B4-A88E-7734-282BC655292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518FEEA-7DA1-3C40-38E8-4E39DC78628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220956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840588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708733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875680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70029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023270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444378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238124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532117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52274F6-07EA-052B-D9C6-9BE258D5F8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5A175E23-799E-6DE0-F6F9-02D78F922EA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DFD8801C-D966-CA08-5553-A94A8606A16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492520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049460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716572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779208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99290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020405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768091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807155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879800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52274F6-07EA-052B-D9C6-9BE258D5F8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5A175E23-799E-6DE0-F6F9-02D78F922EA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DFD8801C-D966-CA08-5553-A94A8606A16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697038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13042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306925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027020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40461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109467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583354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378158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851518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11/05/2026</a:t>
            </a:fld>
            <a:endParaRPr lang="fr-M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58286320"/>
      </p:ext>
    </p:extLst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11/05/2026</a:t>
            </a:fld>
            <a:endParaRPr lang="fr-M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84629317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11/05/2026</a:t>
            </a:fld>
            <a:endParaRPr lang="fr-M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23480660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11/05/2026</a:t>
            </a:fld>
            <a:endParaRPr lang="fr-MA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65399252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11/05/2026</a:t>
            </a:fld>
            <a:endParaRPr lang="fr-MA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95686212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11/05/2026</a:t>
            </a:fld>
            <a:endParaRPr lang="fr-MA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77739232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11/05/2026</a:t>
            </a:fld>
            <a:endParaRPr lang="fr-MA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88795006"/>
      </p:ext>
    </p:extLst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11/05/2026</a:t>
            </a:fld>
            <a:endParaRPr lang="fr-MA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0003797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 dirty="0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11/05/2026</a:t>
            </a:fld>
            <a:endParaRPr lang="fr-MA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62220099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11/05/2026</a:t>
            </a:fld>
            <a:endParaRPr lang="fr-M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61404033"/>
      </p:ext>
    </p:extLst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11/05/2026</a:t>
            </a:fld>
            <a:endParaRPr lang="fr-M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11208879"/>
      </p:ext>
    </p:extLst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046943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561DAE33-9723-DC88-209D-81FEF439A195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2040385" y="1947285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4180F1CA-FF8B-83AE-82F6-FFE4FF2F87AB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4763616" y="1962000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856498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037570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04053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4152862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5">
            <a:extLst>
              <a:ext uri="{FF2B5EF4-FFF2-40B4-BE49-F238E27FC236}">
                <a16:creationId xmlns:a16="http://schemas.microsoft.com/office/drawing/2014/main" id="{11208264-EBBA-CD5B-581E-72DE1C201D2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211192" y="2160000"/>
            <a:ext cx="3140808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811202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321172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516361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513026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276888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4D61BF3-63D6-6113-434D-E22D0F0F1D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731056" y="3792776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550240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436025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700565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926011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734AB250-FAD4-9125-23E2-ECAE7378BE0F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425558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5B1196A7-DB74-F3CF-9EAB-3C47AC4C984D}"/>
              </a:ext>
            </a:extLst>
          </p:cNvPr>
          <p:cNvSpPr>
            <a:spLocks noGrp="1" noChangeAspect="1"/>
          </p:cNvSpPr>
          <p:nvPr>
            <p:ph type="media" sz="quarter" idx="11"/>
          </p:nvPr>
        </p:nvSpPr>
        <p:spPr>
          <a:xfrm>
            <a:off x="1101741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8B929772-088E-0E30-147B-C5F55ADA427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de l'élément multimédia 4">
            <a:extLst>
              <a:ext uri="{FF2B5EF4-FFF2-40B4-BE49-F238E27FC236}">
                <a16:creationId xmlns:a16="http://schemas.microsoft.com/office/drawing/2014/main" id="{5311BBD6-241A-3F44-9535-F2E9C92A04F2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1777924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849080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144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Ecriture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731696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theme" Target="../theme/theme2.xml"/><Relationship Id="rId3" Type="http://schemas.openxmlformats.org/officeDocument/2006/relationships/slideLayout" Target="../slideLayouts/slideLayout5.xml"/><Relationship Id="rId7" Type="http://schemas.openxmlformats.org/officeDocument/2006/relationships/slideLayout" Target="../slideLayouts/slideLayout9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6" Type="http://schemas.openxmlformats.org/officeDocument/2006/relationships/slideLayout" Target="../slideLayouts/slideLayout8.xml"/><Relationship Id="rId5" Type="http://schemas.openxmlformats.org/officeDocument/2006/relationships/slideLayout" Target="../slideLayouts/slideLayout7.xml"/><Relationship Id="rId4" Type="http://schemas.openxmlformats.org/officeDocument/2006/relationships/slideLayout" Target="../slideLayouts/slideLayout6.xml"/><Relationship Id="rId9" Type="http://schemas.openxmlformats.org/officeDocument/2006/relationships/image" Target="../media/image2.jp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.xml"/><Relationship Id="rId13" Type="http://schemas.openxmlformats.org/officeDocument/2006/relationships/slideLayout" Target="../slideLayouts/slideLayout22.xml"/><Relationship Id="rId18" Type="http://schemas.openxmlformats.org/officeDocument/2006/relationships/image" Target="../media/image9.png"/><Relationship Id="rId3" Type="http://schemas.openxmlformats.org/officeDocument/2006/relationships/slideLayout" Target="../slideLayouts/slideLayout12.xml"/><Relationship Id="rId7" Type="http://schemas.openxmlformats.org/officeDocument/2006/relationships/slideLayout" Target="../slideLayouts/slideLayout16.xml"/><Relationship Id="rId12" Type="http://schemas.openxmlformats.org/officeDocument/2006/relationships/slideLayout" Target="../slideLayouts/slideLayout21.xml"/><Relationship Id="rId17" Type="http://schemas.openxmlformats.org/officeDocument/2006/relationships/image" Target="../media/image8.png"/><Relationship Id="rId2" Type="http://schemas.openxmlformats.org/officeDocument/2006/relationships/slideLayout" Target="../slideLayouts/slideLayout11.xml"/><Relationship Id="rId16" Type="http://schemas.openxmlformats.org/officeDocument/2006/relationships/image" Target="../media/image7.jpg"/><Relationship Id="rId1" Type="http://schemas.openxmlformats.org/officeDocument/2006/relationships/slideLayout" Target="../slideLayouts/slideLayout10.xml"/><Relationship Id="rId6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4.xml"/><Relationship Id="rId15" Type="http://schemas.openxmlformats.org/officeDocument/2006/relationships/theme" Target="../theme/theme3.xml"/><Relationship Id="rId10" Type="http://schemas.openxmlformats.org/officeDocument/2006/relationships/slideLayout" Target="../slideLayouts/slideLayout19.xml"/><Relationship Id="rId4" Type="http://schemas.openxmlformats.org/officeDocument/2006/relationships/slideLayout" Target="../slideLayouts/slideLayout13.xml"/><Relationship Id="rId9" Type="http://schemas.openxmlformats.org/officeDocument/2006/relationships/slideLayout" Target="../slideLayouts/slideLayout18.xml"/><Relationship Id="rId14" Type="http://schemas.openxmlformats.org/officeDocument/2006/relationships/slideLayout" Target="../slideLayouts/slideLayout2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13" Type="http://schemas.openxmlformats.org/officeDocument/2006/relationships/image" Target="../media/image10.png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12" Type="http://schemas.openxmlformats.org/officeDocument/2006/relationships/image" Target="../media/image8.png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image" Target="../media/image7.jpg"/><Relationship Id="rId5" Type="http://schemas.openxmlformats.org/officeDocument/2006/relationships/slideLayout" Target="../slideLayouts/slideLayout28.xml"/><Relationship Id="rId10" Type="http://schemas.openxmlformats.org/officeDocument/2006/relationships/theme" Target="../theme/theme4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Relationship Id="rId14" Type="http://schemas.openxmlformats.org/officeDocument/2006/relationships/image" Target="../media/image9.pn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0.xml"/><Relationship Id="rId13" Type="http://schemas.openxmlformats.org/officeDocument/2006/relationships/image" Target="../media/image10.png"/><Relationship Id="rId3" Type="http://schemas.openxmlformats.org/officeDocument/2006/relationships/slideLayout" Target="../slideLayouts/slideLayout35.xml"/><Relationship Id="rId7" Type="http://schemas.openxmlformats.org/officeDocument/2006/relationships/slideLayout" Target="../slideLayouts/slideLayout39.xml"/><Relationship Id="rId12" Type="http://schemas.openxmlformats.org/officeDocument/2006/relationships/image" Target="../media/image8.png"/><Relationship Id="rId2" Type="http://schemas.openxmlformats.org/officeDocument/2006/relationships/slideLayout" Target="../slideLayouts/slideLayout34.xml"/><Relationship Id="rId1" Type="http://schemas.openxmlformats.org/officeDocument/2006/relationships/slideLayout" Target="../slideLayouts/slideLayout33.xml"/><Relationship Id="rId6" Type="http://schemas.openxmlformats.org/officeDocument/2006/relationships/slideLayout" Target="../slideLayouts/slideLayout38.xml"/><Relationship Id="rId11" Type="http://schemas.openxmlformats.org/officeDocument/2006/relationships/image" Target="../media/image11.jpg"/><Relationship Id="rId5" Type="http://schemas.openxmlformats.org/officeDocument/2006/relationships/slideLayout" Target="../slideLayouts/slideLayout37.xml"/><Relationship Id="rId10" Type="http://schemas.openxmlformats.org/officeDocument/2006/relationships/theme" Target="../theme/theme5.xml"/><Relationship Id="rId4" Type="http://schemas.openxmlformats.org/officeDocument/2006/relationships/slideLayout" Target="../slideLayouts/slideLayout36.xml"/><Relationship Id="rId9" Type="http://schemas.openxmlformats.org/officeDocument/2006/relationships/slideLayout" Target="../slideLayouts/slideLayout41.xml"/><Relationship Id="rId14" Type="http://schemas.openxmlformats.org/officeDocument/2006/relationships/image" Target="../media/image9.pn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9.xml"/><Relationship Id="rId13" Type="http://schemas.openxmlformats.org/officeDocument/2006/relationships/image" Target="../media/image10.png"/><Relationship Id="rId3" Type="http://schemas.openxmlformats.org/officeDocument/2006/relationships/slideLayout" Target="../slideLayouts/slideLayout44.xml"/><Relationship Id="rId7" Type="http://schemas.openxmlformats.org/officeDocument/2006/relationships/slideLayout" Target="../slideLayouts/slideLayout48.xml"/><Relationship Id="rId12" Type="http://schemas.openxmlformats.org/officeDocument/2006/relationships/image" Target="../media/image8.png"/><Relationship Id="rId2" Type="http://schemas.openxmlformats.org/officeDocument/2006/relationships/slideLayout" Target="../slideLayouts/slideLayout43.xml"/><Relationship Id="rId1" Type="http://schemas.openxmlformats.org/officeDocument/2006/relationships/slideLayout" Target="../slideLayouts/slideLayout42.xml"/><Relationship Id="rId6" Type="http://schemas.openxmlformats.org/officeDocument/2006/relationships/slideLayout" Target="../slideLayouts/slideLayout47.xml"/><Relationship Id="rId11" Type="http://schemas.openxmlformats.org/officeDocument/2006/relationships/image" Target="../media/image7.jpg"/><Relationship Id="rId5" Type="http://schemas.openxmlformats.org/officeDocument/2006/relationships/slideLayout" Target="../slideLayouts/slideLayout46.xml"/><Relationship Id="rId10" Type="http://schemas.openxmlformats.org/officeDocument/2006/relationships/theme" Target="../theme/theme6.xml"/><Relationship Id="rId4" Type="http://schemas.openxmlformats.org/officeDocument/2006/relationships/slideLayout" Target="../slideLayouts/slideLayout45.xml"/><Relationship Id="rId9" Type="http://schemas.openxmlformats.org/officeDocument/2006/relationships/slideLayout" Target="../slideLayouts/slideLayout50.xml"/><Relationship Id="rId14" Type="http://schemas.openxmlformats.org/officeDocument/2006/relationships/image" Target="../media/image9.png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8.xml"/><Relationship Id="rId13" Type="http://schemas.openxmlformats.org/officeDocument/2006/relationships/slideLayout" Target="../slideLayouts/slideLayout63.xml"/><Relationship Id="rId18" Type="http://schemas.openxmlformats.org/officeDocument/2006/relationships/image" Target="../media/image9.png"/><Relationship Id="rId3" Type="http://schemas.openxmlformats.org/officeDocument/2006/relationships/slideLayout" Target="../slideLayouts/slideLayout53.xml"/><Relationship Id="rId7" Type="http://schemas.openxmlformats.org/officeDocument/2006/relationships/slideLayout" Target="../slideLayouts/slideLayout57.xml"/><Relationship Id="rId12" Type="http://schemas.openxmlformats.org/officeDocument/2006/relationships/slideLayout" Target="../slideLayouts/slideLayout62.xml"/><Relationship Id="rId17" Type="http://schemas.openxmlformats.org/officeDocument/2006/relationships/image" Target="../media/image8.png"/><Relationship Id="rId2" Type="http://schemas.openxmlformats.org/officeDocument/2006/relationships/slideLayout" Target="../slideLayouts/slideLayout52.xml"/><Relationship Id="rId16" Type="http://schemas.openxmlformats.org/officeDocument/2006/relationships/image" Target="../media/image7.jpg"/><Relationship Id="rId1" Type="http://schemas.openxmlformats.org/officeDocument/2006/relationships/slideLayout" Target="../slideLayouts/slideLayout51.xml"/><Relationship Id="rId6" Type="http://schemas.openxmlformats.org/officeDocument/2006/relationships/slideLayout" Target="../slideLayouts/slideLayout56.xml"/><Relationship Id="rId11" Type="http://schemas.openxmlformats.org/officeDocument/2006/relationships/slideLayout" Target="../slideLayouts/slideLayout61.xml"/><Relationship Id="rId5" Type="http://schemas.openxmlformats.org/officeDocument/2006/relationships/slideLayout" Target="../slideLayouts/slideLayout55.xml"/><Relationship Id="rId15" Type="http://schemas.openxmlformats.org/officeDocument/2006/relationships/theme" Target="../theme/theme7.xml"/><Relationship Id="rId10" Type="http://schemas.openxmlformats.org/officeDocument/2006/relationships/slideLayout" Target="../slideLayouts/slideLayout60.xml"/><Relationship Id="rId4" Type="http://schemas.openxmlformats.org/officeDocument/2006/relationships/slideLayout" Target="../slideLayouts/slideLayout54.xml"/><Relationship Id="rId9" Type="http://schemas.openxmlformats.org/officeDocument/2006/relationships/slideLayout" Target="../slideLayouts/slideLayout59.xml"/><Relationship Id="rId14" Type="http://schemas.openxmlformats.org/officeDocument/2006/relationships/slideLayout" Target="../slideLayouts/slideLayout64.xml"/></Relationships>
</file>

<file path=ppt/slideMasters/_rels/slideMaster8.xml.rels><?xml version="1.0" encoding="UTF-8" standalone="yes"?>
<Relationships xmlns="http://schemas.openxmlformats.org/package/2006/relationships"><Relationship Id="rId3" Type="http://schemas.openxmlformats.org/officeDocument/2006/relationships/theme" Target="../theme/theme8.xml"/><Relationship Id="rId2" Type="http://schemas.openxmlformats.org/officeDocument/2006/relationships/slideLayout" Target="../slideLayouts/slideLayout66.xml"/><Relationship Id="rId1" Type="http://schemas.openxmlformats.org/officeDocument/2006/relationships/slideLayout" Target="../slideLayouts/slideLayout65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13" Type="http://schemas.openxmlformats.org/officeDocument/2006/relationships/slideLayout" Target="../slideLayouts/slideLayout79.xml"/><Relationship Id="rId18" Type="http://schemas.openxmlformats.org/officeDocument/2006/relationships/image" Target="../media/image10.png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slideLayout" Target="../slideLayouts/slideLayout78.xml"/><Relationship Id="rId17" Type="http://schemas.openxmlformats.org/officeDocument/2006/relationships/image" Target="../media/image8.png"/><Relationship Id="rId2" Type="http://schemas.openxmlformats.org/officeDocument/2006/relationships/slideLayout" Target="../slideLayouts/slideLayout68.xml"/><Relationship Id="rId16" Type="http://schemas.openxmlformats.org/officeDocument/2006/relationships/image" Target="../media/image7.jpg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5" Type="http://schemas.openxmlformats.org/officeDocument/2006/relationships/theme" Target="../theme/theme9.xml"/><Relationship Id="rId10" Type="http://schemas.openxmlformats.org/officeDocument/2006/relationships/slideLayout" Target="../slideLayouts/slideLayout76.xml"/><Relationship Id="rId19" Type="http://schemas.openxmlformats.org/officeDocument/2006/relationships/image" Target="../media/image9.png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Relationship Id="rId14" Type="http://schemas.openxmlformats.org/officeDocument/2006/relationships/slideLayout" Target="../slideLayouts/slideLayout80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slideLayout" Target="../slideLayouts/slideLayout83.xml"/><Relationship Id="rId7" Type="http://schemas.openxmlformats.org/officeDocument/2006/relationships/image" Target="../media/image8.png"/><Relationship Id="rId2" Type="http://schemas.openxmlformats.org/officeDocument/2006/relationships/slideLayout" Target="../slideLayouts/slideLayout82.xml"/><Relationship Id="rId1" Type="http://schemas.openxmlformats.org/officeDocument/2006/relationships/slideLayout" Target="../slideLayouts/slideLayout81.xml"/><Relationship Id="rId6" Type="http://schemas.openxmlformats.org/officeDocument/2006/relationships/image" Target="../media/image7.jpg"/><Relationship Id="rId5" Type="http://schemas.openxmlformats.org/officeDocument/2006/relationships/theme" Target="../theme/theme10.xml"/><Relationship Id="rId4" Type="http://schemas.openxmlformats.org/officeDocument/2006/relationships/slideLayout" Target="../slideLayouts/slideLayout84.xml"/><Relationship Id="rId9" Type="http://schemas.openxmlformats.org/officeDocument/2006/relationships/image" Target="../media/image9.png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2.xml"/><Relationship Id="rId13" Type="http://schemas.openxmlformats.org/officeDocument/2006/relationships/image" Target="../media/image10.png"/><Relationship Id="rId3" Type="http://schemas.openxmlformats.org/officeDocument/2006/relationships/slideLayout" Target="../slideLayouts/slideLayout87.xml"/><Relationship Id="rId7" Type="http://schemas.openxmlformats.org/officeDocument/2006/relationships/slideLayout" Target="../slideLayouts/slideLayout91.xml"/><Relationship Id="rId12" Type="http://schemas.openxmlformats.org/officeDocument/2006/relationships/image" Target="../media/image8.png"/><Relationship Id="rId2" Type="http://schemas.openxmlformats.org/officeDocument/2006/relationships/slideLayout" Target="../slideLayouts/slideLayout86.xml"/><Relationship Id="rId1" Type="http://schemas.openxmlformats.org/officeDocument/2006/relationships/slideLayout" Target="../slideLayouts/slideLayout85.xml"/><Relationship Id="rId6" Type="http://schemas.openxmlformats.org/officeDocument/2006/relationships/slideLayout" Target="../slideLayouts/slideLayout90.xml"/><Relationship Id="rId11" Type="http://schemas.openxmlformats.org/officeDocument/2006/relationships/image" Target="../media/image11.jpg"/><Relationship Id="rId5" Type="http://schemas.openxmlformats.org/officeDocument/2006/relationships/slideLayout" Target="../slideLayouts/slideLayout89.xml"/><Relationship Id="rId10" Type="http://schemas.openxmlformats.org/officeDocument/2006/relationships/theme" Target="../theme/theme11.xml"/><Relationship Id="rId4" Type="http://schemas.openxmlformats.org/officeDocument/2006/relationships/slideLayout" Target="../slideLayouts/slideLayout88.xml"/><Relationship Id="rId9" Type="http://schemas.openxmlformats.org/officeDocument/2006/relationships/slideLayout" Target="../slideLayouts/slideLayout93.xml"/><Relationship Id="rId14" Type="http://schemas.openxmlformats.org/officeDocument/2006/relationships/image" Target="../media/image9.png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1.xml"/><Relationship Id="rId13" Type="http://schemas.openxmlformats.org/officeDocument/2006/relationships/image" Target="../media/image9.png"/><Relationship Id="rId3" Type="http://schemas.openxmlformats.org/officeDocument/2006/relationships/slideLayout" Target="../slideLayouts/slideLayout96.xml"/><Relationship Id="rId7" Type="http://schemas.openxmlformats.org/officeDocument/2006/relationships/slideLayout" Target="../slideLayouts/slideLayout100.xml"/><Relationship Id="rId12" Type="http://schemas.openxmlformats.org/officeDocument/2006/relationships/image" Target="../media/image8.png"/><Relationship Id="rId2" Type="http://schemas.openxmlformats.org/officeDocument/2006/relationships/slideLayout" Target="../slideLayouts/slideLayout95.xml"/><Relationship Id="rId1" Type="http://schemas.openxmlformats.org/officeDocument/2006/relationships/slideLayout" Target="../slideLayouts/slideLayout94.xml"/><Relationship Id="rId6" Type="http://schemas.openxmlformats.org/officeDocument/2006/relationships/slideLayout" Target="../slideLayouts/slideLayout99.xml"/><Relationship Id="rId11" Type="http://schemas.openxmlformats.org/officeDocument/2006/relationships/image" Target="../media/image7.jpg"/><Relationship Id="rId5" Type="http://schemas.openxmlformats.org/officeDocument/2006/relationships/slideLayout" Target="../slideLayouts/slideLayout98.xml"/><Relationship Id="rId10" Type="http://schemas.openxmlformats.org/officeDocument/2006/relationships/theme" Target="../theme/theme12.xml"/><Relationship Id="rId4" Type="http://schemas.openxmlformats.org/officeDocument/2006/relationships/slideLayout" Target="../slideLayouts/slideLayout97.xml"/><Relationship Id="rId9" Type="http://schemas.openxmlformats.org/officeDocument/2006/relationships/slideLayout" Target="../slideLayouts/slideLayout102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0.xml"/><Relationship Id="rId13" Type="http://schemas.openxmlformats.org/officeDocument/2006/relationships/image" Target="../media/image9.png"/><Relationship Id="rId3" Type="http://schemas.openxmlformats.org/officeDocument/2006/relationships/slideLayout" Target="../slideLayouts/slideLayout105.xml"/><Relationship Id="rId7" Type="http://schemas.openxmlformats.org/officeDocument/2006/relationships/slideLayout" Target="../slideLayouts/slideLayout109.xml"/><Relationship Id="rId12" Type="http://schemas.openxmlformats.org/officeDocument/2006/relationships/image" Target="../media/image8.png"/><Relationship Id="rId2" Type="http://schemas.openxmlformats.org/officeDocument/2006/relationships/slideLayout" Target="../slideLayouts/slideLayout104.xml"/><Relationship Id="rId1" Type="http://schemas.openxmlformats.org/officeDocument/2006/relationships/slideLayout" Target="../slideLayouts/slideLayout103.xml"/><Relationship Id="rId6" Type="http://schemas.openxmlformats.org/officeDocument/2006/relationships/slideLayout" Target="../slideLayouts/slideLayout108.xml"/><Relationship Id="rId11" Type="http://schemas.openxmlformats.org/officeDocument/2006/relationships/image" Target="../media/image7.jpg"/><Relationship Id="rId5" Type="http://schemas.openxmlformats.org/officeDocument/2006/relationships/slideLayout" Target="../slideLayouts/slideLayout107.xml"/><Relationship Id="rId10" Type="http://schemas.openxmlformats.org/officeDocument/2006/relationships/theme" Target="../theme/theme13.xml"/><Relationship Id="rId4" Type="http://schemas.openxmlformats.org/officeDocument/2006/relationships/slideLayout" Target="../slideLayouts/slideLayout106.xml"/><Relationship Id="rId9" Type="http://schemas.openxmlformats.org/officeDocument/2006/relationships/slideLayout" Target="../slideLayouts/slideLayout111.xml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9.xml"/><Relationship Id="rId3" Type="http://schemas.openxmlformats.org/officeDocument/2006/relationships/slideLayout" Target="../slideLayouts/slideLayout114.xml"/><Relationship Id="rId7" Type="http://schemas.openxmlformats.org/officeDocument/2006/relationships/slideLayout" Target="../slideLayouts/slideLayout118.xml"/><Relationship Id="rId12" Type="http://schemas.openxmlformats.org/officeDocument/2006/relationships/theme" Target="../theme/theme14.xml"/><Relationship Id="rId2" Type="http://schemas.openxmlformats.org/officeDocument/2006/relationships/slideLayout" Target="../slideLayouts/slideLayout113.xml"/><Relationship Id="rId1" Type="http://schemas.openxmlformats.org/officeDocument/2006/relationships/slideLayout" Target="../slideLayouts/slideLayout112.xml"/><Relationship Id="rId6" Type="http://schemas.openxmlformats.org/officeDocument/2006/relationships/slideLayout" Target="../slideLayouts/slideLayout117.xml"/><Relationship Id="rId11" Type="http://schemas.openxmlformats.org/officeDocument/2006/relationships/slideLayout" Target="../slideLayouts/slideLayout122.xml"/><Relationship Id="rId5" Type="http://schemas.openxmlformats.org/officeDocument/2006/relationships/slideLayout" Target="../slideLayouts/slideLayout116.xml"/><Relationship Id="rId10" Type="http://schemas.openxmlformats.org/officeDocument/2006/relationships/slideLayout" Target="../slideLayouts/slideLayout121.xml"/><Relationship Id="rId4" Type="http://schemas.openxmlformats.org/officeDocument/2006/relationships/slideLayout" Target="../slideLayouts/slideLayout115.xml"/><Relationship Id="rId9" Type="http://schemas.openxmlformats.org/officeDocument/2006/relationships/slideLayout" Target="../slideLayouts/slideLayout120.xml"/></Relationships>
</file>

<file path=ppt/slideMasters/_rels/slideMaster1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0.xml"/><Relationship Id="rId13" Type="http://schemas.openxmlformats.org/officeDocument/2006/relationships/slideLayout" Target="../slideLayouts/slideLayout135.xml"/><Relationship Id="rId18" Type="http://schemas.openxmlformats.org/officeDocument/2006/relationships/image" Target="../media/image10.png"/><Relationship Id="rId3" Type="http://schemas.openxmlformats.org/officeDocument/2006/relationships/slideLayout" Target="../slideLayouts/slideLayout125.xml"/><Relationship Id="rId7" Type="http://schemas.openxmlformats.org/officeDocument/2006/relationships/slideLayout" Target="../slideLayouts/slideLayout129.xml"/><Relationship Id="rId12" Type="http://schemas.openxmlformats.org/officeDocument/2006/relationships/slideLayout" Target="../slideLayouts/slideLayout134.xml"/><Relationship Id="rId17" Type="http://schemas.openxmlformats.org/officeDocument/2006/relationships/image" Target="../media/image8.png"/><Relationship Id="rId2" Type="http://schemas.openxmlformats.org/officeDocument/2006/relationships/slideLayout" Target="../slideLayouts/slideLayout124.xml"/><Relationship Id="rId16" Type="http://schemas.openxmlformats.org/officeDocument/2006/relationships/image" Target="../media/image7.jpg"/><Relationship Id="rId1" Type="http://schemas.openxmlformats.org/officeDocument/2006/relationships/slideLayout" Target="../slideLayouts/slideLayout123.xml"/><Relationship Id="rId6" Type="http://schemas.openxmlformats.org/officeDocument/2006/relationships/slideLayout" Target="../slideLayouts/slideLayout128.xml"/><Relationship Id="rId11" Type="http://schemas.openxmlformats.org/officeDocument/2006/relationships/slideLayout" Target="../slideLayouts/slideLayout133.xml"/><Relationship Id="rId5" Type="http://schemas.openxmlformats.org/officeDocument/2006/relationships/slideLayout" Target="../slideLayouts/slideLayout127.xml"/><Relationship Id="rId15" Type="http://schemas.openxmlformats.org/officeDocument/2006/relationships/theme" Target="../theme/theme15.xml"/><Relationship Id="rId10" Type="http://schemas.openxmlformats.org/officeDocument/2006/relationships/slideLayout" Target="../slideLayouts/slideLayout132.xml"/><Relationship Id="rId19" Type="http://schemas.openxmlformats.org/officeDocument/2006/relationships/image" Target="../media/image9.png"/><Relationship Id="rId4" Type="http://schemas.openxmlformats.org/officeDocument/2006/relationships/slideLayout" Target="../slideLayouts/slideLayout126.xml"/><Relationship Id="rId9" Type="http://schemas.openxmlformats.org/officeDocument/2006/relationships/slideLayout" Target="../slideLayouts/slideLayout131.xml"/><Relationship Id="rId14" Type="http://schemas.openxmlformats.org/officeDocument/2006/relationships/slideLayout" Target="../slideLayouts/slideLayout13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888245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2" r:id="rId1"/>
    <p:sldLayoutId id="2147483751" r:id="rId2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796267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4" r:id="rId1"/>
    <p:sldLayoutId id="2147483745" r:id="rId2"/>
    <p:sldLayoutId id="2147483746" r:id="rId3"/>
    <p:sldLayoutId id="2147483747" r:id="rId4"/>
    <p:sldLayoutId id="2147483748" r:id="rId5"/>
    <p:sldLayoutId id="2147483749" r:id="rId6"/>
    <p:sldLayoutId id="2147483750" r:id="rId7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598071" y="194801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3197908" y="130335"/>
            <a:ext cx="1498077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/>
                </a:solidFill>
              </a:rPr>
              <a:t>Oral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6447542" y="165659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Lecture 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46092" y="241967"/>
            <a:ext cx="243310" cy="24331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0733100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704" r:id="rId2"/>
    <p:sldLayoutId id="2147483738" r:id="rId3"/>
    <p:sldLayoutId id="2147483753" r:id="rId4"/>
    <p:sldLayoutId id="2147483754" r:id="rId5"/>
    <p:sldLayoutId id="2147483701" r:id="rId6"/>
    <p:sldLayoutId id="2147483702" r:id="rId7"/>
    <p:sldLayoutId id="2147483700" r:id="rId8"/>
    <p:sldLayoutId id="2147483739" r:id="rId9"/>
    <p:sldLayoutId id="2147483699" r:id="rId10"/>
    <p:sldLayoutId id="2147483705" r:id="rId11"/>
    <p:sldLayoutId id="2147483706" r:id="rId12"/>
    <p:sldLayoutId id="2147483740" r:id="rId13"/>
    <p:sldLayoutId id="2147483752" r:id="rId14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9016B5C-4F0D-8C9E-7D9C-2D5340D4A9D0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70E475D1-3C3D-105F-70AF-39B2DD05AD97}"/>
              </a:ext>
            </a:extLst>
          </p:cNvPr>
          <p:cNvSpPr txBox="1"/>
          <p:nvPr userDrawn="1"/>
        </p:nvSpPr>
        <p:spPr>
          <a:xfrm>
            <a:off x="1937910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Acte de parole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8F82500B-6A5F-B8EC-F959-33A2F11B0A67}"/>
              </a:ext>
            </a:extLst>
          </p:cNvPr>
          <p:cNvSpPr txBox="1"/>
          <p:nvPr userDrawn="1"/>
        </p:nvSpPr>
        <p:spPr>
          <a:xfrm>
            <a:off x="6954941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Lecture 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C4721792-6BF7-6946-23A4-F71B5C88DEB8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83452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D633DC7F-3541-411E-187F-37F555735247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78387D66-D67F-007F-9A03-274347535585}"/>
              </a:ext>
            </a:extLst>
          </p:cNvPr>
          <p:cNvSpPr txBox="1"/>
          <p:nvPr userDrawn="1"/>
        </p:nvSpPr>
        <p:spPr>
          <a:xfrm>
            <a:off x="4220319" y="209734"/>
            <a:ext cx="2032852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/>
                </a:solidFill>
              </a:rPr>
              <a:t>Écrit : point de langue </a:t>
            </a:r>
          </a:p>
        </p:txBody>
      </p:sp>
    </p:spTree>
    <p:extLst>
      <p:ext uri="{BB962C8B-B14F-4D97-AF65-F5344CB8AC3E}">
        <p14:creationId xmlns:p14="http://schemas.microsoft.com/office/powerpoint/2010/main" val="7859624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5" r:id="rId1"/>
    <p:sldLayoutId id="2147483712" r:id="rId2"/>
    <p:sldLayoutId id="2147483713" r:id="rId3"/>
    <p:sldLayoutId id="2147483714" r:id="rId4"/>
    <p:sldLayoutId id="2147483715" r:id="rId5"/>
    <p:sldLayoutId id="2147483716" r:id="rId6"/>
    <p:sldLayoutId id="2147483717" r:id="rId7"/>
    <p:sldLayoutId id="2147483718" r:id="rId8"/>
    <p:sldLayoutId id="2147483719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91B75ED6-5142-8070-01D0-E1EE0D17EEC3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D6CC7EE1-E266-3710-9D6B-DA4E80E58182}"/>
              </a:ext>
            </a:extLst>
          </p:cNvPr>
          <p:cNvSpPr txBox="1"/>
          <p:nvPr userDrawn="1"/>
        </p:nvSpPr>
        <p:spPr>
          <a:xfrm>
            <a:off x="1937910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Acte de parole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B6BC049F-4686-7F5C-28F9-498C8168F34B}"/>
              </a:ext>
            </a:extLst>
          </p:cNvPr>
          <p:cNvSpPr txBox="1"/>
          <p:nvPr userDrawn="1"/>
        </p:nvSpPr>
        <p:spPr>
          <a:xfrm>
            <a:off x="7272000" y="189520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/>
                </a:solidFill>
              </a:rPr>
              <a:t>Lecture 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21FC11AC-165F-C50D-5CD1-6E16455E40A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800511" y="249642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B7D7278D-4153-001C-679A-0650571384C1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8622F559-467F-635B-8216-3126DBD539D6}"/>
              </a:ext>
            </a:extLst>
          </p:cNvPr>
          <p:cNvSpPr txBox="1"/>
          <p:nvPr userDrawn="1"/>
        </p:nvSpPr>
        <p:spPr>
          <a:xfrm>
            <a:off x="4220318" y="209734"/>
            <a:ext cx="1994501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Écrit : Point de langue </a:t>
            </a:r>
          </a:p>
        </p:txBody>
      </p:sp>
    </p:spTree>
    <p:extLst>
      <p:ext uri="{BB962C8B-B14F-4D97-AF65-F5344CB8AC3E}">
        <p14:creationId xmlns:p14="http://schemas.microsoft.com/office/powerpoint/2010/main" val="38171174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9" r:id="rId1"/>
    <p:sldLayoutId id="2147483721" r:id="rId2"/>
    <p:sldLayoutId id="2147483722" r:id="rId3"/>
    <p:sldLayoutId id="2147483723" r:id="rId4"/>
    <p:sldLayoutId id="2147483724" r:id="rId5"/>
    <p:sldLayoutId id="2147483725" r:id="rId6"/>
    <p:sldLayoutId id="2147483726" r:id="rId7"/>
    <p:sldLayoutId id="2147483727" r:id="rId8"/>
    <p:sldLayoutId id="2147483728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9016B5C-4F0D-8C9E-7D9C-2D5340D4A9D0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70E475D1-3C3D-105F-70AF-39B2DD05AD97}"/>
              </a:ext>
            </a:extLst>
          </p:cNvPr>
          <p:cNvSpPr txBox="1"/>
          <p:nvPr userDrawn="1"/>
        </p:nvSpPr>
        <p:spPr>
          <a:xfrm>
            <a:off x="1937910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Acte de parole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8F82500B-6A5F-B8EC-F959-33A2F11B0A67}"/>
              </a:ext>
            </a:extLst>
          </p:cNvPr>
          <p:cNvSpPr txBox="1"/>
          <p:nvPr userDrawn="1"/>
        </p:nvSpPr>
        <p:spPr>
          <a:xfrm>
            <a:off x="7085331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Lecture 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C4721792-6BF7-6946-23A4-F71B5C88DEB8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613842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D633DC7F-3541-411E-187F-37F555735247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78387D66-D67F-007F-9A03-274347535585}"/>
              </a:ext>
            </a:extLst>
          </p:cNvPr>
          <p:cNvSpPr txBox="1"/>
          <p:nvPr userDrawn="1"/>
        </p:nvSpPr>
        <p:spPr>
          <a:xfrm>
            <a:off x="4220319" y="209734"/>
            <a:ext cx="201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/>
                </a:solidFill>
              </a:rPr>
              <a:t>Écrit : Point de langue</a:t>
            </a:r>
          </a:p>
        </p:txBody>
      </p:sp>
    </p:spTree>
    <p:extLst>
      <p:ext uri="{BB962C8B-B14F-4D97-AF65-F5344CB8AC3E}">
        <p14:creationId xmlns:p14="http://schemas.microsoft.com/office/powerpoint/2010/main" val="22173493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962166" y="183180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3312000" y="143758"/>
            <a:ext cx="1575884" cy="306122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/>
                </a:solidFill>
              </a:rPr>
              <a:t>Prise de parole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31448" y="179301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6094447" y="142102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Écriture </a:t>
            </a:r>
          </a:p>
        </p:txBody>
      </p:sp>
    </p:spTree>
    <p:extLst>
      <p:ext uri="{BB962C8B-B14F-4D97-AF65-F5344CB8AC3E}">
        <p14:creationId xmlns:p14="http://schemas.microsoft.com/office/powerpoint/2010/main" val="4110007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7" r:id="rId1"/>
    <p:sldLayoutId id="2147483768" r:id="rId2"/>
    <p:sldLayoutId id="2147483769" r:id="rId3"/>
    <p:sldLayoutId id="2147483770" r:id="rId4"/>
    <p:sldLayoutId id="2147483771" r:id="rId5"/>
    <p:sldLayoutId id="2147483772" r:id="rId6"/>
    <p:sldLayoutId id="2147483773" r:id="rId7"/>
    <p:sldLayoutId id="2147483774" r:id="rId8"/>
    <p:sldLayoutId id="2147483775" r:id="rId9"/>
    <p:sldLayoutId id="2147483776" r:id="rId10"/>
    <p:sldLayoutId id="2147483777" r:id="rId11"/>
    <p:sldLayoutId id="2147483778" r:id="rId12"/>
    <p:sldLayoutId id="2147483779" r:id="rId13"/>
    <p:sldLayoutId id="2147483780" r:id="rId14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244692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2" r:id="rId1"/>
    <p:sldLayoutId id="2147483783" r:id="rId2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5CF72EB2-A578-D9B3-F96C-7FA4120E6A57}"/>
              </a:ext>
            </a:extLst>
          </p:cNvPr>
          <p:cNvPicPr>
            <a:picLocks noChangeAspect="1"/>
          </p:cNvPicPr>
          <p:nvPr userDrawn="1"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32040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20" name="ZoneTexte 19">
            <a:extLst>
              <a:ext uri="{FF2B5EF4-FFF2-40B4-BE49-F238E27FC236}">
                <a16:creationId xmlns:a16="http://schemas.microsoft.com/office/drawing/2014/main" id="{419AA3E2-C97B-4E1C-C41F-FC643B7164F8}"/>
              </a:ext>
            </a:extLst>
          </p:cNvPr>
          <p:cNvSpPr txBox="1"/>
          <p:nvPr userDrawn="1"/>
        </p:nvSpPr>
        <p:spPr>
          <a:xfrm>
            <a:off x="1520040" y="68678"/>
            <a:ext cx="1384656" cy="44039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Présentation</a:t>
            </a: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A0B61CDC-F015-CBC7-EF00-FFCF61530133}"/>
              </a:ext>
            </a:extLst>
          </p:cNvPr>
          <p:cNvSpPr txBox="1"/>
          <p:nvPr userDrawn="1"/>
        </p:nvSpPr>
        <p:spPr>
          <a:xfrm>
            <a:off x="6620852" y="134988"/>
            <a:ext cx="1579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Activités  sur livret</a:t>
            </a:r>
          </a:p>
        </p:txBody>
      </p:sp>
      <p:pic>
        <p:nvPicPr>
          <p:cNvPr id="26" name="Image 25">
            <a:extLst>
              <a:ext uri="{FF2B5EF4-FFF2-40B4-BE49-F238E27FC236}">
                <a16:creationId xmlns:a16="http://schemas.microsoft.com/office/drawing/2014/main" id="{A1379DC8-EC71-E744-D47E-23E0317CDD99}"/>
              </a:ext>
            </a:extLst>
          </p:cNvPr>
          <p:cNvPicPr>
            <a:picLocks noChangeAspect="1"/>
          </p:cNvPicPr>
          <p:nvPr userDrawn="1"/>
        </p:nvPicPr>
        <p:blipFill>
          <a:blip r:embed="rId1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32852" y="144877"/>
            <a:ext cx="287999" cy="28799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F1321752-BEC9-DE05-C168-144781E7F3CF}"/>
              </a:ext>
            </a:extLst>
          </p:cNvPr>
          <p:cNvPicPr>
            <a:picLocks noChangeAspect="1"/>
          </p:cNvPicPr>
          <p:nvPr userDrawn="1"/>
        </p:nvPicPr>
        <p:blipFill>
          <a:blip r:embed="rId1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795916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28" name="ZoneTexte 27">
            <a:extLst>
              <a:ext uri="{FF2B5EF4-FFF2-40B4-BE49-F238E27FC236}">
                <a16:creationId xmlns:a16="http://schemas.microsoft.com/office/drawing/2014/main" id="{8AADDEF4-2CAB-5DEF-96DC-2499FCBCE5F2}"/>
              </a:ext>
            </a:extLst>
          </p:cNvPr>
          <p:cNvSpPr txBox="1"/>
          <p:nvPr userDrawn="1"/>
        </p:nvSpPr>
        <p:spPr>
          <a:xfrm>
            <a:off x="4094360" y="68678"/>
            <a:ext cx="1384656" cy="44039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Exploitation</a:t>
            </a:r>
          </a:p>
        </p:txBody>
      </p:sp>
    </p:spTree>
    <p:extLst>
      <p:ext uri="{BB962C8B-B14F-4D97-AF65-F5344CB8AC3E}">
        <p14:creationId xmlns:p14="http://schemas.microsoft.com/office/powerpoint/2010/main" val="38498529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5" r:id="rId1"/>
    <p:sldLayoutId id="2147483786" r:id="rId2"/>
    <p:sldLayoutId id="2147483787" r:id="rId3"/>
    <p:sldLayoutId id="2147483788" r:id="rId4"/>
    <p:sldLayoutId id="2147483789" r:id="rId5"/>
    <p:sldLayoutId id="2147483790" r:id="rId6"/>
    <p:sldLayoutId id="2147483791" r:id="rId7"/>
    <p:sldLayoutId id="2147483792" r:id="rId8"/>
    <p:sldLayoutId id="2147483793" r:id="rId9"/>
    <p:sldLayoutId id="2147483794" r:id="rId10"/>
    <p:sldLayoutId id="2147483795" r:id="rId11"/>
    <p:sldLayoutId id="2147483796" r:id="rId12"/>
    <p:sldLayoutId id="2147483797" r:id="rId13"/>
    <p:sldLayoutId id="2147483798" r:id="rId14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/>
              <a:t>Modifiez le style du titre</a:t>
            </a:r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DEF7DF3-E213-111D-C3FD-A2E9C94F85E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32040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8BC67EEA-2455-E7A1-105F-C69486AC6D46}"/>
              </a:ext>
            </a:extLst>
          </p:cNvPr>
          <p:cNvSpPr txBox="1"/>
          <p:nvPr userDrawn="1"/>
        </p:nvSpPr>
        <p:spPr>
          <a:xfrm>
            <a:off x="1520040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Présentation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D8CE18EC-D9F5-EDC7-0118-1018231BDE39}"/>
              </a:ext>
            </a:extLst>
          </p:cNvPr>
          <p:cNvSpPr txBox="1"/>
          <p:nvPr userDrawn="1"/>
        </p:nvSpPr>
        <p:spPr>
          <a:xfrm>
            <a:off x="6620852" y="134988"/>
            <a:ext cx="1579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Activités sur livret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4CAA2B2E-11CB-3C0E-66EF-839B1B82D91D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32852" y="144877"/>
            <a:ext cx="287999" cy="28799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AE5B9375-7DDC-2D7F-CE56-DE28B9925499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795916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6E0ED43A-C7DF-65BD-CCBD-5DE25129238E}"/>
              </a:ext>
            </a:extLst>
          </p:cNvPr>
          <p:cNvSpPr txBox="1"/>
          <p:nvPr userDrawn="1"/>
        </p:nvSpPr>
        <p:spPr>
          <a:xfrm>
            <a:off x="4094360" y="68678"/>
            <a:ext cx="1384656" cy="44039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Exploitation</a:t>
            </a:r>
          </a:p>
        </p:txBody>
      </p:sp>
    </p:spTree>
    <p:extLst>
      <p:ext uri="{BB962C8B-B14F-4D97-AF65-F5344CB8AC3E}">
        <p14:creationId xmlns:p14="http://schemas.microsoft.com/office/powerpoint/2010/main" val="21273515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0" r:id="rId1"/>
    <p:sldLayoutId id="2147483801" r:id="rId2"/>
    <p:sldLayoutId id="2147483802" r:id="rId3"/>
    <p:sldLayoutId id="2147483803" r:id="rId4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91B75ED6-5142-8070-01D0-E1EE0D17EEC3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D6CC7EE1-E266-3710-9D6B-DA4E80E58182}"/>
              </a:ext>
            </a:extLst>
          </p:cNvPr>
          <p:cNvSpPr txBox="1"/>
          <p:nvPr userDrawn="1"/>
        </p:nvSpPr>
        <p:spPr>
          <a:xfrm>
            <a:off x="1937910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Acte de parole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B6BC049F-4686-7F5C-28F9-498C8168F34B}"/>
              </a:ext>
            </a:extLst>
          </p:cNvPr>
          <p:cNvSpPr txBox="1"/>
          <p:nvPr userDrawn="1"/>
        </p:nvSpPr>
        <p:spPr>
          <a:xfrm>
            <a:off x="642799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/>
                </a:solidFill>
              </a:rPr>
              <a:t>Écriture 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21FC11AC-165F-C50D-5CD1-6E16455E40A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56510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B7D7278D-4153-001C-679A-0650571384C1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8622F559-467F-635B-8216-3126DBD539D6}"/>
              </a:ext>
            </a:extLst>
          </p:cNvPr>
          <p:cNvSpPr txBox="1"/>
          <p:nvPr userDrawn="1"/>
        </p:nvSpPr>
        <p:spPr>
          <a:xfrm>
            <a:off x="422031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Lecture </a:t>
            </a:r>
          </a:p>
        </p:txBody>
      </p:sp>
    </p:spTree>
    <p:extLst>
      <p:ext uri="{BB962C8B-B14F-4D97-AF65-F5344CB8AC3E}">
        <p14:creationId xmlns:p14="http://schemas.microsoft.com/office/powerpoint/2010/main" val="18179255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9016B5C-4F0D-8C9E-7D9C-2D5340D4A9D0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981597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70E475D1-3C3D-105F-70AF-39B2DD05AD97}"/>
              </a:ext>
            </a:extLst>
          </p:cNvPr>
          <p:cNvSpPr txBox="1"/>
          <p:nvPr userDrawn="1"/>
        </p:nvSpPr>
        <p:spPr>
          <a:xfrm>
            <a:off x="3312000" y="209732"/>
            <a:ext cx="1675635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Prise de parole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D633DC7F-3541-411E-187F-37F555735247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69672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78387D66-D67F-007F-9A03-274347535585}"/>
              </a:ext>
            </a:extLst>
          </p:cNvPr>
          <p:cNvSpPr txBox="1"/>
          <p:nvPr userDrawn="1"/>
        </p:nvSpPr>
        <p:spPr>
          <a:xfrm>
            <a:off x="5919095" y="209733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/>
                </a:solidFill>
              </a:rPr>
              <a:t>Écriture </a:t>
            </a:r>
          </a:p>
        </p:txBody>
      </p:sp>
    </p:spTree>
    <p:extLst>
      <p:ext uri="{BB962C8B-B14F-4D97-AF65-F5344CB8AC3E}">
        <p14:creationId xmlns:p14="http://schemas.microsoft.com/office/powerpoint/2010/main" val="18266337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5" r:id="rId1"/>
    <p:sldLayoutId id="2147483816" r:id="rId2"/>
    <p:sldLayoutId id="2147483817" r:id="rId3"/>
    <p:sldLayoutId id="2147483818" r:id="rId4"/>
    <p:sldLayoutId id="2147483819" r:id="rId5"/>
    <p:sldLayoutId id="2147483820" r:id="rId6"/>
    <p:sldLayoutId id="2147483821" r:id="rId7"/>
    <p:sldLayoutId id="2147483822" r:id="rId8"/>
    <p:sldLayoutId id="2147483823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9016B5C-4F0D-8C9E-7D9C-2D5340D4A9D0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455979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70E475D1-3C3D-105F-70AF-39B2DD05AD97}"/>
              </a:ext>
            </a:extLst>
          </p:cNvPr>
          <p:cNvSpPr txBox="1"/>
          <p:nvPr userDrawn="1"/>
        </p:nvSpPr>
        <p:spPr>
          <a:xfrm>
            <a:off x="2805812" y="209734"/>
            <a:ext cx="1397821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Prise de parole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D633DC7F-3541-411E-187F-37F555735247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24273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78387D66-D67F-007F-9A03-274347535585}"/>
              </a:ext>
            </a:extLst>
          </p:cNvPr>
          <p:cNvSpPr txBox="1"/>
          <p:nvPr userDrawn="1"/>
        </p:nvSpPr>
        <p:spPr>
          <a:xfrm>
            <a:off x="5088222" y="209734"/>
            <a:ext cx="1614424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/>
                </a:solidFill>
              </a:rPr>
              <a:t>Lecture</a:t>
            </a:r>
          </a:p>
        </p:txBody>
      </p:sp>
    </p:spTree>
    <p:extLst>
      <p:ext uri="{BB962C8B-B14F-4D97-AF65-F5344CB8AC3E}">
        <p14:creationId xmlns:p14="http://schemas.microsoft.com/office/powerpoint/2010/main" val="2301649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5" r:id="rId1"/>
    <p:sldLayoutId id="2147483826" r:id="rId2"/>
    <p:sldLayoutId id="2147483827" r:id="rId3"/>
    <p:sldLayoutId id="2147483828" r:id="rId4"/>
    <p:sldLayoutId id="2147483829" r:id="rId5"/>
    <p:sldLayoutId id="2147483830" r:id="rId6"/>
    <p:sldLayoutId id="2147483831" r:id="rId7"/>
    <p:sldLayoutId id="2147483832" r:id="rId8"/>
    <p:sldLayoutId id="2147483833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1D6682A-35AE-4A6A-AAB0-C328489F45FD}" type="datetimeFigureOut">
              <a:rPr lang="fr-MA" smtClean="0"/>
              <a:t>11/05/2026</a:t>
            </a:fld>
            <a:endParaRPr lang="fr-M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M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CB627AA-AD07-41B9-863B-7EBB9BA48A27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279354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5" r:id="rId1"/>
    <p:sldLayoutId id="2147483836" r:id="rId2"/>
    <p:sldLayoutId id="2147483837" r:id="rId3"/>
    <p:sldLayoutId id="2147483838" r:id="rId4"/>
    <p:sldLayoutId id="2147483839" r:id="rId5"/>
    <p:sldLayoutId id="2147483840" r:id="rId6"/>
    <p:sldLayoutId id="2147483841" r:id="rId7"/>
    <p:sldLayoutId id="2147483842" r:id="rId8"/>
    <p:sldLayoutId id="2147483843" r:id="rId9"/>
    <p:sldLayoutId id="2147483844" r:id="rId10"/>
    <p:sldLayoutId id="214748384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937910" y="209734"/>
            <a:ext cx="1493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/>
                </a:solidFill>
              </a:rPr>
              <a:t>Prise de parole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3963435" y="226705"/>
            <a:ext cx="1493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Lecture 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56510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6295924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Écriture </a:t>
            </a:r>
          </a:p>
        </p:txBody>
      </p:sp>
    </p:spTree>
    <p:extLst>
      <p:ext uri="{BB962C8B-B14F-4D97-AF65-F5344CB8AC3E}">
        <p14:creationId xmlns:p14="http://schemas.microsoft.com/office/powerpoint/2010/main" val="30185296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7" r:id="rId1"/>
    <p:sldLayoutId id="2147483848" r:id="rId2"/>
    <p:sldLayoutId id="2147483849" r:id="rId3"/>
    <p:sldLayoutId id="2147483850" r:id="rId4"/>
    <p:sldLayoutId id="2147483851" r:id="rId5"/>
    <p:sldLayoutId id="2147483852" r:id="rId6"/>
    <p:sldLayoutId id="2147483853" r:id="rId7"/>
    <p:sldLayoutId id="2147483854" r:id="rId8"/>
    <p:sldLayoutId id="2147483855" r:id="rId9"/>
    <p:sldLayoutId id="2147483856" r:id="rId10"/>
    <p:sldLayoutId id="2147483857" r:id="rId11"/>
    <p:sldLayoutId id="2147483858" r:id="rId12"/>
    <p:sldLayoutId id="2147483859" r:id="rId13"/>
    <p:sldLayoutId id="2147483860" r:id="rId14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118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7" Type="http://schemas.openxmlformats.org/officeDocument/2006/relationships/image" Target="../media/image2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7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microsoft.com/office/2007/relationships/media" Target="../media/media2.mp4"/><Relationship Id="rId7" Type="http://schemas.openxmlformats.org/officeDocument/2006/relationships/image" Target="../media/image29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28.png"/><Relationship Id="rId5" Type="http://schemas.openxmlformats.org/officeDocument/2006/relationships/slideLayout" Target="../slideLayouts/slideLayout52.xml"/><Relationship Id="rId4" Type="http://schemas.openxmlformats.org/officeDocument/2006/relationships/video" Target="../media/media2.mp4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5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3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32.png"/><Relationship Id="rId5" Type="http://schemas.openxmlformats.org/officeDocument/2006/relationships/image" Target="../media/image31.gif"/><Relationship Id="rId4" Type="http://schemas.openxmlformats.org/officeDocument/2006/relationships/image" Target="../media/image1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24.xml"/><Relationship Id="rId4" Type="http://schemas.openxmlformats.org/officeDocument/2006/relationships/image" Target="../media/image3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24.xml"/><Relationship Id="rId4" Type="http://schemas.openxmlformats.org/officeDocument/2006/relationships/image" Target="../media/image3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24.xml"/><Relationship Id="rId4" Type="http://schemas.openxmlformats.org/officeDocument/2006/relationships/image" Target="../media/image3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24.xml"/><Relationship Id="rId4" Type="http://schemas.openxmlformats.org/officeDocument/2006/relationships/image" Target="../media/image3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5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7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9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95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slideLayout" Target="../slideLayouts/slideLayout102.xml"/><Relationship Id="rId7" Type="http://schemas.openxmlformats.org/officeDocument/2006/relationships/image" Target="../media/image48.png"/><Relationship Id="rId2" Type="http://schemas.openxmlformats.org/officeDocument/2006/relationships/audio" Target="../media/media4.wav"/><Relationship Id="rId1" Type="http://schemas.microsoft.com/office/2007/relationships/media" Target="../media/media4.wav"/><Relationship Id="rId6" Type="http://schemas.openxmlformats.org/officeDocument/2006/relationships/customXml" Target="../ink/ink2.xml"/><Relationship Id="rId11" Type="http://schemas.openxmlformats.org/officeDocument/2006/relationships/image" Target="../media/image40.png"/><Relationship Id="rId5" Type="http://schemas.openxmlformats.org/officeDocument/2006/relationships/image" Target="../media/image47.png"/><Relationship Id="rId10" Type="http://schemas.openxmlformats.org/officeDocument/2006/relationships/image" Target="../media/image39.png"/><Relationship Id="rId4" Type="http://schemas.openxmlformats.org/officeDocument/2006/relationships/customXml" Target="../ink/ink1.xml"/><Relationship Id="rId9" Type="http://schemas.openxmlformats.org/officeDocument/2006/relationships/image" Target="../media/image31.gif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slideLayout" Target="../slideLayouts/slideLayout102.xml"/><Relationship Id="rId7" Type="http://schemas.openxmlformats.org/officeDocument/2006/relationships/image" Target="../media/image48.png"/><Relationship Id="rId2" Type="http://schemas.openxmlformats.org/officeDocument/2006/relationships/audio" Target="../media/media4.wav"/><Relationship Id="rId1" Type="http://schemas.microsoft.com/office/2007/relationships/media" Target="../media/media4.wav"/><Relationship Id="rId6" Type="http://schemas.openxmlformats.org/officeDocument/2006/relationships/customXml" Target="../ink/ink4.xml"/><Relationship Id="rId11" Type="http://schemas.openxmlformats.org/officeDocument/2006/relationships/image" Target="../media/image40.png"/><Relationship Id="rId5" Type="http://schemas.openxmlformats.org/officeDocument/2006/relationships/image" Target="../media/image47.png"/><Relationship Id="rId10" Type="http://schemas.openxmlformats.org/officeDocument/2006/relationships/image" Target="../media/image39.png"/><Relationship Id="rId4" Type="http://schemas.openxmlformats.org/officeDocument/2006/relationships/customXml" Target="../ink/ink3.xml"/><Relationship Id="rId9" Type="http://schemas.openxmlformats.org/officeDocument/2006/relationships/image" Target="../media/image31.gif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7" Type="http://schemas.openxmlformats.org/officeDocument/2006/relationships/image" Target="../media/image480.png"/><Relationship Id="rId2" Type="http://schemas.openxmlformats.org/officeDocument/2006/relationships/customXml" Target="../ink/ink5.xml"/><Relationship Id="rId1" Type="http://schemas.openxmlformats.org/officeDocument/2006/relationships/slideLayout" Target="../slideLayouts/slideLayout102.xml"/><Relationship Id="rId6" Type="http://schemas.openxmlformats.org/officeDocument/2006/relationships/customXml" Target="../ink/ink6.xml"/><Relationship Id="rId5" Type="http://schemas.openxmlformats.org/officeDocument/2006/relationships/image" Target="../media/image470.png"/><Relationship Id="rId10" Type="http://schemas.openxmlformats.org/officeDocument/2006/relationships/image" Target="../media/image15.png"/><Relationship Id="rId9" Type="http://schemas.openxmlformats.org/officeDocument/2006/relationships/image" Target="../media/image41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0.png"/><Relationship Id="rId2" Type="http://schemas.openxmlformats.org/officeDocument/2006/relationships/customXml" Target="../ink/ink7.xml"/><Relationship Id="rId1" Type="http://schemas.openxmlformats.org/officeDocument/2006/relationships/slideLayout" Target="../slideLayouts/slideLayout102.xml"/><Relationship Id="rId6" Type="http://schemas.openxmlformats.org/officeDocument/2006/relationships/image" Target="../media/image15.png"/><Relationship Id="rId5" Type="http://schemas.openxmlformats.org/officeDocument/2006/relationships/image" Target="../media/image42.png"/><Relationship Id="rId4" Type="http://schemas.openxmlformats.org/officeDocument/2006/relationships/customXml" Target="../ink/ink8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95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95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04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04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04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04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04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04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04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04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04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04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04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04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03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3.xml"/><Relationship Id="rId2" Type="http://schemas.openxmlformats.org/officeDocument/2006/relationships/video" Target="../media/media5.mp4"/><Relationship Id="rId1" Type="http://schemas.microsoft.com/office/2007/relationships/media" Target="../media/media5.mp4"/><Relationship Id="rId5" Type="http://schemas.openxmlformats.org/officeDocument/2006/relationships/image" Target="../media/image45.png"/><Relationship Id="rId4" Type="http://schemas.openxmlformats.org/officeDocument/2006/relationships/image" Target="../media/image2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4" name="Image 3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ECB6CF69-EE0B-D24C-7CFB-EB2254EE5D8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45" b="3522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8953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ECD26D-F4F8-3EB5-E117-B204C12A65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C870BD63-6704-532B-68D5-E9EF8FE04861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2223799F-EBA8-F4DD-163C-89A9355B9C72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38A7F318-166E-6646-0393-E9BB69EE49D4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3293DD0F-B97E-9EF3-4D43-C83389E47B8D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13" name="Image 12">
            <a:extLst>
              <a:ext uri="{FF2B5EF4-FFF2-40B4-BE49-F238E27FC236}">
                <a16:creationId xmlns:a16="http://schemas.microsoft.com/office/drawing/2014/main" id="{D15FBB08-9786-44A6-193B-DC38319F288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-1" t="6341" r="53113" b="77157"/>
          <a:stretch>
            <a:fillRect/>
          </a:stretch>
        </p:blipFill>
        <p:spPr>
          <a:xfrm>
            <a:off x="544958" y="3303872"/>
            <a:ext cx="7731487" cy="1700635"/>
          </a:xfrm>
          <a:prstGeom prst="roundRect">
            <a:avLst/>
          </a:prstGeom>
        </p:spPr>
      </p:pic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EA893545-122C-C3DE-F934-9B53D7CA7A63}"/>
              </a:ext>
            </a:extLst>
          </p:cNvPr>
          <p:cNvSpPr/>
          <p:nvPr/>
        </p:nvSpPr>
        <p:spPr>
          <a:xfrm>
            <a:off x="375385" y="3545087"/>
            <a:ext cx="1465153" cy="1556302"/>
          </a:xfrm>
          <a:prstGeom prst="roundRect">
            <a:avLst/>
          </a:prstGeom>
          <a:noFill/>
          <a:ln w="38100">
            <a:solidFill>
              <a:srgbClr val="00ACA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Titre 1">
            <a:extLst>
              <a:ext uri="{FF2B5EF4-FFF2-40B4-BE49-F238E27FC236}">
                <a16:creationId xmlns:a16="http://schemas.microsoft.com/office/drawing/2014/main" id="{83AE1F9C-3B90-289D-5694-4EB97A0CCA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352" y="2130317"/>
            <a:ext cx="7886700" cy="720000"/>
          </a:xfrm>
        </p:spPr>
        <p:txBody>
          <a:bodyPr/>
          <a:lstStyle/>
          <a:p>
            <a:r>
              <a:rPr lang="fr-MA" sz="2800" dirty="0">
                <a:solidFill>
                  <a:schemeClr val="accent1">
                    <a:lumMod val="50000"/>
                  </a:schemeClr>
                </a:solidFill>
              </a:rPr>
              <a:t>Il convient de lancer </a:t>
            </a:r>
            <a:r>
              <a:rPr lang="fr-MA" sz="2800" dirty="0">
                <a:solidFill>
                  <a:srgbClr val="00ACA4"/>
                </a:solidFill>
              </a:rPr>
              <a:t>le mode diaporama </a:t>
            </a:r>
            <a:r>
              <a:rPr lang="fr-MA" sz="2800" dirty="0">
                <a:solidFill>
                  <a:schemeClr val="accent1">
                    <a:lumMod val="50000"/>
                  </a:schemeClr>
                </a:solidFill>
              </a:rPr>
              <a:t>pour la diffusion de la leçon en classe</a:t>
            </a:r>
          </a:p>
        </p:txBody>
      </p:sp>
    </p:spTree>
    <p:extLst>
      <p:ext uri="{BB962C8B-B14F-4D97-AF65-F5344CB8AC3E}">
        <p14:creationId xmlns:p14="http://schemas.microsoft.com/office/powerpoint/2010/main" val="31829823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Rectangle : coins arrondis 29">
            <a:extLst>
              <a:ext uri="{FF2B5EF4-FFF2-40B4-BE49-F238E27FC236}">
                <a16:creationId xmlns:a16="http://schemas.microsoft.com/office/drawing/2014/main" id="{A4634621-90A1-9097-64FE-7E7C31F05198}"/>
              </a:ext>
            </a:extLst>
          </p:cNvPr>
          <p:cNvSpPr/>
          <p:nvPr/>
        </p:nvSpPr>
        <p:spPr>
          <a:xfrm>
            <a:off x="4870382" y="2369548"/>
            <a:ext cx="3732659" cy="597427"/>
          </a:xfrm>
          <a:prstGeom prst="round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Rectangle : coins arrondis 28">
            <a:extLst>
              <a:ext uri="{FF2B5EF4-FFF2-40B4-BE49-F238E27FC236}">
                <a16:creationId xmlns:a16="http://schemas.microsoft.com/office/drawing/2014/main" id="{B7D7D3B8-245B-822C-D89F-57F16AFB6C1C}"/>
              </a:ext>
            </a:extLst>
          </p:cNvPr>
          <p:cNvSpPr/>
          <p:nvPr/>
        </p:nvSpPr>
        <p:spPr>
          <a:xfrm>
            <a:off x="413887" y="2387067"/>
            <a:ext cx="4129238" cy="597427"/>
          </a:xfrm>
          <a:prstGeom prst="round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D3080D14-66A9-CA0D-439E-A1B3E6C783A7}"/>
              </a:ext>
            </a:extLst>
          </p:cNvPr>
          <p:cNvSpPr/>
          <p:nvPr/>
        </p:nvSpPr>
        <p:spPr>
          <a:xfrm>
            <a:off x="4870383" y="3091197"/>
            <a:ext cx="3804812" cy="2405146"/>
          </a:xfrm>
          <a:prstGeom prst="roundRect">
            <a:avLst>
              <a:gd name="adj" fmla="val 7549"/>
            </a:avLst>
          </a:prstGeom>
          <a:solidFill>
            <a:schemeClr val="bg1"/>
          </a:solidFill>
          <a:ln w="190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60614691-22DC-9AA0-152D-DA42CC19D203}"/>
              </a:ext>
            </a:extLst>
          </p:cNvPr>
          <p:cNvSpPr/>
          <p:nvPr/>
        </p:nvSpPr>
        <p:spPr>
          <a:xfrm>
            <a:off x="413886" y="3062321"/>
            <a:ext cx="4177364" cy="2405146"/>
          </a:xfrm>
          <a:prstGeom prst="roundRect">
            <a:avLst>
              <a:gd name="adj" fmla="val 8768"/>
            </a:avLst>
          </a:prstGeom>
          <a:solidFill>
            <a:schemeClr val="bg1"/>
          </a:solidFill>
          <a:ln w="190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8A4169DB-E4D1-7C6D-4EE9-718DE6CF13E3}"/>
              </a:ext>
            </a:extLst>
          </p:cNvPr>
          <p:cNvGrpSpPr/>
          <p:nvPr/>
        </p:nvGrpSpPr>
        <p:grpSpPr>
          <a:xfrm>
            <a:off x="3072140" y="0"/>
            <a:ext cx="2812683" cy="1084434"/>
            <a:chOff x="3072140" y="0"/>
            <a:chExt cx="2812683" cy="1084434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27A39F50-33BD-B486-03A4-6A680CB17867}"/>
                </a:ext>
              </a:extLst>
            </p:cNvPr>
            <p:cNvSpPr/>
            <p:nvPr/>
          </p:nvSpPr>
          <p:spPr>
            <a:xfrm>
              <a:off x="3224463" y="365760"/>
              <a:ext cx="2660360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83FBA5B5-54B2-9678-F62D-CA621C951F8A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Titre 53">
              <a:extLst>
                <a:ext uri="{FF2B5EF4-FFF2-40B4-BE49-F238E27FC236}">
                  <a16:creationId xmlns:a16="http://schemas.microsoft.com/office/drawing/2014/main" id="{E5A07AC2-DF3E-B6F2-143B-054E07511E74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11" name="Titre 1">
            <a:extLst>
              <a:ext uri="{FF2B5EF4-FFF2-40B4-BE49-F238E27FC236}">
                <a16:creationId xmlns:a16="http://schemas.microsoft.com/office/drawing/2014/main" id="{C4E1D551-D9DA-307E-06BB-BF8B547CF8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6775" y="1390533"/>
            <a:ext cx="7886700" cy="720000"/>
          </a:xfrm>
        </p:spPr>
        <p:txBody>
          <a:bodyPr/>
          <a:lstStyle/>
          <a:p>
            <a:r>
              <a:rPr lang="fr-MA" sz="3200" dirty="0">
                <a:solidFill>
                  <a:srgbClr val="00ACA4"/>
                </a:solidFill>
              </a:rPr>
              <a:t>Pictogrammes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4D7F8747-B10C-6688-D210-416D6A40CC1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5576" y="3078508"/>
            <a:ext cx="1486736" cy="1384473"/>
          </a:xfrm>
          <a:prstGeom prst="rect">
            <a:avLst/>
          </a:prstGeom>
        </p:spPr>
      </p:pic>
      <p:pic>
        <p:nvPicPr>
          <p:cNvPr id="13" name="Espace réservé pour une image  15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576EB041-A14E-90C1-A5C4-7A06A89AD8A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025" b="15661"/>
          <a:stretch>
            <a:fillRect/>
          </a:stretch>
        </p:blipFill>
        <p:spPr>
          <a:xfrm>
            <a:off x="5200940" y="3286180"/>
            <a:ext cx="1577821" cy="1046319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3C47101B-F13B-CD1D-3895-14656856602D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r="1593" b="11327"/>
          <a:stretch>
            <a:fillRect/>
          </a:stretch>
        </p:blipFill>
        <p:spPr>
          <a:xfrm>
            <a:off x="2810222" y="3216327"/>
            <a:ext cx="1393969" cy="1256076"/>
          </a:xfrm>
          <a:prstGeom prst="ellipse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D31ABA83-526D-4C40-5DE7-2F8664623E7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44521" y="3436723"/>
            <a:ext cx="1060039" cy="622773"/>
          </a:xfrm>
          <a:prstGeom prst="rect">
            <a:avLst/>
          </a:prstGeom>
        </p:spPr>
      </p:pic>
      <p:sp>
        <p:nvSpPr>
          <p:cNvPr id="23" name="ZoneTexte 22">
            <a:extLst>
              <a:ext uri="{FF2B5EF4-FFF2-40B4-BE49-F238E27FC236}">
                <a16:creationId xmlns:a16="http://schemas.microsoft.com/office/drawing/2014/main" id="{ABAB9CF9-583C-D22B-6FBC-E36FC04EFCAA}"/>
              </a:ext>
            </a:extLst>
          </p:cNvPr>
          <p:cNvSpPr txBox="1"/>
          <p:nvPr/>
        </p:nvSpPr>
        <p:spPr>
          <a:xfrm>
            <a:off x="1538878" y="2479140"/>
            <a:ext cx="254749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L’enseignant  (e) parle </a:t>
            </a: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EEEDC8D4-2152-B186-D017-39DEE08AF553}"/>
              </a:ext>
            </a:extLst>
          </p:cNvPr>
          <p:cNvSpPr txBox="1"/>
          <p:nvPr/>
        </p:nvSpPr>
        <p:spPr>
          <a:xfrm>
            <a:off x="5593605" y="2445506"/>
            <a:ext cx="231986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Diffusion d’un média</a:t>
            </a: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F59506D7-037B-F526-4725-21B6D96C861C}"/>
              </a:ext>
            </a:extLst>
          </p:cNvPr>
          <p:cNvSpPr txBox="1"/>
          <p:nvPr/>
        </p:nvSpPr>
        <p:spPr>
          <a:xfrm>
            <a:off x="701736" y="4673649"/>
            <a:ext cx="19067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Expliquer, donner une consigne </a:t>
            </a: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5717ABA6-30A3-FAAD-8DCF-BAB1B7E96E98}"/>
              </a:ext>
            </a:extLst>
          </p:cNvPr>
          <p:cNvSpPr txBox="1"/>
          <p:nvPr/>
        </p:nvSpPr>
        <p:spPr>
          <a:xfrm>
            <a:off x="5068728" y="4558145"/>
            <a:ext cx="18229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Média en cours de diffusion</a:t>
            </a: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81339EE9-67AA-00E9-E9C0-BC51E26AF252}"/>
              </a:ext>
            </a:extLst>
          </p:cNvPr>
          <p:cNvSpPr txBox="1"/>
          <p:nvPr/>
        </p:nvSpPr>
        <p:spPr>
          <a:xfrm>
            <a:off x="3085923" y="4692898"/>
            <a:ext cx="107984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Désigner un élève</a:t>
            </a: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E1B8BBA3-D7E9-F5F2-CBC2-8C40C40505DA}"/>
              </a:ext>
            </a:extLst>
          </p:cNvPr>
          <p:cNvSpPr txBox="1"/>
          <p:nvPr/>
        </p:nvSpPr>
        <p:spPr>
          <a:xfrm>
            <a:off x="6882099" y="4435623"/>
            <a:ext cx="182299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Fin du média. Passer au slide suivant</a:t>
            </a:r>
          </a:p>
        </p:txBody>
      </p:sp>
    </p:spTree>
    <p:extLst>
      <p:ext uri="{BB962C8B-B14F-4D97-AF65-F5344CB8AC3E}">
        <p14:creationId xmlns:p14="http://schemas.microsoft.com/office/powerpoint/2010/main" val="34248930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4284F3-D799-44A3-6890-E12EECD407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D5B14CB7-DF56-F9ED-81ED-1C41AA2D10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1868" y="1496921"/>
            <a:ext cx="7886700" cy="720000"/>
          </a:xfrm>
        </p:spPr>
        <p:txBody>
          <a:bodyPr/>
          <a:lstStyle/>
          <a:p>
            <a:r>
              <a:rPr lang="fr-MA" sz="3200" dirty="0">
                <a:solidFill>
                  <a:srgbClr val="424D7B"/>
                </a:solidFill>
              </a:rPr>
              <a:t>Contenu de la semaine 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79C4A71E-6CBA-61F0-8C68-CBC8C764F059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5ADEC6A7-04DF-1F3C-3B87-BC6897C22ACE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AFB39C44-A888-992B-8DCA-081AFF191A80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4C43B02B-4BDC-E85A-7757-30C42AF40C2A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207F8D8C-95AB-6A7C-839E-0399982D40F5}"/>
              </a:ext>
            </a:extLst>
          </p:cNvPr>
          <p:cNvGrpSpPr/>
          <p:nvPr/>
        </p:nvGrpSpPr>
        <p:grpSpPr>
          <a:xfrm>
            <a:off x="403691" y="2629408"/>
            <a:ext cx="8336617" cy="2568391"/>
            <a:chOff x="271447" y="2358163"/>
            <a:chExt cx="8336617" cy="2568391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D39DBB47-7451-C190-EFB5-C6107D07D5D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33604" y="2358164"/>
              <a:ext cx="1674460" cy="2568390"/>
            </a:xfrm>
            <a:prstGeom prst="rect">
              <a:avLst/>
            </a:prstGeom>
          </p:spPr>
        </p:pic>
        <p:pic>
          <p:nvPicPr>
            <p:cNvPr id="15" name="Image 14">
              <a:extLst>
                <a:ext uri="{FF2B5EF4-FFF2-40B4-BE49-F238E27FC236}">
                  <a16:creationId xmlns:a16="http://schemas.microsoft.com/office/drawing/2014/main" id="{3D3ED66E-4E3C-4FC6-077F-6CF30F065F7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612850" y="2358165"/>
              <a:ext cx="1674459" cy="2568389"/>
            </a:xfrm>
            <a:prstGeom prst="rect">
              <a:avLst/>
            </a:prstGeom>
          </p:spPr>
        </p:pic>
        <p:pic>
          <p:nvPicPr>
            <p:cNvPr id="16" name="Image 15">
              <a:extLst>
                <a:ext uri="{FF2B5EF4-FFF2-40B4-BE49-F238E27FC236}">
                  <a16:creationId xmlns:a16="http://schemas.microsoft.com/office/drawing/2014/main" id="{62F7CBA2-6DD5-000C-4237-041BF15F39E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92762" y="2358164"/>
              <a:ext cx="1674460" cy="2568390"/>
            </a:xfrm>
            <a:prstGeom prst="rect">
              <a:avLst/>
            </a:prstGeom>
          </p:spPr>
        </p:pic>
        <p:pic>
          <p:nvPicPr>
            <p:cNvPr id="17" name="Image 16">
              <a:extLst>
                <a:ext uri="{FF2B5EF4-FFF2-40B4-BE49-F238E27FC236}">
                  <a16:creationId xmlns:a16="http://schemas.microsoft.com/office/drawing/2014/main" id="{EEA1ADBC-3485-9056-59B6-E0C39740C52E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1447" y="2358164"/>
              <a:ext cx="1674460" cy="2568390"/>
            </a:xfrm>
            <a:prstGeom prst="rect">
              <a:avLst/>
            </a:prstGeom>
          </p:spPr>
        </p:pic>
        <p:pic>
          <p:nvPicPr>
            <p:cNvPr id="18" name="Image 17">
              <a:extLst>
                <a:ext uri="{FF2B5EF4-FFF2-40B4-BE49-F238E27FC236}">
                  <a16:creationId xmlns:a16="http://schemas.microsoft.com/office/drawing/2014/main" id="{D6CF3536-BAE0-BE21-FB9C-0E0E3E53D56E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62118" y="2358163"/>
              <a:ext cx="1674459" cy="256838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9849355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Rectangle : coins arrondis 31">
            <a:extLst>
              <a:ext uri="{FF2B5EF4-FFF2-40B4-BE49-F238E27FC236}">
                <a16:creationId xmlns:a16="http://schemas.microsoft.com/office/drawing/2014/main" id="{E5765066-62E9-C747-F21F-3FFD5EF1BD7D}"/>
              </a:ext>
            </a:extLst>
          </p:cNvPr>
          <p:cNvSpPr/>
          <p:nvPr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3" name="Organigramme : Terminateur 32">
            <a:extLst>
              <a:ext uri="{FF2B5EF4-FFF2-40B4-BE49-F238E27FC236}">
                <a16:creationId xmlns:a16="http://schemas.microsoft.com/office/drawing/2014/main" id="{5DFFBDDB-3D4F-E819-8F7D-4E2047FD8EC4}"/>
              </a:ext>
            </a:extLst>
          </p:cNvPr>
          <p:cNvSpPr/>
          <p:nvPr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6</a:t>
            </a:r>
          </a:p>
        </p:txBody>
      </p:sp>
      <p:sp>
        <p:nvSpPr>
          <p:cNvPr id="36" name="Rectangle : coins arrondis 35">
            <a:extLst>
              <a:ext uri="{FF2B5EF4-FFF2-40B4-BE49-F238E27FC236}">
                <a16:creationId xmlns:a16="http://schemas.microsoft.com/office/drawing/2014/main" id="{637F9C9C-A02D-128C-B58A-E9E349CF8C1B}"/>
              </a:ext>
            </a:extLst>
          </p:cNvPr>
          <p:cNvSpPr/>
          <p:nvPr/>
        </p:nvSpPr>
        <p:spPr>
          <a:xfrm>
            <a:off x="4742277" y="2254591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7" name="Organigramme : Terminateur 36">
            <a:extLst>
              <a:ext uri="{FF2B5EF4-FFF2-40B4-BE49-F238E27FC236}">
                <a16:creationId xmlns:a16="http://schemas.microsoft.com/office/drawing/2014/main" id="{39E02ABA-FCC4-BB47-BAC3-A50DD832EB82}"/>
              </a:ext>
            </a:extLst>
          </p:cNvPr>
          <p:cNvSpPr/>
          <p:nvPr/>
        </p:nvSpPr>
        <p:spPr>
          <a:xfrm>
            <a:off x="4958277" y="2002591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4</a:t>
            </a:r>
          </a:p>
        </p:txBody>
      </p:sp>
      <p:sp>
        <p:nvSpPr>
          <p:cNvPr id="38" name="Rectangle : coins arrondis 37">
            <a:extLst>
              <a:ext uri="{FF2B5EF4-FFF2-40B4-BE49-F238E27FC236}">
                <a16:creationId xmlns:a16="http://schemas.microsoft.com/office/drawing/2014/main" id="{89520A0F-6357-5518-6C05-8C7A31290014}"/>
              </a:ext>
            </a:extLst>
          </p:cNvPr>
          <p:cNvSpPr/>
          <p:nvPr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9" name="Organigramme : Terminateur 38">
            <a:extLst>
              <a:ext uri="{FF2B5EF4-FFF2-40B4-BE49-F238E27FC236}">
                <a16:creationId xmlns:a16="http://schemas.microsoft.com/office/drawing/2014/main" id="{6841D22E-7F63-0123-DE78-6B7D3949BFF3}"/>
              </a:ext>
            </a:extLst>
          </p:cNvPr>
          <p:cNvSpPr/>
          <p:nvPr/>
        </p:nvSpPr>
        <p:spPr>
          <a:xfrm>
            <a:off x="844649" y="3456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2</a:t>
            </a:r>
          </a:p>
        </p:txBody>
      </p:sp>
      <p:sp>
        <p:nvSpPr>
          <p:cNvPr id="43" name="Espace réservé du texte 5">
            <a:extLst>
              <a:ext uri="{FF2B5EF4-FFF2-40B4-BE49-F238E27FC236}">
                <a16:creationId xmlns:a16="http://schemas.microsoft.com/office/drawing/2014/main" id="{C38A13D4-E9E5-6277-73ED-BAC95D25BA9D}"/>
              </a:ext>
            </a:extLst>
          </p:cNvPr>
          <p:cNvSpPr txBox="1">
            <a:spLocks/>
          </p:cNvSpPr>
          <p:nvPr/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Oral – Acte de parole 1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Ecrit – Point de langue 1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Lecture – Mots avec difficultés </a:t>
            </a:r>
          </a:p>
        </p:txBody>
      </p:sp>
      <p:sp>
        <p:nvSpPr>
          <p:cNvPr id="46" name="Espace réservé du texte 5">
            <a:extLst>
              <a:ext uri="{FF2B5EF4-FFF2-40B4-BE49-F238E27FC236}">
                <a16:creationId xmlns:a16="http://schemas.microsoft.com/office/drawing/2014/main" id="{67D9A63D-4C1E-8D0F-095E-C18E85B50D54}"/>
              </a:ext>
            </a:extLst>
          </p:cNvPr>
          <p:cNvSpPr txBox="1">
            <a:spLocks/>
          </p:cNvSpPr>
          <p:nvPr/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Révision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Lecture offerte</a:t>
            </a:r>
          </a:p>
        </p:txBody>
      </p:sp>
      <p:grpSp>
        <p:nvGrpSpPr>
          <p:cNvPr id="47" name="Groupe 46">
            <a:extLst>
              <a:ext uri="{FF2B5EF4-FFF2-40B4-BE49-F238E27FC236}">
                <a16:creationId xmlns:a16="http://schemas.microsoft.com/office/drawing/2014/main" id="{54639F0D-A483-F884-1E53-27875C5E1C69}"/>
              </a:ext>
            </a:extLst>
          </p:cNvPr>
          <p:cNvGrpSpPr/>
          <p:nvPr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48" name="Rectangle : coins arrondis 47">
              <a:extLst>
                <a:ext uri="{FF2B5EF4-FFF2-40B4-BE49-F238E27FC236}">
                  <a16:creationId xmlns:a16="http://schemas.microsoft.com/office/drawing/2014/main" id="{87D26E65-6890-E560-0F8D-1770B785B23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9" name="Organigramme : Terminateur 48">
              <a:extLst>
                <a:ext uri="{FF2B5EF4-FFF2-40B4-BE49-F238E27FC236}">
                  <a16:creationId xmlns:a16="http://schemas.microsoft.com/office/drawing/2014/main" id="{F8E03BE0-12F4-D3D1-EC97-CC64DF167170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Séance 1</a:t>
              </a:r>
            </a:p>
          </p:txBody>
        </p:sp>
        <p:sp>
          <p:nvSpPr>
            <p:cNvPr id="50" name="Espace réservé du texte 5">
              <a:extLst>
                <a:ext uri="{FF2B5EF4-FFF2-40B4-BE49-F238E27FC236}">
                  <a16:creationId xmlns:a16="http://schemas.microsoft.com/office/drawing/2014/main" id="{D3A87A8E-1E69-5C82-79BF-99874AFA0D0B}"/>
                </a:ext>
              </a:extLst>
            </p:cNvPr>
            <p:cNvSpPr txBox="1">
              <a:spLocks/>
            </p:cNvSpPr>
            <p:nvPr/>
          </p:nvSpPr>
          <p:spPr>
            <a:xfrm>
              <a:off x="864000" y="2381614"/>
              <a:ext cx="3420000" cy="792000"/>
            </a:xfrm>
            <a:prstGeom prst="roundRect">
              <a:avLst/>
            </a:prstGeom>
            <a:solidFill>
              <a:schemeClr val="bg2"/>
            </a:solidFill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266700" marR="0" lvl="0" indent="-266700" algn="l" defTabSz="914400" rtl="0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Char char="m"/>
                <a:tabLst/>
                <a:defRPr/>
              </a:pPr>
              <a:r>
                <a:rPr kumimoji="0" lang="fr-FR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Présentation du vocabulaire </a:t>
              </a:r>
            </a:p>
            <a:p>
              <a:pPr marL="266700" marR="0" lvl="0" indent="-266700" algn="l" defTabSz="914400" rtl="0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Char char="m"/>
                <a:tabLst/>
                <a:defRPr/>
              </a:pPr>
              <a:r>
                <a:rPr kumimoji="0" lang="fr-FR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Exploitation du vocabulaire</a:t>
              </a:r>
            </a:p>
            <a:p>
              <a:pPr marL="266700" marR="0" lvl="0" indent="-266700" algn="l" defTabSz="914400" rtl="0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Char char="m"/>
                <a:tabLst/>
                <a:defRPr/>
              </a:pPr>
              <a:r>
                <a:rPr kumimoji="0" lang="fr-FR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Activités de vocabulaire sur livret</a:t>
              </a:r>
            </a:p>
          </p:txBody>
        </p:sp>
      </p:grpSp>
      <p:sp>
        <p:nvSpPr>
          <p:cNvPr id="8" name="Titre 30">
            <a:extLst>
              <a:ext uri="{FF2B5EF4-FFF2-40B4-BE49-F238E27FC236}">
                <a16:creationId xmlns:a16="http://schemas.microsoft.com/office/drawing/2014/main" id="{E7505BF1-9FB3-A3D9-F1AE-40542186D0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2772" y="1068650"/>
            <a:ext cx="7886700" cy="720000"/>
          </a:xfrm>
        </p:spPr>
        <p:txBody>
          <a:bodyPr/>
          <a:lstStyle/>
          <a:p>
            <a:r>
              <a:rPr lang="fr-MA" sz="3200" dirty="0"/>
              <a:t>Organisation de la semaine</a:t>
            </a: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397D6792-77EF-964B-8655-3B3059F55CA8}"/>
              </a:ext>
            </a:extLst>
          </p:cNvPr>
          <p:cNvSpPr/>
          <p:nvPr/>
        </p:nvSpPr>
        <p:spPr>
          <a:xfrm>
            <a:off x="628649" y="5220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Organigramme : Terminateur 2">
            <a:extLst>
              <a:ext uri="{FF2B5EF4-FFF2-40B4-BE49-F238E27FC236}">
                <a16:creationId xmlns:a16="http://schemas.microsoft.com/office/drawing/2014/main" id="{5658D257-978F-A594-EEA1-56A5EF90062C}"/>
              </a:ext>
            </a:extLst>
          </p:cNvPr>
          <p:cNvSpPr/>
          <p:nvPr/>
        </p:nvSpPr>
        <p:spPr>
          <a:xfrm>
            <a:off x="844649" y="4968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3</a:t>
            </a:r>
          </a:p>
        </p:txBody>
      </p:sp>
      <p:sp>
        <p:nvSpPr>
          <p:cNvPr id="42" name="Espace réservé du texte 5">
            <a:extLst>
              <a:ext uri="{FF2B5EF4-FFF2-40B4-BE49-F238E27FC236}">
                <a16:creationId xmlns:a16="http://schemas.microsoft.com/office/drawing/2014/main" id="{F17D042A-9C0B-3691-ABA9-FFC53DBA5F5E}"/>
              </a:ext>
            </a:extLst>
          </p:cNvPr>
          <p:cNvSpPr txBox="1">
            <a:spLocks/>
          </p:cNvSpPr>
          <p:nvPr/>
        </p:nvSpPr>
        <p:spPr>
          <a:xfrm>
            <a:off x="808649" y="5419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Oral  - Acte de parole  2</a:t>
            </a:r>
          </a:p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Ecrit – Point de langue 2</a:t>
            </a:r>
          </a:p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Lecture – Phrases</a:t>
            </a: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FFE98D44-242C-B857-A26E-6C7163C42EFF}"/>
              </a:ext>
            </a:extLst>
          </p:cNvPr>
          <p:cNvGrpSpPr/>
          <p:nvPr/>
        </p:nvGrpSpPr>
        <p:grpSpPr>
          <a:xfrm>
            <a:off x="3072140" y="0"/>
            <a:ext cx="2812683" cy="1084434"/>
            <a:chOff x="3072140" y="0"/>
            <a:chExt cx="2812683" cy="1084434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3188F2D0-04BB-A251-DD36-D1B8EDEBD6A0}"/>
                </a:ext>
              </a:extLst>
            </p:cNvPr>
            <p:cNvSpPr/>
            <p:nvPr/>
          </p:nvSpPr>
          <p:spPr>
            <a:xfrm>
              <a:off x="3224463" y="365760"/>
              <a:ext cx="2660360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C9464FC-2A84-044F-BACA-8005915C7C3B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Titre 53">
              <a:extLst>
                <a:ext uri="{FF2B5EF4-FFF2-40B4-BE49-F238E27FC236}">
                  <a16:creationId xmlns:a16="http://schemas.microsoft.com/office/drawing/2014/main" id="{76D3DCA5-D411-2F51-DEC5-EBA796C6E078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16" name="Image 15">
            <a:extLst>
              <a:ext uri="{FF2B5EF4-FFF2-40B4-BE49-F238E27FC236}">
                <a16:creationId xmlns:a16="http://schemas.microsoft.com/office/drawing/2014/main" id="{2D821F4D-459F-10F8-037F-9FC307E61A4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11040" y="3491702"/>
            <a:ext cx="3828620" cy="1365622"/>
          </a:xfrm>
          <a:prstGeom prst="rect">
            <a:avLst/>
          </a:prstGeom>
        </p:spPr>
      </p:pic>
      <p:sp>
        <p:nvSpPr>
          <p:cNvPr id="17" name="Espace réservé du texte 5">
            <a:extLst>
              <a:ext uri="{FF2B5EF4-FFF2-40B4-BE49-F238E27FC236}">
                <a16:creationId xmlns:a16="http://schemas.microsoft.com/office/drawing/2014/main" id="{A5E18E04-36C4-DDBA-D36A-2F6CAF012C20}"/>
              </a:ext>
            </a:extLst>
          </p:cNvPr>
          <p:cNvSpPr txBox="1">
            <a:spLocks/>
          </p:cNvSpPr>
          <p:nvPr/>
        </p:nvSpPr>
        <p:spPr>
          <a:xfrm>
            <a:off x="4989472" y="2447702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Oral – Dialogue</a:t>
            </a:r>
          </a:p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Lecture – texte  ( fluidité et compréhension)</a:t>
            </a:r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62AFBE96-6D58-CF0A-14F1-9A0AB1FC361F}"/>
              </a:ext>
            </a:extLst>
          </p:cNvPr>
          <p:cNvSpPr/>
          <p:nvPr/>
        </p:nvSpPr>
        <p:spPr>
          <a:xfrm>
            <a:off x="4915350" y="3489872"/>
            <a:ext cx="1260000" cy="360000"/>
          </a:xfrm>
          <a:prstGeom prst="flowChartTerminator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5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DB4DDBFF-D324-3E3C-39D9-A0E8D4DE4E9D}"/>
              </a:ext>
            </a:extLst>
          </p:cNvPr>
          <p:cNvSpPr txBox="1"/>
          <p:nvPr/>
        </p:nvSpPr>
        <p:spPr>
          <a:xfrm>
            <a:off x="4989472" y="4082744"/>
            <a:ext cx="3831420" cy="5001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Oral –  Prise de parole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Ecriture – Texte </a:t>
            </a:r>
          </a:p>
        </p:txBody>
      </p:sp>
    </p:spTree>
    <p:extLst>
      <p:ext uri="{BB962C8B-B14F-4D97-AF65-F5344CB8AC3E}">
        <p14:creationId xmlns:p14="http://schemas.microsoft.com/office/powerpoint/2010/main" val="21912222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65D6530E-68DE-A2B9-480C-9C3941ECB5B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542" t="8381" r="3284" b="18195"/>
          <a:stretch>
            <a:fillRect/>
          </a:stretch>
        </p:blipFill>
        <p:spPr>
          <a:xfrm>
            <a:off x="1448602" y="2198645"/>
            <a:ext cx="6246795" cy="1349939"/>
          </a:xfrm>
          <a:prstGeom prst="rect">
            <a:avLst/>
          </a:prstGeom>
        </p:spPr>
      </p:pic>
      <p:sp>
        <p:nvSpPr>
          <p:cNvPr id="13" name="Espace réservé du texte 12">
            <a:extLst>
              <a:ext uri="{FF2B5EF4-FFF2-40B4-BE49-F238E27FC236}">
                <a16:creationId xmlns:a16="http://schemas.microsoft.com/office/drawing/2014/main" id="{AC6BF3D7-556E-448C-F085-3C1582824A2B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fr-FR" sz="1400" dirty="0"/>
              <a:t>Écrire un texte.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82B5FAC4-ACF8-1ECD-6767-F343568C1958}"/>
              </a:ext>
            </a:extLst>
          </p:cNvPr>
          <p:cNvSpPr txBox="1"/>
          <p:nvPr/>
        </p:nvSpPr>
        <p:spPr>
          <a:xfrm>
            <a:off x="2221199" y="2300287"/>
            <a:ext cx="235080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1600" dirty="0">
                <a:solidFill>
                  <a:srgbClr val="424D7B"/>
                </a:solidFill>
                <a:latin typeface="Dosis ExtraBold" pitchFamily="2" charset="0"/>
              </a:rPr>
              <a:t>1.  Prise de parole</a:t>
            </a:r>
          </a:p>
        </p:txBody>
      </p:sp>
      <p:sp>
        <p:nvSpPr>
          <p:cNvPr id="17" name="Espace réservé du texte 5">
            <a:extLst>
              <a:ext uri="{FF2B5EF4-FFF2-40B4-BE49-F238E27FC236}">
                <a16:creationId xmlns:a16="http://schemas.microsoft.com/office/drawing/2014/main" id="{39A7660A-DEEB-2C87-175B-55238BB1DF0E}"/>
              </a:ext>
            </a:extLst>
          </p:cNvPr>
          <p:cNvSpPr txBox="1">
            <a:spLocks/>
          </p:cNvSpPr>
          <p:nvPr/>
        </p:nvSpPr>
        <p:spPr>
          <a:xfrm>
            <a:off x="2119602" y="2695829"/>
            <a:ext cx="5474197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400" dirty="0"/>
              <a:t>Prendre la parole pour parler de la marche verte et de la révolution du Roi et du peuple.</a:t>
            </a:r>
          </a:p>
        </p:txBody>
      </p:sp>
      <p:pic>
        <p:nvPicPr>
          <p:cNvPr id="18" name="Espace réservé pour une image  36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0FC2C316-C735-1DBC-7F15-2DC4D5019C3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7316796" y="1935719"/>
            <a:ext cx="540000" cy="540000"/>
          </a:xfrm>
          <a:prstGeom prst="rect">
            <a:avLst/>
          </a:prstGeom>
          <a:noFill/>
        </p:spPr>
      </p:pic>
      <p:sp>
        <p:nvSpPr>
          <p:cNvPr id="7" name="Titre 1">
            <a:extLst>
              <a:ext uri="{FF2B5EF4-FFF2-40B4-BE49-F238E27FC236}">
                <a16:creationId xmlns:a16="http://schemas.microsoft.com/office/drawing/2014/main" id="{F4072A8C-CA17-E815-A0C0-21BF3F80A2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2773" y="1347954"/>
            <a:ext cx="7886700" cy="705267"/>
          </a:xfrm>
        </p:spPr>
        <p:txBody>
          <a:bodyPr/>
          <a:lstStyle/>
          <a:p>
            <a:r>
              <a:rPr lang="fr-MA" sz="3600" dirty="0"/>
              <a:t>Plan de la séance 5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EE0C5CD2-C847-A7AF-29FD-8B4969478916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314974" y="3647087"/>
            <a:ext cx="540000" cy="540000"/>
          </a:xfrm>
          <a:prstGeom prst="rect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7C63FCF6-6D92-2819-8A99-139755A08E12}"/>
              </a:ext>
            </a:extLst>
          </p:cNvPr>
          <p:cNvGrpSpPr/>
          <p:nvPr/>
        </p:nvGrpSpPr>
        <p:grpSpPr>
          <a:xfrm>
            <a:off x="3072140" y="0"/>
            <a:ext cx="2812683" cy="1084434"/>
            <a:chOff x="3072140" y="0"/>
            <a:chExt cx="2812683" cy="1084434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0BD6AFD9-1143-CE49-A11B-2285028BB4AF}"/>
                </a:ext>
              </a:extLst>
            </p:cNvPr>
            <p:cNvSpPr/>
            <p:nvPr/>
          </p:nvSpPr>
          <p:spPr>
            <a:xfrm>
              <a:off x="3224463" y="365760"/>
              <a:ext cx="2660360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1DBBF173-B72D-4EB5-311C-E7E1A179B084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" name="Titre 53">
              <a:extLst>
                <a:ext uri="{FF2B5EF4-FFF2-40B4-BE49-F238E27FC236}">
                  <a16:creationId xmlns:a16="http://schemas.microsoft.com/office/drawing/2014/main" id="{5DCC63CD-F096-45F5-2666-90C2BABB0681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9617390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869280-6E7E-3756-3618-2206D12FCA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8">
            <a:extLst>
              <a:ext uri="{FF2B5EF4-FFF2-40B4-BE49-F238E27FC236}">
                <a16:creationId xmlns:a16="http://schemas.microsoft.com/office/drawing/2014/main" id="{6DEEF793-A705-420A-2C4F-10D51163E1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Bonjour les enfants !  La leçon de français commence maintenant.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5" name="Nada-Wave">
            <a:hlinkClick r:id="" action="ppaction://media"/>
            <a:extLst>
              <a:ext uri="{FF2B5EF4-FFF2-40B4-BE49-F238E27FC236}">
                <a16:creationId xmlns:a16="http://schemas.microsoft.com/office/drawing/2014/main" id="{D04F33B5-B473-67D6-4A24-0FDAF03BB18A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604823" y="2222899"/>
            <a:ext cx="2277239" cy="3636784"/>
          </a:xfrm>
          <a:prstGeom prst="rect">
            <a:avLst/>
          </a:prstGeom>
        </p:spPr>
      </p:pic>
      <p:pic>
        <p:nvPicPr>
          <p:cNvPr id="7" name="majd_wave">
            <a:hlinkClick r:id="" action="ppaction://media"/>
            <a:extLst>
              <a:ext uri="{FF2B5EF4-FFF2-40B4-BE49-F238E27FC236}">
                <a16:creationId xmlns:a16="http://schemas.microsoft.com/office/drawing/2014/main" id="{40B090C4-BCD9-D3FA-1825-B68D598A7D1D}"/>
              </a:ext>
            </a:extLst>
          </p:cNvPr>
          <p:cNvPicPr>
            <a:picLocks noGrp="1" noChangeAspect="1"/>
          </p:cNvPicPr>
          <p:nvPr>
            <p:ph type="media" sz="quarter" idx="13"/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rcRect b="1605"/>
          <a:stretch>
            <a:fillRect/>
          </a:stretch>
        </p:blipFill>
        <p:spPr>
          <a:xfrm>
            <a:off x="2492943" y="2215633"/>
            <a:ext cx="2079057" cy="3636784"/>
          </a:xfr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BBEFDF2E-3DCB-7E67-7E72-36E9061BD25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57106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94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22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FDC1D2-8C8B-9DC6-0B42-9A58B0C299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A8171188-1B2E-67CE-5D26-EE10849FD30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202" y="525505"/>
            <a:ext cx="1152244" cy="1072989"/>
          </a:xfrm>
          <a:prstGeom prst="rect">
            <a:avLst/>
          </a:prstGeom>
        </p:spPr>
      </p:pic>
      <p:sp>
        <p:nvSpPr>
          <p:cNvPr id="5" name="Titre 8">
            <a:extLst>
              <a:ext uri="{FF2B5EF4-FFF2-40B4-BE49-F238E27FC236}">
                <a16:creationId xmlns:a16="http://schemas.microsoft.com/office/drawing/2014/main" id="{FD0C4CBB-54CE-1745-BECE-79A80B4421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dirty="0">
                <a:solidFill>
                  <a:prstClr val="black">
                    <a:lumMod val="65000"/>
                    <a:lumOff val="35000"/>
                  </a:prstClr>
                </a:solidFill>
                <a:latin typeface="Dosis Medium" pitchFamily="2" charset="0"/>
              </a:rPr>
              <a:t>Aujourd’hui, nous allons apprendre à parler de la marche verte.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BC50C200-7498-F16D-3F62-B994AA64D9E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15143609-6703-C9A9-BE3A-14FA845818C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87301" y="2425565"/>
            <a:ext cx="2950143" cy="2950143"/>
          </a:xfrm>
          <a:prstGeom prst="roundRect">
            <a:avLst>
              <a:gd name="adj" fmla="val 10201"/>
            </a:avLst>
          </a:prstGeom>
        </p:spPr>
      </p:pic>
    </p:spTree>
    <p:extLst>
      <p:ext uri="{BB962C8B-B14F-4D97-AF65-F5344CB8AC3E}">
        <p14:creationId xmlns:p14="http://schemas.microsoft.com/office/powerpoint/2010/main" val="27933727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A2BF21-3E87-08A8-01ED-95DD0081EE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Espace réservé pour une image  32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B47223FC-B035-7D23-5EB0-487DB697A7C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" b="110"/>
          <a:stretch/>
        </p:blipFill>
        <p:spPr>
          <a:xfrm>
            <a:off x="381000" y="711081"/>
            <a:ext cx="809386" cy="809386"/>
          </a:xfrm>
        </p:spPr>
      </p:pic>
      <p:sp>
        <p:nvSpPr>
          <p:cNvPr id="4" name="Titre 8">
            <a:extLst>
              <a:ext uri="{FF2B5EF4-FFF2-40B4-BE49-F238E27FC236}">
                <a16:creationId xmlns:a16="http://schemas.microsoft.com/office/drawing/2014/main" id="{18F34C7E-11CA-4C3C-B337-AFAF842DE4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MA" i="1">
                <a:solidFill>
                  <a:schemeClr val="tx1">
                    <a:lumMod val="50000"/>
                    <a:lumOff val="50000"/>
                  </a:schemeClr>
                </a:solidFill>
                <a:latin typeface="Dosis Medium" pitchFamily="2" charset="0"/>
              </a:rPr>
              <a:t>Lecture de la vidéo. </a:t>
            </a:r>
            <a:endParaRPr lang="fr-MA" dirty="0">
              <a:solidFill>
                <a:schemeClr val="tx1">
                  <a:lumMod val="50000"/>
                  <a:lumOff val="50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13" name="Image 12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0875EA0F-5770-3353-C127-8862F5E9BB9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9461" y="5968461"/>
            <a:ext cx="812539" cy="812539"/>
          </a:xfrm>
          <a:prstGeom prst="rect">
            <a:avLst/>
          </a:prstGeom>
        </p:spPr>
      </p:pic>
      <p:pic>
        <p:nvPicPr>
          <p:cNvPr id="2" name="ORAL N5 S5">
            <a:hlinkClick r:id="" action="ppaction://media"/>
            <a:extLst>
              <a:ext uri="{FF2B5EF4-FFF2-40B4-BE49-F238E27FC236}">
                <a16:creationId xmlns:a16="http://schemas.microsoft.com/office/drawing/2014/main" id="{0C7D11A3-2EE7-A32F-CFF8-ECAE3423C2E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91523" y="1961464"/>
            <a:ext cx="7360954" cy="41405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654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464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0464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0BEF00-2BBA-FDB7-430B-3873EE4E46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F5F58E59-5520-C4C4-25CC-4DA75C52FB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pPr algn="l"/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on va prendre la parole pour parler de la marche verte et de la révolution du Roi et du peuple. On va le faire en 3 étapes. Soyez attentifs. 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629E5C7-DBE3-7232-F6E1-67188A19F0C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1756" y="648969"/>
            <a:ext cx="1087654" cy="980062"/>
          </a:xfrm>
          <a:prstGeom prst="ellipse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B81334A9-BC77-480E-A563-666C6203A20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05200" y="2885698"/>
            <a:ext cx="2133600" cy="3200400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55BA615A-C6E7-AAE7-1D86-0E589636BD18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521909" y="2184590"/>
            <a:ext cx="1219370" cy="1362265"/>
          </a:xfrm>
          <a:prstGeom prst="rect">
            <a:avLst/>
          </a:prstGeom>
        </p:spPr>
      </p:pic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A495ED51-8C3F-665E-9476-E8D6C643F282}"/>
              </a:ext>
            </a:extLst>
          </p:cNvPr>
          <p:cNvSpPr/>
          <p:nvPr/>
        </p:nvSpPr>
        <p:spPr>
          <a:xfrm>
            <a:off x="2112377" y="1901897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222A6553-6B21-E5A5-6E0A-D0AA79DCF9D2}"/>
              </a:ext>
            </a:extLst>
          </p:cNvPr>
          <p:cNvSpPr txBox="1"/>
          <p:nvPr/>
        </p:nvSpPr>
        <p:spPr>
          <a:xfrm>
            <a:off x="2353195" y="1910796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Etape 1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A6426D2D-B626-9410-8F26-F4847C7DBAC2}"/>
              </a:ext>
            </a:extLst>
          </p:cNvPr>
          <p:cNvSpPr/>
          <p:nvPr/>
        </p:nvSpPr>
        <p:spPr>
          <a:xfrm>
            <a:off x="3832400" y="1897217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F7479174-E71A-88BA-206D-C9E8E3ACE030}"/>
              </a:ext>
            </a:extLst>
          </p:cNvPr>
          <p:cNvSpPr txBox="1"/>
          <p:nvPr/>
        </p:nvSpPr>
        <p:spPr>
          <a:xfrm>
            <a:off x="4073218" y="1886866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Etape 2</a:t>
            </a:r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34CC98DD-B977-C554-663D-9DD4DE41ACB2}"/>
              </a:ext>
            </a:extLst>
          </p:cNvPr>
          <p:cNvSpPr/>
          <p:nvPr/>
        </p:nvSpPr>
        <p:spPr>
          <a:xfrm>
            <a:off x="5571674" y="1907568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0239B61E-EBFB-C91A-E4E8-8B840B46FB48}"/>
              </a:ext>
            </a:extLst>
          </p:cNvPr>
          <p:cNvSpPr txBox="1"/>
          <p:nvPr/>
        </p:nvSpPr>
        <p:spPr>
          <a:xfrm>
            <a:off x="5812492" y="1897217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Etape 3</a:t>
            </a:r>
          </a:p>
        </p:txBody>
      </p:sp>
    </p:spTree>
    <p:extLst>
      <p:ext uri="{BB962C8B-B14F-4D97-AF65-F5344CB8AC3E}">
        <p14:creationId xmlns:p14="http://schemas.microsoft.com/office/powerpoint/2010/main" val="133243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FBC2FA-ACF9-8866-446E-053FA992B5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3CC19DEF-9D0E-C006-C640-D0A5796C37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pPr algn="l"/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Etape 1. Je vais vous expliquer la situation. 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74EBF673-CA48-54F2-C500-82022785404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1756" y="648969"/>
            <a:ext cx="1087654" cy="980062"/>
          </a:xfrm>
          <a:prstGeom prst="ellipse">
            <a:avLst/>
          </a:prstGeom>
        </p:spPr>
      </p:pic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BC5ECDFB-ABB3-0B75-3DA9-E28C179DB189}"/>
              </a:ext>
            </a:extLst>
          </p:cNvPr>
          <p:cNvSpPr/>
          <p:nvPr/>
        </p:nvSpPr>
        <p:spPr>
          <a:xfrm>
            <a:off x="2281091" y="1658578"/>
            <a:ext cx="1388084" cy="368606"/>
          </a:xfrm>
          <a:prstGeom prst="round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90C790EC-C14A-D2B5-73CE-3512A32E73BD}"/>
              </a:ext>
            </a:extLst>
          </p:cNvPr>
          <p:cNvSpPr txBox="1"/>
          <p:nvPr/>
        </p:nvSpPr>
        <p:spPr>
          <a:xfrm>
            <a:off x="2521909" y="1667477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Etape 1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ACFBA24D-68FE-67E4-AAED-0945524F4E2D}"/>
              </a:ext>
            </a:extLst>
          </p:cNvPr>
          <p:cNvSpPr/>
          <p:nvPr/>
        </p:nvSpPr>
        <p:spPr>
          <a:xfrm>
            <a:off x="4001114" y="1653898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51C3CAA2-4F6F-B880-E598-DD75DB864578}"/>
              </a:ext>
            </a:extLst>
          </p:cNvPr>
          <p:cNvSpPr txBox="1"/>
          <p:nvPr/>
        </p:nvSpPr>
        <p:spPr>
          <a:xfrm>
            <a:off x="4241932" y="1643547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Etape 2</a:t>
            </a: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15BF7B58-381C-AD74-7914-5BD7FD86F381}"/>
              </a:ext>
            </a:extLst>
          </p:cNvPr>
          <p:cNvSpPr/>
          <p:nvPr/>
        </p:nvSpPr>
        <p:spPr>
          <a:xfrm>
            <a:off x="5740388" y="1664249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94841068-607A-FFC9-FDED-1833F5D71747}"/>
              </a:ext>
            </a:extLst>
          </p:cNvPr>
          <p:cNvSpPr txBox="1"/>
          <p:nvPr/>
        </p:nvSpPr>
        <p:spPr>
          <a:xfrm>
            <a:off x="5981206" y="1653898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Etape 3</a:t>
            </a: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BDA6E5DF-2873-8BEC-A96E-B9DA5FED0216}"/>
              </a:ext>
            </a:extLst>
          </p:cNvPr>
          <p:cNvGrpSpPr/>
          <p:nvPr/>
        </p:nvGrpSpPr>
        <p:grpSpPr>
          <a:xfrm>
            <a:off x="179154" y="2333027"/>
            <a:ext cx="8906467" cy="3500549"/>
            <a:chOff x="138962" y="1837033"/>
            <a:chExt cx="8109527" cy="4074602"/>
          </a:xfrm>
        </p:grpSpPr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9482C241-8DBD-D0B7-3671-94D02286AE69}"/>
                </a:ext>
              </a:extLst>
            </p:cNvPr>
            <p:cNvSpPr txBox="1"/>
            <p:nvPr/>
          </p:nvSpPr>
          <p:spPr>
            <a:xfrm>
              <a:off x="921397" y="1837033"/>
              <a:ext cx="732709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>
                <a:defRPr/>
              </a:pPr>
              <a:r>
                <a:rPr kumimoji="0" lang="fr-FR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 Medium" pitchFamily="2" charset="0"/>
                  <a:ea typeface="+mn-ea"/>
                  <a:cs typeface="+mn-cs"/>
                </a:rPr>
                <a:t>Situation : </a:t>
              </a:r>
              <a:r>
                <a:rPr lang="fr-FR" sz="2000" dirty="0">
                  <a:solidFill>
                    <a:srgbClr val="5B9BD5">
                      <a:lumMod val="50000"/>
                    </a:srgbClr>
                  </a:solidFill>
                  <a:latin typeface="Dosis Medium" pitchFamily="2" charset="0"/>
                </a:rPr>
                <a:t>Parle de la marche verte et de la révolution du Roi et du peuple.</a:t>
              </a:r>
              <a:endParaRPr kumimoji="0" lang="fr-FR" sz="200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endParaRPr>
            </a:p>
          </p:txBody>
        </p:sp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27751CCA-1B12-CBB3-98AE-B891E0652A6B}"/>
                </a:ext>
              </a:extLst>
            </p:cNvPr>
            <p:cNvSpPr/>
            <p:nvPr/>
          </p:nvSpPr>
          <p:spPr>
            <a:xfrm>
              <a:off x="2117571" y="2685863"/>
              <a:ext cx="5567258" cy="3124740"/>
            </a:xfrm>
            <a:prstGeom prst="roundRect">
              <a:avLst>
                <a:gd name="adj" fmla="val 8792"/>
              </a:avLst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" name="ZoneTexte 11">
              <a:extLst>
                <a:ext uri="{FF2B5EF4-FFF2-40B4-BE49-F238E27FC236}">
                  <a16:creationId xmlns:a16="http://schemas.microsoft.com/office/drawing/2014/main" id="{6565C183-6DFE-DDA7-461D-ED2FCCBFF530}"/>
                </a:ext>
              </a:extLst>
            </p:cNvPr>
            <p:cNvSpPr txBox="1"/>
            <p:nvPr/>
          </p:nvSpPr>
          <p:spPr>
            <a:xfrm>
              <a:off x="2370516" y="2794965"/>
              <a:ext cx="5314312" cy="26935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  <a:defRPr/>
              </a:pPr>
              <a:r>
                <a:rPr lang="fr-FR" sz="14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La semaine dernière, nous avons parlé de _______</a:t>
              </a:r>
              <a:r>
                <a:rPr lang="fr-FR" sz="1400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[ évènement ].</a:t>
              </a:r>
              <a:endParaRPr lang="fr-FR" sz="1400" dirty="0">
                <a:solidFill>
                  <a:srgbClr val="5B9BD5">
                    <a:lumMod val="50000"/>
                  </a:srgbClr>
                </a:solidFill>
                <a:latin typeface="Dosis" pitchFamily="2" charset="0"/>
              </a:endParaRPr>
            </a:p>
            <a:p>
              <a:pPr>
                <a:lnSpc>
                  <a:spcPct val="150000"/>
                </a:lnSpc>
                <a:defRPr/>
              </a:pPr>
              <a:r>
                <a:rPr lang="fr-FR" sz="14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Les Marocains ont organisé ______ </a:t>
              </a:r>
              <a:r>
                <a:rPr lang="fr-FR" sz="1400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[ évènement ]  </a:t>
              </a:r>
              <a:r>
                <a:rPr lang="fr-FR" sz="14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le_______ </a:t>
              </a:r>
              <a:r>
                <a:rPr lang="fr-FR" sz="1400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[date]  </a:t>
              </a:r>
              <a:r>
                <a:rPr lang="fr-FR" sz="14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pour _____ </a:t>
              </a:r>
              <a:r>
                <a:rPr lang="fr-FR" sz="1400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[but].</a:t>
              </a:r>
            </a:p>
            <a:p>
              <a:pPr>
                <a:lnSpc>
                  <a:spcPct val="150000"/>
                </a:lnSpc>
                <a:defRPr/>
              </a:pPr>
              <a:r>
                <a:rPr lang="fr-FR" sz="14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C’était une marche ___________________</a:t>
              </a:r>
              <a:r>
                <a:rPr lang="fr-FR" sz="1400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[adjectif]</a:t>
              </a:r>
              <a:r>
                <a:rPr lang="fr-FR" sz="14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 .</a:t>
              </a:r>
            </a:p>
            <a:p>
              <a:pPr>
                <a:lnSpc>
                  <a:spcPct val="150000"/>
                </a:lnSpc>
                <a:defRPr/>
              </a:pPr>
              <a:r>
                <a:rPr lang="fr-FR" sz="14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Nous avons aussi parlé de _____________ </a:t>
              </a:r>
              <a:r>
                <a:rPr lang="fr-FR" sz="1400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[ évènement ].</a:t>
              </a:r>
            </a:p>
            <a:p>
              <a:pPr>
                <a:lnSpc>
                  <a:spcPct val="150000"/>
                </a:lnSpc>
                <a:defRPr/>
              </a:pPr>
              <a:r>
                <a:rPr lang="fr-FR" sz="14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Cet évènement a eu lieu le___________________</a:t>
              </a:r>
              <a:r>
                <a:rPr lang="fr-FR" sz="1400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[date].</a:t>
              </a:r>
            </a:p>
            <a:p>
              <a:pPr>
                <a:lnSpc>
                  <a:spcPct val="150000"/>
                </a:lnSpc>
                <a:defRPr/>
              </a:pPr>
              <a:r>
                <a:rPr lang="fr-FR" sz="14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Les Marocains ont manifesté pour  __________________  </a:t>
              </a:r>
              <a:r>
                <a:rPr lang="fr-FR" sz="1400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[but].</a:t>
              </a:r>
            </a:p>
            <a:p>
              <a:pPr>
                <a:lnSpc>
                  <a:spcPct val="150000"/>
                </a:lnSpc>
                <a:defRPr/>
              </a:pPr>
              <a:r>
                <a:rPr lang="fr-FR" sz="14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Aujourd’hui, cette date est chaque année _________  </a:t>
              </a:r>
              <a:r>
                <a:rPr lang="fr-FR" sz="1400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[verbe] </a:t>
              </a:r>
              <a:r>
                <a:rPr lang="fr-FR" sz="14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pour ________  </a:t>
              </a:r>
              <a:r>
                <a:rPr lang="fr-FR" sz="1400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[but].</a:t>
              </a:r>
              <a:endParaRPr lang="fr-FR" sz="1400" dirty="0">
                <a:solidFill>
                  <a:srgbClr val="5B9BD5">
                    <a:lumMod val="50000"/>
                  </a:srgbClr>
                </a:solidFill>
                <a:latin typeface="Dosis" pitchFamily="2" charset="0"/>
              </a:endParaRPr>
            </a:p>
          </p:txBody>
        </p:sp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0E1E4BD6-C6B6-E4C6-1681-48F82215049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EFFFE"/>
                </a:clrFrom>
                <a:clrTo>
                  <a:srgbClr val="FEFFFE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512444" y="3112733"/>
              <a:ext cx="1540377" cy="2798902"/>
            </a:xfrm>
            <a:prstGeom prst="rect">
              <a:avLst/>
            </a:prstGeom>
          </p:spPr>
        </p:pic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0A3F4B7D-6DD2-6387-91A6-7DDD7CED64F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138962" y="1971394"/>
              <a:ext cx="907384" cy="136226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0454910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F74DE9-ACD6-0D65-9AF5-465FCA8643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41DE436B-45A3-135D-123A-0AB15006DB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pPr algn="l"/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Etape 2.  Chacun réfléchit silencieusement à ce qu’il va dire dans sa prise de parole.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2A8010F-2E65-02A8-5FEA-FE97CE48614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1756" y="648969"/>
            <a:ext cx="1087654" cy="980062"/>
          </a:xfrm>
          <a:prstGeom prst="ellipse">
            <a:avLst/>
          </a:prstGeo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6CAD03FB-D777-7636-1720-7D52147A1E40}"/>
              </a:ext>
            </a:extLst>
          </p:cNvPr>
          <p:cNvSpPr/>
          <p:nvPr/>
        </p:nvSpPr>
        <p:spPr>
          <a:xfrm>
            <a:off x="2112377" y="1643001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E60FDCCC-BF0D-90B3-0991-71671ADDD247}"/>
              </a:ext>
            </a:extLst>
          </p:cNvPr>
          <p:cNvSpPr txBox="1"/>
          <p:nvPr/>
        </p:nvSpPr>
        <p:spPr>
          <a:xfrm>
            <a:off x="2353195" y="1651900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Etape 1</a:t>
            </a: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AF80DB6D-DADE-576B-CB3A-1638C3E8A09D}"/>
              </a:ext>
            </a:extLst>
          </p:cNvPr>
          <p:cNvSpPr/>
          <p:nvPr/>
        </p:nvSpPr>
        <p:spPr>
          <a:xfrm>
            <a:off x="3832400" y="1638321"/>
            <a:ext cx="1388084" cy="368606"/>
          </a:xfrm>
          <a:prstGeom prst="round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E37941A2-E4BB-B764-6C23-505AF85F1174}"/>
              </a:ext>
            </a:extLst>
          </p:cNvPr>
          <p:cNvSpPr txBox="1"/>
          <p:nvPr/>
        </p:nvSpPr>
        <p:spPr>
          <a:xfrm>
            <a:off x="4073218" y="1627970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Etape 2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0BB135CB-89BC-880E-5DB6-1AEB0C58BBD8}"/>
              </a:ext>
            </a:extLst>
          </p:cNvPr>
          <p:cNvSpPr/>
          <p:nvPr/>
        </p:nvSpPr>
        <p:spPr>
          <a:xfrm>
            <a:off x="5571674" y="1648672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A0978C83-557A-20FF-AD1F-6959C7018AE2}"/>
              </a:ext>
            </a:extLst>
          </p:cNvPr>
          <p:cNvSpPr txBox="1"/>
          <p:nvPr/>
        </p:nvSpPr>
        <p:spPr>
          <a:xfrm>
            <a:off x="5812492" y="1638321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Etape 3</a:t>
            </a: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07D0DE12-412F-75FF-A47A-1075678893D1}"/>
              </a:ext>
            </a:extLst>
          </p:cNvPr>
          <p:cNvGrpSpPr/>
          <p:nvPr/>
        </p:nvGrpSpPr>
        <p:grpSpPr>
          <a:xfrm>
            <a:off x="179154" y="2333027"/>
            <a:ext cx="8906467" cy="3500549"/>
            <a:chOff x="138962" y="1837033"/>
            <a:chExt cx="8109527" cy="4074602"/>
          </a:xfrm>
        </p:grpSpPr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4F8FA037-E847-04BA-7B2F-8917723E6B51}"/>
                </a:ext>
              </a:extLst>
            </p:cNvPr>
            <p:cNvSpPr txBox="1"/>
            <p:nvPr/>
          </p:nvSpPr>
          <p:spPr>
            <a:xfrm>
              <a:off x="921397" y="1837033"/>
              <a:ext cx="732709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>
                <a:defRPr/>
              </a:pPr>
              <a:r>
                <a:rPr kumimoji="0" lang="fr-FR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 Medium" pitchFamily="2" charset="0"/>
                  <a:ea typeface="+mn-ea"/>
                  <a:cs typeface="+mn-cs"/>
                </a:rPr>
                <a:t>Situation : </a:t>
              </a:r>
              <a:r>
                <a:rPr lang="fr-FR" sz="2000" dirty="0">
                  <a:solidFill>
                    <a:srgbClr val="5B9BD5">
                      <a:lumMod val="50000"/>
                    </a:srgbClr>
                  </a:solidFill>
                  <a:latin typeface="Dosis Medium" pitchFamily="2" charset="0"/>
                </a:rPr>
                <a:t>Parle de la marche verte et de la révolution du Roi et du peuple.</a:t>
              </a:r>
              <a:endParaRPr kumimoji="0" lang="fr-FR" sz="200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endParaRPr>
            </a:p>
          </p:txBody>
        </p:sp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3AEE9A0C-3F87-952B-4947-EEBBF24EB069}"/>
                </a:ext>
              </a:extLst>
            </p:cNvPr>
            <p:cNvSpPr/>
            <p:nvPr/>
          </p:nvSpPr>
          <p:spPr>
            <a:xfrm>
              <a:off x="2117571" y="2685863"/>
              <a:ext cx="5567258" cy="3124740"/>
            </a:xfrm>
            <a:prstGeom prst="roundRect">
              <a:avLst>
                <a:gd name="adj" fmla="val 8792"/>
              </a:avLst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" name="ZoneTexte 15">
              <a:extLst>
                <a:ext uri="{FF2B5EF4-FFF2-40B4-BE49-F238E27FC236}">
                  <a16:creationId xmlns:a16="http://schemas.microsoft.com/office/drawing/2014/main" id="{E02D88D5-8DD8-BDC9-1228-0AD2F441BEC1}"/>
                </a:ext>
              </a:extLst>
            </p:cNvPr>
            <p:cNvSpPr txBox="1"/>
            <p:nvPr/>
          </p:nvSpPr>
          <p:spPr>
            <a:xfrm>
              <a:off x="2370516" y="2794965"/>
              <a:ext cx="5314312" cy="26935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  <a:defRPr/>
              </a:pPr>
              <a:r>
                <a:rPr lang="fr-FR" sz="14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La semaine dernière, nous avons parlé de _______</a:t>
              </a:r>
              <a:r>
                <a:rPr lang="fr-FR" sz="1400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[ évènement ].</a:t>
              </a:r>
              <a:endParaRPr lang="fr-FR" sz="1400" dirty="0">
                <a:solidFill>
                  <a:srgbClr val="5B9BD5">
                    <a:lumMod val="50000"/>
                  </a:srgbClr>
                </a:solidFill>
                <a:latin typeface="Dosis" pitchFamily="2" charset="0"/>
              </a:endParaRPr>
            </a:p>
            <a:p>
              <a:pPr>
                <a:lnSpc>
                  <a:spcPct val="150000"/>
                </a:lnSpc>
                <a:defRPr/>
              </a:pPr>
              <a:r>
                <a:rPr lang="fr-FR" sz="14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Les Marocains ont organisé ______ </a:t>
              </a:r>
              <a:r>
                <a:rPr lang="fr-FR" sz="1400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[ évènement ]  </a:t>
              </a:r>
              <a:r>
                <a:rPr lang="fr-FR" sz="14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le_______ </a:t>
              </a:r>
              <a:r>
                <a:rPr lang="fr-FR" sz="1400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[date]  </a:t>
              </a:r>
              <a:r>
                <a:rPr lang="fr-FR" sz="14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pour _____ </a:t>
              </a:r>
              <a:r>
                <a:rPr lang="fr-FR" sz="1400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[but].</a:t>
              </a:r>
            </a:p>
            <a:p>
              <a:pPr>
                <a:lnSpc>
                  <a:spcPct val="150000"/>
                </a:lnSpc>
                <a:defRPr/>
              </a:pPr>
              <a:r>
                <a:rPr lang="fr-FR" sz="14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C’était une marche ___________________</a:t>
              </a:r>
              <a:r>
                <a:rPr lang="fr-FR" sz="1400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[adjectif]</a:t>
              </a:r>
              <a:r>
                <a:rPr lang="fr-FR" sz="14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 .</a:t>
              </a:r>
            </a:p>
            <a:p>
              <a:pPr>
                <a:lnSpc>
                  <a:spcPct val="150000"/>
                </a:lnSpc>
                <a:defRPr/>
              </a:pPr>
              <a:r>
                <a:rPr lang="fr-FR" sz="14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Nous avons aussi parlé de _____________ </a:t>
              </a:r>
              <a:r>
                <a:rPr lang="fr-FR" sz="1400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[ évènement ].</a:t>
              </a:r>
            </a:p>
            <a:p>
              <a:pPr>
                <a:lnSpc>
                  <a:spcPct val="150000"/>
                </a:lnSpc>
                <a:defRPr/>
              </a:pPr>
              <a:r>
                <a:rPr lang="fr-FR" sz="14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Cet évènement a eu lieu le___________________</a:t>
              </a:r>
              <a:r>
                <a:rPr lang="fr-FR" sz="1400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[date].</a:t>
              </a:r>
            </a:p>
            <a:p>
              <a:pPr>
                <a:lnSpc>
                  <a:spcPct val="150000"/>
                </a:lnSpc>
                <a:defRPr/>
              </a:pPr>
              <a:r>
                <a:rPr lang="fr-FR" sz="14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Les Marocains ont manifesté pour  __________________  </a:t>
              </a:r>
              <a:r>
                <a:rPr lang="fr-FR" sz="1400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[but].</a:t>
              </a:r>
            </a:p>
            <a:p>
              <a:pPr>
                <a:lnSpc>
                  <a:spcPct val="150000"/>
                </a:lnSpc>
                <a:defRPr/>
              </a:pPr>
              <a:r>
                <a:rPr lang="fr-FR" sz="14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Aujourd’hui, cette date est chaque année _________  </a:t>
              </a:r>
              <a:r>
                <a:rPr lang="fr-FR" sz="1400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[verbe] </a:t>
              </a:r>
              <a:r>
                <a:rPr lang="fr-FR" sz="14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pour ________  </a:t>
              </a:r>
              <a:r>
                <a:rPr lang="fr-FR" sz="1400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[but].</a:t>
              </a:r>
              <a:endParaRPr lang="fr-FR" sz="1400" dirty="0">
                <a:solidFill>
                  <a:srgbClr val="5B9BD5">
                    <a:lumMod val="50000"/>
                  </a:srgbClr>
                </a:solidFill>
                <a:latin typeface="Dosis" pitchFamily="2" charset="0"/>
              </a:endParaRPr>
            </a:p>
          </p:txBody>
        </p:sp>
        <p:pic>
          <p:nvPicPr>
            <p:cNvPr id="18" name="Image 17">
              <a:extLst>
                <a:ext uri="{FF2B5EF4-FFF2-40B4-BE49-F238E27FC236}">
                  <a16:creationId xmlns:a16="http://schemas.microsoft.com/office/drawing/2014/main" id="{70D69771-7A88-217C-DFEA-4A884D60A7B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EFFFE"/>
                </a:clrFrom>
                <a:clrTo>
                  <a:srgbClr val="FEFFFE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512444" y="3112733"/>
              <a:ext cx="1540377" cy="2798902"/>
            </a:xfrm>
            <a:prstGeom prst="rect">
              <a:avLst/>
            </a:prstGeom>
          </p:spPr>
        </p:pic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094DD213-F405-44AD-8EFC-79282DF8928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138962" y="1971394"/>
              <a:ext cx="907384" cy="136226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996010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AAB518-D0C0-BE2A-C174-75894C49D0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D0DEB19D-F032-38B2-E945-579E00F36A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pPr algn="l"/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Etape 3. C’est à vous de prendre la parole maintenant. Qui veut passer au tableau ? 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BFD95339-7996-7EF5-9B78-829BA08B13A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1756" y="648969"/>
            <a:ext cx="1087654" cy="980062"/>
          </a:xfrm>
          <a:prstGeom prst="ellipse">
            <a:avLst/>
          </a:prstGeom>
        </p:spPr>
      </p:pic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D1CC3156-B956-ABD5-CD11-98ABC7D87BA1}"/>
              </a:ext>
            </a:extLst>
          </p:cNvPr>
          <p:cNvSpPr/>
          <p:nvPr/>
        </p:nvSpPr>
        <p:spPr>
          <a:xfrm>
            <a:off x="2112377" y="1643001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D0DA64FF-C6D7-D1E9-ACA2-FB2C9BCA6B9F}"/>
              </a:ext>
            </a:extLst>
          </p:cNvPr>
          <p:cNvSpPr txBox="1"/>
          <p:nvPr/>
        </p:nvSpPr>
        <p:spPr>
          <a:xfrm>
            <a:off x="2371047" y="1637595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Etape 1</a:t>
            </a:r>
          </a:p>
        </p:txBody>
      </p:sp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6395BEAC-E1A9-9564-1098-75165AE930AC}"/>
              </a:ext>
            </a:extLst>
          </p:cNvPr>
          <p:cNvSpPr/>
          <p:nvPr/>
        </p:nvSpPr>
        <p:spPr>
          <a:xfrm>
            <a:off x="3832400" y="1638321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58E03357-2DD3-17C9-76ED-10AE634AF3B9}"/>
              </a:ext>
            </a:extLst>
          </p:cNvPr>
          <p:cNvSpPr txBox="1"/>
          <p:nvPr/>
        </p:nvSpPr>
        <p:spPr>
          <a:xfrm>
            <a:off x="4073218" y="1627970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Etape 2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04C67F0D-33FF-B67B-9C66-4913C701DE0E}"/>
              </a:ext>
            </a:extLst>
          </p:cNvPr>
          <p:cNvSpPr/>
          <p:nvPr/>
        </p:nvSpPr>
        <p:spPr>
          <a:xfrm>
            <a:off x="5571674" y="1648672"/>
            <a:ext cx="1388084" cy="368606"/>
          </a:xfrm>
          <a:prstGeom prst="round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AA49B6CC-72B3-D822-61F6-07F9AD09D83E}"/>
              </a:ext>
            </a:extLst>
          </p:cNvPr>
          <p:cNvSpPr txBox="1"/>
          <p:nvPr/>
        </p:nvSpPr>
        <p:spPr>
          <a:xfrm>
            <a:off x="5812492" y="1638321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Etape 3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79A28C12-074D-E275-5111-44CD7C4C92AD}"/>
              </a:ext>
            </a:extLst>
          </p:cNvPr>
          <p:cNvGrpSpPr/>
          <p:nvPr/>
        </p:nvGrpSpPr>
        <p:grpSpPr>
          <a:xfrm>
            <a:off x="179154" y="2333027"/>
            <a:ext cx="8906467" cy="3500549"/>
            <a:chOff x="138962" y="1837033"/>
            <a:chExt cx="8109527" cy="4074602"/>
          </a:xfrm>
        </p:grpSpPr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FBBADCAE-9ACF-4577-452C-1D2CB4BBD491}"/>
                </a:ext>
              </a:extLst>
            </p:cNvPr>
            <p:cNvSpPr txBox="1"/>
            <p:nvPr/>
          </p:nvSpPr>
          <p:spPr>
            <a:xfrm>
              <a:off x="921397" y="1837033"/>
              <a:ext cx="732709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>
                <a:defRPr/>
              </a:pPr>
              <a:r>
                <a:rPr kumimoji="0" lang="fr-FR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 Medium" pitchFamily="2" charset="0"/>
                  <a:ea typeface="+mn-ea"/>
                  <a:cs typeface="+mn-cs"/>
                </a:rPr>
                <a:t>Situation : </a:t>
              </a:r>
              <a:r>
                <a:rPr lang="fr-FR" sz="2000" dirty="0">
                  <a:solidFill>
                    <a:srgbClr val="5B9BD5">
                      <a:lumMod val="50000"/>
                    </a:srgbClr>
                  </a:solidFill>
                  <a:latin typeface="Dosis Medium" pitchFamily="2" charset="0"/>
                </a:rPr>
                <a:t>Parle de la marche verte et de la révolution du Roi et du peuple.</a:t>
              </a:r>
              <a:endParaRPr kumimoji="0" lang="fr-FR" sz="200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endParaRPr>
            </a:p>
          </p:txBody>
        </p:sp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19007DCF-4575-4052-BD26-FD93091B1AD0}"/>
                </a:ext>
              </a:extLst>
            </p:cNvPr>
            <p:cNvSpPr/>
            <p:nvPr/>
          </p:nvSpPr>
          <p:spPr>
            <a:xfrm>
              <a:off x="2117571" y="2685863"/>
              <a:ext cx="5567258" cy="3124740"/>
            </a:xfrm>
            <a:prstGeom prst="roundRect">
              <a:avLst>
                <a:gd name="adj" fmla="val 8792"/>
              </a:avLst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9" name="ZoneTexte 18">
              <a:extLst>
                <a:ext uri="{FF2B5EF4-FFF2-40B4-BE49-F238E27FC236}">
                  <a16:creationId xmlns:a16="http://schemas.microsoft.com/office/drawing/2014/main" id="{7E2CE78F-7C13-987C-A401-551DAEDB3853}"/>
                </a:ext>
              </a:extLst>
            </p:cNvPr>
            <p:cNvSpPr txBox="1"/>
            <p:nvPr/>
          </p:nvSpPr>
          <p:spPr>
            <a:xfrm>
              <a:off x="2370516" y="2794965"/>
              <a:ext cx="5314312" cy="26935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  <a:defRPr/>
              </a:pPr>
              <a:r>
                <a:rPr lang="fr-FR" sz="14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La semaine dernière, nous avons parlé de _______</a:t>
              </a:r>
              <a:r>
                <a:rPr lang="fr-FR" sz="1400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[ évènement ].</a:t>
              </a:r>
              <a:endParaRPr lang="fr-FR" sz="1400" dirty="0">
                <a:solidFill>
                  <a:srgbClr val="5B9BD5">
                    <a:lumMod val="50000"/>
                  </a:srgbClr>
                </a:solidFill>
                <a:latin typeface="Dosis" pitchFamily="2" charset="0"/>
              </a:endParaRPr>
            </a:p>
            <a:p>
              <a:pPr>
                <a:lnSpc>
                  <a:spcPct val="150000"/>
                </a:lnSpc>
                <a:defRPr/>
              </a:pPr>
              <a:r>
                <a:rPr lang="fr-FR" sz="14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Les Marocains ont organisé ______ </a:t>
              </a:r>
              <a:r>
                <a:rPr lang="fr-FR" sz="1400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[ évènement ]  </a:t>
              </a:r>
              <a:r>
                <a:rPr lang="fr-FR" sz="14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le_______ </a:t>
              </a:r>
              <a:r>
                <a:rPr lang="fr-FR" sz="1400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[date]  </a:t>
              </a:r>
              <a:r>
                <a:rPr lang="fr-FR" sz="14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pour _____ </a:t>
              </a:r>
              <a:r>
                <a:rPr lang="fr-FR" sz="1400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[but].</a:t>
              </a:r>
            </a:p>
            <a:p>
              <a:pPr>
                <a:lnSpc>
                  <a:spcPct val="150000"/>
                </a:lnSpc>
                <a:defRPr/>
              </a:pPr>
              <a:r>
                <a:rPr lang="fr-FR" sz="14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C’était une marche ___________________</a:t>
              </a:r>
              <a:r>
                <a:rPr lang="fr-FR" sz="1400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[adjectif]</a:t>
              </a:r>
              <a:r>
                <a:rPr lang="fr-FR" sz="14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 .</a:t>
              </a:r>
            </a:p>
            <a:p>
              <a:pPr>
                <a:lnSpc>
                  <a:spcPct val="150000"/>
                </a:lnSpc>
                <a:defRPr/>
              </a:pPr>
              <a:r>
                <a:rPr lang="fr-FR" sz="14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Nous avons aussi parlé de _____________ </a:t>
              </a:r>
              <a:r>
                <a:rPr lang="fr-FR" sz="1400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[ évènement ].</a:t>
              </a:r>
            </a:p>
            <a:p>
              <a:pPr>
                <a:lnSpc>
                  <a:spcPct val="150000"/>
                </a:lnSpc>
                <a:defRPr/>
              </a:pPr>
              <a:r>
                <a:rPr lang="fr-FR" sz="14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Cet évènement a eu lieu le___________________</a:t>
              </a:r>
              <a:r>
                <a:rPr lang="fr-FR" sz="1400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[date].</a:t>
              </a:r>
            </a:p>
            <a:p>
              <a:pPr>
                <a:lnSpc>
                  <a:spcPct val="150000"/>
                </a:lnSpc>
                <a:defRPr/>
              </a:pPr>
              <a:r>
                <a:rPr lang="fr-FR" sz="14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Les Marocains ont manifesté pour  __________________  </a:t>
              </a:r>
              <a:r>
                <a:rPr lang="fr-FR" sz="1400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[but].</a:t>
              </a:r>
            </a:p>
            <a:p>
              <a:pPr>
                <a:lnSpc>
                  <a:spcPct val="150000"/>
                </a:lnSpc>
                <a:defRPr/>
              </a:pPr>
              <a:r>
                <a:rPr lang="fr-FR" sz="14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Aujourd’hui, cette date est chaque année _________  </a:t>
              </a:r>
              <a:r>
                <a:rPr lang="fr-FR" sz="1400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[verbe] </a:t>
              </a:r>
              <a:r>
                <a:rPr lang="fr-FR" sz="14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pour ________  </a:t>
              </a:r>
              <a:r>
                <a:rPr lang="fr-FR" sz="1400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[but].</a:t>
              </a:r>
              <a:endParaRPr lang="fr-FR" sz="1400" dirty="0">
                <a:solidFill>
                  <a:srgbClr val="5B9BD5">
                    <a:lumMod val="50000"/>
                  </a:srgbClr>
                </a:solidFill>
                <a:latin typeface="Dosis" pitchFamily="2" charset="0"/>
              </a:endParaRPr>
            </a:p>
          </p:txBody>
        </p:sp>
        <p:pic>
          <p:nvPicPr>
            <p:cNvPr id="20" name="Image 19">
              <a:extLst>
                <a:ext uri="{FF2B5EF4-FFF2-40B4-BE49-F238E27FC236}">
                  <a16:creationId xmlns:a16="http://schemas.microsoft.com/office/drawing/2014/main" id="{ACBFAAA6-6B8E-64A7-1AE4-8FDB73A0E96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EFFFE"/>
                </a:clrFrom>
                <a:clrTo>
                  <a:srgbClr val="FEFFFE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512444" y="3112733"/>
              <a:ext cx="1540377" cy="2798902"/>
            </a:xfrm>
            <a:prstGeom prst="rect">
              <a:avLst/>
            </a:prstGeom>
          </p:spPr>
        </p:pic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ABB32064-78E4-3D38-588F-A9FA51065A2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138962" y="1971394"/>
              <a:ext cx="907384" cy="136226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545327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0BEF00-2BBA-FDB7-430B-3873EE4E46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Image 14">
            <a:extLst>
              <a:ext uri="{FF2B5EF4-FFF2-40B4-BE49-F238E27FC236}">
                <a16:creationId xmlns:a16="http://schemas.microsoft.com/office/drawing/2014/main" id="{74AA325C-FD0E-BEB4-7BA2-581B5A64A13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202" y="525505"/>
            <a:ext cx="1152244" cy="1072989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ABC612AD-F4BD-BF8C-A7DF-E8AAF2ADDC0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2313973" y="2721157"/>
            <a:ext cx="4279332" cy="2852888"/>
          </a:xfrm>
          <a:prstGeom prst="rect">
            <a:avLst/>
          </a:prstGeom>
        </p:spPr>
      </p:pic>
      <p:sp>
        <p:nvSpPr>
          <p:cNvPr id="3" name="Titre 8">
            <a:extLst>
              <a:ext uri="{FF2B5EF4-FFF2-40B4-BE49-F238E27FC236}">
                <a16:creationId xmlns:a16="http://schemas.microsoft.com/office/drawing/2014/main" id="{016453C0-8883-E676-E329-2E3F82ECA2B3}"/>
              </a:ext>
            </a:extLst>
          </p:cNvPr>
          <p:cNvSpPr txBox="1">
            <a:spLocks/>
          </p:cNvSpPr>
          <p:nvPr/>
        </p:nvSpPr>
        <p:spPr>
          <a:xfrm>
            <a:off x="1630124" y="755999"/>
            <a:ext cx="6979036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tout le monde participe. Chacun parle à son voisin de la marche verte et de la révolution du Roi et du peuple.</a:t>
            </a:r>
          </a:p>
        </p:txBody>
      </p:sp>
    </p:spTree>
    <p:extLst>
      <p:ext uri="{BB962C8B-B14F-4D97-AF65-F5344CB8AC3E}">
        <p14:creationId xmlns:p14="http://schemas.microsoft.com/office/powerpoint/2010/main" val="42232670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39ED5C-C040-80F4-C6F8-FC9A99FD4B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9">
            <a:extLst>
              <a:ext uri="{FF2B5EF4-FFF2-40B4-BE49-F238E27FC236}">
                <a16:creationId xmlns:a16="http://schemas.microsoft.com/office/drawing/2014/main" id="{5EC08884-06F3-79E5-8E35-F02892E4434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542" t="8381" r="3284" b="18195"/>
          <a:stretch>
            <a:fillRect/>
          </a:stretch>
        </p:blipFill>
        <p:spPr>
          <a:xfrm>
            <a:off x="1448602" y="3822264"/>
            <a:ext cx="6246795" cy="1349939"/>
          </a:xfrm>
          <a:prstGeom prst="rect">
            <a:avLst/>
          </a:prstGeom>
        </p:spPr>
      </p:pic>
      <p:sp>
        <p:nvSpPr>
          <p:cNvPr id="13" name="Espace réservé du texte 12">
            <a:extLst>
              <a:ext uri="{FF2B5EF4-FFF2-40B4-BE49-F238E27FC236}">
                <a16:creationId xmlns:a16="http://schemas.microsoft.com/office/drawing/2014/main" id="{1AAB39AE-C88C-2050-B1F8-20189324A92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199541" y="2741046"/>
            <a:ext cx="5435148" cy="756000"/>
          </a:xfrm>
        </p:spPr>
        <p:txBody>
          <a:bodyPr/>
          <a:lstStyle/>
          <a:p>
            <a:r>
              <a:rPr lang="fr-FR" sz="1400"/>
              <a:t>Prendre la parole pour parler de la marche verte et de la révolution du Roi et du peuple.</a:t>
            </a:r>
            <a:endParaRPr lang="fr-FR" sz="1400" dirty="0"/>
          </a:p>
        </p:txBody>
      </p:sp>
      <p:pic>
        <p:nvPicPr>
          <p:cNvPr id="3" name="Espace réservé pour une image  2">
            <a:extLst>
              <a:ext uri="{FF2B5EF4-FFF2-40B4-BE49-F238E27FC236}">
                <a16:creationId xmlns:a16="http://schemas.microsoft.com/office/drawing/2014/main" id="{0D64BE76-0E65-B67C-7698-F10F00C7319F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299325" y="1957588"/>
            <a:ext cx="539750" cy="539750"/>
          </a:xfrm>
        </p:spPr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BBCCB2E0-8516-CD6C-1D4D-01872C33CF9F}"/>
              </a:ext>
            </a:extLst>
          </p:cNvPr>
          <p:cNvSpPr txBox="1"/>
          <p:nvPr/>
        </p:nvSpPr>
        <p:spPr>
          <a:xfrm>
            <a:off x="2311768" y="3927827"/>
            <a:ext cx="226023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1600" dirty="0">
                <a:solidFill>
                  <a:srgbClr val="424D7B"/>
                </a:solidFill>
                <a:latin typeface="Dosis ExtraBold" pitchFamily="2" charset="0"/>
              </a:rPr>
              <a:t>2.  Écriture </a:t>
            </a:r>
          </a:p>
        </p:txBody>
      </p:sp>
      <p:sp>
        <p:nvSpPr>
          <p:cNvPr id="17" name="Espace réservé du texte 5">
            <a:extLst>
              <a:ext uri="{FF2B5EF4-FFF2-40B4-BE49-F238E27FC236}">
                <a16:creationId xmlns:a16="http://schemas.microsoft.com/office/drawing/2014/main" id="{147ED9BD-C99B-11DB-4E09-9646AAF91999}"/>
              </a:ext>
            </a:extLst>
          </p:cNvPr>
          <p:cNvSpPr txBox="1">
            <a:spLocks/>
          </p:cNvSpPr>
          <p:nvPr/>
        </p:nvSpPr>
        <p:spPr>
          <a:xfrm>
            <a:off x="2338520" y="4266381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400" dirty="0"/>
              <a:t>Écrire un texte.</a:t>
            </a:r>
          </a:p>
        </p:txBody>
      </p:sp>
      <p:sp>
        <p:nvSpPr>
          <p:cNvPr id="15" name="Titre 1">
            <a:extLst>
              <a:ext uri="{FF2B5EF4-FFF2-40B4-BE49-F238E27FC236}">
                <a16:creationId xmlns:a16="http://schemas.microsoft.com/office/drawing/2014/main" id="{BAC939C2-3428-46C0-25DA-75F8C5823B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2773" y="1347954"/>
            <a:ext cx="7886700" cy="705267"/>
          </a:xfrm>
        </p:spPr>
        <p:txBody>
          <a:bodyPr/>
          <a:lstStyle/>
          <a:p>
            <a:r>
              <a:rPr lang="fr-MA" sz="3600" dirty="0"/>
              <a:t>Plan de la séance </a:t>
            </a:r>
            <a:r>
              <a:rPr lang="ar-MA" sz="3600" dirty="0"/>
              <a:t> </a:t>
            </a:r>
            <a:r>
              <a:rPr lang="fr-MA" sz="3600" dirty="0"/>
              <a:t>5 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362AE77C-363C-4DA0-77B5-42F4F66C7D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0346" y="3422231"/>
            <a:ext cx="895833" cy="8958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0D86E846-8626-701E-6D1A-7A9283113968}"/>
              </a:ext>
            </a:extLst>
          </p:cNvPr>
          <p:cNvGrpSpPr/>
          <p:nvPr/>
        </p:nvGrpSpPr>
        <p:grpSpPr>
          <a:xfrm>
            <a:off x="3072140" y="0"/>
            <a:ext cx="2812683" cy="1084434"/>
            <a:chOff x="3072140" y="0"/>
            <a:chExt cx="2812683" cy="1084434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3CFB5678-62BC-6527-90A4-FC4E75B9567F}"/>
                </a:ext>
              </a:extLst>
            </p:cNvPr>
            <p:cNvSpPr/>
            <p:nvPr/>
          </p:nvSpPr>
          <p:spPr>
            <a:xfrm>
              <a:off x="3224463" y="365760"/>
              <a:ext cx="2660360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89C1E07B-DE0D-006A-A22D-453390CF1804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" name="Titre 53">
              <a:extLst>
                <a:ext uri="{FF2B5EF4-FFF2-40B4-BE49-F238E27FC236}">
                  <a16:creationId xmlns:a16="http://schemas.microsoft.com/office/drawing/2014/main" id="{268CD912-A6D7-7595-250B-7BEFE55E071B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2533630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1CC580-F863-CB79-74A7-FF47BA8B16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D024710-32B2-5179-574F-F537F1B2BA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Lisez et observez ce texte silencieusement. Après, on va faire une dictée. 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384F845C-3804-5A62-4607-1C9820CA636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202" y="525505"/>
            <a:ext cx="1152244" cy="1072989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60630B4D-EBFF-D860-B048-45A3837D9ED2}"/>
              </a:ext>
            </a:extLst>
          </p:cNvPr>
          <p:cNvSpPr txBox="1"/>
          <p:nvPr/>
        </p:nvSpPr>
        <p:spPr>
          <a:xfrm>
            <a:off x="1061291" y="2215804"/>
            <a:ext cx="7021417" cy="27930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fr-FR" sz="2400" dirty="0">
                <a:solidFill>
                  <a:schemeClr val="tx2"/>
                </a:solidFill>
                <a:latin typeface="Dosis SemiBold" pitchFamily="2" charset="0"/>
              </a:rPr>
              <a:t>Tous les Marocains se souviennent de la marche verte. Ils ont organisé cet événement le 6 novembre 1975. 350000 Marocains et Marocaines ont participé à cette marche pacifique pour récupérer le Sahara marocain et libérer leur pays.</a:t>
            </a:r>
            <a:endParaRPr lang="fr-FR" sz="2400" b="1" dirty="0">
              <a:solidFill>
                <a:schemeClr val="tx2"/>
              </a:solidFill>
              <a:latin typeface="Dosis Semi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592645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C44163-24C1-DA89-4DA1-FF0C556D61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5A3591D9-8E32-02B8-971B-BBAD2368FB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Prenez vos cahiers. Tenez-vous prêts. La dictée va commencer.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CEE5A5A9-74C1-3CF4-B10E-306C7D9D81E3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EAE8E4"/>
              </a:clrFrom>
              <a:clrTo>
                <a:srgbClr val="EAE8E4">
                  <a:alpha val="0"/>
                </a:srgbClr>
              </a:clrTo>
            </a:clrChange>
          </a:blip>
          <a:srcRect l="4527" t="16702" r="3992" b="15930"/>
          <a:stretch>
            <a:fillRect/>
          </a:stretch>
        </p:blipFill>
        <p:spPr>
          <a:xfrm>
            <a:off x="2427846" y="2425566"/>
            <a:ext cx="4410903" cy="3248250"/>
          </a:xfrm>
          <a:prstGeom prst="roundRect">
            <a:avLst>
              <a:gd name="adj" fmla="val 6988"/>
            </a:avLst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B38BBB4A-A07C-519B-6126-6FDA71FDCC1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8577" y="535130"/>
            <a:ext cx="1152244" cy="1072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32711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258D69-731B-5511-D088-32459ADA50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ACAE33F4-377A-FF89-7C87-7E8731F4378C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ACAE33F4-377A-FF89-7C87-7E8731F4378C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49DC383F-4CB3-AAF8-2E88-DC500E8CD66B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49DC383F-4CB3-AAF8-2E88-DC500E8CD66B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27" name="Titre 1">
            <a:extLst>
              <a:ext uri="{FF2B5EF4-FFF2-40B4-BE49-F238E27FC236}">
                <a16:creationId xmlns:a16="http://schemas.microsoft.com/office/drawing/2014/main" id="{CB4776B4-EA99-38F3-EE87-E9A5B147F2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Dictée en cours. Première lecture.</a:t>
            </a:r>
          </a:p>
        </p:txBody>
      </p:sp>
      <p:pic>
        <p:nvPicPr>
          <p:cNvPr id="3" name="Espace réservé pour une image  32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A34D00F7-5426-613E-3B02-80EBCB8FF97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" b="110"/>
          <a:stretch>
            <a:fillRect/>
          </a:stretch>
        </p:blipFill>
        <p:spPr>
          <a:xfrm>
            <a:off x="333370" y="702310"/>
            <a:ext cx="857816" cy="857816"/>
          </a:xfrm>
        </p:spPr>
      </p:pic>
      <p:pic>
        <p:nvPicPr>
          <p:cNvPr id="6" name="Image 5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D6186A82-C939-9B3D-A641-D2FAD031FDF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9461" y="5968461"/>
            <a:ext cx="812539" cy="812539"/>
          </a:xfrm>
          <a:prstGeom prst="rect">
            <a:avLst/>
          </a:prstGeom>
        </p:spPr>
      </p:pic>
      <p:grpSp>
        <p:nvGrpSpPr>
          <p:cNvPr id="7" name="Groupe 6">
            <a:extLst>
              <a:ext uri="{FF2B5EF4-FFF2-40B4-BE49-F238E27FC236}">
                <a16:creationId xmlns:a16="http://schemas.microsoft.com/office/drawing/2014/main" id="{DC67BB9B-D6A6-126A-3106-AF992B72B192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2404571" y="1927470"/>
            <a:ext cx="4000902" cy="3847145"/>
            <a:chOff x="2571549" y="1742173"/>
            <a:chExt cx="4000902" cy="3847145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F74F1A75-301E-024B-E5AC-993540B9D9D6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>
            <a:blip r:embed="rId10"/>
            <a:srcRect r="29363"/>
            <a:stretch>
              <a:fillRect/>
            </a:stretch>
          </p:blipFill>
          <p:spPr>
            <a:xfrm>
              <a:off x="2571549" y="1813294"/>
              <a:ext cx="4000902" cy="3776024"/>
            </a:xfrm>
            <a:prstGeom prst="roundRect">
              <a:avLst>
                <a:gd name="adj" fmla="val 9760"/>
              </a:avLst>
            </a:prstGeom>
          </p:spPr>
        </p:pic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664E3EED-3A65-2992-A0E6-2E2F46650A52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3147461" y="1742173"/>
              <a:ext cx="2723950" cy="105877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pic>
        <p:nvPicPr>
          <p:cNvPr id="2" name="Dictée N5 S5">
            <a:hlinkClick r:id="" action="ppaction://media"/>
            <a:extLst>
              <a:ext uri="{FF2B5EF4-FFF2-40B4-BE49-F238E27FC236}">
                <a16:creationId xmlns:a16="http://schemas.microsoft.com/office/drawing/2014/main" id="{F786F0B3-6213-8530-335C-53ED7C8A584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7854267" y="947653"/>
            <a:ext cx="271463" cy="2714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11440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649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649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258D69-731B-5511-D088-32459ADA50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ACAE33F4-377A-FF89-7C87-7E8731F4378C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ACAE33F4-377A-FF89-7C87-7E8731F4378C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49DC383F-4CB3-AAF8-2E88-DC500E8CD66B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49DC383F-4CB3-AAF8-2E88-DC500E8CD66B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27" name="Titre 1">
            <a:extLst>
              <a:ext uri="{FF2B5EF4-FFF2-40B4-BE49-F238E27FC236}">
                <a16:creationId xmlns:a16="http://schemas.microsoft.com/office/drawing/2014/main" id="{CB4776B4-EA99-38F3-EE87-E9A5B147F2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Dictée en cours. Deuxième lecture. </a:t>
            </a:r>
          </a:p>
        </p:txBody>
      </p:sp>
      <p:pic>
        <p:nvPicPr>
          <p:cNvPr id="3" name="Espace réservé pour une image  32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A34D00F7-5426-613E-3B02-80EBCB8FF97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" b="110"/>
          <a:stretch>
            <a:fillRect/>
          </a:stretch>
        </p:blipFill>
        <p:spPr>
          <a:xfrm>
            <a:off x="333370" y="702310"/>
            <a:ext cx="857816" cy="857816"/>
          </a:xfrm>
        </p:spPr>
      </p:pic>
      <p:pic>
        <p:nvPicPr>
          <p:cNvPr id="6" name="Image 5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D6186A82-C939-9B3D-A641-D2FAD031FDF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9461" y="5968461"/>
            <a:ext cx="812539" cy="812539"/>
          </a:xfrm>
          <a:prstGeom prst="rect">
            <a:avLst/>
          </a:prstGeom>
        </p:spPr>
      </p:pic>
      <p:grpSp>
        <p:nvGrpSpPr>
          <p:cNvPr id="7" name="Groupe 6">
            <a:extLst>
              <a:ext uri="{FF2B5EF4-FFF2-40B4-BE49-F238E27FC236}">
                <a16:creationId xmlns:a16="http://schemas.microsoft.com/office/drawing/2014/main" id="{890BA2CA-4425-6CB9-91F2-5CE3DCEE8752}"/>
              </a:ext>
            </a:extLst>
          </p:cNvPr>
          <p:cNvGrpSpPr/>
          <p:nvPr/>
        </p:nvGrpSpPr>
        <p:grpSpPr>
          <a:xfrm>
            <a:off x="2571549" y="1742173"/>
            <a:ext cx="4000902" cy="3847145"/>
            <a:chOff x="2571549" y="1742173"/>
            <a:chExt cx="4000902" cy="3847145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A5F1334F-D6C7-63DF-A329-A41169C0DC59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rcRect r="29363"/>
            <a:stretch>
              <a:fillRect/>
            </a:stretch>
          </p:blipFill>
          <p:spPr>
            <a:xfrm>
              <a:off x="2571549" y="1813294"/>
              <a:ext cx="4000902" cy="3776024"/>
            </a:xfrm>
            <a:prstGeom prst="roundRect">
              <a:avLst>
                <a:gd name="adj" fmla="val 9760"/>
              </a:avLst>
            </a:prstGeom>
          </p:spPr>
        </p:pic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5B9F784D-67F0-F982-D745-EFBC82CC2113}"/>
                </a:ext>
              </a:extLst>
            </p:cNvPr>
            <p:cNvSpPr/>
            <p:nvPr/>
          </p:nvSpPr>
          <p:spPr>
            <a:xfrm>
              <a:off x="3147461" y="1742173"/>
              <a:ext cx="2723950" cy="105877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pic>
        <p:nvPicPr>
          <p:cNvPr id="4" name="Dictée N5 S5">
            <a:hlinkClick r:id="" action="ppaction://media"/>
            <a:extLst>
              <a:ext uri="{FF2B5EF4-FFF2-40B4-BE49-F238E27FC236}">
                <a16:creationId xmlns:a16="http://schemas.microsoft.com/office/drawing/2014/main" id="{C45109CE-101F-547F-AB89-3CAB188DB02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7854267" y="947653"/>
            <a:ext cx="271463" cy="2714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27420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2649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258D69-731B-5511-D088-32459ADA50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ACAE33F4-377A-FF89-7C87-7E8731F4378C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ACAE33F4-377A-FF89-7C87-7E8731F4378C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49DC383F-4CB3-AAF8-2E88-DC500E8CD66B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49DC383F-4CB3-AAF8-2E88-DC500E8CD66B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27" name="Titre 1">
            <a:extLst>
              <a:ext uri="{FF2B5EF4-FFF2-40B4-BE49-F238E27FC236}">
                <a16:creationId xmlns:a16="http://schemas.microsoft.com/office/drawing/2014/main" id="{CB4776B4-EA99-38F3-EE87-E9A5B147F2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Je vais relire le texte de la dictée. Écoutez bien et complétez votre texte. </a:t>
            </a:r>
          </a:p>
        </p:txBody>
      </p:sp>
      <p:grpSp>
        <p:nvGrpSpPr>
          <p:cNvPr id="15" name="Groupe 14">
            <a:extLst>
              <a:ext uri="{FF2B5EF4-FFF2-40B4-BE49-F238E27FC236}">
                <a16:creationId xmlns:a16="http://schemas.microsoft.com/office/drawing/2014/main" id="{1217E19D-20E3-6AFC-B9F9-5CFDACD59BE1}"/>
              </a:ext>
            </a:extLst>
          </p:cNvPr>
          <p:cNvGrpSpPr/>
          <p:nvPr/>
        </p:nvGrpSpPr>
        <p:grpSpPr>
          <a:xfrm>
            <a:off x="2053389" y="2071836"/>
            <a:ext cx="5037221" cy="3358147"/>
            <a:chOff x="2053389" y="2071836"/>
            <a:chExt cx="5037221" cy="3358147"/>
          </a:xfrm>
        </p:grpSpPr>
        <p:sp>
          <p:nvSpPr>
            <p:cNvPr id="9" name="AutoShape 2" descr="Image générée">
              <a:extLst>
                <a:ext uri="{FF2B5EF4-FFF2-40B4-BE49-F238E27FC236}">
                  <a16:creationId xmlns:a16="http://schemas.microsoft.com/office/drawing/2014/main" id="{E9C0A135-94A2-4F1E-43AE-D1894AE15413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4419600" y="3276600"/>
              <a:ext cx="304800" cy="3048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269BFB7D-24E3-7D86-26EA-3D4BFBD6E998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2053389" y="2071836"/>
              <a:ext cx="5037221" cy="3358147"/>
            </a:xfrm>
            <a:prstGeom prst="roundRect">
              <a:avLst>
                <a:gd name="adj" fmla="val 34983"/>
              </a:avLst>
            </a:prstGeom>
          </p:spPr>
        </p:pic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3D678423-9804-DD2E-BF2D-56574F57658C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clrChange>
                <a:clrFrom>
                  <a:srgbClr val="FFCC8D"/>
                </a:clrFrom>
                <a:clrTo>
                  <a:srgbClr val="FFCC8D">
                    <a:alpha val="0"/>
                  </a:srgbClr>
                </a:clrTo>
              </a:clrChange>
            </a:blip>
            <a:srcRect l="32225" t="46810" r="53016" b="43097"/>
            <a:stretch>
              <a:fillRect/>
            </a:stretch>
          </p:blipFill>
          <p:spPr>
            <a:xfrm>
              <a:off x="5823283" y="2974206"/>
              <a:ext cx="310843" cy="189296"/>
            </a:xfrm>
            <a:prstGeom prst="rect">
              <a:avLst/>
            </a:prstGeom>
          </p:spPr>
        </p:pic>
      </p:grpSp>
      <p:sp>
        <p:nvSpPr>
          <p:cNvPr id="16" name="Rectangle 15">
            <a:extLst>
              <a:ext uri="{FF2B5EF4-FFF2-40B4-BE49-F238E27FC236}">
                <a16:creationId xmlns:a16="http://schemas.microsoft.com/office/drawing/2014/main" id="{85BFFC18-A1C6-9D8A-51DF-1F148E4DF173}"/>
              </a:ext>
            </a:extLst>
          </p:cNvPr>
          <p:cNvSpPr/>
          <p:nvPr/>
        </p:nvSpPr>
        <p:spPr>
          <a:xfrm>
            <a:off x="2568340" y="1956332"/>
            <a:ext cx="2723950" cy="105877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758AF2A-AC94-F14C-8043-0DBEFCE6D128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48577" y="535130"/>
            <a:ext cx="1152244" cy="1072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0614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F70BCB-4265-BFB0-6B7C-AB8DD8BC79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960AF255-4A87-84EA-D6E7-467A64B2CFF7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960AF255-4A87-84EA-D6E7-467A64B2CFF7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0DA4B721-71A9-E352-2B27-832DEA4D7081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0DA4B721-71A9-E352-2B27-832DEA4D7081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pic>
        <p:nvPicPr>
          <p:cNvPr id="2" name="Image 1">
            <a:extLst>
              <a:ext uri="{FF2B5EF4-FFF2-40B4-BE49-F238E27FC236}">
                <a16:creationId xmlns:a16="http://schemas.microsoft.com/office/drawing/2014/main" id="{D41647F0-5FD0-D094-2BC3-1E0B9A88594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8577" y="535130"/>
            <a:ext cx="1152244" cy="1072989"/>
          </a:xfrm>
          <a:prstGeom prst="rect">
            <a:avLst/>
          </a:prstGeom>
        </p:spPr>
      </p:pic>
      <p:sp>
        <p:nvSpPr>
          <p:cNvPr id="8" name="Titre 1">
            <a:extLst>
              <a:ext uri="{FF2B5EF4-FFF2-40B4-BE49-F238E27FC236}">
                <a16:creationId xmlns:a16="http://schemas.microsoft.com/office/drawing/2014/main" id="{2639DD85-0857-3B3F-4860-92DD381193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Corrigez. 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BB594A6B-7B7E-24D1-D122-C49129405F8D}"/>
              </a:ext>
            </a:extLst>
          </p:cNvPr>
          <p:cNvSpPr txBox="1"/>
          <p:nvPr/>
        </p:nvSpPr>
        <p:spPr>
          <a:xfrm>
            <a:off x="1061291" y="2215804"/>
            <a:ext cx="7021417" cy="27930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fr-FR" sz="2400" dirty="0">
                <a:solidFill>
                  <a:schemeClr val="tx2"/>
                </a:solidFill>
                <a:latin typeface="Dosis SemiBold" pitchFamily="2" charset="0"/>
              </a:rPr>
              <a:t>Tous les Marocains se souviennent de la marche verte. Ils ont organisé cet événement le 6 novembre 1975. 350000 Marocains et Marocaines ont participé à cette marche pacifique pour récupérer le Sahara marocain et libérer leur pays.</a:t>
            </a:r>
            <a:endParaRPr lang="fr-FR" sz="2400" b="1" dirty="0">
              <a:solidFill>
                <a:schemeClr val="tx2"/>
              </a:solidFill>
              <a:latin typeface="Dosis Semi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116512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D0C50C-E761-06C7-B28A-5103A96AEE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5347E6F-2659-AC86-79A0-95AFA6CAA8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expliquer ce paragraphe dans sa langue ? 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0EBEF0D5-47D0-DC08-984C-D7868F0699C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202" y="525505"/>
            <a:ext cx="1152244" cy="1072989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B220C674-3E42-E4C6-7DA1-A92D1F28D4A7}"/>
              </a:ext>
            </a:extLst>
          </p:cNvPr>
          <p:cNvSpPr txBox="1"/>
          <p:nvPr/>
        </p:nvSpPr>
        <p:spPr>
          <a:xfrm>
            <a:off x="1061291" y="2215804"/>
            <a:ext cx="7021417" cy="27930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fr-FR" sz="2400" dirty="0">
                <a:solidFill>
                  <a:schemeClr val="tx2"/>
                </a:solidFill>
                <a:latin typeface="Dosis SemiBold" pitchFamily="2" charset="0"/>
              </a:rPr>
              <a:t>Tous les Marocains se souviennent de la marche verte. Ils ont organisé cet événement le 6 novembre 1975. 350000 Marocains et Marocaines ont participé à cette marche pacifique pour récupérer le Sahara marocain et libérer leur pays.</a:t>
            </a:r>
            <a:endParaRPr lang="fr-FR" sz="2400" b="1" dirty="0">
              <a:solidFill>
                <a:schemeClr val="tx2"/>
              </a:solidFill>
              <a:latin typeface="Dosis Semi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835206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DB6786-8B16-4FAB-24EE-95BF5865AB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7B708EE-A5D5-5B4B-E3DF-3861286506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75067" y="756000"/>
            <a:ext cx="7028667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on va apprendre à écrire un paragraphe semblable.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166727DF-67F2-6C04-87E6-006852C0948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202" y="525505"/>
            <a:ext cx="1152244" cy="1072989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386E561A-2BC3-A2F5-6023-35A6FA1DBD6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10579" y="2054719"/>
            <a:ext cx="4122842" cy="27485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50616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D8EFE7-FA24-5B75-86BA-FAEB2D1F74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A6C5016-4834-C47B-D0E9-4091A4BF40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7036364" cy="612000"/>
          </a:xfrm>
        </p:spPr>
        <p:txBody>
          <a:bodyPr>
            <a:no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Je commence par me poser une question :  « De quoi se souviennent tous les Marocains ? » Qui veut me donner des propositions ? Levez la main. 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3A5552CF-EAAC-13FA-C57B-3AE4347E74E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202" y="525505"/>
            <a:ext cx="1152244" cy="1072989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77B4038E-9551-928D-A633-AEDCF59830EC}"/>
              </a:ext>
            </a:extLst>
          </p:cNvPr>
          <p:cNvSpPr txBox="1"/>
          <p:nvPr/>
        </p:nvSpPr>
        <p:spPr>
          <a:xfrm>
            <a:off x="734324" y="2765368"/>
            <a:ext cx="7786254" cy="6982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457200">
              <a:lnSpc>
                <a:spcPct val="150000"/>
              </a:lnSpc>
              <a:defRPr/>
            </a:pPr>
            <a:r>
              <a:rPr lang="fr-FR" sz="3000" b="1" dirty="0">
                <a:solidFill>
                  <a:srgbClr val="00ACA4"/>
                </a:solidFill>
                <a:latin typeface="Dosis SemiBold" pitchFamily="2" charset="0"/>
              </a:rPr>
              <a:t>De quoi </a:t>
            </a:r>
            <a:r>
              <a:rPr lang="fr-FR" sz="3000" b="1" dirty="0">
                <a:solidFill>
                  <a:srgbClr val="4B5377"/>
                </a:solidFill>
                <a:latin typeface="Dosis SemiBold" pitchFamily="2" charset="0"/>
              </a:rPr>
              <a:t>se souviennent tous les Marocains ?</a:t>
            </a:r>
          </a:p>
        </p:txBody>
      </p:sp>
    </p:spTree>
    <p:extLst>
      <p:ext uri="{BB962C8B-B14F-4D97-AF65-F5344CB8AC3E}">
        <p14:creationId xmlns:p14="http://schemas.microsoft.com/office/powerpoint/2010/main" val="12038857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3C07A2-1B2B-59B8-9E20-22B96C2AEB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2A69CF0-AD90-1CBB-7057-B6E00B7169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02954" y="794561"/>
            <a:ext cx="7116897" cy="612000"/>
          </a:xfrm>
        </p:spPr>
        <p:txBody>
          <a:bodyPr>
            <a:normAutofit fontScale="90000"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Il y a plusieurs réponses possibles. Une réponse peut être : Tous les Marocains se souviennent de la marche verte. Mais je peux dire aussi : Tous les Marocains se souviennent de la révolution du Roi et du peuple.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66A03B22-47B8-BA5A-48F3-CD377F29ABA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202" y="525505"/>
            <a:ext cx="1152244" cy="1072989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C2C85C37-2844-1E17-06A1-9BE624419057}"/>
              </a:ext>
            </a:extLst>
          </p:cNvPr>
          <p:cNvSpPr txBox="1"/>
          <p:nvPr/>
        </p:nvSpPr>
        <p:spPr>
          <a:xfrm>
            <a:off x="1142708" y="2446388"/>
            <a:ext cx="6858584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fr-FR" sz="2800" b="1" dirty="0">
                <a:solidFill>
                  <a:schemeClr val="tx2"/>
                </a:solidFill>
                <a:latin typeface="Dosis SemiBold" pitchFamily="2" charset="0"/>
              </a:rPr>
              <a:t>Tous les Marocains se souviennent de </a:t>
            </a:r>
            <a:r>
              <a:rPr lang="fr-FR" sz="2800" b="1" dirty="0">
                <a:solidFill>
                  <a:srgbClr val="00ACA4"/>
                </a:solidFill>
                <a:latin typeface="Dosis SemiBold" pitchFamily="2" charset="0"/>
              </a:rPr>
              <a:t>la marche verte</a:t>
            </a:r>
            <a:r>
              <a:rPr lang="fr-FR" sz="2800" b="1" dirty="0">
                <a:solidFill>
                  <a:schemeClr val="tx2"/>
                </a:solidFill>
                <a:latin typeface="Dosis SemiBold" pitchFamily="2" charset="0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18972512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D8EFE7-FA24-5B75-86BA-FAEB2D1F74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A6C5016-4834-C47B-D0E9-4091A4BF40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7027851" cy="612000"/>
          </a:xfrm>
        </p:spPr>
        <p:txBody>
          <a:bodyPr>
            <a:no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Après je pose une autre question : « À quelle date ont-ils organisé cet événement ?». Levez la main. 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3A5552CF-EAAC-13FA-C57B-3AE4347E74E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202" y="525505"/>
            <a:ext cx="1152244" cy="1072989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77B4038E-9551-928D-A633-AEDCF59830EC}"/>
              </a:ext>
            </a:extLst>
          </p:cNvPr>
          <p:cNvSpPr txBox="1"/>
          <p:nvPr/>
        </p:nvSpPr>
        <p:spPr>
          <a:xfrm>
            <a:off x="1004454" y="2616432"/>
            <a:ext cx="7263705" cy="6982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457200">
              <a:lnSpc>
                <a:spcPct val="150000"/>
              </a:lnSpc>
              <a:defRPr/>
            </a:pPr>
            <a:r>
              <a:rPr lang="fr-FR" sz="3000" b="1" dirty="0">
                <a:solidFill>
                  <a:srgbClr val="00ACA4"/>
                </a:solidFill>
                <a:latin typeface="Dosis SemiBold" pitchFamily="2" charset="0"/>
              </a:rPr>
              <a:t>À quelle date </a:t>
            </a:r>
            <a:r>
              <a:rPr lang="fr-FR" sz="3000" b="1" dirty="0">
                <a:solidFill>
                  <a:schemeClr val="tx2"/>
                </a:solidFill>
                <a:latin typeface="Dosis SemiBold" pitchFamily="2" charset="0"/>
              </a:rPr>
              <a:t>ont-ils organisé cet événement ?</a:t>
            </a:r>
          </a:p>
        </p:txBody>
      </p:sp>
    </p:spTree>
    <p:extLst>
      <p:ext uri="{BB962C8B-B14F-4D97-AF65-F5344CB8AC3E}">
        <p14:creationId xmlns:p14="http://schemas.microsoft.com/office/powerpoint/2010/main" val="18117927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3C07A2-1B2B-59B8-9E20-22B96C2AEB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>
            <a:extLst>
              <a:ext uri="{FF2B5EF4-FFF2-40B4-BE49-F238E27FC236}">
                <a16:creationId xmlns:a16="http://schemas.microsoft.com/office/drawing/2014/main" id="{66A03B22-47B8-BA5A-48F3-CD377F29ABA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202" y="525505"/>
            <a:ext cx="1152244" cy="1072989"/>
          </a:xfrm>
          <a:prstGeom prst="rect">
            <a:avLst/>
          </a:prstGeom>
        </p:spPr>
      </p:pic>
      <p:sp>
        <p:nvSpPr>
          <p:cNvPr id="6" name="Titre 1">
            <a:extLst>
              <a:ext uri="{FF2B5EF4-FFF2-40B4-BE49-F238E27FC236}">
                <a16:creationId xmlns:a16="http://schemas.microsoft.com/office/drawing/2014/main" id="{B100DEAD-ACBE-2331-A9CE-84F1273182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7149036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La réponse est : Ils ont organisé cet événement le 6 novembre 1975.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5ADB3DDF-7AA0-E17C-9BAC-9D60F099A086}"/>
              </a:ext>
            </a:extLst>
          </p:cNvPr>
          <p:cNvSpPr txBox="1"/>
          <p:nvPr/>
        </p:nvSpPr>
        <p:spPr>
          <a:xfrm>
            <a:off x="1247681" y="2437924"/>
            <a:ext cx="6756073" cy="11310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Tous les Marocains se souviennent de </a:t>
            </a: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la marche verte</a:t>
            </a: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. Ils ont organisé cet événement </a:t>
            </a: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 6 novembre 1975</a:t>
            </a: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. </a:t>
            </a:r>
            <a:endParaRPr lang="fr-FR" sz="3000" b="1" dirty="0">
              <a:solidFill>
                <a:srgbClr val="4B5377"/>
              </a:solidFill>
              <a:latin typeface="Dosis Semi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433746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D0FE73-7452-EE48-79DA-A45747CEB3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16560D5-0D48-1DED-C3F0-86D8F81508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84591" y="755999"/>
            <a:ext cx="6958989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Ensuite, je me pose une autre question : «Combien de Marocains et de Marocaines ont participé à cette marche pacifique ? » Levez la main. 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1B8813A8-6FBD-3169-76BB-DE166787195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202" y="525505"/>
            <a:ext cx="1152244" cy="1072989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809B4766-81D4-3040-3D45-19BF4CBCA723}"/>
              </a:ext>
            </a:extLst>
          </p:cNvPr>
          <p:cNvSpPr txBox="1"/>
          <p:nvPr/>
        </p:nvSpPr>
        <p:spPr>
          <a:xfrm>
            <a:off x="532033" y="2539327"/>
            <a:ext cx="8079934" cy="13907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 defTabSz="457200">
              <a:lnSpc>
                <a:spcPct val="150000"/>
              </a:lnSpc>
              <a:defRPr/>
            </a:pPr>
            <a:r>
              <a:rPr lang="fr-FR" sz="3000" b="1" dirty="0">
                <a:solidFill>
                  <a:srgbClr val="00ACA4"/>
                </a:solidFill>
                <a:latin typeface="Dosis SemiBold" pitchFamily="2" charset="0"/>
              </a:rPr>
              <a:t>Combien </a:t>
            </a:r>
            <a:r>
              <a:rPr lang="fr-FR" sz="3000" b="1" dirty="0">
                <a:solidFill>
                  <a:schemeClr val="tx2"/>
                </a:solidFill>
                <a:latin typeface="Dosis SemiBold" pitchFamily="2" charset="0"/>
              </a:rPr>
              <a:t>de Marocains et de Marocaines ont participé à cette marche pacifique ?</a:t>
            </a:r>
          </a:p>
        </p:txBody>
      </p:sp>
    </p:spTree>
    <p:extLst>
      <p:ext uri="{BB962C8B-B14F-4D97-AF65-F5344CB8AC3E}">
        <p14:creationId xmlns:p14="http://schemas.microsoft.com/office/powerpoint/2010/main" val="37049337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435215-D421-156C-0F7F-8499E93318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>
            <a:extLst>
              <a:ext uri="{FF2B5EF4-FFF2-40B4-BE49-F238E27FC236}">
                <a16:creationId xmlns:a16="http://schemas.microsoft.com/office/drawing/2014/main" id="{0240C779-335F-1CCC-2433-0C885A1F17F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202" y="525505"/>
            <a:ext cx="1152244" cy="1072989"/>
          </a:xfrm>
          <a:prstGeom prst="rect">
            <a:avLst/>
          </a:prstGeom>
        </p:spPr>
      </p:pic>
      <p:sp>
        <p:nvSpPr>
          <p:cNvPr id="7" name="Titre 1">
            <a:extLst>
              <a:ext uri="{FF2B5EF4-FFF2-40B4-BE49-F238E27FC236}">
                <a16:creationId xmlns:a16="http://schemas.microsoft.com/office/drawing/2014/main" id="{C6D07F23-BC23-B563-D04D-0A93EF1A94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76267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La réponse est : 350000 Marocains et Marocaines ont participé à cette marche pacifique.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A7193B57-2FDF-DFB8-1A9A-4E8E5099B951}"/>
              </a:ext>
            </a:extLst>
          </p:cNvPr>
          <p:cNvSpPr txBox="1"/>
          <p:nvPr/>
        </p:nvSpPr>
        <p:spPr>
          <a:xfrm>
            <a:off x="1161603" y="2171500"/>
            <a:ext cx="6876267" cy="22390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Tous les Marocains se souviennent de </a:t>
            </a: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la marche verte</a:t>
            </a: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. Ils ont organisé cet événement </a:t>
            </a: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 6 novembre 1975</a:t>
            </a: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. </a:t>
            </a: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350000 Marocains et Marocaines </a:t>
            </a: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ont participé à cette marche pacifique.</a:t>
            </a:r>
            <a:endParaRPr lang="fr-FR" sz="3000" b="1" dirty="0">
              <a:solidFill>
                <a:srgbClr val="00ACA4"/>
              </a:solidFill>
              <a:latin typeface="Dosis Semi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105306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9D779D-A15E-1F83-F9E6-B2F7F9AAED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F94681C-C8F8-5895-7DAB-66122E8E04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Ensuite, je me pose une autre question : «  Pourquoi les Marocains ont-ils organisé la marche verte ?  ». Levez la main. 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9E383C6D-11DA-DCB4-D2B2-699E9BE5E2C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202" y="525505"/>
            <a:ext cx="1152244" cy="1072989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8459B54F-911C-FE03-A9CA-CC8CE1E5FBB1}"/>
              </a:ext>
            </a:extLst>
          </p:cNvPr>
          <p:cNvSpPr txBox="1"/>
          <p:nvPr/>
        </p:nvSpPr>
        <p:spPr>
          <a:xfrm>
            <a:off x="362014" y="2715676"/>
            <a:ext cx="8640680" cy="6578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 defTabSz="457200">
              <a:lnSpc>
                <a:spcPct val="150000"/>
              </a:lnSpc>
              <a:defRPr/>
            </a:pPr>
            <a:r>
              <a:rPr lang="fr-FR" sz="2800" b="1" dirty="0">
                <a:solidFill>
                  <a:srgbClr val="00ACA4"/>
                </a:solidFill>
                <a:latin typeface="Dosis SemiBold" pitchFamily="2" charset="0"/>
              </a:rPr>
              <a:t>Pourquoi </a:t>
            </a:r>
            <a:r>
              <a:rPr lang="fr-FR" sz="2800" b="1" dirty="0">
                <a:solidFill>
                  <a:schemeClr val="tx2"/>
                </a:solidFill>
                <a:latin typeface="Dosis SemiBold" pitchFamily="2" charset="0"/>
              </a:rPr>
              <a:t>les Marocains ont-ils organisé la marche verte ? </a:t>
            </a:r>
            <a:endParaRPr kumimoji="0" lang="fr-FR" sz="2800" b="1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Dosis Semi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483426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F2B4A0-7287-3501-C30E-356D161610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>
            <a:extLst>
              <a:ext uri="{FF2B5EF4-FFF2-40B4-BE49-F238E27FC236}">
                <a16:creationId xmlns:a16="http://schemas.microsoft.com/office/drawing/2014/main" id="{051827D6-EB22-0C86-2C5D-71E643BCE98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202" y="525505"/>
            <a:ext cx="1152244" cy="1072989"/>
          </a:xfrm>
          <a:prstGeom prst="rect">
            <a:avLst/>
          </a:prstGeom>
        </p:spPr>
      </p:pic>
      <p:sp>
        <p:nvSpPr>
          <p:cNvPr id="7" name="Titre 1">
            <a:extLst>
              <a:ext uri="{FF2B5EF4-FFF2-40B4-BE49-F238E27FC236}">
                <a16:creationId xmlns:a16="http://schemas.microsoft.com/office/drawing/2014/main" id="{3C8ED61F-7E98-47F8-7D5F-9CD92B6741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14860" y="755999"/>
            <a:ext cx="6876267" cy="612000"/>
          </a:xfrm>
        </p:spPr>
        <p:txBody>
          <a:bodyPr>
            <a:noAutofit/>
          </a:bodyPr>
          <a:lstStyle/>
          <a:p>
            <a:r>
              <a:rPr lang="fr-FR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Il y a plusieurs réponses possibles. Une réponse peut être : pour récupérer le Sahara marocain et libérer leur pays. Mais je peux dire aussi : pour défendre leur patrie.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3FEF3604-A50B-7E3D-684B-07F5FEA9280D}"/>
              </a:ext>
            </a:extLst>
          </p:cNvPr>
          <p:cNvSpPr txBox="1"/>
          <p:nvPr/>
        </p:nvSpPr>
        <p:spPr>
          <a:xfrm>
            <a:off x="1061291" y="2215804"/>
            <a:ext cx="7021417" cy="27930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fr-FR" sz="2400" dirty="0">
                <a:solidFill>
                  <a:schemeClr val="tx2"/>
                </a:solidFill>
                <a:latin typeface="Dosis SemiBold" pitchFamily="2" charset="0"/>
              </a:rPr>
              <a:t>Tous les Marocains se souviennent de </a:t>
            </a:r>
            <a:r>
              <a:rPr lang="fr-FR" sz="2400" dirty="0">
                <a:solidFill>
                  <a:srgbClr val="00ACA4"/>
                </a:solidFill>
                <a:latin typeface="Dosis SemiBold" pitchFamily="2" charset="0"/>
              </a:rPr>
              <a:t>la marche verte</a:t>
            </a:r>
            <a:r>
              <a:rPr lang="fr-FR" sz="2400" dirty="0">
                <a:solidFill>
                  <a:schemeClr val="tx2"/>
                </a:solidFill>
                <a:latin typeface="Dosis SemiBold" pitchFamily="2" charset="0"/>
              </a:rPr>
              <a:t>. Ils ont organisé cet événement </a:t>
            </a:r>
            <a:r>
              <a:rPr lang="fr-FR" sz="2400" dirty="0">
                <a:solidFill>
                  <a:srgbClr val="00ACA4"/>
                </a:solidFill>
                <a:latin typeface="Dosis SemiBold" pitchFamily="2" charset="0"/>
              </a:rPr>
              <a:t>le 6 novembre 1975</a:t>
            </a:r>
            <a:r>
              <a:rPr lang="fr-FR" sz="2400" dirty="0">
                <a:solidFill>
                  <a:schemeClr val="tx2"/>
                </a:solidFill>
                <a:latin typeface="Dosis SemiBold" pitchFamily="2" charset="0"/>
              </a:rPr>
              <a:t>. </a:t>
            </a:r>
            <a:r>
              <a:rPr lang="fr-FR" sz="2400" dirty="0">
                <a:solidFill>
                  <a:srgbClr val="00ACA4"/>
                </a:solidFill>
                <a:latin typeface="Dosis SemiBold" pitchFamily="2" charset="0"/>
              </a:rPr>
              <a:t>350000 Marocains et Marocaines </a:t>
            </a:r>
            <a:r>
              <a:rPr lang="fr-FR" sz="2400" dirty="0">
                <a:solidFill>
                  <a:schemeClr val="tx2"/>
                </a:solidFill>
                <a:latin typeface="Dosis SemiBold" pitchFamily="2" charset="0"/>
              </a:rPr>
              <a:t>ont participé à cette marche pacifique </a:t>
            </a:r>
            <a:r>
              <a:rPr lang="fr-FR" sz="2400" dirty="0">
                <a:solidFill>
                  <a:srgbClr val="00ACA4"/>
                </a:solidFill>
                <a:latin typeface="Dosis SemiBold" pitchFamily="2" charset="0"/>
              </a:rPr>
              <a:t>pour récupérer le Sahara marocain et libérer leur pays.</a:t>
            </a:r>
            <a:endParaRPr lang="fr-FR" sz="2400" b="1" dirty="0">
              <a:solidFill>
                <a:srgbClr val="00ACA4"/>
              </a:solidFill>
              <a:latin typeface="Dosis Semi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832165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5C9037-8D8C-7420-A292-3BAB2126F0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F6AE3A0-7A77-8275-84E7-87D81F9470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je peux écrire mon paragraphe complet.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5C269DC3-0734-C489-8E8B-7519389EEDF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202" y="525505"/>
            <a:ext cx="1152244" cy="1072989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95C07167-6BFD-CC6F-D50E-BE9476EB6295}"/>
              </a:ext>
            </a:extLst>
          </p:cNvPr>
          <p:cNvSpPr txBox="1"/>
          <p:nvPr/>
        </p:nvSpPr>
        <p:spPr>
          <a:xfrm>
            <a:off x="1061291" y="2215804"/>
            <a:ext cx="7021417" cy="27930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fr-FR" sz="2400" dirty="0">
                <a:solidFill>
                  <a:srgbClr val="424D7B"/>
                </a:solidFill>
                <a:latin typeface="Dosis SemiBold" pitchFamily="2" charset="0"/>
              </a:rPr>
              <a:t>Tous les Marocains se souviennent de la marche verte. Ils ont organisé cet événement le 6 novembre 1975. 350000 Marocains et Marocaines ont participé à cette marche pacifique pour récupérer le Sahara marocain et libérer leur pays.</a:t>
            </a:r>
            <a:endParaRPr lang="fr-FR" sz="2400" b="1" dirty="0">
              <a:solidFill>
                <a:srgbClr val="424D7B"/>
              </a:solidFill>
              <a:latin typeface="Dosis Semi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229280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CC4E7F-021F-1FFC-7287-F384009940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49549E5-9498-3582-F795-37DF958D8B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Retenez bien. Pour écrire le paragraphe, je me suis posé les questions suivantes : 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43CAA82A-F2A5-3162-510A-64E0D9C1FF8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202" y="525505"/>
            <a:ext cx="1152244" cy="1072989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C15728D1-9E44-C206-7012-AB124E815AB1}"/>
              </a:ext>
            </a:extLst>
          </p:cNvPr>
          <p:cNvSpPr txBox="1"/>
          <p:nvPr/>
        </p:nvSpPr>
        <p:spPr>
          <a:xfrm>
            <a:off x="647414" y="2360373"/>
            <a:ext cx="8929171" cy="22390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14350" indent="-514350" defTabSz="457200">
              <a:lnSpc>
                <a:spcPct val="150000"/>
              </a:lnSpc>
              <a:buFont typeface="+mj-lt"/>
              <a:buAutoNum type="arabicPeriod"/>
              <a:defRPr/>
            </a:pPr>
            <a:r>
              <a:rPr lang="fr-FR" sz="2400" b="1" dirty="0">
                <a:solidFill>
                  <a:srgbClr val="00ACA4"/>
                </a:solidFill>
                <a:latin typeface="Dosis SemiBold" pitchFamily="2" charset="0"/>
              </a:rPr>
              <a:t>De quoi  </a:t>
            </a:r>
            <a:r>
              <a:rPr lang="fr-FR" sz="2400" b="1" dirty="0">
                <a:solidFill>
                  <a:schemeClr val="tx2"/>
                </a:solidFill>
                <a:latin typeface="Dosis SemiBold" pitchFamily="2" charset="0"/>
              </a:rPr>
              <a:t>les Marocains se souviennent-ils?</a:t>
            </a:r>
          </a:p>
          <a:p>
            <a:pPr marL="514350" indent="-514350" defTabSz="457200">
              <a:lnSpc>
                <a:spcPct val="150000"/>
              </a:lnSpc>
              <a:buFont typeface="+mj-lt"/>
              <a:buAutoNum type="arabicPeriod"/>
              <a:defRPr/>
            </a:pPr>
            <a:r>
              <a:rPr lang="fr-FR" sz="2400" b="1" dirty="0">
                <a:solidFill>
                  <a:srgbClr val="00ACA4"/>
                </a:solidFill>
                <a:latin typeface="Dosis SemiBold" pitchFamily="2" charset="0"/>
              </a:rPr>
              <a:t>À quelle date </a:t>
            </a:r>
            <a:r>
              <a:rPr lang="fr-FR" sz="2400" b="1" dirty="0">
                <a:solidFill>
                  <a:schemeClr val="tx2"/>
                </a:solidFill>
                <a:latin typeface="Dosis SemiBold" pitchFamily="2" charset="0"/>
              </a:rPr>
              <a:t>ont-ils organisé ___________?</a:t>
            </a:r>
          </a:p>
          <a:p>
            <a:pPr marL="514350" indent="-514350" defTabSz="457200">
              <a:lnSpc>
                <a:spcPct val="150000"/>
              </a:lnSpc>
              <a:buFont typeface="+mj-lt"/>
              <a:buAutoNum type="arabicPeriod"/>
              <a:defRPr/>
            </a:pPr>
            <a:r>
              <a:rPr lang="fr-FR" sz="2400" b="1" dirty="0">
                <a:solidFill>
                  <a:srgbClr val="00ACA4"/>
                </a:solidFill>
                <a:latin typeface="Dosis SemiBold" pitchFamily="2" charset="0"/>
              </a:rPr>
              <a:t>Combien</a:t>
            </a:r>
            <a:r>
              <a:rPr lang="fr-FR" sz="2400" b="1" dirty="0">
                <a:solidFill>
                  <a:srgbClr val="4B5377"/>
                </a:solidFill>
                <a:latin typeface="Dosis SemiBold" pitchFamily="2" charset="0"/>
              </a:rPr>
              <a:t> </a:t>
            </a:r>
            <a:r>
              <a:rPr lang="fr-FR" sz="2400" b="1" dirty="0">
                <a:solidFill>
                  <a:schemeClr val="tx2"/>
                </a:solidFill>
                <a:latin typeface="Dosis SemiBold" pitchFamily="2" charset="0"/>
              </a:rPr>
              <a:t>de Marocains et de Marocaines ont participé à ______?</a:t>
            </a:r>
          </a:p>
          <a:p>
            <a:pPr marL="514350" indent="-514350" defTabSz="457200">
              <a:lnSpc>
                <a:spcPct val="150000"/>
              </a:lnSpc>
              <a:buFont typeface="+mj-lt"/>
              <a:buAutoNum type="arabicPeriod"/>
              <a:defRPr/>
            </a:pPr>
            <a:r>
              <a:rPr lang="fr-FR" sz="2400" b="1" dirty="0">
                <a:solidFill>
                  <a:srgbClr val="00ACA4"/>
                </a:solidFill>
                <a:latin typeface="Dosis SemiBold" pitchFamily="2" charset="0"/>
              </a:rPr>
              <a:t>Pourquoi </a:t>
            </a:r>
            <a:r>
              <a:rPr lang="fr-FR" sz="2400" b="1" dirty="0">
                <a:solidFill>
                  <a:schemeClr val="tx2"/>
                </a:solidFill>
                <a:latin typeface="Dosis SemiBold" pitchFamily="2" charset="0"/>
              </a:rPr>
              <a:t>les Marocains ont-ils organisé ___________ ?</a:t>
            </a:r>
          </a:p>
        </p:txBody>
      </p:sp>
    </p:spTree>
    <p:extLst>
      <p:ext uri="{BB962C8B-B14F-4D97-AF65-F5344CB8AC3E}">
        <p14:creationId xmlns:p14="http://schemas.microsoft.com/office/powerpoint/2010/main" val="26355776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3D79E0-DAF6-039C-8593-F229501A68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31A4F829-FD50-7C61-1347-C0340F7A2A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Prenez vos cahiers. Vous allez écrire un paragraphe en vous posant les mêmes questions.  Je vais circuler entre les rangs pour vous aider. 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7F8E8124-4FE3-BFFD-3062-3177B7F49B2C}"/>
              </a:ext>
            </a:extLst>
          </p:cNvPr>
          <p:cNvSpPr txBox="1"/>
          <p:nvPr/>
        </p:nvSpPr>
        <p:spPr>
          <a:xfrm>
            <a:off x="597838" y="2376889"/>
            <a:ext cx="8929171" cy="22390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14350" indent="-514350" defTabSz="457200">
              <a:lnSpc>
                <a:spcPct val="150000"/>
              </a:lnSpc>
              <a:buFont typeface="+mj-lt"/>
              <a:buAutoNum type="arabicPeriod"/>
              <a:defRPr/>
            </a:pPr>
            <a:r>
              <a:rPr lang="fr-FR" sz="2400" b="1" dirty="0">
                <a:solidFill>
                  <a:srgbClr val="00ACA4"/>
                </a:solidFill>
                <a:latin typeface="Dosis SemiBold" pitchFamily="2" charset="0"/>
              </a:rPr>
              <a:t>De quoi  </a:t>
            </a:r>
            <a:r>
              <a:rPr lang="fr-FR" sz="2400" b="1" dirty="0">
                <a:solidFill>
                  <a:schemeClr val="tx2"/>
                </a:solidFill>
                <a:latin typeface="Dosis SemiBold" pitchFamily="2" charset="0"/>
              </a:rPr>
              <a:t>les Marocains se souviennent-ils?</a:t>
            </a:r>
          </a:p>
          <a:p>
            <a:pPr marL="514350" indent="-514350" defTabSz="457200">
              <a:lnSpc>
                <a:spcPct val="150000"/>
              </a:lnSpc>
              <a:buFont typeface="+mj-lt"/>
              <a:buAutoNum type="arabicPeriod"/>
              <a:defRPr/>
            </a:pPr>
            <a:r>
              <a:rPr lang="fr-FR" sz="2400" b="1" dirty="0">
                <a:solidFill>
                  <a:srgbClr val="00ACA4"/>
                </a:solidFill>
                <a:latin typeface="Dosis SemiBold" pitchFamily="2" charset="0"/>
              </a:rPr>
              <a:t>À quelle date </a:t>
            </a:r>
            <a:r>
              <a:rPr lang="fr-FR" sz="2400" b="1" dirty="0">
                <a:solidFill>
                  <a:schemeClr val="tx2"/>
                </a:solidFill>
                <a:latin typeface="Dosis SemiBold" pitchFamily="2" charset="0"/>
              </a:rPr>
              <a:t>ont-ils organisé ___________?</a:t>
            </a:r>
          </a:p>
          <a:p>
            <a:pPr marL="514350" indent="-514350" defTabSz="457200">
              <a:lnSpc>
                <a:spcPct val="150000"/>
              </a:lnSpc>
              <a:buFont typeface="+mj-lt"/>
              <a:buAutoNum type="arabicPeriod"/>
              <a:defRPr/>
            </a:pPr>
            <a:r>
              <a:rPr lang="fr-FR" sz="2400" b="1" dirty="0">
                <a:solidFill>
                  <a:srgbClr val="00ACA4"/>
                </a:solidFill>
                <a:latin typeface="Dosis SemiBold" pitchFamily="2" charset="0"/>
              </a:rPr>
              <a:t>Combien</a:t>
            </a:r>
            <a:r>
              <a:rPr lang="fr-FR" sz="2400" b="1" dirty="0">
                <a:solidFill>
                  <a:srgbClr val="4B5377"/>
                </a:solidFill>
                <a:latin typeface="Dosis SemiBold" pitchFamily="2" charset="0"/>
              </a:rPr>
              <a:t> </a:t>
            </a:r>
            <a:r>
              <a:rPr lang="fr-FR" sz="2400" b="1" dirty="0">
                <a:solidFill>
                  <a:schemeClr val="tx2"/>
                </a:solidFill>
                <a:latin typeface="Dosis SemiBold" pitchFamily="2" charset="0"/>
              </a:rPr>
              <a:t>de Marocains et de Marocaines ont participé à ______?</a:t>
            </a:r>
          </a:p>
          <a:p>
            <a:pPr marL="514350" indent="-514350" defTabSz="457200">
              <a:lnSpc>
                <a:spcPct val="150000"/>
              </a:lnSpc>
              <a:buFont typeface="+mj-lt"/>
              <a:buAutoNum type="arabicPeriod"/>
              <a:defRPr/>
            </a:pPr>
            <a:r>
              <a:rPr lang="fr-FR" sz="2400" b="1" dirty="0">
                <a:solidFill>
                  <a:srgbClr val="00ACA4"/>
                </a:solidFill>
                <a:latin typeface="Dosis SemiBold" pitchFamily="2" charset="0"/>
              </a:rPr>
              <a:t>Pourquoi </a:t>
            </a:r>
            <a:r>
              <a:rPr lang="fr-FR" sz="2400" b="1" dirty="0">
                <a:solidFill>
                  <a:schemeClr val="tx2"/>
                </a:solidFill>
                <a:latin typeface="Dosis SemiBold" pitchFamily="2" charset="0"/>
              </a:rPr>
              <a:t>les Marocains ont-ils organisé ___________ ?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253FD7DB-2845-463F-45C4-58105FBF395E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EAE8E4"/>
              </a:clrFrom>
              <a:clrTo>
                <a:srgbClr val="EAE8E4">
                  <a:alpha val="0"/>
                </a:srgbClr>
              </a:clrTo>
            </a:clrChange>
          </a:blip>
          <a:srcRect l="4527" t="16702" r="3992" b="15930"/>
          <a:stretch>
            <a:fillRect/>
          </a:stretch>
        </p:blipFill>
        <p:spPr>
          <a:xfrm>
            <a:off x="299382" y="828204"/>
            <a:ext cx="937111" cy="690102"/>
          </a:xfrm>
          <a:prstGeom prst="roundRect">
            <a:avLst>
              <a:gd name="adj" fmla="val 6988"/>
            </a:avLst>
          </a:prstGeom>
        </p:spPr>
      </p:pic>
    </p:spTree>
    <p:extLst>
      <p:ext uri="{BB962C8B-B14F-4D97-AF65-F5344CB8AC3E}">
        <p14:creationId xmlns:p14="http://schemas.microsoft.com/office/powerpoint/2010/main" val="42889460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892BAB-1624-4899-587F-E9E6635783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8FC8CD87-8B9F-CF8B-540C-9B7DB10E8A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son paragraphe ? 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2FFD1E87-ED62-FC07-BFD5-20AB7491E8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8577" y="535130"/>
            <a:ext cx="1152244" cy="1072989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226AC52B-768A-75F3-4286-F808D5622C5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50000"/>
          <a:stretch>
            <a:fillRect/>
          </a:stretch>
        </p:blipFill>
        <p:spPr>
          <a:xfrm>
            <a:off x="2787114" y="1806341"/>
            <a:ext cx="2824413" cy="3765884"/>
          </a:xfrm>
          <a:prstGeom prst="roundRect">
            <a:avLst>
              <a:gd name="adj" fmla="val 29622"/>
            </a:avLst>
          </a:prstGeom>
        </p:spPr>
      </p:pic>
    </p:spTree>
    <p:extLst>
      <p:ext uri="{BB962C8B-B14F-4D97-AF65-F5344CB8AC3E}">
        <p14:creationId xmlns:p14="http://schemas.microsoft.com/office/powerpoint/2010/main" val="18029082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955795-983E-BBF6-1811-6FC4C21923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2E095F1A-E175-B94D-B65B-3BA4DD5AFC3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3744" y="1608119"/>
            <a:ext cx="3307302" cy="5072944"/>
          </a:xfrm>
          <a:prstGeom prst="rect">
            <a:avLst/>
          </a:prstGeom>
        </p:spPr>
      </p:pic>
      <p:sp>
        <p:nvSpPr>
          <p:cNvPr id="6" name="Titre 1">
            <a:extLst>
              <a:ext uri="{FF2B5EF4-FFF2-40B4-BE49-F238E27FC236}">
                <a16:creationId xmlns:a16="http://schemas.microsoft.com/office/drawing/2014/main" id="{C2B5D613-32AB-C64C-1CE5-2F47B07BD1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Notez les devoirs à faire à la maison, livret page 115. Vous allez, </a:t>
            </a:r>
            <a:r>
              <a:rPr lang="fr-FR" b="1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écrire un autre paragraphe sur votre cahier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1B565B9-D78D-0058-4FE3-ECE8214AD2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8577" y="535130"/>
            <a:ext cx="1152244" cy="1072989"/>
          </a:xfrm>
          <a:prstGeom prst="rect">
            <a:avLst/>
          </a:prstGeom>
        </p:spPr>
      </p:pic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C54D7A90-61BD-987B-3FE8-81F56C72DD26}"/>
              </a:ext>
            </a:extLst>
          </p:cNvPr>
          <p:cNvSpPr/>
          <p:nvPr/>
        </p:nvSpPr>
        <p:spPr>
          <a:xfrm>
            <a:off x="2833744" y="5462337"/>
            <a:ext cx="3307302" cy="639663"/>
          </a:xfrm>
          <a:prstGeom prst="roundRect">
            <a:avLst>
              <a:gd name="adj" fmla="val 24191"/>
            </a:avLst>
          </a:prstGeom>
          <a:noFill/>
          <a:ln w="38100">
            <a:solidFill>
              <a:srgbClr val="E8423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944841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955795-983E-BBF6-1811-6FC4C21923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C2B5D613-32AB-C64C-1CE5-2F47B07BD1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La séance d’aujourd’hui est terminée. À bientôt.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3" name="majd_wave">
            <a:hlinkClick r:id="" action="ppaction://media"/>
            <a:extLst>
              <a:ext uri="{FF2B5EF4-FFF2-40B4-BE49-F238E27FC236}">
                <a16:creationId xmlns:a16="http://schemas.microsoft.com/office/drawing/2014/main" id="{1DE21FE7-04B5-9388-F121-EAF5887FB91A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3573693" y="2168994"/>
            <a:ext cx="1996613" cy="3549535"/>
          </a:xfrm>
          <a:prstGeom prst="rect">
            <a:avLst/>
          </a:prstGeom>
        </p:spPr>
      </p:pic>
      <p:pic>
        <p:nvPicPr>
          <p:cNvPr id="4" name="Espace réservé pour une image  2" descr="Une image contenant habits, illustratio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2DCA9922-AD8A-A41B-224D-1680738B766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7354"/>
          <a:stretch>
            <a:fillRect/>
          </a:stretch>
        </p:blipFill>
        <p:spPr>
          <a:xfrm>
            <a:off x="115503" y="651192"/>
            <a:ext cx="1289783" cy="936977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7806218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22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2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00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ral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Lec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Ecri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1_Lec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1_Oral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3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9.xml><?xml version="1.0" encoding="utf-8"?>
<a:theme xmlns:a="http://schemas.openxmlformats.org/drawingml/2006/main" name="3_New Voc_01-Présentat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4_New Voc_01-Livre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1_Ecri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2_Lec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3.xml><?xml version="1.0" encoding="utf-8"?>
<a:theme xmlns:a="http://schemas.openxmlformats.org/drawingml/2006/main" name="3_Lec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4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Thème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15.xml><?xml version="1.0" encoding="utf-8"?>
<a:theme xmlns:a="http://schemas.openxmlformats.org/drawingml/2006/main" name="2_Oral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6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11337</TotalTime>
  <Words>1410</Words>
  <Application>Microsoft Office PowerPoint</Application>
  <PresentationFormat>Affichage à l'écran (4:3)</PresentationFormat>
  <Paragraphs>133</Paragraphs>
  <Slides>37</Slides>
  <Notes>2</Notes>
  <HiddenSlides>0</HiddenSlides>
  <MMClips>6</MMClips>
  <ScaleCrop>false</ScaleCrop>
  <HeadingPairs>
    <vt:vector size="6" baseType="variant">
      <vt:variant>
        <vt:lpstr>Polices utilisées</vt:lpstr>
      </vt:variant>
      <vt:variant>
        <vt:i4>9</vt:i4>
      </vt:variant>
      <vt:variant>
        <vt:lpstr>Thème</vt:lpstr>
      </vt:variant>
      <vt:variant>
        <vt:i4>15</vt:i4>
      </vt:variant>
      <vt:variant>
        <vt:lpstr>Titres des diapositives</vt:lpstr>
      </vt:variant>
      <vt:variant>
        <vt:i4>37</vt:i4>
      </vt:variant>
    </vt:vector>
  </HeadingPairs>
  <TitlesOfParts>
    <vt:vector size="61" baseType="lpstr">
      <vt:lpstr>Calibri</vt:lpstr>
      <vt:lpstr>Arial</vt:lpstr>
      <vt:lpstr>Dosis ExtraBold</vt:lpstr>
      <vt:lpstr>Dosis Medium</vt:lpstr>
      <vt:lpstr>Aptos Display</vt:lpstr>
      <vt:lpstr>Aptos</vt:lpstr>
      <vt:lpstr>Dosis</vt:lpstr>
      <vt:lpstr>Wingdings</vt:lpstr>
      <vt:lpstr>Dosis SemiBold</vt:lpstr>
      <vt:lpstr>2_Conception personnalisée</vt:lpstr>
      <vt:lpstr>00_Env-Enseignant</vt:lpstr>
      <vt:lpstr>Oral</vt:lpstr>
      <vt:lpstr>Lecture</vt:lpstr>
      <vt:lpstr>Ecriture</vt:lpstr>
      <vt:lpstr>1_Lecture</vt:lpstr>
      <vt:lpstr>1_Oral</vt:lpstr>
      <vt:lpstr>3_Conception personnalisée</vt:lpstr>
      <vt:lpstr>3_New Voc_01-Présentation</vt:lpstr>
      <vt:lpstr>4_New Voc_01-Livret</vt:lpstr>
      <vt:lpstr>1_Ecriture</vt:lpstr>
      <vt:lpstr>2_Lecture</vt:lpstr>
      <vt:lpstr>3_Lecture</vt:lpstr>
      <vt:lpstr>Thème Office</vt:lpstr>
      <vt:lpstr>2_Oral</vt:lpstr>
      <vt:lpstr>Présentation PowerPoint</vt:lpstr>
      <vt:lpstr>Il convient de lancer le mode diaporama pour la diffusion de la leçon en classe</vt:lpstr>
      <vt:lpstr>Pictogrammes</vt:lpstr>
      <vt:lpstr>Contenu de la semaine </vt:lpstr>
      <vt:lpstr>Organisation de la semaine</vt:lpstr>
      <vt:lpstr>Plan de la séance 5</vt:lpstr>
      <vt:lpstr>Bonjour les enfants !  La leçon de français commence maintenant.</vt:lpstr>
      <vt:lpstr>Aujourd’hui, nous allons apprendre à parler de la marche verte.</vt:lpstr>
      <vt:lpstr>Lecture de la vidéo. </vt:lpstr>
      <vt:lpstr>Maintenant, on va prendre la parole pour parler de la marche verte et de la révolution du Roi et du peuple. On va le faire en 3 étapes. Soyez attentifs. </vt:lpstr>
      <vt:lpstr>Etape 1. Je vais vous expliquer la situation. </vt:lpstr>
      <vt:lpstr>Etape 2.  Chacun réfléchit silencieusement à ce qu’il va dire dans sa prise de parole.</vt:lpstr>
      <vt:lpstr>Etape 3. C’est à vous de prendre la parole maintenant. Qui veut passer au tableau ? </vt:lpstr>
      <vt:lpstr>Présentation PowerPoint</vt:lpstr>
      <vt:lpstr>Plan de la séance  5 </vt:lpstr>
      <vt:lpstr>Lisez et observez ce texte silencieusement. Après, on va faire une dictée. </vt:lpstr>
      <vt:lpstr>Prenez vos cahiers. Tenez-vous prêts. La dictée va commencer.</vt:lpstr>
      <vt:lpstr>Dictée en cours. Première lecture.</vt:lpstr>
      <vt:lpstr>Dictée en cours. Deuxième lecture. </vt:lpstr>
      <vt:lpstr>Je vais relire le texte de la dictée. Écoutez bien et complétez votre texte. </vt:lpstr>
      <vt:lpstr>Corrigez. </vt:lpstr>
      <vt:lpstr>Qui veut expliquer ce paragraphe dans sa langue ? </vt:lpstr>
      <vt:lpstr>Maintenant, on va apprendre à écrire un paragraphe semblable.</vt:lpstr>
      <vt:lpstr>Je commence par me poser une question :  « De quoi se souviennent tous les Marocains ? » Qui veut me donner des propositions ? Levez la main. </vt:lpstr>
      <vt:lpstr>Il y a plusieurs réponses possibles. Une réponse peut être : Tous les Marocains se souviennent de la marche verte. Mais je peux dire aussi : Tous les Marocains se souviennent de la révolution du Roi et du peuple.</vt:lpstr>
      <vt:lpstr>Après je pose une autre question : « À quelle date ont-ils organisé cet événement ?». Levez la main. </vt:lpstr>
      <vt:lpstr>La réponse est : Ils ont organisé cet événement le 6 novembre 1975.</vt:lpstr>
      <vt:lpstr>Ensuite, je me pose une autre question : «Combien de Marocains et de Marocaines ont participé à cette marche pacifique ? » Levez la main. </vt:lpstr>
      <vt:lpstr>La réponse est : 350000 Marocains et Marocaines ont participé à cette marche pacifique.</vt:lpstr>
      <vt:lpstr>Ensuite, je me pose une autre question : «  Pourquoi les Marocains ont-ils organisé la marche verte ?  ». Levez la main. </vt:lpstr>
      <vt:lpstr>Il y a plusieurs réponses possibles. Une réponse peut être : pour récupérer le Sahara marocain et libérer leur pays. Mais je peux dire aussi : pour défendre leur patrie.</vt:lpstr>
      <vt:lpstr>Maintenant, je peux écrire mon paragraphe complet.</vt:lpstr>
      <vt:lpstr>Retenez bien. Pour écrire le paragraphe, je me suis posé les questions suivantes : </vt:lpstr>
      <vt:lpstr>Prenez vos cahiers. Vous allez écrire un paragraphe en vous posant les mêmes questions.  Je vais circuler entre les rangs pour vous aider. </vt:lpstr>
      <vt:lpstr>Qui veut lire son paragraphe ? </vt:lpstr>
      <vt:lpstr>Notez les devoirs à faire à la maison, livret page 115. Vous allez, écrire un autre paragraphe sur votre cahier.</vt:lpstr>
      <vt:lpstr>La séance d’aujourd’hui est terminée. À bientôt.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Adam Hakim</dc:creator>
  <cp:lastModifiedBy>KHALID.RAMNI</cp:lastModifiedBy>
  <cp:revision>65</cp:revision>
  <cp:lastPrinted>2025-08-13T10:11:39Z</cp:lastPrinted>
  <dcterms:created xsi:type="dcterms:W3CDTF">2025-08-01T12:31:49Z</dcterms:created>
  <dcterms:modified xsi:type="dcterms:W3CDTF">2026-05-11T09:46:11Z</dcterms:modified>
</cp:coreProperties>
</file>