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2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6" r:id="rId13"/>
    <p:sldMasterId id="2147483813" r:id="rId14"/>
    <p:sldMasterId id="2147483821" r:id="rId15"/>
    <p:sldMasterId id="2147483842" r:id="rId16"/>
  </p:sldMasterIdLst>
  <p:notesMasterIdLst>
    <p:notesMasterId r:id="rId61"/>
  </p:notesMasterIdLst>
  <p:sldIdLst>
    <p:sldId id="1030" r:id="rId17"/>
    <p:sldId id="1029" r:id="rId18"/>
    <p:sldId id="953" r:id="rId19"/>
    <p:sldId id="1090" r:id="rId20"/>
    <p:sldId id="798" r:id="rId21"/>
    <p:sldId id="947" r:id="rId22"/>
    <p:sldId id="1077" r:id="rId23"/>
    <p:sldId id="1093" r:id="rId24"/>
    <p:sldId id="1079" r:id="rId25"/>
    <p:sldId id="1094" r:id="rId26"/>
    <p:sldId id="1095" r:id="rId27"/>
    <p:sldId id="1122" r:id="rId28"/>
    <p:sldId id="1096" r:id="rId29"/>
    <p:sldId id="1141" r:id="rId30"/>
    <p:sldId id="1066" r:id="rId31"/>
    <p:sldId id="1166" r:id="rId32"/>
    <p:sldId id="1167" r:id="rId33"/>
    <p:sldId id="1078" r:id="rId34"/>
    <p:sldId id="800" r:id="rId35"/>
    <p:sldId id="1150" r:id="rId36"/>
    <p:sldId id="1151" r:id="rId37"/>
    <p:sldId id="1119" r:id="rId38"/>
    <p:sldId id="972" r:id="rId39"/>
    <p:sldId id="1088" r:id="rId40"/>
    <p:sldId id="1089" r:id="rId41"/>
    <p:sldId id="1153" r:id="rId42"/>
    <p:sldId id="1091" r:id="rId43"/>
    <p:sldId id="1092" r:id="rId44"/>
    <p:sldId id="1154" r:id="rId45"/>
    <p:sldId id="1073" r:id="rId46"/>
    <p:sldId id="1037" r:id="rId47"/>
    <p:sldId id="1169" r:id="rId48"/>
    <p:sldId id="1170" r:id="rId49"/>
    <p:sldId id="805" r:id="rId50"/>
    <p:sldId id="876" r:id="rId51"/>
    <p:sldId id="1155" r:id="rId52"/>
    <p:sldId id="1164" r:id="rId53"/>
    <p:sldId id="1156" r:id="rId54"/>
    <p:sldId id="1165" r:id="rId55"/>
    <p:sldId id="1159" r:id="rId56"/>
    <p:sldId id="984" r:id="rId57"/>
    <p:sldId id="1076" r:id="rId58"/>
    <p:sldId id="985" r:id="rId59"/>
    <p:sldId id="986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8D6F91"/>
    <a:srgbClr val="00ACA4"/>
    <a:srgbClr val="2AB6D7"/>
    <a:srgbClr val="DDFFFD"/>
    <a:srgbClr val="565F88"/>
    <a:srgbClr val="F26553"/>
    <a:srgbClr val="E84234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33DC0-FF8F-4DB4-8DFF-328A306DE5AB}" v="5" dt="2026-05-02T14:41:36.7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22" autoAdjust="0"/>
    <p:restoredTop sz="93191" autoAdjust="0"/>
  </p:normalViewPr>
  <p:slideViewPr>
    <p:cSldViewPr snapToGrid="0">
      <p:cViewPr varScale="1">
        <p:scale>
          <a:sx n="72" d="100"/>
          <a:sy n="72" d="100"/>
        </p:scale>
        <p:origin x="555" y="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font" Target="fonts/font4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redo custSel addSld delSld modSld sldOrd">
      <pc:chgData name="Salima  Ben Najem" userId="5d5d9c33-4a8f-4fad-a74b-e23ae769dead" providerId="ADAL" clId="{9BC4A8D2-6BD3-4F6E-9B89-9E8D97E5DD9E}" dt="2026-04-30T16:12:03.423" v="996" actId="1076"/>
      <pc:docMkLst>
        <pc:docMk/>
      </pc:docMkLst>
      <pc:sldChg chg="modSp mod">
        <pc:chgData name="Salima  Ben Najem" userId="5d5d9c33-4a8f-4fad-a74b-e23ae769dead" providerId="ADAL" clId="{9BC4A8D2-6BD3-4F6E-9B89-9E8D97E5DD9E}" dt="2026-04-27T15:30:02.171" v="45" actId="14100"/>
        <pc:sldMkLst>
          <pc:docMk/>
          <pc:sldMk cId="1438051561" sldId="947"/>
        </pc:sldMkLst>
        <pc:spChg chg="mod">
          <ac:chgData name="Salima  Ben Najem" userId="5d5d9c33-4a8f-4fad-a74b-e23ae769dead" providerId="ADAL" clId="{9BC4A8D2-6BD3-4F6E-9B89-9E8D97E5DD9E}" dt="2026-04-27T15:29:05.273" v="42"/>
          <ac:spMkLst>
            <pc:docMk/>
            <pc:sldMk cId="1438051561" sldId="947"/>
            <ac:spMk id="23" creationId="{373A5D2A-B2B0-8E96-C118-05EF33021E65}"/>
          </ac:spMkLst>
        </pc:spChg>
        <pc:spChg chg="mod">
          <ac:chgData name="Salima  Ben Najem" userId="5d5d9c33-4a8f-4fad-a74b-e23ae769dead" providerId="ADAL" clId="{9BC4A8D2-6BD3-4F6E-9B89-9E8D97E5DD9E}" dt="2026-04-27T15:30:02.171" v="45" actId="14100"/>
          <ac:spMkLst>
            <pc:docMk/>
            <pc:sldMk cId="1438051561" sldId="947"/>
            <ac:spMk id="26" creationId="{59461AF7-2B2C-449D-72B0-56D988C8BAD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30T16:12:03.423" v="996" actId="1076"/>
        <pc:sldMkLst>
          <pc:docMk/>
          <pc:sldMk cId="3131274115" sldId="985"/>
        </pc:sldMkLst>
        <pc:spChg chg="mod">
          <ac:chgData name="Salima  Ben Najem" userId="5d5d9c33-4a8f-4fad-a74b-e23ae769dead" providerId="ADAL" clId="{9BC4A8D2-6BD3-4F6E-9B89-9E8D97E5DD9E}" dt="2026-04-27T16:46:49.387" v="781" actId="20577"/>
          <ac:spMkLst>
            <pc:docMk/>
            <pc:sldMk cId="3131274115" sldId="985"/>
            <ac:spMk id="2" creationId="{FE91AC9D-0C0C-4684-927E-D7846FC8300F}"/>
          </ac:spMkLst>
        </pc:spChg>
        <pc:spChg chg="mod">
          <ac:chgData name="Salima  Ben Najem" userId="5d5d9c33-4a8f-4fad-a74b-e23ae769dead" providerId="ADAL" clId="{9BC4A8D2-6BD3-4F6E-9B89-9E8D97E5DD9E}" dt="2026-04-30T16:12:03.423" v="996" actId="1076"/>
          <ac:spMkLst>
            <pc:docMk/>
            <pc:sldMk cId="3131274115" sldId="985"/>
            <ac:spMk id="11" creationId="{7605F141-BCA0-9234-2F96-80E0749E52FD}"/>
          </ac:spMkLst>
        </pc:spChg>
        <pc:picChg chg="add mod ord">
          <ac:chgData name="Salima  Ben Najem" userId="5d5d9c33-4a8f-4fad-a74b-e23ae769dead" providerId="ADAL" clId="{9BC4A8D2-6BD3-4F6E-9B89-9E8D97E5DD9E}" dt="2026-04-30T16:11:58.257" v="995" actId="167"/>
          <ac:picMkLst>
            <pc:docMk/>
            <pc:sldMk cId="3131274115" sldId="985"/>
            <ac:picMk id="3" creationId="{AE2DE122-B609-7C1D-D06F-98E90B4392D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30T16:06:59.353" v="976" actId="26606"/>
        <pc:sldMkLst>
          <pc:docMk/>
          <pc:sldMk cId="2105461963" sldId="1030"/>
        </pc:sldMkLst>
        <pc:spChg chg="add">
          <ac:chgData name="Salima  Ben Najem" userId="5d5d9c33-4a8f-4fad-a74b-e23ae769dead" providerId="ADAL" clId="{9BC4A8D2-6BD3-4F6E-9B89-9E8D97E5DD9E}" dt="2026-04-30T16:06:59.353" v="976" actId="26606"/>
          <ac:spMkLst>
            <pc:docMk/>
            <pc:sldMk cId="2105461963" sldId="1030"/>
            <ac:spMk id="15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4-30T16:06:59.353" v="976" actId="26606"/>
          <ac:picMkLst>
            <pc:docMk/>
            <pc:sldMk cId="2105461963" sldId="1030"/>
            <ac:picMk id="6" creationId="{ECB9AD6E-F765-1E83-243B-604F386251C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30T16:11:09.182" v="990" actId="14100"/>
        <pc:sldMkLst>
          <pc:docMk/>
          <pc:sldMk cId="479180215" sldId="1037"/>
        </pc:sldMkLst>
        <pc:spChg chg="mod">
          <ac:chgData name="Salima  Ben Najem" userId="5d5d9c33-4a8f-4fad-a74b-e23ae769dead" providerId="ADAL" clId="{9BC4A8D2-6BD3-4F6E-9B89-9E8D97E5DD9E}" dt="2026-04-27T16:19:30.276" v="451" actId="20577"/>
          <ac:spMkLst>
            <pc:docMk/>
            <pc:sldMk cId="479180215" sldId="1037"/>
            <ac:spMk id="2" creationId="{442E01AB-E4E4-4C54-7FDD-B1FCB5FF552E}"/>
          </ac:spMkLst>
        </pc:spChg>
        <pc:spChg chg="mod">
          <ac:chgData name="Salima  Ben Najem" userId="5d5d9c33-4a8f-4fad-a74b-e23ae769dead" providerId="ADAL" clId="{9BC4A8D2-6BD3-4F6E-9B89-9E8D97E5DD9E}" dt="2026-04-30T16:11:09.182" v="990" actId="14100"/>
          <ac:spMkLst>
            <pc:docMk/>
            <pc:sldMk cId="479180215" sldId="1037"/>
            <ac:spMk id="6" creationId="{CBAD19CE-1633-D5AD-41C6-1E95FCB27BFF}"/>
          </ac:spMkLst>
        </pc:spChg>
        <pc:picChg chg="add mod ord">
          <ac:chgData name="Salima  Ben Najem" userId="5d5d9c33-4a8f-4fad-a74b-e23ae769dead" providerId="ADAL" clId="{9BC4A8D2-6BD3-4F6E-9B89-9E8D97E5DD9E}" dt="2026-04-30T16:10:51.749" v="987" actId="167"/>
          <ac:picMkLst>
            <pc:docMk/>
            <pc:sldMk cId="479180215" sldId="1037"/>
            <ac:picMk id="4" creationId="{DDE1CFB9-B2EF-079E-BBA7-C0956CEDDF9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6:44:13.278" v="700" actId="1076"/>
        <pc:sldMkLst>
          <pc:docMk/>
          <pc:sldMk cId="3858328786" sldId="1050"/>
        </pc:sldMkLst>
        <pc:spChg chg="mod">
          <ac:chgData name="Salima  Ben Najem" userId="5d5d9c33-4a8f-4fad-a74b-e23ae769dead" providerId="ADAL" clId="{9BC4A8D2-6BD3-4F6E-9B89-9E8D97E5DD9E}" dt="2026-04-27T16:42:06.325" v="682" actId="1076"/>
          <ac:spMkLst>
            <pc:docMk/>
            <pc:sldMk cId="3858328786" sldId="1050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9BC4A8D2-6BD3-4F6E-9B89-9E8D97E5DD9E}" dt="2026-04-27T16:44:13.278" v="700" actId="1076"/>
          <ac:picMkLst>
            <pc:docMk/>
            <pc:sldMk cId="3858328786" sldId="1050"/>
            <ac:picMk id="5" creationId="{DE1BA139-F375-3253-BF5E-DC1E0EB228B2}"/>
          </ac:picMkLst>
        </pc:picChg>
      </pc:sldChg>
      <pc:sldChg chg="modSp mod">
        <pc:chgData name="Salima  Ben Najem" userId="5d5d9c33-4a8f-4fad-a74b-e23ae769dead" providerId="ADAL" clId="{9BC4A8D2-6BD3-4F6E-9B89-9E8D97E5DD9E}" dt="2026-04-27T15:56:29.451" v="187" actId="14100"/>
        <pc:sldMkLst>
          <pc:docMk/>
          <pc:sldMk cId="1799744133" sldId="1066"/>
        </pc:sldMkLst>
        <pc:spChg chg="mod">
          <ac:chgData name="Salima  Ben Najem" userId="5d5d9c33-4a8f-4fad-a74b-e23ae769dead" providerId="ADAL" clId="{9BC4A8D2-6BD3-4F6E-9B89-9E8D97E5DD9E}" dt="2026-04-27T15:56:11.952" v="183" actId="122"/>
          <ac:spMkLst>
            <pc:docMk/>
            <pc:sldMk cId="1799744133" sldId="1066"/>
            <ac:spMk id="8" creationId="{6031A5E0-E5A3-E809-12AA-AF2A63259D85}"/>
          </ac:spMkLst>
        </pc:spChg>
        <pc:spChg chg="mod">
          <ac:chgData name="Salima  Ben Najem" userId="5d5d9c33-4a8f-4fad-a74b-e23ae769dead" providerId="ADAL" clId="{9BC4A8D2-6BD3-4F6E-9B89-9E8D97E5DD9E}" dt="2026-04-27T15:56:29.451" v="187" actId="14100"/>
          <ac:spMkLst>
            <pc:docMk/>
            <pc:sldMk cId="1799744133" sldId="1066"/>
            <ac:spMk id="10" creationId="{8F95A161-EBBD-289F-0587-AEB9BB04C2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44:29.135" v="733" actId="1036"/>
        <pc:sldMkLst>
          <pc:docMk/>
          <pc:sldMk cId="2843214954" sldId="1075"/>
        </pc:sldMkLst>
        <pc:picChg chg="add mod">
          <ac:chgData name="Salima  Ben Najem" userId="5d5d9c33-4a8f-4fad-a74b-e23ae769dead" providerId="ADAL" clId="{9BC4A8D2-6BD3-4F6E-9B89-9E8D97E5DD9E}" dt="2026-04-27T16:44:24.562" v="717" actId="1036"/>
          <ac:picMkLst>
            <pc:docMk/>
            <pc:sldMk cId="2843214954" sldId="1075"/>
            <ac:picMk id="5" creationId="{70DEF6AC-55ED-ABCB-55C5-28725A6B7510}"/>
          </ac:picMkLst>
        </pc:picChg>
        <pc:picChg chg="add del mod">
          <ac:chgData name="Salima  Ben Najem" userId="5d5d9c33-4a8f-4fad-a74b-e23ae769dead" providerId="ADAL" clId="{9BC4A8D2-6BD3-4F6E-9B89-9E8D97E5DD9E}" dt="2026-04-27T16:44:29.135" v="733" actId="1036"/>
          <ac:picMkLst>
            <pc:docMk/>
            <pc:sldMk cId="2843214954" sldId="1075"/>
            <ac:picMk id="10" creationId="{CC06D6B5-FB7D-C035-CF74-436A5EB556A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5:57:55.074" v="199"/>
        <pc:sldMkLst>
          <pc:docMk/>
          <pc:sldMk cId="2011808783" sldId="1078"/>
        </pc:sldMkLst>
        <pc:spChg chg="add mod">
          <ac:chgData name="Salima  Ben Najem" userId="5d5d9c33-4a8f-4fad-a74b-e23ae769dead" providerId="ADAL" clId="{9BC4A8D2-6BD3-4F6E-9B89-9E8D97E5DD9E}" dt="2026-04-27T15:57:55.074" v="199"/>
          <ac:spMkLst>
            <pc:docMk/>
            <pc:sldMk cId="2011808783" sldId="1078"/>
            <ac:spMk id="3" creationId="{59DFE7B4-033E-9D23-F650-5BFFF5455FC4}"/>
          </ac:spMkLst>
        </pc:spChg>
        <pc:spChg chg="add mod">
          <ac:chgData name="Salima  Ben Najem" userId="5d5d9c33-4a8f-4fad-a74b-e23ae769dead" providerId="ADAL" clId="{9BC4A8D2-6BD3-4F6E-9B89-9E8D97E5DD9E}" dt="2026-04-27T15:57:55.074" v="199"/>
          <ac:spMkLst>
            <pc:docMk/>
            <pc:sldMk cId="2011808783" sldId="1078"/>
            <ac:spMk id="4" creationId="{74C13082-D997-4FDD-F053-20B31BEAEF08}"/>
          </ac:spMkLst>
        </pc:spChg>
      </pc:sldChg>
      <pc:sldChg chg="delSp mod delAnim">
        <pc:chgData name="Salima  Ben Najem" userId="5d5d9c33-4a8f-4fad-a74b-e23ae769dead" providerId="ADAL" clId="{9BC4A8D2-6BD3-4F6E-9B89-9E8D97E5DD9E}" dt="2026-04-27T15:29:40.644" v="43" actId="478"/>
        <pc:sldMkLst>
          <pc:docMk/>
          <pc:sldMk cId="3860729293" sldId="1079"/>
        </pc:sldMkLst>
      </pc:sldChg>
      <pc:sldChg chg="addSp delSp modSp mod">
        <pc:chgData name="Salima  Ben Najem" userId="5d5d9c33-4a8f-4fad-a74b-e23ae769dead" providerId="ADAL" clId="{9BC4A8D2-6BD3-4F6E-9B89-9E8D97E5DD9E}" dt="2026-04-27T16:11:46.540" v="340" actId="20577"/>
        <pc:sldMkLst>
          <pc:docMk/>
          <pc:sldMk cId="2757947447" sldId="1088"/>
        </pc:sldMkLst>
        <pc:spChg chg="mod">
          <ac:chgData name="Salima  Ben Najem" userId="5d5d9c33-4a8f-4fad-a74b-e23ae769dead" providerId="ADAL" clId="{9BC4A8D2-6BD3-4F6E-9B89-9E8D97E5DD9E}" dt="2026-04-27T16:11:46.540" v="340" actId="20577"/>
          <ac:spMkLst>
            <pc:docMk/>
            <pc:sldMk cId="2757947447" sldId="1088"/>
            <ac:spMk id="2" creationId="{445B8D1D-4612-CCEC-3A35-A23DE75F425F}"/>
          </ac:spMkLst>
        </pc:spChg>
        <pc:spChg chg="add mod">
          <ac:chgData name="Salima  Ben Najem" userId="5d5d9c33-4a8f-4fad-a74b-e23ae769dead" providerId="ADAL" clId="{9BC4A8D2-6BD3-4F6E-9B89-9E8D97E5DD9E}" dt="2026-04-27T16:07:38.522" v="333" actId="1076"/>
          <ac:spMkLst>
            <pc:docMk/>
            <pc:sldMk cId="2757947447" sldId="1088"/>
            <ac:spMk id="5" creationId="{770F084A-F8D7-0991-2C05-DF11CA31958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30T16:07:37.165" v="979" actId="1076"/>
        <pc:sldMkLst>
          <pc:docMk/>
          <pc:sldMk cId="2984935514" sldId="1090"/>
        </pc:sldMkLst>
        <pc:grpChg chg="add mod">
          <ac:chgData name="Salima  Ben Najem" userId="5d5d9c33-4a8f-4fad-a74b-e23ae769dead" providerId="ADAL" clId="{9BC4A8D2-6BD3-4F6E-9B89-9E8D97E5DD9E}" dt="2026-04-30T16:07:37.165" v="979" actId="1076"/>
          <ac:grpSpMkLst>
            <pc:docMk/>
            <pc:sldMk cId="2984935514" sldId="1090"/>
            <ac:grpSpMk id="8" creationId="{69770D97-A1AB-20F4-4CC6-4284E43E0969}"/>
          </ac:grpSpMkLst>
        </pc:grpChg>
        <pc:picChg chg="mod">
          <ac:chgData name="Salima  Ben Najem" userId="5d5d9c33-4a8f-4fad-a74b-e23ae769dead" providerId="ADAL" clId="{9BC4A8D2-6BD3-4F6E-9B89-9E8D97E5DD9E}" dt="2026-04-30T16:07:34.762" v="978"/>
          <ac:picMkLst>
            <pc:docMk/>
            <pc:sldMk cId="2984935514" sldId="1090"/>
            <ac:picMk id="9" creationId="{589F9145-FBE6-C5EB-1F17-2EA95954E51E}"/>
          </ac:picMkLst>
        </pc:picChg>
        <pc:picChg chg="mod">
          <ac:chgData name="Salima  Ben Najem" userId="5d5d9c33-4a8f-4fad-a74b-e23ae769dead" providerId="ADAL" clId="{9BC4A8D2-6BD3-4F6E-9B89-9E8D97E5DD9E}" dt="2026-04-30T16:07:34.762" v="978"/>
          <ac:picMkLst>
            <pc:docMk/>
            <pc:sldMk cId="2984935514" sldId="1090"/>
            <ac:picMk id="10" creationId="{35B2D97A-AAF7-FBE2-5A72-790709291799}"/>
          </ac:picMkLst>
        </pc:picChg>
        <pc:picChg chg="mod">
          <ac:chgData name="Salima  Ben Najem" userId="5d5d9c33-4a8f-4fad-a74b-e23ae769dead" providerId="ADAL" clId="{9BC4A8D2-6BD3-4F6E-9B89-9E8D97E5DD9E}" dt="2026-04-30T16:07:34.762" v="978"/>
          <ac:picMkLst>
            <pc:docMk/>
            <pc:sldMk cId="2984935514" sldId="1090"/>
            <ac:picMk id="11" creationId="{CF5AB0DA-BECA-1A75-8B4F-8714EB541809}"/>
          </ac:picMkLst>
        </pc:picChg>
        <pc:picChg chg="mod">
          <ac:chgData name="Salima  Ben Najem" userId="5d5d9c33-4a8f-4fad-a74b-e23ae769dead" providerId="ADAL" clId="{9BC4A8D2-6BD3-4F6E-9B89-9E8D97E5DD9E}" dt="2026-04-30T16:07:34.762" v="978"/>
          <ac:picMkLst>
            <pc:docMk/>
            <pc:sldMk cId="2984935514" sldId="1090"/>
            <ac:picMk id="12" creationId="{E7813654-6C10-ED73-B081-78A0B13055F7}"/>
          </ac:picMkLst>
        </pc:picChg>
        <pc:picChg chg="mod">
          <ac:chgData name="Salima  Ben Najem" userId="5d5d9c33-4a8f-4fad-a74b-e23ae769dead" providerId="ADAL" clId="{9BC4A8D2-6BD3-4F6E-9B89-9E8D97E5DD9E}" dt="2026-04-30T16:07:34.762" v="978"/>
          <ac:picMkLst>
            <pc:docMk/>
            <pc:sldMk cId="2984935514" sldId="1090"/>
            <ac:picMk id="13" creationId="{F60359DE-2305-2FAF-9D2D-FADF3658D91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6:12:58.903" v="361" actId="1076"/>
        <pc:sldMkLst>
          <pc:docMk/>
          <pc:sldMk cId="1239533160" sldId="1091"/>
        </pc:sldMkLst>
        <pc:spChg chg="add mod">
          <ac:chgData name="Salima  Ben Najem" userId="5d5d9c33-4a8f-4fad-a74b-e23ae769dead" providerId="ADAL" clId="{9BC4A8D2-6BD3-4F6E-9B89-9E8D97E5DD9E}" dt="2026-04-27T16:12:58.903" v="361" actId="1076"/>
          <ac:spMkLst>
            <pc:docMk/>
            <pc:sldMk cId="1239533160" sldId="1091"/>
            <ac:spMk id="2" creationId="{F8AEC13C-E1B8-4E3D-42DA-5AEB8FFBDA21}"/>
          </ac:spMkLst>
        </pc:spChg>
        <pc:spChg chg="mod">
          <ac:chgData name="Salima  Ben Najem" userId="5d5d9c33-4a8f-4fad-a74b-e23ae769dead" providerId="ADAL" clId="{9BC4A8D2-6BD3-4F6E-9B89-9E8D97E5DD9E}" dt="2026-04-27T16:12:25.539" v="352" actId="20577"/>
          <ac:spMkLst>
            <pc:docMk/>
            <pc:sldMk cId="1239533160" sldId="1091"/>
            <ac:spMk id="5" creationId="{70AA78B8-1D5A-390F-B10B-F4B6DB503A83}"/>
          </ac:spMkLst>
        </pc:spChg>
      </pc:sldChg>
      <pc:sldChg chg="modSp mod">
        <pc:chgData name="Salima  Ben Najem" userId="5d5d9c33-4a8f-4fad-a74b-e23ae769dead" providerId="ADAL" clId="{9BC4A8D2-6BD3-4F6E-9B89-9E8D97E5DD9E}" dt="2026-04-27T15:48:37.900" v="97" actId="1076"/>
        <pc:sldMkLst>
          <pc:docMk/>
          <pc:sldMk cId="3574904296" sldId="1094"/>
        </pc:sldMkLst>
        <pc:spChg chg="mod">
          <ac:chgData name="Salima  Ben Najem" userId="5d5d9c33-4a8f-4fad-a74b-e23ae769dead" providerId="ADAL" clId="{9BC4A8D2-6BD3-4F6E-9B89-9E8D97E5DD9E}" dt="2026-04-27T15:30:37.561" v="48" actId="14100"/>
          <ac:spMkLst>
            <pc:docMk/>
            <pc:sldMk cId="3574904296" sldId="1094"/>
            <ac:spMk id="6" creationId="{9D316112-B210-F58C-470C-8C4862895297}"/>
          </ac:spMkLst>
        </pc:spChg>
        <pc:spChg chg="mod">
          <ac:chgData name="Salima  Ben Najem" userId="5d5d9c33-4a8f-4fad-a74b-e23ae769dead" providerId="ADAL" clId="{9BC4A8D2-6BD3-4F6E-9B89-9E8D97E5DD9E}" dt="2026-04-27T15:48:37.900" v="97" actId="1076"/>
          <ac:spMkLst>
            <pc:docMk/>
            <pc:sldMk cId="3574904296" sldId="1094"/>
            <ac:spMk id="7" creationId="{FA944CD4-3132-30FF-181F-AF18EB246EFF}"/>
          </ac:spMkLst>
        </pc:spChg>
      </pc:sldChg>
      <pc:sldChg chg="modSp mod">
        <pc:chgData name="Salima  Ben Najem" userId="5d5d9c33-4a8f-4fad-a74b-e23ae769dead" providerId="ADAL" clId="{9BC4A8D2-6BD3-4F6E-9B89-9E8D97E5DD9E}" dt="2026-04-27T15:49:11.981" v="110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9BC4A8D2-6BD3-4F6E-9B89-9E8D97E5DD9E}" dt="2026-04-27T15:49:11.981" v="110" actId="20577"/>
          <ac:spMkLst>
            <pc:docMk/>
            <pc:sldMk cId="1698378585" sldId="1095"/>
            <ac:spMk id="5" creationId="{01BAB2A3-1E3A-A30C-8723-9090C5C1B389}"/>
          </ac:spMkLst>
        </pc:spChg>
      </pc:sldChg>
      <pc:sldChg chg="modSp mod">
        <pc:chgData name="Salima  Ben Najem" userId="5d5d9c33-4a8f-4fad-a74b-e23ae769dead" providerId="ADAL" clId="{9BC4A8D2-6BD3-4F6E-9B89-9E8D97E5DD9E}" dt="2026-04-27T15:51:35.496" v="124" actId="207"/>
        <pc:sldMkLst>
          <pc:docMk/>
          <pc:sldMk cId="3452452071" sldId="1096"/>
        </pc:sldMkLst>
        <pc:spChg chg="mod">
          <ac:chgData name="Salima  Ben Najem" userId="5d5d9c33-4a8f-4fad-a74b-e23ae769dead" providerId="ADAL" clId="{9BC4A8D2-6BD3-4F6E-9B89-9E8D97E5DD9E}" dt="2026-04-27T15:51:20.418" v="122" actId="1076"/>
          <ac:spMkLst>
            <pc:docMk/>
            <pc:sldMk cId="3452452071" sldId="1096"/>
            <ac:spMk id="3" creationId="{99060DA6-5A37-86C8-5B67-6E624B542815}"/>
          </ac:spMkLst>
        </pc:spChg>
        <pc:spChg chg="mod">
          <ac:chgData name="Salima  Ben Najem" userId="5d5d9c33-4a8f-4fad-a74b-e23ae769dead" providerId="ADAL" clId="{9BC4A8D2-6BD3-4F6E-9B89-9E8D97E5DD9E}" dt="2026-04-27T15:51:30.104" v="123" actId="14100"/>
          <ac:spMkLst>
            <pc:docMk/>
            <pc:sldMk cId="3452452071" sldId="1096"/>
            <ac:spMk id="6" creationId="{85D3F224-1D20-708A-C65B-DC4D07215A10}"/>
          </ac:spMkLst>
        </pc:spChg>
      </pc:sldChg>
      <pc:sldChg chg="modSp mod">
        <pc:chgData name="Salima  Ben Najem" userId="5d5d9c33-4a8f-4fad-a74b-e23ae769dead" providerId="ADAL" clId="{9BC4A8D2-6BD3-4F6E-9B89-9E8D97E5DD9E}" dt="2026-04-27T16:18:08.716" v="422" actId="6549"/>
        <pc:sldMkLst>
          <pc:docMk/>
          <pc:sldMk cId="4252094161" sldId="1108"/>
        </pc:sldMkLst>
        <pc:spChg chg="mod">
          <ac:chgData name="Salima  Ben Najem" userId="5d5d9c33-4a8f-4fad-a74b-e23ae769dead" providerId="ADAL" clId="{9BC4A8D2-6BD3-4F6E-9B89-9E8D97E5DD9E}" dt="2026-04-27T16:18:08.716" v="422" actId="6549"/>
          <ac:spMkLst>
            <pc:docMk/>
            <pc:sldMk cId="4252094161" sldId="1108"/>
            <ac:spMk id="4" creationId="{C062877E-0841-32A1-4486-6F3EA57916D4}"/>
          </ac:spMkLst>
        </pc:spChg>
        <pc:spChg chg="mod">
          <ac:chgData name="Salima  Ben Najem" userId="5d5d9c33-4a8f-4fad-a74b-e23ae769dead" providerId="ADAL" clId="{9BC4A8D2-6BD3-4F6E-9B89-9E8D97E5DD9E}" dt="2026-04-27T16:17:57.464" v="414" actId="14100"/>
          <ac:spMkLst>
            <pc:docMk/>
            <pc:sldMk cId="4252094161" sldId="1108"/>
            <ac:spMk id="7" creationId="{01E6C28D-D3D0-61AE-70D3-8F8F9053E79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18:59.788" v="443" actId="207"/>
        <pc:sldMkLst>
          <pc:docMk/>
          <pc:sldMk cId="569544017" sldId="1110"/>
        </pc:sldMkLst>
        <pc:spChg chg="add mod">
          <ac:chgData name="Salima  Ben Najem" userId="5d5d9c33-4a8f-4fad-a74b-e23ae769dead" providerId="ADAL" clId="{9BC4A8D2-6BD3-4F6E-9B89-9E8D97E5DD9E}" dt="2026-04-27T16:18:59.788" v="443" actId="207"/>
          <ac:spMkLst>
            <pc:docMk/>
            <pc:sldMk cId="569544017" sldId="1110"/>
            <ac:spMk id="5" creationId="{C56994C3-D5CA-FFF1-2058-7F3D6BF502E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45:15.112" v="773" actId="20577"/>
        <pc:sldMkLst>
          <pc:docMk/>
          <pc:sldMk cId="1684890192" sldId="1112"/>
        </pc:sldMkLst>
        <pc:spChg chg="mod">
          <ac:chgData name="Salima  Ben Najem" userId="5d5d9c33-4a8f-4fad-a74b-e23ae769dead" providerId="ADAL" clId="{9BC4A8D2-6BD3-4F6E-9B89-9E8D97E5DD9E}" dt="2026-04-27T16:45:15.112" v="773" actId="20577"/>
          <ac:spMkLst>
            <pc:docMk/>
            <pc:sldMk cId="1684890192" sldId="1112"/>
            <ac:spMk id="2" creationId="{C00BADAC-7994-8D8D-7328-F784FDD0A4B3}"/>
          </ac:spMkLst>
        </pc:spChg>
        <pc:spChg chg="mod">
          <ac:chgData name="Salima  Ben Najem" userId="5d5d9c33-4a8f-4fad-a74b-e23ae769dead" providerId="ADAL" clId="{9BC4A8D2-6BD3-4F6E-9B89-9E8D97E5DD9E}" dt="2026-04-27T16:44:58.233" v="738" actId="1076"/>
          <ac:spMkLst>
            <pc:docMk/>
            <pc:sldMk cId="1684890192" sldId="1112"/>
            <ac:spMk id="10" creationId="{F0F8AB80-2E60-A289-D885-7D2C32386A9F}"/>
          </ac:spMkLst>
        </pc:spChg>
        <pc:picChg chg="add mod ord">
          <ac:chgData name="Salima  Ben Najem" userId="5d5d9c33-4a8f-4fad-a74b-e23ae769dead" providerId="ADAL" clId="{9BC4A8D2-6BD3-4F6E-9B89-9E8D97E5DD9E}" dt="2026-04-27T16:44:48.808" v="737" actId="167"/>
          <ac:picMkLst>
            <pc:docMk/>
            <pc:sldMk cId="1684890192" sldId="1112"/>
            <ac:picMk id="3" creationId="{29E08503-3FC0-3BD6-DC8F-092EDBE6728E}"/>
          </ac:picMkLst>
        </pc:picChg>
        <pc:picChg chg="add mod ord">
          <ac:chgData name="Salima  Ben Najem" userId="5d5d9c33-4a8f-4fad-a74b-e23ae769dead" providerId="ADAL" clId="{9BC4A8D2-6BD3-4F6E-9B89-9E8D97E5DD9E}" dt="2026-04-27T16:44:48.808" v="737" actId="167"/>
          <ac:picMkLst>
            <pc:docMk/>
            <pc:sldMk cId="1684890192" sldId="1112"/>
            <ac:picMk id="4" creationId="{5A55E6D1-194A-ADFA-BF00-EED52859E829}"/>
          </ac:picMkLst>
        </pc:picChg>
      </pc:sldChg>
      <pc:sldChg chg="delSp mod delAnim">
        <pc:chgData name="Salima  Ben Najem" userId="5d5d9c33-4a8f-4fad-a74b-e23ae769dead" providerId="ADAL" clId="{9BC4A8D2-6BD3-4F6E-9B89-9E8D97E5DD9E}" dt="2026-04-27T15:45:27.327" v="88" actId="478"/>
        <pc:sldMkLst>
          <pc:docMk/>
          <pc:sldMk cId="681867371" sldId="1122"/>
        </pc:sldMkLst>
      </pc:sldChg>
      <pc:sldChg chg="modSp mod">
        <pc:chgData name="Salima  Ben Najem" userId="5d5d9c33-4a8f-4fad-a74b-e23ae769dead" providerId="ADAL" clId="{9BC4A8D2-6BD3-4F6E-9B89-9E8D97E5DD9E}" dt="2026-04-27T15:54:30.985" v="137" actId="1076"/>
        <pc:sldMkLst>
          <pc:docMk/>
          <pc:sldMk cId="1900031116" sldId="1141"/>
        </pc:sldMkLst>
        <pc:spChg chg="mod">
          <ac:chgData name="Salima  Ben Najem" userId="5d5d9c33-4a8f-4fad-a74b-e23ae769dead" providerId="ADAL" clId="{9BC4A8D2-6BD3-4F6E-9B89-9E8D97E5DD9E}" dt="2026-04-27T15:54:30.985" v="137" actId="1076"/>
          <ac:spMkLst>
            <pc:docMk/>
            <pc:sldMk cId="1900031116" sldId="1141"/>
            <ac:spMk id="6" creationId="{98F9DEAA-C3C7-C401-76EB-93B07ADD3C8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5:57:26.347" v="195" actId="20577"/>
        <pc:sldMkLst>
          <pc:docMk/>
          <pc:sldMk cId="2533850462" sldId="1148"/>
        </pc:sldMkLst>
        <pc:spChg chg="add mod">
          <ac:chgData name="Salima  Ben Najem" userId="5d5d9c33-4a8f-4fad-a74b-e23ae769dead" providerId="ADAL" clId="{9BC4A8D2-6BD3-4F6E-9B89-9E8D97E5DD9E}" dt="2026-04-27T15:57:26.347" v="195" actId="20577"/>
          <ac:spMkLst>
            <pc:docMk/>
            <pc:sldMk cId="2533850462" sldId="1148"/>
            <ac:spMk id="4" creationId="{B7CC9C2C-E913-E9DF-18C9-E3F95C018474}"/>
          </ac:spMkLst>
        </pc:spChg>
        <pc:spChg chg="add mod">
          <ac:chgData name="Salima  Ben Najem" userId="5d5d9c33-4a8f-4fad-a74b-e23ae769dead" providerId="ADAL" clId="{9BC4A8D2-6BD3-4F6E-9B89-9E8D97E5DD9E}" dt="2026-04-27T15:57:22.087" v="194" actId="20577"/>
          <ac:spMkLst>
            <pc:docMk/>
            <pc:sldMk cId="2533850462" sldId="1148"/>
            <ac:spMk id="5" creationId="{DD11D3E5-1128-B690-0799-2C4B1D95BC1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5:57:49.218" v="197"/>
        <pc:sldMkLst>
          <pc:docMk/>
          <pc:sldMk cId="2283574788" sldId="1149"/>
        </pc:sldMkLst>
        <pc:spChg chg="add mod">
          <ac:chgData name="Salima  Ben Najem" userId="5d5d9c33-4a8f-4fad-a74b-e23ae769dead" providerId="ADAL" clId="{9BC4A8D2-6BD3-4F6E-9B89-9E8D97E5DD9E}" dt="2026-04-27T15:57:49.218" v="197"/>
          <ac:spMkLst>
            <pc:docMk/>
            <pc:sldMk cId="2283574788" sldId="1149"/>
            <ac:spMk id="4" creationId="{A4D5316A-0D41-11CA-CA10-6F2A22449556}"/>
          </ac:spMkLst>
        </pc:spChg>
        <pc:spChg chg="add mod">
          <ac:chgData name="Salima  Ben Najem" userId="5d5d9c33-4a8f-4fad-a74b-e23ae769dead" providerId="ADAL" clId="{9BC4A8D2-6BD3-4F6E-9B89-9E8D97E5DD9E}" dt="2026-04-27T15:57:49.218" v="197"/>
          <ac:spMkLst>
            <pc:docMk/>
            <pc:sldMk cId="2283574788" sldId="1149"/>
            <ac:spMk id="5" creationId="{18582AA6-1C65-5B02-9CEE-1A6D3AF2C0F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04:56.482" v="300" actId="1076"/>
        <pc:sldMkLst>
          <pc:docMk/>
          <pc:sldMk cId="4271165850" sldId="1150"/>
        </pc:sldMkLst>
        <pc:spChg chg="add mod">
          <ac:chgData name="Salima  Ben Najem" userId="5d5d9c33-4a8f-4fad-a74b-e23ae769dead" providerId="ADAL" clId="{9BC4A8D2-6BD3-4F6E-9B89-9E8D97E5DD9E}" dt="2026-04-27T16:04:56.482" v="300" actId="1076"/>
          <ac:spMkLst>
            <pc:docMk/>
            <pc:sldMk cId="4271165850" sldId="1150"/>
            <ac:spMk id="3" creationId="{29F50856-4BF8-3FDB-27EA-73E3293766AF}"/>
          </ac:spMkLst>
        </pc:spChg>
        <pc:spChg chg="mod">
          <ac:chgData name="Salima  Ben Najem" userId="5d5d9c33-4a8f-4fad-a74b-e23ae769dead" providerId="ADAL" clId="{9BC4A8D2-6BD3-4F6E-9B89-9E8D97E5DD9E}" dt="2026-04-27T16:03:46.231" v="251" actId="313"/>
          <ac:spMkLst>
            <pc:docMk/>
            <pc:sldMk cId="4271165850" sldId="1150"/>
            <ac:spMk id="10" creationId="{C981540E-E6B7-46DE-0135-6F90C3A953A8}"/>
          </ac:spMkLst>
        </pc:spChg>
      </pc:sldChg>
      <pc:sldChg chg="addSp delSp modSp mod delAnim modAnim">
        <pc:chgData name="Salima  Ben Najem" userId="5d5d9c33-4a8f-4fad-a74b-e23ae769dead" providerId="ADAL" clId="{9BC4A8D2-6BD3-4F6E-9B89-9E8D97E5DD9E}" dt="2026-04-30T16:10:08.952" v="983" actId="1076"/>
        <pc:sldMkLst>
          <pc:docMk/>
          <pc:sldMk cId="627614407" sldId="1151"/>
        </pc:sldMkLst>
        <pc:picChg chg="add mod">
          <ac:chgData name="Salima  Ben Najem" userId="5d5d9c33-4a8f-4fad-a74b-e23ae769dead" providerId="ADAL" clId="{9BC4A8D2-6BD3-4F6E-9B89-9E8D97E5DD9E}" dt="2026-04-30T16:10:08.952" v="983" actId="1076"/>
          <ac:picMkLst>
            <pc:docMk/>
            <pc:sldMk cId="627614407" sldId="1151"/>
            <ac:picMk id="2" creationId="{595B7D57-CBF2-71A0-4E3F-9DF95540BCA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6:12:10.419" v="344"/>
        <pc:sldMkLst>
          <pc:docMk/>
          <pc:sldMk cId="3985796395" sldId="1152"/>
        </pc:sldMkLst>
        <pc:spChg chg="add mod">
          <ac:chgData name="Salima  Ben Najem" userId="5d5d9c33-4a8f-4fad-a74b-e23ae769dead" providerId="ADAL" clId="{9BC4A8D2-6BD3-4F6E-9B89-9E8D97E5DD9E}" dt="2026-04-27T16:12:10.419" v="344"/>
          <ac:spMkLst>
            <pc:docMk/>
            <pc:sldMk cId="3985796395" sldId="1152"/>
            <ac:spMk id="4" creationId="{DDC39212-1B5D-783D-F954-57D43E6A85B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09:15.360" v="338" actId="14100"/>
        <pc:sldMkLst>
          <pc:docMk/>
          <pc:sldMk cId="2727183727" sldId="1153"/>
        </pc:sldMkLst>
        <pc:spChg chg="add mod">
          <ac:chgData name="Salima  Ben Najem" userId="5d5d9c33-4a8f-4fad-a74b-e23ae769dead" providerId="ADAL" clId="{9BC4A8D2-6BD3-4F6E-9B89-9E8D97E5DD9E}" dt="2026-04-27T16:09:15.360" v="338" actId="14100"/>
          <ac:spMkLst>
            <pc:docMk/>
            <pc:sldMk cId="2727183727" sldId="1153"/>
            <ac:spMk id="5" creationId="{E2BC9987-EB2D-9B31-299C-4594AB99092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13:55.968" v="370" actId="1076"/>
        <pc:sldMkLst>
          <pc:docMk/>
          <pc:sldMk cId="3035555931" sldId="1154"/>
        </pc:sldMkLst>
        <pc:spChg chg="add mod">
          <ac:chgData name="Salima  Ben Najem" userId="5d5d9c33-4a8f-4fad-a74b-e23ae769dead" providerId="ADAL" clId="{9BC4A8D2-6BD3-4F6E-9B89-9E8D97E5DD9E}" dt="2026-04-27T16:13:55.968" v="370" actId="1076"/>
          <ac:spMkLst>
            <pc:docMk/>
            <pc:sldMk cId="3035555931" sldId="1154"/>
            <ac:spMk id="3" creationId="{6CD15CE2-60CE-F56C-2220-19E1E75009F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50:12.072" v="795" actId="20577"/>
        <pc:sldMkLst>
          <pc:docMk/>
          <pc:sldMk cId="2109047182" sldId="1155"/>
        </pc:sldMkLst>
        <pc:spChg chg="mod">
          <ac:chgData name="Salima  Ben Najem" userId="5d5d9c33-4a8f-4fad-a74b-e23ae769dead" providerId="ADAL" clId="{9BC4A8D2-6BD3-4F6E-9B89-9E8D97E5DD9E}" dt="2026-04-27T16:50:12.072" v="795" actId="20577"/>
          <ac:spMkLst>
            <pc:docMk/>
            <pc:sldMk cId="2109047182" sldId="1155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9BC4A8D2-6BD3-4F6E-9B89-9E8D97E5DD9E}" dt="2026-04-27T16:36:32.794" v="463" actId="1076"/>
          <ac:picMkLst>
            <pc:docMk/>
            <pc:sldMk cId="2109047182" sldId="1155"/>
            <ac:picMk id="6" creationId="{593958AD-4762-165D-2C93-9074D136FF1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6:40:04.173" v="619" actId="1076"/>
        <pc:sldMkLst>
          <pc:docMk/>
          <pc:sldMk cId="2243563775" sldId="1157"/>
        </pc:sldMkLst>
        <pc:spChg chg="add mod">
          <ac:chgData name="Salima  Ben Najem" userId="5d5d9c33-4a8f-4fad-a74b-e23ae769dead" providerId="ADAL" clId="{9BC4A8D2-6BD3-4F6E-9B89-9E8D97E5DD9E}" dt="2026-04-27T16:40:04.173" v="619" actId="1076"/>
          <ac:spMkLst>
            <pc:docMk/>
            <pc:sldMk cId="2243563775" sldId="1157"/>
            <ac:spMk id="4" creationId="{D3D29CF6-617E-5966-9CCF-9DD617CFEC5A}"/>
          </ac:spMkLst>
        </pc:spChg>
        <pc:spChg chg="mod">
          <ac:chgData name="Salima  Ben Najem" userId="5d5d9c33-4a8f-4fad-a74b-e23ae769dead" providerId="ADAL" clId="{9BC4A8D2-6BD3-4F6E-9B89-9E8D97E5DD9E}" dt="2026-04-27T16:39:13.857" v="613" actId="20577"/>
          <ac:spMkLst>
            <pc:docMk/>
            <pc:sldMk cId="2243563775" sldId="1157"/>
            <ac:spMk id="5" creationId="{667EF279-DF71-5A6D-C019-1D4C3DA5C49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40:49.709" v="669" actId="6549"/>
        <pc:sldMkLst>
          <pc:docMk/>
          <pc:sldMk cId="3984043371" sldId="1159"/>
        </pc:sldMkLst>
        <pc:spChg chg="mod">
          <ac:chgData name="Salima  Ben Najem" userId="5d5d9c33-4a8f-4fad-a74b-e23ae769dead" providerId="ADAL" clId="{9BC4A8D2-6BD3-4F6E-9B89-9E8D97E5DD9E}" dt="2026-04-27T16:40:49.709" v="669" actId="6549"/>
          <ac:spMkLst>
            <pc:docMk/>
            <pc:sldMk cId="3984043371" sldId="1159"/>
            <ac:spMk id="2" creationId="{C00BADAC-7994-8D8D-7328-F784FDD0A4B3}"/>
          </ac:spMkLst>
        </pc:spChg>
        <pc:spChg chg="add mod">
          <ac:chgData name="Salima  Ben Najem" userId="5d5d9c33-4a8f-4fad-a74b-e23ae769dead" providerId="ADAL" clId="{9BC4A8D2-6BD3-4F6E-9B89-9E8D97E5DD9E}" dt="2026-04-27T16:40:29.571" v="624" actId="207"/>
          <ac:spMkLst>
            <pc:docMk/>
            <pc:sldMk cId="3984043371" sldId="1159"/>
            <ac:spMk id="6" creationId="{14C4CC54-3E57-83D0-CF78-EA8537881898}"/>
          </ac:spMkLst>
        </pc:spChg>
        <pc:spChg chg="add mod">
          <ac:chgData name="Salima  Ben Najem" userId="5d5d9c33-4a8f-4fad-a74b-e23ae769dead" providerId="ADAL" clId="{9BC4A8D2-6BD3-4F6E-9B89-9E8D97E5DD9E}" dt="2026-04-27T16:39:50.500" v="616" actId="1076"/>
          <ac:spMkLst>
            <pc:docMk/>
            <pc:sldMk cId="3984043371" sldId="1159"/>
            <ac:spMk id="7" creationId="{CB88D976-FFB0-3CAC-1E66-F7D1138405B4}"/>
          </ac:spMkLst>
        </pc:spChg>
        <pc:picChg chg="add mod">
          <ac:chgData name="Salima  Ben Najem" userId="5d5d9c33-4a8f-4fad-a74b-e23ae769dead" providerId="ADAL" clId="{9BC4A8D2-6BD3-4F6E-9B89-9E8D97E5DD9E}" dt="2026-04-27T16:40:23.241" v="623" actId="14100"/>
          <ac:picMkLst>
            <pc:docMk/>
            <pc:sldMk cId="3984043371" sldId="1159"/>
            <ac:picMk id="8" creationId="{2344D00F-5B42-ED53-BC4A-16E8054144B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27T16:14:01.659" v="372"/>
        <pc:sldMkLst>
          <pc:docMk/>
          <pc:sldMk cId="779981656" sldId="1160"/>
        </pc:sldMkLst>
        <pc:spChg chg="add mod">
          <ac:chgData name="Salima  Ben Najem" userId="5d5d9c33-4a8f-4fad-a74b-e23ae769dead" providerId="ADAL" clId="{9BC4A8D2-6BD3-4F6E-9B89-9E8D97E5DD9E}" dt="2026-04-27T16:14:01.659" v="372"/>
          <ac:spMkLst>
            <pc:docMk/>
            <pc:sldMk cId="779981656" sldId="1160"/>
            <ac:spMk id="5" creationId="{159C72DC-85A9-283A-8043-B4EBCBF3B83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27T16:19:11.261" v="445"/>
        <pc:sldMkLst>
          <pc:docMk/>
          <pc:sldMk cId="2204026593" sldId="1161"/>
        </pc:sldMkLst>
        <pc:spChg chg="add mod">
          <ac:chgData name="Salima  Ben Najem" userId="5d5d9c33-4a8f-4fad-a74b-e23ae769dead" providerId="ADAL" clId="{9BC4A8D2-6BD3-4F6E-9B89-9E8D97E5DD9E}" dt="2026-04-27T16:19:11.261" v="445"/>
          <ac:spMkLst>
            <pc:docMk/>
            <pc:sldMk cId="2204026593" sldId="1161"/>
            <ac:spMk id="4" creationId="{B45AFC9D-5810-8818-889F-74512752CF93}"/>
          </ac:spMkLst>
        </pc:spChg>
      </pc:sldChg>
      <pc:sldChg chg="modSp add mod">
        <pc:chgData name="Salima  Ben Najem" userId="5d5d9c33-4a8f-4fad-a74b-e23ae769dead" providerId="ADAL" clId="{9BC4A8D2-6BD3-4F6E-9B89-9E8D97E5DD9E}" dt="2026-04-27T15:58:48.233" v="203" actId="207"/>
        <pc:sldMkLst>
          <pc:docMk/>
          <pc:sldMk cId="2227670936" sldId="1162"/>
        </pc:sldMkLst>
        <pc:spChg chg="mod">
          <ac:chgData name="Salima  Ben Najem" userId="5d5d9c33-4a8f-4fad-a74b-e23ae769dead" providerId="ADAL" clId="{9BC4A8D2-6BD3-4F6E-9B89-9E8D97E5DD9E}" dt="2026-04-27T15:58:48.233" v="203" actId="207"/>
          <ac:spMkLst>
            <pc:docMk/>
            <pc:sldMk cId="2227670936" sldId="1162"/>
            <ac:spMk id="23" creationId="{8FF79918-1F05-9C65-D896-30A9016DC428}"/>
          </ac:spMkLst>
        </pc:spChg>
        <pc:spChg chg="mod">
          <ac:chgData name="Salima  Ben Najem" userId="5d5d9c33-4a8f-4fad-a74b-e23ae769dead" providerId="ADAL" clId="{9BC4A8D2-6BD3-4F6E-9B89-9E8D97E5DD9E}" dt="2026-04-27T15:58:31.082" v="202" actId="207"/>
          <ac:spMkLst>
            <pc:docMk/>
            <pc:sldMk cId="2227670936" sldId="1162"/>
            <ac:spMk id="26" creationId="{F35A6F2B-0F4F-554D-36F2-9CCC2F4DB79B}"/>
          </ac:spMkLst>
        </pc:spChg>
      </pc:sldChg>
      <pc:sldChg chg="modSp add mod">
        <pc:chgData name="Salima  Ben Najem" userId="5d5d9c33-4a8f-4fad-a74b-e23ae769dead" providerId="ADAL" clId="{9BC4A8D2-6BD3-4F6E-9B89-9E8D97E5DD9E}" dt="2026-04-27T16:33:06.968" v="458" actId="207"/>
        <pc:sldMkLst>
          <pc:docMk/>
          <pc:sldMk cId="4068633096" sldId="1163"/>
        </pc:sldMkLst>
        <pc:spChg chg="mod">
          <ac:chgData name="Salima  Ben Najem" userId="5d5d9c33-4a8f-4fad-a74b-e23ae769dead" providerId="ADAL" clId="{9BC4A8D2-6BD3-4F6E-9B89-9E8D97E5DD9E}" dt="2026-04-27T16:33:06.968" v="458" actId="207"/>
          <ac:spMkLst>
            <pc:docMk/>
            <pc:sldMk cId="4068633096" sldId="1163"/>
            <ac:spMk id="10" creationId="{B0991A60-243C-6D15-045E-30FC1CDA3930}"/>
          </ac:spMkLst>
        </pc:spChg>
        <pc:spChg chg="mod">
          <ac:chgData name="Salima  Ben Najem" userId="5d5d9c33-4a8f-4fad-a74b-e23ae769dead" providerId="ADAL" clId="{9BC4A8D2-6BD3-4F6E-9B89-9E8D97E5DD9E}" dt="2026-04-27T16:32:56.839" v="457" actId="207"/>
          <ac:spMkLst>
            <pc:docMk/>
            <pc:sldMk cId="4068633096" sldId="1163"/>
            <ac:spMk id="23" creationId="{A9EB734A-F816-9E72-CC44-E983E56C0028}"/>
          </ac:spMkLst>
        </pc:spChg>
      </pc:sldChg>
      <pc:sldChg chg="addSp delSp modSp add mod">
        <pc:chgData name="Salima  Ben Najem" userId="5d5d9c33-4a8f-4fad-a74b-e23ae769dead" providerId="ADAL" clId="{9BC4A8D2-6BD3-4F6E-9B89-9E8D97E5DD9E}" dt="2026-04-27T16:57:17.627" v="965" actId="1076"/>
        <pc:sldMkLst>
          <pc:docMk/>
          <pc:sldMk cId="538178297" sldId="1164"/>
        </pc:sldMkLst>
        <pc:spChg chg="add mod">
          <ac:chgData name="Salima  Ben Najem" userId="5d5d9c33-4a8f-4fad-a74b-e23ae769dead" providerId="ADAL" clId="{9BC4A8D2-6BD3-4F6E-9B89-9E8D97E5DD9E}" dt="2026-04-27T16:57:17.627" v="965" actId="1076"/>
          <ac:spMkLst>
            <pc:docMk/>
            <pc:sldMk cId="538178297" sldId="1164"/>
            <ac:spMk id="3" creationId="{AE41028F-FE38-43E2-4C53-7D005352DB50}"/>
          </ac:spMkLst>
        </pc:spChg>
        <pc:spChg chg="mod">
          <ac:chgData name="Salima  Ben Najem" userId="5d5d9c33-4a8f-4fad-a74b-e23ae769dead" providerId="ADAL" clId="{9BC4A8D2-6BD3-4F6E-9B89-9E8D97E5DD9E}" dt="2026-04-27T16:56:58.884" v="962" actId="20577"/>
          <ac:spMkLst>
            <pc:docMk/>
            <pc:sldMk cId="538178297" sldId="1164"/>
            <ac:spMk id="5" creationId="{08D91123-76ED-3192-B16C-2D1370D3FD5D}"/>
          </ac:spMkLst>
        </pc:spChg>
      </pc:sldChg>
      <pc:sldChg chg="modSp add mod ord">
        <pc:chgData name="Salima  Ben Najem" userId="5d5d9c33-4a8f-4fad-a74b-e23ae769dead" providerId="ADAL" clId="{9BC4A8D2-6BD3-4F6E-9B89-9E8D97E5DD9E}" dt="2026-04-27T16:58:24.672" v="969" actId="207"/>
        <pc:sldMkLst>
          <pc:docMk/>
          <pc:sldMk cId="2270395047" sldId="1165"/>
        </pc:sldMkLst>
        <pc:spChg chg="mod">
          <ac:chgData name="Salima  Ben Najem" userId="5d5d9c33-4a8f-4fad-a74b-e23ae769dead" providerId="ADAL" clId="{9BC4A8D2-6BD3-4F6E-9B89-9E8D97E5DD9E}" dt="2026-04-27T16:58:24.672" v="969" actId="207"/>
          <ac:spMkLst>
            <pc:docMk/>
            <pc:sldMk cId="2270395047" sldId="1165"/>
            <ac:spMk id="5" creationId="{CEDEE492-51FE-5EE6-5F72-FC87D8088F18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5-02T14:42:32.930" v="197" actId="2710"/>
      <pc:docMkLst>
        <pc:docMk/>
      </pc:docMkLst>
      <pc:sldChg chg="addSp delSp modSp mod delAnim modAnim">
        <pc:chgData name="Salima  Ben Najem" userId="5d5d9c33-4a8f-4fad-a74b-e23ae769dead" providerId="ADAL" clId="{3B2DA2D5-F576-45EC-96B1-60930CA05631}" dt="2026-05-02T14:36:47.998" v="10" actId="1076"/>
        <pc:sldMkLst>
          <pc:docMk/>
          <pc:sldMk cId="3860729293" sldId="1079"/>
        </pc:sldMkLst>
        <pc:picChg chg="add del mod">
          <ac:chgData name="Salima  Ben Najem" userId="5d5d9c33-4a8f-4fad-a74b-e23ae769dead" providerId="ADAL" clId="{3B2DA2D5-F576-45EC-96B1-60930CA05631}" dt="2026-05-02T14:33:51.891" v="2" actId="21"/>
          <ac:picMkLst>
            <pc:docMk/>
            <pc:sldMk cId="3860729293" sldId="1079"/>
            <ac:picMk id="2" creationId="{5216E710-6060-DAC2-DA18-27FD9B93689D}"/>
          </ac:picMkLst>
        </pc:picChg>
        <pc:picChg chg="add mod">
          <ac:chgData name="Salima  Ben Najem" userId="5d5d9c33-4a8f-4fad-a74b-e23ae769dead" providerId="ADAL" clId="{3B2DA2D5-F576-45EC-96B1-60930CA05631}" dt="2026-05-02T14:36:47.998" v="10" actId="1076"/>
          <ac:picMkLst>
            <pc:docMk/>
            <pc:sldMk cId="3860729293" sldId="1079"/>
            <ac:picMk id="4" creationId="{CD798523-5D15-27E9-7042-BEBE219EC826}"/>
          </ac:picMkLst>
        </pc:picChg>
      </pc:sldChg>
      <pc:sldChg chg="delSp modSp mod">
        <pc:chgData name="Salima  Ben Najem" userId="5d5d9c33-4a8f-4fad-a74b-e23ae769dead" providerId="ADAL" clId="{3B2DA2D5-F576-45EC-96B1-60930CA05631}" dt="2026-05-02T14:34:14.739" v="4" actId="1076"/>
        <pc:sldMkLst>
          <pc:docMk/>
          <pc:sldMk cId="3574904296" sldId="1094"/>
        </pc:sldMkLst>
        <pc:spChg chg="del">
          <ac:chgData name="Salima  Ben Najem" userId="5d5d9c33-4a8f-4fad-a74b-e23ae769dead" providerId="ADAL" clId="{3B2DA2D5-F576-45EC-96B1-60930CA05631}" dt="2026-05-02T14:34:07.543" v="3" actId="478"/>
          <ac:spMkLst>
            <pc:docMk/>
            <pc:sldMk cId="3574904296" sldId="1094"/>
            <ac:spMk id="3" creationId="{5F909771-A9E3-E90D-ED10-923030918CE1}"/>
          </ac:spMkLst>
        </pc:spChg>
        <pc:spChg chg="mod">
          <ac:chgData name="Salima  Ben Najem" userId="5d5d9c33-4a8f-4fad-a74b-e23ae769dead" providerId="ADAL" clId="{3B2DA2D5-F576-45EC-96B1-60930CA05631}" dt="2026-05-02T14:34:14.739" v="4" actId="1076"/>
          <ac:spMkLst>
            <pc:docMk/>
            <pc:sldMk cId="3574904296" sldId="1094"/>
            <ac:spMk id="7" creationId="{FA944CD4-3132-30FF-181F-AF18EB246EFF}"/>
          </ac:spMkLst>
        </pc:spChg>
      </pc:sldChg>
      <pc:sldChg chg="modSp mod">
        <pc:chgData name="Salima  Ben Najem" userId="5d5d9c33-4a8f-4fad-a74b-e23ae769dead" providerId="ADAL" clId="{3B2DA2D5-F576-45EC-96B1-60930CA05631}" dt="2026-05-02T14:34:28.218" v="6" actId="27636"/>
        <pc:sldMkLst>
          <pc:docMk/>
          <pc:sldMk cId="1698378585" sldId="1095"/>
        </pc:sldMkLst>
        <pc:spChg chg="mod">
          <ac:chgData name="Salima  Ben Najem" userId="5d5d9c33-4a8f-4fad-a74b-e23ae769dead" providerId="ADAL" clId="{3B2DA2D5-F576-45EC-96B1-60930CA05631}" dt="2026-05-02T14:34:28.218" v="6" actId="27636"/>
          <ac:spMkLst>
            <pc:docMk/>
            <pc:sldMk cId="1698378585" sldId="1095"/>
            <ac:spMk id="5" creationId="{01BAB2A3-1E3A-A30C-8723-9090C5C1B38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02T14:39:37.209" v="101" actId="20577"/>
        <pc:sldMkLst>
          <pc:docMk/>
          <pc:sldMk cId="3452452071" sldId="1096"/>
        </pc:sldMkLst>
        <pc:spChg chg="mod">
          <ac:chgData name="Salima  Ben Najem" userId="5d5d9c33-4a8f-4fad-a74b-e23ae769dead" providerId="ADAL" clId="{3B2DA2D5-F576-45EC-96B1-60930CA05631}" dt="2026-05-02T14:39:19.709" v="92" actId="2710"/>
          <ac:spMkLst>
            <pc:docMk/>
            <pc:sldMk cId="3452452071" sldId="1096"/>
            <ac:spMk id="3" creationId="{99060DA6-5A37-86C8-5B67-6E624B542815}"/>
          </ac:spMkLst>
        </pc:spChg>
        <pc:spChg chg="add mod">
          <ac:chgData name="Salima  Ben Najem" userId="5d5d9c33-4a8f-4fad-a74b-e23ae769dead" providerId="ADAL" clId="{3B2DA2D5-F576-45EC-96B1-60930CA05631}" dt="2026-05-02T14:39:37.209" v="101" actId="20577"/>
          <ac:spMkLst>
            <pc:docMk/>
            <pc:sldMk cId="3452452071" sldId="1096"/>
            <ac:spMk id="4" creationId="{EDF42A90-25C5-E3D2-0534-34AF96991697}"/>
          </ac:spMkLst>
        </pc:spChg>
        <pc:spChg chg="del">
          <ac:chgData name="Salima  Ben Najem" userId="5d5d9c33-4a8f-4fad-a74b-e23ae769dead" providerId="ADAL" clId="{3B2DA2D5-F576-45EC-96B1-60930CA05631}" dt="2026-05-02T14:39:07.337" v="90" actId="478"/>
          <ac:spMkLst>
            <pc:docMk/>
            <pc:sldMk cId="3452452071" sldId="1096"/>
            <ac:spMk id="7" creationId="{C74DB9A9-8B25-969F-3B66-8AD561120C3D}"/>
          </ac:spMkLst>
        </pc:spChg>
      </pc:sldChg>
      <pc:sldChg chg="addSp modSp mod modAnim">
        <pc:chgData name="Salima  Ben Najem" userId="5d5d9c33-4a8f-4fad-a74b-e23ae769dead" providerId="ADAL" clId="{3B2DA2D5-F576-45EC-96B1-60930CA05631}" dt="2026-05-02T14:37:30.397" v="30" actId="1035"/>
        <pc:sldMkLst>
          <pc:docMk/>
          <pc:sldMk cId="681867371" sldId="1122"/>
        </pc:sldMkLst>
        <pc:picChg chg="add mod">
          <ac:chgData name="Salima  Ben Najem" userId="5d5d9c33-4a8f-4fad-a74b-e23ae769dead" providerId="ADAL" clId="{3B2DA2D5-F576-45EC-96B1-60930CA05631}" dt="2026-05-02T14:37:30.397" v="30" actId="1035"/>
          <ac:picMkLst>
            <pc:docMk/>
            <pc:sldMk cId="681867371" sldId="1122"/>
            <ac:picMk id="3" creationId="{904298F9-46C6-7AA0-D3FC-D12C7A889FB8}"/>
          </ac:picMkLst>
        </pc:picChg>
      </pc:sldChg>
      <pc:sldChg chg="modSp mod">
        <pc:chgData name="Salima  Ben Najem" userId="5d5d9c33-4a8f-4fad-a74b-e23ae769dead" providerId="ADAL" clId="{3B2DA2D5-F576-45EC-96B1-60930CA05631}" dt="2026-05-02T14:42:32.930" v="197" actId="2710"/>
        <pc:sldMkLst>
          <pc:docMk/>
          <pc:sldMk cId="1900031116" sldId="1141"/>
        </pc:sldMkLst>
        <pc:spChg chg="mod">
          <ac:chgData name="Salima  Ben Najem" userId="5d5d9c33-4a8f-4fad-a74b-e23ae769dead" providerId="ADAL" clId="{3B2DA2D5-F576-45EC-96B1-60930CA05631}" dt="2026-05-02T14:42:11.712" v="193" actId="14100"/>
          <ac:spMkLst>
            <pc:docMk/>
            <pc:sldMk cId="1900031116" sldId="1141"/>
            <ac:spMk id="3" creationId="{8F5BD301-D061-ADB3-7ADC-365AB6C9ACA3}"/>
          </ac:spMkLst>
        </pc:spChg>
        <pc:spChg chg="mod">
          <ac:chgData name="Salima  Ben Najem" userId="5d5d9c33-4a8f-4fad-a74b-e23ae769dead" providerId="ADAL" clId="{3B2DA2D5-F576-45EC-96B1-60930CA05631}" dt="2026-05-02T14:42:32.930" v="197" actId="2710"/>
          <ac:spMkLst>
            <pc:docMk/>
            <pc:sldMk cId="1900031116" sldId="1141"/>
            <ac:spMk id="6" creationId="{98F9DEAA-C3C7-C401-76EB-93B07ADD3C8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6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922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406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32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1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7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2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7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3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2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7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9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4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1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25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7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3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1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0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10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94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22063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888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gif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5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4.xml"/><Relationship Id="rId9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6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emf"/><Relationship Id="rId7" Type="http://schemas.openxmlformats.org/officeDocument/2006/relationships/image" Target="../media/image6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emf"/><Relationship Id="rId7" Type="http://schemas.openxmlformats.org/officeDocument/2006/relationships/image" Target="../media/image6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1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emf"/><Relationship Id="rId7" Type="http://schemas.openxmlformats.org/officeDocument/2006/relationships/image" Target="../media/image6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3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7" Type="http://schemas.openxmlformats.org/officeDocument/2006/relationships/image" Target="../media/image1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0.emf"/><Relationship Id="rId5" Type="http://schemas.openxmlformats.org/officeDocument/2006/relationships/customXml" Target="../ink/ink14.xml"/><Relationship Id="rId4" Type="http://schemas.openxmlformats.org/officeDocument/2006/relationships/image" Target="../media/image60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microsoft.com/office/2007/relationships/media" Target="../media/media8.mp4"/><Relationship Id="rId7" Type="http://schemas.openxmlformats.org/officeDocument/2006/relationships/image" Target="../media/image6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8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B9AD6E-F765-1E83-243B-604F38625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" b="335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770D97-A1AB-20F4-4CC6-4284E43E0969}"/>
              </a:ext>
            </a:extLst>
          </p:cNvPr>
          <p:cNvGrpSpPr/>
          <p:nvPr/>
        </p:nvGrpSpPr>
        <p:grpSpPr>
          <a:xfrm>
            <a:off x="403691" y="2629408"/>
            <a:ext cx="8336617" cy="2568391"/>
            <a:chOff x="271447" y="2358163"/>
            <a:chExt cx="8336617" cy="256839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89F9145-FBE6-C5EB-1F17-2EA95954E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3604" y="2358164"/>
              <a:ext cx="1674460" cy="256839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5B2D97A-AAF7-FBE2-5A72-790709291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850" y="2358165"/>
              <a:ext cx="1674459" cy="25683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F5AB0DA-BECA-1A75-8B4F-8714EB541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762" y="2358164"/>
              <a:ext cx="1674460" cy="256839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813654-6C10-ED73-B081-78A0B1305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47" y="2358164"/>
              <a:ext cx="1674460" cy="256839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60359DE-2305-2FAF-9D2D-FADF3658D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118" y="2358163"/>
              <a:ext cx="1674459" cy="2568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373A5D2A-B2B0-8E96-C118-05EF33021E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Point de langue : </a:t>
            </a:r>
            <a:r>
              <a:rPr lang="fr-MA" sz="1400" b="1" dirty="0"/>
              <a:t>Exprimer le but avec « pour ou afin de ».</a:t>
            </a:r>
            <a:endParaRPr lang="fr-FR" sz="1400" dirty="0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59461AF7-2B2C-449D-72B0-56D988C8BAD7}"/>
              </a:ext>
            </a:extLst>
          </p:cNvPr>
          <p:cNvSpPr txBox="1">
            <a:spLocks/>
          </p:cNvSpPr>
          <p:nvPr/>
        </p:nvSpPr>
        <p:spPr>
          <a:xfrm>
            <a:off x="1961995" y="2654186"/>
            <a:ext cx="5632456" cy="64012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lang="fr-FR" sz="1300" dirty="0"/>
              <a:t>Pourquoi les Marocains ont-ils organisé la marche verte ?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lang="fr-FR" sz="1300" dirty="0"/>
              <a:t>Pourquoi les Marocains ont-ils organisé la marche verte ?</a:t>
            </a:r>
          </a:p>
        </p:txBody>
      </p: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E3B8198-6424-F197-A532-53B76D263D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723" y="756000"/>
            <a:ext cx="7452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ADP N5 S3">
            <a:hlinkClick r:id="" action="ppaction://media"/>
            <a:extLst>
              <a:ext uri="{FF2B5EF4-FFF2-40B4-BE49-F238E27FC236}">
                <a16:creationId xmlns:a16="http://schemas.microsoft.com/office/drawing/2014/main" id="{BC1A715A-D515-AF58-3009-6C055C1E2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1000" y="1978978"/>
            <a:ext cx="8151000" cy="325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70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16112-B210-F58C-470C-8C4862895297}"/>
              </a:ext>
            </a:extLst>
          </p:cNvPr>
          <p:cNvSpPr/>
          <p:nvPr/>
        </p:nvSpPr>
        <p:spPr>
          <a:xfrm>
            <a:off x="712269" y="2563876"/>
            <a:ext cx="7986888" cy="191963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944CD4-3132-30FF-181F-AF18EB246EFF}"/>
              </a:ext>
            </a:extLst>
          </p:cNvPr>
          <p:cNvSpPr txBox="1"/>
          <p:nvPr/>
        </p:nvSpPr>
        <p:spPr>
          <a:xfrm>
            <a:off x="879426" y="3182778"/>
            <a:ext cx="78197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600" b="1" dirty="0">
                <a:solidFill>
                  <a:srgbClr val="00ACA4"/>
                </a:solidFill>
                <a:latin typeface="Dosis SemiBold" pitchFamily="2" charset="0"/>
              </a:rPr>
              <a:t>Pourquoi</a:t>
            </a:r>
            <a:r>
              <a:rPr lang="fr-FR" sz="2600" dirty="0"/>
              <a:t> </a:t>
            </a:r>
            <a:r>
              <a:rPr lang="fr-FR" sz="2600" b="1" kern="0" dirty="0">
                <a:solidFill>
                  <a:srgbClr val="424D7B"/>
                </a:solidFill>
                <a:latin typeface="Dosis SemiBold" pitchFamily="2" charset="0"/>
              </a:rPr>
              <a:t>les Marocains ont-ils organisé la marche verte ?</a:t>
            </a:r>
          </a:p>
        </p:txBody>
      </p:sp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01BAB2A3-1E3A-A30C-8723-9090C5C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70392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 Pourquoi les Marocains ont-ils organisé la marche verte ? ».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WhatsApp Video 2026-05-02 at 12.10.33">
            <a:hlinkClick r:id="" action="ppaction://media"/>
            <a:extLst>
              <a:ext uri="{FF2B5EF4-FFF2-40B4-BE49-F238E27FC236}">
                <a16:creationId xmlns:a16="http://schemas.microsoft.com/office/drawing/2014/main" id="{904298F9-46C6-7AA0-D3FC-D12C7A889F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0803" y="1948352"/>
            <a:ext cx="7930755" cy="3442168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D8270E8-8F66-0B71-D635-7FF9AC258F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D3F224-1D20-708A-C65B-DC4D07215A10}"/>
              </a:ext>
            </a:extLst>
          </p:cNvPr>
          <p:cNvSpPr/>
          <p:nvPr/>
        </p:nvSpPr>
        <p:spPr>
          <a:xfrm>
            <a:off x="530943" y="2610387"/>
            <a:ext cx="8180572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060DA6-5A37-86C8-5B67-6E624B542815}"/>
              </a:ext>
            </a:extLst>
          </p:cNvPr>
          <p:cNvSpPr txBox="1"/>
          <p:nvPr/>
        </p:nvSpPr>
        <p:spPr>
          <a:xfrm>
            <a:off x="635224" y="2840881"/>
            <a:ext cx="8242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002060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000" b="1" dirty="0">
                <a:solidFill>
                  <a:srgbClr val="002060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F42A90-25C5-E3D2-0534-34AF96991697}"/>
              </a:ext>
            </a:extLst>
          </p:cNvPr>
          <p:cNvSpPr txBox="1"/>
          <p:nvPr/>
        </p:nvSpPr>
        <p:spPr>
          <a:xfrm>
            <a:off x="616905" y="3696645"/>
            <a:ext cx="7910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002060"/>
                </a:solidFill>
                <a:latin typeface="Dosis SemiBold" pitchFamily="2" charset="0"/>
              </a:rPr>
              <a:t>Les Marocains ont organisé la marche verte pour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libérer</a:t>
            </a:r>
            <a:r>
              <a:rPr lang="fr-FR" sz="20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le Sahara marocain</a:t>
            </a:r>
            <a:r>
              <a:rPr lang="fr-FR" sz="2000" b="1" dirty="0">
                <a:solidFill>
                  <a:srgbClr val="00206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BD301-D061-ADB3-7ADC-365AB6C9ACA3}"/>
              </a:ext>
            </a:extLst>
          </p:cNvPr>
          <p:cNvSpPr/>
          <p:nvPr/>
        </p:nvSpPr>
        <p:spPr>
          <a:xfrm>
            <a:off x="389744" y="2629323"/>
            <a:ext cx="8210634" cy="255727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F9DEAA-C3C7-C401-76EB-93B07ADD3C80}"/>
              </a:ext>
            </a:extLst>
          </p:cNvPr>
          <p:cNvSpPr txBox="1"/>
          <p:nvPr/>
        </p:nvSpPr>
        <p:spPr>
          <a:xfrm>
            <a:off x="460535" y="2770453"/>
            <a:ext cx="8488785" cy="2017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200" b="1" dirty="0">
                <a:solidFill>
                  <a:srgbClr val="002060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pour réclamer le Sahara marocain.</a:t>
            </a:r>
          </a:p>
          <a:p>
            <a:pPr>
              <a:lnSpc>
                <a:spcPct val="200000"/>
              </a:lnSpc>
              <a:defRPr/>
            </a:pPr>
            <a:r>
              <a:rPr lang="fr-FR" sz="2200" b="1" dirty="0">
                <a:solidFill>
                  <a:srgbClr val="002060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200" b="1" dirty="0">
                <a:solidFill>
                  <a:srgbClr val="00ACA4"/>
                </a:solidFill>
                <a:latin typeface="Dosis SemiBold" pitchFamily="2" charset="0"/>
              </a:rPr>
              <a:t>pour défendre leur pays</a:t>
            </a:r>
            <a:r>
              <a:rPr lang="fr-FR" sz="2200" b="1" dirty="0">
                <a:solidFill>
                  <a:srgbClr val="00206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444843" y="3664647"/>
            <a:ext cx="2471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67ABA-609B-5FA6-8963-AAD52EA564C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31A5E0-E5A3-E809-12AA-AF2A63259D85}"/>
              </a:ext>
            </a:extLst>
          </p:cNvPr>
          <p:cNvSpPr txBox="1"/>
          <p:nvPr/>
        </p:nvSpPr>
        <p:spPr>
          <a:xfrm>
            <a:off x="6380562" y="3609126"/>
            <a:ext cx="2170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Pour ___________</a:t>
            </a:r>
            <a:r>
              <a:rPr lang="fr-MA" dirty="0">
                <a:solidFill>
                  <a:srgbClr val="8D6F91"/>
                </a:solidFill>
                <a:latin typeface="Dosis SemiBold" pitchFamily="2" charset="0"/>
              </a:rPr>
              <a:t>.</a:t>
            </a:r>
            <a:endParaRPr lang="fr-FR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5A7CB6-6AB1-F197-FF06-4A5BCECD1C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835" y="4310655"/>
            <a:ext cx="888189" cy="9716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B20AB6-126D-4335-F757-19A2C6356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638" y="4310654"/>
            <a:ext cx="888190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2D960-6130-3E0E-19E3-603D19FAB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B84BDE76-26E6-AEA4-4BAC-CC6DA254D2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712245" y="2681378"/>
            <a:ext cx="4887827" cy="325855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58AB70-91FF-4ADE-A844-9335EFD38A56}"/>
              </a:ext>
            </a:extLst>
          </p:cNvPr>
          <p:cNvSpPr/>
          <p:nvPr/>
        </p:nvSpPr>
        <p:spPr>
          <a:xfrm>
            <a:off x="6114025" y="3327413"/>
            <a:ext cx="2471563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08CAC7D9-935D-D1F8-8EEC-7CC18F1D0D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2B02EC-6E4E-D76A-6225-4960F0EA7E3E}"/>
              </a:ext>
            </a:extLst>
          </p:cNvPr>
          <p:cNvSpPr txBox="1"/>
          <p:nvPr/>
        </p:nvSpPr>
        <p:spPr>
          <a:xfrm>
            <a:off x="360563" y="3643439"/>
            <a:ext cx="2471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23ECCA1F-4081-555A-6BDF-B2E28A2C9A74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B5AB03-580E-A2A2-54C8-D0A552FFB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345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FBC8E4-7638-7D54-A32D-618B69790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EA04BD-56EE-C8DE-D58A-13F280E724A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ADF0A5-6246-7B70-9124-9AB86CBDAB81}"/>
              </a:ext>
            </a:extLst>
          </p:cNvPr>
          <p:cNvSpPr txBox="1"/>
          <p:nvPr/>
        </p:nvSpPr>
        <p:spPr>
          <a:xfrm>
            <a:off x="6380562" y="3609126"/>
            <a:ext cx="2170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Pour ___________</a:t>
            </a:r>
            <a:r>
              <a:rPr lang="fr-MA" dirty="0">
                <a:solidFill>
                  <a:srgbClr val="8D6F91"/>
                </a:solidFill>
                <a:latin typeface="Dosis SemiBold" pitchFamily="2" charset="0"/>
              </a:rPr>
              <a:t>.</a:t>
            </a:r>
            <a:endParaRPr lang="fr-FR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CB63C8-9B63-E1D6-1557-B803B55405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45" y="4260171"/>
            <a:ext cx="1118404" cy="12235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9013D0-74B0-1D24-5824-375574B3EC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081" y="4260171"/>
            <a:ext cx="1127275" cy="123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1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12258-51F2-C862-6404-E8342CC8F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6FF30A0-2077-14B4-4E59-F42FDD2B5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712245" y="2681378"/>
            <a:ext cx="4887827" cy="325855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2F81FCD-056E-0A30-6867-03AD0C30FAD4}"/>
              </a:ext>
            </a:extLst>
          </p:cNvPr>
          <p:cNvSpPr/>
          <p:nvPr/>
        </p:nvSpPr>
        <p:spPr>
          <a:xfrm>
            <a:off x="6114025" y="3327413"/>
            <a:ext cx="2471563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10342722-A094-526D-0750-D45A692982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751CBA-933B-09DA-BF90-4B0E77F02465}"/>
              </a:ext>
            </a:extLst>
          </p:cNvPr>
          <p:cNvSpPr txBox="1"/>
          <p:nvPr/>
        </p:nvSpPr>
        <p:spPr>
          <a:xfrm>
            <a:off x="343186" y="3666940"/>
            <a:ext cx="2471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549C4733-51EC-0070-796B-03E6EF5CFA5F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CB4969-97AA-BB19-88D7-5897092EB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345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26C1A9-E9C6-AA46-D840-DB58F1C72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E48F0C-B661-D864-721B-576581ADFB9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DF71CF-290F-4761-6F32-167C3F272B2F}"/>
              </a:ext>
            </a:extLst>
          </p:cNvPr>
          <p:cNvSpPr txBox="1"/>
          <p:nvPr/>
        </p:nvSpPr>
        <p:spPr>
          <a:xfrm>
            <a:off x="6380562" y="3609126"/>
            <a:ext cx="2170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Pour ___________</a:t>
            </a:r>
            <a:r>
              <a:rPr lang="fr-MA" dirty="0">
                <a:solidFill>
                  <a:srgbClr val="8D6F91"/>
                </a:solidFill>
                <a:latin typeface="Dosis SemiBold" pitchFamily="2" charset="0"/>
              </a:rPr>
              <a:t>.</a:t>
            </a:r>
            <a:endParaRPr lang="fr-FR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E9989B-4646-AB3B-A2D6-57F1161CE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50" y="4231580"/>
            <a:ext cx="1177111" cy="128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1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9C2B1-5DAC-1672-46D8-D1F28F91E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7D9ED3-F86F-3F53-37C5-320EC0712132}"/>
              </a:ext>
            </a:extLst>
          </p:cNvPr>
          <p:cNvSpPr txBox="1"/>
          <p:nvPr/>
        </p:nvSpPr>
        <p:spPr>
          <a:xfrm>
            <a:off x="343186" y="3666940"/>
            <a:ext cx="2471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Pourquoi les Marocains ont-ils organisé la marche verte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9972BC-F501-DBE9-8388-89F4DABCC484}"/>
              </a:ext>
            </a:extLst>
          </p:cNvPr>
          <p:cNvSpPr txBox="1"/>
          <p:nvPr/>
        </p:nvSpPr>
        <p:spPr>
          <a:xfrm>
            <a:off x="6191783" y="3998051"/>
            <a:ext cx="2170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8D6F91"/>
                </a:solidFill>
                <a:latin typeface="Dosis SemiBold" pitchFamily="2" charset="0"/>
              </a:rPr>
              <a:t>Pour ___________</a:t>
            </a:r>
            <a:r>
              <a:rPr lang="fr-MA" dirty="0">
                <a:solidFill>
                  <a:srgbClr val="8D6F91"/>
                </a:solidFill>
                <a:latin typeface="Dosis SemiBold" pitchFamily="2" charset="0"/>
              </a:rPr>
              <a:t>.</a:t>
            </a:r>
            <a:endParaRPr lang="fr-FR" dirty="0">
              <a:solidFill>
                <a:srgbClr val="8D6F9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53351" y="2587000"/>
            <a:ext cx="6399849" cy="756000"/>
          </a:xfrm>
        </p:spPr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Pourquoi les Marocains ont-ils organisé la marche verte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Pourquoi les Marocains ont-ils organisé la marche verte ?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 de langue : Exprimer le but avec « pour ou afin de ».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exprimer le but avec « pour » ou « afin de 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AD6ADE-5696-A0CA-6F3F-7E88422F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AD8CA1-1A65-6783-509F-40835A4772E3}"/>
              </a:ext>
            </a:extLst>
          </p:cNvPr>
          <p:cNvSpPr/>
          <p:nvPr/>
        </p:nvSpPr>
        <p:spPr>
          <a:xfrm>
            <a:off x="1243069" y="2667387"/>
            <a:ext cx="6648112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Le but 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 « pour » 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 « afin de ». </a:t>
            </a:r>
          </a:p>
        </p:txBody>
      </p:sp>
    </p:spTree>
    <p:extLst>
      <p:ext uri="{BB962C8B-B14F-4D97-AF65-F5344CB8AC3E}">
        <p14:creationId xmlns:p14="http://schemas.microsoft.com/office/powerpoint/2010/main" val="42711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Langue N5 S3">
            <a:hlinkClick r:id="" action="ppaction://media"/>
            <a:extLst>
              <a:ext uri="{FF2B5EF4-FFF2-40B4-BE49-F238E27FC236}">
                <a16:creationId xmlns:a16="http://schemas.microsoft.com/office/drawing/2014/main" id="{5059B8DE-4ACA-85A8-4B01-6E731ACBD2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056" y="1937793"/>
            <a:ext cx="7403035" cy="41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88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6DB7-8117-E7EC-6156-000873F75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7B36345-0C93-B571-E578-76D2214B727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E58ED5E-2801-9775-8851-67A345CF5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64D754-D9CF-94CF-0A16-7346BB75D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83626027-0CEB-25D3-6634-7B9A0405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2AA6E-F4F3-5625-5908-E4F31EE2181C}"/>
              </a:ext>
            </a:extLst>
          </p:cNvPr>
          <p:cNvSpPr/>
          <p:nvPr/>
        </p:nvSpPr>
        <p:spPr>
          <a:xfrm>
            <a:off x="1247944" y="1381328"/>
            <a:ext cx="6648112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Le but 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 « pour » 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ou</a:t>
            </a:r>
            <a:r>
              <a:rPr lang="fr-FR" sz="3600" b="1" kern="0" dirty="0">
                <a:solidFill>
                  <a:srgbClr val="00ACA4"/>
                </a:solidFill>
                <a:latin typeface="Dosis SemiBold" pitchFamily="2" charset="0"/>
              </a:rPr>
              <a:t> « afin de ».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BC0F79-9993-4178-BEF9-BBA743EEF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751" y="2668651"/>
            <a:ext cx="6238131" cy="356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0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78551-0A43-D275-6436-C70CAEA0F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Liez les deux phrases avec « pour 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4D514-3BCA-F159-6E71-D358CA9B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0F084A-F8D7-0991-2C05-DF11CA319583}"/>
              </a:ext>
            </a:extLst>
          </p:cNvPr>
          <p:cNvSpPr/>
          <p:nvPr/>
        </p:nvSpPr>
        <p:spPr>
          <a:xfrm>
            <a:off x="799071" y="3052862"/>
            <a:ext cx="8023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Les Marocains ont organisé la Marche verte. </a:t>
            </a:r>
          </a:p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Ils voulaient récupérer le Sahara Marocain.</a:t>
            </a:r>
          </a:p>
        </p:txBody>
      </p:sp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9C927-99E1-B5E5-3510-BCE740BC6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4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8CD774-D482-E970-5EB1-80FF20B2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BC9987-EB2D-9B31-299C-4594AB990923}"/>
              </a:ext>
            </a:extLst>
          </p:cNvPr>
          <p:cNvSpPr/>
          <p:nvPr/>
        </p:nvSpPr>
        <p:spPr>
          <a:xfrm>
            <a:off x="387177" y="2945770"/>
            <a:ext cx="8328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3600" b="1" kern="0" dirty="0">
                <a:solidFill>
                  <a:srgbClr val="FF0000"/>
                </a:solidFill>
                <a:latin typeface="Dosis SemiBold" pitchFamily="2" charset="0"/>
              </a:rPr>
              <a:t>pour</a:t>
            </a:r>
            <a:r>
              <a:rPr lang="fr-FR" sz="3600" b="1" kern="0" dirty="0">
                <a:solidFill>
                  <a:srgbClr val="424D7B"/>
                </a:solidFill>
                <a:latin typeface="Dosis SemiBold" pitchFamily="2" charset="0"/>
              </a:rPr>
              <a:t> récupérer le Sahara Marocain.</a:t>
            </a: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0458D44-70BC-9546-1039-7CCB5050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0AA78B8-1D5A-390F-B10B-F4B6DB50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Liez les deux phrases avec « afin de ».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AEC13C-E1B8-4E3D-42DA-5AEB8FFBDA21}"/>
              </a:ext>
            </a:extLst>
          </p:cNvPr>
          <p:cNvSpPr/>
          <p:nvPr/>
        </p:nvSpPr>
        <p:spPr>
          <a:xfrm>
            <a:off x="395416" y="2995561"/>
            <a:ext cx="83531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La révolution du Roi et du peuple a eu lieu le 20 août 1953.</a:t>
            </a:r>
          </a:p>
          <a:p>
            <a:pPr fontAlgn="base"/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Ils voulaient s’opposer à l’exil du Roi Mohamed V.</a:t>
            </a: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A8443F-8196-19F3-F3D3-7E2DC9FAF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7B3EEB-3E36-F757-0641-F98FB242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D15CE2-60CE-F56C-2220-19E1E75009FD}"/>
              </a:ext>
            </a:extLst>
          </p:cNvPr>
          <p:cNvSpPr/>
          <p:nvPr/>
        </p:nvSpPr>
        <p:spPr>
          <a:xfrm>
            <a:off x="510747" y="3005720"/>
            <a:ext cx="8377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3000" b="1" kern="0" dirty="0">
                <a:solidFill>
                  <a:srgbClr val="424D7B"/>
                </a:solidFill>
                <a:latin typeface="Dosis SemiBold" pitchFamily="2" charset="0"/>
              </a:rPr>
              <a:t>La révolution du Roi et du peuple a eu lieu le 20 août 1953 </a:t>
            </a:r>
            <a:r>
              <a:rPr lang="fr-FR" sz="3000" b="1" kern="0" dirty="0">
                <a:solidFill>
                  <a:srgbClr val="FF0000"/>
                </a:solidFill>
                <a:latin typeface="Dosis SemiBold" pitchFamily="2" charset="0"/>
              </a:rPr>
              <a:t>afin de </a:t>
            </a:r>
            <a:r>
              <a:rPr lang="fr-FR" sz="3000" b="1" kern="0" dirty="0">
                <a:solidFill>
                  <a:srgbClr val="424D7B"/>
                </a:solidFill>
                <a:latin typeface="Dosis SemiBold" pitchFamily="2" charset="0"/>
              </a:rPr>
              <a:t>s’opposer à l’exil du Roi Mohamed V.</a:t>
            </a: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550F-09FA-A1CE-0E1A-45BA489E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F99FCF4-54DC-CD1E-4669-BCA51A2E958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6C34C-7083-66FC-55C4-080432FBC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2E58B6AF-FAC1-AEF7-817B-44A85F3E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Rangez vos ardoises. </a:t>
            </a:r>
          </a:p>
        </p:txBody>
      </p:sp>
      <p:pic>
        <p:nvPicPr>
          <p:cNvPr id="9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34FC1E18-B5FE-B5E2-167A-AD0F8BF1C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E1CFB9-B2EF-079E-BBA7-C0956CEDD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94" y="1661409"/>
            <a:ext cx="3331521" cy="511009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116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801971" y="3871782"/>
            <a:ext cx="3219644" cy="124391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53E5F1-2F34-E2F8-538E-63E2B885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3CF6892-FE25-2694-6D08-9C9D0774AD6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C6672D0-F792-87CC-E653-95BBF2552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69926-7FFB-2C80-4333-38C61E30A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444" y="2127284"/>
            <a:ext cx="2680691" cy="26806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326E9F-165E-2B52-F3CD-2D459DE95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t="41719" b="32883"/>
          <a:stretch>
            <a:fillRect/>
          </a:stretch>
        </p:blipFill>
        <p:spPr>
          <a:xfrm>
            <a:off x="409757" y="2601616"/>
            <a:ext cx="5162121" cy="220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10786E-1495-5E92-39B7-34755BFCB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1" t="54415" b="32883"/>
          <a:stretch>
            <a:fillRect/>
          </a:stretch>
        </p:blipFill>
        <p:spPr>
          <a:xfrm>
            <a:off x="492908" y="2073434"/>
            <a:ext cx="6840000" cy="29895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Faites attention à l’orthographe.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57DC3FB-5316-A7D1-1958-0C1D8E33B2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B5D171-DECB-3BC1-EE4C-BC49EF2C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4B41A-5055-8F09-D449-2E9B8F3E3A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243A36ED-12FB-4D40-C872-D6F115291B61}"/>
              </a:ext>
            </a:extLst>
          </p:cNvPr>
          <p:cNvSpPr txBox="1"/>
          <p:nvPr/>
        </p:nvSpPr>
        <p:spPr>
          <a:xfrm>
            <a:off x="975029" y="2967335"/>
            <a:ext cx="8452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roi Mohamed V a lutté pour obtenir l’indépendance du Maroc.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EBE9EC-7F54-D830-951F-EB492A2BF74D}"/>
              </a:ext>
            </a:extLst>
          </p:cNvPr>
          <p:cNvSpPr txBox="1"/>
          <p:nvPr/>
        </p:nvSpPr>
        <p:spPr>
          <a:xfrm>
            <a:off x="975028" y="4322901"/>
            <a:ext cx="8452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sportifs s’entraînent afin de  gagner la compétition.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00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 de langue : </a:t>
            </a: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Exprimer le but avec « pour ou afin de ».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55986" y="2598071"/>
            <a:ext cx="5839411" cy="756000"/>
          </a:xfrm>
        </p:spPr>
        <p:txBody>
          <a:bodyPr/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Pourquoi les Marocains ont-ils organisé la marche verte ?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Pourquoi les Marocains ont-ils organisé la marche verte ?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538382" y="1914119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Quand a eu lieu la Marche Verte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3F3662-C1E0-2CDB-FC41-4EEED47C11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6968" y="2561662"/>
            <a:ext cx="5150063" cy="29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4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6825A-B7B4-30C6-1492-AAC0281E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3E7C587-F9A8-FCF0-1098-75337FA8DC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38C8C21-63BA-2AA3-18A8-AABEA91E5D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51ACAE2-0940-5273-B3CB-460206B0E8E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9D3562-580A-2156-C51F-814E8AA3B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2FB7B6B-3599-CAA4-0714-D3EF5227A8FD}"/>
              </a:ext>
            </a:extLst>
          </p:cNvPr>
          <p:cNvGrpSpPr/>
          <p:nvPr/>
        </p:nvGrpSpPr>
        <p:grpSpPr>
          <a:xfrm>
            <a:off x="542963" y="2583639"/>
            <a:ext cx="8058074" cy="1940740"/>
            <a:chOff x="542963" y="2583639"/>
            <a:chExt cx="8058074" cy="1940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0923554-F82E-5341-BF76-AECDC11D5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963" y="2583639"/>
              <a:ext cx="8058074" cy="194074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C77817-D60F-A412-413B-6A46F283C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963" y="3050209"/>
              <a:ext cx="348041" cy="12858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817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8C16-B691-D9AC-A889-923F69E6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256E828-C5AB-A4C3-F0EF-3EFBBEF930D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2C4A40A-9084-757E-E29A-5D17D948FAD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3918A6A-569D-7B02-3B1C-11415358BE3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D5ABAC-B925-5348-7756-DF62441AE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B0EBFDA-0D9E-9D5A-DE80-5C4763A333BC}"/>
              </a:ext>
            </a:extLst>
          </p:cNvPr>
          <p:cNvGrpSpPr/>
          <p:nvPr/>
        </p:nvGrpSpPr>
        <p:grpSpPr>
          <a:xfrm>
            <a:off x="542963" y="2583639"/>
            <a:ext cx="8058074" cy="1940740"/>
            <a:chOff x="542963" y="2583639"/>
            <a:chExt cx="8058074" cy="1940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A1D8DB-8A1E-F91B-D8D0-04D7E776E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963" y="2583639"/>
              <a:ext cx="8058074" cy="194074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FABC15-0C3F-7CEF-2199-D3A78C537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963" y="3050209"/>
              <a:ext cx="348041" cy="12858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03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2.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marche verte a eu lieu le 6 novembre 1975.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50167F8-34BB-D63D-FE14-5B8982F3EF31}"/>
              </a:ext>
            </a:extLst>
          </p:cNvPr>
          <p:cNvGrpSpPr/>
          <p:nvPr/>
        </p:nvGrpSpPr>
        <p:grpSpPr>
          <a:xfrm>
            <a:off x="542963" y="2583639"/>
            <a:ext cx="8058074" cy="1940740"/>
            <a:chOff x="542963" y="2583639"/>
            <a:chExt cx="8058074" cy="1940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E64A46A-B667-DC2A-764F-BB122ECD2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963" y="2583639"/>
              <a:ext cx="8058074" cy="194074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CE0518F-1140-12AA-2B13-DC4D8A847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963" y="3050209"/>
              <a:ext cx="348041" cy="1285817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EED2395-824F-0BD1-C591-D4B1B185CBDA}"/>
              </a:ext>
            </a:extLst>
          </p:cNvPr>
          <p:cNvSpPr txBox="1"/>
          <p:nvPr/>
        </p:nvSpPr>
        <p:spPr>
          <a:xfrm>
            <a:off x="4591784" y="3369343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840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114.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891335" y="2690106"/>
            <a:ext cx="2791711" cy="21409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46E3A7-B4B5-74F2-8B70-C09A1CFA1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71" y="3002771"/>
            <a:ext cx="5494164" cy="12741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64725B-EB71-297D-B09F-A4E2B91CC9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239" y="3242890"/>
            <a:ext cx="261813" cy="96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99C0CB1-3F36-4910-8962-D0FBE391F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59" y="2706270"/>
            <a:ext cx="7835219" cy="18170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est réponse est : «  Pour Libérer le Sahara marocain.» 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B0B30A4-BBFE-C0FE-F961-89E554668AB1}"/>
              </a:ext>
            </a:extLst>
          </p:cNvPr>
          <p:cNvSpPr txBox="1"/>
          <p:nvPr/>
        </p:nvSpPr>
        <p:spPr>
          <a:xfrm>
            <a:off x="4415068" y="3774592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2DE122-B609-7C1D-D06F-98E90B439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74" y="1739723"/>
            <a:ext cx="3166452" cy="48569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114.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3072339" y="3895759"/>
            <a:ext cx="2078183" cy="83126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8CFB4D-51AC-4889-A17F-54A48D5B8679}">
  <ds:schemaRefs>
    <ds:schemaRef ds:uri="http://schemas.microsoft.com/office/2006/documentManagement/types"/>
    <ds:schemaRef ds:uri="http://purl.org/dc/dcmitype/"/>
    <ds:schemaRef ds:uri="7276290a-b6fc-4cea-887e-88482890cd96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d8db30b5-515f-47c2-aaaa-9e753899d7f9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1BB30CE-91B5-4E9D-A5F7-3A290A0C3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E2BD5B-B2D0-443A-A3A1-479DD34063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9943</TotalTime>
  <Words>1018</Words>
  <Application>Microsoft Office PowerPoint</Application>
  <PresentationFormat>Affichage à l'écran (4:3)</PresentationFormat>
  <Paragraphs>122</Paragraphs>
  <Slides>44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44</vt:i4>
      </vt:variant>
    </vt:vector>
  </HeadingPairs>
  <TitlesOfParts>
    <vt:vector size="64" baseType="lpstr">
      <vt:lpstr>Calibri</vt:lpstr>
      <vt:lpstr>Arial</vt:lpstr>
      <vt:lpstr>Dosis</vt:lpstr>
      <vt:lpstr>Dosis SemiBold</vt:lpstr>
      <vt:lpstr>Dosis ExtraBold</vt:lpstr>
      <vt:lpstr>Dosis Medium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1_Env-Enseignant</vt:lpstr>
      <vt:lpstr>2_Lecture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 Pourquoi les Marocains ont-ils organisé la marche verte ? ». </vt:lpstr>
      <vt:lpstr>Lecture de la vidéo. </vt:lpstr>
      <vt:lpstr>Maintenant, nous allons apprendre à répondre comme Majd et Nada. Répétons ensemble. </vt:lpstr>
      <vt:lpstr>Voici d’autres exemples :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exprimer le but avec « pour » ou « afin de ».</vt:lpstr>
      <vt:lpstr>Lecture de la vidéo.</vt:lpstr>
      <vt:lpstr>Répétons ensemble.</vt:lpstr>
      <vt:lpstr>Prenez vos ardoises.</vt:lpstr>
      <vt:lpstr>Sur vos ardoises, Liez les deux phrases avec « pour ».</vt:lpstr>
      <vt:lpstr>Levez les ardoises. </vt:lpstr>
      <vt:lpstr>Corrigez. </vt:lpstr>
      <vt:lpstr>Sur vos ardoises, Liez les deux phrases avec « afin de ». .</vt:lpstr>
      <vt:lpstr>Levez les ardoises. </vt:lpstr>
      <vt:lpstr>Corrigez.</vt:lpstr>
      <vt:lpstr>Rangez vos ardoises. </vt:lpstr>
      <vt:lpstr>Prenez vos livrets à la page 116.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Présentation PowerPoint</vt:lpstr>
      <vt:lpstr>Prenez vos ardoises.</vt:lpstr>
      <vt:lpstr>Présentation PowerPoint</vt:lpstr>
      <vt:lpstr>Présentation PowerPoint</vt:lpstr>
      <vt:lpstr>Prenez vos livrets à la page 114. Avec votre voisin, vous allez lire et répondre aux questions de l’activité 4. Je vais circuler entre les rangs pour vous aider. </vt:lpstr>
      <vt:lpstr>Présentation PowerPoint</vt:lpstr>
      <vt:lpstr>Notez les devoirs à faire à la maison. Vous allez lire et recopier le dialogue de la page 114. 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RCDL</dc:creator>
  <cp:lastModifiedBy>KHALID.RAMNI</cp:lastModifiedBy>
  <cp:revision>54</cp:revision>
  <cp:lastPrinted>2025-08-13T10:11:39Z</cp:lastPrinted>
  <dcterms:created xsi:type="dcterms:W3CDTF">2025-08-01T12:31:49Z</dcterms:created>
  <dcterms:modified xsi:type="dcterms:W3CDTF">2026-05-11T10:47:47Z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