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1.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3.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4.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5.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6.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7.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9" r:id="rId10"/>
    <p:sldMasterId id="2147483804" r:id="rId11"/>
    <p:sldMasterId id="2147483814" r:id="rId12"/>
    <p:sldMasterId id="2147483824" r:id="rId13"/>
    <p:sldMasterId id="2147483834" r:id="rId14"/>
    <p:sldMasterId id="2147483849" r:id="rId15"/>
    <p:sldMasterId id="2147483859" r:id="rId16"/>
    <p:sldMasterId id="2147483869" r:id="rId17"/>
    <p:sldMasterId id="2147483879" r:id="rId18"/>
  </p:sldMasterIdLst>
  <p:notesMasterIdLst>
    <p:notesMasterId r:id="rId63"/>
  </p:notesMasterIdLst>
  <p:handoutMasterIdLst>
    <p:handoutMasterId r:id="rId64"/>
  </p:handoutMasterIdLst>
  <p:sldIdLst>
    <p:sldId id="258" r:id="rId19"/>
    <p:sldId id="1103" r:id="rId20"/>
    <p:sldId id="951" r:id="rId21"/>
    <p:sldId id="567" r:id="rId22"/>
    <p:sldId id="984" r:id="rId23"/>
    <p:sldId id="799" r:id="rId24"/>
    <p:sldId id="779" r:id="rId25"/>
    <p:sldId id="780" r:id="rId26"/>
    <p:sldId id="784" r:id="rId27"/>
    <p:sldId id="1104" r:id="rId28"/>
    <p:sldId id="1107" r:id="rId29"/>
    <p:sldId id="1049" r:id="rId30"/>
    <p:sldId id="1032" r:id="rId31"/>
    <p:sldId id="1033" r:id="rId32"/>
    <p:sldId id="800" r:id="rId33"/>
    <p:sldId id="902" r:id="rId34"/>
    <p:sldId id="867" r:id="rId35"/>
    <p:sldId id="1102" r:id="rId36"/>
    <p:sldId id="1064" r:id="rId37"/>
    <p:sldId id="1065" r:id="rId38"/>
    <p:sldId id="1068" r:id="rId39"/>
    <p:sldId id="1066" r:id="rId40"/>
    <p:sldId id="1067" r:id="rId41"/>
    <p:sldId id="1069" r:id="rId42"/>
    <p:sldId id="1070" r:id="rId43"/>
    <p:sldId id="1071" r:id="rId44"/>
    <p:sldId id="1072" r:id="rId45"/>
    <p:sldId id="1073" r:id="rId46"/>
    <p:sldId id="1074" r:id="rId47"/>
    <p:sldId id="1039" r:id="rId48"/>
    <p:sldId id="805" r:id="rId49"/>
    <p:sldId id="1076" r:id="rId50"/>
    <p:sldId id="1084" r:id="rId51"/>
    <p:sldId id="1086" r:id="rId52"/>
    <p:sldId id="1106" r:id="rId53"/>
    <p:sldId id="1087" r:id="rId54"/>
    <p:sldId id="1091" r:id="rId55"/>
    <p:sldId id="1094" r:id="rId56"/>
    <p:sldId id="1095" r:id="rId57"/>
    <p:sldId id="895" r:id="rId58"/>
    <p:sldId id="1013" r:id="rId59"/>
    <p:sldId id="1014" r:id="rId60"/>
    <p:sldId id="983" r:id="rId61"/>
    <p:sldId id="1105" r:id="rId62"/>
  </p:sldIdLst>
  <p:sldSz cx="9144000" cy="6858000" type="screen4x3"/>
  <p:notesSz cx="6735763" cy="9866313"/>
  <p:embeddedFontLst>
    <p:embeddedFont>
      <p:font typeface="Aharoni" panose="02010803020104030203" pitchFamily="2" charset="-79"/>
      <p:bold r:id="rId65"/>
    </p:embeddedFont>
    <p:embeddedFont>
      <p:font typeface="Dosis" pitchFamily="2" charset="0"/>
      <p:regular r:id="rId66"/>
      <p:bold r:id="rId67"/>
    </p:embeddedFont>
    <p:embeddedFont>
      <p:font typeface="Dosis ExtraBold" pitchFamily="2" charset="0"/>
      <p:bold r:id="rId68"/>
    </p:embeddedFont>
    <p:embeddedFont>
      <p:font typeface="Dosis Medium" pitchFamily="2" charset="0"/>
      <p:regular r:id="rId69"/>
    </p:embeddedFont>
    <p:embeddedFont>
      <p:font typeface="Dosis SemiBold" pitchFamily="2" charset="0"/>
      <p:bold r:id="rId70"/>
    </p:embeddedFont>
    <p:embeddedFont>
      <p:font typeface="KG Primary Penmanship" panose="02000506000000020003" pitchFamily="2" charset="0"/>
      <p:regular r:id="rId7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E84234"/>
    <a:srgbClr val="4B5377"/>
    <a:srgbClr val="565F88"/>
    <a:srgbClr val="00ACA4"/>
    <a:srgbClr val="F26553"/>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7" autoAdjust="0"/>
    <p:restoredTop sz="87607" autoAdjust="0"/>
  </p:normalViewPr>
  <p:slideViewPr>
    <p:cSldViewPr snapToGrid="0">
      <p:cViewPr varScale="1">
        <p:scale>
          <a:sx n="77" d="100"/>
          <a:sy n="77" d="100"/>
        </p:scale>
        <p:origin x="269" y="45"/>
      </p:cViewPr>
      <p:guideLst>
        <p:guide orient="horz" pos="2160"/>
        <p:guide pos="2880"/>
      </p:guideLst>
    </p:cSldViewPr>
  </p:slideViewPr>
  <p:notesTextViewPr>
    <p:cViewPr>
      <p:scale>
        <a:sx n="3" d="2"/>
        <a:sy n="3" d="2"/>
      </p:scale>
      <p:origin x="0" y="0"/>
    </p:cViewPr>
  </p:notesTextViewPr>
  <p:notesViewPr>
    <p:cSldViewPr snapToGrid="0">
      <p:cViewPr varScale="1">
        <p:scale>
          <a:sx n="44" d="100"/>
          <a:sy n="44" d="100"/>
        </p:scale>
        <p:origin x="3036"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notesMaster" Target="notesMasters/notesMaster1.xml"/><Relationship Id="rId68" Type="http://schemas.openxmlformats.org/officeDocument/2006/relationships/font" Target="fonts/font4.fntdata"/><Relationship Id="rId76" Type="http://schemas.microsoft.com/office/2018/10/relationships/authors" Target="authors.xml"/><Relationship Id="rId7" Type="http://schemas.openxmlformats.org/officeDocument/2006/relationships/slideMaster" Target="slideMasters/slideMaster7.xml"/><Relationship Id="rId71"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font" Target="fonts/font2.fntdata"/><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61" Type="http://schemas.openxmlformats.org/officeDocument/2006/relationships/slide" Target="slides/slide43.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font" Target="fonts/font1.fntdata"/><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handoutMaster" Target="handoutMasters/handoutMaster1.xml"/><Relationship Id="rId69" Type="http://schemas.openxmlformats.org/officeDocument/2006/relationships/font" Target="fonts/font5.fntdata"/><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font" Target="fonts/font3.fntdata"/><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font" Target="fonts/font6.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8E69A76-CC9A-4CAB-0DD3-EAB2DD09383E}"/>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154C9BAF-6A10-052C-63BB-C652082001FD}"/>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B49A5921-9957-4897-9968-90007B6EA16F}" type="datetimeFigureOut">
              <a:rPr lang="fr-MA" smtClean="0"/>
              <a:t>18/05/2026</a:t>
            </a:fld>
            <a:endParaRPr lang="fr-MA"/>
          </a:p>
        </p:txBody>
      </p:sp>
      <p:sp>
        <p:nvSpPr>
          <p:cNvPr id="4" name="Espace réservé du pied de page 3">
            <a:extLst>
              <a:ext uri="{FF2B5EF4-FFF2-40B4-BE49-F238E27FC236}">
                <a16:creationId xmlns:a16="http://schemas.microsoft.com/office/drawing/2014/main" id="{097085AA-038F-4B5C-0A1D-D5E15752AD5D}"/>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D0219909-8CF1-5877-4D0E-CD409DEB4F02}"/>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CDC4724A-AD15-4737-9983-ED686C9FBEA2}" type="slidenum">
              <a:rPr lang="fr-MA" smtClean="0"/>
              <a:t>‹N°›</a:t>
            </a:fld>
            <a:endParaRPr lang="fr-MA"/>
          </a:p>
        </p:txBody>
      </p:sp>
    </p:spTree>
    <p:extLst>
      <p:ext uri="{BB962C8B-B14F-4D97-AF65-F5344CB8AC3E}">
        <p14:creationId xmlns:p14="http://schemas.microsoft.com/office/powerpoint/2010/main" val="221030922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26.86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26.8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51.81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5:51.8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6:19.33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6:19.33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7:37.75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7:37.7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8:00.34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8:00.34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9:08.61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49:08.61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34.22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34.22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57.98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0:57.98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2:20.57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0T12:52:20.5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18/05/2026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4.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31051"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572007"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Prise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1881973"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5608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72487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Oral</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737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367368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33659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27750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49786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69789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5438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768956" y="1802903"/>
            <a:ext cx="1423044" cy="1350495"/>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3" name="Espace réservé pour une image  6">
            <a:extLst>
              <a:ext uri="{FF2B5EF4-FFF2-40B4-BE49-F238E27FC236}">
                <a16:creationId xmlns:a16="http://schemas.microsoft.com/office/drawing/2014/main" id="{B7FD94A6-28B0-9955-E289-E405ACB9AE69}"/>
              </a:ext>
            </a:extLst>
          </p:cNvPr>
          <p:cNvSpPr>
            <a:spLocks noGrp="1" noChangeAspect="1"/>
          </p:cNvSpPr>
          <p:nvPr>
            <p:ph type="pic" sz="quarter" idx="30"/>
          </p:nvPr>
        </p:nvSpPr>
        <p:spPr>
          <a:xfrm>
            <a:off x="7108956" y="1802903"/>
            <a:ext cx="1423044" cy="1350495"/>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0C226263-C865-0772-0CF9-3B553CC145C1}"/>
              </a:ext>
            </a:extLst>
          </p:cNvPr>
          <p:cNvSpPr>
            <a:spLocks noGrp="1" noChangeAspect="1"/>
          </p:cNvSpPr>
          <p:nvPr>
            <p:ph type="pic" sz="quarter" idx="31"/>
          </p:nvPr>
        </p:nvSpPr>
        <p:spPr>
          <a:xfrm>
            <a:off x="4768956" y="3480276"/>
            <a:ext cx="1423044" cy="1350495"/>
          </a:xfrm>
          <a:prstGeom prst="rect">
            <a:avLst/>
          </a:prstGeom>
        </p:spPr>
        <p:txBody>
          <a:bodyPr/>
          <a:lstStyle/>
          <a:p>
            <a:endParaRPr lang="fr-MA"/>
          </a:p>
        </p:txBody>
      </p:sp>
      <p:sp>
        <p:nvSpPr>
          <p:cNvPr id="7" name="Espace réservé pour une image  6">
            <a:extLst>
              <a:ext uri="{FF2B5EF4-FFF2-40B4-BE49-F238E27FC236}">
                <a16:creationId xmlns:a16="http://schemas.microsoft.com/office/drawing/2014/main" id="{8B4F1161-2824-68E8-4975-6126DCF35E65}"/>
              </a:ext>
            </a:extLst>
          </p:cNvPr>
          <p:cNvSpPr>
            <a:spLocks noGrp="1" noChangeAspect="1"/>
          </p:cNvSpPr>
          <p:nvPr>
            <p:ph type="pic" sz="quarter" idx="32"/>
          </p:nvPr>
        </p:nvSpPr>
        <p:spPr>
          <a:xfrm>
            <a:off x="7108956" y="3480276"/>
            <a:ext cx="1423044" cy="1350495"/>
          </a:xfrm>
          <a:prstGeom prst="rect">
            <a:avLst/>
          </a:prstGeom>
        </p:spPr>
        <p:txBody>
          <a:bodyPr/>
          <a:lstStyle/>
          <a:p>
            <a:endParaRPr lang="fr-MA"/>
          </a:p>
        </p:txBody>
      </p:sp>
      <p:sp>
        <p:nvSpPr>
          <p:cNvPr id="8" name="Espace réservé pour une image  6">
            <a:extLst>
              <a:ext uri="{FF2B5EF4-FFF2-40B4-BE49-F238E27FC236}">
                <a16:creationId xmlns:a16="http://schemas.microsoft.com/office/drawing/2014/main" id="{26BD3BA5-CB00-807B-AB32-3C7BF1D21B74}"/>
              </a:ext>
            </a:extLst>
          </p:cNvPr>
          <p:cNvSpPr>
            <a:spLocks noGrp="1" noChangeAspect="1"/>
          </p:cNvSpPr>
          <p:nvPr>
            <p:ph type="pic" sz="quarter" idx="33"/>
          </p:nvPr>
        </p:nvSpPr>
        <p:spPr>
          <a:xfrm>
            <a:off x="4768956" y="5135922"/>
            <a:ext cx="1423044" cy="1350495"/>
          </a:xfrm>
          <a:prstGeom prst="rect">
            <a:avLst/>
          </a:prstGeom>
        </p:spPr>
        <p:txBody>
          <a:bodyPr/>
          <a:lstStyle/>
          <a:p>
            <a:endParaRPr lang="fr-MA"/>
          </a:p>
        </p:txBody>
      </p:sp>
      <p:sp>
        <p:nvSpPr>
          <p:cNvPr id="9" name="Espace réservé pour une image  6">
            <a:extLst>
              <a:ext uri="{FF2B5EF4-FFF2-40B4-BE49-F238E27FC236}">
                <a16:creationId xmlns:a16="http://schemas.microsoft.com/office/drawing/2014/main" id="{BC5F490F-E24C-E0B1-44E4-34C9BB344C28}"/>
              </a:ext>
            </a:extLst>
          </p:cNvPr>
          <p:cNvSpPr>
            <a:spLocks noGrp="1" noChangeAspect="1"/>
          </p:cNvSpPr>
          <p:nvPr>
            <p:ph type="pic" sz="quarter" idx="34"/>
          </p:nvPr>
        </p:nvSpPr>
        <p:spPr>
          <a:xfrm>
            <a:off x="7108956" y="5135922"/>
            <a:ext cx="1423044" cy="1350495"/>
          </a:xfrm>
          <a:prstGeom prst="rect">
            <a:avLst/>
          </a:prstGeom>
        </p:spPr>
        <p:txBody>
          <a:bodyPr/>
          <a:lstStyle/>
          <a:p>
            <a:endParaRPr lang="fr-MA"/>
          </a:p>
        </p:txBody>
      </p:sp>
    </p:spTree>
    <p:extLst>
      <p:ext uri="{BB962C8B-B14F-4D97-AF65-F5344CB8AC3E}">
        <p14:creationId xmlns:p14="http://schemas.microsoft.com/office/powerpoint/2010/main" val="3612637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32315"/>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32315"/>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32315"/>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88704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1890371"/>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1890371"/>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1890371"/>
            <a:ext cx="1980000" cy="1980000"/>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DEFEDF2B-55A0-3D92-2B90-328B2D918BE5}"/>
              </a:ext>
            </a:extLst>
          </p:cNvPr>
          <p:cNvSpPr>
            <a:spLocks noGrp="1" noChangeAspect="1"/>
          </p:cNvSpPr>
          <p:nvPr>
            <p:ph type="pic" sz="quarter" idx="22"/>
          </p:nvPr>
        </p:nvSpPr>
        <p:spPr>
          <a:xfrm>
            <a:off x="1479323" y="3994942"/>
            <a:ext cx="1980000" cy="1980000"/>
          </a:xfrm>
          <a:prstGeom prst="rect">
            <a:avLst/>
          </a:prstGeom>
          <a:ln>
            <a:noFill/>
          </a:ln>
        </p:spPr>
        <p:txBody>
          <a:bodyPr/>
          <a:lstStyle/>
          <a:p>
            <a:endParaRPr lang="fr-MA"/>
          </a:p>
        </p:txBody>
      </p:sp>
      <p:sp>
        <p:nvSpPr>
          <p:cNvPr id="7" name="Espace réservé pour une image  14">
            <a:extLst>
              <a:ext uri="{FF2B5EF4-FFF2-40B4-BE49-F238E27FC236}">
                <a16:creationId xmlns:a16="http://schemas.microsoft.com/office/drawing/2014/main" id="{6F83557E-1C52-59E9-48CE-EA6306972B1C}"/>
              </a:ext>
            </a:extLst>
          </p:cNvPr>
          <p:cNvSpPr>
            <a:spLocks noGrp="1" noChangeAspect="1"/>
          </p:cNvSpPr>
          <p:nvPr>
            <p:ph type="pic" sz="quarter" idx="23"/>
          </p:nvPr>
        </p:nvSpPr>
        <p:spPr>
          <a:xfrm>
            <a:off x="3759312" y="3994942"/>
            <a:ext cx="1980000" cy="198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7576EF6C-B3F1-A7B8-D645-182669BC42FD}"/>
              </a:ext>
            </a:extLst>
          </p:cNvPr>
          <p:cNvSpPr>
            <a:spLocks noGrp="1" noChangeAspect="1"/>
          </p:cNvSpPr>
          <p:nvPr>
            <p:ph type="pic" sz="quarter" idx="24"/>
          </p:nvPr>
        </p:nvSpPr>
        <p:spPr>
          <a:xfrm>
            <a:off x="6039301" y="3994942"/>
            <a:ext cx="1980000" cy="1980000"/>
          </a:xfrm>
          <a:prstGeom prst="rect">
            <a:avLst/>
          </a:prstGeom>
          <a:ln>
            <a:noFill/>
          </a:ln>
        </p:spPr>
        <p:txBody>
          <a:bodyPr/>
          <a:lstStyle/>
          <a:p>
            <a:endParaRPr lang="fr-MA"/>
          </a:p>
        </p:txBody>
      </p:sp>
    </p:spTree>
    <p:extLst>
      <p:ext uri="{BB962C8B-B14F-4D97-AF65-F5344CB8AC3E}">
        <p14:creationId xmlns:p14="http://schemas.microsoft.com/office/powerpoint/2010/main" val="58118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708942" y="1972706"/>
            <a:ext cx="1456294" cy="1456294"/>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730971" y="1972706"/>
            <a:ext cx="1456294" cy="1456294"/>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753000" y="1972706"/>
            <a:ext cx="1456294" cy="1456294"/>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775030" y="1972706"/>
            <a:ext cx="1456294" cy="1456294"/>
          </a:xfrm>
          <a:prstGeom prst="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5" name="Espace réservé pour une image  14">
            <a:extLst>
              <a:ext uri="{FF2B5EF4-FFF2-40B4-BE49-F238E27FC236}">
                <a16:creationId xmlns:a16="http://schemas.microsoft.com/office/drawing/2014/main" id="{F1DDB8CB-39A2-DAB6-124F-83D9FDCA3CA7}"/>
              </a:ext>
            </a:extLst>
          </p:cNvPr>
          <p:cNvSpPr>
            <a:spLocks noGrp="1" noChangeAspect="1"/>
          </p:cNvSpPr>
          <p:nvPr>
            <p:ph type="pic" sz="quarter" idx="23"/>
          </p:nvPr>
        </p:nvSpPr>
        <p:spPr>
          <a:xfrm>
            <a:off x="708942" y="3545133"/>
            <a:ext cx="1456294" cy="1456294"/>
          </a:xfrm>
          <a:prstGeom prst="rect">
            <a:avLst/>
          </a:prstGeom>
          <a:ln>
            <a:noFill/>
          </a:ln>
        </p:spPr>
        <p:txBody>
          <a:bodyPr/>
          <a:lstStyle/>
          <a:p>
            <a:endParaRPr lang="fr-MA"/>
          </a:p>
        </p:txBody>
      </p:sp>
      <p:sp>
        <p:nvSpPr>
          <p:cNvPr id="10" name="Espace réservé pour une image  14">
            <a:extLst>
              <a:ext uri="{FF2B5EF4-FFF2-40B4-BE49-F238E27FC236}">
                <a16:creationId xmlns:a16="http://schemas.microsoft.com/office/drawing/2014/main" id="{032E51FE-C7D9-3883-7F7A-BFEC19D36C5E}"/>
              </a:ext>
            </a:extLst>
          </p:cNvPr>
          <p:cNvSpPr>
            <a:spLocks noGrp="1" noChangeAspect="1"/>
          </p:cNvSpPr>
          <p:nvPr>
            <p:ph type="pic" sz="quarter" idx="24"/>
          </p:nvPr>
        </p:nvSpPr>
        <p:spPr>
          <a:xfrm>
            <a:off x="2730971" y="3545133"/>
            <a:ext cx="1456294" cy="1456294"/>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6954FEF7-5F60-5B4B-84DF-A82F1F2ACD25}"/>
              </a:ext>
            </a:extLst>
          </p:cNvPr>
          <p:cNvSpPr>
            <a:spLocks noGrp="1" noChangeAspect="1"/>
          </p:cNvSpPr>
          <p:nvPr>
            <p:ph type="pic" sz="quarter" idx="25"/>
          </p:nvPr>
        </p:nvSpPr>
        <p:spPr>
          <a:xfrm>
            <a:off x="4753000" y="3545133"/>
            <a:ext cx="1456294" cy="1456294"/>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D1C2B0FE-6323-21DA-17C8-E72AFF2B1DA2}"/>
              </a:ext>
            </a:extLst>
          </p:cNvPr>
          <p:cNvSpPr>
            <a:spLocks noGrp="1" noChangeAspect="1"/>
          </p:cNvSpPr>
          <p:nvPr>
            <p:ph type="pic" sz="quarter" idx="26"/>
          </p:nvPr>
        </p:nvSpPr>
        <p:spPr>
          <a:xfrm>
            <a:off x="6775030" y="3545133"/>
            <a:ext cx="1456294" cy="1456294"/>
          </a:xfrm>
          <a:prstGeom prst="rect">
            <a:avLst/>
          </a:prstGeom>
          <a:ln>
            <a:noFill/>
          </a:ln>
        </p:spPr>
        <p:txBody>
          <a:bodyPr/>
          <a:lstStyle/>
          <a:p>
            <a:endParaRPr lang="fr-MA" dirty="0"/>
          </a:p>
        </p:txBody>
      </p:sp>
      <p:sp>
        <p:nvSpPr>
          <p:cNvPr id="16" name="Espace réservé pour une image  14">
            <a:extLst>
              <a:ext uri="{FF2B5EF4-FFF2-40B4-BE49-F238E27FC236}">
                <a16:creationId xmlns:a16="http://schemas.microsoft.com/office/drawing/2014/main" id="{F0C49881-4377-E6C4-DC29-F5C78D761D34}"/>
              </a:ext>
            </a:extLst>
          </p:cNvPr>
          <p:cNvSpPr>
            <a:spLocks noGrp="1" noChangeAspect="1"/>
          </p:cNvSpPr>
          <p:nvPr>
            <p:ph type="pic" sz="quarter" idx="27"/>
          </p:nvPr>
        </p:nvSpPr>
        <p:spPr>
          <a:xfrm>
            <a:off x="708942" y="5117560"/>
            <a:ext cx="1456294" cy="1456294"/>
          </a:xfrm>
          <a:prstGeom prst="rect">
            <a:avLst/>
          </a:prstGeom>
          <a:ln>
            <a:noFill/>
          </a:ln>
        </p:spPr>
        <p:txBody>
          <a:bodyPr/>
          <a:lstStyle/>
          <a:p>
            <a:endParaRPr lang="fr-MA"/>
          </a:p>
        </p:txBody>
      </p:sp>
      <p:sp>
        <p:nvSpPr>
          <p:cNvPr id="17" name="Espace réservé pour une image  14">
            <a:extLst>
              <a:ext uri="{FF2B5EF4-FFF2-40B4-BE49-F238E27FC236}">
                <a16:creationId xmlns:a16="http://schemas.microsoft.com/office/drawing/2014/main" id="{3FE32F3D-30FA-B64A-59BF-8E1031E43A9C}"/>
              </a:ext>
            </a:extLst>
          </p:cNvPr>
          <p:cNvSpPr>
            <a:spLocks noGrp="1" noChangeAspect="1"/>
          </p:cNvSpPr>
          <p:nvPr>
            <p:ph type="pic" sz="quarter" idx="28"/>
          </p:nvPr>
        </p:nvSpPr>
        <p:spPr>
          <a:xfrm>
            <a:off x="2730971" y="5117560"/>
            <a:ext cx="1456294" cy="1456294"/>
          </a:xfrm>
          <a:prstGeom prst="rect">
            <a:avLst/>
          </a:prstGeom>
          <a:ln>
            <a:noFill/>
          </a:ln>
        </p:spPr>
        <p:txBody>
          <a:bodyPr/>
          <a:lstStyle/>
          <a:p>
            <a:endParaRPr lang="fr-MA"/>
          </a:p>
        </p:txBody>
      </p:sp>
      <p:sp>
        <p:nvSpPr>
          <p:cNvPr id="18" name="Espace réservé pour une image  14">
            <a:extLst>
              <a:ext uri="{FF2B5EF4-FFF2-40B4-BE49-F238E27FC236}">
                <a16:creationId xmlns:a16="http://schemas.microsoft.com/office/drawing/2014/main" id="{565D4B95-EEC3-C604-DD3F-E9EC9289CA4F}"/>
              </a:ext>
            </a:extLst>
          </p:cNvPr>
          <p:cNvSpPr>
            <a:spLocks noGrp="1" noChangeAspect="1"/>
          </p:cNvSpPr>
          <p:nvPr>
            <p:ph type="pic" sz="quarter" idx="29"/>
          </p:nvPr>
        </p:nvSpPr>
        <p:spPr>
          <a:xfrm>
            <a:off x="4753000" y="5117560"/>
            <a:ext cx="1456294" cy="1456294"/>
          </a:xfrm>
          <a:prstGeom prst="rect">
            <a:avLst/>
          </a:prstGeom>
          <a:ln>
            <a:noFill/>
          </a:ln>
        </p:spPr>
        <p:txBody>
          <a:bodyPr/>
          <a:lstStyle/>
          <a:p>
            <a:endParaRPr lang="fr-MA"/>
          </a:p>
        </p:txBody>
      </p:sp>
      <p:sp>
        <p:nvSpPr>
          <p:cNvPr id="19" name="Espace réservé pour une image  14">
            <a:extLst>
              <a:ext uri="{FF2B5EF4-FFF2-40B4-BE49-F238E27FC236}">
                <a16:creationId xmlns:a16="http://schemas.microsoft.com/office/drawing/2014/main" id="{612BB425-D520-CE98-D8FF-0ED39620E73D}"/>
              </a:ext>
            </a:extLst>
          </p:cNvPr>
          <p:cNvSpPr>
            <a:spLocks noGrp="1" noChangeAspect="1"/>
          </p:cNvSpPr>
          <p:nvPr>
            <p:ph type="pic" sz="quarter" idx="30"/>
          </p:nvPr>
        </p:nvSpPr>
        <p:spPr>
          <a:xfrm>
            <a:off x="6775030" y="5117560"/>
            <a:ext cx="1456294" cy="1456294"/>
          </a:xfrm>
          <a:prstGeom prst="rect">
            <a:avLst/>
          </a:prstGeom>
          <a:ln>
            <a:noFill/>
          </a:ln>
        </p:spPr>
        <p:txBody>
          <a:bodyPr/>
          <a:lstStyle/>
          <a:p>
            <a:endParaRPr lang="fr-MA" dirty="0"/>
          </a:p>
        </p:txBody>
      </p:sp>
    </p:spTree>
    <p:extLst>
      <p:ext uri="{BB962C8B-B14F-4D97-AF65-F5344CB8AC3E}">
        <p14:creationId xmlns:p14="http://schemas.microsoft.com/office/powerpoint/2010/main" val="1058989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1579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679916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545965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96911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18966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8352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2709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07568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22095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8405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087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87568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7002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02327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44437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3812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3211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49252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0494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71657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779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992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0204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680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8071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87980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69703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1304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3069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02702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4046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10946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58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378158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51518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990010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474261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57398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535893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34475639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791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8327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90509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7415837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66386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08300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8857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40190681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40479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48059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35203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53700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8274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16589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78271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70887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4701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12427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53072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250269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5647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13687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773325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54804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3304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756264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613022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33294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839703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4772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668360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74546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54955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7495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68127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759123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18/05/2026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76278623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18/05/2026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72144274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13DAA0F-561D-4310-B270-430A07023EF2}" type="datetimeFigureOut">
              <a:rPr lang="fr-MA" smtClean="0"/>
              <a:t>18/05/2026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168536689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13DAA0F-561D-4310-B270-430A07023EF2}" type="datetimeFigureOut">
              <a:rPr lang="fr-MA" smtClean="0"/>
              <a:t>18/05/2026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419090923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13DAA0F-561D-4310-B270-430A07023EF2}" type="datetimeFigureOut">
              <a:rPr lang="fr-MA" smtClean="0"/>
              <a:t>18/05/2026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132516795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13DAA0F-561D-4310-B270-430A07023EF2}" type="datetimeFigureOut">
              <a:rPr lang="fr-MA" smtClean="0"/>
              <a:t>18/05/2026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41441659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3DAA0F-561D-4310-B270-430A07023EF2}" type="datetimeFigureOut">
              <a:rPr lang="fr-MA" smtClean="0"/>
              <a:t>18/05/2026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63941796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18/05/2026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251558574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13DAA0F-561D-4310-B270-430A07023EF2}" type="datetimeFigureOut">
              <a:rPr lang="fr-MA" smtClean="0"/>
              <a:t>18/05/2026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81965493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18/05/2026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91936358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3DAA0F-561D-4310-B270-430A07023EF2}" type="datetimeFigureOut">
              <a:rPr lang="fr-MA" smtClean="0"/>
              <a:t>18/05/2026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582A17E-933F-427E-A2DA-D7EA2E9E76C5}" type="slidenum">
              <a:rPr lang="fr-MA" smtClean="0"/>
              <a:t>‹N°›</a:t>
            </a:fld>
            <a:endParaRPr lang="fr-MA"/>
          </a:p>
        </p:txBody>
      </p:sp>
    </p:spTree>
    <p:extLst>
      <p:ext uri="{BB962C8B-B14F-4D97-AF65-F5344CB8AC3E}">
        <p14:creationId xmlns:p14="http://schemas.microsoft.com/office/powerpoint/2010/main" val="30447689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19" Type="http://schemas.openxmlformats.org/officeDocument/2006/relationships/image" Target="../media/image10.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image" Target="../media/image9.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image" Target="../media/image8.png"/><Relationship Id="rId2" Type="http://schemas.openxmlformats.org/officeDocument/2006/relationships/slideLayout" Target="../slideLayouts/slideLayout68.xml"/><Relationship Id="rId16" Type="http://schemas.openxmlformats.org/officeDocument/2006/relationships/image" Target="../media/image7.jp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9.xml"/><Relationship Id="rId10" Type="http://schemas.openxmlformats.org/officeDocument/2006/relationships/slideLayout" Target="../slideLayouts/slideLayout76.xml"/><Relationship Id="rId19" Type="http://schemas.openxmlformats.org/officeDocument/2006/relationships/image" Target="../media/image10.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3.xml"/><Relationship Id="rId7" Type="http://schemas.openxmlformats.org/officeDocument/2006/relationships/image" Target="../media/image8.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image" Target="../media/image7.jpg"/><Relationship Id="rId5" Type="http://schemas.openxmlformats.org/officeDocument/2006/relationships/theme" Target="../theme/theme10.xml"/><Relationship Id="rId4" Type="http://schemas.openxmlformats.org/officeDocument/2006/relationships/slideLayout" Target="../slideLayouts/slideLayout84.xml"/><Relationship Id="rId9"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9.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8.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image" Target="../media/image11.jpg"/><Relationship Id="rId5" Type="http://schemas.openxmlformats.org/officeDocument/2006/relationships/slideLayout" Target="../slideLayouts/slideLayout89.xml"/><Relationship Id="rId10" Type="http://schemas.openxmlformats.org/officeDocument/2006/relationships/theme" Target="../theme/theme11.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9.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image" Target="../media/image8.png"/><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image" Target="../media/image7.jpg"/><Relationship Id="rId5" Type="http://schemas.openxmlformats.org/officeDocument/2006/relationships/slideLayout" Target="../slideLayouts/slideLayout98.xml"/><Relationship Id="rId10" Type="http://schemas.openxmlformats.org/officeDocument/2006/relationships/theme" Target="../theme/theme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image" Target="../media/image8.png"/><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7.jpg"/><Relationship Id="rId5" Type="http://schemas.openxmlformats.org/officeDocument/2006/relationships/slideLayout" Target="../slideLayouts/slideLayout107.xml"/><Relationship Id="rId10" Type="http://schemas.openxmlformats.org/officeDocument/2006/relationships/theme" Target="../theme/theme1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10.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image" Target="../media/image9.png"/><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image" Target="../media/image8.png"/><Relationship Id="rId2" Type="http://schemas.openxmlformats.org/officeDocument/2006/relationships/slideLayout" Target="../slideLayouts/slideLayout113.xml"/><Relationship Id="rId16" Type="http://schemas.openxmlformats.org/officeDocument/2006/relationships/image" Target="../media/image7.jpg"/><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theme" Target="../theme/theme14.xml"/><Relationship Id="rId10" Type="http://schemas.openxmlformats.org/officeDocument/2006/relationships/slideLayout" Target="../slideLayouts/slideLayout121.xml"/><Relationship Id="rId19" Type="http://schemas.openxmlformats.org/officeDocument/2006/relationships/image" Target="../media/image10.png"/><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9.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image" Target="../media/image8.png"/><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image" Target="../media/image7.jpg"/><Relationship Id="rId5" Type="http://schemas.openxmlformats.org/officeDocument/2006/relationships/slideLayout" Target="../slideLayouts/slideLayout130.xml"/><Relationship Id="rId10" Type="http://schemas.openxmlformats.org/officeDocument/2006/relationships/theme" Target="../theme/theme15.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image" Target="../media/image10.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image" Target="../media/image9.png"/><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image" Target="../media/image8.png"/><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image" Target="../media/image7.jpg"/><Relationship Id="rId5" Type="http://schemas.openxmlformats.org/officeDocument/2006/relationships/slideLayout" Target="../slideLayouts/slideLayout139.xml"/><Relationship Id="rId10" Type="http://schemas.openxmlformats.org/officeDocument/2006/relationships/theme" Target="../theme/theme16.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image" Target="../media/image10.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9.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image" Target="../media/image8.png"/><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image" Target="../media/image11.jpg"/><Relationship Id="rId5" Type="http://schemas.openxmlformats.org/officeDocument/2006/relationships/slideLayout" Target="../slideLayouts/slideLayout148.xml"/><Relationship Id="rId10" Type="http://schemas.openxmlformats.org/officeDocument/2006/relationships/theme" Target="../theme/theme17.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image" Target="../media/image10.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60.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18.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709847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626982"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22076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Écrit : 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Oral</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83"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84985299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12735156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8179255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182663372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Oral</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3016498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dirty="0">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Écriture </a:t>
            </a:r>
          </a:p>
        </p:txBody>
      </p:sp>
    </p:spTree>
    <p:extLst>
      <p:ext uri="{BB962C8B-B14F-4D97-AF65-F5344CB8AC3E}">
        <p14:creationId xmlns:p14="http://schemas.microsoft.com/office/powerpoint/2010/main" val="3570862582"/>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958958578"/>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689153"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1918467899"/>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397822"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725773"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a:t>
            </a:r>
          </a:p>
        </p:txBody>
      </p:sp>
    </p:spTree>
    <p:extLst>
      <p:ext uri="{BB962C8B-B14F-4D97-AF65-F5344CB8AC3E}">
        <p14:creationId xmlns:p14="http://schemas.microsoft.com/office/powerpoint/2010/main" val="164819829"/>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3DAA0F-561D-4310-B270-430A07023EF2}" type="datetimeFigureOut">
              <a:rPr lang="fr-MA" smtClean="0"/>
              <a:t>18/05/2026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82A17E-933F-427E-A2DA-D7EA2E9E76C5}" type="slidenum">
              <a:rPr lang="fr-MA" smtClean="0"/>
              <a:t>‹N°›</a:t>
            </a:fld>
            <a:endParaRPr lang="fr-MA"/>
          </a:p>
        </p:txBody>
      </p:sp>
    </p:spTree>
    <p:extLst>
      <p:ext uri="{BB962C8B-B14F-4D97-AF65-F5344CB8AC3E}">
        <p14:creationId xmlns:p14="http://schemas.microsoft.com/office/powerpoint/2010/main" val="2970724656"/>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59.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media/media2.mp4"/><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slideLayout" Target="../slideLayouts/slideLayout113.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1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1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2.png"/><Relationship Id="rId5" Type="http://schemas.openxmlformats.org/officeDocument/2006/relationships/image" Target="../media/image31.gif"/><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png"/><Relationship Id="rId1" Type="http://schemas.openxmlformats.org/officeDocument/2006/relationships/slideLayout" Target="../slideLayouts/slideLayout113.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5.png"/><Relationship Id="rId1" Type="http://schemas.openxmlformats.org/officeDocument/2006/relationships/slideLayout" Target="../slideLayouts/slideLayout113.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12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18.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customXml" Target="../ink/ink1.xml"/><Relationship Id="rId1" Type="http://schemas.openxmlformats.org/officeDocument/2006/relationships/slideLayout" Target="../slideLayouts/slideLayout136.xml"/><Relationship Id="rId6" Type="http://schemas.openxmlformats.org/officeDocument/2006/relationships/image" Target="../media/image15.png"/><Relationship Id="rId5" Type="http://schemas.openxmlformats.org/officeDocument/2006/relationships/image" Target="../media/image390.png"/><Relationship Id="rId4" Type="http://schemas.openxmlformats.org/officeDocument/2006/relationships/customXml" Target="../ink/ink2.xml"/></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6.xml"/><Relationship Id="rId2" Type="http://schemas.openxmlformats.org/officeDocument/2006/relationships/customXml" Target="../ink/ink3.xml"/><Relationship Id="rId1" Type="http://schemas.openxmlformats.org/officeDocument/2006/relationships/slideLayout" Target="../slideLayouts/slideLayout136.xml"/><Relationship Id="rId6" Type="http://schemas.openxmlformats.org/officeDocument/2006/relationships/customXml" Target="../ink/ink5.xml"/><Relationship Id="rId5" Type="http://schemas.openxmlformats.org/officeDocument/2006/relationships/image" Target="../media/image360.png"/><Relationship Id="rId4" Type="http://schemas.openxmlformats.org/officeDocument/2006/relationships/customXml" Target="../ink/ink4.xml"/></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136.xml"/><Relationship Id="rId6" Type="http://schemas.openxmlformats.org/officeDocument/2006/relationships/customXml" Target="../ink/ink9.xml"/><Relationship Id="rId5" Type="http://schemas.openxmlformats.org/officeDocument/2006/relationships/image" Target="../media/image360.png"/><Relationship Id="rId4" Type="http://schemas.openxmlformats.org/officeDocument/2006/relationships/customXml" Target="../ink/ink8.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14.xml"/><Relationship Id="rId2" Type="http://schemas.openxmlformats.org/officeDocument/2006/relationships/customXml" Target="../ink/ink11.xml"/><Relationship Id="rId1" Type="http://schemas.openxmlformats.org/officeDocument/2006/relationships/slideLayout" Target="../slideLayouts/slideLayout136.xml"/><Relationship Id="rId6" Type="http://schemas.openxmlformats.org/officeDocument/2006/relationships/customXml" Target="../ink/ink13.xml"/><Relationship Id="rId5" Type="http://schemas.openxmlformats.org/officeDocument/2006/relationships/image" Target="../media/image360.png"/><Relationship Id="rId4" Type="http://schemas.openxmlformats.org/officeDocument/2006/relationships/customXml" Target="../ink/ink12.xml"/></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18.xml"/><Relationship Id="rId2" Type="http://schemas.openxmlformats.org/officeDocument/2006/relationships/customXml" Target="../ink/ink15.xml"/><Relationship Id="rId1" Type="http://schemas.openxmlformats.org/officeDocument/2006/relationships/slideLayout" Target="../slideLayouts/slideLayout136.xml"/><Relationship Id="rId6" Type="http://schemas.openxmlformats.org/officeDocument/2006/relationships/customXml" Target="../ink/ink17.xml"/><Relationship Id="rId5" Type="http://schemas.openxmlformats.org/officeDocument/2006/relationships/image" Target="../media/image360.png"/><Relationship Id="rId4" Type="http://schemas.openxmlformats.org/officeDocument/2006/relationships/customXml" Target="../ink/ink16.xml"/></Relationships>
</file>

<file path=ppt/slides/_rels/slide2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22.xml"/><Relationship Id="rId2" Type="http://schemas.openxmlformats.org/officeDocument/2006/relationships/customXml" Target="../ink/ink19.xml"/><Relationship Id="rId1" Type="http://schemas.openxmlformats.org/officeDocument/2006/relationships/slideLayout" Target="../slideLayouts/slideLayout136.xml"/><Relationship Id="rId6" Type="http://schemas.openxmlformats.org/officeDocument/2006/relationships/customXml" Target="../ink/ink21.xml"/><Relationship Id="rId5" Type="http://schemas.openxmlformats.org/officeDocument/2006/relationships/image" Target="../media/image360.png"/><Relationship Id="rId4" Type="http://schemas.openxmlformats.org/officeDocument/2006/relationships/customXml" Target="../ink/ink20.xml"/></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26.xml"/><Relationship Id="rId2" Type="http://schemas.openxmlformats.org/officeDocument/2006/relationships/customXml" Target="../ink/ink23.xml"/><Relationship Id="rId1" Type="http://schemas.openxmlformats.org/officeDocument/2006/relationships/slideLayout" Target="../slideLayouts/slideLayout136.xml"/><Relationship Id="rId6" Type="http://schemas.openxmlformats.org/officeDocument/2006/relationships/customXml" Target="../ink/ink25.xml"/><Relationship Id="rId5" Type="http://schemas.openxmlformats.org/officeDocument/2006/relationships/image" Target="../media/image360.png"/><Relationship Id="rId4" Type="http://schemas.openxmlformats.org/officeDocument/2006/relationships/customXml" Target="../ink/ink24.xml"/></Relationships>
</file>

<file path=ppt/slides/_rels/slide25.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customXml" Target="../ink/ink27.xml"/><Relationship Id="rId1" Type="http://schemas.openxmlformats.org/officeDocument/2006/relationships/slideLayout" Target="../slideLayouts/slideLayout136.xml"/><Relationship Id="rId6" Type="http://schemas.openxmlformats.org/officeDocument/2006/relationships/image" Target="../media/image15.png"/><Relationship Id="rId5" Type="http://schemas.openxmlformats.org/officeDocument/2006/relationships/image" Target="../media/image360.png"/><Relationship Id="rId4" Type="http://schemas.openxmlformats.org/officeDocument/2006/relationships/customXml" Target="../ink/ink28.xml"/></Relationships>
</file>

<file path=ppt/slides/_rels/slide2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0.png"/><Relationship Id="rId7" Type="http://schemas.openxmlformats.org/officeDocument/2006/relationships/customXml" Target="../ink/ink32.xml"/><Relationship Id="rId2" Type="http://schemas.openxmlformats.org/officeDocument/2006/relationships/customXml" Target="../ink/ink29.xml"/><Relationship Id="rId1" Type="http://schemas.openxmlformats.org/officeDocument/2006/relationships/slideLayout" Target="../slideLayouts/slideLayout136.xml"/><Relationship Id="rId6" Type="http://schemas.openxmlformats.org/officeDocument/2006/relationships/customXml" Target="../ink/ink31.xml"/><Relationship Id="rId5" Type="http://schemas.openxmlformats.org/officeDocument/2006/relationships/image" Target="../media/image360.png"/><Relationship Id="rId4" Type="http://schemas.openxmlformats.org/officeDocument/2006/relationships/customXml" Target="../ink/ink30.xml"/></Relationships>
</file>

<file path=ppt/slides/_rels/slide2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36.xml"/><Relationship Id="rId2" Type="http://schemas.openxmlformats.org/officeDocument/2006/relationships/customXml" Target="../ink/ink33.xml"/><Relationship Id="rId1" Type="http://schemas.openxmlformats.org/officeDocument/2006/relationships/slideLayout" Target="../slideLayouts/slideLayout136.xml"/><Relationship Id="rId6" Type="http://schemas.openxmlformats.org/officeDocument/2006/relationships/customXml" Target="../ink/ink35.xml"/><Relationship Id="rId5" Type="http://schemas.openxmlformats.org/officeDocument/2006/relationships/image" Target="../media/image360.png"/><Relationship Id="rId4" Type="http://schemas.openxmlformats.org/officeDocument/2006/relationships/customXml" Target="../ink/ink34.xml"/></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0.png"/><Relationship Id="rId7" Type="http://schemas.openxmlformats.org/officeDocument/2006/relationships/customXml" Target="../ink/ink40.xml"/><Relationship Id="rId2" Type="http://schemas.openxmlformats.org/officeDocument/2006/relationships/customXml" Target="../ink/ink37.xml"/><Relationship Id="rId1" Type="http://schemas.openxmlformats.org/officeDocument/2006/relationships/slideLayout" Target="../slideLayouts/slideLayout136.xml"/><Relationship Id="rId6" Type="http://schemas.openxmlformats.org/officeDocument/2006/relationships/customXml" Target="../ink/ink39.xml"/><Relationship Id="rId5" Type="http://schemas.openxmlformats.org/officeDocument/2006/relationships/image" Target="../media/image360.png"/><Relationship Id="rId4" Type="http://schemas.openxmlformats.org/officeDocument/2006/relationships/customXml" Target="../ink/ink38.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136.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8" Type="http://schemas.openxmlformats.org/officeDocument/2006/relationships/image" Target="../media/image36.png"/><Relationship Id="rId7" Type="http://schemas.openxmlformats.org/officeDocument/2006/relationships/image" Target="../media/image230.png"/><Relationship Id="rId2" Type="http://schemas.openxmlformats.org/officeDocument/2006/relationships/customXml" Target="../ink/ink41.xml"/><Relationship Id="rId1" Type="http://schemas.openxmlformats.org/officeDocument/2006/relationships/slideLayout" Target="../slideLayouts/slideLayout93.xml"/><Relationship Id="rId6" Type="http://schemas.openxmlformats.org/officeDocument/2006/relationships/customXml" Target="../ink/ink42.xml"/><Relationship Id="rId5" Type="http://schemas.openxmlformats.org/officeDocument/2006/relationships/image" Target="../media/image220.png"/><Relationship Id="rId9"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customXml" Target="../ink/ink43.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44.xml"/></Relationships>
</file>

<file path=ppt/slides/_rels/slide3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93.xml"/><Relationship Id="rId7" Type="http://schemas.openxmlformats.org/officeDocument/2006/relationships/image" Target="../media/image4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46.xml"/><Relationship Id="rId11" Type="http://schemas.openxmlformats.org/officeDocument/2006/relationships/image" Target="../media/image38.png"/><Relationship Id="rId5" Type="http://schemas.openxmlformats.org/officeDocument/2006/relationships/image" Target="../media/image47.png"/><Relationship Id="rId10" Type="http://schemas.openxmlformats.org/officeDocument/2006/relationships/image" Target="../media/image37.png"/><Relationship Id="rId4" Type="http://schemas.openxmlformats.org/officeDocument/2006/relationships/customXml" Target="../ink/ink45.xml"/><Relationship Id="rId9" Type="http://schemas.openxmlformats.org/officeDocument/2006/relationships/image" Target="../media/image31.gif"/></Relationships>
</file>

<file path=ppt/slides/_rels/slide3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93.xml"/><Relationship Id="rId7" Type="http://schemas.openxmlformats.org/officeDocument/2006/relationships/image" Target="../media/image40.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customXml" Target="../ink/ink48.xml"/><Relationship Id="rId11" Type="http://schemas.openxmlformats.org/officeDocument/2006/relationships/image" Target="../media/image38.png"/><Relationship Id="rId5" Type="http://schemas.openxmlformats.org/officeDocument/2006/relationships/image" Target="../media/image39.png"/><Relationship Id="rId10" Type="http://schemas.openxmlformats.org/officeDocument/2006/relationships/image" Target="../media/image37.png"/><Relationship Id="rId4" Type="http://schemas.openxmlformats.org/officeDocument/2006/relationships/customXml" Target="../ink/ink47.xml"/><Relationship Id="rId9" Type="http://schemas.openxmlformats.org/officeDocument/2006/relationships/image" Target="../media/image31.gif"/></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customXml" Target="../ink/ink49.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50.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customXml" Target="../ink/ink51.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2.png"/><Relationship Id="rId4" Type="http://schemas.openxmlformats.org/officeDocument/2006/relationships/customXml" Target="../ink/ink52.xml"/></Relationships>
</file>

<file path=ppt/slides/_rels/slide38.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customXml" Target="../ink/ink53.xml"/><Relationship Id="rId1" Type="http://schemas.openxmlformats.org/officeDocument/2006/relationships/slideLayout" Target="../slideLayouts/slideLayout93.xml"/><Relationship Id="rId6" Type="http://schemas.openxmlformats.org/officeDocument/2006/relationships/image" Target="../media/image17.png"/><Relationship Id="rId5" Type="http://schemas.openxmlformats.org/officeDocument/2006/relationships/image" Target="../media/image391.png"/><Relationship Id="rId4" Type="http://schemas.openxmlformats.org/officeDocument/2006/relationships/customXml" Target="../ink/ink54.xml"/></Relationships>
</file>

<file path=ppt/slides/_rels/slide39.xml.rels><?xml version="1.0" encoding="UTF-8" standalone="yes"?>
<Relationships xmlns="http://schemas.openxmlformats.org/package/2006/relationships"><Relationship Id="rId8" Type="http://schemas.openxmlformats.org/officeDocument/2006/relationships/image" Target="../media/image43.png"/><Relationship Id="rId7" Type="http://schemas.openxmlformats.org/officeDocument/2006/relationships/image" Target="../media/image17.png"/><Relationship Id="rId2" Type="http://schemas.openxmlformats.org/officeDocument/2006/relationships/customXml" Target="../ink/ink55.xml"/><Relationship Id="rId1" Type="http://schemas.openxmlformats.org/officeDocument/2006/relationships/slideLayout" Target="../slideLayouts/slideLayout93.xml"/><Relationship Id="rId6" Type="http://schemas.openxmlformats.org/officeDocument/2006/relationships/image" Target="../media/image391.png"/><Relationship Id="rId5" Type="http://schemas.openxmlformats.org/officeDocument/2006/relationships/customXml" Target="../ink/ink56.xml"/><Relationship Id="rId4" Type="http://schemas.openxmlformats.org/officeDocument/2006/relationships/image" Target="../media/image381.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21.png"/><Relationship Id="rId2" Type="http://schemas.openxmlformats.org/officeDocument/2006/relationships/customXml" Target="../ink/ink57.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51.png"/><Relationship Id="rId4" Type="http://schemas.openxmlformats.org/officeDocument/2006/relationships/customXml" Target="../ink/ink58.xml"/></Relationships>
</file>

<file path=ppt/slides/_rels/slide4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6.png"/><Relationship Id="rId7" Type="http://schemas.openxmlformats.org/officeDocument/2006/relationships/image" Target="../media/image44.png"/><Relationship Id="rId2" Type="http://schemas.openxmlformats.org/officeDocument/2006/relationships/customXml" Target="../ink/ink59.xml"/><Relationship Id="rId1" Type="http://schemas.openxmlformats.org/officeDocument/2006/relationships/slideLayout" Target="../slideLayouts/slideLayout93.xml"/><Relationship Id="rId6" Type="http://schemas.openxmlformats.org/officeDocument/2006/relationships/image" Target="../media/image15.png"/><Relationship Id="rId5" Type="http://schemas.openxmlformats.org/officeDocument/2006/relationships/image" Target="../media/image470.png"/><Relationship Id="rId4" Type="http://schemas.openxmlformats.org/officeDocument/2006/relationships/customXml" Target="../ink/ink60.xml"/></Relationships>
</file>

<file path=ppt/slides/_rels/slide42.xml.rels><?xml version="1.0" encoding="UTF-8" standalone="yes"?>
<Relationships xmlns="http://schemas.openxmlformats.org/package/2006/relationships"><Relationship Id="rId8" Type="http://schemas.openxmlformats.org/officeDocument/2006/relationships/image" Target="../media/image45.png"/><Relationship Id="rId7" Type="http://schemas.openxmlformats.org/officeDocument/2006/relationships/image" Target="../media/image15.png"/><Relationship Id="rId2" Type="http://schemas.openxmlformats.org/officeDocument/2006/relationships/customXml" Target="../ink/ink61.xml"/><Relationship Id="rId1" Type="http://schemas.openxmlformats.org/officeDocument/2006/relationships/slideLayout" Target="../slideLayouts/slideLayout93.xml"/><Relationship Id="rId6" Type="http://schemas.openxmlformats.org/officeDocument/2006/relationships/image" Target="../media/image470.png"/><Relationship Id="rId5" Type="http://schemas.openxmlformats.org/officeDocument/2006/relationships/customXml" Target="../ink/ink62.xm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85.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9.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40C44A04-A31D-CEFB-B2E0-505CA0D751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5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879213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ED4498D7-9F52-BED1-DF2E-1B4C0D0499D1}"/>
              </a:ext>
            </a:extLst>
          </p:cNvPr>
          <p:cNvSpPr>
            <a:spLocks noGrp="1"/>
          </p:cNvSpPr>
          <p:nvPr>
            <p:ph type="title"/>
          </p:nvPr>
        </p:nvSpPr>
        <p:spPr>
          <a:xfrm>
            <a:off x="628650" y="1553287"/>
            <a:ext cx="7886700" cy="720000"/>
          </a:xfrm>
        </p:spPr>
        <p:txBody>
          <a:bodyPr/>
          <a:lstStyle/>
          <a:p>
            <a:r>
              <a:rPr lang="fr-MA" dirty="0"/>
              <a:t>Contenu de la semaine </a:t>
            </a:r>
          </a:p>
        </p:txBody>
      </p:sp>
      <p:grpSp>
        <p:nvGrpSpPr>
          <p:cNvPr id="7" name="Groupe 6">
            <a:extLst>
              <a:ext uri="{FF2B5EF4-FFF2-40B4-BE49-F238E27FC236}">
                <a16:creationId xmlns:a16="http://schemas.microsoft.com/office/drawing/2014/main" id="{805D767A-9EFE-FEAB-F3CF-FBF69DF01BAE}"/>
              </a:ext>
            </a:extLst>
          </p:cNvPr>
          <p:cNvGrpSpPr/>
          <p:nvPr/>
        </p:nvGrpSpPr>
        <p:grpSpPr>
          <a:xfrm>
            <a:off x="2959621" y="0"/>
            <a:ext cx="2902163" cy="1096802"/>
            <a:chOff x="2911496" y="0"/>
            <a:chExt cx="2902163" cy="1096802"/>
          </a:xfrm>
        </p:grpSpPr>
        <p:sp>
          <p:nvSpPr>
            <p:cNvPr id="8" name="Rectangle 7">
              <a:extLst>
                <a:ext uri="{FF2B5EF4-FFF2-40B4-BE49-F238E27FC236}">
                  <a16:creationId xmlns:a16="http://schemas.microsoft.com/office/drawing/2014/main" id="{A0AB9411-714D-2CEC-1384-CBB9F53E485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4F2278-00B9-26FC-E97C-CA889A3A244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re 53">
              <a:extLst>
                <a:ext uri="{FF2B5EF4-FFF2-40B4-BE49-F238E27FC236}">
                  <a16:creationId xmlns:a16="http://schemas.microsoft.com/office/drawing/2014/main" id="{703D642C-BBF2-7E53-9C9A-578D6616A97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4" name="Image 3">
            <a:extLst>
              <a:ext uri="{FF2B5EF4-FFF2-40B4-BE49-F238E27FC236}">
                <a16:creationId xmlns:a16="http://schemas.microsoft.com/office/drawing/2014/main" id="{12F64DF0-628C-F5C6-419D-E7FB2E1483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570" y="2808170"/>
            <a:ext cx="1612379" cy="2473166"/>
          </a:xfrm>
          <a:prstGeom prst="rect">
            <a:avLst/>
          </a:prstGeom>
        </p:spPr>
      </p:pic>
      <p:pic>
        <p:nvPicPr>
          <p:cNvPr id="11" name="Image 10">
            <a:extLst>
              <a:ext uri="{FF2B5EF4-FFF2-40B4-BE49-F238E27FC236}">
                <a16:creationId xmlns:a16="http://schemas.microsoft.com/office/drawing/2014/main" id="{F7EC849F-65F4-DE40-9DD4-11B5B2DE6F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6587" y="2808170"/>
            <a:ext cx="1612379" cy="2473166"/>
          </a:xfrm>
          <a:prstGeom prst="rect">
            <a:avLst/>
          </a:prstGeom>
        </p:spPr>
      </p:pic>
      <p:pic>
        <p:nvPicPr>
          <p:cNvPr id="17" name="Image 16">
            <a:extLst>
              <a:ext uri="{FF2B5EF4-FFF2-40B4-BE49-F238E27FC236}">
                <a16:creationId xmlns:a16="http://schemas.microsoft.com/office/drawing/2014/main" id="{2FFE5AF9-7EAB-0ED2-B89D-77290E7E18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6180" y="2808170"/>
            <a:ext cx="1612379" cy="2473166"/>
          </a:xfrm>
          <a:prstGeom prst="rect">
            <a:avLst/>
          </a:prstGeom>
        </p:spPr>
      </p:pic>
      <p:pic>
        <p:nvPicPr>
          <p:cNvPr id="19" name="Image 18">
            <a:extLst>
              <a:ext uri="{FF2B5EF4-FFF2-40B4-BE49-F238E27FC236}">
                <a16:creationId xmlns:a16="http://schemas.microsoft.com/office/drawing/2014/main" id="{125627B3-540F-4C27-4E1F-3DD9358123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9432" y="2808170"/>
            <a:ext cx="1612379" cy="2473166"/>
          </a:xfrm>
          <a:prstGeom prst="rect">
            <a:avLst/>
          </a:prstGeom>
        </p:spPr>
      </p:pic>
      <p:pic>
        <p:nvPicPr>
          <p:cNvPr id="21" name="Image 20">
            <a:extLst>
              <a:ext uri="{FF2B5EF4-FFF2-40B4-BE49-F238E27FC236}">
                <a16:creationId xmlns:a16="http://schemas.microsoft.com/office/drawing/2014/main" id="{20528E3C-FD3E-C6E5-C684-3569B18290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82870" y="2808170"/>
            <a:ext cx="1612379" cy="2473166"/>
          </a:xfrm>
          <a:prstGeom prst="rect">
            <a:avLst/>
          </a:prstGeom>
        </p:spPr>
      </p:pic>
    </p:spTree>
    <p:extLst>
      <p:ext uri="{BB962C8B-B14F-4D97-AF65-F5344CB8AC3E}">
        <p14:creationId xmlns:p14="http://schemas.microsoft.com/office/powerpoint/2010/main" val="221897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50" descr="Une image contenant Rectangle, conception&#10;&#10;Le contenu généré par l’IA peut être incorrect.">
            <a:extLst>
              <a:ext uri="{FF2B5EF4-FFF2-40B4-BE49-F238E27FC236}">
                <a16:creationId xmlns:a16="http://schemas.microsoft.com/office/drawing/2014/main" id="{C85AE0FC-9C7B-458D-731F-6EF7D01F7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5640" y="3429000"/>
            <a:ext cx="3831420" cy="136201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2131462"/>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187946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628649" y="5292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844649" y="5040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4915350" y="234975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Lecture –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7A7A7A"/>
                </a:solidFill>
                <a:effectLst/>
                <a:uLnTx/>
                <a:uFillTx/>
                <a:latin typeface="Dosis SemiBold" pitchFamily="2" charset="0"/>
                <a:ea typeface="+mn-ea"/>
                <a:cs typeface="+mn-cs"/>
              </a:rPr>
              <a:t>Écriture – Phrases</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44649" y="3916605"/>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51350" y="38908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Compréhension de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Écriture – Phrases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10" name="Organigramme : Terminateur 9">
            <a:extLst>
              <a:ext uri="{FF2B5EF4-FFF2-40B4-BE49-F238E27FC236}">
                <a16:creationId xmlns:a16="http://schemas.microsoft.com/office/drawing/2014/main" id="{62AFBE96-6D58-CF0A-14F1-9A0AB1FC361F}"/>
              </a:ext>
            </a:extLst>
          </p:cNvPr>
          <p:cNvSpPr/>
          <p:nvPr/>
        </p:nvSpPr>
        <p:spPr>
          <a:xfrm>
            <a:off x="5019493" y="340657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5</a:t>
            </a:r>
          </a:p>
        </p:txBody>
      </p:sp>
      <p:sp>
        <p:nvSpPr>
          <p:cNvPr id="2" name="Espace réservé du texte 5">
            <a:extLst>
              <a:ext uri="{FF2B5EF4-FFF2-40B4-BE49-F238E27FC236}">
                <a16:creationId xmlns:a16="http://schemas.microsoft.com/office/drawing/2014/main" id="{0D56B172-1195-985E-86B9-D95FAEBDB8BE}"/>
              </a:ext>
            </a:extLst>
          </p:cNvPr>
          <p:cNvSpPr txBox="1">
            <a:spLocks/>
          </p:cNvSpPr>
          <p:nvPr/>
        </p:nvSpPr>
        <p:spPr>
          <a:xfrm>
            <a:off x="864000" y="550800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Écrit – Point de langue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5" name="Titre 30">
            <a:extLst>
              <a:ext uri="{FF2B5EF4-FFF2-40B4-BE49-F238E27FC236}">
                <a16:creationId xmlns:a16="http://schemas.microsoft.com/office/drawing/2014/main" id="{3A62F5C4-B38E-F186-259E-EA60FEA96BA0}"/>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3" name="Groupe 2">
            <a:extLst>
              <a:ext uri="{FF2B5EF4-FFF2-40B4-BE49-F238E27FC236}">
                <a16:creationId xmlns:a16="http://schemas.microsoft.com/office/drawing/2014/main" id="{12DF38F5-C0DA-A36F-337B-527EC6D85F6B}"/>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62F38EC9-5BCA-A7F3-C479-6B1FD2937AF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C917B273-259F-FF9B-189B-5D919532C7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8BF125DD-36A8-6481-1294-6A2E37F96FF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2936764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473BA22-D869-734A-7B4D-1403F501901C}"/>
              </a:ext>
            </a:extLst>
          </p:cNvPr>
          <p:cNvPicPr>
            <a:picLocks noChangeAspect="1"/>
          </p:cNvPicPr>
          <p:nvPr/>
        </p:nvPicPr>
        <p:blipFill>
          <a:blip r:embed="rId2"/>
          <a:srcRect l="1542" t="8381" r="3284" b="18195"/>
          <a:stretch>
            <a:fillRect/>
          </a:stretch>
        </p:blipFill>
        <p:spPr>
          <a:xfrm>
            <a:off x="1448602" y="2073208"/>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Comprendre un texte</a:t>
            </a:r>
            <a:r>
              <a:rPr lang="fr-FR" sz="1400" dirty="0"/>
              <a:t>.</a:t>
            </a:r>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Écrire des phrases.</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21199" y="2162541"/>
            <a:ext cx="2350801" cy="338554"/>
          </a:xfrm>
          <a:prstGeom prst="rect">
            <a:avLst/>
          </a:prstGeom>
          <a:noFill/>
        </p:spPr>
        <p:txBody>
          <a:bodyPr wrap="square" rtlCol="0">
            <a:spAutoFit/>
          </a:bodyPr>
          <a:lstStyle/>
          <a:p>
            <a:r>
              <a:rPr lang="fr-MA" sz="1600" dirty="0">
                <a:solidFill>
                  <a:srgbClr val="424D7B"/>
                </a:solidFill>
                <a:latin typeface="Dosis ExtraBold" pitchFamily="2" charset="0"/>
              </a:rPr>
              <a:t>1.  Prise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1944492" y="2607494"/>
            <a:ext cx="5617198"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Prendre la parole pour parler de ce qu’on va faire le weekend prochain, avec qui on ira en excursion, de ce qu’on aura dimanche prochain et à quelle heure on ira au stade.</a:t>
            </a:r>
          </a:p>
        </p:txBody>
      </p:sp>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200" dirty="0"/>
              <a:t>Plan de la séance 5</a:t>
            </a:r>
          </a:p>
        </p:txBody>
      </p:sp>
      <p:grpSp>
        <p:nvGrpSpPr>
          <p:cNvPr id="2" name="Groupe 1">
            <a:extLst>
              <a:ext uri="{FF2B5EF4-FFF2-40B4-BE49-F238E27FC236}">
                <a16:creationId xmlns:a16="http://schemas.microsoft.com/office/drawing/2014/main" id="{C423D451-1907-A573-C8FB-AD8AFFFD8EC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AD5DDEE-348F-CD58-BBF8-05D44BD5ABF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11F10EC1-68BA-4D60-5D3C-5D10D3839EE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CE2A1C11-7711-631D-3DAF-3EDC7D35CF6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8" name="Espace réservé pour une image  13" descr="Une image contenant horloge, cercle, symbole, Police&#10;&#10;Le contenu généré par l’IA peut être incorrect.">
            <a:extLst>
              <a:ext uri="{FF2B5EF4-FFF2-40B4-BE49-F238E27FC236}">
                <a16:creationId xmlns:a16="http://schemas.microsoft.com/office/drawing/2014/main" id="{4ED3811F-732C-FA60-DCB3-8990F9D83D89}"/>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1930910"/>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8" name="Nada-Wave">
            <a:hlinkClick r:id="" action="ppaction://media"/>
            <a:extLst>
              <a:ext uri="{FF2B5EF4-FFF2-40B4-BE49-F238E27FC236}">
                <a16:creationId xmlns:a16="http://schemas.microsoft.com/office/drawing/2014/main" id="{46B6250D-9536-295E-F7DB-CBFF746EE15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10" name="majd_wave">
            <a:hlinkClick r:id="" action="ppaction://media"/>
            <a:extLst>
              <a:ext uri="{FF2B5EF4-FFF2-40B4-BE49-F238E27FC236}">
                <a16:creationId xmlns:a16="http://schemas.microsoft.com/office/drawing/2014/main" id="{EAE3F6D3-15A3-8E7A-6CE9-CF30B5B4975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2" name="Image 1">
            <a:extLst>
              <a:ext uri="{FF2B5EF4-FFF2-40B4-BE49-F238E27FC236}">
                <a16:creationId xmlns:a16="http://schemas.microsoft.com/office/drawing/2014/main" id="{6AC812C0-4391-6BD4-D6AE-3BC31116F3F9}"/>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8"/>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8"/>
                </p:tgtEl>
              </p:cMediaNode>
            </p:video>
            <p:video>
              <p:cMediaNode vol="80000">
                <p:cTn id="10" fill="hold" display="0">
                  <p:stCondLst>
                    <p:cond delay="indefinite"/>
                  </p:stCondLst>
                </p:cTn>
                <p:tgtEl>
                  <p:spTgt spid="10"/>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F4BB8375-101F-4E97-1AB7-D8ADFA8B2E79}"/>
              </a:ext>
            </a:extLst>
          </p:cNvPr>
          <p:cNvSpPr>
            <a:spLocks noGrp="1"/>
          </p:cNvSpPr>
          <p:nvPr>
            <p:ph type="title"/>
          </p:nvPr>
        </p:nvSpPr>
        <p:spPr>
          <a:xfrm>
            <a:off x="1699950" y="784580"/>
            <a:ext cx="7196170" cy="612000"/>
          </a:xfrm>
        </p:spPr>
        <p:txBody>
          <a:bodyPr>
            <a:normAutofit fontScale="90000"/>
          </a:bodyPr>
          <a:lstStyle/>
          <a:p>
            <a:pPr lvl="0" defTabSz="914400">
              <a:lnSpc>
                <a:spcPct val="100000"/>
              </a:lnSpc>
              <a:spcBef>
                <a:spcPts val="0"/>
              </a:spcBef>
              <a:defRPr/>
            </a:pPr>
            <a:r>
              <a:rPr lang="fr-FR" dirty="0">
                <a:solidFill>
                  <a:prstClr val="black">
                    <a:lumMod val="65000"/>
                    <a:lumOff val="35000"/>
                  </a:prstClr>
                </a:solidFill>
                <a:latin typeface="Dosis Medium" pitchFamily="2" charset="0"/>
              </a:rPr>
              <a:t>Aujourd’hui, nous allons apprendre à</a:t>
            </a:r>
            <a:r>
              <a:rPr lang="fr-FR" dirty="0">
                <a:solidFill>
                  <a:schemeClr val="tx1">
                    <a:lumMod val="65000"/>
                    <a:lumOff val="35000"/>
                  </a:schemeClr>
                </a:solidFill>
                <a:latin typeface="Dosis Medium" pitchFamily="2" charset="0"/>
              </a:rPr>
              <a:t> parler de ce qu’on va faire le weekend prochain, avec qui on ira en excursion, de ce qu’on aura dimanche prochain et à quelle heure on ira au stade.</a:t>
            </a:r>
            <a:endParaRPr lang="fr-FR" dirty="0">
              <a:solidFill>
                <a:prstClr val="black">
                  <a:lumMod val="65000"/>
                  <a:lumOff val="35000"/>
                </a:prstClr>
              </a:solidFill>
              <a:latin typeface="Dosis Medium" pitchFamily="2" charset="0"/>
            </a:endParaRPr>
          </a:p>
        </p:txBody>
      </p:sp>
      <p:pic>
        <p:nvPicPr>
          <p:cNvPr id="17" name="Image 16">
            <a:extLst>
              <a:ext uri="{FF2B5EF4-FFF2-40B4-BE49-F238E27FC236}">
                <a16:creationId xmlns:a16="http://schemas.microsoft.com/office/drawing/2014/main" id="{5A70603A-90B1-245A-488B-144E9E9C2374}"/>
              </a:ext>
            </a:extLst>
          </p:cNvPr>
          <p:cNvPicPr>
            <a:picLocks noChangeAspect="1"/>
          </p:cNvPicPr>
          <p:nvPr/>
        </p:nvPicPr>
        <p:blipFill>
          <a:blip r:embed="rId2"/>
          <a:stretch>
            <a:fillRect/>
          </a:stretch>
        </p:blipFill>
        <p:spPr>
          <a:xfrm>
            <a:off x="129325" y="554086"/>
            <a:ext cx="1152244" cy="1072989"/>
          </a:xfrm>
          <a:prstGeom prst="rect">
            <a:avLst/>
          </a:prstGeom>
        </p:spPr>
      </p:pic>
      <p:pic>
        <p:nvPicPr>
          <p:cNvPr id="18" name="Image 17">
            <a:extLst>
              <a:ext uri="{FF2B5EF4-FFF2-40B4-BE49-F238E27FC236}">
                <a16:creationId xmlns:a16="http://schemas.microsoft.com/office/drawing/2014/main" id="{ED2985C7-5C88-A236-E8E3-DED05B91D63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33370" y="702310"/>
            <a:ext cx="857816" cy="857816"/>
          </a:xfrm>
        </p:spPr>
      </p:pic>
      <p:sp>
        <p:nvSpPr>
          <p:cNvPr id="5" name="Titre 8">
            <a:extLst>
              <a:ext uri="{FF2B5EF4-FFF2-40B4-BE49-F238E27FC236}">
                <a16:creationId xmlns:a16="http://schemas.microsoft.com/office/drawing/2014/main" id="{79CD3307-7E5A-5469-12FA-4179D2DCFE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i="1" dirty="0">
                <a:solidFill>
                  <a:prstClr val="black">
                    <a:lumMod val="65000"/>
                    <a:lumOff val="35000"/>
                  </a:prstClr>
                </a:solidFill>
                <a:latin typeface="Dosis Medium" pitchFamily="2" charset="0"/>
              </a:rPr>
              <a:t>Lecture de la vidéo.</a:t>
            </a:r>
            <a:endParaRPr lang="fr-FR" i="1" dirty="0">
              <a:solidFill>
                <a:prstClr val="black">
                  <a:lumMod val="65000"/>
                  <a:lumOff val="35000"/>
                </a:prstClr>
              </a:solidFill>
              <a:latin typeface="Dosis Medium" pitchFamily="2" charset="0"/>
            </a:endParaRPr>
          </a:p>
        </p:txBody>
      </p:sp>
      <p:pic>
        <p:nvPicPr>
          <p:cNvPr id="7" name="Image 6" descr="Une image contenant noir, obscurité&#10;&#10;Le contenu généré par l’IA peut être incorrect.">
            <a:extLst>
              <a:ext uri="{FF2B5EF4-FFF2-40B4-BE49-F238E27FC236}">
                <a16:creationId xmlns:a16="http://schemas.microsoft.com/office/drawing/2014/main" id="{F4588761-9A87-D056-933E-62D6830AD4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Prise de parole N4 SEM2 S5">
            <a:hlinkClick r:id="" action="ppaction://media"/>
            <a:extLst>
              <a:ext uri="{FF2B5EF4-FFF2-40B4-BE49-F238E27FC236}">
                <a16:creationId xmlns:a16="http://schemas.microsoft.com/office/drawing/2014/main" id="{7C16B1B6-A7DE-78A4-9CA5-8D664DFE135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62278" y="1970313"/>
            <a:ext cx="7440670" cy="4185377"/>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033" fill="hold"/>
                                        <p:tgtEl>
                                          <p:spTgt spid="2"/>
                                        </p:tgtEl>
                                      </p:cBhvr>
                                    </p:cmd>
                                  </p:childTnLst>
                                </p:cTn>
                              </p:par>
                            </p:childTnLst>
                          </p:cTn>
                        </p:par>
                        <p:par>
                          <p:cTn id="7" fill="hold">
                            <p:stCondLst>
                              <p:cond delay="71033"/>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574357" y="756000"/>
            <a:ext cx="7172077" cy="612000"/>
          </a:xfrm>
        </p:spPr>
        <p:txBody>
          <a:bodyPr>
            <a:normAutofit fontScale="90000"/>
          </a:bodyPr>
          <a:lstStyle/>
          <a:p>
            <a:r>
              <a:rPr lang="fr-FR" dirty="0">
                <a:solidFill>
                  <a:schemeClr val="tx1">
                    <a:lumMod val="65000"/>
                    <a:lumOff val="35000"/>
                  </a:schemeClr>
                </a:solidFill>
                <a:latin typeface="Dosis Medium" pitchFamily="2" charset="0"/>
              </a:rPr>
              <a:t>Maintenant, vous allez prendre la parole pour parler de ce que vous allez faire le weekend prochain, avec qui vous  irez en excursion, de ce que vous aurez dimanche prochain et à quelle heure vous irez au stade. On va le faire en 3 étapes. Soyez attentifs. </a:t>
            </a:r>
          </a:p>
        </p:txBody>
      </p:sp>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2"/>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3" name="Image 2">
            <a:extLst>
              <a:ext uri="{FF2B5EF4-FFF2-40B4-BE49-F238E27FC236}">
                <a16:creationId xmlns:a16="http://schemas.microsoft.com/office/drawing/2014/main" id="{DC1A4C36-8FE3-7329-81DF-4298F7530133}"/>
              </a:ext>
            </a:extLst>
          </p:cNvPr>
          <p:cNvPicPr>
            <a:picLocks noChangeAspect="1"/>
          </p:cNvPicPr>
          <p:nvPr/>
        </p:nvPicPr>
        <p:blipFill>
          <a:blip r:embed="rId4"/>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6581119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1 : Je vais vous expliquer la situation. </a:t>
            </a:r>
          </a:p>
        </p:txBody>
      </p:sp>
      <p:sp>
        <p:nvSpPr>
          <p:cNvPr id="15" name="Rectangle : coins arrondis 14">
            <a:extLst>
              <a:ext uri="{FF2B5EF4-FFF2-40B4-BE49-F238E27FC236}">
                <a16:creationId xmlns:a16="http://schemas.microsoft.com/office/drawing/2014/main" id="{BC5ECDFB-ABB3-0B75-3DA9-E28C179DB189}"/>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0C790EC-C14A-D2B5-73CE-3512A32E73BD}"/>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1</a:t>
            </a:r>
          </a:p>
        </p:txBody>
      </p:sp>
      <p:sp>
        <p:nvSpPr>
          <p:cNvPr id="17" name="Rectangle : coins arrondis 16">
            <a:extLst>
              <a:ext uri="{FF2B5EF4-FFF2-40B4-BE49-F238E27FC236}">
                <a16:creationId xmlns:a16="http://schemas.microsoft.com/office/drawing/2014/main" id="{ACFBA24D-68FE-67E4-AAED-0945524F4E2D}"/>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51C3CAA2-4F6F-B880-E598-DD75DB864578}"/>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2</a:t>
            </a:r>
          </a:p>
        </p:txBody>
      </p:sp>
      <p:sp>
        <p:nvSpPr>
          <p:cNvPr id="19" name="Rectangle : coins arrondis 18">
            <a:extLst>
              <a:ext uri="{FF2B5EF4-FFF2-40B4-BE49-F238E27FC236}">
                <a16:creationId xmlns:a16="http://schemas.microsoft.com/office/drawing/2014/main" id="{15BF7B58-381C-AD74-7914-5BD7FD86F381}"/>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94841068-607A-FFC9-FDED-1833F5D71747}"/>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Étape 3</a:t>
            </a:r>
          </a:p>
        </p:txBody>
      </p:sp>
      <p:pic>
        <p:nvPicPr>
          <p:cNvPr id="3" name="Image 2">
            <a:extLst>
              <a:ext uri="{FF2B5EF4-FFF2-40B4-BE49-F238E27FC236}">
                <a16:creationId xmlns:a16="http://schemas.microsoft.com/office/drawing/2014/main" id="{FFE18B7E-BB97-5F19-A315-C336C51B944B}"/>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11" name="Groupe 10">
            <a:extLst>
              <a:ext uri="{FF2B5EF4-FFF2-40B4-BE49-F238E27FC236}">
                <a16:creationId xmlns:a16="http://schemas.microsoft.com/office/drawing/2014/main" id="{A0CF2A9B-B5C5-622C-E1C0-0DDCE8E1CD8E}"/>
              </a:ext>
            </a:extLst>
          </p:cNvPr>
          <p:cNvGrpSpPr/>
          <p:nvPr/>
        </p:nvGrpSpPr>
        <p:grpSpPr>
          <a:xfrm>
            <a:off x="633453" y="2162168"/>
            <a:ext cx="8105029" cy="3513122"/>
            <a:chOff x="633453" y="2162168"/>
            <a:chExt cx="8105029" cy="3513122"/>
          </a:xfrm>
        </p:grpSpPr>
        <p:grpSp>
          <p:nvGrpSpPr>
            <p:cNvPr id="12" name="Groupe 11">
              <a:extLst>
                <a:ext uri="{FF2B5EF4-FFF2-40B4-BE49-F238E27FC236}">
                  <a16:creationId xmlns:a16="http://schemas.microsoft.com/office/drawing/2014/main" id="{801C6A33-3C54-1445-B7DF-9813A618566D}"/>
                </a:ext>
              </a:extLst>
            </p:cNvPr>
            <p:cNvGrpSpPr/>
            <p:nvPr/>
          </p:nvGrpSpPr>
          <p:grpSpPr>
            <a:xfrm>
              <a:off x="633453" y="2162168"/>
              <a:ext cx="7961286" cy="3513122"/>
              <a:chOff x="633453" y="2162168"/>
              <a:chExt cx="7961286" cy="3513122"/>
            </a:xfrm>
          </p:grpSpPr>
          <p:grpSp>
            <p:nvGrpSpPr>
              <p:cNvPr id="14" name="Groupe 13">
                <a:extLst>
                  <a:ext uri="{FF2B5EF4-FFF2-40B4-BE49-F238E27FC236}">
                    <a16:creationId xmlns:a16="http://schemas.microsoft.com/office/drawing/2014/main" id="{E0BC915F-EDD5-EC3E-55E7-D92506F590F9}"/>
                  </a:ext>
                </a:extLst>
              </p:cNvPr>
              <p:cNvGrpSpPr/>
              <p:nvPr/>
            </p:nvGrpSpPr>
            <p:grpSpPr>
              <a:xfrm>
                <a:off x="633453" y="2608305"/>
                <a:ext cx="7961286" cy="3066985"/>
                <a:chOff x="722523" y="2430268"/>
                <a:chExt cx="7961286" cy="3066985"/>
              </a:xfrm>
            </p:grpSpPr>
            <p:pic>
              <p:nvPicPr>
                <p:cNvPr id="22" name="Image 21">
                  <a:extLst>
                    <a:ext uri="{FF2B5EF4-FFF2-40B4-BE49-F238E27FC236}">
                      <a16:creationId xmlns:a16="http://schemas.microsoft.com/office/drawing/2014/main" id="{6996ECEE-DD39-2532-4B80-9394D343DEA6}"/>
                    </a:ext>
                  </a:extLst>
                </p:cNvPr>
                <p:cNvPicPr>
                  <a:picLocks noChangeAspect="1"/>
                </p:cNvPicPr>
                <p:nvPr/>
              </p:nvPicPr>
              <p:blipFill>
                <a:blip r:embed="rId3"/>
                <a:stretch>
                  <a:fillRect/>
                </a:stretch>
              </p:blipFill>
              <p:spPr>
                <a:xfrm>
                  <a:off x="1233609" y="3339567"/>
                  <a:ext cx="1438457" cy="2157686"/>
                </a:xfrm>
                <a:prstGeom prst="rect">
                  <a:avLst/>
                </a:prstGeom>
              </p:spPr>
            </p:pic>
            <p:pic>
              <p:nvPicPr>
                <p:cNvPr id="23" name="Image 22">
                  <a:extLst>
                    <a:ext uri="{FF2B5EF4-FFF2-40B4-BE49-F238E27FC236}">
                      <a16:creationId xmlns:a16="http://schemas.microsoft.com/office/drawing/2014/main" id="{4678A1AE-4DAA-3A3F-5A1F-64CBC3D9BAD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22523" y="2430268"/>
                  <a:ext cx="938876" cy="1048901"/>
                </a:xfrm>
                <a:prstGeom prst="rect">
                  <a:avLst/>
                </a:prstGeom>
              </p:spPr>
            </p:pic>
            <p:sp>
              <p:nvSpPr>
                <p:cNvPr id="24" name="Rectangle : coins arrondis 23">
                  <a:extLst>
                    <a:ext uri="{FF2B5EF4-FFF2-40B4-BE49-F238E27FC236}">
                      <a16:creationId xmlns:a16="http://schemas.microsoft.com/office/drawing/2014/main" id="{FDA46E2C-A8E6-426F-1B5C-22F2FAD2536B}"/>
                    </a:ext>
                  </a:extLst>
                </p:cNvPr>
                <p:cNvSpPr/>
                <p:nvPr/>
              </p:nvSpPr>
              <p:spPr>
                <a:xfrm>
                  <a:off x="3190637" y="2975574"/>
                  <a:ext cx="5493172" cy="2433100"/>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1" name="ZoneTexte 20">
                <a:extLst>
                  <a:ext uri="{FF2B5EF4-FFF2-40B4-BE49-F238E27FC236}">
                    <a16:creationId xmlns:a16="http://schemas.microsoft.com/office/drawing/2014/main" id="{E5738795-D087-14F5-CBDC-A6B213C6956D}"/>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avec qui tu iras en excursion, de ce que tu auras dimanche prochain et à quelle heure tu iras au stade.</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
          <p:nvSpPr>
            <p:cNvPr id="13" name="ZoneTexte 12">
              <a:extLst>
                <a:ext uri="{FF2B5EF4-FFF2-40B4-BE49-F238E27FC236}">
                  <a16:creationId xmlns:a16="http://schemas.microsoft.com/office/drawing/2014/main" id="{FA2E5434-BBAA-ED4A-489C-EFFD94E806DB}"/>
                </a:ext>
              </a:extLst>
            </p:cNvPr>
            <p:cNvSpPr txBox="1"/>
            <p:nvPr/>
          </p:nvSpPr>
          <p:spPr>
            <a:xfrm>
              <a:off x="3141945" y="3429000"/>
              <a:ext cx="5596537" cy="1702389"/>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_______ prochain </a:t>
              </a:r>
              <a:r>
                <a:rPr lang="fr-FR" b="1" dirty="0">
                  <a:solidFill>
                    <a:srgbClr val="5B9BD5">
                      <a:lumMod val="50000"/>
                    </a:srgbClr>
                  </a:solidFill>
                  <a:latin typeface="Dosis" pitchFamily="2" charset="0"/>
                </a:rPr>
                <a:t>[temps/jour]</a:t>
              </a:r>
              <a:r>
                <a:rPr lang="fr-FR" dirty="0">
                  <a:solidFill>
                    <a:srgbClr val="5B9BD5">
                      <a:lumMod val="50000"/>
                    </a:srgbClr>
                  </a:solidFill>
                  <a:latin typeface="Dosis" pitchFamily="2" charset="0"/>
                </a:rPr>
                <a:t>, j’irai_______</a:t>
              </a:r>
              <a:r>
                <a:rPr lang="fr-FR" b="1" dirty="0">
                  <a:solidFill>
                    <a:srgbClr val="5B9BD5">
                      <a:lumMod val="50000"/>
                    </a:srgbClr>
                  </a:solidFill>
                  <a:latin typeface="Dosis" pitchFamily="2" charset="0"/>
                </a:rPr>
                <a:t> [lieu/excursion].</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J’irai avec ______________ et avec _____________</a:t>
              </a:r>
              <a:r>
                <a:rPr lang="fr-FR" b="1" dirty="0">
                  <a:solidFill>
                    <a:srgbClr val="5B9BD5">
                      <a:lumMod val="50000"/>
                    </a:srgbClr>
                  </a:solidFill>
                  <a:latin typeface="Dosis" pitchFamily="2" charset="0"/>
                </a:rPr>
                <a:t> [personnes].</a:t>
              </a:r>
            </a:p>
            <a:p>
              <a:pPr lvl="0">
                <a:lnSpc>
                  <a:spcPct val="150000"/>
                </a:lnSpc>
                <a:defRPr/>
              </a:pPr>
              <a:r>
                <a:rPr lang="fr-FR" dirty="0">
                  <a:solidFill>
                    <a:srgbClr val="5B9BD5">
                      <a:lumMod val="50000"/>
                    </a:srgbClr>
                  </a:solidFill>
                  <a:latin typeface="Dosis" pitchFamily="2" charset="0"/>
                </a:rPr>
                <a:t> _______ prochain </a:t>
              </a:r>
              <a:r>
                <a:rPr lang="fr-FR" b="1" dirty="0">
                  <a:solidFill>
                    <a:srgbClr val="5B9BD5">
                      <a:lumMod val="50000"/>
                    </a:srgbClr>
                  </a:solidFill>
                  <a:latin typeface="Dosis" pitchFamily="2" charset="0"/>
                </a:rPr>
                <a:t>[temps/jour]</a:t>
              </a:r>
              <a:r>
                <a:rPr lang="fr-FR" dirty="0">
                  <a:solidFill>
                    <a:srgbClr val="5B9BD5">
                      <a:lumMod val="50000"/>
                    </a:srgbClr>
                  </a:solidFill>
                  <a:latin typeface="Dosis" pitchFamily="2" charset="0"/>
                </a:rPr>
                <a:t>, j’aurai_______ </a:t>
              </a:r>
              <a:r>
                <a:rPr lang="fr-FR" b="1" dirty="0">
                  <a:solidFill>
                    <a:srgbClr val="5B9BD5">
                      <a:lumMod val="50000"/>
                    </a:srgbClr>
                  </a:solidFill>
                  <a:latin typeface="Dosis" pitchFamily="2" charset="0"/>
                </a:rPr>
                <a:t>[match/course]. </a:t>
              </a:r>
            </a:p>
            <a:p>
              <a:pPr>
                <a:lnSpc>
                  <a:spcPct val="150000"/>
                </a:lnSpc>
                <a:defRPr/>
              </a:pPr>
              <a:r>
                <a:rPr lang="fr-FR" dirty="0">
                  <a:solidFill>
                    <a:srgbClr val="5B9BD5">
                      <a:lumMod val="50000"/>
                    </a:srgbClr>
                  </a:solidFill>
                  <a:latin typeface="Dosis" pitchFamily="2" charset="0"/>
                </a:rPr>
                <a:t>j’irai_______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à _____________</a:t>
              </a:r>
              <a:r>
                <a:rPr lang="fr-FR" b="1" dirty="0">
                  <a:solidFill>
                    <a:srgbClr val="5B9BD5">
                      <a:lumMod val="50000"/>
                    </a:srgbClr>
                  </a:solidFill>
                  <a:latin typeface="Dosis" pitchFamily="2" charset="0"/>
                </a:rPr>
                <a:t> [l’heure].</a:t>
              </a:r>
              <a:r>
                <a:rPr lang="fr-FR" dirty="0">
                  <a:solidFill>
                    <a:srgbClr val="5B9BD5">
                      <a:lumMod val="50000"/>
                    </a:srgbClr>
                  </a:solidFill>
                  <a:latin typeface="Dosis" pitchFamily="2" charset="0"/>
                </a:rPr>
                <a:t> </a:t>
              </a:r>
            </a:p>
          </p:txBody>
        </p:sp>
      </p:grpSp>
    </p:spTree>
    <p:extLst>
      <p:ext uri="{BB962C8B-B14F-4D97-AF65-F5344CB8AC3E}">
        <p14:creationId xmlns:p14="http://schemas.microsoft.com/office/powerpoint/2010/main" val="2175769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4DE9-ACD6-0D65-9AF5-465FCA86435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DE436B-45A3-135D-123A-0AB15006DBA8}"/>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2.  Chacun réfléchit silencieusement à ce qu’il va dire dans sa prise de parole.</a:t>
            </a:r>
          </a:p>
        </p:txBody>
      </p:sp>
      <p:sp>
        <p:nvSpPr>
          <p:cNvPr id="3" name="Rectangle : coins arrondis 2">
            <a:extLst>
              <a:ext uri="{FF2B5EF4-FFF2-40B4-BE49-F238E27FC236}">
                <a16:creationId xmlns:a16="http://schemas.microsoft.com/office/drawing/2014/main" id="{6CAD03FB-D777-7636-1720-7D52147A1E40}"/>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E60FDCCC-BF0D-90B3-0991-71671ADDD247}"/>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6" name="Rectangle : coins arrondis 5">
            <a:extLst>
              <a:ext uri="{FF2B5EF4-FFF2-40B4-BE49-F238E27FC236}">
                <a16:creationId xmlns:a16="http://schemas.microsoft.com/office/drawing/2014/main" id="{AF80DB6D-DADE-576B-CB3A-1638C3E8A09D}"/>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E37941A2-E4BB-B764-6C23-505AF85F1174}"/>
              </a:ext>
            </a:extLst>
          </p:cNvPr>
          <p:cNvSpPr txBox="1"/>
          <p:nvPr/>
        </p:nvSpPr>
        <p:spPr>
          <a:xfrm>
            <a:off x="4073218" y="162797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0" name="Rectangle : coins arrondis 9">
            <a:extLst>
              <a:ext uri="{FF2B5EF4-FFF2-40B4-BE49-F238E27FC236}">
                <a16:creationId xmlns:a16="http://schemas.microsoft.com/office/drawing/2014/main" id="{0BB135CB-89BC-880E-5DB6-1AEB0C58BBD8}"/>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A0978C83-557A-20FF-AD1F-6959C7018AE2}"/>
              </a:ext>
            </a:extLst>
          </p:cNvPr>
          <p:cNvSpPr txBox="1"/>
          <p:nvPr/>
        </p:nvSpPr>
        <p:spPr>
          <a:xfrm>
            <a:off x="5812492" y="16383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17" name="Image 16">
            <a:extLst>
              <a:ext uri="{FF2B5EF4-FFF2-40B4-BE49-F238E27FC236}">
                <a16:creationId xmlns:a16="http://schemas.microsoft.com/office/drawing/2014/main" id="{88080D43-6C73-7C73-DE29-B783975761C9}"/>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21" name="Groupe 20">
            <a:extLst>
              <a:ext uri="{FF2B5EF4-FFF2-40B4-BE49-F238E27FC236}">
                <a16:creationId xmlns:a16="http://schemas.microsoft.com/office/drawing/2014/main" id="{E767A837-A399-BF8F-111A-DB572E078054}"/>
              </a:ext>
            </a:extLst>
          </p:cNvPr>
          <p:cNvGrpSpPr/>
          <p:nvPr/>
        </p:nvGrpSpPr>
        <p:grpSpPr>
          <a:xfrm>
            <a:off x="633453" y="2162168"/>
            <a:ext cx="8105029" cy="3513122"/>
            <a:chOff x="633453" y="2162168"/>
            <a:chExt cx="8105029" cy="3513122"/>
          </a:xfrm>
        </p:grpSpPr>
        <p:grpSp>
          <p:nvGrpSpPr>
            <p:cNvPr id="22" name="Groupe 21">
              <a:extLst>
                <a:ext uri="{FF2B5EF4-FFF2-40B4-BE49-F238E27FC236}">
                  <a16:creationId xmlns:a16="http://schemas.microsoft.com/office/drawing/2014/main" id="{C4B793C4-4D05-228B-6E9A-D250E70DCFAC}"/>
                </a:ext>
              </a:extLst>
            </p:cNvPr>
            <p:cNvGrpSpPr/>
            <p:nvPr/>
          </p:nvGrpSpPr>
          <p:grpSpPr>
            <a:xfrm>
              <a:off x="633453" y="2162168"/>
              <a:ext cx="7961286" cy="3513122"/>
              <a:chOff x="633453" y="2162168"/>
              <a:chExt cx="7961286" cy="3513122"/>
            </a:xfrm>
          </p:grpSpPr>
          <p:grpSp>
            <p:nvGrpSpPr>
              <p:cNvPr id="24" name="Groupe 23">
                <a:extLst>
                  <a:ext uri="{FF2B5EF4-FFF2-40B4-BE49-F238E27FC236}">
                    <a16:creationId xmlns:a16="http://schemas.microsoft.com/office/drawing/2014/main" id="{32B0030D-88DF-C580-43C1-FDEC1AA8053F}"/>
                  </a:ext>
                </a:extLst>
              </p:cNvPr>
              <p:cNvGrpSpPr/>
              <p:nvPr/>
            </p:nvGrpSpPr>
            <p:grpSpPr>
              <a:xfrm>
                <a:off x="633453" y="2608305"/>
                <a:ext cx="7961286" cy="3066985"/>
                <a:chOff x="722523" y="2430268"/>
                <a:chExt cx="7961286" cy="3066985"/>
              </a:xfrm>
            </p:grpSpPr>
            <p:pic>
              <p:nvPicPr>
                <p:cNvPr id="26" name="Image 25">
                  <a:extLst>
                    <a:ext uri="{FF2B5EF4-FFF2-40B4-BE49-F238E27FC236}">
                      <a16:creationId xmlns:a16="http://schemas.microsoft.com/office/drawing/2014/main" id="{F25A31B4-7823-5890-2AA5-DE3E5FE5E101}"/>
                    </a:ext>
                  </a:extLst>
                </p:cNvPr>
                <p:cNvPicPr>
                  <a:picLocks noChangeAspect="1"/>
                </p:cNvPicPr>
                <p:nvPr/>
              </p:nvPicPr>
              <p:blipFill>
                <a:blip r:embed="rId3"/>
                <a:stretch>
                  <a:fillRect/>
                </a:stretch>
              </p:blipFill>
              <p:spPr>
                <a:xfrm>
                  <a:off x="1233609" y="3339567"/>
                  <a:ext cx="1438457" cy="2157686"/>
                </a:xfrm>
                <a:prstGeom prst="rect">
                  <a:avLst/>
                </a:prstGeom>
              </p:spPr>
            </p:pic>
            <p:pic>
              <p:nvPicPr>
                <p:cNvPr id="27" name="Image 26">
                  <a:extLst>
                    <a:ext uri="{FF2B5EF4-FFF2-40B4-BE49-F238E27FC236}">
                      <a16:creationId xmlns:a16="http://schemas.microsoft.com/office/drawing/2014/main" id="{9E569616-8D8F-ACF1-9565-78255537D8D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22523" y="2430268"/>
                  <a:ext cx="938876" cy="1048901"/>
                </a:xfrm>
                <a:prstGeom prst="rect">
                  <a:avLst/>
                </a:prstGeom>
              </p:spPr>
            </p:pic>
            <p:sp>
              <p:nvSpPr>
                <p:cNvPr id="28" name="Rectangle : coins arrondis 27">
                  <a:extLst>
                    <a:ext uri="{FF2B5EF4-FFF2-40B4-BE49-F238E27FC236}">
                      <a16:creationId xmlns:a16="http://schemas.microsoft.com/office/drawing/2014/main" id="{993771BC-63AD-1914-CF0E-9205CDE31F0A}"/>
                    </a:ext>
                  </a:extLst>
                </p:cNvPr>
                <p:cNvSpPr/>
                <p:nvPr/>
              </p:nvSpPr>
              <p:spPr>
                <a:xfrm>
                  <a:off x="3190637" y="2975574"/>
                  <a:ext cx="5493172" cy="2433100"/>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5" name="ZoneTexte 24">
                <a:extLst>
                  <a:ext uri="{FF2B5EF4-FFF2-40B4-BE49-F238E27FC236}">
                    <a16:creationId xmlns:a16="http://schemas.microsoft.com/office/drawing/2014/main" id="{3931794E-575B-6313-9DC1-B8A1D731FC4C}"/>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avec qui tu iras en excursion, de ce que tu auras dimanche prochain et à quelle heure tu iras au stade.</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
          <p:nvSpPr>
            <p:cNvPr id="23" name="ZoneTexte 22">
              <a:extLst>
                <a:ext uri="{FF2B5EF4-FFF2-40B4-BE49-F238E27FC236}">
                  <a16:creationId xmlns:a16="http://schemas.microsoft.com/office/drawing/2014/main" id="{67C311B0-5C4F-45C4-EA2B-90199FF541A1}"/>
                </a:ext>
              </a:extLst>
            </p:cNvPr>
            <p:cNvSpPr txBox="1"/>
            <p:nvPr/>
          </p:nvSpPr>
          <p:spPr>
            <a:xfrm>
              <a:off x="3141945" y="3429000"/>
              <a:ext cx="5596537" cy="1702389"/>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_______ prochain </a:t>
              </a:r>
              <a:r>
                <a:rPr lang="fr-FR" b="1" dirty="0">
                  <a:solidFill>
                    <a:srgbClr val="5B9BD5">
                      <a:lumMod val="50000"/>
                    </a:srgbClr>
                  </a:solidFill>
                  <a:latin typeface="Dosis" pitchFamily="2" charset="0"/>
                </a:rPr>
                <a:t>[temps/jour]</a:t>
              </a:r>
              <a:r>
                <a:rPr lang="fr-FR" dirty="0">
                  <a:solidFill>
                    <a:srgbClr val="5B9BD5">
                      <a:lumMod val="50000"/>
                    </a:srgbClr>
                  </a:solidFill>
                  <a:latin typeface="Dosis" pitchFamily="2" charset="0"/>
                </a:rPr>
                <a:t>, j’irai_______</a:t>
              </a:r>
              <a:r>
                <a:rPr lang="fr-FR" b="1" dirty="0">
                  <a:solidFill>
                    <a:srgbClr val="5B9BD5">
                      <a:lumMod val="50000"/>
                    </a:srgbClr>
                  </a:solidFill>
                  <a:latin typeface="Dosis" pitchFamily="2" charset="0"/>
                </a:rPr>
                <a:t> [lieu/excursion].</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J’irai avec ______________ et avec _____________</a:t>
              </a:r>
              <a:r>
                <a:rPr lang="fr-FR" b="1" dirty="0">
                  <a:solidFill>
                    <a:srgbClr val="5B9BD5">
                      <a:lumMod val="50000"/>
                    </a:srgbClr>
                  </a:solidFill>
                  <a:latin typeface="Dosis" pitchFamily="2" charset="0"/>
                </a:rPr>
                <a:t> [personnes].</a:t>
              </a:r>
            </a:p>
            <a:p>
              <a:pPr lvl="0">
                <a:lnSpc>
                  <a:spcPct val="150000"/>
                </a:lnSpc>
                <a:defRPr/>
              </a:pPr>
              <a:r>
                <a:rPr lang="fr-FR" dirty="0">
                  <a:solidFill>
                    <a:srgbClr val="5B9BD5">
                      <a:lumMod val="50000"/>
                    </a:srgbClr>
                  </a:solidFill>
                  <a:latin typeface="Dosis" pitchFamily="2" charset="0"/>
                </a:rPr>
                <a:t> _______ prochain </a:t>
              </a:r>
              <a:r>
                <a:rPr lang="fr-FR" b="1" dirty="0">
                  <a:solidFill>
                    <a:srgbClr val="5B9BD5">
                      <a:lumMod val="50000"/>
                    </a:srgbClr>
                  </a:solidFill>
                  <a:latin typeface="Dosis" pitchFamily="2" charset="0"/>
                </a:rPr>
                <a:t>[temps/jour]</a:t>
              </a:r>
              <a:r>
                <a:rPr lang="fr-FR" dirty="0">
                  <a:solidFill>
                    <a:srgbClr val="5B9BD5">
                      <a:lumMod val="50000"/>
                    </a:srgbClr>
                  </a:solidFill>
                  <a:latin typeface="Dosis" pitchFamily="2" charset="0"/>
                </a:rPr>
                <a:t>, j’aurai_______ </a:t>
              </a:r>
              <a:r>
                <a:rPr lang="fr-FR" b="1" dirty="0">
                  <a:solidFill>
                    <a:srgbClr val="5B9BD5">
                      <a:lumMod val="50000"/>
                    </a:srgbClr>
                  </a:solidFill>
                  <a:latin typeface="Dosis" pitchFamily="2" charset="0"/>
                </a:rPr>
                <a:t>[match/course]. </a:t>
              </a:r>
            </a:p>
            <a:p>
              <a:pPr>
                <a:lnSpc>
                  <a:spcPct val="150000"/>
                </a:lnSpc>
                <a:defRPr/>
              </a:pPr>
              <a:r>
                <a:rPr lang="fr-FR" dirty="0">
                  <a:solidFill>
                    <a:srgbClr val="5B9BD5">
                      <a:lumMod val="50000"/>
                    </a:srgbClr>
                  </a:solidFill>
                  <a:latin typeface="Dosis" pitchFamily="2" charset="0"/>
                </a:rPr>
                <a:t>j’irai_______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à _____________</a:t>
              </a:r>
              <a:r>
                <a:rPr lang="fr-FR" b="1" dirty="0">
                  <a:solidFill>
                    <a:srgbClr val="5B9BD5">
                      <a:lumMod val="50000"/>
                    </a:srgbClr>
                  </a:solidFill>
                  <a:latin typeface="Dosis" pitchFamily="2" charset="0"/>
                </a:rPr>
                <a:t> [l’heure].</a:t>
              </a:r>
              <a:r>
                <a:rPr lang="fr-FR" dirty="0">
                  <a:solidFill>
                    <a:srgbClr val="5B9BD5">
                      <a:lumMod val="50000"/>
                    </a:srgbClr>
                  </a:solidFill>
                  <a:latin typeface="Dosis" pitchFamily="2" charset="0"/>
                </a:rPr>
                <a:t> </a:t>
              </a:r>
            </a:p>
          </p:txBody>
        </p:sp>
      </p:grpSp>
    </p:spTree>
    <p:extLst>
      <p:ext uri="{BB962C8B-B14F-4D97-AF65-F5344CB8AC3E}">
        <p14:creationId xmlns:p14="http://schemas.microsoft.com/office/powerpoint/2010/main" val="2298700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Titre 1">
            <a:extLst>
              <a:ext uri="{FF2B5EF4-FFF2-40B4-BE49-F238E27FC236}">
                <a16:creationId xmlns:a16="http://schemas.microsoft.com/office/drawing/2014/main" id="{9DC7F31C-B726-9BF7-84AA-E42D7732E7B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Étape 3.  Maintenant, vous allez prendre la parole. Qui veut passer au tableau ? </a:t>
            </a:r>
          </a:p>
        </p:txBody>
      </p:sp>
      <p:sp>
        <p:nvSpPr>
          <p:cNvPr id="5" name="Rectangle : coins arrondis 4">
            <a:extLst>
              <a:ext uri="{FF2B5EF4-FFF2-40B4-BE49-F238E27FC236}">
                <a16:creationId xmlns:a16="http://schemas.microsoft.com/office/drawing/2014/main" id="{0AE1DE89-A34C-7860-88E6-1A05EFB39F54}"/>
              </a:ext>
            </a:extLst>
          </p:cNvPr>
          <p:cNvSpPr/>
          <p:nvPr/>
        </p:nvSpPr>
        <p:spPr>
          <a:xfrm>
            <a:off x="2349443" y="1632307"/>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prstClr val="white">
                    <a:lumMod val="95000"/>
                  </a:prstClr>
                </a:solidFill>
              </a:rPr>
              <a:t>Étape 1</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0B393856-930C-5F89-CCF5-EBEDDC96DA40}"/>
              </a:ext>
            </a:extLst>
          </p:cNvPr>
          <p:cNvSpPr/>
          <p:nvPr/>
        </p:nvSpPr>
        <p:spPr>
          <a:xfrm>
            <a:off x="5880605" y="1632307"/>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E2E348F2-084D-3D12-69EF-E8B09075EF7D}"/>
              </a:ext>
            </a:extLst>
          </p:cNvPr>
          <p:cNvSpPr txBox="1"/>
          <p:nvPr/>
        </p:nvSpPr>
        <p:spPr>
          <a:xfrm>
            <a:off x="6049558" y="1627627"/>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2" name="Rectangle : coins arrondis 11">
            <a:extLst>
              <a:ext uri="{FF2B5EF4-FFF2-40B4-BE49-F238E27FC236}">
                <a16:creationId xmlns:a16="http://schemas.microsoft.com/office/drawing/2014/main" id="{DDC95C61-5481-9213-FF20-07C454E3E1BC}"/>
              </a:ext>
            </a:extLst>
          </p:cNvPr>
          <p:cNvSpPr/>
          <p:nvPr/>
        </p:nvSpPr>
        <p:spPr>
          <a:xfrm>
            <a:off x="4115024" y="1628353"/>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dirty="0">
                <a:solidFill>
                  <a:prstClr val="white">
                    <a:lumMod val="95000"/>
                  </a:prstClr>
                </a:solidFill>
              </a:rPr>
              <a:t>Étape 2</a:t>
            </a: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7" name="Groupe 6">
            <a:extLst>
              <a:ext uri="{FF2B5EF4-FFF2-40B4-BE49-F238E27FC236}">
                <a16:creationId xmlns:a16="http://schemas.microsoft.com/office/drawing/2014/main" id="{DA69ACE8-1BAF-FF2F-7146-C5E31547B085}"/>
              </a:ext>
            </a:extLst>
          </p:cNvPr>
          <p:cNvGrpSpPr/>
          <p:nvPr/>
        </p:nvGrpSpPr>
        <p:grpSpPr>
          <a:xfrm>
            <a:off x="633453" y="2162168"/>
            <a:ext cx="8105029" cy="3513122"/>
            <a:chOff x="633453" y="2162168"/>
            <a:chExt cx="8105029" cy="3513122"/>
          </a:xfrm>
        </p:grpSpPr>
        <p:grpSp>
          <p:nvGrpSpPr>
            <p:cNvPr id="6" name="Groupe 5">
              <a:extLst>
                <a:ext uri="{FF2B5EF4-FFF2-40B4-BE49-F238E27FC236}">
                  <a16:creationId xmlns:a16="http://schemas.microsoft.com/office/drawing/2014/main" id="{D585195E-A87B-C269-4285-F246DC1066D0}"/>
                </a:ext>
              </a:extLst>
            </p:cNvPr>
            <p:cNvGrpSpPr/>
            <p:nvPr/>
          </p:nvGrpSpPr>
          <p:grpSpPr>
            <a:xfrm>
              <a:off x="633453" y="2162168"/>
              <a:ext cx="7961286" cy="3513122"/>
              <a:chOff x="633453" y="2162168"/>
              <a:chExt cx="7961286" cy="3513122"/>
            </a:xfrm>
          </p:grpSpPr>
          <p:grpSp>
            <p:nvGrpSpPr>
              <p:cNvPr id="15" name="Groupe 14">
                <a:extLst>
                  <a:ext uri="{FF2B5EF4-FFF2-40B4-BE49-F238E27FC236}">
                    <a16:creationId xmlns:a16="http://schemas.microsoft.com/office/drawing/2014/main" id="{5D64E0A1-E6B1-300F-061A-A6AABF8C33F9}"/>
                  </a:ext>
                </a:extLst>
              </p:cNvPr>
              <p:cNvGrpSpPr/>
              <p:nvPr/>
            </p:nvGrpSpPr>
            <p:grpSpPr>
              <a:xfrm>
                <a:off x="633453" y="2608305"/>
                <a:ext cx="7961286" cy="3066985"/>
                <a:chOff x="722523" y="2430268"/>
                <a:chExt cx="7961286" cy="3066985"/>
              </a:xfrm>
            </p:grpSpPr>
            <p:pic>
              <p:nvPicPr>
                <p:cNvPr id="20" name="Image 19">
                  <a:extLst>
                    <a:ext uri="{FF2B5EF4-FFF2-40B4-BE49-F238E27FC236}">
                      <a16:creationId xmlns:a16="http://schemas.microsoft.com/office/drawing/2014/main" id="{A52DFFD4-6C5A-7C0A-27BB-FBA4E518C927}"/>
                    </a:ext>
                  </a:extLst>
                </p:cNvPr>
                <p:cNvPicPr>
                  <a:picLocks noChangeAspect="1"/>
                </p:cNvPicPr>
                <p:nvPr/>
              </p:nvPicPr>
              <p:blipFill>
                <a:blip r:embed="rId3"/>
                <a:stretch>
                  <a:fillRect/>
                </a:stretch>
              </p:blipFill>
              <p:spPr>
                <a:xfrm>
                  <a:off x="1233609" y="3339567"/>
                  <a:ext cx="1438457" cy="2157686"/>
                </a:xfrm>
                <a:prstGeom prst="rect">
                  <a:avLst/>
                </a:prstGeom>
              </p:spPr>
            </p:pic>
            <p:pic>
              <p:nvPicPr>
                <p:cNvPr id="21" name="Image 20">
                  <a:extLst>
                    <a:ext uri="{FF2B5EF4-FFF2-40B4-BE49-F238E27FC236}">
                      <a16:creationId xmlns:a16="http://schemas.microsoft.com/office/drawing/2014/main" id="{9DAF0B08-11B8-D56C-7A3C-B453D7AFE6C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22523" y="2430268"/>
                  <a:ext cx="938876" cy="1048901"/>
                </a:xfrm>
                <a:prstGeom prst="rect">
                  <a:avLst/>
                </a:prstGeom>
              </p:spPr>
            </p:pic>
            <p:sp>
              <p:nvSpPr>
                <p:cNvPr id="23" name="Rectangle : coins arrondis 22">
                  <a:extLst>
                    <a:ext uri="{FF2B5EF4-FFF2-40B4-BE49-F238E27FC236}">
                      <a16:creationId xmlns:a16="http://schemas.microsoft.com/office/drawing/2014/main" id="{B2EB15A8-788B-B960-D5F8-63DB31579E5E}"/>
                    </a:ext>
                  </a:extLst>
                </p:cNvPr>
                <p:cNvSpPr/>
                <p:nvPr/>
              </p:nvSpPr>
              <p:spPr>
                <a:xfrm>
                  <a:off x="3190637" y="2975574"/>
                  <a:ext cx="5493172" cy="2433100"/>
                </a:xfrm>
                <a:prstGeom prst="roundRect">
                  <a:avLst>
                    <a:gd name="adj" fmla="val 8792"/>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ZoneTexte 3">
                <a:extLst>
                  <a:ext uri="{FF2B5EF4-FFF2-40B4-BE49-F238E27FC236}">
                    <a16:creationId xmlns:a16="http://schemas.microsoft.com/office/drawing/2014/main" id="{755300DB-595B-FFB5-DFEE-82A40CBBC7AF}"/>
                  </a:ext>
                </a:extLst>
              </p:cNvPr>
              <p:cNvSpPr txBox="1"/>
              <p:nvPr/>
            </p:nvSpPr>
            <p:spPr>
              <a:xfrm>
                <a:off x="1233890" y="2162168"/>
                <a:ext cx="729811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vas faire, avec qui tu iras en excursion, de ce que tu auras dimanche prochain et à quelle heure tu iras au stade.</a:t>
                </a:r>
                <a:endPar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grpSp>
        <p:sp>
          <p:nvSpPr>
            <p:cNvPr id="9" name="ZoneTexte 8">
              <a:extLst>
                <a:ext uri="{FF2B5EF4-FFF2-40B4-BE49-F238E27FC236}">
                  <a16:creationId xmlns:a16="http://schemas.microsoft.com/office/drawing/2014/main" id="{5757F6C9-99AA-62EA-944D-4A1EA4E8E210}"/>
                </a:ext>
              </a:extLst>
            </p:cNvPr>
            <p:cNvSpPr txBox="1"/>
            <p:nvPr/>
          </p:nvSpPr>
          <p:spPr>
            <a:xfrm>
              <a:off x="3141945" y="3429000"/>
              <a:ext cx="5596537" cy="1702389"/>
            </a:xfrm>
            <a:prstGeom prst="rect">
              <a:avLst/>
            </a:prstGeom>
            <a:noFill/>
          </p:spPr>
          <p:txBody>
            <a:bodyPr wrap="square">
              <a:spAutoFit/>
            </a:bodyPr>
            <a:lstStyle/>
            <a:p>
              <a:pPr lvl="0">
                <a:lnSpc>
                  <a:spcPct val="150000"/>
                </a:lnSpc>
                <a:defRPr/>
              </a:pPr>
              <a:r>
                <a:rPr lang="fr-FR" dirty="0">
                  <a:solidFill>
                    <a:srgbClr val="5B9BD5">
                      <a:lumMod val="50000"/>
                    </a:srgbClr>
                  </a:solidFill>
                  <a:latin typeface="Dosis" pitchFamily="2" charset="0"/>
                </a:rPr>
                <a:t>_______ prochain </a:t>
              </a:r>
              <a:r>
                <a:rPr lang="fr-FR" b="1" dirty="0">
                  <a:solidFill>
                    <a:srgbClr val="5B9BD5">
                      <a:lumMod val="50000"/>
                    </a:srgbClr>
                  </a:solidFill>
                  <a:latin typeface="Dosis" pitchFamily="2" charset="0"/>
                </a:rPr>
                <a:t>[temps/jour]</a:t>
              </a:r>
              <a:r>
                <a:rPr lang="fr-FR" dirty="0">
                  <a:solidFill>
                    <a:srgbClr val="5B9BD5">
                      <a:lumMod val="50000"/>
                    </a:srgbClr>
                  </a:solidFill>
                  <a:latin typeface="Dosis" pitchFamily="2" charset="0"/>
                </a:rPr>
                <a:t>, j’irai_______</a:t>
              </a:r>
              <a:r>
                <a:rPr lang="fr-FR" b="1" dirty="0">
                  <a:solidFill>
                    <a:srgbClr val="5B9BD5">
                      <a:lumMod val="50000"/>
                    </a:srgbClr>
                  </a:solidFill>
                  <a:latin typeface="Dosis" pitchFamily="2" charset="0"/>
                </a:rPr>
                <a:t> [lieu/excursion].</a:t>
              </a:r>
              <a:r>
                <a:rPr lang="fr-FR" dirty="0">
                  <a:solidFill>
                    <a:srgbClr val="5B9BD5">
                      <a:lumMod val="50000"/>
                    </a:srgbClr>
                  </a:solidFill>
                  <a:latin typeface="Dosis" pitchFamily="2" charset="0"/>
                </a:rPr>
                <a:t> </a:t>
              </a:r>
            </a:p>
            <a:p>
              <a:pPr lvl="0">
                <a:lnSpc>
                  <a:spcPct val="150000"/>
                </a:lnSpc>
                <a:defRPr/>
              </a:pPr>
              <a:r>
                <a:rPr lang="fr-FR" dirty="0">
                  <a:solidFill>
                    <a:srgbClr val="5B9BD5">
                      <a:lumMod val="50000"/>
                    </a:srgbClr>
                  </a:solidFill>
                  <a:latin typeface="Dosis" pitchFamily="2" charset="0"/>
                </a:rPr>
                <a:t>J’irai avec ______________ et avec _____________</a:t>
              </a:r>
              <a:r>
                <a:rPr lang="fr-FR" b="1" dirty="0">
                  <a:solidFill>
                    <a:srgbClr val="5B9BD5">
                      <a:lumMod val="50000"/>
                    </a:srgbClr>
                  </a:solidFill>
                  <a:latin typeface="Dosis" pitchFamily="2" charset="0"/>
                </a:rPr>
                <a:t> [personnes].</a:t>
              </a:r>
            </a:p>
            <a:p>
              <a:pPr lvl="0">
                <a:lnSpc>
                  <a:spcPct val="150000"/>
                </a:lnSpc>
                <a:defRPr/>
              </a:pPr>
              <a:r>
                <a:rPr lang="fr-FR" dirty="0">
                  <a:solidFill>
                    <a:srgbClr val="5B9BD5">
                      <a:lumMod val="50000"/>
                    </a:srgbClr>
                  </a:solidFill>
                  <a:latin typeface="Dosis" pitchFamily="2" charset="0"/>
                </a:rPr>
                <a:t> _______ prochain </a:t>
              </a:r>
              <a:r>
                <a:rPr lang="fr-FR" b="1" dirty="0">
                  <a:solidFill>
                    <a:srgbClr val="5B9BD5">
                      <a:lumMod val="50000"/>
                    </a:srgbClr>
                  </a:solidFill>
                  <a:latin typeface="Dosis" pitchFamily="2" charset="0"/>
                </a:rPr>
                <a:t>[temps/jour]</a:t>
              </a:r>
              <a:r>
                <a:rPr lang="fr-FR" dirty="0">
                  <a:solidFill>
                    <a:srgbClr val="5B9BD5">
                      <a:lumMod val="50000"/>
                    </a:srgbClr>
                  </a:solidFill>
                  <a:latin typeface="Dosis" pitchFamily="2" charset="0"/>
                </a:rPr>
                <a:t>, j’aurai_______ </a:t>
              </a:r>
              <a:r>
                <a:rPr lang="fr-FR" b="1" dirty="0">
                  <a:solidFill>
                    <a:srgbClr val="5B9BD5">
                      <a:lumMod val="50000"/>
                    </a:srgbClr>
                  </a:solidFill>
                  <a:latin typeface="Dosis" pitchFamily="2" charset="0"/>
                </a:rPr>
                <a:t>[match/course]. </a:t>
              </a:r>
            </a:p>
            <a:p>
              <a:pPr>
                <a:lnSpc>
                  <a:spcPct val="150000"/>
                </a:lnSpc>
                <a:defRPr/>
              </a:pPr>
              <a:r>
                <a:rPr lang="fr-FR" dirty="0">
                  <a:solidFill>
                    <a:srgbClr val="5B9BD5">
                      <a:lumMod val="50000"/>
                    </a:srgbClr>
                  </a:solidFill>
                  <a:latin typeface="Dosis" pitchFamily="2" charset="0"/>
                </a:rPr>
                <a:t>j’irai_______</a:t>
              </a:r>
              <a:r>
                <a:rPr lang="fr-FR" b="1" dirty="0">
                  <a:solidFill>
                    <a:srgbClr val="5B9BD5">
                      <a:lumMod val="50000"/>
                    </a:srgbClr>
                  </a:solidFill>
                  <a:latin typeface="Dosis" pitchFamily="2" charset="0"/>
                </a:rPr>
                <a:t> [lieu] </a:t>
              </a:r>
              <a:r>
                <a:rPr lang="fr-FR" dirty="0">
                  <a:solidFill>
                    <a:srgbClr val="5B9BD5">
                      <a:lumMod val="50000"/>
                    </a:srgbClr>
                  </a:solidFill>
                  <a:latin typeface="Dosis" pitchFamily="2" charset="0"/>
                </a:rPr>
                <a:t>à _____________</a:t>
              </a:r>
              <a:r>
                <a:rPr lang="fr-FR" b="1" dirty="0">
                  <a:solidFill>
                    <a:srgbClr val="5B9BD5">
                      <a:lumMod val="50000"/>
                    </a:srgbClr>
                  </a:solidFill>
                  <a:latin typeface="Dosis" pitchFamily="2" charset="0"/>
                </a:rPr>
                <a:t> [l’heure].</a:t>
              </a:r>
              <a:r>
                <a:rPr lang="fr-FR" dirty="0">
                  <a:solidFill>
                    <a:srgbClr val="5B9BD5">
                      <a:lumMod val="50000"/>
                    </a:srgbClr>
                  </a:solidFill>
                  <a:latin typeface="Dosis" pitchFamily="2" charset="0"/>
                </a:rPr>
                <a:t> </a:t>
              </a:r>
            </a:p>
          </p:txBody>
        </p:sp>
      </p:gr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a:xfrm>
            <a:off x="1604915" y="775249"/>
            <a:ext cx="7045600" cy="612000"/>
          </a:xfrm>
        </p:spPr>
        <p:txBody>
          <a:bodyPr>
            <a:normAutofit fontScale="90000"/>
          </a:bodyPr>
          <a:lstStyle/>
          <a:p>
            <a:r>
              <a:rPr lang="fr-FR" dirty="0">
                <a:solidFill>
                  <a:schemeClr val="tx1">
                    <a:lumMod val="65000"/>
                    <a:lumOff val="35000"/>
                  </a:schemeClr>
                </a:solidFill>
                <a:latin typeface="Dosis Medium" pitchFamily="2" charset="0"/>
              </a:rPr>
              <a:t>Maintenant, tout le monde participe. Chacun parle de ce qu’il va faire le weekend prochain, avec qui il ira en excursion, ce qu’il aura dimanche prochain et à quelle heure il ira au stade.</a:t>
            </a:r>
          </a:p>
        </p:txBody>
      </p:sp>
      <p:pic>
        <p:nvPicPr>
          <p:cNvPr id="3" name="Image 2">
            <a:extLst>
              <a:ext uri="{FF2B5EF4-FFF2-40B4-BE49-F238E27FC236}">
                <a16:creationId xmlns:a16="http://schemas.microsoft.com/office/drawing/2014/main" id="{A4D9EDF2-58ED-F518-673A-67C8F8600530}"/>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A7186A8E-1B42-F4C8-C122-7CD548078DEE}"/>
              </a:ext>
            </a:extLst>
          </p:cNvPr>
          <p:cNvPicPr>
            <a:picLocks noChangeAspect="1"/>
          </p:cNvPicPr>
          <p:nvPr/>
        </p:nvPicPr>
        <p:blipFill>
          <a:blip r:embed="rId3"/>
          <a:stretch>
            <a:fillRect/>
          </a:stretch>
        </p:blipFill>
        <p:spPr>
          <a:xfrm flipH="1">
            <a:off x="2313973" y="2049128"/>
            <a:ext cx="4279332" cy="2852888"/>
          </a:xfrm>
          <a:prstGeom prst="rect">
            <a:avLst/>
          </a:prstGeom>
        </p:spPr>
      </p:pic>
    </p:spTree>
    <p:extLst>
      <p:ext uri="{BB962C8B-B14F-4D97-AF65-F5344CB8AC3E}">
        <p14:creationId xmlns:p14="http://schemas.microsoft.com/office/powerpoint/2010/main" val="254431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22B0E816-C668-91EC-D2B7-C93A034CD3F0}"/>
              </a:ext>
            </a:extLst>
          </p:cNvPr>
          <p:cNvPicPr>
            <a:picLocks noChangeAspect="1"/>
          </p:cNvPicPr>
          <p:nvPr/>
        </p:nvPicPr>
        <p:blipFill>
          <a:blip r:embed="rId2"/>
          <a:srcRect l="1542" t="8381" r="3284" b="18195"/>
          <a:stretch>
            <a:fillRect/>
          </a:stretch>
        </p:blipFill>
        <p:spPr>
          <a:xfrm>
            <a:off x="1414736" y="3497177"/>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050334" y="2520979"/>
            <a:ext cx="5611197" cy="756000"/>
          </a:xfrm>
        </p:spPr>
        <p:txBody>
          <a:bodyPr/>
          <a:lstStyle/>
          <a:p>
            <a:r>
              <a:rPr lang="fr-FR" dirty="0"/>
              <a:t>Prendre la parole pour parler de ce qu’on va faire le weekend prochain, avec qui on ira en excursion, de ce qu’on aura dimanche prochain et à quelle heure on ira au stade.</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sz="1400" dirty="0"/>
              <a:t>Écrire des phrases.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201409" y="3641803"/>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2531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Comprendre un texte.</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a:t>
            </a:r>
            <a:r>
              <a:rPr lang="ar-MA" sz="3600" dirty="0"/>
              <a:t> </a:t>
            </a:r>
            <a:r>
              <a:rPr lang="fr-MA" sz="3600" dirty="0"/>
              <a:t>5 </a:t>
            </a:r>
          </a:p>
        </p:txBody>
      </p:sp>
      <p:grpSp>
        <p:nvGrpSpPr>
          <p:cNvPr id="2" name="Groupe 1">
            <a:extLst>
              <a:ext uri="{FF2B5EF4-FFF2-40B4-BE49-F238E27FC236}">
                <a16:creationId xmlns:a16="http://schemas.microsoft.com/office/drawing/2014/main" id="{298C3C06-2D8E-AF68-B654-DA3B4FF1E942}"/>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125281BF-748D-A560-1AD4-493798AD74F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A510697C-28AF-D182-445D-99ADF9615DEE}"/>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itre 53">
              <a:extLst>
                <a:ext uri="{FF2B5EF4-FFF2-40B4-BE49-F238E27FC236}">
                  <a16:creationId xmlns:a16="http://schemas.microsoft.com/office/drawing/2014/main" id="{009A0FA1-8E19-B5B4-0631-CD4C341EEE8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7242A26-0ACF-F71F-1F62-F486DF0A0C5B}"/>
              </a:ext>
            </a:extLst>
          </p:cNvPr>
          <p:cNvSpPr>
            <a:spLocks noGrp="1"/>
          </p:cNvSpPr>
          <p:nvPr>
            <p:ph type="title"/>
          </p:nvPr>
        </p:nvSpPr>
        <p:spPr>
          <a:xfrm>
            <a:off x="1691999" y="756000"/>
            <a:ext cx="6863603" cy="612000"/>
          </a:xfrm>
        </p:spPr>
        <p:txBody>
          <a:bodyPr>
            <a:normAutofit/>
          </a:bodyPr>
          <a:lstStyle/>
          <a:p>
            <a:r>
              <a:rPr lang="fr-FR" dirty="0">
                <a:solidFill>
                  <a:schemeClr val="tx1">
                    <a:lumMod val="65000"/>
                    <a:lumOff val="35000"/>
                  </a:schemeClr>
                </a:solidFill>
                <a:latin typeface="Dosis Medium" pitchFamily="2" charset="0"/>
              </a:rPr>
              <a:t>Prenez vos livrets à la page 120. Nous avons déjà lu ce texte. Maintenant, on va essayer de le comprendre, partie par partie. </a:t>
            </a:r>
          </a:p>
        </p:txBody>
      </p:sp>
      <p:pic>
        <p:nvPicPr>
          <p:cNvPr id="6" name="Image 5">
            <a:extLst>
              <a:ext uri="{FF2B5EF4-FFF2-40B4-BE49-F238E27FC236}">
                <a16:creationId xmlns:a16="http://schemas.microsoft.com/office/drawing/2014/main" id="{7FEA3B04-7166-827A-5FC8-7BF634A21180}"/>
              </a:ext>
            </a:extLst>
          </p:cNvPr>
          <p:cNvPicPr>
            <a:picLocks noChangeAspect="1"/>
          </p:cNvPicPr>
          <p:nvPr/>
        </p:nvPicPr>
        <p:blipFill>
          <a:blip r:embed="rId2"/>
          <a:stretch>
            <a:fillRect/>
          </a:stretch>
        </p:blipFill>
        <p:spPr>
          <a:xfrm>
            <a:off x="178063" y="515358"/>
            <a:ext cx="1152244" cy="1072989"/>
          </a:xfrm>
          <a:prstGeom prst="rect">
            <a:avLst/>
          </a:prstGeom>
        </p:spPr>
      </p:pic>
      <p:pic>
        <p:nvPicPr>
          <p:cNvPr id="2" name="Image 1">
            <a:extLst>
              <a:ext uri="{FF2B5EF4-FFF2-40B4-BE49-F238E27FC236}">
                <a16:creationId xmlns:a16="http://schemas.microsoft.com/office/drawing/2014/main" id="{982B2B0B-1A2D-F128-EEB9-91ED9B0B6D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474" y="1624585"/>
            <a:ext cx="3108307" cy="4767711"/>
          </a:xfrm>
          <a:prstGeom prst="rect">
            <a:avLst/>
          </a:prstGeom>
        </p:spPr>
      </p:pic>
      <p:sp>
        <p:nvSpPr>
          <p:cNvPr id="3" name="Rectangle : coins arrondis 2">
            <a:extLst>
              <a:ext uri="{FF2B5EF4-FFF2-40B4-BE49-F238E27FC236}">
                <a16:creationId xmlns:a16="http://schemas.microsoft.com/office/drawing/2014/main" id="{74FD912B-E64F-BACE-0268-AE66E54AF8B6}"/>
              </a:ext>
            </a:extLst>
          </p:cNvPr>
          <p:cNvSpPr/>
          <p:nvPr/>
        </p:nvSpPr>
        <p:spPr>
          <a:xfrm>
            <a:off x="3415349" y="2404011"/>
            <a:ext cx="2675349" cy="131561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1F8BD085-C810-AE70-36F6-50BBF564E32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Pour chaque partie du texte, on va suivre les mêmes étapes. </a:t>
            </a:r>
          </a:p>
        </p:txBody>
      </p:sp>
      <p:pic>
        <p:nvPicPr>
          <p:cNvPr id="6" name="Image 5">
            <a:extLst>
              <a:ext uri="{FF2B5EF4-FFF2-40B4-BE49-F238E27FC236}">
                <a16:creationId xmlns:a16="http://schemas.microsoft.com/office/drawing/2014/main" id="{399E2316-7816-20E6-09FC-C4EFDBEBCA64}"/>
              </a:ext>
            </a:extLst>
          </p:cNvPr>
          <p:cNvPicPr>
            <a:picLocks noChangeAspect="1"/>
          </p:cNvPicPr>
          <p:nvPr/>
        </p:nvPicPr>
        <p:blipFill>
          <a:blip r:embed="rId2"/>
          <a:stretch>
            <a:fillRect/>
          </a:stretch>
        </p:blipFill>
        <p:spPr>
          <a:xfrm>
            <a:off x="178063" y="515358"/>
            <a:ext cx="1152244" cy="1072989"/>
          </a:xfrm>
          <a:prstGeom prst="rect">
            <a:avLst/>
          </a:prstGeom>
        </p:spPr>
      </p:pic>
      <p:sp>
        <p:nvSpPr>
          <p:cNvPr id="7" name="Rectangle : coins arrondis 6">
            <a:extLst>
              <a:ext uri="{FF2B5EF4-FFF2-40B4-BE49-F238E27FC236}">
                <a16:creationId xmlns:a16="http://schemas.microsoft.com/office/drawing/2014/main" id="{F79B56BC-9190-2EDE-B796-B65BB3CAB36E}"/>
              </a:ext>
            </a:extLst>
          </p:cNvPr>
          <p:cNvSpPr/>
          <p:nvPr/>
        </p:nvSpPr>
        <p:spPr>
          <a:xfrm>
            <a:off x="1437481"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246A6EDB-9980-670F-71CA-C770C6B1AF63}"/>
              </a:ext>
            </a:extLst>
          </p:cNvPr>
          <p:cNvSpPr txBox="1"/>
          <p:nvPr/>
        </p:nvSpPr>
        <p:spPr>
          <a:xfrm>
            <a:off x="1639480" y="253339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Étape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4" name="ZoneTexte 13">
            <a:extLst>
              <a:ext uri="{FF2B5EF4-FFF2-40B4-BE49-F238E27FC236}">
                <a16:creationId xmlns:a16="http://schemas.microsoft.com/office/drawing/2014/main" id="{B4D93103-DCB7-2E10-8546-B4551CE1BFA7}"/>
              </a:ext>
            </a:extLst>
          </p:cNvPr>
          <p:cNvSpPr txBox="1"/>
          <p:nvPr/>
        </p:nvSpPr>
        <p:spPr>
          <a:xfrm>
            <a:off x="1272171" y="3336989"/>
            <a:ext cx="1636295"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en silence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j’essaie de comprendre le texte.</a:t>
            </a:r>
          </a:p>
        </p:txBody>
      </p:sp>
      <p:sp>
        <p:nvSpPr>
          <p:cNvPr id="15" name="Rectangle : coins arrondis 14">
            <a:extLst>
              <a:ext uri="{FF2B5EF4-FFF2-40B4-BE49-F238E27FC236}">
                <a16:creationId xmlns:a16="http://schemas.microsoft.com/office/drawing/2014/main" id="{F2AA33DB-479C-C198-EDEC-310DC8B5E439}"/>
              </a:ext>
            </a:extLst>
          </p:cNvPr>
          <p:cNvSpPr/>
          <p:nvPr/>
        </p:nvSpPr>
        <p:spPr>
          <a:xfrm>
            <a:off x="3990246"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213FFFCA-E165-27FA-310D-7EDC2B6BCD56}"/>
              </a:ext>
            </a:extLst>
          </p:cNvPr>
          <p:cNvSpPr txBox="1"/>
          <p:nvPr/>
        </p:nvSpPr>
        <p:spPr>
          <a:xfrm>
            <a:off x="4211494" y="2533396"/>
            <a:ext cx="1054948" cy="400110"/>
          </a:xfrm>
          <a:prstGeom prst="rect">
            <a:avLst/>
          </a:prstGeom>
          <a:noFill/>
        </p:spPr>
        <p:txBody>
          <a:bodyPr wrap="square">
            <a:spAutoFit/>
          </a:bodyPr>
          <a:lstStyle/>
          <a:p>
            <a:pPr lvl="0" algn="just">
              <a:spcAft>
                <a:spcPts val="1800"/>
              </a:spcAft>
              <a:defRPr/>
            </a:pPr>
            <a:r>
              <a:rPr lang="fr-FR" sz="2000" b="1" dirty="0">
                <a:ln w="0"/>
                <a:solidFill>
                  <a:prstClr val="white">
                    <a:lumMod val="95000"/>
                  </a:prstClr>
                </a:solidFill>
                <a:latin typeface="Dosis" pitchFamily="2" charset="0"/>
              </a:rPr>
              <a:t>É</a:t>
            </a: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tape 2</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7" name="ZoneTexte 16">
            <a:extLst>
              <a:ext uri="{FF2B5EF4-FFF2-40B4-BE49-F238E27FC236}">
                <a16:creationId xmlns:a16="http://schemas.microsoft.com/office/drawing/2014/main" id="{EA4C80AA-83FC-68D0-EA4F-621537FB920E}"/>
              </a:ext>
            </a:extLst>
          </p:cNvPr>
          <p:cNvSpPr txBox="1"/>
          <p:nvPr/>
        </p:nvSpPr>
        <p:spPr>
          <a:xfrm>
            <a:off x="3671069" y="3336989"/>
            <a:ext cx="1947009" cy="14773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repère les mots difficiles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 demande à mon enseignant(e) de me les expliquer</a:t>
            </a:r>
          </a:p>
        </p:txBody>
      </p:sp>
      <p:sp>
        <p:nvSpPr>
          <p:cNvPr id="18" name="Rectangle : coins arrondis 17">
            <a:extLst>
              <a:ext uri="{FF2B5EF4-FFF2-40B4-BE49-F238E27FC236}">
                <a16:creationId xmlns:a16="http://schemas.microsoft.com/office/drawing/2014/main" id="{277AC3F7-D1BA-328F-FCCE-53E9341EC2CF}"/>
              </a:ext>
            </a:extLst>
          </p:cNvPr>
          <p:cNvSpPr/>
          <p:nvPr/>
        </p:nvSpPr>
        <p:spPr>
          <a:xfrm>
            <a:off x="6555577" y="2503812"/>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638572A1-A560-C96B-3E8A-2679F9394C19}"/>
              </a:ext>
            </a:extLst>
          </p:cNvPr>
          <p:cNvSpPr txBox="1"/>
          <p:nvPr/>
        </p:nvSpPr>
        <p:spPr>
          <a:xfrm>
            <a:off x="6757576" y="2533396"/>
            <a:ext cx="1054948" cy="400110"/>
          </a:xfrm>
          <a:prstGeom prst="rect">
            <a:avLst/>
          </a:prstGeom>
          <a:noFill/>
        </p:spPr>
        <p:txBody>
          <a:bodyPr wrap="square">
            <a:spAutoFit/>
          </a:bodyPr>
          <a:lstStyle/>
          <a:p>
            <a:pPr lvl="0" algn="just">
              <a:spcAft>
                <a:spcPts val="1800"/>
              </a:spcAft>
              <a:defRPr/>
            </a:pPr>
            <a:r>
              <a:rPr lang="fr-FR" sz="2000" b="1" dirty="0">
                <a:ln w="0"/>
                <a:solidFill>
                  <a:prstClr val="white">
                    <a:lumMod val="95000"/>
                  </a:prstClr>
                </a:solidFill>
                <a:latin typeface="Dosis" pitchFamily="2" charset="0"/>
              </a:rPr>
              <a:t>É</a:t>
            </a: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tape 3</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20" name="ZoneTexte 19">
            <a:extLst>
              <a:ext uri="{FF2B5EF4-FFF2-40B4-BE49-F238E27FC236}">
                <a16:creationId xmlns:a16="http://schemas.microsoft.com/office/drawing/2014/main" id="{96BD9437-2A03-318E-C18C-60BD2838D929}"/>
              </a:ext>
            </a:extLst>
          </p:cNvPr>
          <p:cNvSpPr txBox="1"/>
          <p:nvPr/>
        </p:nvSpPr>
        <p:spPr>
          <a:xfrm>
            <a:off x="6311452" y="3336989"/>
            <a:ext cx="1796906" cy="17081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la question, puis </a:t>
            </a: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cherche la réponse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dans le texte. </a:t>
            </a:r>
          </a:p>
          <a:p>
            <a:pPr marL="0" marR="0" lvl="0" indent="0" algn="just" defTabSz="914400" rtl="0" eaLnBrk="1" fontAlgn="auto" latinLnBrk="0" hangingPunct="1">
              <a:lnSpc>
                <a:spcPct val="100000"/>
              </a:lnSpc>
              <a:spcBef>
                <a:spcPts val="0"/>
              </a:spcBef>
              <a:spcAft>
                <a:spcPts val="1800"/>
              </a:spcAft>
              <a:buClrTx/>
              <a:buSzTx/>
              <a:buFontTx/>
              <a:buNone/>
              <a:tabLst/>
              <a:defRPr/>
            </a:pPr>
            <a:endPar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03287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92F61-CF3A-554E-EBB6-F85CAD804D1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909FE360-C4D2-1ECF-E09A-BF53B31150E9}"/>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909FE360-C4D2-1ECF-E09A-BF53B31150E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792154D0-F293-CC0D-4677-6DF1E273259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792154D0-F293-CC0D-4677-6DF1E273259A}"/>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3EAFA9CC-A684-296B-9EB9-BFABE122E5E0}"/>
              </a:ext>
            </a:extLst>
          </p:cNvPr>
          <p:cNvSpPr/>
          <p:nvPr/>
        </p:nvSpPr>
        <p:spPr>
          <a:xfrm>
            <a:off x="3303745" y="164085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1">
            <a:extLst>
              <a:ext uri="{FF2B5EF4-FFF2-40B4-BE49-F238E27FC236}">
                <a16:creationId xmlns:a16="http://schemas.microsoft.com/office/drawing/2014/main" id="{2FABE667-62A4-2A47-2821-35C1295C4B0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silencieusement le texte et essayez de le comprendre. </a:t>
            </a:r>
          </a:p>
        </p:txBody>
      </p:sp>
      <p:pic>
        <p:nvPicPr>
          <p:cNvPr id="6" name="Image 5">
            <a:extLst>
              <a:ext uri="{FF2B5EF4-FFF2-40B4-BE49-F238E27FC236}">
                <a16:creationId xmlns:a16="http://schemas.microsoft.com/office/drawing/2014/main" id="{76E1B4D0-62A7-3937-4C60-CCFF192CBA95}"/>
              </a:ext>
            </a:extLst>
          </p:cNvPr>
          <p:cNvPicPr>
            <a:picLocks noChangeAspect="1"/>
          </p:cNvPicPr>
          <p:nvPr/>
        </p:nvPicPr>
        <p:blipFill>
          <a:blip r:embed="rId6"/>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AE1A9947-5F3E-AA4C-329C-D62292E4EF9C}"/>
              </a:ext>
            </a:extLst>
          </p:cNvPr>
          <p:cNvSpPr txBox="1"/>
          <p:nvPr/>
        </p:nvSpPr>
        <p:spPr>
          <a:xfrm>
            <a:off x="3505744" y="167044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95000"/>
                  </a:schemeClr>
                </a:solidFill>
                <a:effectLst/>
                <a:uLnTx/>
                <a:uFillTx/>
                <a:latin typeface="Dosis" pitchFamily="2" charset="0"/>
              </a:rPr>
              <a:t>Étape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2F9BBD6D-4C64-E22E-EA8A-DDFBE45BAC21}"/>
              </a:ext>
            </a:extLst>
          </p:cNvPr>
          <p:cNvSpPr txBox="1"/>
          <p:nvPr/>
        </p:nvSpPr>
        <p:spPr>
          <a:xfrm>
            <a:off x="1602171" y="1670440"/>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9" name="Rectangle : coins arrondis 8">
            <a:extLst>
              <a:ext uri="{FF2B5EF4-FFF2-40B4-BE49-F238E27FC236}">
                <a16:creationId xmlns:a16="http://schemas.microsoft.com/office/drawing/2014/main" id="{0F679B62-59FC-455E-B086-7CAE348123A2}"/>
              </a:ext>
            </a:extLst>
          </p:cNvPr>
          <p:cNvSpPr/>
          <p:nvPr/>
        </p:nvSpPr>
        <p:spPr>
          <a:xfrm>
            <a:off x="5023234" y="164085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82459D30-7F53-BC09-4BCF-A5F7129918BC}"/>
              </a:ext>
            </a:extLst>
          </p:cNvPr>
          <p:cNvSpPr txBox="1"/>
          <p:nvPr/>
        </p:nvSpPr>
        <p:spPr>
          <a:xfrm>
            <a:off x="5225233" y="167044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48841A36-98E6-2863-87C6-1D523A76B0F6}"/>
              </a:ext>
            </a:extLst>
          </p:cNvPr>
          <p:cNvSpPr/>
          <p:nvPr/>
        </p:nvSpPr>
        <p:spPr>
          <a:xfrm>
            <a:off x="6742723" y="165288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9C5FC351-DAF4-280B-2AC6-8C138F737BC8}"/>
              </a:ext>
            </a:extLst>
          </p:cNvPr>
          <p:cNvSpPr txBox="1"/>
          <p:nvPr/>
        </p:nvSpPr>
        <p:spPr>
          <a:xfrm>
            <a:off x="6944722" y="168247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Ét</a:t>
            </a:r>
            <a:r>
              <a:rPr kumimoji="0" lang="fr-FR" sz="2000" b="1" i="0" u="none" strike="noStrike" kern="1200" cap="none" spc="0" normalizeH="0" baseline="0" noProof="0" dirty="0">
                <a:ln w="0"/>
                <a:solidFill>
                  <a:schemeClr val="bg1">
                    <a:lumMod val="85000"/>
                  </a:schemeClr>
                </a:solidFill>
                <a:effectLst/>
                <a:uLnTx/>
                <a:uFillTx/>
                <a:latin typeface="Dosis" pitchFamily="2" charset="0"/>
              </a:rPr>
              <a: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3" name="ZoneTexte 2">
            <a:extLst>
              <a:ext uri="{FF2B5EF4-FFF2-40B4-BE49-F238E27FC236}">
                <a16:creationId xmlns:a16="http://schemas.microsoft.com/office/drawing/2014/main" id="{AA01ED7B-45DF-9E37-CF4B-6130932DB9D8}"/>
              </a:ext>
            </a:extLst>
          </p:cNvPr>
          <p:cNvSpPr txBox="1"/>
          <p:nvPr/>
        </p:nvSpPr>
        <p:spPr>
          <a:xfrm>
            <a:off x="496221" y="2335213"/>
            <a:ext cx="8035779" cy="3347070"/>
          </a:xfrm>
          <a:prstGeom prst="rect">
            <a:avLst/>
          </a:prstGeom>
          <a:noFill/>
        </p:spPr>
        <p:txBody>
          <a:bodyPr wrap="square">
            <a:spAutoFit/>
          </a:bodyPr>
          <a:lstStyle/>
          <a:p>
            <a:pPr algn="just">
              <a:lnSpc>
                <a:spcPct val="150000"/>
              </a:lnSpc>
            </a:pPr>
            <a:r>
              <a:rPr lang="fr-FR" sz="2400" b="1" dirty="0">
                <a:solidFill>
                  <a:srgbClr val="565F88"/>
                </a:solidFill>
                <a:latin typeface="Dosis SemiBold" pitchFamily="2" charset="0"/>
              </a:rPr>
              <a:t>                                         La fête du sport à l’école</a:t>
            </a:r>
          </a:p>
          <a:p>
            <a:pPr algn="just">
              <a:lnSpc>
                <a:spcPct val="150000"/>
              </a:lnSpc>
            </a:pPr>
            <a:r>
              <a:rPr lang="fr-FR" sz="2400" b="1" dirty="0">
                <a:solidFill>
                  <a:srgbClr val="565F88"/>
                </a:solidFill>
                <a:latin typeface="Dosis SemiBold" pitchFamily="2" charset="0"/>
              </a:rPr>
              <a:t>La semaine prochaine, ce sera la fête du sport à l’école. Nous aurons un grand match dans la cour, entre deux équipes. L’équipe d’un autre établissement viendra jouer contre notre équipe. J’irai à l’école à deux heures et demie et je porterai le maillot de mon équipe. </a:t>
            </a:r>
          </a:p>
        </p:txBody>
      </p:sp>
    </p:spTree>
    <p:extLst>
      <p:ext uri="{BB962C8B-B14F-4D97-AF65-F5344CB8AC3E}">
        <p14:creationId xmlns:p14="http://schemas.microsoft.com/office/powerpoint/2010/main" val="22359758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8685C-90E9-8040-4CEB-F98008E8585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444B4544-644A-EDE3-C57A-4CE2DCAAAC6F}"/>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444B4544-644A-EDE3-C57A-4CE2DCAAAC6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B32611B3-CC56-EEBE-6926-A5AF2F2F5799}"/>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B32611B3-CC56-EEBE-6926-A5AF2F2F5799}"/>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35D9D66A-79DD-051D-902F-456B478E168B}"/>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20981CC0-CA09-A9BD-C802-73FF3AEDC7E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09092097-3FFE-EEB3-78EC-400A252AED49}"/>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09092097-3FFE-EEB3-78EC-400A252AED4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7CDE47CF-2F19-079D-6FD6-96A42B17A266}"/>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7CDE47CF-2F19-079D-6FD6-96A42B17A266}"/>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F5B57BC2-5A1D-EF79-939D-72EA4D1554E7}"/>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8BAFD4AF-9F86-B5E6-FCCA-CBB1D7B8E7D6}"/>
              </a:ext>
            </a:extLst>
          </p:cNvPr>
          <p:cNvSpPr txBox="1"/>
          <p:nvPr/>
        </p:nvSpPr>
        <p:spPr>
          <a:xfrm>
            <a:off x="3434816" y="164910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C70F4DC5-A0A3-EC84-EB87-85FB439F29BD}"/>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0" name="ZoneTexte 9">
            <a:extLst>
              <a:ext uri="{FF2B5EF4-FFF2-40B4-BE49-F238E27FC236}">
                <a16:creationId xmlns:a16="http://schemas.microsoft.com/office/drawing/2014/main" id="{7C8916F2-1DDB-7A75-00BE-27174D22E719}"/>
              </a:ext>
            </a:extLst>
          </p:cNvPr>
          <p:cNvSpPr txBox="1"/>
          <p:nvPr/>
        </p:nvSpPr>
        <p:spPr>
          <a:xfrm>
            <a:off x="5144680" y="164910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3ED5F23B-66DF-8C7F-95B7-7DCB7B4186AB}"/>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81AD8A81-4116-F7BF-9C93-B86080D712A0}"/>
              </a:ext>
            </a:extLst>
          </p:cNvPr>
          <p:cNvSpPr txBox="1"/>
          <p:nvPr/>
        </p:nvSpPr>
        <p:spPr>
          <a:xfrm>
            <a:off x="6873794" y="16418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4" name="Image 13">
            <a:extLst>
              <a:ext uri="{FF2B5EF4-FFF2-40B4-BE49-F238E27FC236}">
                <a16:creationId xmlns:a16="http://schemas.microsoft.com/office/drawing/2014/main" id="{A48BCE09-CA3C-EC6A-5CE4-5B707D47C9C5}"/>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6" name="ZoneTexte 5">
            <a:extLst>
              <a:ext uri="{FF2B5EF4-FFF2-40B4-BE49-F238E27FC236}">
                <a16:creationId xmlns:a16="http://schemas.microsoft.com/office/drawing/2014/main" id="{D0DEFBB5-BCFB-7F54-163A-02595E9A8817}"/>
              </a:ext>
            </a:extLst>
          </p:cNvPr>
          <p:cNvSpPr txBox="1"/>
          <p:nvPr/>
        </p:nvSpPr>
        <p:spPr>
          <a:xfrm>
            <a:off x="496221" y="2335213"/>
            <a:ext cx="8035779" cy="3347070"/>
          </a:xfrm>
          <a:prstGeom prst="rect">
            <a:avLst/>
          </a:prstGeom>
          <a:noFill/>
        </p:spPr>
        <p:txBody>
          <a:bodyPr wrap="square">
            <a:spAutoFit/>
          </a:bodyPr>
          <a:lstStyle/>
          <a:p>
            <a:pPr algn="just">
              <a:lnSpc>
                <a:spcPct val="150000"/>
              </a:lnSpc>
            </a:pPr>
            <a:r>
              <a:rPr lang="fr-FR" sz="2400" b="1" dirty="0">
                <a:solidFill>
                  <a:srgbClr val="565F88"/>
                </a:solidFill>
                <a:latin typeface="Dosis SemiBold" pitchFamily="2" charset="0"/>
              </a:rPr>
              <a:t>                                         La fête du sport à l’école</a:t>
            </a:r>
          </a:p>
          <a:p>
            <a:pPr algn="just">
              <a:lnSpc>
                <a:spcPct val="150000"/>
              </a:lnSpc>
            </a:pPr>
            <a:r>
              <a:rPr lang="fr-FR" sz="2400" b="1" dirty="0">
                <a:solidFill>
                  <a:srgbClr val="565F88"/>
                </a:solidFill>
                <a:latin typeface="Dosis SemiBold" pitchFamily="2" charset="0"/>
              </a:rPr>
              <a:t>La semaine prochaine, ce sera la fête du sport à l’école. Nous aurons un grand match dans la cour, entre deux équipes. L’équipe d’un autre établissement viendra jouer contre notre équipe. J’irai à l’école à deux heures et demie et je porterai le maillot de mon équipe. </a:t>
            </a:r>
          </a:p>
        </p:txBody>
      </p:sp>
    </p:spTree>
    <p:extLst>
      <p:ext uri="{BB962C8B-B14F-4D97-AF65-F5344CB8AC3E}">
        <p14:creationId xmlns:p14="http://schemas.microsoft.com/office/powerpoint/2010/main" val="2225218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3F8C9-3506-E40E-4D90-C3B41CF3B17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76246566-2FB7-FE9E-3286-312BFBECFE70}"/>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76246566-2FB7-FE9E-3286-312BFBECF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046E7A74-7372-78B0-C71E-2FBE0924BB95}"/>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046E7A74-7372-78B0-C71E-2FBE0924BB95}"/>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2899167A-D5DA-F647-F4FD-892E5F56D9F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90024A23-D02C-5954-E117-DC048EC08E06}"/>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90024A23-D02C-5954-E117-DC048EC08E0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862722CC-208D-C911-F9C3-20BF398FD2AB}"/>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862722CC-208D-C911-F9C3-20BF398FD2AB}"/>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96EEC795-98DB-E3B5-2A4C-D1C89C03147A}"/>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6" name="ZoneTexte 5">
            <a:extLst>
              <a:ext uri="{FF2B5EF4-FFF2-40B4-BE49-F238E27FC236}">
                <a16:creationId xmlns:a16="http://schemas.microsoft.com/office/drawing/2014/main" id="{311F5F9E-7E9F-442A-6B2F-A46B2B1442C6}"/>
              </a:ext>
            </a:extLst>
          </p:cNvPr>
          <p:cNvSpPr txBox="1"/>
          <p:nvPr/>
        </p:nvSpPr>
        <p:spPr>
          <a:xfrm>
            <a:off x="1303046" y="2271708"/>
            <a:ext cx="7133287"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1 :    À quelle heure l’élève ira-t-il à l’école ?</a:t>
            </a:r>
          </a:p>
        </p:txBody>
      </p:sp>
      <p:sp>
        <p:nvSpPr>
          <p:cNvPr id="7" name="Rectangle : coins arrondis 6">
            <a:extLst>
              <a:ext uri="{FF2B5EF4-FFF2-40B4-BE49-F238E27FC236}">
                <a16:creationId xmlns:a16="http://schemas.microsoft.com/office/drawing/2014/main" id="{231D37D0-E2DC-3129-0E35-739B9AAB57C2}"/>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5E00C24F-F3CA-0B5D-0F8E-8FBB85E20B47}"/>
              </a:ext>
            </a:extLst>
          </p:cNvPr>
          <p:cNvSpPr txBox="1"/>
          <p:nvPr/>
        </p:nvSpPr>
        <p:spPr>
          <a:xfrm>
            <a:off x="3407213" y="162142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90263BF0-A762-8723-2BD5-585B001926F9}"/>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0" name="Rectangle : coins arrondis 9">
            <a:extLst>
              <a:ext uri="{FF2B5EF4-FFF2-40B4-BE49-F238E27FC236}">
                <a16:creationId xmlns:a16="http://schemas.microsoft.com/office/drawing/2014/main" id="{AF97DC67-1216-204D-A24F-15576ED99540}"/>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D69956C1-564A-F6D6-EB13-3C7CC24DCCBF}"/>
              </a:ext>
            </a:extLst>
          </p:cNvPr>
          <p:cNvSpPr txBox="1"/>
          <p:nvPr/>
        </p:nvSpPr>
        <p:spPr>
          <a:xfrm>
            <a:off x="5171397" y="163345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4A208A2B-4982-1967-254C-25A2C3418B92}"/>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901212CF-CEC8-DF68-F0D8-1EF5A1A67571}"/>
              </a:ext>
            </a:extLst>
          </p:cNvPr>
          <p:cNvSpPr txBox="1"/>
          <p:nvPr/>
        </p:nvSpPr>
        <p:spPr>
          <a:xfrm>
            <a:off x="6878501" y="1640670"/>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5" name="ZoneTexte 14">
            <a:extLst>
              <a:ext uri="{FF2B5EF4-FFF2-40B4-BE49-F238E27FC236}">
                <a16:creationId xmlns:a16="http://schemas.microsoft.com/office/drawing/2014/main" id="{1692D730-3964-344E-2803-683FF05B7BCF}"/>
              </a:ext>
            </a:extLst>
          </p:cNvPr>
          <p:cNvSpPr txBox="1"/>
          <p:nvPr/>
        </p:nvSpPr>
        <p:spPr>
          <a:xfrm>
            <a:off x="496221" y="2663054"/>
            <a:ext cx="8035779" cy="3347070"/>
          </a:xfrm>
          <a:prstGeom prst="rect">
            <a:avLst/>
          </a:prstGeom>
          <a:noFill/>
        </p:spPr>
        <p:txBody>
          <a:bodyPr wrap="square">
            <a:spAutoFit/>
          </a:bodyPr>
          <a:lstStyle/>
          <a:p>
            <a:pPr algn="just">
              <a:lnSpc>
                <a:spcPct val="150000"/>
              </a:lnSpc>
            </a:pPr>
            <a:r>
              <a:rPr lang="fr-FR" sz="2400" b="1" dirty="0">
                <a:solidFill>
                  <a:srgbClr val="565F88"/>
                </a:solidFill>
                <a:latin typeface="Dosis SemiBold" pitchFamily="2" charset="0"/>
              </a:rPr>
              <a:t>                                         La fête du sport à l’école</a:t>
            </a:r>
          </a:p>
          <a:p>
            <a:pPr algn="just">
              <a:lnSpc>
                <a:spcPct val="150000"/>
              </a:lnSpc>
            </a:pPr>
            <a:r>
              <a:rPr lang="fr-FR" sz="2400" b="1" dirty="0">
                <a:solidFill>
                  <a:srgbClr val="565F88"/>
                </a:solidFill>
                <a:latin typeface="Dosis SemiBold" pitchFamily="2" charset="0"/>
              </a:rPr>
              <a:t>La semaine prochaine, ce sera la fête du sport à l’école. Nous aurons un grand match dans la cour, entre deux équipes. L’équipe d’un autre établissement viendra jouer contre notre équipe. J’irai à l’école à deux heures et demie et je porterai le maillot de mon équipe. </a:t>
            </a:r>
          </a:p>
        </p:txBody>
      </p:sp>
    </p:spTree>
    <p:extLst>
      <p:ext uri="{BB962C8B-B14F-4D97-AF65-F5344CB8AC3E}">
        <p14:creationId xmlns:p14="http://schemas.microsoft.com/office/powerpoint/2010/main" val="1218033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F263C-4AA4-9B47-4241-C90130DBBF2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0FE89B91-8CC5-63ED-DD39-2D63657FFD51}"/>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0FE89B91-8CC5-63ED-DD39-2D63657FFD5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5786B489-2C44-0D79-DA2E-0E1EA9EB103E}"/>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5786B489-2C44-0D79-DA2E-0E1EA9EB103E}"/>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ECFA55C6-C8B9-5A23-4E5C-3986C88251A9}"/>
              </a:ext>
            </a:extLst>
          </p:cNvPr>
          <p:cNvSpPr>
            <a:spLocks noGrp="1"/>
          </p:cNvSpPr>
          <p:nvPr>
            <p:ph type="title"/>
          </p:nvPr>
        </p:nvSpPr>
        <p:spPr>
          <a:xfrm>
            <a:off x="1692000" y="756000"/>
            <a:ext cx="6840000" cy="612000"/>
          </a:xfrm>
        </p:spPr>
        <p:txBody>
          <a:bodyPr>
            <a:normAutofit fontScale="90000"/>
          </a:bodyPr>
          <a:lstStyle/>
          <a:p>
            <a:r>
              <a:rPr lang="fr-FR" dirty="0">
                <a:solidFill>
                  <a:schemeClr val="tx1">
                    <a:lumMod val="65000"/>
                    <a:lumOff val="35000"/>
                  </a:schemeClr>
                </a:solidFill>
                <a:latin typeface="Dosis Medium" pitchFamily="2" charset="0"/>
              </a:rPr>
              <a:t>La question est «  À quelle heure ? ». Je cherche l’heure dans le texte. La réponse est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l’élève ira à l’école à deux heures et demie.</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EB69C06C-64CA-F880-5834-05821BD9D2A5}"/>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EB69C06C-64CA-F880-5834-05821BD9D2A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A38316E5-AB46-24EC-0737-84CFEAFA0E55}"/>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A38316E5-AB46-24EC-0737-84CFEAFA0E55}"/>
                  </a:ext>
                </a:extLst>
              </p:cNvPr>
              <p:cNvPicPr/>
              <p:nvPr/>
            </p:nvPicPr>
            <p:blipFill>
              <a:blip r:embed="rId5"/>
              <a:stretch>
                <a:fillRect/>
              </a:stretch>
            </p:blipFill>
            <p:spPr>
              <a:xfrm>
                <a:off x="1593492" y="833185"/>
                <a:ext cx="26730" cy="23400"/>
              </a:xfrm>
              <a:prstGeom prst="rect">
                <a:avLst/>
              </a:prstGeom>
            </p:spPr>
          </p:pic>
        </mc:Fallback>
      </mc:AlternateContent>
      <p:sp>
        <p:nvSpPr>
          <p:cNvPr id="8" name="Rectangle : coins arrondis 7">
            <a:extLst>
              <a:ext uri="{FF2B5EF4-FFF2-40B4-BE49-F238E27FC236}">
                <a16:creationId xmlns:a16="http://schemas.microsoft.com/office/drawing/2014/main" id="{899DFF3F-4901-D9F3-64C6-1A4E501B777A}"/>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E036CEEB-EAC8-E877-CC78-32976936467C}"/>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0" name="ZoneTexte 9">
            <a:extLst>
              <a:ext uri="{FF2B5EF4-FFF2-40B4-BE49-F238E27FC236}">
                <a16:creationId xmlns:a16="http://schemas.microsoft.com/office/drawing/2014/main" id="{803B9DAB-1890-F763-5F1E-DA459322EBC0}"/>
              </a:ext>
            </a:extLst>
          </p:cNvPr>
          <p:cNvSpPr txBox="1"/>
          <p:nvPr/>
        </p:nvSpPr>
        <p:spPr>
          <a:xfrm>
            <a:off x="1592546" y="1607623"/>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1/3</a:t>
            </a:r>
          </a:p>
        </p:txBody>
      </p:sp>
      <p:sp>
        <p:nvSpPr>
          <p:cNvPr id="11" name="Rectangle : coins arrondis 10">
            <a:extLst>
              <a:ext uri="{FF2B5EF4-FFF2-40B4-BE49-F238E27FC236}">
                <a16:creationId xmlns:a16="http://schemas.microsoft.com/office/drawing/2014/main" id="{0FF56E45-2F8C-2E0F-0410-6719905BE15D}"/>
              </a:ext>
            </a:extLst>
          </p:cNvPr>
          <p:cNvSpPr/>
          <p:nvPr/>
        </p:nvSpPr>
        <p:spPr>
          <a:xfrm>
            <a:off x="4950148" y="157499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E7C32EAF-B07C-1907-C01F-49811C6D640D}"/>
              </a:ext>
            </a:extLst>
          </p:cNvPr>
          <p:cNvSpPr txBox="1"/>
          <p:nvPr/>
        </p:nvSpPr>
        <p:spPr>
          <a:xfrm>
            <a:off x="5152147" y="1604577"/>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3" name="Rectangle : coins arrondis 12">
            <a:extLst>
              <a:ext uri="{FF2B5EF4-FFF2-40B4-BE49-F238E27FC236}">
                <a16:creationId xmlns:a16="http://schemas.microsoft.com/office/drawing/2014/main" id="{DA837AAC-3DAB-4912-444A-C88133BFF838}"/>
              </a:ext>
            </a:extLst>
          </p:cNvPr>
          <p:cNvSpPr/>
          <p:nvPr/>
        </p:nvSpPr>
        <p:spPr>
          <a:xfrm>
            <a:off x="6666877" y="1574993"/>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57F6A21D-D32F-E79E-FEB6-CAFED51A4AB4}"/>
              </a:ext>
            </a:extLst>
          </p:cNvPr>
          <p:cNvSpPr txBox="1"/>
          <p:nvPr/>
        </p:nvSpPr>
        <p:spPr>
          <a:xfrm>
            <a:off x="6859251" y="1611795"/>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Image 14">
            <a:extLst>
              <a:ext uri="{FF2B5EF4-FFF2-40B4-BE49-F238E27FC236}">
                <a16:creationId xmlns:a16="http://schemas.microsoft.com/office/drawing/2014/main" id="{B77057BC-5E3B-94C8-5BBB-D1262842A7AB}"/>
              </a:ext>
            </a:extLst>
          </p:cNvPr>
          <p:cNvPicPr>
            <a:picLocks noChangeAspect="1"/>
          </p:cNvPicPr>
          <p:nvPr/>
        </p:nvPicPr>
        <p:blipFill>
          <a:blip r:embed="rId8"/>
          <a:stretch>
            <a:fillRect/>
          </a:stretch>
        </p:blipFill>
        <p:spPr>
          <a:xfrm>
            <a:off x="178063" y="515358"/>
            <a:ext cx="1152244" cy="1072989"/>
          </a:xfrm>
          <a:prstGeom prst="rect">
            <a:avLst/>
          </a:prstGeom>
        </p:spPr>
      </p:pic>
      <p:sp>
        <p:nvSpPr>
          <p:cNvPr id="5" name="ZoneTexte 4">
            <a:extLst>
              <a:ext uri="{FF2B5EF4-FFF2-40B4-BE49-F238E27FC236}">
                <a16:creationId xmlns:a16="http://schemas.microsoft.com/office/drawing/2014/main" id="{2394381E-03EA-1BB0-B22B-EA9A34FECB0F}"/>
              </a:ext>
            </a:extLst>
          </p:cNvPr>
          <p:cNvSpPr txBox="1"/>
          <p:nvPr/>
        </p:nvSpPr>
        <p:spPr>
          <a:xfrm>
            <a:off x="554110" y="2704891"/>
            <a:ext cx="8035779" cy="3347070"/>
          </a:xfrm>
          <a:prstGeom prst="rect">
            <a:avLst/>
          </a:prstGeom>
          <a:noFill/>
        </p:spPr>
        <p:txBody>
          <a:bodyPr wrap="square">
            <a:spAutoFit/>
          </a:bodyPr>
          <a:lstStyle/>
          <a:p>
            <a:pPr algn="just">
              <a:lnSpc>
                <a:spcPct val="150000"/>
              </a:lnSpc>
            </a:pPr>
            <a:r>
              <a:rPr lang="fr-FR" sz="2400" b="1" dirty="0">
                <a:solidFill>
                  <a:srgbClr val="565F88"/>
                </a:solidFill>
                <a:latin typeface="Dosis SemiBold" pitchFamily="2" charset="0"/>
              </a:rPr>
              <a:t>                                         La fête du sport à l’école</a:t>
            </a:r>
          </a:p>
          <a:p>
            <a:pPr algn="just">
              <a:lnSpc>
                <a:spcPct val="150000"/>
              </a:lnSpc>
            </a:pPr>
            <a:r>
              <a:rPr lang="fr-FR" sz="2400" b="1" dirty="0">
                <a:solidFill>
                  <a:srgbClr val="565F88"/>
                </a:solidFill>
                <a:latin typeface="Dosis SemiBold" pitchFamily="2" charset="0"/>
              </a:rPr>
              <a:t>La semaine prochaine, ce sera la fête du sport à l’école. Nous aurons un grand match dans la cour, entre deux équipes. L’équipe d’un autre établissement viendra jouer contre notre équipe. </a:t>
            </a:r>
            <a:r>
              <a:rPr lang="fr-FR" sz="2400" b="1" dirty="0">
                <a:solidFill>
                  <a:srgbClr val="C00000"/>
                </a:solidFill>
                <a:latin typeface="Dosis SemiBold" pitchFamily="2" charset="0"/>
              </a:rPr>
              <a:t>J’irai à l’école à deux heures et demie </a:t>
            </a:r>
            <a:r>
              <a:rPr lang="fr-FR" sz="2400" b="1" dirty="0">
                <a:solidFill>
                  <a:srgbClr val="565F88"/>
                </a:solidFill>
                <a:latin typeface="Dosis SemiBold" pitchFamily="2" charset="0"/>
              </a:rPr>
              <a:t>et je porterai le maillot de mon équipe. </a:t>
            </a:r>
          </a:p>
        </p:txBody>
      </p:sp>
      <p:sp>
        <p:nvSpPr>
          <p:cNvPr id="7" name="ZoneTexte 6">
            <a:extLst>
              <a:ext uri="{FF2B5EF4-FFF2-40B4-BE49-F238E27FC236}">
                <a16:creationId xmlns:a16="http://schemas.microsoft.com/office/drawing/2014/main" id="{8AA1F5D0-7957-158B-BC4F-2467BEF31DCC}"/>
              </a:ext>
            </a:extLst>
          </p:cNvPr>
          <p:cNvSpPr txBox="1"/>
          <p:nvPr/>
        </p:nvSpPr>
        <p:spPr>
          <a:xfrm>
            <a:off x="1303046" y="2271708"/>
            <a:ext cx="7133287" cy="461665"/>
          </a:xfrm>
          <a:prstGeom prst="rect">
            <a:avLst/>
          </a:prstGeom>
          <a:noFill/>
        </p:spPr>
        <p:txBody>
          <a:bodyPr wrap="square">
            <a:spAutoFit/>
          </a:bodyPr>
          <a:lstStyle/>
          <a:p>
            <a:r>
              <a:rPr lang="fr-FR" sz="2400" b="1" dirty="0">
                <a:solidFill>
                  <a:schemeClr val="accent1">
                    <a:lumMod val="50000"/>
                  </a:schemeClr>
                </a:solidFill>
                <a:latin typeface="Dosis SemiBold" pitchFamily="2" charset="0"/>
              </a:rPr>
              <a:t>Question 1 :    </a:t>
            </a:r>
            <a:r>
              <a:rPr lang="fr-FR" sz="2400" b="1" dirty="0">
                <a:solidFill>
                  <a:srgbClr val="C00000"/>
                </a:solidFill>
                <a:latin typeface="Dosis SemiBold" pitchFamily="2" charset="0"/>
              </a:rPr>
              <a:t>À quelle heure </a:t>
            </a:r>
            <a:r>
              <a:rPr lang="fr-FR" sz="2400" b="1" dirty="0">
                <a:solidFill>
                  <a:schemeClr val="accent1">
                    <a:lumMod val="50000"/>
                  </a:schemeClr>
                </a:solidFill>
                <a:latin typeface="Dosis SemiBold" pitchFamily="2" charset="0"/>
              </a:rPr>
              <a:t>l’élève ira-t-il à l’école ?</a:t>
            </a:r>
          </a:p>
        </p:txBody>
      </p:sp>
    </p:spTree>
    <p:extLst>
      <p:ext uri="{BB962C8B-B14F-4D97-AF65-F5344CB8AC3E}">
        <p14:creationId xmlns:p14="http://schemas.microsoft.com/office/powerpoint/2010/main" val="1487390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46F97-31A5-CF94-1459-90EFE07ED5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E9D16DA6-7812-5961-F344-36D9D8E5AF1C}"/>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E9D16DA6-7812-5961-F344-36D9D8E5AF1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37D7DD0A-A3F7-E1E4-BCDC-5A775642DC39}"/>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37D7DD0A-A3F7-E1E4-BCDC-5A775642DC39}"/>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06A53CB8-A6F4-1505-7331-8931629D00E1}"/>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EDE8E616-CA42-08CA-C630-AB4E6A097BD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DCA08EB8-CB76-21F4-600E-11B0DF8078C7}"/>
                  </a:ext>
                </a:extLst>
              </p14:cNvPr>
              <p14:cNvContentPartPr/>
              <p14:nvPr/>
            </p14:nvContentPartPr>
            <p14:xfrm>
              <a:off x="381127" y="1146750"/>
              <a:ext cx="360" cy="360"/>
            </p14:xfrm>
          </p:contentPart>
        </mc:Choice>
        <mc:Fallback xmlns="">
          <p:pic>
            <p:nvPicPr>
              <p:cNvPr id="4" name="Encre 3">
                <a:extLst>
                  <a:ext uri="{FF2B5EF4-FFF2-40B4-BE49-F238E27FC236}">
                    <a16:creationId xmlns:a16="http://schemas.microsoft.com/office/drawing/2014/main" id="{DCA08EB8-CB76-21F4-600E-11B0DF8078C7}"/>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341C7E88-5020-B7EA-92A0-B69D334ABF58}"/>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341C7E88-5020-B7EA-92A0-B69D334ABF58}"/>
                  </a:ext>
                </a:extLst>
              </p:cNvPr>
              <p:cNvPicPr/>
              <p:nvPr/>
            </p:nvPicPr>
            <p:blipFill>
              <a:blip r:embed="rId5"/>
              <a:stretch>
                <a:fillRect/>
              </a:stretch>
            </p:blipFill>
            <p:spPr>
              <a:xfrm>
                <a:off x="1593492" y="833185"/>
                <a:ext cx="26730" cy="23400"/>
              </a:xfrm>
              <a:prstGeom prst="rect">
                <a:avLst/>
              </a:prstGeom>
            </p:spPr>
          </p:pic>
        </mc:Fallback>
      </mc:AlternateContent>
      <p:pic>
        <p:nvPicPr>
          <p:cNvPr id="6" name="Image 5">
            <a:extLst>
              <a:ext uri="{FF2B5EF4-FFF2-40B4-BE49-F238E27FC236}">
                <a16:creationId xmlns:a16="http://schemas.microsoft.com/office/drawing/2014/main" id="{D8AD1276-34C6-CEE2-3007-838B47E801A4}"/>
              </a:ext>
            </a:extLst>
          </p:cNvPr>
          <p:cNvPicPr>
            <a:picLocks noChangeAspect="1"/>
          </p:cNvPicPr>
          <p:nvPr/>
        </p:nvPicPr>
        <p:blipFill>
          <a:blip r:embed="rId8"/>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FFFF747A-4C9F-6DF2-7ACC-AE59CF2B87C2}"/>
              </a:ext>
            </a:extLst>
          </p:cNvPr>
          <p:cNvSpPr txBox="1"/>
          <p:nvPr/>
        </p:nvSpPr>
        <p:spPr>
          <a:xfrm>
            <a:off x="3195457"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a:t>
            </a:r>
            <a:r>
              <a:rPr kumimoji="0" lang="fr-FR" sz="2000" b="1" i="0" u="none" strike="noStrike" kern="1200" cap="none" spc="0" normalizeH="0" baseline="0" noProof="0" dirty="0">
                <a:ln w="0"/>
                <a:solidFill>
                  <a:schemeClr val="bg1">
                    <a:lumMod val="9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4B823CAD-6398-F5E6-6668-FED4557D1F6B}"/>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9" name="Rectangle : coins arrondis 8">
            <a:extLst>
              <a:ext uri="{FF2B5EF4-FFF2-40B4-BE49-F238E27FC236}">
                <a16:creationId xmlns:a16="http://schemas.microsoft.com/office/drawing/2014/main" id="{2D9BB762-6ADE-0C4E-FAB9-4563E1EB4619}"/>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15F7DE5F-46A8-F43E-3E06-DA4511287DE0}"/>
              </a:ext>
            </a:extLst>
          </p:cNvPr>
          <p:cNvSpPr txBox="1"/>
          <p:nvPr/>
        </p:nvSpPr>
        <p:spPr>
          <a:xfrm>
            <a:off x="4914946"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88CEDB74-E910-D574-C91B-D74146D1B425}"/>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3E9BF061-A34E-A07B-2940-D7766CCDE4CB}"/>
              </a:ext>
            </a:extLst>
          </p:cNvPr>
          <p:cNvSpPr txBox="1"/>
          <p:nvPr/>
        </p:nvSpPr>
        <p:spPr>
          <a:xfrm>
            <a:off x="6634435" y="1663744"/>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D4746E3F-D555-E605-FEC8-61A3F228E109}"/>
              </a:ext>
            </a:extLst>
          </p:cNvPr>
          <p:cNvSpPr txBox="1"/>
          <p:nvPr/>
        </p:nvSpPr>
        <p:spPr>
          <a:xfrm>
            <a:off x="941249" y="2609798"/>
            <a:ext cx="7261501" cy="2885405"/>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Je jouerai en attaque. Tous mes amis seront là et les parents viendront encourager les joueurs. Il y aura beaucoup de bruit, de rires et de joie. Nous aurons aussi des drapeaux, des sifflets et de la musique.</a:t>
            </a:r>
          </a:p>
          <a:p>
            <a:pPr algn="just" defTabSz="457200">
              <a:lnSpc>
                <a:spcPct val="150000"/>
              </a:lnSpc>
            </a:pPr>
            <a:endParaRPr lang="fr-FR" sz="2400" dirty="0">
              <a:solidFill>
                <a:srgbClr val="424D7B"/>
              </a:solidFill>
              <a:latin typeface="Dosis SemiBold" pitchFamily="2" charset="0"/>
            </a:endParaRPr>
          </a:p>
        </p:txBody>
      </p:sp>
    </p:spTree>
    <p:extLst>
      <p:ext uri="{BB962C8B-B14F-4D97-AF65-F5344CB8AC3E}">
        <p14:creationId xmlns:p14="http://schemas.microsoft.com/office/powerpoint/2010/main" val="2284006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D28E3-C175-8D1E-5B29-1C399378CCF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E23DE442-E2AF-0FD5-582D-1AAA5B5F800D}"/>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E23DE442-E2AF-0FD5-582D-1AAA5B5F800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DF281F64-E7DA-61C1-0998-82D56BC17BFF}"/>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DF281F64-E7DA-61C1-0998-82D56BC17BFF}"/>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9FBCE2D4-1E63-C735-6F46-B751C1D9E1E8}"/>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AA99DF69-C09E-A611-C017-00660DFE47A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2C2A7341-8316-A4D2-71E2-433595DEB793}"/>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2C2A7341-8316-A4D2-71E2-433595DEB79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9BDAAE4A-9F1B-D59D-9375-0B9A25934D0B}"/>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9BDAAE4A-9F1B-D59D-9375-0B9A25934D0B}"/>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B614E49D-9D5D-F270-C69D-34C9BD3286F8}"/>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2C2761D5-5E37-AB5A-7C7C-1CB0ABAB9639}"/>
              </a:ext>
            </a:extLst>
          </p:cNvPr>
          <p:cNvSpPr txBox="1"/>
          <p:nvPr/>
        </p:nvSpPr>
        <p:spPr>
          <a:xfrm>
            <a:off x="3595573" y="163205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C4D1E162-E540-1FD7-C06D-593CBDF7B250}"/>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0" name="ZoneTexte 9">
            <a:extLst>
              <a:ext uri="{FF2B5EF4-FFF2-40B4-BE49-F238E27FC236}">
                <a16:creationId xmlns:a16="http://schemas.microsoft.com/office/drawing/2014/main" id="{73EB0CAD-49B8-F85D-7760-9641A593971B}"/>
              </a:ext>
            </a:extLst>
          </p:cNvPr>
          <p:cNvSpPr txBox="1"/>
          <p:nvPr/>
        </p:nvSpPr>
        <p:spPr>
          <a:xfrm>
            <a:off x="5305437" y="1651308"/>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6349A73B-3ACF-02B7-3B39-441F7758BFD4}"/>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3B207E26-094B-C642-C94C-825487FAB477}"/>
              </a:ext>
            </a:extLst>
          </p:cNvPr>
          <p:cNvSpPr txBox="1"/>
          <p:nvPr/>
        </p:nvSpPr>
        <p:spPr>
          <a:xfrm>
            <a:off x="7034551" y="164409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4" name="Image 13">
            <a:extLst>
              <a:ext uri="{FF2B5EF4-FFF2-40B4-BE49-F238E27FC236}">
                <a16:creationId xmlns:a16="http://schemas.microsoft.com/office/drawing/2014/main" id="{25723E8F-D1F8-DAEC-8E81-7281B64FC60E}"/>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13" name="ZoneTexte 12">
            <a:extLst>
              <a:ext uri="{FF2B5EF4-FFF2-40B4-BE49-F238E27FC236}">
                <a16:creationId xmlns:a16="http://schemas.microsoft.com/office/drawing/2014/main" id="{04E5A812-3DAE-4373-CF49-D2ED00850360}"/>
              </a:ext>
            </a:extLst>
          </p:cNvPr>
          <p:cNvSpPr txBox="1"/>
          <p:nvPr/>
        </p:nvSpPr>
        <p:spPr>
          <a:xfrm>
            <a:off x="941249" y="2633652"/>
            <a:ext cx="7261501" cy="2885405"/>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Je jouerai en attaque. Tous mes amis seront là et les parents viendront encourager les joueurs. Il y aura beaucoup de bruit, de rires et de joie. Nous aurons aussi des drapeaux, des sifflets et de la musique.</a:t>
            </a:r>
          </a:p>
          <a:p>
            <a:pPr algn="just" defTabSz="457200">
              <a:lnSpc>
                <a:spcPct val="150000"/>
              </a:lnSpc>
            </a:pPr>
            <a:endParaRPr lang="fr-FR" sz="2400" dirty="0">
              <a:solidFill>
                <a:srgbClr val="424D7B"/>
              </a:solidFill>
              <a:latin typeface="Dosis SemiBold" pitchFamily="2" charset="0"/>
            </a:endParaRPr>
          </a:p>
        </p:txBody>
      </p:sp>
    </p:spTree>
    <p:extLst>
      <p:ext uri="{BB962C8B-B14F-4D97-AF65-F5344CB8AC3E}">
        <p14:creationId xmlns:p14="http://schemas.microsoft.com/office/powerpoint/2010/main" val="2712566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F813B-9136-DDC6-FA14-EE2E2D8B4C4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75056187-5A11-4D3A-E281-CED25AF129BE}"/>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75056187-5A11-4D3A-E281-CED25AF129B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5FAECC30-7E89-96D4-C683-C98F2A112807}"/>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5FAECC30-7E89-96D4-C683-C98F2A112807}"/>
                  </a:ext>
                </a:extLst>
              </p:cNvPr>
              <p:cNvPicPr/>
              <p:nvPr/>
            </p:nvPicPr>
            <p:blipFill>
              <a:blip r:embed="rId5"/>
              <a:stretch>
                <a:fillRect/>
              </a:stretch>
            </p:blipFill>
            <p:spPr>
              <a:xfrm>
                <a:off x="1593492" y="833185"/>
                <a:ext cx="26730" cy="23400"/>
              </a:xfrm>
              <a:prstGeom prst="rect">
                <a:avLst/>
              </a:prstGeom>
            </p:spPr>
          </p:pic>
        </mc:Fallback>
      </mc:AlternateContent>
      <p:sp>
        <p:nvSpPr>
          <p:cNvPr id="15" name="Titre 1">
            <a:extLst>
              <a:ext uri="{FF2B5EF4-FFF2-40B4-BE49-F238E27FC236}">
                <a16:creationId xmlns:a16="http://schemas.microsoft.com/office/drawing/2014/main" id="{14E68EDE-7397-82C3-B2F9-19971929FA0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16" name="Encre 15">
                <a:extLst>
                  <a:ext uri="{FF2B5EF4-FFF2-40B4-BE49-F238E27FC236}">
                    <a16:creationId xmlns:a16="http://schemas.microsoft.com/office/drawing/2014/main" id="{6EC1C9C2-C72C-F1FA-C187-47DFAA704A87}"/>
                  </a:ext>
                </a:extLst>
              </p14:cNvPr>
              <p14:cNvContentPartPr/>
              <p14:nvPr/>
            </p14:nvContentPartPr>
            <p14:xfrm>
              <a:off x="2912571" y="1083385"/>
              <a:ext cx="360" cy="360"/>
            </p14:xfrm>
          </p:contentPart>
        </mc:Choice>
        <mc:Fallback xmlns="">
          <p:pic>
            <p:nvPicPr>
              <p:cNvPr id="16" name="Encre 15">
                <a:extLst>
                  <a:ext uri="{FF2B5EF4-FFF2-40B4-BE49-F238E27FC236}">
                    <a16:creationId xmlns:a16="http://schemas.microsoft.com/office/drawing/2014/main" id="{6EC1C9C2-C72C-F1FA-C187-47DFAA704A8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 name="Encre 16">
                <a:extLst>
                  <a:ext uri="{FF2B5EF4-FFF2-40B4-BE49-F238E27FC236}">
                    <a16:creationId xmlns:a16="http://schemas.microsoft.com/office/drawing/2014/main" id="{58D93B54-46F9-AADB-B74C-5B9C2E26C8FE}"/>
                  </a:ext>
                </a:extLst>
              </p14:cNvPr>
              <p14:cNvContentPartPr/>
              <p14:nvPr/>
            </p14:nvContentPartPr>
            <p14:xfrm>
              <a:off x="1602171" y="842185"/>
              <a:ext cx="9720" cy="5760"/>
            </p14:xfrm>
          </p:contentPart>
        </mc:Choice>
        <mc:Fallback xmlns="">
          <p:pic>
            <p:nvPicPr>
              <p:cNvPr id="17" name="Encre 16">
                <a:extLst>
                  <a:ext uri="{FF2B5EF4-FFF2-40B4-BE49-F238E27FC236}">
                    <a16:creationId xmlns:a16="http://schemas.microsoft.com/office/drawing/2014/main" id="{58D93B54-46F9-AADB-B74C-5B9C2E26C8FE}"/>
                  </a:ext>
                </a:extLst>
              </p:cNvPr>
              <p:cNvPicPr/>
              <p:nvPr/>
            </p:nvPicPr>
            <p:blipFill>
              <a:blip r:embed="rId5"/>
              <a:stretch>
                <a:fillRect/>
              </a:stretch>
            </p:blipFill>
            <p:spPr>
              <a:xfrm>
                <a:off x="1593492" y="833185"/>
                <a:ext cx="26730" cy="23400"/>
              </a:xfrm>
              <a:prstGeom prst="rect">
                <a:avLst/>
              </a:prstGeom>
            </p:spPr>
          </p:pic>
        </mc:Fallback>
      </mc:AlternateContent>
      <p:pic>
        <p:nvPicPr>
          <p:cNvPr id="18" name="Image 17">
            <a:extLst>
              <a:ext uri="{FF2B5EF4-FFF2-40B4-BE49-F238E27FC236}">
                <a16:creationId xmlns:a16="http://schemas.microsoft.com/office/drawing/2014/main" id="{BF675FBB-E0E3-0AD5-BA3D-AA78C4ACD9BD}"/>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19" name="ZoneTexte 18">
            <a:extLst>
              <a:ext uri="{FF2B5EF4-FFF2-40B4-BE49-F238E27FC236}">
                <a16:creationId xmlns:a16="http://schemas.microsoft.com/office/drawing/2014/main" id="{83D7C677-C9B4-DE55-1896-14774F8AC7D7}"/>
              </a:ext>
            </a:extLst>
          </p:cNvPr>
          <p:cNvSpPr txBox="1"/>
          <p:nvPr/>
        </p:nvSpPr>
        <p:spPr>
          <a:xfrm>
            <a:off x="903297" y="2347357"/>
            <a:ext cx="7273088"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2 :    Qu’est-ce qu’il y aura dans la fête ?</a:t>
            </a:r>
          </a:p>
        </p:txBody>
      </p:sp>
      <p:sp>
        <p:nvSpPr>
          <p:cNvPr id="20" name="Rectangle : coins arrondis 19">
            <a:extLst>
              <a:ext uri="{FF2B5EF4-FFF2-40B4-BE49-F238E27FC236}">
                <a16:creationId xmlns:a16="http://schemas.microsoft.com/office/drawing/2014/main" id="{A5171E87-B158-E27F-1CD3-B03A86613A26}"/>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ZoneTexte 20">
            <a:extLst>
              <a:ext uri="{FF2B5EF4-FFF2-40B4-BE49-F238E27FC236}">
                <a16:creationId xmlns:a16="http://schemas.microsoft.com/office/drawing/2014/main" id="{FE66E052-3C4E-BC3F-5406-F57E24F9815D}"/>
              </a:ext>
            </a:extLst>
          </p:cNvPr>
          <p:cNvSpPr txBox="1"/>
          <p:nvPr/>
        </p:nvSpPr>
        <p:spPr>
          <a:xfrm>
            <a:off x="3583180"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2" name="ZoneTexte 21">
            <a:extLst>
              <a:ext uri="{FF2B5EF4-FFF2-40B4-BE49-F238E27FC236}">
                <a16:creationId xmlns:a16="http://schemas.microsoft.com/office/drawing/2014/main" id="{4D0A7273-0CDA-F85E-1A94-74618B085312}"/>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25" name="Rectangle : coins arrondis 24">
            <a:extLst>
              <a:ext uri="{FF2B5EF4-FFF2-40B4-BE49-F238E27FC236}">
                <a16:creationId xmlns:a16="http://schemas.microsoft.com/office/drawing/2014/main" id="{A17328AB-20A6-21B1-BDB0-DB247E8ABC32}"/>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D48F2FC4-DB39-AC39-C622-C2489BD8096E}"/>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27" name="Rectangle : coins arrondis 26">
            <a:extLst>
              <a:ext uri="{FF2B5EF4-FFF2-40B4-BE49-F238E27FC236}">
                <a16:creationId xmlns:a16="http://schemas.microsoft.com/office/drawing/2014/main" id="{16605CA8-0BC4-95DF-3CC6-D587F7406479}"/>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a:extLst>
              <a:ext uri="{FF2B5EF4-FFF2-40B4-BE49-F238E27FC236}">
                <a16:creationId xmlns:a16="http://schemas.microsoft.com/office/drawing/2014/main" id="{94232EEA-EF31-F56C-A025-2AEB6AD4C788}"/>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3" name="ZoneTexte 2">
            <a:extLst>
              <a:ext uri="{FF2B5EF4-FFF2-40B4-BE49-F238E27FC236}">
                <a16:creationId xmlns:a16="http://schemas.microsoft.com/office/drawing/2014/main" id="{654E968D-0384-AA97-A459-989B7C93F1CC}"/>
              </a:ext>
            </a:extLst>
          </p:cNvPr>
          <p:cNvSpPr txBox="1"/>
          <p:nvPr/>
        </p:nvSpPr>
        <p:spPr>
          <a:xfrm>
            <a:off x="978989" y="2959656"/>
            <a:ext cx="7261501" cy="2885405"/>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Je jouerai en attaque. Tous mes amis seront là et les parents viendront encourager les joueurs. Il y aura beaucoup de bruit, de rires et de joie. Nous aurons aussi des drapeaux, des sifflets et de la musique.</a:t>
            </a:r>
          </a:p>
          <a:p>
            <a:pPr algn="just" defTabSz="457200">
              <a:lnSpc>
                <a:spcPct val="150000"/>
              </a:lnSpc>
            </a:pPr>
            <a:endParaRPr lang="fr-FR" sz="2400" dirty="0">
              <a:solidFill>
                <a:srgbClr val="424D7B"/>
              </a:solidFill>
              <a:latin typeface="Dosis SemiBold" pitchFamily="2" charset="0"/>
            </a:endParaRPr>
          </a:p>
        </p:txBody>
      </p:sp>
    </p:spTree>
    <p:extLst>
      <p:ext uri="{BB962C8B-B14F-4D97-AF65-F5344CB8AC3E}">
        <p14:creationId xmlns:p14="http://schemas.microsoft.com/office/powerpoint/2010/main" val="722903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2E668-9D20-0799-EE38-A0550C509A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FE44B57C-0FB2-5A44-72CB-28ED3AD63155}"/>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FE44B57C-0FB2-5A44-72CB-28ED3AD63155}"/>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A1C8326A-AE97-99B7-A679-5D72384CF4D7}"/>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A1C8326A-AE97-99B7-A679-5D72384CF4D7}"/>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7E9B770F-3BC3-39D1-29DC-1C0A830D8EB5}"/>
              </a:ext>
            </a:extLst>
          </p:cNvPr>
          <p:cNvSpPr>
            <a:spLocks noGrp="1"/>
          </p:cNvSpPr>
          <p:nvPr>
            <p:ph type="title"/>
          </p:nvPr>
        </p:nvSpPr>
        <p:spPr>
          <a:xfrm>
            <a:off x="1692000" y="756000"/>
            <a:ext cx="6830230" cy="612000"/>
          </a:xfrm>
        </p:spPr>
        <p:txBody>
          <a:bodyPr>
            <a:normAutofit/>
          </a:bodyPr>
          <a:lstStyle/>
          <a:p>
            <a:r>
              <a:rPr lang="fr-FR" dirty="0">
                <a:solidFill>
                  <a:schemeClr val="tx1">
                    <a:lumMod val="65000"/>
                    <a:lumOff val="35000"/>
                  </a:schemeClr>
                </a:solidFill>
                <a:latin typeface="Dosis Medium" pitchFamily="2" charset="0"/>
              </a:rPr>
              <a:t>La question est : « Qu’est-ce que ? » Je cherche ce qu’il y aura dans la fête. La réponse est : Dans la fête, il y aura beaucoup de bruit, de rires et de joie.</a:t>
            </a:r>
          </a:p>
        </p:txBody>
      </p:sp>
      <p:sp>
        <p:nvSpPr>
          <p:cNvPr id="5" name="ZoneTexte 4">
            <a:extLst>
              <a:ext uri="{FF2B5EF4-FFF2-40B4-BE49-F238E27FC236}">
                <a16:creationId xmlns:a16="http://schemas.microsoft.com/office/drawing/2014/main" id="{615C9F7C-F2A7-44C9-896F-C514C6F98B60}"/>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pic>
        <p:nvPicPr>
          <p:cNvPr id="7" name="Image 6">
            <a:extLst>
              <a:ext uri="{FF2B5EF4-FFF2-40B4-BE49-F238E27FC236}">
                <a16:creationId xmlns:a16="http://schemas.microsoft.com/office/drawing/2014/main" id="{EC9B338F-2BA5-0656-3C78-1BD26DD87DCA}"/>
              </a:ext>
            </a:extLst>
          </p:cNvPr>
          <p:cNvPicPr>
            <a:picLocks noChangeAspect="1"/>
          </p:cNvPicPr>
          <p:nvPr/>
        </p:nvPicPr>
        <p:blipFill>
          <a:blip r:embed="rId6"/>
          <a:stretch>
            <a:fillRect/>
          </a:stretch>
        </p:blipFill>
        <p:spPr>
          <a:xfrm>
            <a:off x="178063" y="515358"/>
            <a:ext cx="1152244" cy="1072989"/>
          </a:xfrm>
          <a:prstGeom prst="rect">
            <a:avLst/>
          </a:prstGeom>
        </p:spPr>
      </p:pic>
      <p:sp>
        <p:nvSpPr>
          <p:cNvPr id="3" name="Rectangle : coins arrondis 2">
            <a:extLst>
              <a:ext uri="{FF2B5EF4-FFF2-40B4-BE49-F238E27FC236}">
                <a16:creationId xmlns:a16="http://schemas.microsoft.com/office/drawing/2014/main" id="{A8D8623F-AF22-9E93-4A88-928AA9D8FA66}"/>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790548DE-5D7A-0701-82F1-87E25BD5F442}"/>
              </a:ext>
            </a:extLst>
          </p:cNvPr>
          <p:cNvSpPr txBox="1"/>
          <p:nvPr/>
        </p:nvSpPr>
        <p:spPr>
          <a:xfrm>
            <a:off x="3588814" y="158865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B90D7EE1-99F4-9C87-8967-A9AE58F30A7F}"/>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2/3</a:t>
            </a:r>
          </a:p>
        </p:txBody>
      </p:sp>
      <p:sp>
        <p:nvSpPr>
          <p:cNvPr id="10" name="Rectangle : coins arrondis 9">
            <a:extLst>
              <a:ext uri="{FF2B5EF4-FFF2-40B4-BE49-F238E27FC236}">
                <a16:creationId xmlns:a16="http://schemas.microsoft.com/office/drawing/2014/main" id="{449687DC-1C8B-8B7D-52F2-0811FFF8A93B}"/>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7C2C9B3A-FDB0-EA10-BB90-29E9AFC413B4}"/>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AB4F3D89-5736-BF2B-4360-0AB24FB1B818}"/>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EB1E4EA4-6808-CA36-8669-E884944F5954}"/>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Ét</a:t>
            </a:r>
            <a:r>
              <a:rPr kumimoji="0" lang="fr-FR" sz="2000" b="1" i="0" u="none" strike="noStrike" kern="1200" cap="none" spc="0" normalizeH="0" baseline="0" noProof="0" dirty="0">
                <a:ln w="0"/>
                <a:solidFill>
                  <a:schemeClr val="bg1"/>
                </a:solidFill>
                <a:effectLst/>
                <a:uLnTx/>
                <a:uFillTx/>
                <a:latin typeface="Dosis" pitchFamily="2" charset="0"/>
              </a:rPr>
              <a: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4" name="ZoneTexte 13">
            <a:extLst>
              <a:ext uri="{FF2B5EF4-FFF2-40B4-BE49-F238E27FC236}">
                <a16:creationId xmlns:a16="http://schemas.microsoft.com/office/drawing/2014/main" id="{3071A77F-40DB-182C-D16E-8DB2B73EDDAB}"/>
              </a:ext>
            </a:extLst>
          </p:cNvPr>
          <p:cNvSpPr txBox="1"/>
          <p:nvPr/>
        </p:nvSpPr>
        <p:spPr>
          <a:xfrm>
            <a:off x="978989" y="2959656"/>
            <a:ext cx="7261501" cy="2885405"/>
          </a:xfrm>
          <a:prstGeom prst="rect">
            <a:avLst/>
          </a:prstGeom>
          <a:noFill/>
        </p:spPr>
        <p:txBody>
          <a:bodyPr wrap="square">
            <a:spAutoFit/>
          </a:bodyPr>
          <a:lstStyle/>
          <a:p>
            <a:pPr algn="just" defTabSz="457200">
              <a:lnSpc>
                <a:spcPct val="150000"/>
              </a:lnSpc>
            </a:pPr>
            <a:r>
              <a:rPr lang="fr-FR" sz="2800" dirty="0">
                <a:solidFill>
                  <a:prstClr val="black"/>
                </a:solidFill>
                <a:latin typeface="Dosis" pitchFamily="2" charset="0"/>
              </a:rPr>
              <a:t> </a:t>
            </a:r>
            <a:r>
              <a:rPr lang="fr-FR" sz="2400" dirty="0">
                <a:solidFill>
                  <a:srgbClr val="424D7B"/>
                </a:solidFill>
                <a:latin typeface="Dosis SemiBold" pitchFamily="2" charset="0"/>
              </a:rPr>
              <a:t>Je jouerai en attaque. Tous mes amis seront là et les parents viendront encourager les joueurs. </a:t>
            </a:r>
            <a:r>
              <a:rPr lang="fr-FR" sz="2400" dirty="0">
                <a:solidFill>
                  <a:srgbClr val="C00000"/>
                </a:solidFill>
                <a:latin typeface="Dosis SemiBold" pitchFamily="2" charset="0"/>
              </a:rPr>
              <a:t>Il y aura beaucoup de bruit, de rires et de joie.</a:t>
            </a:r>
            <a:r>
              <a:rPr lang="fr-FR" sz="2400" dirty="0">
                <a:solidFill>
                  <a:srgbClr val="424D7B"/>
                </a:solidFill>
                <a:latin typeface="Dosis SemiBold" pitchFamily="2" charset="0"/>
              </a:rPr>
              <a:t> Nous aurons aussi des drapeaux, des sifflets et de la musique.</a:t>
            </a:r>
          </a:p>
          <a:p>
            <a:pPr algn="just" defTabSz="457200">
              <a:lnSpc>
                <a:spcPct val="150000"/>
              </a:lnSpc>
            </a:pPr>
            <a:endParaRPr lang="fr-FR" sz="2400" dirty="0">
              <a:solidFill>
                <a:srgbClr val="424D7B"/>
              </a:solidFill>
              <a:latin typeface="Dosis SemiBold" pitchFamily="2" charset="0"/>
            </a:endParaRPr>
          </a:p>
        </p:txBody>
      </p:sp>
      <p:sp>
        <p:nvSpPr>
          <p:cNvPr id="15" name="ZoneTexte 14">
            <a:extLst>
              <a:ext uri="{FF2B5EF4-FFF2-40B4-BE49-F238E27FC236}">
                <a16:creationId xmlns:a16="http://schemas.microsoft.com/office/drawing/2014/main" id="{5E7D9BB9-8FD7-1B57-97A6-0E7D3E1EB5DE}"/>
              </a:ext>
            </a:extLst>
          </p:cNvPr>
          <p:cNvSpPr txBox="1"/>
          <p:nvPr/>
        </p:nvSpPr>
        <p:spPr>
          <a:xfrm>
            <a:off x="903297" y="2347357"/>
            <a:ext cx="7273088"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2 :    </a:t>
            </a:r>
            <a:r>
              <a:rPr lang="fr-FR" sz="2400" b="1" dirty="0">
                <a:solidFill>
                  <a:srgbClr val="C00000"/>
                </a:solidFill>
                <a:latin typeface="Dosis SemiBold" pitchFamily="2" charset="0"/>
              </a:rPr>
              <a:t>Qu’est-ce qu</a:t>
            </a:r>
            <a:r>
              <a:rPr lang="fr-FR" sz="2400" b="1" dirty="0">
                <a:solidFill>
                  <a:schemeClr val="accent1">
                    <a:lumMod val="50000"/>
                  </a:schemeClr>
                </a:solidFill>
                <a:latin typeface="Dosis SemiBold" pitchFamily="2" charset="0"/>
              </a:rPr>
              <a:t>’il y aura dans la fête ?</a:t>
            </a:r>
          </a:p>
        </p:txBody>
      </p:sp>
    </p:spTree>
    <p:extLst>
      <p:ext uri="{BB962C8B-B14F-4D97-AF65-F5344CB8AC3E}">
        <p14:creationId xmlns:p14="http://schemas.microsoft.com/office/powerpoint/2010/main" val="4159167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FAF9A-7FC0-9DA3-B488-CF9703A06F3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D21EFB9F-31BA-71AC-8FD5-C091415E6C56}"/>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D21EFB9F-31BA-71AC-8FD5-C091415E6C5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ABEE6D0F-EE87-F75B-655A-81A5F1CC5D7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ABEE6D0F-EE87-F75B-655A-81A5F1CC5D7A}"/>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D7A966D5-8948-DAAD-7EFB-555DC7A2EC25}"/>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D84EA90E-5A5E-365C-087D-3E15ECBDA34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DF31DF09-A3C8-77D2-B649-57E280A4DAAA}"/>
                  </a:ext>
                </a:extLst>
              </p14:cNvPr>
              <p14:cNvContentPartPr/>
              <p14:nvPr/>
            </p14:nvContentPartPr>
            <p14:xfrm>
              <a:off x="381127" y="1146750"/>
              <a:ext cx="360" cy="360"/>
            </p14:xfrm>
          </p:contentPart>
        </mc:Choice>
        <mc:Fallback xmlns="">
          <p:pic>
            <p:nvPicPr>
              <p:cNvPr id="4" name="Encre 3">
                <a:extLst>
                  <a:ext uri="{FF2B5EF4-FFF2-40B4-BE49-F238E27FC236}">
                    <a16:creationId xmlns:a16="http://schemas.microsoft.com/office/drawing/2014/main" id="{DF31DF09-A3C8-77D2-B649-57E280A4DAAA}"/>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98C1125E-7E9C-80EB-FD2D-005B4876C2B5}"/>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98C1125E-7E9C-80EB-FD2D-005B4876C2B5}"/>
                  </a:ext>
                </a:extLst>
              </p:cNvPr>
              <p:cNvPicPr/>
              <p:nvPr/>
            </p:nvPicPr>
            <p:blipFill>
              <a:blip r:embed="rId5"/>
              <a:stretch>
                <a:fillRect/>
              </a:stretch>
            </p:blipFill>
            <p:spPr>
              <a:xfrm>
                <a:off x="1593492" y="833185"/>
                <a:ext cx="26730" cy="23400"/>
              </a:xfrm>
              <a:prstGeom prst="rect">
                <a:avLst/>
              </a:prstGeom>
            </p:spPr>
          </p:pic>
        </mc:Fallback>
      </mc:AlternateContent>
      <p:pic>
        <p:nvPicPr>
          <p:cNvPr id="6" name="Image 5">
            <a:extLst>
              <a:ext uri="{FF2B5EF4-FFF2-40B4-BE49-F238E27FC236}">
                <a16:creationId xmlns:a16="http://schemas.microsoft.com/office/drawing/2014/main" id="{8E09ABFC-4350-029D-D456-EEB27FD4E223}"/>
              </a:ext>
            </a:extLst>
          </p:cNvPr>
          <p:cNvPicPr>
            <a:picLocks noChangeAspect="1"/>
          </p:cNvPicPr>
          <p:nvPr/>
        </p:nvPicPr>
        <p:blipFill>
          <a:blip r:embed="rId8"/>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A94474B6-ECE3-7206-D2DB-405F4E939E4D}"/>
              </a:ext>
            </a:extLst>
          </p:cNvPr>
          <p:cNvSpPr txBox="1"/>
          <p:nvPr/>
        </p:nvSpPr>
        <p:spPr>
          <a:xfrm>
            <a:off x="3195457"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95000"/>
                  </a:schemeClr>
                </a:solidFill>
                <a:latin typeface="Dosis" pitchFamily="2" charset="0"/>
              </a:rPr>
              <a:t>Ét</a:t>
            </a:r>
            <a:r>
              <a:rPr kumimoji="0" lang="fr-FR" sz="2000" b="1" i="0" u="none" strike="noStrike" kern="1200" cap="none" spc="0" normalizeH="0" baseline="0" noProof="0" dirty="0">
                <a:ln w="0"/>
                <a:solidFill>
                  <a:schemeClr val="bg1">
                    <a:lumMod val="95000"/>
                  </a:schemeClr>
                </a:solidFill>
                <a:effectLst/>
                <a:uLnTx/>
                <a:uFillTx/>
                <a:latin typeface="Dosis" pitchFamily="2" charset="0"/>
              </a:rPr>
              <a:t>ape 1</a:t>
            </a:r>
            <a:endParaRPr kumimoji="0" lang="fr-FR" sz="2000" i="0" u="none" strike="noStrike" kern="1200" cap="none" spc="0" normalizeH="0" baseline="0" noProof="0" dirty="0">
              <a:ln w="0"/>
              <a:solidFill>
                <a:schemeClr val="bg1">
                  <a:lumMod val="9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AA068326-B118-36AF-2A22-CA3BE24E7545}"/>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9" name="Rectangle : coins arrondis 8">
            <a:extLst>
              <a:ext uri="{FF2B5EF4-FFF2-40B4-BE49-F238E27FC236}">
                <a16:creationId xmlns:a16="http://schemas.microsoft.com/office/drawing/2014/main" id="{566A193C-B876-179D-CFF1-31C4EC6769B9}"/>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91B66E19-B553-42E1-E89A-CD757BEAEE1A}"/>
              </a:ext>
            </a:extLst>
          </p:cNvPr>
          <p:cNvSpPr txBox="1"/>
          <p:nvPr/>
        </p:nvSpPr>
        <p:spPr>
          <a:xfrm>
            <a:off x="4914946" y="1651712"/>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66B14365-3FD5-D087-52BD-C4017916FA2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14E6CA1B-041B-5B6F-EA82-39BF7A359248}"/>
              </a:ext>
            </a:extLst>
          </p:cNvPr>
          <p:cNvSpPr txBox="1"/>
          <p:nvPr/>
        </p:nvSpPr>
        <p:spPr>
          <a:xfrm>
            <a:off x="6634435" y="1663744"/>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4" name="ZoneTexte 13">
            <a:extLst>
              <a:ext uri="{FF2B5EF4-FFF2-40B4-BE49-F238E27FC236}">
                <a16:creationId xmlns:a16="http://schemas.microsoft.com/office/drawing/2014/main" id="{14230374-5FD9-C9E9-6C6D-A405EA5D380C}"/>
              </a:ext>
            </a:extLst>
          </p:cNvPr>
          <p:cNvSpPr txBox="1"/>
          <p:nvPr/>
        </p:nvSpPr>
        <p:spPr>
          <a:xfrm>
            <a:off x="934678" y="2816205"/>
            <a:ext cx="7231920"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L’équipe gagnante aura un ballon comme récompense, mais tout le monde participera et s’amusera. Nous devrons bien jouer, rester calmes et surtout respecter les règles. Nous passerons un très bon moment ensemble !</a:t>
            </a:r>
          </a:p>
        </p:txBody>
      </p:sp>
    </p:spTree>
    <p:extLst>
      <p:ext uri="{BB962C8B-B14F-4D97-AF65-F5344CB8AC3E}">
        <p14:creationId xmlns:p14="http://schemas.microsoft.com/office/powerpoint/2010/main" val="163156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5329D-E117-9C71-B05F-C5F1510896C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C3AC2E9E-F56F-C79E-5831-1C2787948BCE}"/>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C3AC2E9E-F56F-C79E-5831-1C2787948BC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2BE93578-C38A-87D8-0457-41A7F2C1AABB}"/>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2BE93578-C38A-87D8-0457-41A7F2C1AABB}"/>
                  </a:ext>
                </a:extLst>
              </p:cNvPr>
              <p:cNvPicPr/>
              <p:nvPr/>
            </p:nvPicPr>
            <p:blipFill>
              <a:blip r:embed="rId5"/>
              <a:stretch>
                <a:fillRect/>
              </a:stretch>
            </p:blipFill>
            <p:spPr>
              <a:xfrm>
                <a:off x="1593492" y="833185"/>
                <a:ext cx="26730" cy="23400"/>
              </a:xfrm>
              <a:prstGeom prst="rect">
                <a:avLst/>
              </a:prstGeom>
            </p:spPr>
          </p:pic>
        </mc:Fallback>
      </mc:AlternateContent>
      <p:sp>
        <p:nvSpPr>
          <p:cNvPr id="2" name="Rectangle : coins arrondis 1">
            <a:extLst>
              <a:ext uri="{FF2B5EF4-FFF2-40B4-BE49-F238E27FC236}">
                <a16:creationId xmlns:a16="http://schemas.microsoft.com/office/drawing/2014/main" id="{FD07CAA5-19EB-C010-E9F1-E449D6E3AC50}"/>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133E69FD-03A4-A8FC-5F5C-7C6544307F5C}"/>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6">
            <p14:nvContentPartPr>
              <p14:cNvPr id="4" name="Encre 3">
                <a:extLst>
                  <a:ext uri="{FF2B5EF4-FFF2-40B4-BE49-F238E27FC236}">
                    <a16:creationId xmlns:a16="http://schemas.microsoft.com/office/drawing/2014/main" id="{7F9744DA-750D-2262-6009-165C2BBA13C6}"/>
                  </a:ext>
                </a:extLst>
              </p14:cNvPr>
              <p14:cNvContentPartPr/>
              <p14:nvPr/>
            </p14:nvContentPartPr>
            <p14:xfrm>
              <a:off x="2912571" y="1083385"/>
              <a:ext cx="360" cy="360"/>
            </p14:xfrm>
          </p:contentPart>
        </mc:Choice>
        <mc:Fallback xmlns="">
          <p:pic>
            <p:nvPicPr>
              <p:cNvPr id="4" name="Encre 3">
                <a:extLst>
                  <a:ext uri="{FF2B5EF4-FFF2-40B4-BE49-F238E27FC236}">
                    <a16:creationId xmlns:a16="http://schemas.microsoft.com/office/drawing/2014/main" id="{7F9744DA-750D-2262-6009-165C2BBA13C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07BA0F66-E40D-2880-4CB2-2C0E24025A20}"/>
                  </a:ext>
                </a:extLst>
              </p14:cNvPr>
              <p14:cNvContentPartPr/>
              <p14:nvPr/>
            </p14:nvContentPartPr>
            <p14:xfrm>
              <a:off x="1602171" y="842185"/>
              <a:ext cx="9720" cy="5760"/>
            </p14:xfrm>
          </p:contentPart>
        </mc:Choice>
        <mc:Fallback xmlns="">
          <p:pic>
            <p:nvPicPr>
              <p:cNvPr id="5" name="Encre 4">
                <a:extLst>
                  <a:ext uri="{FF2B5EF4-FFF2-40B4-BE49-F238E27FC236}">
                    <a16:creationId xmlns:a16="http://schemas.microsoft.com/office/drawing/2014/main" id="{07BA0F66-E40D-2880-4CB2-2C0E24025A20}"/>
                  </a:ext>
                </a:extLst>
              </p:cNvPr>
              <p:cNvPicPr/>
              <p:nvPr/>
            </p:nvPicPr>
            <p:blipFill>
              <a:blip r:embed="rId5"/>
              <a:stretch>
                <a:fillRect/>
              </a:stretch>
            </p:blipFill>
            <p:spPr>
              <a:xfrm>
                <a:off x="1593492" y="833185"/>
                <a:ext cx="26730" cy="23400"/>
              </a:xfrm>
              <a:prstGeom prst="rect">
                <a:avLst/>
              </a:prstGeom>
            </p:spPr>
          </p:pic>
        </mc:Fallback>
      </mc:AlternateContent>
      <p:sp>
        <p:nvSpPr>
          <p:cNvPr id="7" name="Rectangle : coins arrondis 6">
            <a:extLst>
              <a:ext uri="{FF2B5EF4-FFF2-40B4-BE49-F238E27FC236}">
                <a16:creationId xmlns:a16="http://schemas.microsoft.com/office/drawing/2014/main" id="{14F76E61-9645-C40D-D38F-978C09D43867}"/>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C7685025-D78C-7FF6-0BD1-4BE2485BA769}"/>
              </a:ext>
            </a:extLst>
          </p:cNvPr>
          <p:cNvSpPr txBox="1"/>
          <p:nvPr/>
        </p:nvSpPr>
        <p:spPr>
          <a:xfrm>
            <a:off x="3595573" y="163205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0B924772-1489-0868-A528-B0C764E94D56}"/>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10" name="ZoneTexte 9">
            <a:extLst>
              <a:ext uri="{FF2B5EF4-FFF2-40B4-BE49-F238E27FC236}">
                <a16:creationId xmlns:a16="http://schemas.microsoft.com/office/drawing/2014/main" id="{35D2B7C3-8129-5A0E-F70C-95862453A471}"/>
              </a:ext>
            </a:extLst>
          </p:cNvPr>
          <p:cNvSpPr txBox="1"/>
          <p:nvPr/>
        </p:nvSpPr>
        <p:spPr>
          <a:xfrm>
            <a:off x="5305437" y="1651308"/>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2</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0DA76441-4B1F-9C55-0F18-D32BF3C269AC}"/>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86FFB5B7-1C2F-97E9-63E2-2DCE681DAF47}"/>
              </a:ext>
            </a:extLst>
          </p:cNvPr>
          <p:cNvSpPr txBox="1"/>
          <p:nvPr/>
        </p:nvSpPr>
        <p:spPr>
          <a:xfrm>
            <a:off x="7034551" y="1644090"/>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a:t>
            </a:r>
            <a:r>
              <a:rPr lang="fr-FR" sz="2000" b="1" dirty="0">
                <a:ln w="0"/>
                <a:solidFill>
                  <a:schemeClr val="bg1">
                    <a:lumMod val="85000"/>
                  </a:schemeClr>
                </a:solidFill>
                <a:latin typeface="Dosis" pitchFamily="2" charset="0"/>
              </a:rPr>
              <a:t>3</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pic>
        <p:nvPicPr>
          <p:cNvPr id="13" name="Image 12">
            <a:extLst>
              <a:ext uri="{FF2B5EF4-FFF2-40B4-BE49-F238E27FC236}">
                <a16:creationId xmlns:a16="http://schemas.microsoft.com/office/drawing/2014/main" id="{361E7447-2582-C787-487E-EC68224E0C37}"/>
              </a:ext>
            </a:extLst>
          </p:cNvPr>
          <p:cNvPicPr>
            <a:picLocks noChangeAspect="1"/>
          </p:cNvPicPr>
          <p:nvPr/>
        </p:nvPicPr>
        <p:blipFill>
          <a:blip r:embed="rId8"/>
          <a:srcRect r="1593" b="11327"/>
          <a:stretch>
            <a:fillRect/>
          </a:stretch>
        </p:blipFill>
        <p:spPr>
          <a:xfrm>
            <a:off x="211756" y="648969"/>
            <a:ext cx="1087654" cy="980062"/>
          </a:xfrm>
          <a:prstGeom prst="ellipse">
            <a:avLst/>
          </a:prstGeom>
        </p:spPr>
      </p:pic>
      <p:sp>
        <p:nvSpPr>
          <p:cNvPr id="6" name="ZoneTexte 5">
            <a:extLst>
              <a:ext uri="{FF2B5EF4-FFF2-40B4-BE49-F238E27FC236}">
                <a16:creationId xmlns:a16="http://schemas.microsoft.com/office/drawing/2014/main" id="{7A8201B8-463C-A8C1-311B-0A5BF110BBB6}"/>
              </a:ext>
            </a:extLst>
          </p:cNvPr>
          <p:cNvSpPr txBox="1"/>
          <p:nvPr/>
        </p:nvSpPr>
        <p:spPr>
          <a:xfrm>
            <a:off x="934678" y="2816205"/>
            <a:ext cx="7231920"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L’équipe gagnante aura un ballon comme récompense, mais tout le monde participera et s’amusera. Nous devrons bien jouer, rester calmes et surtout respecter les règles. Nous passerons un très bon moment ensemble !</a:t>
            </a:r>
          </a:p>
        </p:txBody>
      </p:sp>
    </p:spTree>
    <p:extLst>
      <p:ext uri="{BB962C8B-B14F-4D97-AF65-F5344CB8AC3E}">
        <p14:creationId xmlns:p14="http://schemas.microsoft.com/office/powerpoint/2010/main" val="2007327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4CA3B-9961-77D8-173C-E124A2CC4A3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FC4625B6-9A7E-E53D-6AC2-A498D5E95183}"/>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FC4625B6-9A7E-E53D-6AC2-A498D5E9518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EBECAE48-45D3-26C8-BAA9-EED978EA8D2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EBECAE48-45D3-26C8-BAA9-EED978EA8D2A}"/>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1">
            <a:extLst>
              <a:ext uri="{FF2B5EF4-FFF2-40B4-BE49-F238E27FC236}">
                <a16:creationId xmlns:a16="http://schemas.microsoft.com/office/drawing/2014/main" id="{9252AAD3-6371-D874-50AA-F965424E124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6">
            <p14:nvContentPartPr>
              <p14:cNvPr id="3" name="Encre 2">
                <a:extLst>
                  <a:ext uri="{FF2B5EF4-FFF2-40B4-BE49-F238E27FC236}">
                    <a16:creationId xmlns:a16="http://schemas.microsoft.com/office/drawing/2014/main" id="{5676551E-588C-6C73-40BA-69742E57755F}"/>
                  </a:ext>
                </a:extLst>
              </p14:cNvPr>
              <p14:cNvContentPartPr/>
              <p14:nvPr/>
            </p14:nvContentPartPr>
            <p14:xfrm>
              <a:off x="2912571" y="1083385"/>
              <a:ext cx="360" cy="360"/>
            </p14:xfrm>
          </p:contentPart>
        </mc:Choice>
        <mc:Fallback xmlns="">
          <p:pic>
            <p:nvPicPr>
              <p:cNvPr id="3" name="Encre 2">
                <a:extLst>
                  <a:ext uri="{FF2B5EF4-FFF2-40B4-BE49-F238E27FC236}">
                    <a16:creationId xmlns:a16="http://schemas.microsoft.com/office/drawing/2014/main" id="{5676551E-588C-6C73-40BA-69742E57755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Encre 3">
                <a:extLst>
                  <a:ext uri="{FF2B5EF4-FFF2-40B4-BE49-F238E27FC236}">
                    <a16:creationId xmlns:a16="http://schemas.microsoft.com/office/drawing/2014/main" id="{5D20094D-4237-D32B-5482-877AFFB23B3A}"/>
                  </a:ext>
                </a:extLst>
              </p14:cNvPr>
              <p14:cNvContentPartPr/>
              <p14:nvPr/>
            </p14:nvContentPartPr>
            <p14:xfrm>
              <a:off x="1602171" y="842185"/>
              <a:ext cx="9720" cy="5760"/>
            </p14:xfrm>
          </p:contentPart>
        </mc:Choice>
        <mc:Fallback xmlns="">
          <p:pic>
            <p:nvPicPr>
              <p:cNvPr id="4" name="Encre 3">
                <a:extLst>
                  <a:ext uri="{FF2B5EF4-FFF2-40B4-BE49-F238E27FC236}">
                    <a16:creationId xmlns:a16="http://schemas.microsoft.com/office/drawing/2014/main" id="{5D20094D-4237-D32B-5482-877AFFB23B3A}"/>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44F8D82D-896F-8B70-163E-4C18106C3E44}"/>
              </a:ext>
            </a:extLst>
          </p:cNvPr>
          <p:cNvPicPr>
            <a:picLocks noChangeAspect="1"/>
          </p:cNvPicPr>
          <p:nvPr/>
        </p:nvPicPr>
        <p:blipFill>
          <a:blip r:embed="rId8"/>
          <a:srcRect r="1593" b="11327"/>
          <a:stretch>
            <a:fillRect/>
          </a:stretch>
        </p:blipFill>
        <p:spPr>
          <a:xfrm>
            <a:off x="215393" y="650122"/>
            <a:ext cx="1087654" cy="980062"/>
          </a:xfrm>
          <a:prstGeom prst="ellipse">
            <a:avLst/>
          </a:prstGeom>
        </p:spPr>
      </p:pic>
      <p:sp>
        <p:nvSpPr>
          <p:cNvPr id="7" name="Rectangle : coins arrondis 6">
            <a:extLst>
              <a:ext uri="{FF2B5EF4-FFF2-40B4-BE49-F238E27FC236}">
                <a16:creationId xmlns:a16="http://schemas.microsoft.com/office/drawing/2014/main" id="{D6EB8BF7-8C48-DE1F-6A2A-7ADD3B43CE00}"/>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AF2B20DA-58C6-B492-A546-FA3DE7F90C5C}"/>
              </a:ext>
            </a:extLst>
          </p:cNvPr>
          <p:cNvSpPr txBox="1"/>
          <p:nvPr/>
        </p:nvSpPr>
        <p:spPr>
          <a:xfrm>
            <a:off x="3588814" y="1588656"/>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9" name="ZoneTexte 8">
            <a:extLst>
              <a:ext uri="{FF2B5EF4-FFF2-40B4-BE49-F238E27FC236}">
                <a16:creationId xmlns:a16="http://schemas.microsoft.com/office/drawing/2014/main" id="{F3784E6D-FD30-FB41-FA64-8819AD553C3A}"/>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a:t>
            </a:r>
            <a:r>
              <a:rPr lang="fr-FR" sz="2200" b="1" dirty="0">
                <a:ln w="0"/>
                <a:solidFill>
                  <a:schemeClr val="accent5">
                    <a:lumMod val="50000"/>
                  </a:schemeClr>
                </a:solidFill>
                <a:latin typeface="Dosis Medium" pitchFamily="2" charset="0"/>
              </a:rPr>
              <a:t>3</a:t>
            </a: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/3</a:t>
            </a:r>
          </a:p>
        </p:txBody>
      </p:sp>
      <p:sp>
        <p:nvSpPr>
          <p:cNvPr id="10" name="Rectangle : coins arrondis 9">
            <a:extLst>
              <a:ext uri="{FF2B5EF4-FFF2-40B4-BE49-F238E27FC236}">
                <a16:creationId xmlns:a16="http://schemas.microsoft.com/office/drawing/2014/main" id="{DFCEC048-3FF3-5FA5-C94C-0484D22DA00D}"/>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888B7D98-0733-5029-7D11-906CED9F6D38}"/>
              </a:ext>
            </a:extLst>
          </p:cNvPr>
          <p:cNvSpPr txBox="1"/>
          <p:nvPr/>
        </p:nvSpPr>
        <p:spPr>
          <a:xfrm>
            <a:off x="5352998" y="1600688"/>
            <a:ext cx="1054948" cy="400110"/>
          </a:xfrm>
          <a:prstGeom prst="rect">
            <a:avLst/>
          </a:prstGeom>
          <a:noFill/>
        </p:spPr>
        <p:txBody>
          <a:bodyPr wrap="square">
            <a:spAutoFit/>
          </a:bodyPr>
          <a:lstStyle/>
          <a:p>
            <a:pPr lvl="0" algn="just">
              <a:spcAft>
                <a:spcPts val="1800"/>
              </a:spcAft>
              <a:defRPr/>
            </a:pPr>
            <a:r>
              <a:rPr lang="fr-FR" sz="2000" b="1" dirty="0">
                <a:ln w="0"/>
                <a:solidFill>
                  <a:schemeClr val="bg1">
                    <a:lumMod val="85000"/>
                  </a:schemeClr>
                </a:solidFill>
                <a:latin typeface="Dosis" pitchFamily="2" charset="0"/>
              </a:rPr>
              <a:t>É</a:t>
            </a:r>
            <a:r>
              <a:rPr kumimoji="0" lang="fr-FR" sz="2000" b="1" i="0" u="none" strike="noStrike" kern="1200" cap="none" spc="0" normalizeH="0" baseline="0" noProof="0" dirty="0">
                <a:ln w="0"/>
                <a:solidFill>
                  <a:schemeClr val="bg1">
                    <a:lumMod val="85000"/>
                  </a:schemeClr>
                </a:solidFill>
                <a:effectLst/>
                <a:uLnTx/>
                <a:uFillTx/>
                <a:latin typeface="Dosis" pitchFamily="2" charset="0"/>
              </a:rPr>
              <a:t>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2" name="Rectangle : coins arrondis 11">
            <a:extLst>
              <a:ext uri="{FF2B5EF4-FFF2-40B4-BE49-F238E27FC236}">
                <a16:creationId xmlns:a16="http://schemas.microsoft.com/office/drawing/2014/main" id="{BCFC23D3-C195-9CD6-41A1-366453F2BF22}"/>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4052CF78-3CA5-03BC-EF4E-81650EE0F9A7}"/>
              </a:ext>
            </a:extLst>
          </p:cNvPr>
          <p:cNvSpPr txBox="1"/>
          <p:nvPr/>
        </p:nvSpPr>
        <p:spPr>
          <a:xfrm>
            <a:off x="7060102" y="1607906"/>
            <a:ext cx="1054948" cy="400110"/>
          </a:xfrm>
          <a:prstGeom prst="rect">
            <a:avLst/>
          </a:prstGeom>
          <a:noFill/>
        </p:spPr>
        <p:txBody>
          <a:bodyPr wrap="square">
            <a:spAutoFit/>
          </a:bodyPr>
          <a:lstStyle/>
          <a:p>
            <a:pPr lvl="0" algn="just">
              <a:spcAft>
                <a:spcPts val="1800"/>
              </a:spcAft>
              <a:defRPr/>
            </a:pPr>
            <a:r>
              <a:rPr lang="fr-FR" sz="2000" b="1" dirty="0">
                <a:ln w="0"/>
                <a:solidFill>
                  <a:schemeClr val="bg1"/>
                </a:solidFill>
                <a:latin typeface="Dosis" pitchFamily="2" charset="0"/>
              </a:rPr>
              <a:t>É</a:t>
            </a:r>
            <a:r>
              <a:rPr kumimoji="0" lang="fr-FR" sz="2000" b="1" i="0" u="none" strike="noStrike" kern="1200" cap="none" spc="0" normalizeH="0" baseline="0" noProof="0" dirty="0">
                <a:ln w="0"/>
                <a:solidFill>
                  <a:schemeClr val="bg1"/>
                </a:solidFill>
                <a:effectLst/>
                <a:uLnTx/>
                <a:uFillTx/>
                <a:latin typeface="Dosis" pitchFamily="2" charset="0"/>
              </a:rPr>
              <a:t>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sp>
        <p:nvSpPr>
          <p:cNvPr id="6" name="ZoneTexte 5">
            <a:extLst>
              <a:ext uri="{FF2B5EF4-FFF2-40B4-BE49-F238E27FC236}">
                <a16:creationId xmlns:a16="http://schemas.microsoft.com/office/drawing/2014/main" id="{62348007-BB0D-7EC3-4A54-0CCED805DE37}"/>
              </a:ext>
            </a:extLst>
          </p:cNvPr>
          <p:cNvSpPr txBox="1"/>
          <p:nvPr/>
        </p:nvSpPr>
        <p:spPr>
          <a:xfrm>
            <a:off x="1073758" y="2282251"/>
            <a:ext cx="7543687"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3 :   Qu’est-ce que l’équipe gagnante aura-t-elle ?</a:t>
            </a:r>
          </a:p>
        </p:txBody>
      </p:sp>
      <p:sp>
        <p:nvSpPr>
          <p:cNvPr id="15" name="ZoneTexte 14">
            <a:extLst>
              <a:ext uri="{FF2B5EF4-FFF2-40B4-BE49-F238E27FC236}">
                <a16:creationId xmlns:a16="http://schemas.microsoft.com/office/drawing/2014/main" id="{E962A0D2-276F-17DD-D8C3-07FED0C0AE7F}"/>
              </a:ext>
            </a:extLst>
          </p:cNvPr>
          <p:cNvSpPr txBox="1"/>
          <p:nvPr/>
        </p:nvSpPr>
        <p:spPr>
          <a:xfrm>
            <a:off x="1027802" y="3030270"/>
            <a:ext cx="7231920"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L’équipe gagnante aura un ballon comme récompense, mais tout le monde participera et s’amusera. Nous devrons bien jouer, rester calmes et surtout respecter les règles. Nous passerons un très bon moment ensemble !</a:t>
            </a:r>
          </a:p>
        </p:txBody>
      </p:sp>
    </p:spTree>
    <p:extLst>
      <p:ext uri="{BB962C8B-B14F-4D97-AF65-F5344CB8AC3E}">
        <p14:creationId xmlns:p14="http://schemas.microsoft.com/office/powerpoint/2010/main" val="3796889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73528-9F9B-4D24-2D5A-9EEBB78C69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95D223-EF77-AC87-ECC9-D78C502E259C}"/>
              </a:ext>
            </a:extLst>
          </p:cNvPr>
          <p:cNvSpPr>
            <a:spLocks noGrp="1"/>
          </p:cNvSpPr>
          <p:nvPr>
            <p:ph type="title"/>
          </p:nvPr>
        </p:nvSpPr>
        <p:spPr>
          <a:xfrm>
            <a:off x="1615229" y="763515"/>
            <a:ext cx="6991564" cy="612000"/>
          </a:xfrm>
        </p:spPr>
        <p:txBody>
          <a:bodyPr>
            <a:normAutofit/>
          </a:bodyPr>
          <a:lstStyle/>
          <a:p>
            <a:r>
              <a:rPr lang="fr-FR" dirty="0">
                <a:solidFill>
                  <a:schemeClr val="tx1">
                    <a:lumMod val="65000"/>
                    <a:lumOff val="35000"/>
                  </a:schemeClr>
                </a:solidFill>
                <a:latin typeface="Dosis Medium" pitchFamily="2" charset="0"/>
              </a:rPr>
              <a:t>La question est : « Qu’est-ce que ? ». Je cherche la récompense de l’équipe gagnante dans le texte. La réponse est : L’équipe gagnante aura un ballon. </a:t>
            </a:r>
          </a:p>
        </p:txBody>
      </p:sp>
      <p:sp>
        <p:nvSpPr>
          <p:cNvPr id="6" name="Rectangle : coins arrondis 5">
            <a:extLst>
              <a:ext uri="{FF2B5EF4-FFF2-40B4-BE49-F238E27FC236}">
                <a16:creationId xmlns:a16="http://schemas.microsoft.com/office/drawing/2014/main" id="{A6AB1519-0C1D-7E1B-2089-26A952472848}"/>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a:extLst>
              <a:ext uri="{FF2B5EF4-FFF2-40B4-BE49-F238E27FC236}">
                <a16:creationId xmlns:a16="http://schemas.microsoft.com/office/drawing/2014/main" id="{1F8F8F3B-42FE-D805-1D4B-DBEB01ADDF2C}"/>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1</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8" name="ZoneTexte 7">
            <a:extLst>
              <a:ext uri="{FF2B5EF4-FFF2-40B4-BE49-F238E27FC236}">
                <a16:creationId xmlns:a16="http://schemas.microsoft.com/office/drawing/2014/main" id="{8C69EB62-7BE8-2830-86FF-6D4092FCFB09}"/>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200" b="1" i="0" u="none" strike="noStrike" kern="1200" cap="none" spc="0" normalizeH="0" baseline="0" noProof="0" dirty="0">
                <a:ln w="0"/>
                <a:solidFill>
                  <a:schemeClr val="accent5">
                    <a:lumMod val="50000"/>
                  </a:schemeClr>
                </a:solidFill>
                <a:effectLst/>
                <a:uLnTx/>
                <a:uFillTx/>
                <a:latin typeface="Dosis Medium" pitchFamily="2" charset="0"/>
              </a:rPr>
              <a:t>Partie 3/3</a:t>
            </a:r>
          </a:p>
        </p:txBody>
      </p:sp>
      <p:sp>
        <p:nvSpPr>
          <p:cNvPr id="9" name="Rectangle : coins arrondis 8">
            <a:extLst>
              <a:ext uri="{FF2B5EF4-FFF2-40B4-BE49-F238E27FC236}">
                <a16:creationId xmlns:a16="http://schemas.microsoft.com/office/drawing/2014/main" id="{1CAA678D-C773-F027-7DBC-0236D5D3DEC1}"/>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AD4FD697-92B3-57F8-A47A-4147528EEDCF}"/>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lumMod val="85000"/>
                  </a:schemeClr>
                </a:solidFill>
                <a:effectLst/>
                <a:uLnTx/>
                <a:uFillTx/>
                <a:latin typeface="Dosis" pitchFamily="2" charset="0"/>
              </a:rPr>
              <a:t>Etape 2</a:t>
            </a:r>
            <a:endParaRPr kumimoji="0" lang="fr-FR" sz="2000" i="0" u="none" strike="noStrike" kern="1200" cap="none" spc="0" normalizeH="0" baseline="0" noProof="0" dirty="0">
              <a:ln w="0"/>
              <a:solidFill>
                <a:schemeClr val="bg1">
                  <a:lumMod val="85000"/>
                </a:schemeClr>
              </a:solidFill>
              <a:effectLst/>
              <a:uLnTx/>
              <a:uFillTx/>
              <a:latin typeface="Dosis" pitchFamily="2" charset="0"/>
            </a:endParaRPr>
          </a:p>
        </p:txBody>
      </p:sp>
      <p:sp>
        <p:nvSpPr>
          <p:cNvPr id="11" name="Rectangle : coins arrondis 10">
            <a:extLst>
              <a:ext uri="{FF2B5EF4-FFF2-40B4-BE49-F238E27FC236}">
                <a16:creationId xmlns:a16="http://schemas.microsoft.com/office/drawing/2014/main" id="{3D007F49-195D-72CD-E691-FF382DD69524}"/>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9B85EE2-BCA3-DC1C-6620-EDC0D658E641}"/>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spcBef>
                <a:spcPts val="0"/>
              </a:spcBef>
              <a:spcAft>
                <a:spcPts val="1800"/>
              </a:spcAft>
              <a:buClrTx/>
              <a:buSzTx/>
              <a:buFontTx/>
              <a:buNone/>
              <a:tabLst/>
              <a:defRPr/>
            </a:pPr>
            <a:r>
              <a:rPr kumimoji="0" lang="fr-FR" sz="2000" b="1" i="0" u="none" strike="noStrike" kern="1200" cap="none" spc="0" normalizeH="0" baseline="0" noProof="0" dirty="0">
                <a:ln w="0"/>
                <a:solidFill>
                  <a:schemeClr val="bg1"/>
                </a:solidFill>
                <a:effectLst/>
                <a:uLnTx/>
                <a:uFillTx/>
                <a:latin typeface="Dosis" pitchFamily="2" charset="0"/>
              </a:rPr>
              <a:t>Etape </a:t>
            </a:r>
            <a:r>
              <a:rPr lang="fr-FR" sz="2000" b="1" dirty="0">
                <a:ln w="0"/>
                <a:solidFill>
                  <a:schemeClr val="bg1"/>
                </a:solidFill>
                <a:latin typeface="Dosis" pitchFamily="2" charset="0"/>
              </a:rPr>
              <a:t>3</a:t>
            </a:r>
            <a:endParaRPr kumimoji="0" lang="fr-FR" sz="2000" i="0" u="none" strike="noStrike" kern="1200" cap="none" spc="0" normalizeH="0" baseline="0" noProof="0" dirty="0">
              <a:ln w="0"/>
              <a:solidFill>
                <a:schemeClr val="bg1"/>
              </a:solidFill>
              <a:effectLst/>
              <a:uLnTx/>
              <a:uFillTx/>
              <a:latin typeface="Dosis" pitchFamily="2" charset="0"/>
            </a:endParaRPr>
          </a:p>
        </p:txBody>
      </p:sp>
      <p:pic>
        <p:nvPicPr>
          <p:cNvPr id="15" name="Image 14">
            <a:extLst>
              <a:ext uri="{FF2B5EF4-FFF2-40B4-BE49-F238E27FC236}">
                <a16:creationId xmlns:a16="http://schemas.microsoft.com/office/drawing/2014/main" id="{B0E719BC-8F07-57CF-86E2-046A2266FE50}"/>
              </a:ext>
            </a:extLst>
          </p:cNvPr>
          <p:cNvPicPr>
            <a:picLocks noChangeAspect="1"/>
          </p:cNvPicPr>
          <p:nvPr/>
        </p:nvPicPr>
        <p:blipFill>
          <a:blip r:embed="rId2"/>
          <a:stretch>
            <a:fillRect/>
          </a:stretch>
        </p:blipFill>
        <p:spPr>
          <a:xfrm>
            <a:off x="178063" y="515358"/>
            <a:ext cx="1152244" cy="1072989"/>
          </a:xfrm>
          <a:prstGeom prst="rect">
            <a:avLst/>
          </a:prstGeom>
        </p:spPr>
      </p:pic>
      <p:sp>
        <p:nvSpPr>
          <p:cNvPr id="5" name="ZoneTexte 4">
            <a:extLst>
              <a:ext uri="{FF2B5EF4-FFF2-40B4-BE49-F238E27FC236}">
                <a16:creationId xmlns:a16="http://schemas.microsoft.com/office/drawing/2014/main" id="{3A6DB696-3303-86FE-8C9B-D04084D52071}"/>
              </a:ext>
            </a:extLst>
          </p:cNvPr>
          <p:cNvSpPr txBox="1"/>
          <p:nvPr/>
        </p:nvSpPr>
        <p:spPr>
          <a:xfrm>
            <a:off x="956040" y="3018238"/>
            <a:ext cx="7231920" cy="2239074"/>
          </a:xfrm>
          <a:prstGeom prst="rect">
            <a:avLst/>
          </a:prstGeom>
          <a:noFill/>
        </p:spPr>
        <p:txBody>
          <a:bodyPr wrap="square">
            <a:spAutoFit/>
          </a:bodyPr>
          <a:lstStyle/>
          <a:p>
            <a:pPr algn="just" defTabSz="457200">
              <a:lnSpc>
                <a:spcPct val="150000"/>
              </a:lnSpc>
            </a:pPr>
            <a:r>
              <a:rPr lang="fr-FR" sz="2400" dirty="0">
                <a:solidFill>
                  <a:srgbClr val="424D7B"/>
                </a:solidFill>
                <a:latin typeface="Dosis SemiBold" pitchFamily="2" charset="0"/>
              </a:rPr>
              <a:t>  </a:t>
            </a:r>
            <a:r>
              <a:rPr lang="fr-FR" sz="2400" dirty="0">
                <a:solidFill>
                  <a:srgbClr val="C00000"/>
                </a:solidFill>
                <a:latin typeface="Dosis SemiBold" pitchFamily="2" charset="0"/>
              </a:rPr>
              <a:t>L’équipe gagnante aura un ballon comme récompense</a:t>
            </a:r>
            <a:r>
              <a:rPr lang="fr-FR" sz="2400" dirty="0">
                <a:solidFill>
                  <a:srgbClr val="424D7B"/>
                </a:solidFill>
                <a:latin typeface="Dosis SemiBold" pitchFamily="2" charset="0"/>
              </a:rPr>
              <a:t>, mais tout le monde participera et s’amusera. Nous devrons bien jouer, rester calmes et surtout respecter les règles. Nous passerons un très bon moment ensemble !</a:t>
            </a:r>
          </a:p>
        </p:txBody>
      </p:sp>
      <p:sp>
        <p:nvSpPr>
          <p:cNvPr id="13" name="ZoneTexte 12">
            <a:extLst>
              <a:ext uri="{FF2B5EF4-FFF2-40B4-BE49-F238E27FC236}">
                <a16:creationId xmlns:a16="http://schemas.microsoft.com/office/drawing/2014/main" id="{70C601C5-BA27-53D6-4F88-E380C78E5652}"/>
              </a:ext>
            </a:extLst>
          </p:cNvPr>
          <p:cNvSpPr txBox="1"/>
          <p:nvPr/>
        </p:nvSpPr>
        <p:spPr>
          <a:xfrm>
            <a:off x="1073758" y="2282251"/>
            <a:ext cx="7543687" cy="461665"/>
          </a:xfrm>
          <a:prstGeom prst="rect">
            <a:avLst/>
          </a:prstGeom>
          <a:noFill/>
        </p:spPr>
        <p:txBody>
          <a:bodyPr wrap="square">
            <a:spAutoFit/>
          </a:bodyPr>
          <a:lstStyle/>
          <a:p>
            <a:pPr algn="ctr"/>
            <a:r>
              <a:rPr lang="fr-FR" sz="2400" b="1" dirty="0">
                <a:solidFill>
                  <a:schemeClr val="accent1">
                    <a:lumMod val="50000"/>
                  </a:schemeClr>
                </a:solidFill>
                <a:latin typeface="Dosis SemiBold" pitchFamily="2" charset="0"/>
              </a:rPr>
              <a:t>Question 3 :   </a:t>
            </a:r>
            <a:r>
              <a:rPr lang="fr-FR" sz="2400" b="1" dirty="0">
                <a:solidFill>
                  <a:srgbClr val="C00000"/>
                </a:solidFill>
                <a:latin typeface="Dosis SemiBold" pitchFamily="2" charset="0"/>
              </a:rPr>
              <a:t>Qu’est-ce que </a:t>
            </a:r>
            <a:r>
              <a:rPr lang="fr-FR" sz="2400" b="1" dirty="0">
                <a:solidFill>
                  <a:schemeClr val="accent1">
                    <a:lumMod val="50000"/>
                  </a:schemeClr>
                </a:solidFill>
                <a:latin typeface="Dosis SemiBold" pitchFamily="2" charset="0"/>
              </a:rPr>
              <a:t>l’équipe gagnante aura-t-elle ?</a:t>
            </a:r>
          </a:p>
        </p:txBody>
      </p:sp>
    </p:spTree>
    <p:extLst>
      <p:ext uri="{BB962C8B-B14F-4D97-AF65-F5344CB8AC3E}">
        <p14:creationId xmlns:p14="http://schemas.microsoft.com/office/powerpoint/2010/main" val="151658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2AC17-7A7E-79B4-1347-BB211F439C6F}"/>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ECBE6AE4-DF3F-3BC8-3221-E1676FCF89ED}"/>
              </a:ext>
            </a:extLst>
          </p:cNvPr>
          <p:cNvSpPr>
            <a:spLocks noGrp="1"/>
          </p:cNvSpPr>
          <p:nvPr>
            <p:ph type="title"/>
          </p:nvPr>
        </p:nvSpPr>
        <p:spPr>
          <a:xfrm>
            <a:off x="1558077" y="791168"/>
            <a:ext cx="7229100" cy="612000"/>
          </a:xfrm>
        </p:spPr>
        <p:txBody>
          <a:bodyPr>
            <a:noAutofit/>
          </a:bodyPr>
          <a:lstStyle/>
          <a:p>
            <a:r>
              <a:rPr lang="fr-FR" dirty="0">
                <a:solidFill>
                  <a:schemeClr val="tx1">
                    <a:lumMod val="65000"/>
                    <a:lumOff val="35000"/>
                  </a:schemeClr>
                </a:solidFill>
                <a:latin typeface="Dosis Medium" pitchFamily="2" charset="0"/>
              </a:rPr>
              <a:t>Prenez vos livrets à la page 120. Relisez le texte en silence pour le comprendre. Si vous ne comprenez pas un mot, demandez à votre voisin ou levez la main pour que je vous aide.</a:t>
            </a:r>
          </a:p>
        </p:txBody>
      </p:sp>
      <p:pic>
        <p:nvPicPr>
          <p:cNvPr id="2" name="Image 1">
            <a:extLst>
              <a:ext uri="{FF2B5EF4-FFF2-40B4-BE49-F238E27FC236}">
                <a16:creationId xmlns:a16="http://schemas.microsoft.com/office/drawing/2014/main" id="{B269EC9C-D706-2FC1-000A-0E90BED9D398}"/>
              </a:ext>
            </a:extLst>
          </p:cNvPr>
          <p:cNvPicPr>
            <a:picLocks noChangeAspect="1"/>
          </p:cNvPicPr>
          <p:nvPr/>
        </p:nvPicPr>
        <p:blipFill>
          <a:blip r:embed="rId2"/>
          <a:stretch>
            <a:fillRect/>
          </a:stretch>
        </p:blipFill>
        <p:spPr>
          <a:xfrm>
            <a:off x="178063" y="515358"/>
            <a:ext cx="1152244" cy="1072989"/>
          </a:xfrm>
          <a:prstGeom prst="rect">
            <a:avLst/>
          </a:prstGeom>
        </p:spPr>
      </p:pic>
      <p:pic>
        <p:nvPicPr>
          <p:cNvPr id="3" name="Image 2">
            <a:extLst>
              <a:ext uri="{FF2B5EF4-FFF2-40B4-BE49-F238E27FC236}">
                <a16:creationId xmlns:a16="http://schemas.microsoft.com/office/drawing/2014/main" id="{C2C646EC-4A1C-8A5C-BB62-F114F29136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474" y="1624585"/>
            <a:ext cx="3108307" cy="4767711"/>
          </a:xfrm>
          <a:prstGeom prst="rect">
            <a:avLst/>
          </a:prstGeom>
        </p:spPr>
      </p:pic>
      <p:sp>
        <p:nvSpPr>
          <p:cNvPr id="4" name="Rectangle : coins arrondis 3">
            <a:extLst>
              <a:ext uri="{FF2B5EF4-FFF2-40B4-BE49-F238E27FC236}">
                <a16:creationId xmlns:a16="http://schemas.microsoft.com/office/drawing/2014/main" id="{3E43E047-812C-70BE-F043-9B3BD8F192DF}"/>
              </a:ext>
            </a:extLst>
          </p:cNvPr>
          <p:cNvSpPr/>
          <p:nvPr/>
        </p:nvSpPr>
        <p:spPr>
          <a:xfrm>
            <a:off x="3415349" y="2404011"/>
            <a:ext cx="2675349" cy="131561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651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326F116-0B3B-22A7-E59B-9844B25FE91E}"/>
              </a:ext>
            </a:extLst>
          </p:cNvPr>
          <p:cNvPicPr>
            <a:picLocks noChangeAspect="1"/>
          </p:cNvPicPr>
          <p:nvPr/>
        </p:nvPicPr>
        <p:blipFill>
          <a:blip r:embed="rId2"/>
          <a:srcRect l="1542" t="8381" r="3284" b="18195"/>
          <a:stretch>
            <a:fillRect/>
          </a:stretch>
        </p:blipFill>
        <p:spPr>
          <a:xfrm>
            <a:off x="1424715" y="5007713"/>
            <a:ext cx="6246795" cy="1349939"/>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Comprendre un texte.</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a:xfrm>
            <a:off x="2011207" y="2523815"/>
            <a:ext cx="5660303" cy="756000"/>
          </a:xfrm>
        </p:spPr>
        <p:txBody>
          <a:bodyPr/>
          <a:lstStyle/>
          <a:p>
            <a:r>
              <a:rPr lang="fr-FR" dirty="0"/>
              <a:t>Prendre la parole pour parler de ce qu’on va faire le weekend prochain, avec qui on ira en excursion, de ce qu’on aura dimanche prochain et à quelle heure on ira au stade.</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19" name="ZoneTexte 18">
            <a:extLst>
              <a:ext uri="{FF2B5EF4-FFF2-40B4-BE49-F238E27FC236}">
                <a16:creationId xmlns:a16="http://schemas.microsoft.com/office/drawing/2014/main" id="{335CB33E-BD6C-ABCE-F925-A7DB01A85400}"/>
              </a:ext>
            </a:extLst>
          </p:cNvPr>
          <p:cNvSpPr txBox="1"/>
          <p:nvPr/>
        </p:nvSpPr>
        <p:spPr>
          <a:xfrm>
            <a:off x="2201410" y="5133855"/>
            <a:ext cx="1188146" cy="338554"/>
          </a:xfrm>
          <a:prstGeom prst="rect">
            <a:avLst/>
          </a:prstGeom>
          <a:noFill/>
        </p:spPr>
        <p:txBody>
          <a:bodyPr wrap="none" rtlCol="0">
            <a:spAutoFit/>
          </a:bodyPr>
          <a:lstStyle/>
          <a:p>
            <a:r>
              <a:rPr lang="fr-MA" sz="1600" dirty="0">
                <a:solidFill>
                  <a:srgbClr val="424D7B"/>
                </a:solidFill>
                <a:latin typeface="Dosis ExtraBold" pitchFamily="2" charset="0"/>
              </a:rPr>
              <a:t>3.  Écriture  </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Écrire des phrases.</a:t>
            </a:r>
          </a:p>
        </p:txBody>
      </p:sp>
      <p:sp>
        <p:nvSpPr>
          <p:cNvPr id="6" name="Titre 1">
            <a:extLst>
              <a:ext uri="{FF2B5EF4-FFF2-40B4-BE49-F238E27FC236}">
                <a16:creationId xmlns:a16="http://schemas.microsoft.com/office/drawing/2014/main" id="{436CF52F-EB33-43E1-19BB-ADA739EBB068}"/>
              </a:ext>
            </a:extLst>
          </p:cNvPr>
          <p:cNvSpPr>
            <a:spLocks noGrp="1"/>
          </p:cNvSpPr>
          <p:nvPr>
            <p:ph type="title"/>
          </p:nvPr>
        </p:nvSpPr>
        <p:spPr>
          <a:xfrm>
            <a:off x="522773" y="1347954"/>
            <a:ext cx="7886700" cy="705267"/>
          </a:xfrm>
        </p:spPr>
        <p:txBody>
          <a:bodyPr/>
          <a:lstStyle/>
          <a:p>
            <a:r>
              <a:rPr lang="fr-MA" sz="3600" dirty="0"/>
              <a:t>Plan de la séance 5</a:t>
            </a:r>
          </a:p>
        </p:txBody>
      </p:sp>
      <p:grpSp>
        <p:nvGrpSpPr>
          <p:cNvPr id="2" name="Groupe 1">
            <a:extLst>
              <a:ext uri="{FF2B5EF4-FFF2-40B4-BE49-F238E27FC236}">
                <a16:creationId xmlns:a16="http://schemas.microsoft.com/office/drawing/2014/main" id="{DC02BC1B-704A-1658-BE6D-9546A24FFD97}"/>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3F08BF98-F3A9-6079-526A-A06775282D9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47FDDCF9-C46D-908A-6E90-9FDCCB10A9F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2A238CFC-3237-6DAC-90A7-D2BA4E68F16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sp>
        <p:nvSpPr>
          <p:cNvPr id="4" name="Titre 1">
            <a:extLst>
              <a:ext uri="{FF2B5EF4-FFF2-40B4-BE49-F238E27FC236}">
                <a16:creationId xmlns:a16="http://schemas.microsoft.com/office/drawing/2014/main" id="{D90BECDA-7FF6-2297-9B6F-D68831D215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l’écriture. Prenez vos cahiers.</a:t>
            </a:r>
          </a:p>
        </p:txBody>
      </p:sp>
      <p:pic>
        <p:nvPicPr>
          <p:cNvPr id="6" name="Image 5">
            <a:extLst>
              <a:ext uri="{FF2B5EF4-FFF2-40B4-BE49-F238E27FC236}">
                <a16:creationId xmlns:a16="http://schemas.microsoft.com/office/drawing/2014/main" id="{ED89BBAC-7A06-3409-EC30-D28A328722E1}"/>
              </a:ext>
            </a:extLst>
          </p:cNvPr>
          <p:cNvPicPr>
            <a:picLocks noChangeAspect="1"/>
          </p:cNvPicPr>
          <p:nvPr/>
        </p:nvPicPr>
        <p:blipFill>
          <a:blip r:embed="rId8">
            <a:clrChange>
              <a:clrFrom>
                <a:srgbClr val="EAE8E4"/>
              </a:clrFrom>
              <a:clrTo>
                <a:srgbClr val="EAE8E4">
                  <a:alpha val="0"/>
                </a:srgbClr>
              </a:clrTo>
            </a:clrChange>
          </a:blip>
          <a:srcRect l="4527" t="16702" r="3992" b="15930"/>
          <a:stretch>
            <a:fillRect/>
          </a:stretch>
        </p:blipFill>
        <p:spPr>
          <a:xfrm>
            <a:off x="2696718" y="2405074"/>
            <a:ext cx="3750563" cy="2761966"/>
          </a:xfrm>
          <a:prstGeom prst="roundRect">
            <a:avLst>
              <a:gd name="adj" fmla="val 6988"/>
            </a:avLst>
          </a:prstGeom>
        </p:spPr>
      </p:pic>
      <p:pic>
        <p:nvPicPr>
          <p:cNvPr id="7" name="Image 6">
            <a:extLst>
              <a:ext uri="{FF2B5EF4-FFF2-40B4-BE49-F238E27FC236}">
                <a16:creationId xmlns:a16="http://schemas.microsoft.com/office/drawing/2014/main" id="{C03A3A46-15FE-AD54-170D-AF0E429487F3}"/>
              </a:ext>
            </a:extLst>
          </p:cNvPr>
          <p:cNvPicPr>
            <a:picLocks noChangeAspect="1"/>
          </p:cNvPicPr>
          <p:nvPr/>
        </p:nvPicPr>
        <p:blipFill>
          <a:blip r:embed="rId9"/>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435687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22B60-9B95-EE19-E53F-4C42148CF7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3468B42-77AA-7E60-040D-86FD419EB05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FFDBE50-029F-83F9-315D-7F9DC9B738F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C591B86B-5AE3-6C48-E7F8-4130E14EC6D4}"/>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935F64DC-D814-866A-CB2C-D43292056FB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et observez ces phrases. Vous allez les écrire </a:t>
            </a:r>
            <a:r>
              <a:rPr lang="fr-FR" dirty="0" err="1">
                <a:solidFill>
                  <a:schemeClr val="tx1">
                    <a:lumMod val="65000"/>
                    <a:lumOff val="35000"/>
                  </a:schemeClr>
                </a:solidFill>
                <a:latin typeface="Dosis Medium" pitchFamily="2" charset="0"/>
              </a:rPr>
              <a:t>après.Tenez</a:t>
            </a:r>
            <a:r>
              <a:rPr lang="fr-FR" dirty="0">
                <a:solidFill>
                  <a:schemeClr val="tx1">
                    <a:lumMod val="65000"/>
                    <a:lumOff val="35000"/>
                  </a:schemeClr>
                </a:solidFill>
                <a:latin typeface="Dosis Medium" pitchFamily="2" charset="0"/>
              </a:rPr>
              <a:t>-vous prêts.  </a:t>
            </a:r>
          </a:p>
        </p:txBody>
      </p:sp>
      <p:sp>
        <p:nvSpPr>
          <p:cNvPr id="3" name="ZoneTexte 2">
            <a:extLst>
              <a:ext uri="{FF2B5EF4-FFF2-40B4-BE49-F238E27FC236}">
                <a16:creationId xmlns:a16="http://schemas.microsoft.com/office/drawing/2014/main" id="{6E712A35-0E84-0EFE-C94C-B39FC14F3D68}"/>
              </a:ext>
            </a:extLst>
          </p:cNvPr>
          <p:cNvSpPr txBox="1"/>
          <p:nvPr/>
        </p:nvSpPr>
        <p:spPr>
          <a:xfrm>
            <a:off x="1205127" y="2221506"/>
            <a:ext cx="6972283" cy="1908215"/>
          </a:xfrm>
          <a:prstGeom prst="rect">
            <a:avLst/>
          </a:prstGeom>
          <a:noFill/>
        </p:spPr>
        <p:txBody>
          <a:bodyPr wrap="square">
            <a:spAutoFit/>
          </a:bodyPr>
          <a:lstStyle/>
          <a:p>
            <a:pPr algn="just">
              <a:lnSpc>
                <a:spcPct val="200000"/>
              </a:lnSpc>
            </a:pPr>
            <a:r>
              <a:rPr lang="fr-FR" sz="3200" b="1" dirty="0">
                <a:solidFill>
                  <a:srgbClr val="565F88"/>
                </a:solidFill>
                <a:latin typeface="Dosis SemiBold" pitchFamily="2" charset="0"/>
              </a:rPr>
              <a:t>Lina aura une course demain.</a:t>
            </a:r>
          </a:p>
          <a:p>
            <a:pPr algn="just">
              <a:lnSpc>
                <a:spcPct val="200000"/>
              </a:lnSpc>
            </a:pPr>
            <a:r>
              <a:rPr lang="fr-FR" sz="3200" b="1" dirty="0">
                <a:solidFill>
                  <a:srgbClr val="565F88"/>
                </a:solidFill>
                <a:latin typeface="Dosis SemiBold" pitchFamily="2" charset="0"/>
              </a:rPr>
              <a:t>Sami ira à l’école à huit heures et quart.</a:t>
            </a:r>
          </a:p>
        </p:txBody>
      </p:sp>
    </p:spTree>
    <p:extLst>
      <p:ext uri="{BB962C8B-B14F-4D97-AF65-F5344CB8AC3E}">
        <p14:creationId xmlns:p14="http://schemas.microsoft.com/office/powerpoint/2010/main" val="2961007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5" name="Image 4" descr="Une image contenant noir, obscurité&#10;&#10;Le contenu généré par l’IA peut être incorrect.">
            <a:extLst>
              <a:ext uri="{FF2B5EF4-FFF2-40B4-BE49-F238E27FC236}">
                <a16:creationId xmlns:a16="http://schemas.microsoft.com/office/drawing/2014/main" id="{66CAD28F-2527-C269-ECB0-0FDE98A4C6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Image 3">
            <a:extLst>
              <a:ext uri="{FF2B5EF4-FFF2-40B4-BE49-F238E27FC236}">
                <a16:creationId xmlns:a16="http://schemas.microsoft.com/office/drawing/2014/main" id="{E209BCFC-F941-DAC2-EF27-38F72ADEC24A}"/>
              </a:ext>
            </a:extLst>
          </p:cNvPr>
          <p:cNvPicPr>
            <a:picLocks noChangeAspect="1"/>
          </p:cNvPicPr>
          <p:nvPr/>
        </p:nvPicPr>
        <p:blipFill>
          <a:blip r:embed="rId10"/>
          <a:stretch>
            <a:fillRect/>
          </a:stretch>
        </p:blipFill>
        <p:spPr>
          <a:xfrm>
            <a:off x="2289208" y="1907139"/>
            <a:ext cx="4565583" cy="3043722"/>
          </a:xfrm>
          <a:prstGeom prst="rect">
            <a:avLst/>
          </a:prstGeom>
        </p:spPr>
      </p:pic>
      <p:pic>
        <p:nvPicPr>
          <p:cNvPr id="2" name="Dictée N4 SEM2 S5">
            <a:hlinkClick r:id="" action="ppaction://media"/>
            <a:extLst>
              <a:ext uri="{FF2B5EF4-FFF2-40B4-BE49-F238E27FC236}">
                <a16:creationId xmlns:a16="http://schemas.microsoft.com/office/drawing/2014/main" id="{F1732A8D-7892-3F41-03E1-4F189BE10C77}"/>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989998" y="926268"/>
            <a:ext cx="271463" cy="271463"/>
          </a:xfrm>
          <a:prstGeom prst="rect">
            <a:avLst/>
          </a:prstGeom>
        </p:spPr>
      </p:pic>
    </p:spTree>
    <p:extLst>
      <p:ext uri="{BB962C8B-B14F-4D97-AF65-F5344CB8AC3E}">
        <p14:creationId xmlns:p14="http://schemas.microsoft.com/office/powerpoint/2010/main" val="307274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400" fill="hold"/>
                                        <p:tgtEl>
                                          <p:spTgt spid="2"/>
                                        </p:tgtEl>
                                      </p:cBhvr>
                                    </p:cmd>
                                  </p:childTnLst>
                                </p:cTn>
                              </p:par>
                            </p:childTnLst>
                          </p:cTn>
                        </p:par>
                        <p:par>
                          <p:cTn id="7" fill="hold">
                            <p:stCondLst>
                              <p:cond delay="31400"/>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9E8D-B7BD-7B41-CE79-4327B4A1710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6D33D1B0-6A99-D4E9-D220-2C210189F6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D33D1B0-6A99-D4E9-D220-2C210189F664}"/>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88EACB0E-65CF-160B-A779-563E83C5EFA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8EACB0E-65CF-160B-A779-563E83C5EFA5}"/>
                  </a:ext>
                </a:extLst>
              </p:cNvPr>
              <p:cNvPicPr/>
              <p:nvPr/>
            </p:nvPicPr>
            <p:blipFill>
              <a:blip r:embed="rId7"/>
              <a:stretch>
                <a:fillRect/>
              </a:stretch>
            </p:blipFill>
            <p:spPr>
              <a:xfrm>
                <a:off x="1593492" y="833185"/>
                <a:ext cx="26730" cy="23400"/>
              </a:xfrm>
              <a:prstGeom prst="rect">
                <a:avLst/>
              </a:prstGeom>
            </p:spPr>
          </p:pic>
        </mc:Fallback>
      </mc:AlternateContent>
      <p:sp>
        <p:nvSpPr>
          <p:cNvPr id="27" name="Titre 1">
            <a:extLst>
              <a:ext uri="{FF2B5EF4-FFF2-40B4-BE49-F238E27FC236}">
                <a16:creationId xmlns:a16="http://schemas.microsoft.com/office/drawing/2014/main" id="{892242CF-7AC6-BFE1-9038-CF0A587C9DA7}"/>
              </a:ext>
            </a:extLst>
          </p:cNvPr>
          <p:cNvSpPr>
            <a:spLocks noGrp="1"/>
          </p:cNvSpPr>
          <p:nvPr>
            <p:ph type="title"/>
          </p:nvPr>
        </p:nvSpPr>
        <p:spPr>
          <a:xfrm>
            <a:off x="1692000" y="766873"/>
            <a:ext cx="6840000" cy="612000"/>
          </a:xfrm>
        </p:spPr>
        <p:txBody>
          <a:bodyPr/>
          <a:lstStyle/>
          <a:p>
            <a:r>
              <a:rPr lang="fr-FR" i="1" dirty="0">
                <a:solidFill>
                  <a:schemeClr val="tx1">
                    <a:lumMod val="65000"/>
                    <a:lumOff val="35000"/>
                  </a:schemeClr>
                </a:solidFill>
                <a:latin typeface="Dosis Medium" pitchFamily="2" charset="0"/>
              </a:rPr>
              <a:t>Deuxième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2769F9C7-7E16-5019-F0E6-36D2C62B93EE}"/>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5" name="Image 4" descr="Une image contenant noir, obscurité&#10;&#10;Le contenu généré par l’IA peut être incorrect.">
            <a:extLst>
              <a:ext uri="{FF2B5EF4-FFF2-40B4-BE49-F238E27FC236}">
                <a16:creationId xmlns:a16="http://schemas.microsoft.com/office/drawing/2014/main" id="{A7B6475B-CDF8-0DAC-629E-C0AC69ADFF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Image 3">
            <a:extLst>
              <a:ext uri="{FF2B5EF4-FFF2-40B4-BE49-F238E27FC236}">
                <a16:creationId xmlns:a16="http://schemas.microsoft.com/office/drawing/2014/main" id="{AAA3B510-E381-60B8-6F3B-4470CFD713B4}"/>
              </a:ext>
            </a:extLst>
          </p:cNvPr>
          <p:cNvPicPr>
            <a:picLocks noChangeAspect="1"/>
          </p:cNvPicPr>
          <p:nvPr/>
        </p:nvPicPr>
        <p:blipFill>
          <a:blip r:embed="rId10"/>
          <a:stretch>
            <a:fillRect/>
          </a:stretch>
        </p:blipFill>
        <p:spPr>
          <a:xfrm>
            <a:off x="2289208" y="2286000"/>
            <a:ext cx="4565583" cy="3043722"/>
          </a:xfrm>
          <a:prstGeom prst="rect">
            <a:avLst/>
          </a:prstGeom>
        </p:spPr>
      </p:pic>
      <p:pic>
        <p:nvPicPr>
          <p:cNvPr id="2" name="Dictée N4 SEM2 S5">
            <a:hlinkClick r:id="" action="ppaction://media"/>
            <a:extLst>
              <a:ext uri="{FF2B5EF4-FFF2-40B4-BE49-F238E27FC236}">
                <a16:creationId xmlns:a16="http://schemas.microsoft.com/office/drawing/2014/main" id="{C0C0D009-CDA3-065D-F2F9-37E3F3C5269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989998" y="926268"/>
            <a:ext cx="271463" cy="271463"/>
          </a:xfrm>
          <a:prstGeom prst="rect">
            <a:avLst/>
          </a:prstGeom>
        </p:spPr>
      </p:pic>
    </p:spTree>
    <p:extLst>
      <p:ext uri="{BB962C8B-B14F-4D97-AF65-F5344CB8AC3E}">
        <p14:creationId xmlns:p14="http://schemas.microsoft.com/office/powerpoint/2010/main" val="231089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400" fill="hold"/>
                                        <p:tgtEl>
                                          <p:spTgt spid="2"/>
                                        </p:tgtEl>
                                      </p:cBhvr>
                                    </p:cmd>
                                  </p:childTnLst>
                                </p:cTn>
                              </p:par>
                            </p:childTnLst>
                          </p:cTn>
                        </p:par>
                        <p:par>
                          <p:cTn id="7" fill="hold">
                            <p:stCondLst>
                              <p:cond delay="31400"/>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0BCB-4265-BFB0-6B7C-AB8DD8BC79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60AF255-4A87-84EA-D6E7-467A64B2CFF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60AF255-4A87-84EA-D6E7-467A64B2CFF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DA4B721-71A9-E352-2B27-832DEA4D70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DA4B721-71A9-E352-2B27-832DEA4D70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41647F0-5FD0-D094-2BC3-1E0B9A88594C}"/>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639DD85-0857-3B3F-4860-92DD3811930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Corrigez. </a:t>
            </a:r>
          </a:p>
        </p:txBody>
      </p:sp>
      <p:pic>
        <p:nvPicPr>
          <p:cNvPr id="3" name="Image 2">
            <a:extLst>
              <a:ext uri="{FF2B5EF4-FFF2-40B4-BE49-F238E27FC236}">
                <a16:creationId xmlns:a16="http://schemas.microsoft.com/office/drawing/2014/main" id="{5264891C-29EE-3C42-1EFE-805CFD35F538}"/>
              </a:ext>
            </a:extLst>
          </p:cNvPr>
          <p:cNvPicPr>
            <a:picLocks noChangeAspect="1"/>
          </p:cNvPicPr>
          <p:nvPr/>
        </p:nvPicPr>
        <p:blipFill>
          <a:blip r:embed="rId7"/>
          <a:srcRect l="13955" t="13245" r="2791" b="15490"/>
          <a:stretch>
            <a:fillRect/>
          </a:stretch>
        </p:blipFill>
        <p:spPr>
          <a:xfrm>
            <a:off x="669615" y="2181843"/>
            <a:ext cx="7621874" cy="2497408"/>
          </a:xfrm>
          <a:prstGeom prst="rect">
            <a:avLst/>
          </a:prstGeom>
        </p:spPr>
      </p:pic>
      <p:sp>
        <p:nvSpPr>
          <p:cNvPr id="4" name="ZoneTexte 3">
            <a:extLst>
              <a:ext uri="{FF2B5EF4-FFF2-40B4-BE49-F238E27FC236}">
                <a16:creationId xmlns:a16="http://schemas.microsoft.com/office/drawing/2014/main" id="{545DD21E-F478-0522-F689-201831934B46}"/>
              </a:ext>
            </a:extLst>
          </p:cNvPr>
          <p:cNvSpPr txBox="1"/>
          <p:nvPr/>
        </p:nvSpPr>
        <p:spPr>
          <a:xfrm>
            <a:off x="1692000" y="2087937"/>
            <a:ext cx="7245700" cy="854080"/>
          </a:xfrm>
          <a:prstGeom prst="rect">
            <a:avLst/>
          </a:prstGeom>
          <a:noFill/>
        </p:spPr>
        <p:txBody>
          <a:bodyPr wrap="square" rtlCol="0">
            <a:spAutoFit/>
          </a:bodyPr>
          <a:lstStyle/>
          <a:p>
            <a:pPr>
              <a:lnSpc>
                <a:spcPct val="150000"/>
              </a:lnSpc>
            </a:pPr>
            <a:r>
              <a:rPr lang="fr-FR" sz="3600" dirty="0">
                <a:solidFill>
                  <a:srgbClr val="C00000"/>
                </a:solidFill>
                <a:latin typeface="KG Primary Penmanship" panose="02000506000000020003" pitchFamily="2" charset="0"/>
                <a:cs typeface="Aharoni" panose="02010803020104030203" pitchFamily="2" charset="-79"/>
              </a:rPr>
              <a:t>Lina aura une course demain</a:t>
            </a:r>
            <a:r>
              <a:rPr lang="fr-FR" sz="3600" dirty="0">
                <a:solidFill>
                  <a:srgbClr val="C00000"/>
                </a:solidFill>
                <a:latin typeface="KG Primary Penmanship" panose="02000506000000020003" pitchFamily="2" charset="0"/>
                <a:cs typeface="Arial" panose="020B0604020202020204" pitchFamily="34" charset="0"/>
              </a:rPr>
              <a:t>.</a:t>
            </a:r>
          </a:p>
        </p:txBody>
      </p:sp>
      <p:sp>
        <p:nvSpPr>
          <p:cNvPr id="5" name="ZoneTexte 4">
            <a:extLst>
              <a:ext uri="{FF2B5EF4-FFF2-40B4-BE49-F238E27FC236}">
                <a16:creationId xmlns:a16="http://schemas.microsoft.com/office/drawing/2014/main" id="{E46BE650-ADEB-CDE8-226A-098243023742}"/>
              </a:ext>
            </a:extLst>
          </p:cNvPr>
          <p:cNvSpPr txBox="1"/>
          <p:nvPr/>
        </p:nvSpPr>
        <p:spPr>
          <a:xfrm>
            <a:off x="1692000" y="3164916"/>
            <a:ext cx="7245700" cy="854080"/>
          </a:xfrm>
          <a:prstGeom prst="rect">
            <a:avLst/>
          </a:prstGeom>
          <a:noFill/>
        </p:spPr>
        <p:txBody>
          <a:bodyPr wrap="square" rtlCol="0">
            <a:spAutoFit/>
          </a:bodyPr>
          <a:lstStyle/>
          <a:p>
            <a:pPr>
              <a:lnSpc>
                <a:spcPct val="150000"/>
              </a:lnSpc>
            </a:pPr>
            <a:r>
              <a:rPr lang="fr-FR" sz="3600" dirty="0">
                <a:solidFill>
                  <a:srgbClr val="C00000"/>
                </a:solidFill>
                <a:latin typeface="KG Primary Penmanship" panose="02000506000000020003" pitchFamily="2" charset="0"/>
                <a:cs typeface="Aharoni" panose="02010803020104030203" pitchFamily="2" charset="-79"/>
              </a:rPr>
              <a:t>S</a:t>
            </a:r>
            <a:r>
              <a:rPr kumimoji="0" lang="fr-FR" sz="3600" i="0" u="none" strike="noStrike" kern="1200" cap="none" spc="0" normalizeH="0" baseline="0" noProof="0" dirty="0">
                <a:ln>
                  <a:noFill/>
                </a:ln>
                <a:solidFill>
                  <a:srgbClr val="C00000"/>
                </a:solidFill>
                <a:effectLst/>
                <a:uLnTx/>
                <a:uFillTx/>
                <a:latin typeface="KG Primary Penmanship" panose="02000506000000020003" pitchFamily="2" charset="0"/>
                <a:cs typeface="Aharoni" panose="02010803020104030203" pitchFamily="2" charset="-79"/>
              </a:rPr>
              <a:t>a</a:t>
            </a:r>
            <a:r>
              <a:rPr lang="fr-FR" sz="3600" dirty="0">
                <a:solidFill>
                  <a:srgbClr val="C00000"/>
                </a:solidFill>
                <a:latin typeface="KG Primary Penmanship" panose="02000506000000020003" pitchFamily="2" charset="0"/>
                <a:cs typeface="Aharoni" panose="02010803020104030203" pitchFamily="2" charset="-79"/>
              </a:rPr>
              <a:t>mi </a:t>
            </a:r>
            <a:r>
              <a:rPr lang="fr-FR" sz="3600" dirty="0" err="1">
                <a:solidFill>
                  <a:srgbClr val="C00000"/>
                </a:solidFill>
                <a:latin typeface="KG Primary Penmanship" panose="02000506000000020003" pitchFamily="2" charset="0"/>
                <a:cs typeface="Aharoni" panose="02010803020104030203" pitchFamily="2" charset="-79"/>
              </a:rPr>
              <a:t>ir</a:t>
            </a:r>
            <a:r>
              <a:rPr kumimoji="0" lang="fr-FR" sz="3600" i="0" u="none" strike="noStrike" kern="1200" cap="none" spc="0" normalizeH="0" baseline="0" noProof="0" dirty="0">
                <a:ln>
                  <a:noFill/>
                </a:ln>
                <a:solidFill>
                  <a:srgbClr val="C00000"/>
                </a:solidFill>
                <a:effectLst/>
                <a:uLnTx/>
                <a:uFillTx/>
                <a:latin typeface="KG Primary Penmanship" panose="02000506000000020003" pitchFamily="2" charset="0"/>
                <a:cs typeface="Aharoni" panose="02010803020104030203" pitchFamily="2" charset="-79"/>
              </a:rPr>
              <a:t>a</a:t>
            </a:r>
            <a:r>
              <a:rPr lang="fr-FR" sz="3600" dirty="0">
                <a:solidFill>
                  <a:srgbClr val="C00000"/>
                </a:solidFill>
                <a:latin typeface="KG Primary Penmanship" panose="02000506000000020003" pitchFamily="2" charset="0"/>
                <a:cs typeface="Aharoni" panose="02010803020104030203" pitchFamily="2" charset="-79"/>
              </a:rPr>
              <a:t> </a:t>
            </a:r>
            <a:r>
              <a:rPr kumimoji="0" lang="fr-FR" sz="3600" i="0" u="none" strike="noStrike" kern="1200" cap="none" spc="0" normalizeH="0" baseline="0" noProof="0" dirty="0">
                <a:ln>
                  <a:noFill/>
                </a:ln>
                <a:solidFill>
                  <a:srgbClr val="C00000"/>
                </a:solidFill>
                <a:effectLst/>
                <a:uLnTx/>
                <a:uFillTx/>
                <a:latin typeface="KG Primary Penmanship" panose="02000506000000020003" pitchFamily="2" charset="0"/>
                <a:cs typeface="Aharoni" panose="02010803020104030203" pitchFamily="2" charset="-79"/>
              </a:rPr>
              <a:t>à</a:t>
            </a:r>
            <a:r>
              <a:rPr lang="fr-FR" sz="3600" dirty="0">
                <a:solidFill>
                  <a:srgbClr val="C00000"/>
                </a:solidFill>
                <a:latin typeface="KG Primary Penmanship" panose="02000506000000020003" pitchFamily="2" charset="0"/>
                <a:cs typeface="Aharoni" panose="02010803020104030203" pitchFamily="2" charset="-79"/>
              </a:rPr>
              <a:t> l’école </a:t>
            </a:r>
            <a:r>
              <a:rPr kumimoji="0" lang="fr-FR" sz="3600" i="0" u="none" strike="noStrike" kern="1200" cap="none" spc="0" normalizeH="0" baseline="0" noProof="0" dirty="0">
                <a:ln>
                  <a:noFill/>
                </a:ln>
                <a:solidFill>
                  <a:srgbClr val="C00000"/>
                </a:solidFill>
                <a:effectLst/>
                <a:uLnTx/>
                <a:uFillTx/>
                <a:latin typeface="KG Primary Penmanship" panose="02000506000000020003" pitchFamily="2" charset="0"/>
                <a:cs typeface="Aharoni" panose="02010803020104030203" pitchFamily="2" charset="-79"/>
              </a:rPr>
              <a:t>à</a:t>
            </a:r>
            <a:r>
              <a:rPr lang="fr-FR" sz="3600" dirty="0">
                <a:solidFill>
                  <a:srgbClr val="C00000"/>
                </a:solidFill>
                <a:latin typeface="KG Primary Penmanship" panose="02000506000000020003" pitchFamily="2" charset="0"/>
                <a:cs typeface="Aharoni" panose="02010803020104030203" pitchFamily="2" charset="-79"/>
              </a:rPr>
              <a:t> huit heures et </a:t>
            </a:r>
            <a:r>
              <a:rPr lang="fr-FR" sz="2800" dirty="0" err="1">
                <a:solidFill>
                  <a:srgbClr val="C00000"/>
                </a:solidFill>
                <a:latin typeface="Dosis SemiBold" pitchFamily="2" charset="0"/>
                <a:cs typeface="Aharoni" panose="02010803020104030203" pitchFamily="2" charset="-79"/>
              </a:rPr>
              <a:t>q</a:t>
            </a:r>
            <a:r>
              <a:rPr lang="fr-FR" sz="3600" dirty="0" err="1">
                <a:solidFill>
                  <a:srgbClr val="C00000"/>
                </a:solidFill>
                <a:latin typeface="KG Primary Penmanship" panose="02000506000000020003" pitchFamily="2" charset="0"/>
                <a:cs typeface="Aharoni" panose="02010803020104030203" pitchFamily="2" charset="-79"/>
              </a:rPr>
              <a:t>u</a:t>
            </a:r>
            <a:r>
              <a:rPr kumimoji="0" lang="fr-FR" sz="3600" i="0" u="none" strike="noStrike" kern="1200" cap="none" spc="0" normalizeH="0" baseline="0" noProof="0" dirty="0">
                <a:ln>
                  <a:noFill/>
                </a:ln>
                <a:solidFill>
                  <a:srgbClr val="C00000"/>
                </a:solidFill>
                <a:effectLst/>
                <a:uLnTx/>
                <a:uFillTx/>
                <a:latin typeface="KG Primary Penmanship" panose="02000506000000020003" pitchFamily="2" charset="0"/>
                <a:cs typeface="Aharoni" panose="02010803020104030203" pitchFamily="2" charset="-79"/>
              </a:rPr>
              <a:t>a</a:t>
            </a:r>
            <a:r>
              <a:rPr lang="fr-FR" sz="3600" dirty="0" err="1">
                <a:solidFill>
                  <a:srgbClr val="C00000"/>
                </a:solidFill>
                <a:latin typeface="KG Primary Penmanship" panose="02000506000000020003" pitchFamily="2" charset="0"/>
                <a:cs typeface="Aharoni" panose="02010803020104030203" pitchFamily="2" charset="-79"/>
              </a:rPr>
              <a:t>rt</a:t>
            </a:r>
            <a:r>
              <a:rPr lang="fr-FR" sz="3600" dirty="0">
                <a:solidFill>
                  <a:srgbClr val="C00000"/>
                </a:solidFill>
                <a:latin typeface="KG Primary Penmanship" panose="02000506000000020003" pitchFamily="2" charset="0"/>
                <a:cs typeface="Aharoni" panose="02010803020104030203" pitchFamily="2" charset="-79"/>
              </a:rPr>
              <a:t>.</a:t>
            </a:r>
          </a:p>
        </p:txBody>
      </p:sp>
    </p:spTree>
    <p:extLst>
      <p:ext uri="{BB962C8B-B14F-4D97-AF65-F5344CB8AC3E}">
        <p14:creationId xmlns:p14="http://schemas.microsoft.com/office/powerpoint/2010/main" val="2411651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4F53-348A-881C-A3A1-F1FF5A4DD27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170AA31-1878-19D4-A94B-B87BACFCE09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9FA97A32-2CF8-FE46-DA6A-E53255679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75B7399F-6262-B923-EA49-510D48E5DA97}"/>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093E587-CAA5-81B8-36BD-02A97DC177F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écrivez sur vos cahiers une phrase correcte avec les deux mots suivants. </a:t>
            </a:r>
          </a:p>
        </p:txBody>
      </p:sp>
      <p:sp>
        <p:nvSpPr>
          <p:cNvPr id="4" name="ZoneTexte 3">
            <a:extLst>
              <a:ext uri="{FF2B5EF4-FFF2-40B4-BE49-F238E27FC236}">
                <a16:creationId xmlns:a16="http://schemas.microsoft.com/office/drawing/2014/main" id="{AC93D29D-2E36-45FB-1413-7496A5AB5D72}"/>
              </a:ext>
            </a:extLst>
          </p:cNvPr>
          <p:cNvSpPr txBox="1"/>
          <p:nvPr/>
        </p:nvSpPr>
        <p:spPr>
          <a:xfrm>
            <a:off x="1228459" y="3187091"/>
            <a:ext cx="6840000" cy="769441"/>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4400" b="1" kern="0" dirty="0">
                <a:solidFill>
                  <a:srgbClr val="565F88"/>
                </a:solidFill>
                <a:latin typeface="Dosis SemiBold" pitchFamily="2" charset="0"/>
              </a:rPr>
              <a:t>demain </a:t>
            </a:r>
            <a:r>
              <a:rPr kumimoji="0" lang="fr-FR" sz="4400" b="1" i="0" u="none" strike="noStrike" kern="0" cap="none" spc="0" normalizeH="0" baseline="0" noProof="0" dirty="0">
                <a:ln>
                  <a:noFill/>
                </a:ln>
                <a:solidFill>
                  <a:srgbClr val="565F88"/>
                </a:solidFill>
                <a:effectLst/>
                <a:uLnTx/>
                <a:uFillTx/>
                <a:latin typeface="Dosis SemiBold" pitchFamily="2" charset="0"/>
              </a:rPr>
              <a:t>-   un match</a:t>
            </a:r>
          </a:p>
        </p:txBody>
      </p:sp>
    </p:spTree>
    <p:extLst>
      <p:ext uri="{BB962C8B-B14F-4D97-AF65-F5344CB8AC3E}">
        <p14:creationId xmlns:p14="http://schemas.microsoft.com/office/powerpoint/2010/main" val="2150070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4DBEC-E480-2A95-5B3D-F658B19AAA4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0AF6F80-A8E4-6403-A05B-D7C3909EF4B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0AF6F80-A8E4-6403-A05B-D7C3909EF4B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2699F46-41A5-FE2F-3A23-CD4AF920EF7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2699F46-41A5-FE2F-3A23-CD4AF920EF75}"/>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6954501E-E9D8-50E9-E381-E744D0C9058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3" name="Image 2">
            <a:extLst>
              <a:ext uri="{FF2B5EF4-FFF2-40B4-BE49-F238E27FC236}">
                <a16:creationId xmlns:a16="http://schemas.microsoft.com/office/drawing/2014/main" id="{509815CA-258A-A726-497E-FB7A44E958E7}"/>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4" name="ZoneTexte 3">
            <a:extLst>
              <a:ext uri="{FF2B5EF4-FFF2-40B4-BE49-F238E27FC236}">
                <a16:creationId xmlns:a16="http://schemas.microsoft.com/office/drawing/2014/main" id="{7BD5FFE0-AAED-52A7-9261-F6C27D35798D}"/>
              </a:ext>
            </a:extLst>
          </p:cNvPr>
          <p:cNvSpPr txBox="1"/>
          <p:nvPr/>
        </p:nvSpPr>
        <p:spPr>
          <a:xfrm>
            <a:off x="1228459" y="3187091"/>
            <a:ext cx="6840000" cy="769441"/>
          </a:xfrm>
          <a:prstGeom prst="rect">
            <a:avLst/>
          </a:prstGeom>
          <a:noFill/>
        </p:spPr>
        <p:txBody>
          <a:bodyPr wrap="square" rtlCol="0">
            <a:spAutoFit/>
          </a:bodyP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4400" b="1" kern="0" dirty="0">
                <a:solidFill>
                  <a:srgbClr val="565F88"/>
                </a:solidFill>
                <a:latin typeface="Dosis SemiBold" pitchFamily="2" charset="0"/>
              </a:rPr>
              <a:t>demain </a:t>
            </a:r>
            <a:r>
              <a:rPr kumimoji="0" lang="fr-FR" sz="4400" b="1" i="0" u="none" strike="noStrike" kern="0" cap="none" spc="0" normalizeH="0" baseline="0" noProof="0" dirty="0">
                <a:ln>
                  <a:noFill/>
                </a:ln>
                <a:solidFill>
                  <a:srgbClr val="565F88"/>
                </a:solidFill>
                <a:effectLst/>
                <a:uLnTx/>
                <a:uFillTx/>
                <a:latin typeface="Dosis SemiBold" pitchFamily="2" charset="0"/>
              </a:rPr>
              <a:t>-   un match</a:t>
            </a:r>
          </a:p>
        </p:txBody>
      </p:sp>
    </p:spTree>
    <p:extLst>
      <p:ext uri="{BB962C8B-B14F-4D97-AF65-F5344CB8AC3E}">
        <p14:creationId xmlns:p14="http://schemas.microsoft.com/office/powerpoint/2010/main" val="37670612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460DA-DA3C-C4AA-F333-7F954A920AA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AE1DAA2B-DC99-3C80-DD79-60C7DB6B13D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E1DAA2B-DC99-3C80-DD79-60C7DB6B13DD}"/>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F48B0734-5F0D-CD2B-0E61-E424C9742B87}"/>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48B0734-5F0D-CD2B-0E61-E424C9742B87}"/>
                  </a:ext>
                </a:extLst>
              </p:cNvPr>
              <p:cNvPicPr/>
              <p:nvPr/>
            </p:nvPicPr>
            <p:blipFill>
              <a:blip r:embed="rId6"/>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06202ABF-D48A-C777-5C6F-E698AEE96034}"/>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Corrigez. Une phrase correcte est : Demain, j’aurai un match à cinq heures et demie. </a:t>
            </a:r>
          </a:p>
        </p:txBody>
      </p:sp>
      <p:pic>
        <p:nvPicPr>
          <p:cNvPr id="3" name="Image 2">
            <a:extLst>
              <a:ext uri="{FF2B5EF4-FFF2-40B4-BE49-F238E27FC236}">
                <a16:creationId xmlns:a16="http://schemas.microsoft.com/office/drawing/2014/main" id="{8158497B-A832-EFF7-95C5-E993CEFCF23E}"/>
              </a:ext>
            </a:extLst>
          </p:cNvPr>
          <p:cNvPicPr>
            <a:picLocks noChangeAspect="1"/>
          </p:cNvPicPr>
          <p:nvPr/>
        </p:nvPicPr>
        <p:blipFill>
          <a:blip r:embed="rId7"/>
          <a:srcRect r="1593" b="11327"/>
          <a:stretch>
            <a:fillRect/>
          </a:stretch>
        </p:blipFill>
        <p:spPr>
          <a:xfrm>
            <a:off x="215393" y="650122"/>
            <a:ext cx="1087654" cy="980062"/>
          </a:xfrm>
          <a:prstGeom prst="ellipse">
            <a:avLst/>
          </a:prstGeom>
        </p:spPr>
      </p:pic>
      <p:pic>
        <p:nvPicPr>
          <p:cNvPr id="4" name="Image 3">
            <a:extLst>
              <a:ext uri="{FF2B5EF4-FFF2-40B4-BE49-F238E27FC236}">
                <a16:creationId xmlns:a16="http://schemas.microsoft.com/office/drawing/2014/main" id="{F3DA8B08-FD3E-F527-FDAA-8F351EAA4DED}"/>
              </a:ext>
            </a:extLst>
          </p:cNvPr>
          <p:cNvPicPr>
            <a:picLocks noChangeAspect="1"/>
          </p:cNvPicPr>
          <p:nvPr/>
        </p:nvPicPr>
        <p:blipFill>
          <a:blip r:embed="rId8"/>
          <a:srcRect l="13955" t="19549" r="11331" b="28680"/>
          <a:stretch>
            <a:fillRect/>
          </a:stretch>
        </p:blipFill>
        <p:spPr>
          <a:xfrm>
            <a:off x="573090" y="2466282"/>
            <a:ext cx="7958910" cy="2500529"/>
          </a:xfrm>
          <a:prstGeom prst="rect">
            <a:avLst/>
          </a:prstGeom>
        </p:spPr>
      </p:pic>
      <p:sp>
        <p:nvSpPr>
          <p:cNvPr id="5" name="ZoneTexte 4">
            <a:extLst>
              <a:ext uri="{FF2B5EF4-FFF2-40B4-BE49-F238E27FC236}">
                <a16:creationId xmlns:a16="http://schemas.microsoft.com/office/drawing/2014/main" id="{2C4F9F1E-EC2F-75A7-DE54-8C02B0BDA320}"/>
              </a:ext>
            </a:extLst>
          </p:cNvPr>
          <p:cNvSpPr txBox="1"/>
          <p:nvPr/>
        </p:nvSpPr>
        <p:spPr>
          <a:xfrm>
            <a:off x="914855" y="2997353"/>
            <a:ext cx="8027919" cy="896399"/>
          </a:xfrm>
          <a:prstGeom prst="rect">
            <a:avLst/>
          </a:prstGeom>
          <a:noFill/>
        </p:spPr>
        <p:txBody>
          <a:bodyPr wrap="square" rtlCol="0">
            <a:spAutoFit/>
          </a:bodyPr>
          <a:lstStyle/>
          <a:p>
            <a:pPr>
              <a:lnSpc>
                <a:spcPct val="150000"/>
              </a:lnSpc>
            </a:pPr>
            <a:r>
              <a:rPr lang="fr-FR" sz="3800" dirty="0">
                <a:solidFill>
                  <a:srgbClr val="C00000"/>
                </a:solidFill>
                <a:latin typeface="KG Primary Penmanship" panose="02000506000000020003" pitchFamily="2" charset="0"/>
                <a:cs typeface="Aharoni" panose="02010803020104030203" pitchFamily="2" charset="-79"/>
              </a:rPr>
              <a:t>Demain, j’aurai un match à cin</a:t>
            </a:r>
            <a:r>
              <a:rPr lang="fr-FR" sz="2900" dirty="0">
                <a:solidFill>
                  <a:srgbClr val="C00000"/>
                </a:solidFill>
                <a:latin typeface="Dosis SemiBold" pitchFamily="2" charset="0"/>
                <a:cs typeface="Aharoni" panose="02010803020104030203" pitchFamily="2" charset="-79"/>
              </a:rPr>
              <a:t>q</a:t>
            </a:r>
            <a:r>
              <a:rPr lang="fr-FR" sz="3800" dirty="0">
                <a:solidFill>
                  <a:srgbClr val="C00000"/>
                </a:solidFill>
                <a:latin typeface="KG Primary Penmanship" panose="02000506000000020003" pitchFamily="2" charset="0"/>
                <a:cs typeface="Aharoni" panose="02010803020104030203" pitchFamily="2" charset="-79"/>
              </a:rPr>
              <a:t> heures et demie. </a:t>
            </a:r>
          </a:p>
        </p:txBody>
      </p:sp>
    </p:spTree>
    <p:extLst>
      <p:ext uri="{BB962C8B-B14F-4D97-AF65-F5344CB8AC3E}">
        <p14:creationId xmlns:p14="http://schemas.microsoft.com/office/powerpoint/2010/main" val="3693568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D840D-776B-0E04-4FFF-76329948045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F61BB38-7CA4-A746-1F1D-B80ACE12B5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7245B913-089E-3ADD-60AE-792610C3070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E9145ECC-000C-F876-22B9-FF30903C9504}"/>
              </a:ext>
            </a:extLst>
          </p:cNvPr>
          <p:cNvSpPr>
            <a:spLocks noGrp="1"/>
          </p:cNvSpPr>
          <p:nvPr>
            <p:ph type="title"/>
          </p:nvPr>
        </p:nvSpPr>
        <p:spPr/>
        <p:txBody>
          <a:bodyPr/>
          <a:lstStyle/>
          <a:p>
            <a:r>
              <a:rPr lang="fr-FR" dirty="0">
                <a:solidFill>
                  <a:schemeClr val="tx1">
                    <a:lumMod val="75000"/>
                    <a:lumOff val="25000"/>
                  </a:schemeClr>
                </a:solidFill>
                <a:latin typeface="Dosis Medium" pitchFamily="2" charset="0"/>
              </a:rPr>
              <a:t>Prenez vos livrets à la page 121.</a:t>
            </a:r>
          </a:p>
        </p:txBody>
      </p:sp>
      <p:pic>
        <p:nvPicPr>
          <p:cNvPr id="2" name="Image 1">
            <a:extLst>
              <a:ext uri="{FF2B5EF4-FFF2-40B4-BE49-F238E27FC236}">
                <a16:creationId xmlns:a16="http://schemas.microsoft.com/office/drawing/2014/main" id="{15C7856C-ABE3-8D94-20DE-72DCCF706671}"/>
              </a:ext>
            </a:extLst>
          </p:cNvPr>
          <p:cNvPicPr>
            <a:picLocks noChangeAspect="1"/>
          </p:cNvPicPr>
          <p:nvPr/>
        </p:nvPicPr>
        <p:blipFill>
          <a:blip r:embed="rId6"/>
          <a:stretch>
            <a:fillRect/>
          </a:stretch>
        </p:blipFill>
        <p:spPr>
          <a:xfrm>
            <a:off x="158202" y="525505"/>
            <a:ext cx="1152244" cy="1072989"/>
          </a:xfrm>
          <a:prstGeom prst="rect">
            <a:avLst/>
          </a:prstGeom>
        </p:spPr>
      </p:pic>
      <p:pic>
        <p:nvPicPr>
          <p:cNvPr id="3" name="Image 2">
            <a:extLst>
              <a:ext uri="{FF2B5EF4-FFF2-40B4-BE49-F238E27FC236}">
                <a16:creationId xmlns:a16="http://schemas.microsoft.com/office/drawing/2014/main" id="{1CB6348B-C4ED-BFDB-479D-0D78E93748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83426" y="1598494"/>
            <a:ext cx="3177148" cy="4873306"/>
          </a:xfrm>
          <a:prstGeom prst="rect">
            <a:avLst/>
          </a:prstGeom>
        </p:spPr>
      </p:pic>
      <p:sp>
        <p:nvSpPr>
          <p:cNvPr id="6" name="Rectangle : coins arrondis 5">
            <a:extLst>
              <a:ext uri="{FF2B5EF4-FFF2-40B4-BE49-F238E27FC236}">
                <a16:creationId xmlns:a16="http://schemas.microsoft.com/office/drawing/2014/main" id="{840CF500-5324-B500-5C48-3C64A0DEB367}"/>
              </a:ext>
            </a:extLst>
          </p:cNvPr>
          <p:cNvSpPr/>
          <p:nvPr/>
        </p:nvSpPr>
        <p:spPr>
          <a:xfrm>
            <a:off x="3140765" y="5184250"/>
            <a:ext cx="2862470" cy="77922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690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54150-2F35-6754-C451-065CB5A8147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149C274-74C8-8CDE-5BB8-C39F2485BA8A}"/>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149C274-74C8-8CDE-5BB8-C39F2485BA8A}"/>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DE2E85C-6FF4-AD7C-00F1-42032D59E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DE2E85C-6FF4-AD7C-00F1-42032D59E011}"/>
                  </a:ext>
                </a:extLst>
              </p:cNvPr>
              <p:cNvPicPr/>
              <p:nvPr/>
            </p:nvPicPr>
            <p:blipFill>
              <a:blip r:embed="rId5"/>
              <a:stretch>
                <a:fillRect/>
              </a:stretch>
            </p:blipFill>
            <p:spPr>
              <a:xfrm>
                <a:off x="1593492" y="833185"/>
                <a:ext cx="26730" cy="23400"/>
              </a:xfrm>
              <a:prstGeom prst="rect">
                <a:avLst/>
              </a:prstGeom>
            </p:spPr>
          </p:pic>
        </mc:Fallback>
      </mc:AlternateContent>
      <p:sp>
        <p:nvSpPr>
          <p:cNvPr id="7" name="Titre 3">
            <a:extLst>
              <a:ext uri="{FF2B5EF4-FFF2-40B4-BE49-F238E27FC236}">
                <a16:creationId xmlns:a16="http://schemas.microsoft.com/office/drawing/2014/main" id="{8D95F4D8-E026-1B34-DB03-C19445F71B36}"/>
              </a:ext>
            </a:extLst>
          </p:cNvPr>
          <p:cNvSpPr>
            <a:spLocks noGrp="1"/>
          </p:cNvSpPr>
          <p:nvPr>
            <p:ph type="title"/>
          </p:nvPr>
        </p:nvSpPr>
        <p:spPr>
          <a:xfrm>
            <a:off x="1692000" y="756000"/>
            <a:ext cx="6840000" cy="612000"/>
          </a:xfrm>
        </p:spPr>
        <p:txBody>
          <a:bodyPr/>
          <a:lstStyle/>
          <a:p>
            <a:r>
              <a:rPr lang="fr-FR" dirty="0">
                <a:solidFill>
                  <a:schemeClr val="tx1">
                    <a:lumMod val="75000"/>
                    <a:lumOff val="25000"/>
                  </a:schemeClr>
                </a:solidFill>
                <a:latin typeface="Dosis Medium" pitchFamily="2" charset="0"/>
              </a:rPr>
              <a:t>Vous allez faire l’activité 4. Je vais vous expliquer la consigne et passer entre les rangs pour vous aider.</a:t>
            </a:r>
          </a:p>
        </p:txBody>
      </p:sp>
      <p:pic>
        <p:nvPicPr>
          <p:cNvPr id="15" name="Image 14">
            <a:extLst>
              <a:ext uri="{FF2B5EF4-FFF2-40B4-BE49-F238E27FC236}">
                <a16:creationId xmlns:a16="http://schemas.microsoft.com/office/drawing/2014/main" id="{05C09244-6C0F-16D7-A59A-C37CC0765195}"/>
              </a:ext>
            </a:extLst>
          </p:cNvPr>
          <p:cNvPicPr>
            <a:picLocks noChangeAspect="1"/>
          </p:cNvPicPr>
          <p:nvPr/>
        </p:nvPicPr>
        <p:blipFill>
          <a:blip r:embed="rId6"/>
          <a:stretch>
            <a:fillRect/>
          </a:stretch>
        </p:blipFill>
        <p:spPr>
          <a:xfrm>
            <a:off x="158202" y="525505"/>
            <a:ext cx="1152244" cy="1072989"/>
          </a:xfrm>
          <a:prstGeom prst="rect">
            <a:avLst/>
          </a:prstGeom>
        </p:spPr>
      </p:pic>
      <p:pic>
        <p:nvPicPr>
          <p:cNvPr id="2" name="Image 1">
            <a:extLst>
              <a:ext uri="{FF2B5EF4-FFF2-40B4-BE49-F238E27FC236}">
                <a16:creationId xmlns:a16="http://schemas.microsoft.com/office/drawing/2014/main" id="{95895393-41AA-0107-90E0-6A7A4AD739B1}"/>
              </a:ext>
            </a:extLst>
          </p:cNvPr>
          <p:cNvPicPr>
            <a:picLocks noChangeAspect="1"/>
          </p:cNvPicPr>
          <p:nvPr/>
        </p:nvPicPr>
        <p:blipFill>
          <a:blip r:embed="rId7"/>
          <a:stretch>
            <a:fillRect/>
          </a:stretch>
        </p:blipFill>
        <p:spPr>
          <a:xfrm>
            <a:off x="6223518" y="2291056"/>
            <a:ext cx="2239025" cy="2411573"/>
          </a:xfrm>
          <a:prstGeom prst="rect">
            <a:avLst/>
          </a:prstGeom>
        </p:spPr>
      </p:pic>
      <p:pic>
        <p:nvPicPr>
          <p:cNvPr id="4" name="Image 3">
            <a:extLst>
              <a:ext uri="{FF2B5EF4-FFF2-40B4-BE49-F238E27FC236}">
                <a16:creationId xmlns:a16="http://schemas.microsoft.com/office/drawing/2014/main" id="{49FE7A9A-63CA-2E82-6F80-49CCA5D5E5E7}"/>
              </a:ext>
            </a:extLst>
          </p:cNvPr>
          <p:cNvPicPr>
            <a:picLocks noChangeAspect="1"/>
          </p:cNvPicPr>
          <p:nvPr/>
        </p:nvPicPr>
        <p:blipFill>
          <a:blip r:embed="rId8"/>
          <a:stretch>
            <a:fillRect/>
          </a:stretch>
        </p:blipFill>
        <p:spPr>
          <a:xfrm>
            <a:off x="427574" y="3165511"/>
            <a:ext cx="5490842" cy="1433424"/>
          </a:xfrm>
          <a:prstGeom prst="rect">
            <a:avLst/>
          </a:prstGeom>
        </p:spPr>
      </p:pic>
    </p:spTree>
    <p:extLst>
      <p:ext uri="{BB962C8B-B14F-4D97-AF65-F5344CB8AC3E}">
        <p14:creationId xmlns:p14="http://schemas.microsoft.com/office/powerpoint/2010/main" val="2549051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4C273-1C3B-6C88-E92A-39B97BA1DEF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00FEA410-8C89-B2D2-3ECB-3B00E96B8AB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00FEA410-8C89-B2D2-3ECB-3B00E96B8AB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84983A57-E8E8-D81E-A47F-5FC185AE346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4983A57-E8E8-D81E-A47F-5FC185AE3465}"/>
                  </a:ext>
                </a:extLst>
              </p:cNvPr>
              <p:cNvPicPr/>
              <p:nvPr/>
            </p:nvPicPr>
            <p:blipFill>
              <a:blip r:embed="rId6"/>
              <a:stretch>
                <a:fillRect/>
              </a:stretch>
            </p:blipFill>
            <p:spPr>
              <a:xfrm>
                <a:off x="1593492" y="833185"/>
                <a:ext cx="26730" cy="23400"/>
              </a:xfrm>
              <a:prstGeom prst="rect">
                <a:avLst/>
              </a:prstGeom>
            </p:spPr>
          </p:pic>
        </mc:Fallback>
      </mc:AlternateContent>
      <p:sp>
        <p:nvSpPr>
          <p:cNvPr id="2" name="Titre 3">
            <a:extLst>
              <a:ext uri="{FF2B5EF4-FFF2-40B4-BE49-F238E27FC236}">
                <a16:creationId xmlns:a16="http://schemas.microsoft.com/office/drawing/2014/main" id="{B2400517-9BD0-6361-0CEA-F3209493A1A9}"/>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75000"/>
                    <a:lumOff val="25000"/>
                  </a:schemeClr>
                </a:solidFill>
                <a:latin typeface="Dosis Medium" pitchFamily="2" charset="0"/>
              </a:rPr>
              <a:t>Corrigez.</a:t>
            </a:r>
          </a:p>
        </p:txBody>
      </p:sp>
      <p:pic>
        <p:nvPicPr>
          <p:cNvPr id="6" name="Image 5">
            <a:extLst>
              <a:ext uri="{FF2B5EF4-FFF2-40B4-BE49-F238E27FC236}">
                <a16:creationId xmlns:a16="http://schemas.microsoft.com/office/drawing/2014/main" id="{7DF2FD95-E5F4-3C74-0949-AD956C4B7C27}"/>
              </a:ext>
            </a:extLst>
          </p:cNvPr>
          <p:cNvPicPr>
            <a:picLocks noChangeAspect="1"/>
          </p:cNvPicPr>
          <p:nvPr/>
        </p:nvPicPr>
        <p:blipFill>
          <a:blip r:embed="rId7"/>
          <a:stretch>
            <a:fillRect/>
          </a:stretch>
        </p:blipFill>
        <p:spPr>
          <a:xfrm>
            <a:off x="158202" y="525505"/>
            <a:ext cx="1152244" cy="1072989"/>
          </a:xfrm>
          <a:prstGeom prst="rect">
            <a:avLst/>
          </a:prstGeom>
        </p:spPr>
      </p:pic>
      <p:pic>
        <p:nvPicPr>
          <p:cNvPr id="3" name="Image 2">
            <a:extLst>
              <a:ext uri="{FF2B5EF4-FFF2-40B4-BE49-F238E27FC236}">
                <a16:creationId xmlns:a16="http://schemas.microsoft.com/office/drawing/2014/main" id="{4A81ECBC-6D27-C981-111B-1112DF3DDD64}"/>
              </a:ext>
            </a:extLst>
          </p:cNvPr>
          <p:cNvPicPr>
            <a:picLocks noChangeAspect="1"/>
          </p:cNvPicPr>
          <p:nvPr/>
        </p:nvPicPr>
        <p:blipFill>
          <a:blip r:embed="rId8"/>
          <a:stretch>
            <a:fillRect/>
          </a:stretch>
        </p:blipFill>
        <p:spPr>
          <a:xfrm>
            <a:off x="424223" y="2529446"/>
            <a:ext cx="7927197" cy="2069452"/>
          </a:xfrm>
          <a:prstGeom prst="rect">
            <a:avLst/>
          </a:prstGeom>
        </p:spPr>
      </p:pic>
      <p:sp>
        <p:nvSpPr>
          <p:cNvPr id="5" name="ZoneTexte 4">
            <a:extLst>
              <a:ext uri="{FF2B5EF4-FFF2-40B4-BE49-F238E27FC236}">
                <a16:creationId xmlns:a16="http://schemas.microsoft.com/office/drawing/2014/main" id="{2914B84B-EE62-4C4A-71B3-2C2BB58B6372}"/>
              </a:ext>
            </a:extLst>
          </p:cNvPr>
          <p:cNvSpPr txBox="1"/>
          <p:nvPr/>
        </p:nvSpPr>
        <p:spPr>
          <a:xfrm>
            <a:off x="4010357" y="3564172"/>
            <a:ext cx="4961265" cy="428322"/>
          </a:xfrm>
          <a:prstGeom prst="rect">
            <a:avLst/>
          </a:prstGeom>
          <a:noFill/>
        </p:spPr>
        <p:txBody>
          <a:bodyPr wrap="square" rtlCol="0">
            <a:spAutoFit/>
          </a:bodyPr>
          <a:lstStyle/>
          <a:p>
            <a:pPr>
              <a:lnSpc>
                <a:spcPct val="150000"/>
              </a:lnSpc>
            </a:pPr>
            <a:r>
              <a:rPr lang="fr-FR" sz="1600" b="1" dirty="0" err="1">
                <a:solidFill>
                  <a:srgbClr val="C00000"/>
                </a:solidFill>
                <a:latin typeface="Dosis" pitchFamily="2" charset="0"/>
                <a:cs typeface="Aharoni" panose="02010803020104030203" pitchFamily="2" charset="-79"/>
              </a:rPr>
              <a:t>Manal</a:t>
            </a:r>
            <a:r>
              <a:rPr lang="fr-FR" sz="1600" b="1" dirty="0">
                <a:solidFill>
                  <a:srgbClr val="C00000"/>
                </a:solidFill>
                <a:latin typeface="Dosis" pitchFamily="2" charset="0"/>
                <a:cs typeface="Aharoni" panose="02010803020104030203" pitchFamily="2" charset="-79"/>
              </a:rPr>
              <a:t> </a:t>
            </a:r>
            <a:r>
              <a:rPr lang="fr-FR" sz="1600" b="1" dirty="0">
                <a:solidFill>
                  <a:srgbClr val="C00000"/>
                </a:solidFill>
                <a:latin typeface="Aharoni" panose="02010803020104030203" pitchFamily="2" charset="-79"/>
                <a:cs typeface="Aharoni" panose="02010803020104030203" pitchFamily="2" charset="-79"/>
              </a:rPr>
              <a:t>ira au parc à trois heures et quart</a:t>
            </a:r>
            <a:r>
              <a:rPr lang="fr-FR" sz="1600" b="1" dirty="0">
                <a:solidFill>
                  <a:srgbClr val="C00000"/>
                </a:solidFill>
                <a:latin typeface="Dosis SemiBold" pitchFamily="2" charset="0"/>
              </a:rPr>
              <a:t>. </a:t>
            </a:r>
          </a:p>
        </p:txBody>
      </p:sp>
      <p:sp>
        <p:nvSpPr>
          <p:cNvPr id="7" name="ZoneTexte 6">
            <a:extLst>
              <a:ext uri="{FF2B5EF4-FFF2-40B4-BE49-F238E27FC236}">
                <a16:creationId xmlns:a16="http://schemas.microsoft.com/office/drawing/2014/main" id="{C2EEEF93-FDE5-C88C-0245-B6B8830EB8B4}"/>
              </a:ext>
            </a:extLst>
          </p:cNvPr>
          <p:cNvSpPr txBox="1"/>
          <p:nvPr/>
        </p:nvSpPr>
        <p:spPr>
          <a:xfrm>
            <a:off x="4010357" y="4075160"/>
            <a:ext cx="4961265" cy="428322"/>
          </a:xfrm>
          <a:prstGeom prst="rect">
            <a:avLst/>
          </a:prstGeom>
          <a:noFill/>
        </p:spPr>
        <p:txBody>
          <a:bodyPr wrap="square" rtlCol="0">
            <a:spAutoFit/>
          </a:bodyPr>
          <a:lstStyle/>
          <a:p>
            <a:pPr>
              <a:lnSpc>
                <a:spcPct val="150000"/>
              </a:lnSpc>
            </a:pPr>
            <a:r>
              <a:rPr lang="fr-FR" sz="1600" b="1" dirty="0">
                <a:solidFill>
                  <a:srgbClr val="C00000"/>
                </a:solidFill>
                <a:latin typeface="Dosis" pitchFamily="2" charset="0"/>
                <a:cs typeface="Aharoni" panose="02010803020104030203" pitchFamily="2" charset="-79"/>
              </a:rPr>
              <a:t>Nous irons à l’école </a:t>
            </a:r>
            <a:r>
              <a:rPr lang="fr-FR" sz="1600" b="1" dirty="0">
                <a:solidFill>
                  <a:srgbClr val="C00000"/>
                </a:solidFill>
                <a:latin typeface="Aharoni" panose="02010803020104030203" pitchFamily="2" charset="-79"/>
                <a:cs typeface="Aharoni" panose="02010803020104030203" pitchFamily="2" charset="-79"/>
              </a:rPr>
              <a:t>à huit heures et demie</a:t>
            </a:r>
            <a:r>
              <a:rPr lang="fr-FR" sz="1600" b="1" dirty="0">
                <a:solidFill>
                  <a:srgbClr val="C00000"/>
                </a:solidFill>
                <a:latin typeface="Dosis SemiBold" pitchFamily="2" charset="0"/>
              </a:rPr>
              <a:t>. </a:t>
            </a:r>
          </a:p>
        </p:txBody>
      </p:sp>
      <p:sp>
        <p:nvSpPr>
          <p:cNvPr id="13" name="ZoneTexte 12">
            <a:extLst>
              <a:ext uri="{FF2B5EF4-FFF2-40B4-BE49-F238E27FC236}">
                <a16:creationId xmlns:a16="http://schemas.microsoft.com/office/drawing/2014/main" id="{9DA250C3-4A4B-5B8F-676E-ED2AEDCF9407}"/>
              </a:ext>
            </a:extLst>
          </p:cNvPr>
          <p:cNvSpPr txBox="1"/>
          <p:nvPr/>
        </p:nvSpPr>
        <p:spPr>
          <a:xfrm>
            <a:off x="4111148" y="3040434"/>
            <a:ext cx="4317235" cy="428322"/>
          </a:xfrm>
          <a:prstGeom prst="rect">
            <a:avLst/>
          </a:prstGeom>
          <a:noFill/>
        </p:spPr>
        <p:txBody>
          <a:bodyPr wrap="square" rtlCol="0">
            <a:spAutoFit/>
          </a:bodyPr>
          <a:lstStyle/>
          <a:p>
            <a:pPr>
              <a:lnSpc>
                <a:spcPct val="150000"/>
              </a:lnSpc>
            </a:pPr>
            <a:r>
              <a:rPr lang="fr-FR" sz="1600" b="1" dirty="0">
                <a:solidFill>
                  <a:srgbClr val="C00000"/>
                </a:solidFill>
                <a:latin typeface="Aharoni" panose="02010803020104030203" pitchFamily="2" charset="-79"/>
                <a:cs typeface="Aharoni" panose="02010803020104030203" pitchFamily="2" charset="-79"/>
              </a:rPr>
              <a:t>Demain, </a:t>
            </a:r>
            <a:r>
              <a:rPr lang="fr-FR" sz="1600" b="1" dirty="0">
                <a:solidFill>
                  <a:srgbClr val="C00000"/>
                </a:solidFill>
                <a:latin typeface="Dosis" pitchFamily="2" charset="0"/>
                <a:cs typeface="Aharoni" panose="02010803020104030203" pitchFamily="2" charset="-79"/>
              </a:rPr>
              <a:t>j</a:t>
            </a:r>
            <a:r>
              <a:rPr lang="fr-FR" sz="1600" b="1" dirty="0">
                <a:solidFill>
                  <a:srgbClr val="C00000"/>
                </a:solidFill>
                <a:latin typeface="Aharoni" panose="02010803020104030203" pitchFamily="2" charset="-79"/>
                <a:cs typeface="Aharoni" panose="02010803020104030203" pitchFamily="2" charset="-79"/>
              </a:rPr>
              <a:t>’aurai un match de foot à l’école</a:t>
            </a:r>
            <a:r>
              <a:rPr lang="fr-FR" sz="1600" b="1" dirty="0">
                <a:solidFill>
                  <a:srgbClr val="C00000"/>
                </a:solidFill>
                <a:latin typeface="Dosis SemiBold" pitchFamily="2" charset="0"/>
              </a:rPr>
              <a:t>. </a:t>
            </a:r>
          </a:p>
        </p:txBody>
      </p:sp>
    </p:spTree>
    <p:extLst>
      <p:ext uri="{BB962C8B-B14F-4D97-AF65-F5344CB8AC3E}">
        <p14:creationId xmlns:p14="http://schemas.microsoft.com/office/powerpoint/2010/main" val="3481164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2702"/>
            <a:ext cx="6840000" cy="612000"/>
          </a:xfrm>
        </p:spPr>
        <p:txBody>
          <a:bodyPr/>
          <a:lstStyle/>
          <a:p>
            <a:r>
              <a:rPr lang="fr-FR" dirty="0">
                <a:solidFill>
                  <a:schemeClr val="tx1">
                    <a:lumMod val="65000"/>
                    <a:lumOff val="35000"/>
                  </a:schemeClr>
                </a:solidFill>
                <a:latin typeface="Dosis Medium" pitchFamily="2" charset="0"/>
              </a:rPr>
              <a:t>Notez les devoirs à faire à la maison. Vous </a:t>
            </a:r>
            <a:r>
              <a:rPr lang="fr-FR" b="1" dirty="0">
                <a:solidFill>
                  <a:schemeClr val="tx1">
                    <a:lumMod val="65000"/>
                    <a:lumOff val="35000"/>
                  </a:schemeClr>
                </a:solidFill>
                <a:latin typeface="Dosis Medium" pitchFamily="2" charset="0"/>
              </a:rPr>
              <a:t>allez relire  le texte de la page 120                </a:t>
            </a:r>
            <a:r>
              <a:rPr lang="fr-FR" dirty="0">
                <a:solidFill>
                  <a:schemeClr val="tx1">
                    <a:lumMod val="65000"/>
                    <a:lumOff val="35000"/>
                  </a:schemeClr>
                </a:solidFill>
                <a:latin typeface="Dosis Medium" pitchFamily="2" charset="0"/>
              </a:rPr>
              <a:t>et </a:t>
            </a:r>
            <a:r>
              <a:rPr lang="fr-FR" b="1" dirty="0">
                <a:solidFill>
                  <a:schemeClr val="tx1">
                    <a:lumMod val="65000"/>
                    <a:lumOff val="35000"/>
                  </a:schemeClr>
                </a:solidFill>
                <a:latin typeface="Dosis Medium" pitchFamily="2" charset="0"/>
              </a:rPr>
              <a:t>répondre aux questions</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pic>
        <p:nvPicPr>
          <p:cNvPr id="3" name="Image 2">
            <a:extLst>
              <a:ext uri="{FF2B5EF4-FFF2-40B4-BE49-F238E27FC236}">
                <a16:creationId xmlns:a16="http://schemas.microsoft.com/office/drawing/2014/main" id="{65E57655-2137-35F7-2F4A-6956DFB0D34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7" name="Rectangle : coins arrondis 6">
            <a:extLst>
              <a:ext uri="{FF2B5EF4-FFF2-40B4-BE49-F238E27FC236}">
                <a16:creationId xmlns:a16="http://schemas.microsoft.com/office/drawing/2014/main" id="{A3D626F6-22F8-E7FA-5CDA-AAB23AE99C12}"/>
              </a:ext>
            </a:extLst>
          </p:cNvPr>
          <p:cNvSpPr/>
          <p:nvPr/>
        </p:nvSpPr>
        <p:spPr>
          <a:xfrm>
            <a:off x="3153747" y="1598494"/>
            <a:ext cx="3256384" cy="476201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Image 3">
            <a:extLst>
              <a:ext uri="{FF2B5EF4-FFF2-40B4-BE49-F238E27FC236}">
                <a16:creationId xmlns:a16="http://schemas.microsoft.com/office/drawing/2014/main" id="{1857DCD2-2332-41C0-00A7-39729E983C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5595" y="1827551"/>
            <a:ext cx="2903768" cy="4453979"/>
          </a:xfrm>
          <a:prstGeom prst="rect">
            <a:avLst/>
          </a:prstGeom>
        </p:spPr>
      </p:pic>
    </p:spTree>
    <p:extLst>
      <p:ext uri="{BB962C8B-B14F-4D97-AF65-F5344CB8AC3E}">
        <p14:creationId xmlns:p14="http://schemas.microsoft.com/office/powerpoint/2010/main" val="3350586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a:xfrm>
            <a:off x="1692000" y="752702"/>
            <a:ext cx="6840000" cy="612000"/>
          </a:xfrm>
        </p:spPr>
        <p:txBody>
          <a:bodyPr/>
          <a:lstStyle/>
          <a:p>
            <a:r>
              <a:rPr lang="fr-FR" dirty="0">
                <a:solidFill>
                  <a:schemeClr val="tx1">
                    <a:lumMod val="65000"/>
                    <a:lumOff val="35000"/>
                  </a:schemeClr>
                </a:solidFill>
                <a:latin typeface="Dosis Medium" pitchFamily="2" charset="0"/>
              </a:rPr>
              <a:t>La séance d’aujourd’hui est terminée. À bientôt.</a:t>
            </a:r>
            <a:endParaRPr lang="fr-MA" dirty="0">
              <a:solidFill>
                <a:schemeClr val="tx1">
                  <a:lumMod val="65000"/>
                  <a:lumOff val="35000"/>
                </a:schemeClr>
              </a:solidFill>
              <a:latin typeface="Dosis Medium" pitchFamily="2" charset="0"/>
            </a:endParaRPr>
          </a:p>
        </p:txBody>
      </p:sp>
      <p:pic>
        <p:nvPicPr>
          <p:cNvPr id="9" name="majd_wave">
            <a:hlinkClick r:id="" action="ppaction://media"/>
            <a:extLst>
              <a:ext uri="{FF2B5EF4-FFF2-40B4-BE49-F238E27FC236}">
                <a16:creationId xmlns:a16="http://schemas.microsoft.com/office/drawing/2014/main" id="{D37332B7-627B-1F75-C982-7A6A57E77DB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59466" y="2415040"/>
            <a:ext cx="1893393" cy="3366033"/>
          </a:xfrm>
          <a:prstGeom prst="rect">
            <a:avLst/>
          </a:prstGeom>
        </p:spPr>
      </p:pic>
      <p:pic>
        <p:nvPicPr>
          <p:cNvPr id="5" name="Espace réservé pour une image  2" descr="Une image contenant habits, illustration, dessin humoristique&#10;&#10;Le contenu généré par l’IA peut être incorrect.">
            <a:extLst>
              <a:ext uri="{FF2B5EF4-FFF2-40B4-BE49-F238E27FC236}">
                <a16:creationId xmlns:a16="http://schemas.microsoft.com/office/drawing/2014/main" id="{34900A19-DE1F-7396-B1CD-71527197FD62}"/>
              </a:ext>
            </a:extLst>
          </p:cNvPr>
          <p:cNvPicPr>
            <a:picLocks noChangeAspect="1"/>
          </p:cNvPicPr>
          <p:nvPr/>
        </p:nvPicPr>
        <p:blipFill>
          <a:blip r:embed="rId5">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20702722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3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5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2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18998</TotalTime>
  <Words>2114</Words>
  <Application>Microsoft Office PowerPoint</Application>
  <PresentationFormat>Affichage à l'écran (4:3)</PresentationFormat>
  <Paragraphs>206</Paragraphs>
  <Slides>44</Slides>
  <Notes>1</Notes>
  <HiddenSlides>0</HiddenSlides>
  <MMClips>6</MMClips>
  <ScaleCrop>false</ScaleCrop>
  <HeadingPairs>
    <vt:vector size="6" baseType="variant">
      <vt:variant>
        <vt:lpstr>Polices utilisées</vt:lpstr>
      </vt:variant>
      <vt:variant>
        <vt:i4>11</vt:i4>
      </vt:variant>
      <vt:variant>
        <vt:lpstr>Thème</vt:lpstr>
      </vt:variant>
      <vt:variant>
        <vt:i4>18</vt:i4>
      </vt:variant>
      <vt:variant>
        <vt:lpstr>Titres des diapositives</vt:lpstr>
      </vt:variant>
      <vt:variant>
        <vt:i4>44</vt:i4>
      </vt:variant>
    </vt:vector>
  </HeadingPairs>
  <TitlesOfParts>
    <vt:vector size="73" baseType="lpstr">
      <vt:lpstr>KG Primary Penmanship</vt:lpstr>
      <vt:lpstr>Dosis ExtraBold</vt:lpstr>
      <vt:lpstr>Aptos Display</vt:lpstr>
      <vt:lpstr>Aharoni</vt:lpstr>
      <vt:lpstr>Dosis Medium</vt:lpstr>
      <vt:lpstr>Aptos</vt:lpstr>
      <vt:lpstr>Wingdings</vt:lpstr>
      <vt:lpstr>Calibri</vt:lpstr>
      <vt:lpstr>Arial</vt:lpstr>
      <vt:lpstr>Dosis</vt:lpstr>
      <vt:lpstr>Dosis SemiBold</vt:lpstr>
      <vt:lpstr>2_Conception personnalisée</vt:lpstr>
      <vt:lpstr>00_Env-Enseignant</vt:lpstr>
      <vt:lpstr>Oral</vt:lpstr>
      <vt:lpstr>Lecture</vt:lpstr>
      <vt:lpstr>Ecriture</vt:lpstr>
      <vt:lpstr>1_Lecture</vt:lpstr>
      <vt:lpstr>1_Oral</vt:lpstr>
      <vt:lpstr>3_Conception personnalisée</vt:lpstr>
      <vt:lpstr>3_New Voc_01-Présentation</vt:lpstr>
      <vt:lpstr>4_New Voc_01-Livret</vt:lpstr>
      <vt:lpstr>1_Ecriture</vt:lpstr>
      <vt:lpstr>2_Lecture</vt:lpstr>
      <vt:lpstr>3_Lecture</vt:lpstr>
      <vt:lpstr>2_Oral</vt:lpstr>
      <vt:lpstr>4_Lecture</vt:lpstr>
      <vt:lpstr>5_Lecture</vt:lpstr>
      <vt:lpstr>2_Ecriture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parler de ce qu’on va faire le weekend prochain, avec qui on ira en excursion, de ce qu’on aura dimanche prochain et à quelle heure on ira au stade.</vt:lpstr>
      <vt:lpstr>Lecture de la vidéo.</vt:lpstr>
      <vt:lpstr>Maintenant, vous allez prendre la parole pour parler de ce que vous allez faire le weekend prochain, avec qui vous  irez en excursion, de ce que vous aurez dimanche prochain et à quelle heure vous irez au stade. On va le faire en 3 étapes. Soyez attentifs. </vt:lpstr>
      <vt:lpstr>Étape 1 : Je vais vous expliquer la situation. </vt:lpstr>
      <vt:lpstr>Étape 2.  Chacun réfléchit silencieusement à ce qu’il va dire dans sa prise de parole.</vt:lpstr>
      <vt:lpstr>Étape 3.  Maintenant, vous allez prendre la parole. Qui veut passer au tableau ? </vt:lpstr>
      <vt:lpstr>Maintenant, tout le monde participe. Chacun parle de ce qu’il va faire le weekend prochain, avec qui il ira en excursion, ce qu’il aura dimanche prochain et à quelle heure il ira au stade.</vt:lpstr>
      <vt:lpstr>Plan de la séance  5 </vt:lpstr>
      <vt:lpstr>Prenez vos livrets à la page 120. Nous avons déjà lu ce texte. Maintenant, on va essayer de le comprendre, partie par partie. </vt:lpstr>
      <vt:lpstr>Pour chaque partie du texte, on va suivre les mêmes étapes. </vt:lpstr>
      <vt:lpstr>Lisez silencieusement le texte et essayez de le comprendre. </vt:lpstr>
      <vt:lpstr>Quels sont les mots difficiles dans le texte ? Levez la main. Je vais vous expliquer. </vt:lpstr>
      <vt:lpstr>Lisez la question et cherchez la réponse dans le texte. Qui veut répondre ?  </vt:lpstr>
      <vt:lpstr>La question est «  À quelle heure ? ». Je cherche l’heure dans le texte. La réponse est :  l’élève ira à l’école à deux heures et demie.</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 Qu’est-ce que ? » Je cherche ce qu’il y aura dans la fête. La réponse est : Dans la fête, il y aura beaucoup de bruit, de rires et de joie.</vt:lpstr>
      <vt:lpstr>On passe à la troisième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 Qu’est-ce que ? ». Je cherche la récompense de l’équipe gagnante dans le texte. La réponse est : L’équipe gagnante aura un ballon. </vt:lpstr>
      <vt:lpstr>Prenez vos livrets à la page 120. Relisez le texte en silence pour le comprendre. Si vous ne comprenez pas un mot, demandez à votre voisin ou levez la main pour que je vous aide.</vt:lpstr>
      <vt:lpstr>Plan de la séance 5</vt:lpstr>
      <vt:lpstr>Maintenant, nous allons faire de l’écriture. Prenez vos cahiers.</vt:lpstr>
      <vt:lpstr>Lisez et observez ces phrases. Vous allez les écrire après.Tenez-vous prêts.  </vt:lpstr>
      <vt:lpstr>Dictée en cours.</vt:lpstr>
      <vt:lpstr>Deuxième dictée en cours.</vt:lpstr>
      <vt:lpstr>Corrigez. </vt:lpstr>
      <vt:lpstr>Maintenant, écrivez sur vos cahiers une phrase correcte avec les deux mots suivants. </vt:lpstr>
      <vt:lpstr>Qui veut lire sa phrase ?</vt:lpstr>
      <vt:lpstr>Corrigez. Une phrase correcte est : Demain, j’aurai un match à cinq heures et demie. </vt:lpstr>
      <vt:lpstr>Prenez vos livrets à la page 121.</vt:lpstr>
      <vt:lpstr>Vous allez faire l’activité 4. Je vais vous expliquer la consigne et passer entre les rangs pour vous aider.</vt:lpstr>
      <vt:lpstr>Présentation PowerPoint</vt:lpstr>
      <vt:lpstr>Notez les devoirs à faire à la maison. Vous allez relire  le texte de la page 120                et répondre aux questions. </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95</cp:revision>
  <cp:lastPrinted>2025-08-13T10:11:39Z</cp:lastPrinted>
  <dcterms:created xsi:type="dcterms:W3CDTF">2025-08-01T12:31:49Z</dcterms:created>
  <dcterms:modified xsi:type="dcterms:W3CDTF">2026-05-18T10:26:50Z</dcterms:modified>
</cp:coreProperties>
</file>