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5.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6.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4" r:id="rId15"/>
    <p:sldMasterId id="2147483852" r:id="rId16"/>
    <p:sldMasterId id="2147483864" r:id="rId17"/>
  </p:sldMasterIdLst>
  <p:notesMasterIdLst>
    <p:notesMasterId r:id="rId69"/>
  </p:notesMasterIdLst>
  <p:sldIdLst>
    <p:sldId id="258" r:id="rId18"/>
    <p:sldId id="1029" r:id="rId19"/>
    <p:sldId id="951" r:id="rId20"/>
    <p:sldId id="567" r:id="rId21"/>
    <p:sldId id="798" r:id="rId22"/>
    <p:sldId id="799" r:id="rId23"/>
    <p:sldId id="917" r:id="rId24"/>
    <p:sldId id="900" r:id="rId25"/>
    <p:sldId id="1055" r:id="rId26"/>
    <p:sldId id="1103" r:id="rId27"/>
    <p:sldId id="1099" r:id="rId28"/>
    <p:sldId id="1100" r:id="rId29"/>
    <p:sldId id="1104" r:id="rId30"/>
    <p:sldId id="1057" r:id="rId31"/>
    <p:sldId id="1089" r:id="rId32"/>
    <p:sldId id="1090" r:id="rId33"/>
    <p:sldId id="1091" r:id="rId34"/>
    <p:sldId id="1092" r:id="rId35"/>
    <p:sldId id="955" r:id="rId36"/>
    <p:sldId id="800" r:id="rId37"/>
    <p:sldId id="902" r:id="rId38"/>
    <p:sldId id="904" r:id="rId39"/>
    <p:sldId id="905" r:id="rId40"/>
    <p:sldId id="1062" r:id="rId41"/>
    <p:sldId id="1030" r:id="rId42"/>
    <p:sldId id="1036" r:id="rId43"/>
    <p:sldId id="1102" r:id="rId44"/>
    <p:sldId id="907" r:id="rId45"/>
    <p:sldId id="1041" r:id="rId46"/>
    <p:sldId id="1042" r:id="rId47"/>
    <p:sldId id="1043" r:id="rId48"/>
    <p:sldId id="1082" r:id="rId49"/>
    <p:sldId id="1083" r:id="rId50"/>
    <p:sldId id="1084" r:id="rId51"/>
    <p:sldId id="1039" r:id="rId52"/>
    <p:sldId id="1040" r:id="rId53"/>
    <p:sldId id="805" r:id="rId54"/>
    <p:sldId id="941" r:id="rId55"/>
    <p:sldId id="1074" r:id="rId56"/>
    <p:sldId id="1075" r:id="rId57"/>
    <p:sldId id="1067" r:id="rId58"/>
    <p:sldId id="1064" r:id="rId59"/>
    <p:sldId id="1078" r:id="rId60"/>
    <p:sldId id="1076" r:id="rId61"/>
    <p:sldId id="1063" r:id="rId62"/>
    <p:sldId id="1077" r:id="rId63"/>
    <p:sldId id="895" r:id="rId64"/>
    <p:sldId id="896" r:id="rId65"/>
    <p:sldId id="898" r:id="rId66"/>
    <p:sldId id="1081" r:id="rId67"/>
    <p:sldId id="1097" r:id="rId68"/>
  </p:sldIdLst>
  <p:sldSz cx="9144000" cy="6858000" type="screen4x3"/>
  <p:notesSz cx="6735763" cy="9866313"/>
  <p:embeddedFontLst>
    <p:embeddedFont>
      <p:font typeface="Dosis" pitchFamily="2" charset="0"/>
      <p:regular r:id="rId70"/>
      <p:bold r:id="rId71"/>
    </p:embeddedFont>
    <p:embeddedFont>
      <p:font typeface="Dosis ExtraBold" pitchFamily="2" charset="0"/>
      <p:bold r:id="rId72"/>
    </p:embeddedFont>
    <p:embeddedFont>
      <p:font typeface="Dosis Medium" pitchFamily="2" charset="0"/>
      <p:regular r:id="rId73"/>
    </p:embeddedFont>
    <p:embeddedFont>
      <p:font typeface="Dosis SemiBold" pitchFamily="2" charset="0"/>
      <p:bold r:id="rId74"/>
    </p:embeddedFont>
    <p:embeddedFont>
      <p:font typeface="KG Primary Penmanship" panose="02000506000000020003" pitchFamily="2" charset="0"/>
      <p:regular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F88"/>
    <a:srgbClr val="DAE3F3"/>
    <a:srgbClr val="EBE3F1"/>
    <a:srgbClr val="424D7B"/>
    <a:srgbClr val="00ACA4"/>
    <a:srgbClr val="F26553"/>
    <a:srgbClr val="E84234"/>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87607" autoAdjust="0"/>
  </p:normalViewPr>
  <p:slideViewPr>
    <p:cSldViewPr snapToGrid="0">
      <p:cViewPr varScale="1">
        <p:scale>
          <a:sx n="77" d="100"/>
          <a:sy n="77" d="100"/>
        </p:scale>
        <p:origin x="837" y="45"/>
      </p:cViewPr>
      <p:guideLst>
        <p:guide orient="horz" pos="2160"/>
        <p:guide pos="2880"/>
      </p:guideLst>
    </p:cSldViewPr>
  </p:slideViewPr>
  <p:notesTextViewPr>
    <p:cViewPr>
      <p:scale>
        <a:sx n="3" d="2"/>
        <a:sy n="3" d="2"/>
      </p:scale>
      <p:origin x="0" y="0"/>
    </p:cViewPr>
  </p:notesTextViewPr>
  <p:sorterViewPr>
    <p:cViewPr>
      <p:scale>
        <a:sx n="100" d="100"/>
        <a:sy n="100" d="100"/>
      </p:scale>
      <p:origin x="0" y="-4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font" Target="fonts/font5.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font" Target="fonts/font4.fntdata"/><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notesMaster" Target="notesMasters/notesMaster1.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font" Target="fonts/font3.fntdata"/><Relationship Id="rId80"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1.fntdata"/><Relationship Id="rId7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16/05/2026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4967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789856BE-0D62-71AB-4C3B-599FAF3D7360}"/>
              </a:ext>
            </a:extLst>
          </p:cNvPr>
          <p:cNvPicPr>
            <a:picLocks noChangeAspect="1"/>
          </p:cNvPicPr>
          <p:nvPr userDrawn="1"/>
        </p:nvPicPr>
        <p:blipFill>
          <a:blip r:embed="rId3">
            <a:extLst>
              <a:ext uri="{28A0092B-C50C-407E-A947-70E740481C1C}">
                <a14:useLocalDpi xmlns:a14="http://schemas.microsoft.com/office/drawing/2010/main" val="0"/>
              </a:ext>
            </a:extLst>
          </a:blip>
          <a:srcRect t="2221" b="5556"/>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80952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0547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84750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9617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62477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32733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965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01638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6653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597145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9992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864513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886892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488363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144117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36643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2026423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41341007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8669957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028962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1835266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7329100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221957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3173952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8876672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301763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16/05/2026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8271220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18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9746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3404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00457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36459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88074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8131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26863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945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image" Target="../media/image8.png"/><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image" Target="../media/image7.jpg"/><Relationship Id="rId5" Type="http://schemas.openxmlformats.org/officeDocument/2006/relationships/slideLayout" Target="../slideLayouts/slideLayout116.xml"/><Relationship Id="rId10" Type="http://schemas.openxmlformats.org/officeDocument/2006/relationships/theme" Target="../theme/theme14.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0.pn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9" Type="http://schemas.openxmlformats.org/officeDocument/2006/relationships/image" Target="../media/image2.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6.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9.pn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image" Target="../media/image8.png"/><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11.jpg"/><Relationship Id="rId5" Type="http://schemas.openxmlformats.org/officeDocument/2006/relationships/slideLayout" Target="../slideLayouts/slideLayout143.xml"/><Relationship Id="rId10" Type="http://schemas.openxmlformats.org/officeDocument/2006/relationships/theme" Target="../theme/theme17.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4122188" y="194717"/>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6402380" y="235371"/>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pic>
        <p:nvPicPr>
          <p:cNvPr id="2" name="Image 1">
            <a:extLst>
              <a:ext uri="{FF2B5EF4-FFF2-40B4-BE49-F238E27FC236}">
                <a16:creationId xmlns:a16="http://schemas.microsoft.com/office/drawing/2014/main" id="{B0002BFE-177B-4B13-8D6C-759741F5B129}"/>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4" name="Image 3">
            <a:extLst>
              <a:ext uri="{FF2B5EF4-FFF2-40B4-BE49-F238E27FC236}">
                <a16:creationId xmlns:a16="http://schemas.microsoft.com/office/drawing/2014/main" id="{78CF30A0-71C6-D211-0586-2F430F06001C}"/>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419639242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918503"/>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16/05/2026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dirty="0"/>
          </a:p>
        </p:txBody>
      </p:sp>
    </p:spTree>
    <p:extLst>
      <p:ext uri="{BB962C8B-B14F-4D97-AF65-F5344CB8AC3E}">
        <p14:creationId xmlns:p14="http://schemas.microsoft.com/office/powerpoint/2010/main" val="319900613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462366485"/>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4.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mp4"/><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slideLayout" Target="../slideLayouts/slideLayout52.xml"/><Relationship Id="rId4" Type="http://schemas.openxmlformats.org/officeDocument/2006/relationships/video" Target="../media/media2.mp4"/><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6.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5.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xml"/><Relationship Id="rId1" Type="http://schemas.openxmlformats.org/officeDocument/2006/relationships/slideLayout" Target="../slideLayouts/slideLayout113.xml"/><Relationship Id="rId6" Type="http://schemas.openxmlformats.org/officeDocument/2006/relationships/image" Target="../media/image390.png"/><Relationship Id="rId5" Type="http://schemas.openxmlformats.org/officeDocument/2006/relationships/customXml" Target="../ink/ink2.xml"/><Relationship Id="rId4" Type="http://schemas.openxmlformats.org/officeDocument/2006/relationships/image" Target="../media/image380.png"/></Relationships>
</file>

<file path=ppt/slides/_rels/slide27.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3.xml"/><Relationship Id="rId9" Type="http://schemas.openxmlformats.org/officeDocument/2006/relationships/image" Target="../media/image330.png"/></Relationships>
</file>

<file path=ppt/slides/_rels/slide2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5.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90.png"/><Relationship Id="rId4" Type="http://schemas.openxmlformats.org/officeDocument/2006/relationships/customXml" Target="../ink/ink6.xml"/></Relationships>
</file>

<file path=ppt/slides/_rels/slide29.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7.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8.xml"/></Relationships>
</file>

<file path=ppt/slides/_rels/slide30.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5.mp4"/><Relationship Id="rId1" Type="http://schemas.microsoft.com/office/2007/relationships/media" Target="../media/media5.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9.xml"/><Relationship Id="rId9" Type="http://schemas.openxmlformats.org/officeDocument/2006/relationships/image" Target="../media/image330.png"/></Relationships>
</file>

<file path=ppt/slides/_rels/slide31.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1.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13.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14.xml"/></Relationships>
</file>

<file path=ppt/slides/_rels/slide33.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6.mp4"/><Relationship Id="rId1" Type="http://schemas.microsoft.com/office/2007/relationships/media" Target="../media/media6.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15.xml"/><Relationship Id="rId9" Type="http://schemas.openxmlformats.org/officeDocument/2006/relationships/image" Target="../media/image330.png"/></Relationships>
</file>

<file path=ppt/slides/_rels/slide3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7.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8.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9.xml"/><Relationship Id="rId1" Type="http://schemas.openxmlformats.org/officeDocument/2006/relationships/slideLayout" Target="../slideLayouts/slideLayout111.xml"/><Relationship Id="rId6" Type="http://schemas.openxmlformats.org/officeDocument/2006/relationships/image" Target="../media/image3300.png"/><Relationship Id="rId5" Type="http://schemas.openxmlformats.org/officeDocument/2006/relationships/customXml" Target="../ink/ink20.xml"/><Relationship Id="rId4" Type="http://schemas.openxmlformats.org/officeDocument/2006/relationships/image" Target="../media/image3200.png"/></Relationships>
</file>

<file path=ppt/slides/_rels/slide39.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customXml" Target="../ink/ink21.xml"/><Relationship Id="rId1" Type="http://schemas.openxmlformats.org/officeDocument/2006/relationships/slideLayout" Target="../slideLayouts/slideLayout111.xml"/><Relationship Id="rId6" Type="http://schemas.openxmlformats.org/officeDocument/2006/relationships/image" Target="../media/image38.png"/><Relationship Id="rId5" Type="http://schemas.openxmlformats.org/officeDocument/2006/relationships/image" Target="../media/image460.png"/><Relationship Id="rId4" Type="http://schemas.openxmlformats.org/officeDocument/2006/relationships/customXml" Target="../ink/ink2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04.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23.xml"/><Relationship Id="rId1" Type="http://schemas.openxmlformats.org/officeDocument/2006/relationships/slideLayout" Target="../slideLayouts/slideLayout147.xml"/><Relationship Id="rId6" Type="http://schemas.openxmlformats.org/officeDocument/2006/relationships/image" Target="../media/image510.png"/><Relationship Id="rId5" Type="http://schemas.openxmlformats.org/officeDocument/2006/relationships/customXml" Target="../ink/ink24.xml"/><Relationship Id="rId4" Type="http://schemas.openxmlformats.org/officeDocument/2006/relationships/image" Target="../media/image500.png"/><Relationship Id="rId9"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9.png"/><Relationship Id="rId1" Type="http://schemas.openxmlformats.org/officeDocument/2006/relationships/slideLayout" Target="../slideLayouts/slideLayout112.xml"/><Relationship Id="rId5" Type="http://schemas.openxmlformats.org/officeDocument/2006/relationships/image" Target="../media/image50.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12.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1.png"/><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54.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D2AF1EE-FFE9-0B69-5DC5-FF727E82F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A0075F40-FD09-BBC4-302C-1C1B9A31118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A36BFDF9-3A48-227F-A2A1-286FB26A750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78657A0-2C6A-8253-9625-7B5C67543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F8614F97-F732-24CE-C3D4-483ACFAAF01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0" y="1391124"/>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12F64DF0-628C-F5C6-419D-E7FB2E148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936" y="2561679"/>
            <a:ext cx="1612379" cy="2473166"/>
          </a:xfrm>
          <a:prstGeom prst="rect">
            <a:avLst/>
          </a:prstGeom>
        </p:spPr>
      </p:pic>
      <p:pic>
        <p:nvPicPr>
          <p:cNvPr id="11" name="Image 10">
            <a:extLst>
              <a:ext uri="{FF2B5EF4-FFF2-40B4-BE49-F238E27FC236}">
                <a16:creationId xmlns:a16="http://schemas.microsoft.com/office/drawing/2014/main" id="{F7EC849F-65F4-DE40-9DD4-11B5B2DE6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374" y="2561679"/>
            <a:ext cx="1612379" cy="2473166"/>
          </a:xfrm>
          <a:prstGeom prst="rect">
            <a:avLst/>
          </a:prstGeom>
        </p:spPr>
      </p:pic>
      <p:pic>
        <p:nvPicPr>
          <p:cNvPr id="17" name="Image 16">
            <a:extLst>
              <a:ext uri="{FF2B5EF4-FFF2-40B4-BE49-F238E27FC236}">
                <a16:creationId xmlns:a16="http://schemas.microsoft.com/office/drawing/2014/main" id="{2FFE5AF9-7EAB-0ED2-B89D-77290E7E1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8560" y="2561679"/>
            <a:ext cx="1612379" cy="2473166"/>
          </a:xfrm>
          <a:prstGeom prst="rect">
            <a:avLst/>
          </a:prstGeom>
        </p:spPr>
      </p:pic>
      <p:pic>
        <p:nvPicPr>
          <p:cNvPr id="19" name="Image 18">
            <a:extLst>
              <a:ext uri="{FF2B5EF4-FFF2-40B4-BE49-F238E27FC236}">
                <a16:creationId xmlns:a16="http://schemas.microsoft.com/office/drawing/2014/main" id="{125627B3-540F-4C27-4E1F-3DD9358123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12" y="2561679"/>
            <a:ext cx="1612379" cy="2473166"/>
          </a:xfrm>
          <a:prstGeom prst="rect">
            <a:avLst/>
          </a:prstGeom>
        </p:spPr>
      </p:pic>
      <p:pic>
        <p:nvPicPr>
          <p:cNvPr id="21" name="Image 20">
            <a:extLst>
              <a:ext uri="{FF2B5EF4-FFF2-40B4-BE49-F238E27FC236}">
                <a16:creationId xmlns:a16="http://schemas.microsoft.com/office/drawing/2014/main" id="{20528E3C-FD3E-C6E5-C684-3569B18290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5250" y="2561679"/>
            <a:ext cx="1612379" cy="2473166"/>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350" y="199135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477857"/>
            <a:ext cx="3831420" cy="723275"/>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Ecriture – Phrases</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grpSp>
        <p:nvGrpSpPr>
          <p:cNvPr id="4" name="Groupe 3">
            <a:extLst>
              <a:ext uri="{FF2B5EF4-FFF2-40B4-BE49-F238E27FC236}">
                <a16:creationId xmlns:a16="http://schemas.microsoft.com/office/drawing/2014/main" id="{AB430B05-EC30-57FA-801F-3AC01E344510}"/>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E0DE8597-7630-A7CC-4843-FC2F9FA439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3F5A7BB-509A-ADE0-387D-F420432A2EA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C6BF8326-6966-C31E-C8EC-E956F02E0019}"/>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6457D6A-9F73-A3B0-CDF6-F09432AB9AB8}"/>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phrases.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2"/>
            <a:ext cx="13260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Dialogue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091596" y="2563839"/>
            <a:ext cx="5462143"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Dialogue reprenant les actes de parole enseignés.</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2" name="Espace réservé pour une image  13" descr="Une image contenant horloge, cercle, symbole, Police&#10;&#10;Le contenu généré par l’IA peut être incorrect.">
            <a:extLst>
              <a:ext uri="{FF2B5EF4-FFF2-40B4-BE49-F238E27FC236}">
                <a16:creationId xmlns:a16="http://schemas.microsoft.com/office/drawing/2014/main" id="{F9845B39-41CF-27BB-0979-BFAA5EAEC972}"/>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grpSp>
        <p:nvGrpSpPr>
          <p:cNvPr id="4" name="Groupe 3">
            <a:extLst>
              <a:ext uri="{FF2B5EF4-FFF2-40B4-BE49-F238E27FC236}">
                <a16:creationId xmlns:a16="http://schemas.microsoft.com/office/drawing/2014/main" id="{97475046-A3B9-AA1C-D9C4-AA90DAF6356C}"/>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22323A8D-68AF-933E-80E7-EC57E95DB1C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F8C6463-9B3F-9361-812E-81C10F5C324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2808714-507A-CCD6-3AE6-5348FF115AE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CA4A7C54-FE33-D84F-DDAA-495A416839A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43412" y="2264121"/>
            <a:ext cx="2251426" cy="3595561"/>
          </a:xfrm>
          <a:prstGeom prst="rect">
            <a:avLst/>
          </a:prstGeom>
        </p:spPr>
      </p:pic>
      <p:pic>
        <p:nvPicPr>
          <p:cNvPr id="7" name="majd_wave">
            <a:hlinkClick r:id="" action="ppaction://media"/>
            <a:extLst>
              <a:ext uri="{FF2B5EF4-FFF2-40B4-BE49-F238E27FC236}">
                <a16:creationId xmlns:a16="http://schemas.microsoft.com/office/drawing/2014/main" id="{0E09B66C-7DB6-C609-1E7D-4DD8A3CD8711}"/>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b="3380"/>
          <a:stretch>
            <a:fillRect/>
          </a:stretch>
        </p:blipFill>
        <p:spPr>
          <a:xfrm>
            <a:off x="2521073" y="2261937"/>
            <a:ext cx="2050927" cy="3522846"/>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4_P5_SEM2_S4_dialogue">
            <a:hlinkClick r:id="" action="ppaction://media"/>
            <a:extLst>
              <a:ext uri="{FF2B5EF4-FFF2-40B4-BE49-F238E27FC236}">
                <a16:creationId xmlns:a16="http://schemas.microsoft.com/office/drawing/2014/main" id="{7C451535-6042-B963-22A3-45DF87D545F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09252" y="2200842"/>
            <a:ext cx="7925496" cy="2823458"/>
          </a:xfrm>
          <a:prstGeom prst="rect">
            <a:avLst/>
          </a:prstGeom>
        </p:spPr>
      </p:pic>
    </p:spTree>
    <p:extLst>
      <p:ext uri="{BB962C8B-B14F-4D97-AF65-F5344CB8AC3E}">
        <p14:creationId xmlns:p14="http://schemas.microsoft.com/office/powerpoint/2010/main" val="1924069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429" fill="hold"/>
                                        <p:tgtEl>
                                          <p:spTgt spid="3"/>
                                        </p:tgtEl>
                                      </p:cBhvr>
                                    </p:cmd>
                                  </p:childTnLst>
                                </p:cTn>
                              </p:par>
                            </p:childTnLst>
                          </p:cTn>
                        </p:par>
                        <p:par>
                          <p:cTn id="7" fill="hold">
                            <p:stCondLst>
                              <p:cond delay="73429"/>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0C46-0B24-C8BD-5218-3C7A2F2887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3BF4DBA-F02B-6899-C017-79316CD6F4B0}"/>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4" name="Groupe 3">
            <a:extLst>
              <a:ext uri="{FF2B5EF4-FFF2-40B4-BE49-F238E27FC236}">
                <a16:creationId xmlns:a16="http://schemas.microsoft.com/office/drawing/2014/main" id="{1FF751EC-2B5E-48BD-6B88-38F3C9856177}"/>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EF9A797-C462-7CCB-3A89-925B766EC9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C4A18B3-AA84-FE64-E71E-4BF914B545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F9CC13E-51ED-7026-27DE-27BE93E1C093}"/>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450437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4_P5_SEM2_S4_dialogue">
            <a:hlinkClick r:id="" action="ppaction://media"/>
            <a:extLst>
              <a:ext uri="{FF2B5EF4-FFF2-40B4-BE49-F238E27FC236}">
                <a16:creationId xmlns:a16="http://schemas.microsoft.com/office/drawing/2014/main" id="{D7B4CDA2-B983-5DB4-9D78-7F2A7431A86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09252" y="2200842"/>
            <a:ext cx="7925496" cy="2823458"/>
          </a:xfrm>
          <a:prstGeom prst="rect">
            <a:avLst/>
          </a:prstGeom>
        </p:spPr>
      </p:pic>
    </p:spTree>
    <p:extLst>
      <p:ext uri="{BB962C8B-B14F-4D97-AF65-F5344CB8AC3E}">
        <p14:creationId xmlns:p14="http://schemas.microsoft.com/office/powerpoint/2010/main" val="186833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429" fill="hold"/>
                                        <p:tgtEl>
                                          <p:spTgt spid="2"/>
                                        </p:tgtEl>
                                      </p:cBhvr>
                                    </p:cmd>
                                  </p:childTnLst>
                                </p:cTn>
                              </p:par>
                            </p:childTnLst>
                          </p:cTn>
                        </p:par>
                        <p:par>
                          <p:cTn id="7" fill="hold">
                            <p:stCondLst>
                              <p:cond delay="73429"/>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A368-49BA-5855-F365-DC0E57F612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55F87D-E113-E3CE-8F99-D1939874485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82424D3E-C634-997C-C8BE-DCAD00F573B5}"/>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9AF7E6A3-6A46-CE26-47C6-99EDC6F718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A387608-6160-3BF0-4FED-84163F69531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7E150FD-F0E5-307E-4DD1-FF461D507FB1}"/>
              </a:ext>
            </a:extLst>
          </p:cNvPr>
          <p:cNvSpPr/>
          <p:nvPr/>
        </p:nvSpPr>
        <p:spPr>
          <a:xfrm>
            <a:off x="2289652" y="1761813"/>
            <a:ext cx="5289674" cy="500684"/>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49FB2444-B8A6-8F44-D324-6A002AD03FCF}"/>
              </a:ext>
            </a:extLst>
          </p:cNvPr>
          <p:cNvSpPr txBox="1"/>
          <p:nvPr/>
        </p:nvSpPr>
        <p:spPr>
          <a:xfrm>
            <a:off x="5945596" y="1802372"/>
            <a:ext cx="14873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Bonjour !</a:t>
            </a:r>
            <a:endParaRPr kumimoji="0" lang="fr-FR" sz="18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20" name="Ellipse 19">
            <a:extLst>
              <a:ext uri="{FF2B5EF4-FFF2-40B4-BE49-F238E27FC236}">
                <a16:creationId xmlns:a16="http://schemas.microsoft.com/office/drawing/2014/main" id="{57A7AF72-6CA9-B01F-3DC1-E3C98AEEAF02}"/>
              </a:ext>
            </a:extLst>
          </p:cNvPr>
          <p:cNvSpPr/>
          <p:nvPr/>
        </p:nvSpPr>
        <p:spPr>
          <a:xfrm>
            <a:off x="7690372" y="2584729"/>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7FE3E945-1523-5D0F-F27D-ED8732F5BE16}"/>
              </a:ext>
            </a:extLst>
          </p:cNvPr>
          <p:cNvSpPr/>
          <p:nvPr/>
        </p:nvSpPr>
        <p:spPr>
          <a:xfrm>
            <a:off x="7501353" y="1721667"/>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B8EDFE5D-68A4-7870-F120-5007718E8050}"/>
              </a:ext>
            </a:extLst>
          </p:cNvPr>
          <p:cNvSpPr>
            <a:spLocks noChangeAspect="1" noChangeArrowheads="1"/>
          </p:cNvSpPr>
          <p:nvPr/>
        </p:nvSpPr>
        <p:spPr bwMode="auto">
          <a:xfrm>
            <a:off x="6096204" y="71850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40749C76-DE0A-7EE7-E2B2-22BF6B997B0C}"/>
              </a:ext>
            </a:extLst>
          </p:cNvPr>
          <p:cNvSpPr/>
          <p:nvPr/>
        </p:nvSpPr>
        <p:spPr>
          <a:xfrm>
            <a:off x="2266325" y="7181148"/>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9161906E-E799-BBD0-DE10-98DA41E52F2D}"/>
              </a:ext>
            </a:extLst>
          </p:cNvPr>
          <p:cNvSpPr txBox="1"/>
          <p:nvPr/>
        </p:nvSpPr>
        <p:spPr>
          <a:xfrm>
            <a:off x="2519710" y="7139691"/>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28" name="Ellipse 27">
            <a:extLst>
              <a:ext uri="{FF2B5EF4-FFF2-40B4-BE49-F238E27FC236}">
                <a16:creationId xmlns:a16="http://schemas.microsoft.com/office/drawing/2014/main" id="{A79BFEDD-2255-2E8D-9A3B-3EC996BB5185}"/>
              </a:ext>
            </a:extLst>
          </p:cNvPr>
          <p:cNvSpPr/>
          <p:nvPr/>
        </p:nvSpPr>
        <p:spPr>
          <a:xfrm>
            <a:off x="2005294" y="213324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31" name="AutoShape 2" descr="Image générée">
            <a:extLst>
              <a:ext uri="{FF2B5EF4-FFF2-40B4-BE49-F238E27FC236}">
                <a16:creationId xmlns:a16="http://schemas.microsoft.com/office/drawing/2014/main" id="{DB91BE48-284C-3C4F-9415-959D411661FF}"/>
              </a:ext>
            </a:extLst>
          </p:cNvPr>
          <p:cNvSpPr>
            <a:spLocks noChangeAspect="1" noChangeArrowheads="1"/>
          </p:cNvSpPr>
          <p:nvPr/>
        </p:nvSpPr>
        <p:spPr bwMode="auto">
          <a:xfrm>
            <a:off x="5856736" y="57525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087BE6B9-7A02-B60C-C903-DE88C2C1DE51}"/>
              </a:ext>
            </a:extLst>
          </p:cNvPr>
          <p:cNvSpPr/>
          <p:nvPr/>
        </p:nvSpPr>
        <p:spPr>
          <a:xfrm>
            <a:off x="7625542" y="397400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48" name="Ellipse 47">
            <a:extLst>
              <a:ext uri="{FF2B5EF4-FFF2-40B4-BE49-F238E27FC236}">
                <a16:creationId xmlns:a16="http://schemas.microsoft.com/office/drawing/2014/main" id="{AB608124-AE70-97CB-8C74-BFC61B226796}"/>
              </a:ext>
            </a:extLst>
          </p:cNvPr>
          <p:cNvSpPr/>
          <p:nvPr/>
        </p:nvSpPr>
        <p:spPr>
          <a:xfrm>
            <a:off x="1962391" y="462354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E8A56A0F-6540-B16E-E0AA-F5391F11126A}"/>
              </a:ext>
            </a:extLst>
          </p:cNvPr>
          <p:cNvSpPr/>
          <p:nvPr/>
        </p:nvSpPr>
        <p:spPr>
          <a:xfrm>
            <a:off x="2158296" y="7073834"/>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A34069BF-D7FB-CECD-0FC9-6CE9A96B8399}"/>
              </a:ext>
            </a:extLst>
          </p:cNvPr>
          <p:cNvSpPr/>
          <p:nvPr/>
        </p:nvSpPr>
        <p:spPr>
          <a:xfrm>
            <a:off x="1751987" y="7032923"/>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Rectangle : coins arrondis 73">
            <a:extLst>
              <a:ext uri="{FF2B5EF4-FFF2-40B4-BE49-F238E27FC236}">
                <a16:creationId xmlns:a16="http://schemas.microsoft.com/office/drawing/2014/main" id="{8AE8297F-0B70-B1CE-7592-A89121710BEA}"/>
              </a:ext>
            </a:extLst>
          </p:cNvPr>
          <p:cNvSpPr/>
          <p:nvPr/>
        </p:nvSpPr>
        <p:spPr>
          <a:xfrm>
            <a:off x="2493297" y="2355309"/>
            <a:ext cx="3755827"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Salut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4A543D40-EC89-E428-F0E2-0541529FB1D9}"/>
              </a:ext>
            </a:extLst>
          </p:cNvPr>
          <p:cNvSpPr/>
          <p:nvPr/>
        </p:nvSpPr>
        <p:spPr>
          <a:xfrm>
            <a:off x="1822411" y="230123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649DE596-5C09-DC94-3F06-A7D00632568E}"/>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647526" y="2145215"/>
            <a:ext cx="999895" cy="999895"/>
          </a:xfrm>
          <a:prstGeom prst="rect">
            <a:avLst/>
          </a:prstGeom>
        </p:spPr>
      </p:pic>
      <p:sp>
        <p:nvSpPr>
          <p:cNvPr id="79" name="Ellipse 78">
            <a:extLst>
              <a:ext uri="{FF2B5EF4-FFF2-40B4-BE49-F238E27FC236}">
                <a16:creationId xmlns:a16="http://schemas.microsoft.com/office/drawing/2014/main" id="{0419DB70-EEFE-82B0-D3C0-FDFBDB566F0E}"/>
              </a:ext>
            </a:extLst>
          </p:cNvPr>
          <p:cNvSpPr/>
          <p:nvPr/>
        </p:nvSpPr>
        <p:spPr>
          <a:xfrm>
            <a:off x="1780870" y="3718615"/>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0" name="Image 79">
            <a:extLst>
              <a:ext uri="{FF2B5EF4-FFF2-40B4-BE49-F238E27FC236}">
                <a16:creationId xmlns:a16="http://schemas.microsoft.com/office/drawing/2014/main" id="{AE0AF04F-3B95-8142-A05A-8DC2324B9713}"/>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515539" y="3550330"/>
            <a:ext cx="999895" cy="999895"/>
          </a:xfrm>
          <a:prstGeom prst="rect">
            <a:avLst/>
          </a:prstGeom>
        </p:spPr>
      </p:pic>
      <p:sp>
        <p:nvSpPr>
          <p:cNvPr id="4" name="Rectangle : coins arrondis 3">
            <a:extLst>
              <a:ext uri="{FF2B5EF4-FFF2-40B4-BE49-F238E27FC236}">
                <a16:creationId xmlns:a16="http://schemas.microsoft.com/office/drawing/2014/main" id="{2D0F198E-417A-E622-E5F9-58DD82232F92}"/>
              </a:ext>
            </a:extLst>
          </p:cNvPr>
          <p:cNvSpPr/>
          <p:nvPr/>
        </p:nvSpPr>
        <p:spPr>
          <a:xfrm>
            <a:off x="3713860" y="4595925"/>
            <a:ext cx="3976512"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fr-FR" b="1" dirty="0">
                <a:solidFill>
                  <a:srgbClr val="474F71"/>
                </a:solidFill>
                <a:latin typeface="Dosis SemiBold" pitchFamily="2" charset="0"/>
              </a:rPr>
              <a:t>Avec qui irez-vous en excursion ?</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 name="Ellipse 4">
            <a:extLst>
              <a:ext uri="{FF2B5EF4-FFF2-40B4-BE49-F238E27FC236}">
                <a16:creationId xmlns:a16="http://schemas.microsoft.com/office/drawing/2014/main" id="{4385FDCB-CEC5-0A2C-2027-4BBCB2D832E7}"/>
              </a:ext>
            </a:extLst>
          </p:cNvPr>
          <p:cNvSpPr/>
          <p:nvPr/>
        </p:nvSpPr>
        <p:spPr>
          <a:xfrm>
            <a:off x="7630204" y="4451895"/>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24" name="Image 23">
            <a:extLst>
              <a:ext uri="{FF2B5EF4-FFF2-40B4-BE49-F238E27FC236}">
                <a16:creationId xmlns:a16="http://schemas.microsoft.com/office/drawing/2014/main" id="{885C4330-1908-7B3D-F1F6-86933DE9EC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475585" y="1564543"/>
            <a:ext cx="761443" cy="1020186"/>
          </a:xfrm>
          <a:prstGeom prst="rect">
            <a:avLst/>
          </a:prstGeom>
        </p:spPr>
      </p:pic>
      <p:pic>
        <p:nvPicPr>
          <p:cNvPr id="30" name="Image 29">
            <a:extLst>
              <a:ext uri="{FF2B5EF4-FFF2-40B4-BE49-F238E27FC236}">
                <a16:creationId xmlns:a16="http://schemas.microsoft.com/office/drawing/2014/main" id="{39A35E70-4605-1F93-D15A-66636A94B0F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52325" y="4314875"/>
            <a:ext cx="761443" cy="1020186"/>
          </a:xfrm>
          <a:prstGeom prst="rect">
            <a:avLst/>
          </a:prstGeom>
        </p:spPr>
      </p:pic>
      <p:sp>
        <p:nvSpPr>
          <p:cNvPr id="6" name="Rectangle : coins arrondis 5">
            <a:extLst>
              <a:ext uri="{FF2B5EF4-FFF2-40B4-BE49-F238E27FC236}">
                <a16:creationId xmlns:a16="http://schemas.microsoft.com/office/drawing/2014/main" id="{1989FD43-0349-8119-A351-A35C4783D873}"/>
              </a:ext>
            </a:extLst>
          </p:cNvPr>
          <p:cNvSpPr/>
          <p:nvPr/>
        </p:nvSpPr>
        <p:spPr>
          <a:xfrm>
            <a:off x="2424059" y="3794024"/>
            <a:ext cx="5528744" cy="528489"/>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Le weekend prochain, j’irai en excursion avec mon école.</a:t>
            </a:r>
          </a:p>
        </p:txBody>
      </p:sp>
      <p:sp>
        <p:nvSpPr>
          <p:cNvPr id="7" name="Rectangle : coins arrondis 6">
            <a:extLst>
              <a:ext uri="{FF2B5EF4-FFF2-40B4-BE49-F238E27FC236}">
                <a16:creationId xmlns:a16="http://schemas.microsoft.com/office/drawing/2014/main" id="{B3D884A7-59C0-19CF-9556-80D18D9519CE}"/>
              </a:ext>
            </a:extLst>
          </p:cNvPr>
          <p:cNvSpPr/>
          <p:nvPr/>
        </p:nvSpPr>
        <p:spPr>
          <a:xfrm>
            <a:off x="1692000" y="3050762"/>
            <a:ext cx="5971326" cy="500684"/>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8" name="ZoneTexte 7">
            <a:extLst>
              <a:ext uri="{FF2B5EF4-FFF2-40B4-BE49-F238E27FC236}">
                <a16:creationId xmlns:a16="http://schemas.microsoft.com/office/drawing/2014/main" id="{A4B379E8-668E-187B-F4DA-3A75634EA94A}"/>
              </a:ext>
            </a:extLst>
          </p:cNvPr>
          <p:cNvSpPr txBox="1"/>
          <p:nvPr/>
        </p:nvSpPr>
        <p:spPr>
          <a:xfrm>
            <a:off x="1672016" y="3116646"/>
            <a:ext cx="5824458" cy="369332"/>
          </a:xfrm>
          <a:prstGeom prst="rect">
            <a:avLst/>
          </a:prstGeom>
          <a:noFill/>
        </p:spPr>
        <p:txBody>
          <a:bodyPr wrap="square">
            <a:spAutoFit/>
          </a:bodyPr>
          <a:lstStyle/>
          <a:p>
            <a:pPr lvl="0">
              <a:defRPr/>
            </a:pPr>
            <a:r>
              <a:rPr lang="fr-FR" b="1" dirty="0">
                <a:solidFill>
                  <a:srgbClr val="474F71"/>
                </a:solidFill>
                <a:latin typeface="Dosis SemiBold" pitchFamily="2" charset="0"/>
              </a:rPr>
              <a:t>Qu’est-ce que tu vas faire avec ta classe le weekend prochain ?</a:t>
            </a:r>
          </a:p>
        </p:txBody>
      </p:sp>
      <p:sp>
        <p:nvSpPr>
          <p:cNvPr id="9" name="Ellipse 8">
            <a:extLst>
              <a:ext uri="{FF2B5EF4-FFF2-40B4-BE49-F238E27FC236}">
                <a16:creationId xmlns:a16="http://schemas.microsoft.com/office/drawing/2014/main" id="{9189ED48-B313-4C84-1A23-577E4FCFFF35}"/>
              </a:ext>
            </a:extLst>
          </p:cNvPr>
          <p:cNvSpPr/>
          <p:nvPr/>
        </p:nvSpPr>
        <p:spPr>
          <a:xfrm>
            <a:off x="7503451" y="2931330"/>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1" name="Image 10">
            <a:extLst>
              <a:ext uri="{FF2B5EF4-FFF2-40B4-BE49-F238E27FC236}">
                <a16:creationId xmlns:a16="http://schemas.microsoft.com/office/drawing/2014/main" id="{763611C6-D21E-3815-0397-4DC2D120AD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03451" y="2813392"/>
            <a:ext cx="761443" cy="1020186"/>
          </a:xfrm>
          <a:prstGeom prst="rect">
            <a:avLst/>
          </a:prstGeom>
        </p:spPr>
      </p:pic>
      <p:sp>
        <p:nvSpPr>
          <p:cNvPr id="12" name="Rectangle : coins arrondis 11">
            <a:extLst>
              <a:ext uri="{FF2B5EF4-FFF2-40B4-BE49-F238E27FC236}">
                <a16:creationId xmlns:a16="http://schemas.microsoft.com/office/drawing/2014/main" id="{20A3E902-3831-F79E-E3ED-5010F92A6E3C}"/>
              </a:ext>
            </a:extLst>
          </p:cNvPr>
          <p:cNvSpPr/>
          <p:nvPr/>
        </p:nvSpPr>
        <p:spPr>
          <a:xfrm>
            <a:off x="2185964" y="5387208"/>
            <a:ext cx="4569381" cy="646331"/>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srgbClr val="474F71"/>
                </a:solidFill>
                <a:latin typeface="Dosis SemiBold" pitchFamily="2" charset="0"/>
              </a:rPr>
              <a:t>Nous irons en excursion avec notre maîtresse.</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7" name="Ellipse 16">
            <a:extLst>
              <a:ext uri="{FF2B5EF4-FFF2-40B4-BE49-F238E27FC236}">
                <a16:creationId xmlns:a16="http://schemas.microsoft.com/office/drawing/2014/main" id="{E7FD73E7-56CA-C621-AEDB-E348530E3D22}"/>
              </a:ext>
            </a:extLst>
          </p:cNvPr>
          <p:cNvSpPr/>
          <p:nvPr/>
        </p:nvSpPr>
        <p:spPr>
          <a:xfrm>
            <a:off x="1438526" y="5263725"/>
            <a:ext cx="827799" cy="898539"/>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8" name="Image 17">
            <a:extLst>
              <a:ext uri="{FF2B5EF4-FFF2-40B4-BE49-F238E27FC236}">
                <a16:creationId xmlns:a16="http://schemas.microsoft.com/office/drawing/2014/main" id="{01A8D169-A8AF-0DF3-6B98-9B017C35EDF0}"/>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332660" y="5141963"/>
            <a:ext cx="999895" cy="999895"/>
          </a:xfrm>
          <a:prstGeom prst="rect">
            <a:avLst/>
          </a:prstGeom>
        </p:spPr>
      </p:pic>
    </p:spTree>
    <p:extLst>
      <p:ext uri="{BB962C8B-B14F-4D97-AF65-F5344CB8AC3E}">
        <p14:creationId xmlns:p14="http://schemas.microsoft.com/office/powerpoint/2010/main" val="2334164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D893F-E319-8123-1C68-3658FDC586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28E8AB-E5B7-AB24-95B5-D5945F6A88C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301C1850-28BF-A0EE-86CA-6F926B7D2F5A}"/>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7BF38C35-4F19-F15D-1B3A-80E927A0E1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DE119C2-E389-46DD-E239-81AB7476A8D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022EE921-5B7B-E744-E951-66ACF13A4774}"/>
              </a:ext>
            </a:extLst>
          </p:cNvPr>
          <p:cNvSpPr/>
          <p:nvPr/>
        </p:nvSpPr>
        <p:spPr>
          <a:xfrm>
            <a:off x="2277520" y="2434512"/>
            <a:ext cx="5084134" cy="528490"/>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F7F1453B-5EF0-F5D2-12DB-CB6858405D6A}"/>
              </a:ext>
            </a:extLst>
          </p:cNvPr>
          <p:cNvSpPr txBox="1"/>
          <p:nvPr/>
        </p:nvSpPr>
        <p:spPr>
          <a:xfrm>
            <a:off x="2686561" y="2503151"/>
            <a:ext cx="473278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474F71"/>
                </a:solidFill>
                <a:latin typeface="Dosis SemiBold" pitchFamily="2" charset="0"/>
              </a:rPr>
              <a:t>Jeudi prochain , j’irai avec mes amis au parc.</a:t>
            </a:r>
          </a:p>
        </p:txBody>
      </p:sp>
      <p:sp>
        <p:nvSpPr>
          <p:cNvPr id="23" name="Ellipse 22">
            <a:extLst>
              <a:ext uri="{FF2B5EF4-FFF2-40B4-BE49-F238E27FC236}">
                <a16:creationId xmlns:a16="http://schemas.microsoft.com/office/drawing/2014/main" id="{270CA4BD-A5E2-5DA0-190A-BE6DD8E6987F}"/>
              </a:ext>
            </a:extLst>
          </p:cNvPr>
          <p:cNvSpPr/>
          <p:nvPr/>
        </p:nvSpPr>
        <p:spPr>
          <a:xfrm>
            <a:off x="7315101" y="2316321"/>
            <a:ext cx="761443" cy="775577"/>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19BDB10D-7BF2-DABF-FBBC-6E8D3D1C04EF}"/>
              </a:ext>
            </a:extLst>
          </p:cNvPr>
          <p:cNvSpPr>
            <a:spLocks noChangeAspect="1" noChangeArrowheads="1"/>
          </p:cNvSpPr>
          <p:nvPr/>
        </p:nvSpPr>
        <p:spPr bwMode="auto">
          <a:xfrm>
            <a:off x="6080373" y="74944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E88BC08D-F4D4-BE16-E3EA-26B5ECAB83E7}"/>
              </a:ext>
            </a:extLst>
          </p:cNvPr>
          <p:cNvSpPr/>
          <p:nvPr/>
        </p:nvSpPr>
        <p:spPr>
          <a:xfrm>
            <a:off x="2250494" y="7490609"/>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8E843679-1C49-B7D2-A7B6-ED99C4065E90}"/>
              </a:ext>
            </a:extLst>
          </p:cNvPr>
          <p:cNvSpPr txBox="1"/>
          <p:nvPr/>
        </p:nvSpPr>
        <p:spPr>
          <a:xfrm>
            <a:off x="2503879" y="7449152"/>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31" name="AutoShape 2" descr="Image générée">
            <a:extLst>
              <a:ext uri="{FF2B5EF4-FFF2-40B4-BE49-F238E27FC236}">
                <a16:creationId xmlns:a16="http://schemas.microsoft.com/office/drawing/2014/main" id="{49D1D2A8-3911-CD17-E13C-CB63925F0BDB}"/>
              </a:ext>
            </a:extLst>
          </p:cNvPr>
          <p:cNvSpPr>
            <a:spLocks noChangeAspect="1" noChangeArrowheads="1"/>
          </p:cNvSpPr>
          <p:nvPr/>
        </p:nvSpPr>
        <p:spPr bwMode="auto">
          <a:xfrm>
            <a:off x="5840905" y="606198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F2C3BEBE-2C82-8256-3868-69BC84C0069C}"/>
              </a:ext>
            </a:extLst>
          </p:cNvPr>
          <p:cNvSpPr/>
          <p:nvPr/>
        </p:nvSpPr>
        <p:spPr>
          <a:xfrm>
            <a:off x="7609711" y="428346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433D63FD-B8DB-3150-E98B-A5376AC7DE5F}"/>
              </a:ext>
            </a:extLst>
          </p:cNvPr>
          <p:cNvSpPr/>
          <p:nvPr/>
        </p:nvSpPr>
        <p:spPr>
          <a:xfrm>
            <a:off x="2142465" y="7383295"/>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109089A1-1421-F371-3B89-F917C37A43E3}"/>
              </a:ext>
            </a:extLst>
          </p:cNvPr>
          <p:cNvSpPr/>
          <p:nvPr/>
        </p:nvSpPr>
        <p:spPr>
          <a:xfrm>
            <a:off x="1736156" y="7342384"/>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4" name="Image 53">
            <a:extLst>
              <a:ext uri="{FF2B5EF4-FFF2-40B4-BE49-F238E27FC236}">
                <a16:creationId xmlns:a16="http://schemas.microsoft.com/office/drawing/2014/main" id="{D9208204-E067-E9FE-C5EC-48A15E083EC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20505" y="2162878"/>
            <a:ext cx="761443" cy="1020186"/>
          </a:xfrm>
          <a:prstGeom prst="rect">
            <a:avLst/>
          </a:prstGeom>
        </p:spPr>
      </p:pic>
      <p:sp>
        <p:nvSpPr>
          <p:cNvPr id="13" name="Rectangle : coins arrondis 12">
            <a:extLst>
              <a:ext uri="{FF2B5EF4-FFF2-40B4-BE49-F238E27FC236}">
                <a16:creationId xmlns:a16="http://schemas.microsoft.com/office/drawing/2014/main" id="{9C5AEC56-4B91-96FF-15BF-B36A71B1D23C}"/>
              </a:ext>
            </a:extLst>
          </p:cNvPr>
          <p:cNvSpPr/>
          <p:nvPr/>
        </p:nvSpPr>
        <p:spPr>
          <a:xfrm>
            <a:off x="2108300" y="1614258"/>
            <a:ext cx="6075897" cy="528489"/>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Et toi ? Qu’est-ce que tu vas faire avec tes amis jeudi prochain ?</a:t>
            </a:r>
          </a:p>
        </p:txBody>
      </p:sp>
      <p:sp>
        <p:nvSpPr>
          <p:cNvPr id="22" name="Rectangle : coins arrondis 21">
            <a:extLst>
              <a:ext uri="{FF2B5EF4-FFF2-40B4-BE49-F238E27FC236}">
                <a16:creationId xmlns:a16="http://schemas.microsoft.com/office/drawing/2014/main" id="{991C5207-D952-F5E7-53F3-B313537769A5}"/>
              </a:ext>
            </a:extLst>
          </p:cNvPr>
          <p:cNvSpPr/>
          <p:nvPr/>
        </p:nvSpPr>
        <p:spPr>
          <a:xfrm>
            <a:off x="1260910" y="3946222"/>
            <a:ext cx="6255324" cy="426973"/>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4" name="ZoneTexte 23">
            <a:extLst>
              <a:ext uri="{FF2B5EF4-FFF2-40B4-BE49-F238E27FC236}">
                <a16:creationId xmlns:a16="http://schemas.microsoft.com/office/drawing/2014/main" id="{DF915087-D496-52EA-561E-572C96CF4DB2}"/>
              </a:ext>
            </a:extLst>
          </p:cNvPr>
          <p:cNvSpPr txBox="1"/>
          <p:nvPr/>
        </p:nvSpPr>
        <p:spPr>
          <a:xfrm>
            <a:off x="1751612" y="3977442"/>
            <a:ext cx="5359217" cy="369332"/>
          </a:xfrm>
          <a:prstGeom prst="rect">
            <a:avLst/>
          </a:prstGeom>
          <a:noFill/>
        </p:spPr>
        <p:txBody>
          <a:bodyPr wrap="square">
            <a:spAutoFit/>
          </a:bodyPr>
          <a:lstStyle/>
          <a:p>
            <a:pPr lvl="0">
              <a:defRPr/>
            </a:pPr>
            <a:r>
              <a:rPr lang="fr-FR" b="1" dirty="0">
                <a:solidFill>
                  <a:srgbClr val="474F71"/>
                </a:solidFill>
                <a:latin typeface="Dosis SemiBold" pitchFamily="2" charset="0"/>
              </a:rPr>
              <a:t>Nous irons au parc avec notre maître et notre directrice.</a:t>
            </a:r>
          </a:p>
        </p:txBody>
      </p:sp>
      <p:sp>
        <p:nvSpPr>
          <p:cNvPr id="29" name="Ellipse 28">
            <a:extLst>
              <a:ext uri="{FF2B5EF4-FFF2-40B4-BE49-F238E27FC236}">
                <a16:creationId xmlns:a16="http://schemas.microsoft.com/office/drawing/2014/main" id="{D7418FE9-F40A-A82E-00EF-7E9C0B1AFED4}"/>
              </a:ext>
            </a:extLst>
          </p:cNvPr>
          <p:cNvSpPr/>
          <p:nvPr/>
        </p:nvSpPr>
        <p:spPr>
          <a:xfrm>
            <a:off x="7426829" y="3766103"/>
            <a:ext cx="757368" cy="707079"/>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30" name="Image 29">
            <a:extLst>
              <a:ext uri="{FF2B5EF4-FFF2-40B4-BE49-F238E27FC236}">
                <a16:creationId xmlns:a16="http://schemas.microsoft.com/office/drawing/2014/main" id="{767FDC9A-5A3C-4CBE-1158-C3D9D8BEFE3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02368" y="3548997"/>
            <a:ext cx="761443" cy="1020186"/>
          </a:xfrm>
          <a:prstGeom prst="rect">
            <a:avLst/>
          </a:prstGeom>
        </p:spPr>
      </p:pic>
      <p:sp>
        <p:nvSpPr>
          <p:cNvPr id="3" name="Rectangle : coins arrondis 2">
            <a:extLst>
              <a:ext uri="{FF2B5EF4-FFF2-40B4-BE49-F238E27FC236}">
                <a16:creationId xmlns:a16="http://schemas.microsoft.com/office/drawing/2014/main" id="{D6A9AD1B-3957-A2C4-4132-7F33205E0EE2}"/>
              </a:ext>
            </a:extLst>
          </p:cNvPr>
          <p:cNvSpPr/>
          <p:nvPr/>
        </p:nvSpPr>
        <p:spPr>
          <a:xfrm>
            <a:off x="2426760" y="4572640"/>
            <a:ext cx="5359217" cy="541173"/>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kumimoji="0" lang="fr-MA" sz="1800" b="1" i="0" u="none" strike="noStrike" kern="1200" cap="none" spc="0" normalizeH="0" baseline="0" noProof="0" dirty="0">
                <a:ln>
                  <a:noFill/>
                </a:ln>
                <a:solidFill>
                  <a:srgbClr val="474F71"/>
                </a:solidFill>
                <a:effectLst/>
                <a:uLnTx/>
                <a:uFillTx/>
                <a:latin typeface="Dosis SemiBold" pitchFamily="2" charset="0"/>
                <a:ea typeface="+mn-ea"/>
                <a:cs typeface="+mn-cs"/>
              </a:rPr>
              <a:t>Qu’est-ce que tu auras demain ?</a:t>
            </a:r>
            <a:endParaRPr lang="fr-FR" b="1" dirty="0">
              <a:solidFill>
                <a:srgbClr val="474F71"/>
              </a:solidFill>
              <a:latin typeface="Dosis SemiBold" pitchFamily="2" charset="0"/>
            </a:endParaRPr>
          </a:p>
        </p:txBody>
      </p:sp>
      <p:sp>
        <p:nvSpPr>
          <p:cNvPr id="7" name="Ellipse 6">
            <a:extLst>
              <a:ext uri="{FF2B5EF4-FFF2-40B4-BE49-F238E27FC236}">
                <a16:creationId xmlns:a16="http://schemas.microsoft.com/office/drawing/2014/main" id="{1EA676DB-1AFE-6611-4FE9-055FCCC198E3}"/>
              </a:ext>
            </a:extLst>
          </p:cNvPr>
          <p:cNvSpPr/>
          <p:nvPr/>
        </p:nvSpPr>
        <p:spPr>
          <a:xfrm>
            <a:off x="1589901" y="1435710"/>
            <a:ext cx="693023" cy="750940"/>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 name="Image 7">
            <a:extLst>
              <a:ext uri="{FF2B5EF4-FFF2-40B4-BE49-F238E27FC236}">
                <a16:creationId xmlns:a16="http://schemas.microsoft.com/office/drawing/2014/main" id="{4E8A4EAA-FA65-08CF-A575-F3F7F3E3FAA9}"/>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384989" y="1274357"/>
            <a:ext cx="999895" cy="999895"/>
          </a:xfrm>
          <a:prstGeom prst="rect">
            <a:avLst/>
          </a:prstGeom>
        </p:spPr>
      </p:pic>
      <p:sp>
        <p:nvSpPr>
          <p:cNvPr id="19" name="Ellipse 18">
            <a:extLst>
              <a:ext uri="{FF2B5EF4-FFF2-40B4-BE49-F238E27FC236}">
                <a16:creationId xmlns:a16="http://schemas.microsoft.com/office/drawing/2014/main" id="{4A3A3BEF-E63B-2E29-417D-B4CD35674588}"/>
              </a:ext>
            </a:extLst>
          </p:cNvPr>
          <p:cNvSpPr/>
          <p:nvPr/>
        </p:nvSpPr>
        <p:spPr>
          <a:xfrm>
            <a:off x="1608990" y="4445569"/>
            <a:ext cx="894889" cy="844529"/>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21" name="Image 20">
            <a:extLst>
              <a:ext uri="{FF2B5EF4-FFF2-40B4-BE49-F238E27FC236}">
                <a16:creationId xmlns:a16="http://schemas.microsoft.com/office/drawing/2014/main" id="{AB4879AB-78AF-D2B1-F9D2-0EA0512DCBB4}"/>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503578" y="4304346"/>
            <a:ext cx="999895" cy="999895"/>
          </a:xfrm>
          <a:prstGeom prst="rect">
            <a:avLst/>
          </a:prstGeom>
        </p:spPr>
      </p:pic>
      <p:sp>
        <p:nvSpPr>
          <p:cNvPr id="4" name="Rectangle : coins arrondis 3">
            <a:extLst>
              <a:ext uri="{FF2B5EF4-FFF2-40B4-BE49-F238E27FC236}">
                <a16:creationId xmlns:a16="http://schemas.microsoft.com/office/drawing/2014/main" id="{4F086A08-0839-117B-6645-5C0615C40FA7}"/>
              </a:ext>
            </a:extLst>
          </p:cNvPr>
          <p:cNvSpPr/>
          <p:nvPr/>
        </p:nvSpPr>
        <p:spPr>
          <a:xfrm>
            <a:off x="2003526" y="3220794"/>
            <a:ext cx="3625998" cy="528489"/>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Avec qui irez-vous au parc ? </a:t>
            </a:r>
          </a:p>
        </p:txBody>
      </p:sp>
      <p:sp>
        <p:nvSpPr>
          <p:cNvPr id="6" name="Ellipse 5">
            <a:extLst>
              <a:ext uri="{FF2B5EF4-FFF2-40B4-BE49-F238E27FC236}">
                <a16:creationId xmlns:a16="http://schemas.microsoft.com/office/drawing/2014/main" id="{5B6E82E1-6EE0-E3BA-3D67-322023B3981D}"/>
              </a:ext>
            </a:extLst>
          </p:cNvPr>
          <p:cNvSpPr/>
          <p:nvPr/>
        </p:nvSpPr>
        <p:spPr>
          <a:xfrm>
            <a:off x="1389644" y="3122908"/>
            <a:ext cx="693023" cy="750940"/>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9" name="Image 8">
            <a:extLst>
              <a:ext uri="{FF2B5EF4-FFF2-40B4-BE49-F238E27FC236}">
                <a16:creationId xmlns:a16="http://schemas.microsoft.com/office/drawing/2014/main" id="{F9AA927E-E2E5-7DB6-D79E-0E1973E2B219}"/>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174852" y="2991172"/>
            <a:ext cx="999895" cy="999895"/>
          </a:xfrm>
          <a:prstGeom prst="rect">
            <a:avLst/>
          </a:prstGeom>
        </p:spPr>
      </p:pic>
      <p:sp>
        <p:nvSpPr>
          <p:cNvPr id="15" name="Rectangle : coins arrondis 14">
            <a:extLst>
              <a:ext uri="{FF2B5EF4-FFF2-40B4-BE49-F238E27FC236}">
                <a16:creationId xmlns:a16="http://schemas.microsoft.com/office/drawing/2014/main" id="{052457B4-C9BE-72C3-6182-3332E3CA9BE5}"/>
              </a:ext>
            </a:extLst>
          </p:cNvPr>
          <p:cNvSpPr/>
          <p:nvPr/>
        </p:nvSpPr>
        <p:spPr>
          <a:xfrm>
            <a:off x="2053720" y="5350587"/>
            <a:ext cx="5568733" cy="972725"/>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7" name="ZoneTexte 16">
            <a:extLst>
              <a:ext uri="{FF2B5EF4-FFF2-40B4-BE49-F238E27FC236}">
                <a16:creationId xmlns:a16="http://schemas.microsoft.com/office/drawing/2014/main" id="{C03D533C-68E4-07E2-890F-0148623B9225}"/>
              </a:ext>
            </a:extLst>
          </p:cNvPr>
          <p:cNvSpPr txBox="1"/>
          <p:nvPr/>
        </p:nvSpPr>
        <p:spPr>
          <a:xfrm>
            <a:off x="2265664" y="5464260"/>
            <a:ext cx="504943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Demain, j’aurai un match de football avec mon équipe.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Et toi ? Qu’est-ce que tu auras dimanche prochain ?</a:t>
            </a:r>
          </a:p>
        </p:txBody>
      </p:sp>
      <p:sp>
        <p:nvSpPr>
          <p:cNvPr id="18" name="Ellipse 17">
            <a:extLst>
              <a:ext uri="{FF2B5EF4-FFF2-40B4-BE49-F238E27FC236}">
                <a16:creationId xmlns:a16="http://schemas.microsoft.com/office/drawing/2014/main" id="{1F406983-71A9-4014-E440-CA5F8DCC7B4B}"/>
              </a:ext>
            </a:extLst>
          </p:cNvPr>
          <p:cNvSpPr/>
          <p:nvPr/>
        </p:nvSpPr>
        <p:spPr>
          <a:xfrm>
            <a:off x="7534441" y="5448125"/>
            <a:ext cx="757368" cy="707079"/>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20" name="Image 19">
            <a:extLst>
              <a:ext uri="{FF2B5EF4-FFF2-40B4-BE49-F238E27FC236}">
                <a16:creationId xmlns:a16="http://schemas.microsoft.com/office/drawing/2014/main" id="{9D17D749-03A0-D6E8-82EF-181CF73EF78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609711" y="5290098"/>
            <a:ext cx="761443" cy="1020186"/>
          </a:xfrm>
          <a:prstGeom prst="rect">
            <a:avLst/>
          </a:prstGeom>
        </p:spPr>
      </p:pic>
    </p:spTree>
    <p:extLst>
      <p:ext uri="{BB962C8B-B14F-4D97-AF65-F5344CB8AC3E}">
        <p14:creationId xmlns:p14="http://schemas.microsoft.com/office/powerpoint/2010/main" val="148531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06D2D-8D04-CA07-9C8C-1AA842DDA0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C2E627-8FF6-AA78-6C89-6FC0D447563D}"/>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63E1B520-72F3-C40F-D7F3-3794BE6A2BAD}"/>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4396A60B-91F6-C4E7-D9BF-072C348D24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441739A-A72C-66D8-2043-E5DEF2D5AB8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1764F01-D51E-C63D-6A60-F1AB13E7CCA5}"/>
              </a:ext>
            </a:extLst>
          </p:cNvPr>
          <p:cNvSpPr/>
          <p:nvPr/>
        </p:nvSpPr>
        <p:spPr>
          <a:xfrm>
            <a:off x="2898345" y="2492356"/>
            <a:ext cx="4481544" cy="438417"/>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fr-FR" b="1" dirty="0">
                <a:solidFill>
                  <a:srgbClr val="474F71"/>
                </a:solidFill>
                <a:latin typeface="Dosis SemiBold" pitchFamily="2" charset="0"/>
              </a:rPr>
              <a:t>      À quelle heure iras-tu au parc ?</a:t>
            </a:r>
          </a:p>
        </p:txBody>
      </p:sp>
      <p:sp>
        <p:nvSpPr>
          <p:cNvPr id="25" name="AutoShape 2" descr="Image générée">
            <a:extLst>
              <a:ext uri="{FF2B5EF4-FFF2-40B4-BE49-F238E27FC236}">
                <a16:creationId xmlns:a16="http://schemas.microsoft.com/office/drawing/2014/main" id="{D1C6F7CB-DAD7-D63E-D07F-7B27A7FD3E86}"/>
              </a:ext>
            </a:extLst>
          </p:cNvPr>
          <p:cNvSpPr>
            <a:spLocks noChangeAspect="1" noChangeArrowheads="1"/>
          </p:cNvSpPr>
          <p:nvPr/>
        </p:nvSpPr>
        <p:spPr bwMode="auto">
          <a:xfrm>
            <a:off x="6080373" y="74944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2BDC0EB7-1019-5CF2-0063-39D352DB5C4F}"/>
              </a:ext>
            </a:extLst>
          </p:cNvPr>
          <p:cNvSpPr/>
          <p:nvPr/>
        </p:nvSpPr>
        <p:spPr>
          <a:xfrm>
            <a:off x="2250494" y="7490609"/>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A62326D2-3EFA-9533-9759-E9979129B211}"/>
              </a:ext>
            </a:extLst>
          </p:cNvPr>
          <p:cNvSpPr txBox="1"/>
          <p:nvPr/>
        </p:nvSpPr>
        <p:spPr>
          <a:xfrm>
            <a:off x="2503879" y="7449152"/>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31" name="AutoShape 2" descr="Image générée">
            <a:extLst>
              <a:ext uri="{FF2B5EF4-FFF2-40B4-BE49-F238E27FC236}">
                <a16:creationId xmlns:a16="http://schemas.microsoft.com/office/drawing/2014/main" id="{98E9A903-75D6-9813-A9FC-00CAD669E3E5}"/>
              </a:ext>
            </a:extLst>
          </p:cNvPr>
          <p:cNvSpPr>
            <a:spLocks noChangeAspect="1" noChangeArrowheads="1"/>
          </p:cNvSpPr>
          <p:nvPr/>
        </p:nvSpPr>
        <p:spPr bwMode="auto">
          <a:xfrm>
            <a:off x="5840905" y="606198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Ellipse 54">
            <a:extLst>
              <a:ext uri="{FF2B5EF4-FFF2-40B4-BE49-F238E27FC236}">
                <a16:creationId xmlns:a16="http://schemas.microsoft.com/office/drawing/2014/main" id="{58C7CABE-AB60-7FC0-ACDF-3812BBA6C716}"/>
              </a:ext>
            </a:extLst>
          </p:cNvPr>
          <p:cNvSpPr/>
          <p:nvPr/>
        </p:nvSpPr>
        <p:spPr>
          <a:xfrm>
            <a:off x="2142465" y="7383295"/>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2CB9F378-F7C6-39ED-A892-7EE97CE91B97}"/>
              </a:ext>
            </a:extLst>
          </p:cNvPr>
          <p:cNvSpPr/>
          <p:nvPr/>
        </p:nvSpPr>
        <p:spPr>
          <a:xfrm>
            <a:off x="1736156" y="7342384"/>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Rectangle : coins arrondis 73">
            <a:extLst>
              <a:ext uri="{FF2B5EF4-FFF2-40B4-BE49-F238E27FC236}">
                <a16:creationId xmlns:a16="http://schemas.microsoft.com/office/drawing/2014/main" id="{0F7A6A20-5FD8-ACFB-04EF-E844481CC32B}"/>
              </a:ext>
            </a:extLst>
          </p:cNvPr>
          <p:cNvSpPr/>
          <p:nvPr/>
        </p:nvSpPr>
        <p:spPr>
          <a:xfrm>
            <a:off x="1962651" y="1636218"/>
            <a:ext cx="5782274" cy="646331"/>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srgbClr val="474F71"/>
                </a:solidFill>
                <a:latin typeface="Dosis SemiBold" pitchFamily="2" charset="0"/>
              </a:rPr>
              <a:t>Dimanche prochain, j’aurai une course avec mes amies.</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3AF52003-E074-4827-4CAC-C72FE79C19B4}"/>
              </a:ext>
            </a:extLst>
          </p:cNvPr>
          <p:cNvSpPr/>
          <p:nvPr/>
        </p:nvSpPr>
        <p:spPr>
          <a:xfrm>
            <a:off x="1320079" y="166116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7DD73876-5F28-2CE8-229D-06D6FEB72F15}"/>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111917" y="1459435"/>
            <a:ext cx="999895" cy="999895"/>
          </a:xfrm>
          <a:prstGeom prst="rect">
            <a:avLst/>
          </a:prstGeom>
        </p:spPr>
      </p:pic>
      <p:sp>
        <p:nvSpPr>
          <p:cNvPr id="13" name="Rectangle : coins arrondis 12">
            <a:extLst>
              <a:ext uri="{FF2B5EF4-FFF2-40B4-BE49-F238E27FC236}">
                <a16:creationId xmlns:a16="http://schemas.microsoft.com/office/drawing/2014/main" id="{797C8091-932B-C55E-C291-7176D62948A1}"/>
              </a:ext>
            </a:extLst>
          </p:cNvPr>
          <p:cNvSpPr/>
          <p:nvPr/>
        </p:nvSpPr>
        <p:spPr>
          <a:xfrm>
            <a:off x="1841814" y="3216382"/>
            <a:ext cx="5782273" cy="802021"/>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J’irai au parc à trois heures et demie. Et toi ? À quelle heure iras-tu au terrain ?</a:t>
            </a:r>
          </a:p>
        </p:txBody>
      </p:sp>
      <p:sp>
        <p:nvSpPr>
          <p:cNvPr id="16" name="Ellipse 15">
            <a:extLst>
              <a:ext uri="{FF2B5EF4-FFF2-40B4-BE49-F238E27FC236}">
                <a16:creationId xmlns:a16="http://schemas.microsoft.com/office/drawing/2014/main" id="{D3BC726D-AF2F-AF1E-2CE4-0F15E6E3D310}"/>
              </a:ext>
            </a:extLst>
          </p:cNvPr>
          <p:cNvSpPr/>
          <p:nvPr/>
        </p:nvSpPr>
        <p:spPr>
          <a:xfrm>
            <a:off x="1132599" y="3223153"/>
            <a:ext cx="828273" cy="774430"/>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7" name="Image 16">
            <a:extLst>
              <a:ext uri="{FF2B5EF4-FFF2-40B4-BE49-F238E27FC236}">
                <a16:creationId xmlns:a16="http://schemas.microsoft.com/office/drawing/2014/main" id="{DA9B1826-6510-CC81-5D93-F5AB8CB69B8D}"/>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991428" y="3108940"/>
            <a:ext cx="999895" cy="999895"/>
          </a:xfrm>
          <a:prstGeom prst="rect">
            <a:avLst/>
          </a:prstGeom>
        </p:spPr>
      </p:pic>
      <p:sp>
        <p:nvSpPr>
          <p:cNvPr id="22" name="Rectangle : coins arrondis 21">
            <a:extLst>
              <a:ext uri="{FF2B5EF4-FFF2-40B4-BE49-F238E27FC236}">
                <a16:creationId xmlns:a16="http://schemas.microsoft.com/office/drawing/2014/main" id="{B9FE47E9-F77F-4A98-C4D8-A58507796DD7}"/>
              </a:ext>
            </a:extLst>
          </p:cNvPr>
          <p:cNvSpPr/>
          <p:nvPr/>
        </p:nvSpPr>
        <p:spPr>
          <a:xfrm>
            <a:off x="4193117" y="5761637"/>
            <a:ext cx="2871611" cy="475123"/>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srgbClr val="474F71"/>
                </a:solidFill>
                <a:latin typeface="Dosis SemiBold" pitchFamily="2" charset="0"/>
              </a:rPr>
              <a:t>À</a:t>
            </a:r>
            <a:r>
              <a:rPr kumimoji="0" lang="fr-FR" sz="1800" b="0" i="0" u="none" strike="noStrike" kern="1200" cap="none" spc="0" normalizeH="0" baseline="0" noProof="0" dirty="0">
                <a:ln>
                  <a:noFill/>
                </a:ln>
                <a:solidFill>
                  <a:srgbClr val="565F88"/>
                </a:solidFill>
                <a:effectLst/>
                <a:uLnTx/>
                <a:uFillTx/>
                <a:latin typeface="Dosis SemiBold" pitchFamily="2" charset="0"/>
                <a:ea typeface="+mn-ea"/>
                <a:cs typeface="+mn-cs"/>
              </a:rPr>
              <a:t> bientôt !</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9" name="Ellipse 28">
            <a:extLst>
              <a:ext uri="{FF2B5EF4-FFF2-40B4-BE49-F238E27FC236}">
                <a16:creationId xmlns:a16="http://schemas.microsoft.com/office/drawing/2014/main" id="{3CED2118-5EF7-0BCC-FA1F-4E3C73CD14BB}"/>
              </a:ext>
            </a:extLst>
          </p:cNvPr>
          <p:cNvSpPr/>
          <p:nvPr/>
        </p:nvSpPr>
        <p:spPr>
          <a:xfrm>
            <a:off x="6951264" y="5659886"/>
            <a:ext cx="693023" cy="677547"/>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30" name="Image 29">
            <a:extLst>
              <a:ext uri="{FF2B5EF4-FFF2-40B4-BE49-F238E27FC236}">
                <a16:creationId xmlns:a16="http://schemas.microsoft.com/office/drawing/2014/main" id="{2570925E-B1C4-9718-F4B3-B175DCB0F7F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999167" y="5560227"/>
            <a:ext cx="645120" cy="864336"/>
          </a:xfrm>
          <a:prstGeom prst="rect">
            <a:avLst/>
          </a:prstGeom>
        </p:spPr>
      </p:pic>
      <p:sp>
        <p:nvSpPr>
          <p:cNvPr id="5" name="Rectangle : coins arrondis 4">
            <a:extLst>
              <a:ext uri="{FF2B5EF4-FFF2-40B4-BE49-F238E27FC236}">
                <a16:creationId xmlns:a16="http://schemas.microsoft.com/office/drawing/2014/main" id="{6BB40128-0CC4-09DA-85E0-5F6345FB1ACA}"/>
              </a:ext>
            </a:extLst>
          </p:cNvPr>
          <p:cNvSpPr/>
          <p:nvPr/>
        </p:nvSpPr>
        <p:spPr>
          <a:xfrm>
            <a:off x="1690512" y="4202397"/>
            <a:ext cx="5568733" cy="618383"/>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a:solidFill>
                  <a:srgbClr val="474F71"/>
                </a:solidFill>
                <a:latin typeface="Dosis SemiBold" pitchFamily="2" charset="0"/>
              </a:rPr>
              <a:t>J’irai au terrain à trois heures moins le quart.</a:t>
            </a: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1" name="Ellipse 10">
            <a:extLst>
              <a:ext uri="{FF2B5EF4-FFF2-40B4-BE49-F238E27FC236}">
                <a16:creationId xmlns:a16="http://schemas.microsoft.com/office/drawing/2014/main" id="{194CC299-03C2-69F1-9B2D-C1340871BB68}"/>
              </a:ext>
            </a:extLst>
          </p:cNvPr>
          <p:cNvSpPr/>
          <p:nvPr/>
        </p:nvSpPr>
        <p:spPr>
          <a:xfrm>
            <a:off x="7270640" y="2347450"/>
            <a:ext cx="761443" cy="748576"/>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5" name="Image 14">
            <a:extLst>
              <a:ext uri="{FF2B5EF4-FFF2-40B4-BE49-F238E27FC236}">
                <a16:creationId xmlns:a16="http://schemas.microsoft.com/office/drawing/2014/main" id="{531F7997-FA5B-5B0F-A114-080E155C7C0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21727" y="2305982"/>
            <a:ext cx="666874" cy="893482"/>
          </a:xfrm>
          <a:prstGeom prst="rect">
            <a:avLst/>
          </a:prstGeom>
        </p:spPr>
      </p:pic>
      <p:sp>
        <p:nvSpPr>
          <p:cNvPr id="3" name="Rectangle : coins arrondis 2">
            <a:extLst>
              <a:ext uri="{FF2B5EF4-FFF2-40B4-BE49-F238E27FC236}">
                <a16:creationId xmlns:a16="http://schemas.microsoft.com/office/drawing/2014/main" id="{BF5A369E-814B-B3BA-F887-20410D136B6D}"/>
              </a:ext>
            </a:extLst>
          </p:cNvPr>
          <p:cNvSpPr/>
          <p:nvPr/>
        </p:nvSpPr>
        <p:spPr>
          <a:xfrm>
            <a:off x="2344315" y="5087751"/>
            <a:ext cx="2493771" cy="528489"/>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Au revoir ! </a:t>
            </a:r>
            <a:endParaRPr lang="fr-FR" b="1" dirty="0">
              <a:solidFill>
                <a:srgbClr val="474F71"/>
              </a:solidFill>
              <a:latin typeface="Dosis SemiBold" pitchFamily="2" charset="0"/>
            </a:endParaRPr>
          </a:p>
        </p:txBody>
      </p:sp>
      <p:sp>
        <p:nvSpPr>
          <p:cNvPr id="6" name="Ellipse 5">
            <a:extLst>
              <a:ext uri="{FF2B5EF4-FFF2-40B4-BE49-F238E27FC236}">
                <a16:creationId xmlns:a16="http://schemas.microsoft.com/office/drawing/2014/main" id="{8C6C7C4F-65E2-0647-524A-9437B291FAD3}"/>
              </a:ext>
            </a:extLst>
          </p:cNvPr>
          <p:cNvSpPr/>
          <p:nvPr/>
        </p:nvSpPr>
        <p:spPr>
          <a:xfrm>
            <a:off x="1749051" y="5023785"/>
            <a:ext cx="693023" cy="635053"/>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 name="Image 6">
            <a:extLst>
              <a:ext uri="{FF2B5EF4-FFF2-40B4-BE49-F238E27FC236}">
                <a16:creationId xmlns:a16="http://schemas.microsoft.com/office/drawing/2014/main" id="{DDBC20D7-11AD-A980-1307-E925F06AA8BD}"/>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546736" y="4841363"/>
            <a:ext cx="999895" cy="999895"/>
          </a:xfrm>
          <a:prstGeom prst="rect">
            <a:avLst/>
          </a:prstGeom>
        </p:spPr>
      </p:pic>
      <p:sp>
        <p:nvSpPr>
          <p:cNvPr id="8" name="Ellipse 7">
            <a:extLst>
              <a:ext uri="{FF2B5EF4-FFF2-40B4-BE49-F238E27FC236}">
                <a16:creationId xmlns:a16="http://schemas.microsoft.com/office/drawing/2014/main" id="{CF4D8D0E-D34D-F147-9B8B-39CE78582301}"/>
              </a:ext>
            </a:extLst>
          </p:cNvPr>
          <p:cNvSpPr/>
          <p:nvPr/>
        </p:nvSpPr>
        <p:spPr>
          <a:xfrm>
            <a:off x="7182952" y="4166955"/>
            <a:ext cx="761443" cy="856829"/>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2" name="Image 11">
            <a:extLst>
              <a:ext uri="{FF2B5EF4-FFF2-40B4-BE49-F238E27FC236}">
                <a16:creationId xmlns:a16="http://schemas.microsoft.com/office/drawing/2014/main" id="{33A5BB28-7D7D-A435-6D24-E38945E60E0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58184" y="4100551"/>
            <a:ext cx="845513" cy="982698"/>
          </a:xfrm>
          <a:prstGeom prst="rect">
            <a:avLst/>
          </a:prstGeom>
        </p:spPr>
      </p:pic>
    </p:spTree>
    <p:extLst>
      <p:ext uri="{BB962C8B-B14F-4D97-AF65-F5344CB8AC3E}">
        <p14:creationId xmlns:p14="http://schemas.microsoft.com/office/powerpoint/2010/main" val="147413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7E59-B3A4-6A75-9EB2-7B494D2BF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5C4B11-BE9C-728C-F755-53E73AFA7B23}"/>
              </a:ext>
            </a:extLst>
          </p:cNvPr>
          <p:cNvSpPr>
            <a:spLocks noGrp="1"/>
          </p:cNvSpPr>
          <p:nvPr>
            <p:ph type="title"/>
          </p:nvPr>
        </p:nvSpPr>
        <p:spPr>
          <a:xfrm>
            <a:off x="1692000" y="749841"/>
            <a:ext cx="6840000" cy="612000"/>
          </a:xfrm>
        </p:spPr>
        <p:txBody>
          <a:bodyPr>
            <a:normAutofit/>
          </a:bodyPr>
          <a:lstStyle/>
          <a:p>
            <a:r>
              <a:rPr lang="fr-FR" dirty="0">
                <a:solidFill>
                  <a:prstClr val="black">
                    <a:lumMod val="65000"/>
                    <a:lumOff val="35000"/>
                  </a:prstClr>
                </a:solidFill>
                <a:latin typeface="Dosis Medium" pitchFamily="2" charset="0"/>
              </a:rPr>
              <a:t>Maintenant, on va comprendre le sens du dialogue. Qui veut expliquer, </a:t>
            </a:r>
            <a:r>
              <a:rPr lang="fr-FR" b="1" dirty="0">
                <a:solidFill>
                  <a:prstClr val="black">
                    <a:lumMod val="65000"/>
                    <a:lumOff val="35000"/>
                  </a:prstClr>
                </a:solidFill>
                <a:latin typeface="Dosis Medium" pitchFamily="2" charset="0"/>
              </a:rPr>
              <a:t>dans sa langue</a:t>
            </a:r>
            <a:r>
              <a:rPr lang="fr-FR" dirty="0">
                <a:solidFill>
                  <a:prstClr val="black">
                    <a:lumMod val="65000"/>
                    <a:lumOff val="35000"/>
                  </a:prstClr>
                </a:solidFill>
                <a:latin typeface="Dosis Medium" pitchFamily="2" charset="0"/>
              </a:rPr>
              <a:t>, de quoi ont parlé Majd et Nada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583209B-1345-5577-84E2-081E4F55725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2" name="ZoneTexte 11">
            <a:extLst>
              <a:ext uri="{FF2B5EF4-FFF2-40B4-BE49-F238E27FC236}">
                <a16:creationId xmlns:a16="http://schemas.microsoft.com/office/drawing/2014/main" id="{D83819E1-C9C5-F7A8-223C-C927AEBA4D9D}"/>
              </a:ext>
            </a:extLst>
          </p:cNvPr>
          <p:cNvSpPr txBox="1"/>
          <p:nvPr/>
        </p:nvSpPr>
        <p:spPr>
          <a:xfrm>
            <a:off x="2677652" y="2074853"/>
            <a:ext cx="4222631" cy="461665"/>
          </a:xfrm>
          <a:prstGeom prst="rect">
            <a:avLst/>
          </a:prstGeom>
          <a:noFill/>
        </p:spPr>
        <p:txBody>
          <a:bodyPr wrap="none" rtlCol="0">
            <a:spAutoFit/>
          </a:bodyPr>
          <a:lstStyle/>
          <a:p>
            <a:r>
              <a:rPr lang="fr-FR" sz="2400" b="1" dirty="0">
                <a:solidFill>
                  <a:schemeClr val="accent5">
                    <a:lumMod val="50000"/>
                  </a:schemeClr>
                </a:solidFill>
                <a:latin typeface="Dosis SemiBold" pitchFamily="2" charset="0"/>
              </a:rPr>
              <a:t>De quoi ont parlé Majd et Nada ? </a:t>
            </a:r>
          </a:p>
        </p:txBody>
      </p:sp>
      <p:pic>
        <p:nvPicPr>
          <p:cNvPr id="15" name="Image 14">
            <a:extLst>
              <a:ext uri="{FF2B5EF4-FFF2-40B4-BE49-F238E27FC236}">
                <a16:creationId xmlns:a16="http://schemas.microsoft.com/office/drawing/2014/main" id="{DFB4F27D-F7BB-A344-10BE-7FBCC06B178C}"/>
              </a:ext>
            </a:extLst>
          </p:cNvPr>
          <p:cNvPicPr>
            <a:picLocks noChangeAspect="1"/>
          </p:cNvPicPr>
          <p:nvPr/>
        </p:nvPicPr>
        <p:blipFill>
          <a:blip r:embed="rId3"/>
          <a:stretch>
            <a:fillRect/>
          </a:stretch>
        </p:blipFill>
        <p:spPr>
          <a:xfrm>
            <a:off x="2677652" y="2835041"/>
            <a:ext cx="4030235" cy="3168324"/>
          </a:xfrm>
          <a:prstGeom prst="rect">
            <a:avLst/>
          </a:prstGeom>
        </p:spPr>
      </p:pic>
    </p:spTree>
    <p:extLst>
      <p:ext uri="{BB962C8B-B14F-4D97-AF65-F5344CB8AC3E}">
        <p14:creationId xmlns:p14="http://schemas.microsoft.com/office/powerpoint/2010/main" val="720232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8" name="Titre 8">
            <a:extLst>
              <a:ext uri="{FF2B5EF4-FFF2-40B4-BE49-F238E27FC236}">
                <a16:creationId xmlns:a16="http://schemas.microsoft.com/office/drawing/2014/main" id="{4E19B85D-FB63-4F5C-6EF1-5A00B91AABF4}"/>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3778DD3D-5E32-9B4C-37F4-5D828DB4DD77}"/>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721E5AF6-F018-6523-3F09-4F970310EE15}"/>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2" name="Rectangle : coins arrondis 11">
            <a:extLst>
              <a:ext uri="{FF2B5EF4-FFF2-40B4-BE49-F238E27FC236}">
                <a16:creationId xmlns:a16="http://schemas.microsoft.com/office/drawing/2014/main" id="{2BD1BD40-7AA4-9D70-4C90-FB8D0487FDC9}"/>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61EF887-1842-282C-DADA-13194B32D8A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4" name="Rectangle : coins arrondis 13">
            <a:extLst>
              <a:ext uri="{FF2B5EF4-FFF2-40B4-BE49-F238E27FC236}">
                <a16:creationId xmlns:a16="http://schemas.microsoft.com/office/drawing/2014/main" id="{D7D1802E-CAF7-A915-A66D-5F1870BDE913}"/>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1698D713-E6C1-C9C1-1B01-519D8469B05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16" name="Groupe 15">
            <a:extLst>
              <a:ext uri="{FF2B5EF4-FFF2-40B4-BE49-F238E27FC236}">
                <a16:creationId xmlns:a16="http://schemas.microsoft.com/office/drawing/2014/main" id="{60F12CD7-28D1-DB14-E242-1D695A7289FB}"/>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44A3BFBE-4403-7177-7FFD-6B58569AB2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9CF95B-EEE9-0081-6EA7-2557B93113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2" name="Image 21">
            <a:extLst>
              <a:ext uri="{FF2B5EF4-FFF2-40B4-BE49-F238E27FC236}">
                <a16:creationId xmlns:a16="http://schemas.microsoft.com/office/drawing/2014/main" id="{26770919-0B19-1B98-A0CA-88A18281EA6B}"/>
              </a:ext>
            </a:extLst>
          </p:cNvPr>
          <p:cNvPicPr>
            <a:picLocks noChangeAspect="1"/>
          </p:cNvPicPr>
          <p:nvPr/>
        </p:nvPicPr>
        <p:blipFill>
          <a:blip r:embed="rId4"/>
          <a:stretch>
            <a:fillRect/>
          </a:stretch>
        </p:blipFill>
        <p:spPr>
          <a:xfrm>
            <a:off x="2174932" y="2464261"/>
            <a:ext cx="4690533" cy="3127022"/>
          </a:xfrm>
          <a:prstGeom prst="rect">
            <a:avLst/>
          </a:prstGeom>
        </p:spPr>
      </p:pic>
    </p:spTree>
    <p:extLst>
      <p:ext uri="{BB962C8B-B14F-4D97-AF65-F5344CB8AC3E}">
        <p14:creationId xmlns:p14="http://schemas.microsoft.com/office/powerpoint/2010/main" val="22325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6DE7-3188-B24A-C662-24D5449670A4}"/>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B80A2B1-8CCC-CAAB-3319-B7B41A18B8D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5" name="Rectangle : coins arrondis 4">
            <a:extLst>
              <a:ext uri="{FF2B5EF4-FFF2-40B4-BE49-F238E27FC236}">
                <a16:creationId xmlns:a16="http://schemas.microsoft.com/office/drawing/2014/main" id="{AAE209C8-67C7-63CA-BC6E-5ED1D5A2374C}"/>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E7FFE94B-80E4-0C7A-53A1-2C3CFB789754}"/>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7" name="Rectangle : coins arrondis 6">
            <a:extLst>
              <a:ext uri="{FF2B5EF4-FFF2-40B4-BE49-F238E27FC236}">
                <a16:creationId xmlns:a16="http://schemas.microsoft.com/office/drawing/2014/main" id="{7C975E34-0387-1860-80E2-C05AEC801585}"/>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DF2125C-E970-9492-79C4-A54216C8E12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AB8842B3-667D-642B-44BC-33A10B445C5D}"/>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E06913ED-AABD-B879-105D-560E62B0CA3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1" name="Groupe 20">
            <a:extLst>
              <a:ext uri="{FF2B5EF4-FFF2-40B4-BE49-F238E27FC236}">
                <a16:creationId xmlns:a16="http://schemas.microsoft.com/office/drawing/2014/main" id="{1E9C3AD9-D545-C049-C49B-9408BB370BAA}"/>
              </a:ext>
            </a:extLst>
          </p:cNvPr>
          <p:cNvGrpSpPr/>
          <p:nvPr/>
        </p:nvGrpSpPr>
        <p:grpSpPr>
          <a:xfrm>
            <a:off x="113769" y="634753"/>
            <a:ext cx="1147140" cy="980797"/>
            <a:chOff x="113769" y="634753"/>
            <a:chExt cx="1147140" cy="980797"/>
          </a:xfrm>
        </p:grpSpPr>
        <p:pic>
          <p:nvPicPr>
            <p:cNvPr id="23" name="Image 22">
              <a:extLst>
                <a:ext uri="{FF2B5EF4-FFF2-40B4-BE49-F238E27FC236}">
                  <a16:creationId xmlns:a16="http://schemas.microsoft.com/office/drawing/2014/main" id="{0F707965-7DF4-93C7-0089-5D65626E874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5F032E-476A-EE20-308B-886241320FF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2" name="Groupe 1">
            <a:extLst>
              <a:ext uri="{FF2B5EF4-FFF2-40B4-BE49-F238E27FC236}">
                <a16:creationId xmlns:a16="http://schemas.microsoft.com/office/drawing/2014/main" id="{52AD0068-AAE4-D684-C5EA-135CA4EE6E0E}"/>
              </a:ext>
            </a:extLst>
          </p:cNvPr>
          <p:cNvGrpSpPr/>
          <p:nvPr/>
        </p:nvGrpSpPr>
        <p:grpSpPr>
          <a:xfrm>
            <a:off x="351302" y="2482731"/>
            <a:ext cx="8423940" cy="3020817"/>
            <a:chOff x="351302" y="2185283"/>
            <a:chExt cx="8423940" cy="3020817"/>
          </a:xfrm>
        </p:grpSpPr>
        <p:pic>
          <p:nvPicPr>
            <p:cNvPr id="22" name="Image 21">
              <a:extLst>
                <a:ext uri="{FF2B5EF4-FFF2-40B4-BE49-F238E27FC236}">
                  <a16:creationId xmlns:a16="http://schemas.microsoft.com/office/drawing/2014/main" id="{0F4F78B1-F8A7-291E-B40E-C8527703DAF2}"/>
                </a:ext>
              </a:extLst>
            </p:cNvPr>
            <p:cNvPicPr>
              <a:picLocks noChangeAspect="1"/>
            </p:cNvPicPr>
            <p:nvPr/>
          </p:nvPicPr>
          <p:blipFill>
            <a:blip r:embed="rId4"/>
            <a:stretch>
              <a:fillRect/>
            </a:stretch>
          </p:blipFill>
          <p:spPr>
            <a:xfrm>
              <a:off x="351302" y="3085452"/>
              <a:ext cx="3180972" cy="2120648"/>
            </a:xfrm>
            <a:prstGeom prst="rect">
              <a:avLst/>
            </a:prstGeom>
          </p:spPr>
        </p:pic>
        <p:sp>
          <p:nvSpPr>
            <p:cNvPr id="25" name="ZoneTexte 24">
              <a:extLst>
                <a:ext uri="{FF2B5EF4-FFF2-40B4-BE49-F238E27FC236}">
                  <a16:creationId xmlns:a16="http://schemas.microsoft.com/office/drawing/2014/main" id="{394A8462-4351-1368-7183-86F34336CAF3}"/>
                </a:ext>
              </a:extLst>
            </p:cNvPr>
            <p:cNvSpPr txBox="1"/>
            <p:nvPr/>
          </p:nvSpPr>
          <p:spPr>
            <a:xfrm>
              <a:off x="1379400" y="2185283"/>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sp>
          <p:nvSpPr>
            <p:cNvPr id="3" name="ZoneTexte 2">
              <a:extLst>
                <a:ext uri="{FF2B5EF4-FFF2-40B4-BE49-F238E27FC236}">
                  <a16:creationId xmlns:a16="http://schemas.microsoft.com/office/drawing/2014/main" id="{86C63AEA-3B6C-6B32-F310-3892E3B302C2}"/>
                </a:ext>
              </a:extLst>
            </p:cNvPr>
            <p:cNvSpPr txBox="1"/>
            <p:nvPr/>
          </p:nvSpPr>
          <p:spPr>
            <a:xfrm>
              <a:off x="3743703" y="3500073"/>
              <a:ext cx="5031539" cy="1554272"/>
            </a:xfrm>
            <a:prstGeom prst="rect">
              <a:avLst/>
            </a:prstGeom>
            <a:noFill/>
          </p:spPr>
          <p:txBody>
            <a:bodyPr wrap="square">
              <a:spAutoFit/>
            </a:bodyPr>
            <a:lstStyle/>
            <a:p>
              <a:pPr marL="457200" indent="-457200" defTabSz="457200">
                <a:spcAft>
                  <a:spcPts val="600"/>
                </a:spcAft>
                <a:buAutoNum type="arabicPeriod"/>
                <a:defRPr/>
              </a:pPr>
              <a:r>
                <a:rPr lang="fr-FR" sz="2000" dirty="0">
                  <a:solidFill>
                    <a:srgbClr val="5B9BD5">
                      <a:lumMod val="50000"/>
                    </a:srgbClr>
                  </a:solidFill>
                  <a:latin typeface="Dosis Medium" pitchFamily="2" charset="0"/>
                </a:rPr>
                <a:t>Qu’est-ce que tu vas faire </a:t>
              </a:r>
              <a:r>
                <a:rPr lang="fr-FR" sz="2000" b="1" dirty="0">
                  <a:solidFill>
                    <a:srgbClr val="445C80"/>
                  </a:solidFill>
                </a:rPr>
                <a:t>______</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Avec qui irez-vous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Qu’est-ce que tu auras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FontTx/>
                <a:buAutoNum type="arabicPeriod" startAt="2"/>
                <a:defRPr/>
              </a:pPr>
              <a:r>
                <a:rPr lang="fr-FR" sz="2000" dirty="0">
                  <a:solidFill>
                    <a:srgbClr val="5B9BD5">
                      <a:lumMod val="50000"/>
                    </a:srgbClr>
                  </a:solidFill>
                  <a:latin typeface="Dosis Medium" pitchFamily="2" charset="0"/>
                </a:rPr>
                <a:t>À quelle heure iras-tu </a:t>
              </a:r>
              <a:r>
                <a:rPr lang="fr-FR" sz="2000" b="1" dirty="0">
                  <a:solidFill>
                    <a:srgbClr val="445C80"/>
                  </a:solidFill>
                </a:rPr>
                <a:t>______ </a:t>
              </a:r>
              <a:r>
                <a:rPr lang="fr-FR" sz="2000" dirty="0">
                  <a:solidFill>
                    <a:srgbClr val="5B9BD5">
                      <a:lumMod val="50000"/>
                    </a:srgbClr>
                  </a:solidFill>
                  <a:latin typeface="Dosis Medium" pitchFamily="2" charset="0"/>
                </a:rPr>
                <a:t>?</a:t>
              </a:r>
            </a:p>
          </p:txBody>
        </p:sp>
      </p:grpSp>
    </p:spTree>
    <p:extLst>
      <p:ext uri="{BB962C8B-B14F-4D97-AF65-F5344CB8AC3E}">
        <p14:creationId xmlns:p14="http://schemas.microsoft.com/office/powerpoint/2010/main" val="1135744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7C0AD-46CF-0C29-D257-76F1A65C7AD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C7F64EA4-50F0-5C0F-15BA-22C5EF26A729}"/>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779452EF-0457-1B60-8EC7-6363ED8554B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A34E6FD-E261-48DA-CCA0-2CE984B2CC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8">
            <a:extLst>
              <a:ext uri="{FF2B5EF4-FFF2-40B4-BE49-F238E27FC236}">
                <a16:creationId xmlns:a16="http://schemas.microsoft.com/office/drawing/2014/main" id="{9CEA2FDC-0480-D209-8398-11BB4927E88F}"/>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13" name="Rectangle : coins arrondis 12">
            <a:extLst>
              <a:ext uri="{FF2B5EF4-FFF2-40B4-BE49-F238E27FC236}">
                <a16:creationId xmlns:a16="http://schemas.microsoft.com/office/drawing/2014/main" id="{5C3D0990-BB9A-5FC8-9EC5-C10854219A2D}"/>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4CE7D78-D1F8-00C4-6E19-DB8165A3815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83037AA4-C4FF-19B1-F647-9F390DF5B561}"/>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BB500E4-3DE5-26F7-5750-019ED6C0A29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F5DD0D88-2F85-7C63-0C23-F083645FAB7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D0C085F7-3071-DC6D-7A4D-5D720D4074C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4" name="Groupe 3">
            <a:extLst>
              <a:ext uri="{FF2B5EF4-FFF2-40B4-BE49-F238E27FC236}">
                <a16:creationId xmlns:a16="http://schemas.microsoft.com/office/drawing/2014/main" id="{2A7E2905-ECAA-3209-8637-76036C126EFA}"/>
              </a:ext>
            </a:extLst>
          </p:cNvPr>
          <p:cNvGrpSpPr/>
          <p:nvPr/>
        </p:nvGrpSpPr>
        <p:grpSpPr>
          <a:xfrm>
            <a:off x="351302" y="2482731"/>
            <a:ext cx="7413298" cy="3020817"/>
            <a:chOff x="351302" y="2185283"/>
            <a:chExt cx="7413298" cy="3020817"/>
          </a:xfrm>
        </p:grpSpPr>
        <p:pic>
          <p:nvPicPr>
            <p:cNvPr id="6" name="Image 5">
              <a:extLst>
                <a:ext uri="{FF2B5EF4-FFF2-40B4-BE49-F238E27FC236}">
                  <a16:creationId xmlns:a16="http://schemas.microsoft.com/office/drawing/2014/main" id="{23400E0A-E211-F148-EFF7-9EE62D39311B}"/>
                </a:ext>
              </a:extLst>
            </p:cNvPr>
            <p:cNvPicPr>
              <a:picLocks noChangeAspect="1"/>
            </p:cNvPicPr>
            <p:nvPr/>
          </p:nvPicPr>
          <p:blipFill>
            <a:blip r:embed="rId4"/>
            <a:stretch>
              <a:fillRect/>
            </a:stretch>
          </p:blipFill>
          <p:spPr>
            <a:xfrm>
              <a:off x="351302" y="3085452"/>
              <a:ext cx="3180972" cy="2120648"/>
            </a:xfrm>
            <a:prstGeom prst="rect">
              <a:avLst/>
            </a:prstGeom>
          </p:spPr>
        </p:pic>
        <p:sp>
          <p:nvSpPr>
            <p:cNvPr id="7" name="ZoneTexte 6">
              <a:extLst>
                <a:ext uri="{FF2B5EF4-FFF2-40B4-BE49-F238E27FC236}">
                  <a16:creationId xmlns:a16="http://schemas.microsoft.com/office/drawing/2014/main" id="{0DEA0F36-CFBA-262F-B827-7928FEC774DC}"/>
                </a:ext>
              </a:extLst>
            </p:cNvPr>
            <p:cNvSpPr txBox="1"/>
            <p:nvPr/>
          </p:nvSpPr>
          <p:spPr>
            <a:xfrm>
              <a:off x="1379400" y="2185283"/>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grpSp>
      <p:sp>
        <p:nvSpPr>
          <p:cNvPr id="2" name="ZoneTexte 1">
            <a:extLst>
              <a:ext uri="{FF2B5EF4-FFF2-40B4-BE49-F238E27FC236}">
                <a16:creationId xmlns:a16="http://schemas.microsoft.com/office/drawing/2014/main" id="{7DE468B8-2181-C829-8C5E-DA8C5577C039}"/>
              </a:ext>
            </a:extLst>
          </p:cNvPr>
          <p:cNvSpPr txBox="1"/>
          <p:nvPr/>
        </p:nvSpPr>
        <p:spPr>
          <a:xfrm>
            <a:off x="3743703" y="3797521"/>
            <a:ext cx="5031539" cy="1554272"/>
          </a:xfrm>
          <a:prstGeom prst="rect">
            <a:avLst/>
          </a:prstGeom>
          <a:noFill/>
        </p:spPr>
        <p:txBody>
          <a:bodyPr wrap="square">
            <a:spAutoFit/>
          </a:bodyPr>
          <a:lstStyle/>
          <a:p>
            <a:pPr marL="457200" indent="-457200" defTabSz="457200">
              <a:spcAft>
                <a:spcPts val="600"/>
              </a:spcAft>
              <a:buAutoNum type="arabicPeriod"/>
              <a:defRPr/>
            </a:pPr>
            <a:r>
              <a:rPr lang="fr-FR" sz="2000" dirty="0">
                <a:solidFill>
                  <a:srgbClr val="5B9BD5">
                    <a:lumMod val="50000"/>
                  </a:srgbClr>
                </a:solidFill>
                <a:latin typeface="Dosis Medium" pitchFamily="2" charset="0"/>
              </a:rPr>
              <a:t>Qu’est-ce que tu vas faire </a:t>
            </a:r>
            <a:r>
              <a:rPr lang="fr-FR" sz="2000" b="1" dirty="0">
                <a:solidFill>
                  <a:srgbClr val="445C80"/>
                </a:solidFill>
              </a:rPr>
              <a:t>______</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Avec qui irez-vous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Qu’est-ce que tu auras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FontTx/>
              <a:buAutoNum type="arabicPeriod" startAt="2"/>
              <a:defRPr/>
            </a:pPr>
            <a:r>
              <a:rPr lang="fr-FR" sz="2000" dirty="0">
                <a:solidFill>
                  <a:srgbClr val="5B9BD5">
                    <a:lumMod val="50000"/>
                  </a:srgbClr>
                </a:solidFill>
                <a:latin typeface="Dosis Medium" pitchFamily="2" charset="0"/>
              </a:rPr>
              <a:t>À quelle heure iras-tu </a:t>
            </a:r>
            <a:r>
              <a:rPr lang="fr-FR" sz="2000" b="1" dirty="0">
                <a:solidFill>
                  <a:srgbClr val="445C80"/>
                </a:solidFill>
              </a:rPr>
              <a:t>______ </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4034462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12B99-7F9E-9B7A-1891-248615323468}"/>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ED3CB10-9F6B-1BDF-5D7C-AB7563ABF48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8F61B95E-9DB1-89D6-0CF4-0230A55F3A5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Titre 8">
            <a:extLst>
              <a:ext uri="{FF2B5EF4-FFF2-40B4-BE49-F238E27FC236}">
                <a16:creationId xmlns:a16="http://schemas.microsoft.com/office/drawing/2014/main" id="{B4CE5698-9313-FA6B-2E3A-584EC5B3EAA1}"/>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sp>
        <p:nvSpPr>
          <p:cNvPr id="7" name="Rectangle : coins arrondis 6">
            <a:extLst>
              <a:ext uri="{FF2B5EF4-FFF2-40B4-BE49-F238E27FC236}">
                <a16:creationId xmlns:a16="http://schemas.microsoft.com/office/drawing/2014/main" id="{FD864D34-119E-A318-1D47-038B0F34BD4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8EC5E28-7401-E743-D3AF-5BF3618FAB4C}"/>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9" name="Rectangle : coins arrondis 18">
            <a:extLst>
              <a:ext uri="{FF2B5EF4-FFF2-40B4-BE49-F238E27FC236}">
                <a16:creationId xmlns:a16="http://schemas.microsoft.com/office/drawing/2014/main" id="{50A87A73-9A53-D900-AABF-CFE8E1B9B1CE}"/>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D1BEF29-4915-5047-61A6-D3676C8B6AA3}"/>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21" name="ZoneTexte 20">
            <a:extLst>
              <a:ext uri="{FF2B5EF4-FFF2-40B4-BE49-F238E27FC236}">
                <a16:creationId xmlns:a16="http://schemas.microsoft.com/office/drawing/2014/main" id="{1692BA01-15FF-260D-17A2-B3DBDA2805B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8" name="Groupe 7">
            <a:extLst>
              <a:ext uri="{FF2B5EF4-FFF2-40B4-BE49-F238E27FC236}">
                <a16:creationId xmlns:a16="http://schemas.microsoft.com/office/drawing/2014/main" id="{8D958007-4D1C-5299-78AD-C7DEC66DB3DD}"/>
              </a:ext>
            </a:extLst>
          </p:cNvPr>
          <p:cNvGrpSpPr/>
          <p:nvPr/>
        </p:nvGrpSpPr>
        <p:grpSpPr>
          <a:xfrm>
            <a:off x="351302" y="2482731"/>
            <a:ext cx="7413298" cy="3020817"/>
            <a:chOff x="351302" y="2185283"/>
            <a:chExt cx="7413298" cy="3020817"/>
          </a:xfrm>
        </p:grpSpPr>
        <p:pic>
          <p:nvPicPr>
            <p:cNvPr id="11" name="Image 10">
              <a:extLst>
                <a:ext uri="{FF2B5EF4-FFF2-40B4-BE49-F238E27FC236}">
                  <a16:creationId xmlns:a16="http://schemas.microsoft.com/office/drawing/2014/main" id="{0A19645D-AFC1-644E-A8C7-B274BCAB7B9F}"/>
                </a:ext>
              </a:extLst>
            </p:cNvPr>
            <p:cNvPicPr>
              <a:picLocks noChangeAspect="1"/>
            </p:cNvPicPr>
            <p:nvPr/>
          </p:nvPicPr>
          <p:blipFill>
            <a:blip r:embed="rId3"/>
            <a:stretch>
              <a:fillRect/>
            </a:stretch>
          </p:blipFill>
          <p:spPr>
            <a:xfrm>
              <a:off x="351302" y="3085452"/>
              <a:ext cx="3180972" cy="2120648"/>
            </a:xfrm>
            <a:prstGeom prst="rect">
              <a:avLst/>
            </a:prstGeom>
          </p:spPr>
        </p:pic>
        <p:sp>
          <p:nvSpPr>
            <p:cNvPr id="12" name="ZoneTexte 11">
              <a:extLst>
                <a:ext uri="{FF2B5EF4-FFF2-40B4-BE49-F238E27FC236}">
                  <a16:creationId xmlns:a16="http://schemas.microsoft.com/office/drawing/2014/main" id="{6F3B4DE2-B145-0F94-4155-FA6EC9FA80FE}"/>
                </a:ext>
              </a:extLst>
            </p:cNvPr>
            <p:cNvSpPr txBox="1"/>
            <p:nvPr/>
          </p:nvSpPr>
          <p:spPr>
            <a:xfrm>
              <a:off x="1379400" y="2185283"/>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grpSp>
      <p:sp>
        <p:nvSpPr>
          <p:cNvPr id="2" name="ZoneTexte 1">
            <a:extLst>
              <a:ext uri="{FF2B5EF4-FFF2-40B4-BE49-F238E27FC236}">
                <a16:creationId xmlns:a16="http://schemas.microsoft.com/office/drawing/2014/main" id="{13FDF374-247E-90D1-2F75-AD0410481F02}"/>
              </a:ext>
            </a:extLst>
          </p:cNvPr>
          <p:cNvSpPr txBox="1"/>
          <p:nvPr/>
        </p:nvSpPr>
        <p:spPr>
          <a:xfrm>
            <a:off x="3743703" y="3797521"/>
            <a:ext cx="5031539" cy="1554272"/>
          </a:xfrm>
          <a:prstGeom prst="rect">
            <a:avLst/>
          </a:prstGeom>
          <a:noFill/>
        </p:spPr>
        <p:txBody>
          <a:bodyPr wrap="square">
            <a:spAutoFit/>
          </a:bodyPr>
          <a:lstStyle/>
          <a:p>
            <a:pPr marL="457200" indent="-457200" defTabSz="457200">
              <a:spcAft>
                <a:spcPts val="600"/>
              </a:spcAft>
              <a:buAutoNum type="arabicPeriod"/>
              <a:defRPr/>
            </a:pPr>
            <a:r>
              <a:rPr lang="fr-FR" sz="2000" dirty="0">
                <a:solidFill>
                  <a:srgbClr val="5B9BD5">
                    <a:lumMod val="50000"/>
                  </a:srgbClr>
                </a:solidFill>
                <a:latin typeface="Dosis Medium" pitchFamily="2" charset="0"/>
              </a:rPr>
              <a:t>Qu’est-ce que tu vas faire </a:t>
            </a:r>
            <a:r>
              <a:rPr lang="fr-FR" sz="2000" b="1" dirty="0">
                <a:solidFill>
                  <a:srgbClr val="445C80"/>
                </a:solidFill>
              </a:rPr>
              <a:t>______</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Avec qui irez-vous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Qu’est-ce que tu auras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FontTx/>
              <a:buAutoNum type="arabicPeriod" startAt="2"/>
              <a:defRPr/>
            </a:pPr>
            <a:r>
              <a:rPr lang="fr-FR" sz="2000" dirty="0">
                <a:solidFill>
                  <a:srgbClr val="5B9BD5">
                    <a:lumMod val="50000"/>
                  </a:srgbClr>
                </a:solidFill>
                <a:latin typeface="Dosis Medium" pitchFamily="2" charset="0"/>
              </a:rPr>
              <a:t>À quelle heure iras-tu </a:t>
            </a:r>
            <a:r>
              <a:rPr lang="fr-FR" sz="2000" b="1" dirty="0">
                <a:solidFill>
                  <a:srgbClr val="445C80"/>
                </a:solidFill>
              </a:rPr>
              <a:t>______ </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1152843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8" name="Groupe 7">
            <a:extLst>
              <a:ext uri="{FF2B5EF4-FFF2-40B4-BE49-F238E27FC236}">
                <a16:creationId xmlns:a16="http://schemas.microsoft.com/office/drawing/2014/main" id="{F8101D06-C9BD-61D1-43DE-E24671465688}"/>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222056-859C-A805-976C-60F4994841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150E6A0-24C2-DA6B-CF38-CB3D1B280D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4"/>
          <a:stretch>
            <a:fillRect/>
          </a:stretch>
        </p:blipFill>
        <p:spPr>
          <a:xfrm flipH="1">
            <a:off x="508459" y="2456651"/>
            <a:ext cx="3281067" cy="2187378"/>
          </a:xfrm>
          <a:prstGeom prst="rect">
            <a:avLst/>
          </a:prstGeom>
        </p:spPr>
      </p:pic>
      <p:sp>
        <p:nvSpPr>
          <p:cNvPr id="3" name="ZoneTexte 2">
            <a:extLst>
              <a:ext uri="{FF2B5EF4-FFF2-40B4-BE49-F238E27FC236}">
                <a16:creationId xmlns:a16="http://schemas.microsoft.com/office/drawing/2014/main" id="{D425ECE2-35EF-A27E-64EB-A4B96C35AE41}"/>
              </a:ext>
            </a:extLst>
          </p:cNvPr>
          <p:cNvSpPr txBox="1"/>
          <p:nvPr/>
        </p:nvSpPr>
        <p:spPr>
          <a:xfrm>
            <a:off x="3789526" y="2651864"/>
            <a:ext cx="5031539" cy="1554272"/>
          </a:xfrm>
          <a:prstGeom prst="rect">
            <a:avLst/>
          </a:prstGeom>
          <a:noFill/>
        </p:spPr>
        <p:txBody>
          <a:bodyPr wrap="square">
            <a:spAutoFit/>
          </a:bodyPr>
          <a:lstStyle/>
          <a:p>
            <a:pPr marL="457200" indent="-457200" defTabSz="457200">
              <a:spcAft>
                <a:spcPts val="600"/>
              </a:spcAft>
              <a:buAutoNum type="arabicPeriod"/>
              <a:defRPr/>
            </a:pPr>
            <a:r>
              <a:rPr lang="fr-FR" sz="2000" dirty="0">
                <a:solidFill>
                  <a:srgbClr val="5B9BD5">
                    <a:lumMod val="50000"/>
                  </a:srgbClr>
                </a:solidFill>
                <a:latin typeface="Dosis Medium" pitchFamily="2" charset="0"/>
              </a:rPr>
              <a:t>Qu’est-ce que tu vas faire </a:t>
            </a:r>
            <a:r>
              <a:rPr lang="fr-FR" sz="2000" b="1" dirty="0">
                <a:solidFill>
                  <a:srgbClr val="445C80"/>
                </a:solidFill>
              </a:rPr>
              <a:t>______</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Avec qui irez-vous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AutoNum type="arabicPeriod" startAt="2"/>
              <a:defRPr/>
            </a:pPr>
            <a:r>
              <a:rPr lang="fr-FR" sz="2000" dirty="0">
                <a:solidFill>
                  <a:srgbClr val="5B9BD5">
                    <a:lumMod val="50000"/>
                  </a:srgbClr>
                </a:solidFill>
                <a:latin typeface="Dosis Medium" pitchFamily="2" charset="0"/>
              </a:rPr>
              <a:t>Qu’est-ce que tu auras </a:t>
            </a:r>
            <a:r>
              <a:rPr lang="fr-FR" sz="2000" b="1" dirty="0">
                <a:solidFill>
                  <a:srgbClr val="445C80"/>
                </a:solidFill>
              </a:rPr>
              <a:t>______ </a:t>
            </a:r>
            <a:r>
              <a:rPr lang="fr-FR" sz="2000" dirty="0">
                <a:solidFill>
                  <a:srgbClr val="5B9BD5">
                    <a:lumMod val="50000"/>
                  </a:srgbClr>
                </a:solidFill>
                <a:latin typeface="Dosis Medium" pitchFamily="2" charset="0"/>
              </a:rPr>
              <a:t>?</a:t>
            </a:r>
          </a:p>
          <a:p>
            <a:pPr marL="457200" indent="-457200" defTabSz="457200">
              <a:spcAft>
                <a:spcPts val="600"/>
              </a:spcAft>
              <a:buFontTx/>
              <a:buAutoNum type="arabicPeriod" startAt="2"/>
              <a:defRPr/>
            </a:pPr>
            <a:r>
              <a:rPr lang="fr-FR" sz="2000" dirty="0">
                <a:solidFill>
                  <a:srgbClr val="5B9BD5">
                    <a:lumMod val="50000"/>
                  </a:srgbClr>
                </a:solidFill>
                <a:latin typeface="Dosis Medium" pitchFamily="2" charset="0"/>
              </a:rPr>
              <a:t>À quelle heure iras-tu </a:t>
            </a:r>
            <a:r>
              <a:rPr lang="fr-FR" sz="2000" b="1" dirty="0">
                <a:solidFill>
                  <a:srgbClr val="445C80"/>
                </a:solidFill>
              </a:rPr>
              <a:t>______ </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1171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47E3D76B-A925-CD05-952E-EC1567C2B3B3}"/>
              </a:ext>
            </a:extLst>
          </p:cNvPr>
          <p:cNvPicPr>
            <a:picLocks noChangeAspect="1"/>
          </p:cNvPicPr>
          <p:nvPr/>
        </p:nvPicPr>
        <p:blipFill>
          <a:blip r:embed="rId2"/>
          <a:srcRect l="1542" t="8381" r="3284" b="18195"/>
          <a:stretch>
            <a:fillRect/>
          </a:stretch>
        </p:blipFill>
        <p:spPr>
          <a:xfrm>
            <a:off x="1496727" y="3639293"/>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Dialogue reprenant les actes de parole enseignés.</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046" y="1985887"/>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4</a:t>
            </a:r>
            <a:r>
              <a:rPr lang="fr-MA" sz="3600" dirty="0"/>
              <a:t> </a:t>
            </a:r>
          </a:p>
        </p:txBody>
      </p:sp>
      <p:grpSp>
        <p:nvGrpSpPr>
          <p:cNvPr id="2" name="Groupe 1">
            <a:extLst>
              <a:ext uri="{FF2B5EF4-FFF2-40B4-BE49-F238E27FC236}">
                <a16:creationId xmlns:a16="http://schemas.microsoft.com/office/drawing/2014/main" id="{AF19515A-B2C0-72F6-EE67-1403C4F2A0AC}"/>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08CDB3E6-79E7-FC7D-5414-7C93ABBA48F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D892528-B9D7-ABDA-3DAC-0D20ECD0547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2D94659-EC1E-8AF8-8A4F-2D34654C3B18}"/>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EAD0B4-3A1D-DA25-9EDA-03A493489BF6}"/>
              </a:ext>
            </a:extLst>
          </p:cNvPr>
          <p:cNvSpPr>
            <a:spLocks noGrp="1"/>
          </p:cNvSpPr>
          <p:nvPr>
            <p:ph type="title"/>
          </p:nvPr>
        </p:nvSpPr>
        <p:spPr>
          <a:xfrm>
            <a:off x="1725050" y="777795"/>
            <a:ext cx="6840000" cy="612000"/>
          </a:xfrm>
        </p:spPr>
        <p:txBody>
          <a:bodyPr/>
          <a:lstStyle/>
          <a:p>
            <a:r>
              <a:rPr lang="fr-FR" dirty="0">
                <a:solidFill>
                  <a:schemeClr val="tx1">
                    <a:lumMod val="65000"/>
                    <a:lumOff val="35000"/>
                  </a:schemeClr>
                </a:solidFill>
                <a:latin typeface="Dosis Medium" pitchFamily="2" charset="0"/>
              </a:rPr>
              <a:t>Maintenant, on va faire de la lecture. </a:t>
            </a:r>
            <a:endParaRPr lang="fr-FR" dirty="0">
              <a:latin typeface="Dosis Medium" pitchFamily="2" charset="0"/>
            </a:endParaRPr>
          </a:p>
        </p:txBody>
      </p:sp>
      <p:grpSp>
        <p:nvGrpSpPr>
          <p:cNvPr id="3" name="Groupe 2">
            <a:extLst>
              <a:ext uri="{FF2B5EF4-FFF2-40B4-BE49-F238E27FC236}">
                <a16:creationId xmlns:a16="http://schemas.microsoft.com/office/drawing/2014/main" id="{A9A22F12-4906-2BC9-187A-D571A25EDDEF}"/>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9B6935A-EB7A-50D7-D814-9E9DF1ABB16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B2EA27-86E2-1784-7843-98C88EB861B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CB2E9222-73F3-C9E8-5F61-7F6189D3DF3A}"/>
              </a:ext>
            </a:extLst>
          </p:cNvPr>
          <p:cNvPicPr>
            <a:picLocks noChangeAspect="1"/>
          </p:cNvPicPr>
          <p:nvPr/>
        </p:nvPicPr>
        <p:blipFill>
          <a:blip r:embed="rId4"/>
          <a:stretch>
            <a:fillRect/>
          </a:stretch>
        </p:blipFill>
        <p:spPr>
          <a:xfrm>
            <a:off x="2613419" y="2405966"/>
            <a:ext cx="3917162" cy="2616172"/>
          </a:xfrm>
          <a:prstGeom prst="rect">
            <a:avLst/>
          </a:prstGeom>
        </p:spPr>
      </p:pic>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2173C-C338-B285-83B2-2DD104BF03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8E558E-EBD6-E804-C076-4DED6849EFC9}"/>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C’est le mot : </a:t>
            </a:r>
            <a:r>
              <a:rPr lang="fr-FR" sz="1800" dirty="0">
                <a:solidFill>
                  <a:schemeClr val="tx1">
                    <a:lumMod val="65000"/>
                    <a:lumOff val="35000"/>
                  </a:schemeClr>
                </a:solidFill>
                <a:latin typeface="Dosis Medium" pitchFamily="2" charset="0"/>
              </a:rPr>
              <a:t>aussi.</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On va l’épeler  : a–u–s–s–i. </a:t>
            </a:r>
          </a:p>
        </p:txBody>
      </p:sp>
      <p:grpSp>
        <p:nvGrpSpPr>
          <p:cNvPr id="8" name="Groupe 7">
            <a:extLst>
              <a:ext uri="{FF2B5EF4-FFF2-40B4-BE49-F238E27FC236}">
                <a16:creationId xmlns:a16="http://schemas.microsoft.com/office/drawing/2014/main" id="{13F8FBC4-D982-9B78-F6CC-0EDE044B167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A138E780-FFB3-76DE-81F6-9C06FFC5597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3A045-70A2-351E-C386-E58EB5A363C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1A89456-6875-211E-CEF4-A65D5AE6E9F6}"/>
              </a:ext>
            </a:extLst>
          </p:cNvPr>
          <p:cNvSpPr txBox="1"/>
          <p:nvPr/>
        </p:nvSpPr>
        <p:spPr>
          <a:xfrm>
            <a:off x="1205419" y="3002221"/>
            <a:ext cx="6733161" cy="1203215"/>
          </a:xfrm>
          <a:prstGeom prst="rect">
            <a:avLst/>
          </a:prstGeom>
          <a:noFill/>
        </p:spPr>
        <p:txBody>
          <a:bodyPr wrap="square" lIns="91440" tIns="45720" rIns="91440" bIns="45720" anchor="t">
            <a:spAutoFit/>
          </a:bodyPr>
          <a:lstStyle/>
          <a:p>
            <a:pPr algn="ctr" defTabSz="457200">
              <a:lnSpc>
                <a:spcPct val="150000"/>
              </a:lnSpc>
              <a:defRPr/>
            </a:pPr>
            <a:r>
              <a:rPr lang="fr-FR" sz="5500" b="1" kern="0" spc="300" dirty="0">
                <a:solidFill>
                  <a:srgbClr val="424D7B"/>
                </a:solidFill>
                <a:latin typeface="Dosis SemiBold" pitchFamily="2" charset="0"/>
              </a:rPr>
              <a:t>aussi</a:t>
            </a:r>
          </a:p>
        </p:txBody>
      </p:sp>
    </p:spTree>
    <p:extLst>
      <p:ext uri="{BB962C8B-B14F-4D97-AF65-F5344CB8AC3E}">
        <p14:creationId xmlns:p14="http://schemas.microsoft.com/office/powerpoint/2010/main" val="3266231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1B07A5-2912-5F41-AA9D-CEB59FA21070}"/>
              </a:ext>
            </a:extLst>
          </p:cNvPr>
          <p:cNvSpPr>
            <a:spLocks noGrp="1"/>
          </p:cNvSpPr>
          <p:nvPr>
            <p:ph type="title"/>
          </p:nvPr>
        </p:nvSpPr>
        <p:spPr/>
        <p:txBody>
          <a:bodyPr>
            <a:normAutofit/>
          </a:bodyPr>
          <a:lstStyle/>
          <a:p>
            <a:r>
              <a:rPr lang="fr-FR" dirty="0">
                <a:solidFill>
                  <a:schemeClr val="tx1">
                    <a:lumMod val="65000"/>
                    <a:lumOff val="35000"/>
                  </a:schemeClr>
                </a:solidFill>
              </a:rPr>
              <a:t>C’est le mot : comme. </a:t>
            </a:r>
            <a:br>
              <a:rPr lang="fr-FR" dirty="0">
                <a:solidFill>
                  <a:schemeClr val="tx1">
                    <a:lumMod val="65000"/>
                    <a:lumOff val="35000"/>
                  </a:schemeClr>
                </a:solidFill>
              </a:rPr>
            </a:br>
            <a:r>
              <a:rPr lang="fr-FR" dirty="0">
                <a:solidFill>
                  <a:schemeClr val="tx1">
                    <a:lumMod val="65000"/>
                    <a:lumOff val="35000"/>
                  </a:schemeClr>
                </a:solidFill>
                <a:latin typeface="Dosis Medium" pitchFamily="2" charset="0"/>
              </a:rPr>
              <a:t>On va l’épeler : c–o–m–m–e. </a:t>
            </a:r>
            <a:endParaRPr lang="fr-FR" dirty="0">
              <a:solidFill>
                <a:schemeClr val="tx1">
                  <a:lumMod val="65000"/>
                  <a:lumOff val="35000"/>
                </a:schemeClr>
              </a:solidFill>
            </a:endParaRPr>
          </a:p>
        </p:txBody>
      </p:sp>
      <p:sp>
        <p:nvSpPr>
          <p:cNvPr id="3" name="ZoneTexte 2">
            <a:extLst>
              <a:ext uri="{FF2B5EF4-FFF2-40B4-BE49-F238E27FC236}">
                <a16:creationId xmlns:a16="http://schemas.microsoft.com/office/drawing/2014/main" id="{2A23C9E7-70D0-6207-F16D-FD23E22DAD47}"/>
              </a:ext>
            </a:extLst>
          </p:cNvPr>
          <p:cNvSpPr txBox="1"/>
          <p:nvPr/>
        </p:nvSpPr>
        <p:spPr>
          <a:xfrm>
            <a:off x="2970442" y="2882087"/>
            <a:ext cx="3013285" cy="1224887"/>
          </a:xfrm>
          <a:prstGeom prst="rect">
            <a:avLst/>
          </a:prstGeom>
          <a:noFill/>
        </p:spPr>
        <p:txBody>
          <a:bodyPr wrap="square" lIns="91440" tIns="45720" rIns="91440" bIns="45720" anchor="t">
            <a:spAutoFit/>
          </a:bodyPr>
          <a:lstStyle/>
          <a:p>
            <a:pPr marL="0" marR="0" lvl="0" indent="0" algn="ctr" defTabSz="457200">
              <a:lnSpc>
                <a:spcPct val="150000"/>
              </a:lnSpc>
              <a:spcBef>
                <a:spcPts val="0"/>
              </a:spcBef>
              <a:spcAft>
                <a:spcPts val="0"/>
              </a:spcAft>
              <a:buNone/>
              <a:tabLst/>
              <a:defRPr/>
            </a:pPr>
            <a:r>
              <a:rPr lang="fr-FR" sz="5500" b="1" kern="0" dirty="0">
                <a:solidFill>
                  <a:schemeClr val="accent5">
                    <a:lumMod val="50000"/>
                  </a:schemeClr>
                </a:solidFill>
                <a:latin typeface="Dosis SemiBold" pitchFamily="2" charset="0"/>
              </a:rPr>
              <a:t>comme</a:t>
            </a:r>
            <a:endParaRPr lang="fr-FR" sz="5500" dirty="0">
              <a:latin typeface="Dosis SemiBold" pitchFamily="2" charset="0"/>
            </a:endParaRPr>
          </a:p>
        </p:txBody>
      </p:sp>
      <p:grpSp>
        <p:nvGrpSpPr>
          <p:cNvPr id="9" name="Groupe 8">
            <a:extLst>
              <a:ext uri="{FF2B5EF4-FFF2-40B4-BE49-F238E27FC236}">
                <a16:creationId xmlns:a16="http://schemas.microsoft.com/office/drawing/2014/main" id="{D4005F7B-A550-2D16-0EDB-C0B9C9E2F89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0C1D68BF-FE28-B583-0D17-11C8A3F092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7621D3C-E11D-850A-B2BB-1103BF81B02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82981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1E4E1-5BBA-9D54-8AD4-36D43A0158CC}"/>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9A0D0CF-C51F-B8A2-CBD3-CCB95CE3CC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 </a:t>
            </a:r>
          </a:p>
        </p:txBody>
      </p:sp>
      <p:sp>
        <p:nvSpPr>
          <p:cNvPr id="10" name="ZoneTexte 9">
            <a:extLst>
              <a:ext uri="{FF2B5EF4-FFF2-40B4-BE49-F238E27FC236}">
                <a16:creationId xmlns:a16="http://schemas.microsoft.com/office/drawing/2014/main" id="{FC4868EA-0FE7-5DF9-6AD9-EFB922036602}"/>
              </a:ext>
            </a:extLst>
          </p:cNvPr>
          <p:cNvSpPr txBox="1"/>
          <p:nvPr/>
        </p:nvSpPr>
        <p:spPr>
          <a:xfrm>
            <a:off x="2523648" y="2898085"/>
            <a:ext cx="4719989" cy="1061829"/>
          </a:xfrm>
          <a:prstGeom prst="rect">
            <a:avLst/>
          </a:prstGeom>
          <a:noFill/>
        </p:spPr>
        <p:txBody>
          <a:bodyPr wrap="square" lIns="91440" tIns="45720" rIns="91440" bIns="45720" anchor="t">
            <a:spAutoFit/>
          </a:bodyPr>
          <a:lstStyle/>
          <a:p>
            <a:pPr defTabSz="457200">
              <a:lnSpc>
                <a:spcPct val="150000"/>
              </a:lnSpc>
              <a:defRPr/>
            </a:pPr>
            <a:r>
              <a:rPr lang="fr-FR" sz="4800" b="1" kern="0" spc="300" dirty="0">
                <a:solidFill>
                  <a:srgbClr val="424D7B"/>
                </a:solidFill>
                <a:latin typeface="Dosis SemiBold" pitchFamily="2" charset="0"/>
              </a:rPr>
              <a:t>aussi       comme</a:t>
            </a:r>
            <a:endParaRPr lang="fr-FR" sz="4800" dirty="0">
              <a:solidFill>
                <a:srgbClr val="424D7B"/>
              </a:solidFill>
              <a:latin typeface="Dosis SemiBold"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61B3B8-BD67-878C-5244-049A3E74F64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750492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lire ensemble ce texte du livret page 120. On va le découper en 3 parties. Après, vous allez le lire tout seuls. </a:t>
            </a:r>
          </a:p>
        </p:txBody>
      </p:sp>
      <p:grpSp>
        <p:nvGrpSpPr>
          <p:cNvPr id="8" name="Groupe 7">
            <a:extLst>
              <a:ext uri="{FF2B5EF4-FFF2-40B4-BE49-F238E27FC236}">
                <a16:creationId xmlns:a16="http://schemas.microsoft.com/office/drawing/2014/main" id="{07A700DC-CE44-0EE5-22E4-F26919A07393}"/>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FBD98166-1126-BEED-CF93-474B7F31CB5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76FF7AE-DCA9-27DC-06DA-225AC26D511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71C68F76-3F01-B964-DEBD-995521859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5474" y="1624585"/>
            <a:ext cx="3108307" cy="4767711"/>
          </a:xfrm>
          <a:prstGeom prst="rect">
            <a:avLst/>
          </a:prstGeom>
        </p:spPr>
      </p:pic>
      <p:sp>
        <p:nvSpPr>
          <p:cNvPr id="4" name="Rectangle : coins arrondis 3">
            <a:extLst>
              <a:ext uri="{FF2B5EF4-FFF2-40B4-BE49-F238E27FC236}">
                <a16:creationId xmlns:a16="http://schemas.microsoft.com/office/drawing/2014/main" id="{AFC9B0AF-9701-66BF-E829-C6D240EC3AFF}"/>
              </a:ext>
            </a:extLst>
          </p:cNvPr>
          <p:cNvSpPr/>
          <p:nvPr/>
        </p:nvSpPr>
        <p:spPr>
          <a:xfrm>
            <a:off x="3415349" y="2404011"/>
            <a:ext cx="2675349" cy="13156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878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6515949-D048-873A-9629-7931FF67F818}"/>
              </a:ext>
            </a:extLst>
          </p:cNvPr>
          <p:cNvSpPr>
            <a:spLocks noGrp="1"/>
          </p:cNvSpPr>
          <p:nvPr>
            <p:ph type="title"/>
          </p:nvPr>
        </p:nvSpPr>
        <p:spPr>
          <a:xfrm>
            <a:off x="1556897" y="757273"/>
            <a:ext cx="7273238" cy="612000"/>
          </a:xfrm>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6"/>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A2F3A26C-2B33-0EDC-84B5-4BD87EEFF962}"/>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FA020592-1F85-4D20-4641-DFD62CC55E8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C97878-8AA6-43EA-E199-5DBECA866B3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CD5C0E00-5332-AC42-DE6B-FA141403C508}"/>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CFAC4C15-1371-9574-A749-5F16EFB93F2C}"/>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8829B58D-22DE-66BD-69E4-1ACE1ED534C1}"/>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46EB04F3-CB5A-99DC-9ACD-AF107FD70AC8}"/>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Rectangle : coins arrondis 2">
            <a:extLst>
              <a:ext uri="{FF2B5EF4-FFF2-40B4-BE49-F238E27FC236}">
                <a16:creationId xmlns:a16="http://schemas.microsoft.com/office/drawing/2014/main" id="{5641429C-BED7-630B-3CB6-647CEAA3A4B0}"/>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71CC2BAD-2E25-9B2F-9E59-4EB8D5E391F8}"/>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0278621B-FA5D-700F-171F-4AA006777D36}"/>
              </a:ext>
            </a:extLst>
          </p:cNvPr>
          <p:cNvSpPr txBox="1"/>
          <p:nvPr/>
        </p:nvSpPr>
        <p:spPr>
          <a:xfrm>
            <a:off x="496221" y="2335213"/>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J’irai à l’école à deux heures et demie et je porterai le maillot de mon équipe. </a:t>
            </a:r>
          </a:p>
        </p:txBody>
      </p:sp>
    </p:spTree>
    <p:extLst>
      <p:ext uri="{BB962C8B-B14F-4D97-AF65-F5344CB8AC3E}">
        <p14:creationId xmlns:p14="http://schemas.microsoft.com/office/powerpoint/2010/main" val="1954519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3A379-66C0-DFA1-4EE9-2501AB3BD6A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D1DF1F1-47B7-1BF7-0C85-191AA1000A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9BDC69FE-862D-9C95-275B-F8805CB28275}"/>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A8DBBD97-E479-5F4A-6C6D-4A3A2D2708B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E37D2A60-EF7F-75A4-8B9D-ABA58871F6C6}"/>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B526409A-8EA8-5934-EDAB-951A4E2D18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5" name="Rectangle : coins arrondis 4">
            <a:extLst>
              <a:ext uri="{FF2B5EF4-FFF2-40B4-BE49-F238E27FC236}">
                <a16:creationId xmlns:a16="http://schemas.microsoft.com/office/drawing/2014/main" id="{5AE0DFAC-4560-AE48-FDDA-AE012A8FE363}"/>
              </a:ext>
            </a:extLst>
          </p:cNvPr>
          <p:cNvSpPr/>
          <p:nvPr/>
        </p:nvSpPr>
        <p:spPr>
          <a:xfrm>
            <a:off x="2127111" y="162324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9CDFDC80-222F-E2E6-E4C5-FE3E9A9AA122}"/>
              </a:ext>
            </a:extLst>
          </p:cNvPr>
          <p:cNvSpPr/>
          <p:nvPr/>
        </p:nvSpPr>
        <p:spPr>
          <a:xfrm>
            <a:off x="3747971" y="1638999"/>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162F2827-B468-EC53-9541-E66C9F1885D3}"/>
              </a:ext>
            </a:extLst>
          </p:cNvPr>
          <p:cNvSpPr txBox="1"/>
          <p:nvPr/>
        </p:nvSpPr>
        <p:spPr>
          <a:xfrm>
            <a:off x="3811852" y="160546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19" name="ZoneTexte 18">
            <a:extLst>
              <a:ext uri="{FF2B5EF4-FFF2-40B4-BE49-F238E27FC236}">
                <a16:creationId xmlns:a16="http://schemas.microsoft.com/office/drawing/2014/main" id="{7BC8CD87-CD10-A4B4-5C0D-7ABC53A4E6AB}"/>
              </a:ext>
            </a:extLst>
          </p:cNvPr>
          <p:cNvSpPr txBox="1"/>
          <p:nvPr/>
        </p:nvSpPr>
        <p:spPr>
          <a:xfrm>
            <a:off x="218079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0" name="Rectangle : coins arrondis 19">
            <a:extLst>
              <a:ext uri="{FF2B5EF4-FFF2-40B4-BE49-F238E27FC236}">
                <a16:creationId xmlns:a16="http://schemas.microsoft.com/office/drawing/2014/main" id="{5432DDDA-62C2-0B9C-B559-074E163E9DB2}"/>
              </a:ext>
            </a:extLst>
          </p:cNvPr>
          <p:cNvSpPr/>
          <p:nvPr/>
        </p:nvSpPr>
        <p:spPr>
          <a:xfrm>
            <a:off x="5605137" y="1620781"/>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FC173B27-299E-5E88-F8C9-1D60ECC331DB}"/>
              </a:ext>
            </a:extLst>
          </p:cNvPr>
          <p:cNvSpPr txBox="1"/>
          <p:nvPr/>
        </p:nvSpPr>
        <p:spPr>
          <a:xfrm>
            <a:off x="566267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FR_N4_P5_SEM2_S4 (Karaoké) V1">
            <a:hlinkClick r:id="" action="ppaction://media"/>
            <a:extLst>
              <a:ext uri="{FF2B5EF4-FFF2-40B4-BE49-F238E27FC236}">
                <a16:creationId xmlns:a16="http://schemas.microsoft.com/office/drawing/2014/main" id="{30392E31-0532-EDF8-7D35-261B0621C63E}"/>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962107" y="2087368"/>
            <a:ext cx="7073123" cy="3978632"/>
          </a:xfrm>
          <a:prstGeom prst="rect">
            <a:avLst/>
          </a:prstGeom>
        </p:spPr>
      </p:pic>
    </p:spTree>
    <p:extLst>
      <p:ext uri="{BB962C8B-B14F-4D97-AF65-F5344CB8AC3E}">
        <p14:creationId xmlns:p14="http://schemas.microsoft.com/office/powerpoint/2010/main" val="2668411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08" fill="hold"/>
                                        <p:tgtEl>
                                          <p:spTgt spid="3"/>
                                        </p:tgtEl>
                                      </p:cBhvr>
                                    </p:cmd>
                                  </p:childTnLst>
                                </p:cTn>
                              </p:par>
                            </p:childTnLst>
                          </p:cTn>
                        </p:par>
                        <p:par>
                          <p:cTn id="7" fill="hold">
                            <p:stCondLst>
                              <p:cond delay="23808"/>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6708-D657-39EE-3039-F3C43CF898D3}"/>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766B6BA7-8C49-D5A1-0CBA-8960EC5F0F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86B3979-9F9B-ED96-4E0B-9F80997145D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86B3979-9F9B-ED96-4E0B-9F80997145D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68533D4-0F78-AE29-7881-9087696CE5A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68533D4-0F78-AE29-7881-9087696CE5AF}"/>
                  </a:ext>
                </a:extLst>
              </p:cNvPr>
              <p:cNvPicPr/>
              <p:nvPr/>
            </p:nvPicPr>
            <p:blipFill>
              <a:blip r:embed="rId5"/>
              <a:stretch>
                <a:fillRect/>
              </a:stretch>
            </p:blipFill>
            <p:spPr>
              <a:xfrm>
                <a:off x="1593492" y="833185"/>
                <a:ext cx="26730" cy="23400"/>
              </a:xfrm>
              <a:prstGeom prst="rect">
                <a:avLst/>
              </a:prstGeom>
            </p:spPr>
          </p:pic>
        </mc:Fallback>
      </mc:AlternateContent>
      <p:pic>
        <p:nvPicPr>
          <p:cNvPr id="20"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A0B786-4B78-1AA2-3BCB-2E047B72709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3" name="Rectangle : coins arrondis 12">
            <a:extLst>
              <a:ext uri="{FF2B5EF4-FFF2-40B4-BE49-F238E27FC236}">
                <a16:creationId xmlns:a16="http://schemas.microsoft.com/office/drawing/2014/main" id="{202B1BB1-CD98-F350-2A8C-634CA86BF027}"/>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7D39A25C-5C30-49F2-F056-17C43DE092F6}"/>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93F7CCDD-BD9F-5B9C-A148-E79CB9D8F459}"/>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ZoneTexte 15">
            <a:extLst>
              <a:ext uri="{FF2B5EF4-FFF2-40B4-BE49-F238E27FC236}">
                <a16:creationId xmlns:a16="http://schemas.microsoft.com/office/drawing/2014/main" id="{7B849631-1693-0863-B396-B7767DBE22DF}"/>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7" name="Rectangle : coins arrondis 16">
            <a:extLst>
              <a:ext uri="{FF2B5EF4-FFF2-40B4-BE49-F238E27FC236}">
                <a16:creationId xmlns:a16="http://schemas.microsoft.com/office/drawing/2014/main" id="{92B8B90B-C6CB-1C9F-8E08-6517653918B6}"/>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0BA4A1F7-4C61-839C-DD01-ACD1C0689953}"/>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90C08DF5-B784-AA5D-381B-742F38ED2001}"/>
              </a:ext>
            </a:extLst>
          </p:cNvPr>
          <p:cNvSpPr txBox="1"/>
          <p:nvPr/>
        </p:nvSpPr>
        <p:spPr>
          <a:xfrm>
            <a:off x="496221" y="2427545"/>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J’irai à l’école à deux heures et demie et je porterai le maillot de mon équipe. </a:t>
            </a:r>
          </a:p>
        </p:txBody>
      </p:sp>
    </p:spTree>
    <p:extLst>
      <p:ext uri="{BB962C8B-B14F-4D97-AF65-F5344CB8AC3E}">
        <p14:creationId xmlns:p14="http://schemas.microsoft.com/office/powerpoint/2010/main" val="303464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B5D1-B0BC-95CC-AEE2-4E37CADAFE29}"/>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A1AEA4C4-88AA-A130-4757-91C6FC9FF81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22C5969D-CE6C-5DAD-3B88-A643F0C3B8A4}"/>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F78381B-3CFD-F004-CA6B-1D69B86ECF10}"/>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BC75D0F8-E6F1-770C-BC8F-8D7E424E2A94}"/>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23EC420F-B71C-2CFF-71EE-BB31EC9F2AA5}"/>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1A4EDD-0FC6-6E89-89B8-441B04B7A2C1}"/>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98786B33-323D-9548-9030-FA6F19BCA89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19F203A2-5438-AFB9-6AE6-37FA0527EE9A}"/>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2816BCD6-20EA-933F-00D1-27DD73D75F78}"/>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B5711F3C-FE97-A2D7-327A-8B618AA7DA9F}"/>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771FAACD-41C4-1769-EAAE-5EC0472947CB}"/>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43973DF-2641-144A-4902-F895C87F09A6}"/>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269980AF-B276-3A46-2CE4-5ADE39FADC69}"/>
              </a:ext>
            </a:extLst>
          </p:cNvPr>
          <p:cNvSpPr txBox="1"/>
          <p:nvPr/>
        </p:nvSpPr>
        <p:spPr>
          <a:xfrm>
            <a:off x="978989" y="2673409"/>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Il y aura beaucoup de bruit, de rires et de joie.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2731733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3C14-5B15-D039-02BC-13A23C545348}"/>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50C7D6B-F6BF-F33A-5E96-C2B4E97DA87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2AA200BB-00DA-ADF8-B09F-5389CE073A03}"/>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E4F42EA-1E34-3F46-5697-07ED631E358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675BE47-DDBE-AE02-576C-5314FE28E868}"/>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83B47E95-676A-A18A-31F3-0F45F65457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5" name="Rectangle : coins arrondis 4">
            <a:extLst>
              <a:ext uri="{FF2B5EF4-FFF2-40B4-BE49-F238E27FC236}">
                <a16:creationId xmlns:a16="http://schemas.microsoft.com/office/drawing/2014/main" id="{277C6DFA-8E2C-7226-A00E-C076827ABD78}"/>
              </a:ext>
            </a:extLst>
          </p:cNvPr>
          <p:cNvSpPr/>
          <p:nvPr/>
        </p:nvSpPr>
        <p:spPr>
          <a:xfrm>
            <a:off x="4090810" y="1617991"/>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84EA3B36-0E24-FCB2-6F4C-07D04FC6205B}"/>
              </a:ext>
            </a:extLst>
          </p:cNvPr>
          <p:cNvSpPr/>
          <p:nvPr/>
        </p:nvSpPr>
        <p:spPr>
          <a:xfrm>
            <a:off x="2560327" y="1631232"/>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E27FAA41-0D23-D7AA-2050-7B5C3985A7A4}"/>
              </a:ext>
            </a:extLst>
          </p:cNvPr>
          <p:cNvSpPr txBox="1"/>
          <p:nvPr/>
        </p:nvSpPr>
        <p:spPr>
          <a:xfrm>
            <a:off x="2617862" y="157376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9" name="ZoneTexte 18">
            <a:extLst>
              <a:ext uri="{FF2B5EF4-FFF2-40B4-BE49-F238E27FC236}">
                <a16:creationId xmlns:a16="http://schemas.microsoft.com/office/drawing/2014/main" id="{284F1E1E-5BCE-00AD-B7FE-8EEF32AE9019}"/>
              </a:ext>
            </a:extLst>
          </p:cNvPr>
          <p:cNvSpPr txBox="1"/>
          <p:nvPr/>
        </p:nvSpPr>
        <p:spPr>
          <a:xfrm>
            <a:off x="4189724" y="158434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434DF8F8-84CE-1C0C-0E10-2A2A86496CD4}"/>
              </a:ext>
            </a:extLst>
          </p:cNvPr>
          <p:cNvSpPr/>
          <p:nvPr/>
        </p:nvSpPr>
        <p:spPr>
          <a:xfrm>
            <a:off x="5605137" y="1620781"/>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75E99D0F-49FC-D1C2-E6F8-B38C809EF99B}"/>
              </a:ext>
            </a:extLst>
          </p:cNvPr>
          <p:cNvSpPr txBox="1"/>
          <p:nvPr/>
        </p:nvSpPr>
        <p:spPr>
          <a:xfrm>
            <a:off x="566267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FR_N4_P5_SEM2_S4 (Karaoké) V2">
            <a:hlinkClick r:id="" action="ppaction://media"/>
            <a:extLst>
              <a:ext uri="{FF2B5EF4-FFF2-40B4-BE49-F238E27FC236}">
                <a16:creationId xmlns:a16="http://schemas.microsoft.com/office/drawing/2014/main" id="{048189FB-909B-18E6-51F0-79781041BB75}"/>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002748" y="2050592"/>
            <a:ext cx="7138503" cy="4015408"/>
          </a:xfrm>
          <a:prstGeom prst="rect">
            <a:avLst/>
          </a:prstGeom>
        </p:spPr>
      </p:pic>
    </p:spTree>
    <p:extLst>
      <p:ext uri="{BB962C8B-B14F-4D97-AF65-F5344CB8AC3E}">
        <p14:creationId xmlns:p14="http://schemas.microsoft.com/office/powerpoint/2010/main" val="1038066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54" fill="hold"/>
                                        <p:tgtEl>
                                          <p:spTgt spid="4"/>
                                        </p:tgtEl>
                                      </p:cBhvr>
                                    </p:cmd>
                                  </p:childTnLst>
                                </p:cTn>
                              </p:par>
                            </p:childTnLst>
                          </p:cTn>
                        </p:par>
                        <p:par>
                          <p:cTn id="7" fill="hold">
                            <p:stCondLst>
                              <p:cond delay="16554"/>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57EE0-5E8F-8149-E055-D475D899FF96}"/>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9A63CB3F-C4F8-87FC-481E-278F29BDFAA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098DAD4-EA17-F034-A72D-CF1D6B85144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F75A976-40D4-5DCD-052D-7A43B635DD8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51F5D77F-E146-7BD3-2AB8-23CC0F93B7E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0B9068A4-9FE8-FDAD-9E3E-0649DD3B9B5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FC93C67-1BCA-FA1D-2D5D-046AC687D1A0}"/>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CBE850C-6DE1-9C79-1D4A-A84DDFE9B58E}"/>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ZoneTexte 6">
            <a:extLst>
              <a:ext uri="{FF2B5EF4-FFF2-40B4-BE49-F238E27FC236}">
                <a16:creationId xmlns:a16="http://schemas.microsoft.com/office/drawing/2014/main" id="{401816C2-35FA-7795-1547-B4A5C24C270C}"/>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8" name="Rectangle : coins arrondis 7">
            <a:extLst>
              <a:ext uri="{FF2B5EF4-FFF2-40B4-BE49-F238E27FC236}">
                <a16:creationId xmlns:a16="http://schemas.microsoft.com/office/drawing/2014/main" id="{54A53306-2BD8-DCF4-324A-B65178DBCFA3}"/>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C0637B6-0CB0-5135-FD8A-919600E7A500}"/>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5ED1477F-43BD-2F55-2896-AC99F8A92FE3}"/>
              </a:ext>
            </a:extLst>
          </p:cNvPr>
          <p:cNvSpPr txBox="1"/>
          <p:nvPr/>
        </p:nvSpPr>
        <p:spPr>
          <a:xfrm>
            <a:off x="978989" y="2681360"/>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Il y aura beaucoup de bruit, de rires et de joie.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3691276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78A4-1D29-1280-6B8C-EF7BF6F50D67}"/>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8682AD2-A5FA-F7DA-1222-3ED4E06BEF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3A75CF60-79F2-A91F-72B1-15304D05DE3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40BE3AF-C49A-D7E3-6F89-251F1164B7AD}"/>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038A8603-78FA-87AD-3168-C8A2A9225343}"/>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6B0161FC-C73C-0630-22F1-63C792CCE2E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D4A0D7F-79EA-7919-E541-58ED577F50ED}"/>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187A83C3-BCDD-5874-9BE1-D6B2C5FAB234}"/>
              </a:ext>
            </a:extLst>
          </p:cNvPr>
          <p:cNvSpPr/>
          <p:nvPr/>
        </p:nvSpPr>
        <p:spPr>
          <a:xfrm>
            <a:off x="5477034" y="204954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877A55A9-A96A-8C70-394E-31DD9EADE1B3}"/>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BE943150-8BF0-99D4-7132-0EA62A4FC2E4}"/>
              </a:ext>
            </a:extLst>
          </p:cNvPr>
          <p:cNvSpPr txBox="1"/>
          <p:nvPr/>
        </p:nvSpPr>
        <p:spPr>
          <a:xfrm>
            <a:off x="2546300"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Rectangle : coins arrondis 14">
            <a:extLst>
              <a:ext uri="{FF2B5EF4-FFF2-40B4-BE49-F238E27FC236}">
                <a16:creationId xmlns:a16="http://schemas.microsoft.com/office/drawing/2014/main" id="{AFD1E105-4D0D-35B7-1261-FA84E2BE2EBF}"/>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4275EF1-595D-D082-C367-75201B7B1F90}"/>
              </a:ext>
            </a:extLst>
          </p:cNvPr>
          <p:cNvSpPr txBox="1"/>
          <p:nvPr/>
        </p:nvSpPr>
        <p:spPr>
          <a:xfrm>
            <a:off x="4070523" y="201310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ZoneTexte 2">
            <a:extLst>
              <a:ext uri="{FF2B5EF4-FFF2-40B4-BE49-F238E27FC236}">
                <a16:creationId xmlns:a16="http://schemas.microsoft.com/office/drawing/2014/main" id="{E690E3FA-E578-4AEC-F624-20C6DF9AE9E2}"/>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7FD82BDD-E6B9-0967-23D4-4DF672DE5E78}"/>
              </a:ext>
            </a:extLst>
          </p:cNvPr>
          <p:cNvSpPr txBox="1"/>
          <p:nvPr/>
        </p:nvSpPr>
        <p:spPr>
          <a:xfrm>
            <a:off x="934678" y="2816205"/>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L’équipe gagnante aura un ballon comme récompense, mais tout le monde participera et s’amusera. Nous devrons bien jouer, rester calmes et surtout respecter les règles. Nous passerons un très bon moment ensemble !</a:t>
            </a:r>
          </a:p>
        </p:txBody>
      </p:sp>
    </p:spTree>
    <p:extLst>
      <p:ext uri="{BB962C8B-B14F-4D97-AF65-F5344CB8AC3E}">
        <p14:creationId xmlns:p14="http://schemas.microsoft.com/office/powerpoint/2010/main" val="207163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7EC2-C4A0-6D71-BBE0-2B69C52C4AB9}"/>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326CEEA-2F83-6353-BFC4-A35DD52F8F3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F9C96A2B-36FC-D185-97AF-56135B49151E}"/>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66B2894-62BB-F829-D0BE-8AEE3B1FB83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47AF5F5-2034-20D0-87A3-7BE89BCC3452}"/>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20EEF44-8154-F89C-D735-F40F8DACC0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3" name="Rectangle : coins arrondis 2">
            <a:extLst>
              <a:ext uri="{FF2B5EF4-FFF2-40B4-BE49-F238E27FC236}">
                <a16:creationId xmlns:a16="http://schemas.microsoft.com/office/drawing/2014/main" id="{40F456F1-A3F0-370B-736D-B3598A27FE11}"/>
              </a:ext>
            </a:extLst>
          </p:cNvPr>
          <p:cNvSpPr/>
          <p:nvPr/>
        </p:nvSpPr>
        <p:spPr>
          <a:xfrm>
            <a:off x="5477034" y="1635669"/>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A3D42371-CCA2-603F-5B49-E07A57ED805C}"/>
              </a:ext>
            </a:extLst>
          </p:cNvPr>
          <p:cNvSpPr/>
          <p:nvPr/>
        </p:nvSpPr>
        <p:spPr>
          <a:xfrm>
            <a:off x="2546300" y="1600496"/>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6AC93012-FC59-8FE9-307A-F506308291D7}"/>
              </a:ext>
            </a:extLst>
          </p:cNvPr>
          <p:cNvSpPr txBox="1"/>
          <p:nvPr/>
        </p:nvSpPr>
        <p:spPr>
          <a:xfrm>
            <a:off x="2546300" y="159261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2" name="Rectangle : coins arrondis 11">
            <a:extLst>
              <a:ext uri="{FF2B5EF4-FFF2-40B4-BE49-F238E27FC236}">
                <a16:creationId xmlns:a16="http://schemas.microsoft.com/office/drawing/2014/main" id="{37CA558F-2580-43F6-FF31-7806CAB56247}"/>
              </a:ext>
            </a:extLst>
          </p:cNvPr>
          <p:cNvSpPr/>
          <p:nvPr/>
        </p:nvSpPr>
        <p:spPr>
          <a:xfrm>
            <a:off x="4077929" y="1625329"/>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FDD54B1-6CA6-D87A-A66B-BE3E1E560B06}"/>
              </a:ext>
            </a:extLst>
          </p:cNvPr>
          <p:cNvSpPr txBox="1"/>
          <p:nvPr/>
        </p:nvSpPr>
        <p:spPr>
          <a:xfrm>
            <a:off x="4070523" y="159923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4" name="ZoneTexte 13">
            <a:extLst>
              <a:ext uri="{FF2B5EF4-FFF2-40B4-BE49-F238E27FC236}">
                <a16:creationId xmlns:a16="http://schemas.microsoft.com/office/drawing/2014/main" id="{E15F425A-199D-A262-6BFB-859D9C119C21}"/>
              </a:ext>
            </a:extLst>
          </p:cNvPr>
          <p:cNvSpPr txBox="1"/>
          <p:nvPr/>
        </p:nvSpPr>
        <p:spPr>
          <a:xfrm>
            <a:off x="5633483" y="161498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FR_N4_P5_SEM2_S4 (Karaoké) V3">
            <a:hlinkClick r:id="" action="ppaction://media"/>
            <a:extLst>
              <a:ext uri="{FF2B5EF4-FFF2-40B4-BE49-F238E27FC236}">
                <a16:creationId xmlns:a16="http://schemas.microsoft.com/office/drawing/2014/main" id="{7354ABE2-62A4-A405-3C4A-7AF4C6841F60}"/>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988357" y="2070403"/>
            <a:ext cx="7167283" cy="4031597"/>
          </a:xfrm>
          <a:prstGeom prst="rect">
            <a:avLst/>
          </a:prstGeom>
        </p:spPr>
      </p:pic>
    </p:spTree>
    <p:extLst>
      <p:ext uri="{BB962C8B-B14F-4D97-AF65-F5344CB8AC3E}">
        <p14:creationId xmlns:p14="http://schemas.microsoft.com/office/powerpoint/2010/main" val="3069563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72" fill="hold"/>
                                        <p:tgtEl>
                                          <p:spTgt spid="4"/>
                                        </p:tgtEl>
                                      </p:cBhvr>
                                    </p:cmd>
                                  </p:childTnLst>
                                </p:cTn>
                              </p:par>
                            </p:childTnLst>
                          </p:cTn>
                        </p:par>
                        <p:par>
                          <p:cTn id="7" fill="hold">
                            <p:stCondLst>
                              <p:cond delay="1587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3EF6-A832-7E69-1EB3-25C5EF0BD532}"/>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BCAB0D9E-5BFF-71B0-E5BE-A6953BBF5AB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76DA1A4-2396-7BB8-6F0F-B7C46AB0CF2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786D91C-B00D-1D74-BD4F-969AABECB1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FE5ED4A-FD99-C29D-EAE2-1DC2397FD3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Rectangle : coins arrondis 2">
            <a:extLst>
              <a:ext uri="{FF2B5EF4-FFF2-40B4-BE49-F238E27FC236}">
                <a16:creationId xmlns:a16="http://schemas.microsoft.com/office/drawing/2014/main" id="{F080A5B4-7416-AA1A-02FA-2AFDFBAFBD72}"/>
              </a:ext>
            </a:extLst>
          </p:cNvPr>
          <p:cNvSpPr/>
          <p:nvPr/>
        </p:nvSpPr>
        <p:spPr>
          <a:xfrm>
            <a:off x="5477034" y="2042927"/>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49A8D953-0DBE-1F0E-38FC-8D037AEBB6A4}"/>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3D01C8B-1858-06D9-205E-4A23BB74682C}"/>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Rectangle : coins arrondis 15">
            <a:extLst>
              <a:ext uri="{FF2B5EF4-FFF2-40B4-BE49-F238E27FC236}">
                <a16:creationId xmlns:a16="http://schemas.microsoft.com/office/drawing/2014/main" id="{CBA6B0FF-F8CD-8C8E-0755-496D9AC5E4DD}"/>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9F9713A4-2B2C-2E8F-221E-8FFA68D45E42}"/>
              </a:ext>
            </a:extLst>
          </p:cNvPr>
          <p:cNvSpPr txBox="1"/>
          <p:nvPr/>
        </p:nvSpPr>
        <p:spPr>
          <a:xfrm>
            <a:off x="4070523"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ZoneTexte 17">
            <a:extLst>
              <a:ext uri="{FF2B5EF4-FFF2-40B4-BE49-F238E27FC236}">
                <a16:creationId xmlns:a16="http://schemas.microsoft.com/office/drawing/2014/main" id="{F82C3CBE-917B-DA44-5095-E7D5E8FC6D30}"/>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D1322A54-1077-0E64-7E1C-D8EE8E9ECF26}"/>
              </a:ext>
            </a:extLst>
          </p:cNvPr>
          <p:cNvSpPr txBox="1"/>
          <p:nvPr/>
        </p:nvSpPr>
        <p:spPr>
          <a:xfrm>
            <a:off x="934678" y="2816205"/>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L’équipe gagnante aura un ballon comme récompense, mais tout le monde participera et s’amusera. Nous devrons bien jouer, rester calmes et surtout respecter les règles. Nous passerons un très bon moment ensemble !</a:t>
            </a:r>
          </a:p>
        </p:txBody>
      </p:sp>
    </p:spTree>
    <p:extLst>
      <p:ext uri="{BB962C8B-B14F-4D97-AF65-F5344CB8AC3E}">
        <p14:creationId xmlns:p14="http://schemas.microsoft.com/office/powerpoint/2010/main" val="2878217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120.</a:t>
            </a:r>
          </a:p>
        </p:txBody>
      </p:sp>
      <p:grpSp>
        <p:nvGrpSpPr>
          <p:cNvPr id="16" name="Groupe 15">
            <a:extLst>
              <a:ext uri="{FF2B5EF4-FFF2-40B4-BE49-F238E27FC236}">
                <a16:creationId xmlns:a16="http://schemas.microsoft.com/office/drawing/2014/main" id="{9645E427-208C-128B-2FDF-F37EC6FD919A}"/>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81842B98-9A24-CA97-B664-C0294B80F0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3D217F-A2BB-24D7-9260-8918DEB09FF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7319C4A3-D451-9900-ACF9-FB1DD1BAE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5474" y="1624585"/>
            <a:ext cx="3108307" cy="4767711"/>
          </a:xfrm>
          <a:prstGeom prst="rect">
            <a:avLst/>
          </a:prstGeom>
        </p:spPr>
      </p:pic>
      <p:sp>
        <p:nvSpPr>
          <p:cNvPr id="3" name="Rectangle : coins arrondis 2">
            <a:extLst>
              <a:ext uri="{FF2B5EF4-FFF2-40B4-BE49-F238E27FC236}">
                <a16:creationId xmlns:a16="http://schemas.microsoft.com/office/drawing/2014/main" id="{2247A868-82D2-882C-B3B1-A8B472DF331D}"/>
              </a:ext>
            </a:extLst>
          </p:cNvPr>
          <p:cNvSpPr/>
          <p:nvPr/>
        </p:nvSpPr>
        <p:spPr>
          <a:xfrm>
            <a:off x="3415349" y="2404011"/>
            <a:ext cx="2675349" cy="13156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74752-98D4-3421-78C8-FA9DEAE309DC}"/>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AE5CF02D-7F0B-85E9-DBBE-C24C1D631C0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 </a:t>
            </a:r>
          </a:p>
        </p:txBody>
      </p:sp>
      <p:grpSp>
        <p:nvGrpSpPr>
          <p:cNvPr id="3" name="Groupe 2">
            <a:extLst>
              <a:ext uri="{FF2B5EF4-FFF2-40B4-BE49-F238E27FC236}">
                <a16:creationId xmlns:a16="http://schemas.microsoft.com/office/drawing/2014/main" id="{60BC7C4C-7005-314B-FECC-B6021E779721}"/>
              </a:ext>
            </a:extLst>
          </p:cNvPr>
          <p:cNvGrpSpPr/>
          <p:nvPr/>
        </p:nvGrpSpPr>
        <p:grpSpPr>
          <a:xfrm>
            <a:off x="80765" y="643788"/>
            <a:ext cx="1147140" cy="980797"/>
            <a:chOff x="113769" y="634753"/>
            <a:chExt cx="1147140" cy="980797"/>
          </a:xfrm>
        </p:grpSpPr>
        <p:pic>
          <p:nvPicPr>
            <p:cNvPr id="4" name="Image 3">
              <a:extLst>
                <a:ext uri="{FF2B5EF4-FFF2-40B4-BE49-F238E27FC236}">
                  <a16:creationId xmlns:a16="http://schemas.microsoft.com/office/drawing/2014/main" id="{4730F00B-E75D-C791-5DB8-D5FCE5612D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87B7A6-C5BC-CA7B-58CC-832BFC8958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Picture 2">
            <a:extLst>
              <a:ext uri="{FF2B5EF4-FFF2-40B4-BE49-F238E27FC236}">
                <a16:creationId xmlns:a16="http://schemas.microsoft.com/office/drawing/2014/main" id="{94E09683-B439-58B0-F1DC-FBCCEBD4BA70}"/>
              </a:ext>
            </a:extLst>
          </p:cNvPr>
          <p:cNvPicPr>
            <a:picLocks noChangeAspect="1" noChangeArrowheads="1"/>
          </p:cNvPicPr>
          <p:nvPr/>
        </p:nvPicPr>
        <p:blipFill rotWithShape="1">
          <a:blip r:embed="rId4">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6334615" y="2638459"/>
            <a:ext cx="2421904" cy="208461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73ACFFAC-8F32-8AFE-53A3-1DD1463C29C8}"/>
              </a:ext>
            </a:extLst>
          </p:cNvPr>
          <p:cNvPicPr>
            <a:picLocks noChangeAspect="1"/>
          </p:cNvPicPr>
          <p:nvPr/>
        </p:nvPicPr>
        <p:blipFill>
          <a:blip r:embed="rId5"/>
          <a:stretch>
            <a:fillRect/>
          </a:stretch>
        </p:blipFill>
        <p:spPr>
          <a:xfrm>
            <a:off x="551526" y="2529888"/>
            <a:ext cx="5806943" cy="2720576"/>
          </a:xfrm>
          <a:prstGeom prst="rect">
            <a:avLst/>
          </a:prstGeom>
        </p:spPr>
      </p:pic>
    </p:spTree>
    <p:extLst>
      <p:ext uri="{BB962C8B-B14F-4D97-AF65-F5344CB8AC3E}">
        <p14:creationId xmlns:p14="http://schemas.microsoft.com/office/powerpoint/2010/main" val="834950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705C632-4CBE-4E9D-7D32-EA9DB5D23365}"/>
              </a:ext>
            </a:extLst>
          </p:cNvPr>
          <p:cNvPicPr>
            <a:picLocks noChangeAspect="1"/>
          </p:cNvPicPr>
          <p:nvPr/>
        </p:nvPicPr>
        <p:blipFill>
          <a:blip r:embed="rId2"/>
          <a:srcRect l="1542" t="8381" r="3284" b="18195"/>
          <a:stretch>
            <a:fillRect/>
          </a:stretch>
        </p:blipFill>
        <p:spPr>
          <a:xfrm>
            <a:off x="1448602" y="5035627"/>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Texte : Fluidité.</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201410" y="2522109"/>
            <a:ext cx="5296670" cy="756000"/>
          </a:xfrm>
        </p:spPr>
        <p:txBody>
          <a:bodyPr/>
          <a:lstStyle/>
          <a:p>
            <a:r>
              <a:rPr lang="fr-FR" sz="1400" dirty="0"/>
              <a:t>Dialogue reprenant les actes de parole enseignés.</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4</a:t>
            </a:r>
          </a:p>
        </p:txBody>
      </p:sp>
      <p:grpSp>
        <p:nvGrpSpPr>
          <p:cNvPr id="9" name="Groupe 8">
            <a:extLst>
              <a:ext uri="{FF2B5EF4-FFF2-40B4-BE49-F238E27FC236}">
                <a16:creationId xmlns:a16="http://schemas.microsoft.com/office/drawing/2014/main" id="{4008F22B-535C-1F5C-95C9-7796E72D55C0}"/>
              </a:ext>
            </a:extLst>
          </p:cNvPr>
          <p:cNvGrpSpPr/>
          <p:nvPr/>
        </p:nvGrpSpPr>
        <p:grpSpPr>
          <a:xfrm>
            <a:off x="3072140" y="0"/>
            <a:ext cx="2741519" cy="1084434"/>
            <a:chOff x="3072140" y="0"/>
            <a:chExt cx="2741519" cy="1084434"/>
          </a:xfrm>
        </p:grpSpPr>
        <p:sp>
          <p:nvSpPr>
            <p:cNvPr id="13" name="Rectangle 12">
              <a:extLst>
                <a:ext uri="{FF2B5EF4-FFF2-40B4-BE49-F238E27FC236}">
                  <a16:creationId xmlns:a16="http://schemas.microsoft.com/office/drawing/2014/main" id="{2A214FC5-68A1-6050-18B0-B549825314F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7B5BDBA9-F6EC-1C73-0690-627D4F8F36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53">
              <a:extLst>
                <a:ext uri="{FF2B5EF4-FFF2-40B4-BE49-F238E27FC236}">
                  <a16:creationId xmlns:a16="http://schemas.microsoft.com/office/drawing/2014/main" id="{D87B37EE-6F69-4FFC-35B9-F5EC9C2B25B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19" name="ZoneTexte 18">
            <a:extLst>
              <a:ext uri="{FF2B5EF4-FFF2-40B4-BE49-F238E27FC236}">
                <a16:creationId xmlns:a16="http://schemas.microsoft.com/office/drawing/2014/main" id="{335CB33E-BD6C-ABCE-F925-A7DB01A85400}"/>
              </a:ext>
            </a:extLst>
          </p:cNvPr>
          <p:cNvSpPr txBox="1"/>
          <p:nvPr/>
        </p:nvSpPr>
        <p:spPr>
          <a:xfrm>
            <a:off x="2406360" y="5083745"/>
            <a:ext cx="1566549" cy="338554"/>
          </a:xfrm>
          <a:prstGeom prst="rect">
            <a:avLst/>
          </a:prstGeom>
          <a:noFill/>
        </p:spPr>
        <p:txBody>
          <a:bodyPr wrap="square" rtlCol="0">
            <a:spAutoFit/>
          </a:bodyPr>
          <a:lstStyle/>
          <a:p>
            <a:r>
              <a:rPr lang="fr-MA" sz="1600" dirty="0">
                <a:solidFill>
                  <a:srgbClr val="424D7B"/>
                </a:solidFill>
                <a:latin typeface="Dosis ExtraBold" pitchFamily="2" charset="0"/>
              </a:rPr>
              <a:t>3.  Écriture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0805" y="549811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phrases.</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A99F-39D6-B461-BAB1-59F8CA91E7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52FC9A-9E42-1769-EB10-3E087CF8610B}"/>
              </a:ext>
            </a:extLst>
          </p:cNvPr>
          <p:cNvSpPr>
            <a:spLocks noGrp="1"/>
          </p:cNvSpPr>
          <p:nvPr>
            <p:ph type="title"/>
          </p:nvPr>
        </p:nvSpPr>
        <p:spPr>
          <a:xfrm>
            <a:off x="1539338" y="771247"/>
            <a:ext cx="7345237" cy="612000"/>
          </a:xfrm>
        </p:spPr>
        <p:txBody>
          <a:bodyPr/>
          <a:lstStyle/>
          <a:p>
            <a:r>
              <a:rPr lang="fr-FR" dirty="0">
                <a:solidFill>
                  <a:schemeClr val="tx1">
                    <a:lumMod val="65000"/>
                    <a:lumOff val="35000"/>
                  </a:schemeClr>
                </a:solidFill>
                <a:latin typeface="Dosis Medium" pitchFamily="2" charset="0"/>
              </a:rPr>
              <a:t>Maintenant, on va faire de l’écriture. On va apprendre à écrire des phrases comme celles-ci.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535D36-E9E2-29AD-9723-67246F0C554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14E35D6-A538-7898-403C-91D2928199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E0CCC3CF-765E-85D7-C178-00F59D32D19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6B8C9F56-25DD-9B6F-76D2-791FFB4A85AF}"/>
              </a:ext>
            </a:extLst>
          </p:cNvPr>
          <p:cNvGrpSpPr/>
          <p:nvPr/>
        </p:nvGrpSpPr>
        <p:grpSpPr>
          <a:xfrm>
            <a:off x="105186" y="557973"/>
            <a:ext cx="1147140" cy="980797"/>
            <a:chOff x="113769" y="634753"/>
            <a:chExt cx="1147140" cy="980797"/>
          </a:xfrm>
        </p:grpSpPr>
        <p:pic>
          <p:nvPicPr>
            <p:cNvPr id="15" name="Image 14">
              <a:extLst>
                <a:ext uri="{FF2B5EF4-FFF2-40B4-BE49-F238E27FC236}">
                  <a16:creationId xmlns:a16="http://schemas.microsoft.com/office/drawing/2014/main" id="{BBEE839C-A1C5-C38A-F4AF-089F2EAA7DA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0F3C29-52CF-4D7A-FB27-214D83E9966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38E50F24-D0C2-E3D2-44B7-8E8958E5AF32}"/>
              </a:ext>
            </a:extLst>
          </p:cNvPr>
          <p:cNvSpPr txBox="1"/>
          <p:nvPr/>
        </p:nvSpPr>
        <p:spPr>
          <a:xfrm>
            <a:off x="844607" y="2690336"/>
            <a:ext cx="6830281"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Sami aura un match demain. </a:t>
            </a:r>
          </a:p>
          <a:p>
            <a:pPr>
              <a:lnSpc>
                <a:spcPct val="150000"/>
              </a:lnSpc>
            </a:pPr>
            <a:r>
              <a:rPr lang="fr-FR" sz="3200" b="1" dirty="0">
                <a:solidFill>
                  <a:srgbClr val="565F88"/>
                </a:solidFill>
                <a:latin typeface="Dosis SemiBold" pitchFamily="2" charset="0"/>
              </a:rPr>
              <a:t>Sara ira au parc à huit heures et demie.</a:t>
            </a:r>
            <a:endParaRPr lang="fr-FR" sz="3200" dirty="0">
              <a:solidFill>
                <a:srgbClr val="565F88"/>
              </a:solidFill>
              <a:latin typeface="Dosis SemiBold" pitchFamily="2" charset="0"/>
            </a:endParaRPr>
          </a:p>
        </p:txBody>
      </p:sp>
    </p:spTree>
    <p:extLst>
      <p:ext uri="{BB962C8B-B14F-4D97-AF65-F5344CB8AC3E}">
        <p14:creationId xmlns:p14="http://schemas.microsoft.com/office/powerpoint/2010/main" val="42442873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26312-F5F7-7112-79A7-B78749365F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0C07DD-6DFB-FBF9-4D6F-45478C3A203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B58276F-E847-B2CA-36E8-6F59CAF4643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B58276F-E847-B2CA-36E8-6F59CAF4643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651ED25-E8DD-1079-B97F-8B6AE531996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651ED25-E8DD-1079-B97F-8B6AE5319967}"/>
                  </a:ext>
                </a:extLst>
              </p:cNvPr>
              <p:cNvPicPr/>
              <p:nvPr/>
            </p:nvPicPr>
            <p:blipFill>
              <a:blip r:embed="rId5"/>
              <a:stretch>
                <a:fillRect/>
              </a:stretch>
            </p:blipFill>
            <p:spPr>
              <a:xfrm>
                <a:off x="1593492" y="833185"/>
                <a:ext cx="26730" cy="23400"/>
              </a:xfrm>
              <a:prstGeom prst="rect">
                <a:avLst/>
              </a:prstGeom>
            </p:spPr>
          </p:pic>
        </mc:Fallback>
      </mc:AlternateContent>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75B7B9-ACFB-1E26-41A8-858F42043A1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1D1130FE-379C-234F-C279-06999B7CF433}"/>
              </a:ext>
            </a:extLst>
          </p:cNvPr>
          <p:cNvSpPr txBox="1"/>
          <p:nvPr/>
        </p:nvSpPr>
        <p:spPr>
          <a:xfrm>
            <a:off x="844607" y="2690336"/>
            <a:ext cx="6830281" cy="1477328"/>
          </a:xfrm>
          <a:prstGeom prst="rect">
            <a:avLst/>
          </a:prstGeom>
          <a:noFill/>
        </p:spPr>
        <p:txBody>
          <a:bodyPr wrap="square" rtlCol="0">
            <a:spAutoFit/>
          </a:bodyPr>
          <a:lstStyle/>
          <a:p>
            <a:pPr>
              <a:lnSpc>
                <a:spcPct val="150000"/>
              </a:lnSpc>
            </a:pPr>
            <a:r>
              <a:rPr lang="fr-FR" sz="3200" b="1" dirty="0">
                <a:solidFill>
                  <a:srgbClr val="565F88"/>
                </a:solidFill>
                <a:latin typeface="Dosis SemiBold" pitchFamily="2" charset="0"/>
              </a:rPr>
              <a:t>Sami aura un match demain. </a:t>
            </a:r>
          </a:p>
          <a:p>
            <a:pPr>
              <a:lnSpc>
                <a:spcPct val="150000"/>
              </a:lnSpc>
            </a:pPr>
            <a:r>
              <a:rPr lang="fr-FR" sz="3200" b="1" dirty="0">
                <a:solidFill>
                  <a:srgbClr val="565F88"/>
                </a:solidFill>
                <a:latin typeface="Dosis SemiBold" pitchFamily="2" charset="0"/>
              </a:rPr>
              <a:t>Sara ira au parc à huit heures et demie.</a:t>
            </a:r>
            <a:endParaRPr lang="fr-FR" sz="3200" dirty="0">
              <a:solidFill>
                <a:srgbClr val="565F88"/>
              </a:solidFill>
              <a:latin typeface="Dosis SemiBold" pitchFamily="2" charset="0"/>
            </a:endParaRPr>
          </a:p>
        </p:txBody>
      </p:sp>
    </p:spTree>
    <p:extLst>
      <p:ext uri="{BB962C8B-B14F-4D97-AF65-F5344CB8AC3E}">
        <p14:creationId xmlns:p14="http://schemas.microsoft.com/office/powerpoint/2010/main" val="2934164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ADF8-3F67-A334-DF08-9334A7C812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FF0914-7893-EDAC-1F53-095D9DE6003A}"/>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Prenez vos cahiers.  </a:t>
            </a:r>
          </a:p>
        </p:txBody>
      </p:sp>
      <p:grpSp>
        <p:nvGrpSpPr>
          <p:cNvPr id="6" name="Groupe 5">
            <a:extLst>
              <a:ext uri="{FF2B5EF4-FFF2-40B4-BE49-F238E27FC236}">
                <a16:creationId xmlns:a16="http://schemas.microsoft.com/office/drawing/2014/main" id="{3352D183-32BB-055D-C1CF-9F54C85F034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7E12558E-AEF2-71AB-FCCB-E5861D6424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721EE8-30A7-5678-DF1E-CCB2B75D60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44E3E3B2-DAC2-33E4-D912-1F9D1DC9B380}"/>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spTree>
    <p:extLst>
      <p:ext uri="{BB962C8B-B14F-4D97-AF65-F5344CB8AC3E}">
        <p14:creationId xmlns:p14="http://schemas.microsoft.com/office/powerpoint/2010/main" val="9685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7D05-2D10-EBDE-AD4D-817C8EB527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293DC3-9C98-ADE7-B6E0-5A29951CAA66}"/>
              </a:ext>
            </a:extLst>
          </p:cNvPr>
          <p:cNvSpPr>
            <a:spLocks noGrp="1"/>
          </p:cNvSpPr>
          <p:nvPr>
            <p:ph type="title"/>
          </p:nvPr>
        </p:nvSpPr>
        <p:spPr>
          <a:xfrm>
            <a:off x="1572967" y="777795"/>
            <a:ext cx="7156174" cy="612000"/>
          </a:xfrm>
        </p:spPr>
        <p:txBody>
          <a:bodyPr>
            <a:normAutofit/>
          </a:bodyPr>
          <a:lstStyle/>
          <a:p>
            <a:r>
              <a:rPr lang="fr-FR" sz="1500"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17279290-D7EE-EBC7-42BF-367BCF8CC0C2}"/>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4A6C81B-A9C1-7F65-9F3E-7ABBFFA928A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6FC538-0C6D-81C0-1B3E-DFF79DD370E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268983F-E374-2811-9374-415AF57BCAD4}"/>
              </a:ext>
            </a:extLst>
          </p:cNvPr>
          <p:cNvSpPr/>
          <p:nvPr/>
        </p:nvSpPr>
        <p:spPr>
          <a:xfrm>
            <a:off x="6702950" y="3209458"/>
            <a:ext cx="148339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aura</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16BB1E26-C636-120A-DC65-16840BCEB34A}"/>
              </a:ext>
            </a:extLst>
          </p:cNvPr>
          <p:cNvSpPr/>
          <p:nvPr/>
        </p:nvSpPr>
        <p:spPr>
          <a:xfrm>
            <a:off x="3073179" y="3206917"/>
            <a:ext cx="142721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Salma</a:t>
            </a:r>
          </a:p>
        </p:txBody>
      </p:sp>
      <p:sp>
        <p:nvSpPr>
          <p:cNvPr id="4" name="Rectangle : coins arrondis 3">
            <a:extLst>
              <a:ext uri="{FF2B5EF4-FFF2-40B4-BE49-F238E27FC236}">
                <a16:creationId xmlns:a16="http://schemas.microsoft.com/office/drawing/2014/main" id="{D7CD8CC1-6FB7-BE59-4098-47A6CA62FA7C}"/>
              </a:ext>
            </a:extLst>
          </p:cNvPr>
          <p:cNvSpPr/>
          <p:nvPr/>
        </p:nvSpPr>
        <p:spPr>
          <a:xfrm>
            <a:off x="778376" y="3206917"/>
            <a:ext cx="2041344"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une course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6" name="Rectangle : coins arrondis 5">
            <a:extLst>
              <a:ext uri="{FF2B5EF4-FFF2-40B4-BE49-F238E27FC236}">
                <a16:creationId xmlns:a16="http://schemas.microsoft.com/office/drawing/2014/main" id="{643DF9CF-018F-13B2-B2A8-7289040F177A}"/>
              </a:ext>
            </a:extLst>
          </p:cNvPr>
          <p:cNvSpPr/>
          <p:nvPr/>
        </p:nvSpPr>
        <p:spPr>
          <a:xfrm>
            <a:off x="4753851" y="3206917"/>
            <a:ext cx="1653147"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demain</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239507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D770-80F9-DAB7-EFDE-A242140473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B687C9-8A73-289A-40C0-4A70E1CE13C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sa phrase ?</a:t>
            </a:r>
          </a:p>
        </p:txBody>
      </p:sp>
      <p:pic>
        <p:nvPicPr>
          <p:cNvPr id="4" name="Image 3">
            <a:extLst>
              <a:ext uri="{FF2B5EF4-FFF2-40B4-BE49-F238E27FC236}">
                <a16:creationId xmlns:a16="http://schemas.microsoft.com/office/drawing/2014/main" id="{11843A54-99EC-0E18-7FA2-1F89E80D3D3C}"/>
              </a:ext>
            </a:extLst>
          </p:cNvPr>
          <p:cNvPicPr>
            <a:picLocks noChangeAspect="1"/>
          </p:cNvPicPr>
          <p:nvPr/>
        </p:nvPicPr>
        <p:blipFill>
          <a:blip r:embed="rId2"/>
          <a:srcRect l="-404" t="4749" r="47093" b="-4749"/>
          <a:stretch>
            <a:fillRect/>
          </a:stretch>
        </p:blipFill>
        <p:spPr>
          <a:xfrm>
            <a:off x="2764936" y="1980783"/>
            <a:ext cx="2750339" cy="3445616"/>
          </a:xfrm>
          <a:prstGeom prst="roundRect">
            <a:avLst>
              <a:gd name="adj" fmla="val 27319"/>
            </a:avLst>
          </a:prstGeom>
        </p:spPr>
      </p:pic>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A75D383-C42B-E60A-4D91-37DA02C7C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61238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B513-D36D-E261-EF76-5460344902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9198A6-D702-16B5-D75D-E92FB515F82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8A41C55C-D657-BDF7-2967-160852A88335}"/>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8C3A443D-1527-6131-3C33-7195B638C44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F7FC84-08DD-50FE-5C02-7460B708E31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7A1E6AFC-6747-70EC-F226-11A9B104480A}"/>
              </a:ext>
            </a:extLst>
          </p:cNvPr>
          <p:cNvPicPr>
            <a:picLocks noChangeAspect="1"/>
          </p:cNvPicPr>
          <p:nvPr/>
        </p:nvPicPr>
        <p:blipFill>
          <a:blip r:embed="rId4"/>
          <a:srcRect t="9146" r="14582" b="29316"/>
          <a:stretch>
            <a:fillRect/>
          </a:stretch>
        </p:blipFill>
        <p:spPr>
          <a:xfrm>
            <a:off x="999286" y="2484304"/>
            <a:ext cx="7145427" cy="2104222"/>
          </a:xfrm>
          <a:prstGeom prst="rect">
            <a:avLst/>
          </a:prstGeom>
        </p:spPr>
      </p:pic>
    </p:spTree>
    <p:extLst>
      <p:ext uri="{BB962C8B-B14F-4D97-AF65-F5344CB8AC3E}">
        <p14:creationId xmlns:p14="http://schemas.microsoft.com/office/powerpoint/2010/main" val="188459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580590-6504-C831-8811-1B4479EFB1B0}"/>
              </a:ext>
            </a:extLst>
          </p:cNvPr>
          <p:cNvSpPr>
            <a:spLocks noGrp="1"/>
          </p:cNvSpPr>
          <p:nvPr>
            <p:ph type="title"/>
          </p:nvPr>
        </p:nvSpPr>
        <p:spPr>
          <a:xfrm>
            <a:off x="1637637" y="777795"/>
            <a:ext cx="7080536" cy="612000"/>
          </a:xfrm>
        </p:spPr>
        <p:txBody>
          <a:bodyPr>
            <a:normAutofit/>
          </a:bodyPr>
          <a:lstStyle/>
          <a:p>
            <a:r>
              <a:rPr lang="fr-FR" sz="1500"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91D62B88-05C4-B0E6-1937-454259A2BE2A}"/>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56D7BD8-3630-365F-637E-1AD6360D65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616892-D024-97F5-13FE-91E7F8577A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00C3276F-4DF0-270B-7611-0E987DA4B614}"/>
              </a:ext>
            </a:extLst>
          </p:cNvPr>
          <p:cNvSpPr/>
          <p:nvPr/>
        </p:nvSpPr>
        <p:spPr>
          <a:xfrm>
            <a:off x="3882709" y="3188731"/>
            <a:ext cx="1352861"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algn="ctr" defTabSz="609660">
              <a:defRPr/>
            </a:pPr>
            <a:endParaRPr lang="fr-FR" sz="2400" kern="0" dirty="0">
              <a:solidFill>
                <a:srgbClr val="424D7B"/>
              </a:solidFill>
              <a:latin typeface="Dosis SemiBold" pitchFamily="2" charset="0"/>
            </a:endParaRPr>
          </a:p>
          <a:p>
            <a:pPr algn="ctr" defTabSz="609660">
              <a:defRPr/>
            </a:pPr>
            <a:r>
              <a:rPr lang="fr-FR" sz="2400" kern="0" dirty="0">
                <a:solidFill>
                  <a:srgbClr val="424D7B"/>
                </a:solidFill>
                <a:latin typeface="Dosis SemiBold" pitchFamily="2" charset="0"/>
              </a:rPr>
              <a:t>au stade</a:t>
            </a:r>
          </a:p>
          <a:p>
            <a:pPr marL="0" marR="0" lvl="0" indent="0" algn="ctr" defTabSz="609660" rtl="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11" name="Rectangle : coins arrondis 10">
            <a:extLst>
              <a:ext uri="{FF2B5EF4-FFF2-40B4-BE49-F238E27FC236}">
                <a16:creationId xmlns:a16="http://schemas.microsoft.com/office/drawing/2014/main" id="{3DB4B23D-7265-2D4E-1B03-89528343D605}"/>
              </a:ext>
            </a:extLst>
          </p:cNvPr>
          <p:cNvSpPr/>
          <p:nvPr/>
        </p:nvSpPr>
        <p:spPr>
          <a:xfrm>
            <a:off x="7258669" y="3188732"/>
            <a:ext cx="1250745"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424D7B"/>
                </a:solidFill>
                <a:effectLst/>
                <a:uLnTx/>
                <a:uFillTx/>
                <a:latin typeface="Dosis SemiBold" pitchFamily="2" charset="0"/>
              </a:rPr>
              <a:t>ira</a:t>
            </a:r>
          </a:p>
        </p:txBody>
      </p:sp>
      <p:sp>
        <p:nvSpPr>
          <p:cNvPr id="5" name="Rectangle : coins arrondis 4">
            <a:extLst>
              <a:ext uri="{FF2B5EF4-FFF2-40B4-BE49-F238E27FC236}">
                <a16:creationId xmlns:a16="http://schemas.microsoft.com/office/drawing/2014/main" id="{B5F8DA77-0A3E-354F-9955-799BBBA0734A}"/>
              </a:ext>
            </a:extLst>
          </p:cNvPr>
          <p:cNvSpPr/>
          <p:nvPr/>
        </p:nvSpPr>
        <p:spPr>
          <a:xfrm>
            <a:off x="634586" y="3188733"/>
            <a:ext cx="2913004"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424D7B"/>
                </a:solidFill>
                <a:effectLst/>
                <a:uLnTx/>
                <a:uFillTx/>
                <a:latin typeface="Dosis SemiBold" pitchFamily="2" charset="0"/>
              </a:rPr>
              <a:t>à cinq heures et</a:t>
            </a:r>
            <a:r>
              <a:rPr lang="fr-FR" sz="2400" kern="0" dirty="0">
                <a:solidFill>
                  <a:srgbClr val="424D7B"/>
                </a:solidFill>
                <a:latin typeface="Dosis SemiBold" pitchFamily="2" charset="0"/>
              </a:rPr>
              <a:t> </a:t>
            </a:r>
            <a:r>
              <a:rPr kumimoji="0" lang="fr-FR" sz="2400" b="0" i="0" u="none" strike="noStrike" kern="0" cap="none" spc="0" normalizeH="0" baseline="0" noProof="0" dirty="0">
                <a:ln>
                  <a:noFill/>
                </a:ln>
                <a:solidFill>
                  <a:srgbClr val="424D7B"/>
                </a:solidFill>
                <a:effectLst/>
                <a:uLnTx/>
                <a:uFillTx/>
                <a:latin typeface="Dosis SemiBold" pitchFamily="2" charset="0"/>
              </a:rPr>
              <a:t>quart</a:t>
            </a:r>
          </a:p>
        </p:txBody>
      </p:sp>
      <p:sp>
        <p:nvSpPr>
          <p:cNvPr id="6" name="Rectangle : coins arrondis 5">
            <a:extLst>
              <a:ext uri="{FF2B5EF4-FFF2-40B4-BE49-F238E27FC236}">
                <a16:creationId xmlns:a16="http://schemas.microsoft.com/office/drawing/2014/main" id="{0C97B35C-3D86-1F98-14D0-756875864C38}"/>
              </a:ext>
            </a:extLst>
          </p:cNvPr>
          <p:cNvSpPr/>
          <p:nvPr/>
        </p:nvSpPr>
        <p:spPr>
          <a:xfrm>
            <a:off x="5570689" y="3188732"/>
            <a:ext cx="1352861"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Amine</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Tree>
    <p:extLst>
      <p:ext uri="{BB962C8B-B14F-4D97-AF65-F5344CB8AC3E}">
        <p14:creationId xmlns:p14="http://schemas.microsoft.com/office/powerpoint/2010/main" val="33701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49A0-BE4E-4929-FDB4-40470EEBD8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7BAE92-FFB2-00F5-7389-53CC452843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sa phrase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F870B3-2CCD-A1E4-C929-28CED4D5CA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44305"/>
            <a:ext cx="1250140" cy="987542"/>
          </a:xfrm>
          <a:prstGeom prst="ellipse">
            <a:avLst/>
          </a:prstGeom>
        </p:spPr>
      </p:pic>
      <p:pic>
        <p:nvPicPr>
          <p:cNvPr id="10" name="Image 9">
            <a:extLst>
              <a:ext uri="{FF2B5EF4-FFF2-40B4-BE49-F238E27FC236}">
                <a16:creationId xmlns:a16="http://schemas.microsoft.com/office/drawing/2014/main" id="{31130A18-9E4B-A38D-CBCA-1E53BDB771DF}"/>
              </a:ext>
            </a:extLst>
          </p:cNvPr>
          <p:cNvPicPr>
            <a:picLocks noChangeAspect="1"/>
          </p:cNvPicPr>
          <p:nvPr/>
        </p:nvPicPr>
        <p:blipFill>
          <a:blip r:embed="rId3"/>
          <a:srcRect l="46689"/>
          <a:stretch>
            <a:fillRect/>
          </a:stretch>
        </p:blipFill>
        <p:spPr>
          <a:xfrm>
            <a:off x="3352077" y="1951908"/>
            <a:ext cx="2750339" cy="3445616"/>
          </a:xfrm>
          <a:prstGeom prst="roundRect">
            <a:avLst>
              <a:gd name="adj" fmla="val 27319"/>
            </a:avLst>
          </a:prstGeom>
        </p:spPr>
      </p:pic>
    </p:spTree>
    <p:extLst>
      <p:ext uri="{BB962C8B-B14F-4D97-AF65-F5344CB8AC3E}">
        <p14:creationId xmlns:p14="http://schemas.microsoft.com/office/powerpoint/2010/main" val="1113383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B3FD6-227D-FE35-DCDF-F97E519723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3A6D2D-21D0-E0A2-908F-8AD98F4432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C5707FB7-9921-6AA7-D3C8-BB77A7B411D6}"/>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BA5ECE97-B81C-C245-6DEC-AA88B4EB75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C3F232B-AB4D-F4CF-85E0-A99DD76937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3FF918F2-4817-A02B-74FF-A9856361DB75}"/>
              </a:ext>
            </a:extLst>
          </p:cNvPr>
          <p:cNvPicPr>
            <a:picLocks noChangeAspect="1"/>
          </p:cNvPicPr>
          <p:nvPr/>
        </p:nvPicPr>
        <p:blipFill>
          <a:blip r:embed="rId4"/>
          <a:stretch>
            <a:fillRect/>
          </a:stretch>
        </p:blipFill>
        <p:spPr>
          <a:xfrm>
            <a:off x="526953" y="2170067"/>
            <a:ext cx="8090093" cy="2517866"/>
          </a:xfrm>
          <a:prstGeom prst="rect">
            <a:avLst/>
          </a:prstGeom>
        </p:spPr>
      </p:pic>
    </p:spTree>
    <p:extLst>
      <p:ext uri="{BB962C8B-B14F-4D97-AF65-F5344CB8AC3E}">
        <p14:creationId xmlns:p14="http://schemas.microsoft.com/office/powerpoint/2010/main" val="662777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a:xfrm>
            <a:off x="1611891" y="894636"/>
            <a:ext cx="6840000" cy="612000"/>
          </a:xfrm>
        </p:spPr>
        <p:txBody>
          <a:bodyPr/>
          <a:lstStyle/>
          <a:p>
            <a:r>
              <a:rPr lang="fr-FR" dirty="0">
                <a:solidFill>
                  <a:schemeClr val="tx1">
                    <a:lumMod val="65000"/>
                    <a:lumOff val="35000"/>
                  </a:schemeClr>
                </a:solidFill>
                <a:latin typeface="Dosis Medium" pitchFamily="2" charset="0"/>
              </a:rPr>
              <a:t>Prenez vos livrets à la page 121.</a:t>
            </a:r>
            <a:br>
              <a:rPr lang="fr-FR" dirty="0">
                <a:solidFill>
                  <a:schemeClr val="tx1">
                    <a:lumMod val="65000"/>
                    <a:lumOff val="35000"/>
                  </a:schemeClr>
                </a:solidFill>
                <a:latin typeface="Dosis Medium" pitchFamily="2" charset="0"/>
              </a:rPr>
            </a:br>
            <a:endParaRPr lang="fr-FR" dirty="0">
              <a:solidFill>
                <a:schemeClr val="tx1">
                  <a:lumMod val="65000"/>
                  <a:lumOff val="35000"/>
                </a:schemeClr>
              </a:solidFill>
              <a:latin typeface="Dosis Medium" pitchFamily="2" charset="0"/>
            </a:endParaRPr>
          </a:p>
        </p:txBody>
      </p:sp>
      <p:grpSp>
        <p:nvGrpSpPr>
          <p:cNvPr id="5" name="Groupe 4">
            <a:extLst>
              <a:ext uri="{FF2B5EF4-FFF2-40B4-BE49-F238E27FC236}">
                <a16:creationId xmlns:a16="http://schemas.microsoft.com/office/drawing/2014/main" id="{C91D4A6D-DA09-6C2D-E6F0-276B3ED42341}"/>
              </a:ext>
            </a:extLst>
          </p:cNvPr>
          <p:cNvGrpSpPr/>
          <p:nvPr/>
        </p:nvGrpSpPr>
        <p:grpSpPr>
          <a:xfrm>
            <a:off x="62011" y="647173"/>
            <a:ext cx="1147140" cy="980797"/>
            <a:chOff x="113769" y="634753"/>
            <a:chExt cx="1147140" cy="980797"/>
          </a:xfrm>
        </p:grpSpPr>
        <p:pic>
          <p:nvPicPr>
            <p:cNvPr id="6" name="Image 5">
              <a:extLst>
                <a:ext uri="{FF2B5EF4-FFF2-40B4-BE49-F238E27FC236}">
                  <a16:creationId xmlns:a16="http://schemas.microsoft.com/office/drawing/2014/main" id="{B862C5C1-71F0-CADC-7074-26B8E7CA3CC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021E07-155A-544F-264E-518BA56D46F3}"/>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9FD1694-0B00-3A63-C816-E2C3C298F8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3770" y="1506636"/>
            <a:ext cx="3306056" cy="5071032"/>
          </a:xfrm>
          <a:prstGeom prst="rect">
            <a:avLst/>
          </a:prstGeom>
        </p:spPr>
      </p:pic>
      <p:sp>
        <p:nvSpPr>
          <p:cNvPr id="9" name="Rectangle : coins arrondis 8">
            <a:extLst>
              <a:ext uri="{FF2B5EF4-FFF2-40B4-BE49-F238E27FC236}">
                <a16:creationId xmlns:a16="http://schemas.microsoft.com/office/drawing/2014/main" id="{E4A0244A-7D3B-2845-6B50-42C7E4318DED}"/>
              </a:ext>
            </a:extLst>
          </p:cNvPr>
          <p:cNvSpPr/>
          <p:nvPr/>
        </p:nvSpPr>
        <p:spPr>
          <a:xfrm>
            <a:off x="3482671" y="4532243"/>
            <a:ext cx="2941984" cy="74742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C8D5E-2858-9A19-CC31-457DA1188C23}"/>
            </a:ext>
          </a:extLst>
        </p:cNvPr>
        <p:cNvGrpSpPr/>
        <p:nvPr/>
      </p:nvGrpSpPr>
      <p:grpSpPr>
        <a:xfrm>
          <a:off x="0" y="0"/>
          <a:ext cx="0" cy="0"/>
          <a:chOff x="0" y="0"/>
          <a:chExt cx="0" cy="0"/>
        </a:xfrm>
      </p:grpSpPr>
      <p:sp>
        <p:nvSpPr>
          <p:cNvPr id="12" name="Titre 5">
            <a:extLst>
              <a:ext uri="{FF2B5EF4-FFF2-40B4-BE49-F238E27FC236}">
                <a16:creationId xmlns:a16="http://schemas.microsoft.com/office/drawing/2014/main" id="{F1388B74-5FD3-EE46-F009-52B558A0391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3.  Je vais expliquer la consigne et passer entre les rangs pour vous aider. </a:t>
            </a:r>
          </a:p>
        </p:txBody>
      </p:sp>
      <p:pic>
        <p:nvPicPr>
          <p:cNvPr id="16" name="Image 15">
            <a:extLst>
              <a:ext uri="{FF2B5EF4-FFF2-40B4-BE49-F238E27FC236}">
                <a16:creationId xmlns:a16="http://schemas.microsoft.com/office/drawing/2014/main" id="{0F81318D-7F60-47C5-DCE4-F346B665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505" y="2137524"/>
            <a:ext cx="2582951" cy="2582951"/>
          </a:xfrm>
          <a:prstGeom prst="rect">
            <a:avLst/>
          </a:prstGeom>
        </p:spPr>
      </p:pic>
      <p:grpSp>
        <p:nvGrpSpPr>
          <p:cNvPr id="4" name="Groupe 3">
            <a:extLst>
              <a:ext uri="{FF2B5EF4-FFF2-40B4-BE49-F238E27FC236}">
                <a16:creationId xmlns:a16="http://schemas.microsoft.com/office/drawing/2014/main" id="{1AC51A7F-E467-49E3-50B4-814609035808}"/>
              </a:ext>
            </a:extLst>
          </p:cNvPr>
          <p:cNvGrpSpPr/>
          <p:nvPr/>
        </p:nvGrpSpPr>
        <p:grpSpPr>
          <a:xfrm>
            <a:off x="62011" y="647173"/>
            <a:ext cx="1147140" cy="980797"/>
            <a:chOff x="113769" y="634753"/>
            <a:chExt cx="1147140" cy="980797"/>
          </a:xfrm>
        </p:grpSpPr>
        <p:pic>
          <p:nvPicPr>
            <p:cNvPr id="5" name="Image 4">
              <a:extLst>
                <a:ext uri="{FF2B5EF4-FFF2-40B4-BE49-F238E27FC236}">
                  <a16:creationId xmlns:a16="http://schemas.microsoft.com/office/drawing/2014/main" id="{C4EEDD06-B230-B227-1E5E-204B2F3479B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BEAEC8-03E7-7529-5022-9D7381CD697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B9A3FD69-6AE1-67DF-839B-AC9BFCFB6625}"/>
              </a:ext>
            </a:extLst>
          </p:cNvPr>
          <p:cNvPicPr>
            <a:picLocks noChangeAspect="1"/>
          </p:cNvPicPr>
          <p:nvPr/>
        </p:nvPicPr>
        <p:blipFill>
          <a:blip r:embed="rId5"/>
          <a:stretch>
            <a:fillRect/>
          </a:stretch>
        </p:blipFill>
        <p:spPr>
          <a:xfrm>
            <a:off x="489571" y="3397512"/>
            <a:ext cx="5663934" cy="1322963"/>
          </a:xfrm>
          <a:prstGeom prst="rect">
            <a:avLst/>
          </a:prstGeom>
        </p:spPr>
      </p:pic>
    </p:spTree>
    <p:extLst>
      <p:ext uri="{BB962C8B-B14F-4D97-AF65-F5344CB8AC3E}">
        <p14:creationId xmlns:p14="http://schemas.microsoft.com/office/powerpoint/2010/main" val="2359735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316E-8B20-021C-0E80-9E8EE3191C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3D2FC42-C3AE-4D96-BACA-F3E523A211B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a:t>
            </a:r>
          </a:p>
        </p:txBody>
      </p:sp>
      <p:pic>
        <p:nvPicPr>
          <p:cNvPr id="12" name="Image 11">
            <a:extLst>
              <a:ext uri="{FF2B5EF4-FFF2-40B4-BE49-F238E27FC236}">
                <a16:creationId xmlns:a16="http://schemas.microsoft.com/office/drawing/2014/main" id="{4CC0A461-4F5E-A96D-DE78-C0F86C7928EA}"/>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8" name="Image 7">
            <a:extLst>
              <a:ext uri="{FF2B5EF4-FFF2-40B4-BE49-F238E27FC236}">
                <a16:creationId xmlns:a16="http://schemas.microsoft.com/office/drawing/2014/main" id="{39E33679-EF31-05D8-0134-01D532CC8A14}"/>
              </a:ext>
            </a:extLst>
          </p:cNvPr>
          <p:cNvPicPr>
            <a:picLocks noChangeAspect="1"/>
          </p:cNvPicPr>
          <p:nvPr/>
        </p:nvPicPr>
        <p:blipFill>
          <a:blip r:embed="rId3"/>
          <a:stretch>
            <a:fillRect/>
          </a:stretch>
        </p:blipFill>
        <p:spPr>
          <a:xfrm>
            <a:off x="1767126" y="1517272"/>
            <a:ext cx="6156692" cy="2506089"/>
          </a:xfrm>
          <a:prstGeom prst="rect">
            <a:avLst/>
          </a:prstGeom>
        </p:spPr>
      </p:pic>
      <p:sp>
        <p:nvSpPr>
          <p:cNvPr id="9" name="ZoneTexte 8">
            <a:extLst>
              <a:ext uri="{FF2B5EF4-FFF2-40B4-BE49-F238E27FC236}">
                <a16:creationId xmlns:a16="http://schemas.microsoft.com/office/drawing/2014/main" id="{94581BE3-BAF1-39C7-4CB6-8100052E6263}"/>
              </a:ext>
            </a:extLst>
          </p:cNvPr>
          <p:cNvSpPr txBox="1"/>
          <p:nvPr/>
        </p:nvSpPr>
        <p:spPr>
          <a:xfrm>
            <a:off x="2174901" y="2472861"/>
            <a:ext cx="5583687" cy="1061829"/>
          </a:xfrm>
          <a:prstGeom prst="rect">
            <a:avLst/>
          </a:prstGeom>
          <a:noFill/>
        </p:spPr>
        <p:txBody>
          <a:bodyPr wrap="square" rtlCol="0">
            <a:spAutoFit/>
          </a:bodyPr>
          <a:lstStyle/>
          <a:p>
            <a:pPr>
              <a:lnSpc>
                <a:spcPct val="200000"/>
              </a:lnSpc>
            </a:pPr>
            <a:r>
              <a:rPr lang="fr-FR" sz="3600" dirty="0">
                <a:solidFill>
                  <a:srgbClr val="C00000"/>
                </a:solidFill>
                <a:latin typeface="KG Primary Penmanship" panose="02000506000000020003" pitchFamily="2" charset="0"/>
                <a:cs typeface="Aharoni" panose="02010803020104030203" pitchFamily="2" charset="-79"/>
              </a:rPr>
              <a:t>Demain, Karim aura un match.</a:t>
            </a:r>
            <a:r>
              <a:rPr lang="fr-FR" sz="3600" dirty="0">
                <a:solidFill>
                  <a:srgbClr val="565F88"/>
                </a:solidFill>
                <a:latin typeface="KG Primary Penmanship" panose="02000506000000020003" pitchFamily="2" charset="0"/>
                <a:cs typeface="Aharoni" panose="02010803020104030203" pitchFamily="2" charset="-79"/>
              </a:rPr>
              <a:t> </a:t>
            </a:r>
          </a:p>
        </p:txBody>
      </p:sp>
      <p:pic>
        <p:nvPicPr>
          <p:cNvPr id="11" name="Image 10">
            <a:extLst>
              <a:ext uri="{FF2B5EF4-FFF2-40B4-BE49-F238E27FC236}">
                <a16:creationId xmlns:a16="http://schemas.microsoft.com/office/drawing/2014/main" id="{4C9D32E2-82E6-81D2-D6C3-EFD40EAE0E18}"/>
              </a:ext>
            </a:extLst>
          </p:cNvPr>
          <p:cNvPicPr>
            <a:picLocks noChangeAspect="1"/>
          </p:cNvPicPr>
          <p:nvPr/>
        </p:nvPicPr>
        <p:blipFill>
          <a:blip r:embed="rId4"/>
          <a:stretch>
            <a:fillRect/>
          </a:stretch>
        </p:blipFill>
        <p:spPr>
          <a:xfrm>
            <a:off x="1898837" y="3943319"/>
            <a:ext cx="6117763" cy="2146287"/>
          </a:xfrm>
          <a:prstGeom prst="rect">
            <a:avLst/>
          </a:prstGeom>
        </p:spPr>
      </p:pic>
      <p:sp>
        <p:nvSpPr>
          <p:cNvPr id="13" name="ZoneTexte 12">
            <a:extLst>
              <a:ext uri="{FF2B5EF4-FFF2-40B4-BE49-F238E27FC236}">
                <a16:creationId xmlns:a16="http://schemas.microsoft.com/office/drawing/2014/main" id="{8207E2EC-9EFD-A7FE-9ADA-437AA094045E}"/>
              </a:ext>
            </a:extLst>
          </p:cNvPr>
          <p:cNvSpPr txBox="1"/>
          <p:nvPr/>
        </p:nvSpPr>
        <p:spPr>
          <a:xfrm>
            <a:off x="1904401" y="4635090"/>
            <a:ext cx="6243910" cy="1061829"/>
          </a:xfrm>
          <a:prstGeom prst="rect">
            <a:avLst/>
          </a:prstGeom>
          <a:noFill/>
        </p:spPr>
        <p:txBody>
          <a:bodyPr wrap="square" rtlCol="0">
            <a:spAutoFit/>
          </a:bodyPr>
          <a:lstStyle/>
          <a:p>
            <a:pPr>
              <a:lnSpc>
                <a:spcPct val="200000"/>
              </a:lnSpc>
            </a:pPr>
            <a:r>
              <a:rPr lang="fr-FR" sz="3600" dirty="0">
                <a:solidFill>
                  <a:srgbClr val="C00000"/>
                </a:solidFill>
                <a:latin typeface="KG Primary Penmanship" panose="02000506000000020003" pitchFamily="2" charset="0"/>
                <a:cs typeface="Aharoni" panose="02010803020104030203" pitchFamily="2" charset="-79"/>
              </a:rPr>
              <a:t>Sara ira au parc à dix heures et demie.</a:t>
            </a:r>
            <a:endParaRPr lang="fr-FR" sz="3600" dirty="0">
              <a:solidFill>
                <a:srgbClr val="565F88"/>
              </a:solidFill>
              <a:latin typeface="KG Primary Penmanship" panose="02000506000000020003" pitchFamily="2" charset="0"/>
              <a:cs typeface="Aharoni" panose="02010803020104030203" pitchFamily="2" charset="-79"/>
            </a:endParaRPr>
          </a:p>
        </p:txBody>
      </p:sp>
    </p:spTree>
    <p:extLst>
      <p:ext uri="{BB962C8B-B14F-4D97-AF65-F5344CB8AC3E}">
        <p14:creationId xmlns:p14="http://schemas.microsoft.com/office/powerpoint/2010/main" val="234879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relire </a:t>
            </a:r>
            <a:r>
              <a:rPr lang="fr-FR" dirty="0">
                <a:solidFill>
                  <a:schemeClr val="tx1">
                    <a:lumMod val="65000"/>
                    <a:lumOff val="35000"/>
                  </a:schemeClr>
                </a:solidFill>
                <a:latin typeface="Dosis Medium" pitchFamily="2" charset="0"/>
              </a:rPr>
              <a:t>le texte de la page 120.</a:t>
            </a:r>
            <a:endParaRPr lang="fr-MA" dirty="0">
              <a:solidFill>
                <a:schemeClr val="tx1">
                  <a:lumMod val="65000"/>
                  <a:lumOff val="35000"/>
                </a:schemeClr>
              </a:solidFill>
              <a:latin typeface="Dosis Medium" pitchFamily="2" charset="0"/>
            </a:endParaRPr>
          </a:p>
        </p:txBody>
      </p:sp>
      <p:pic>
        <p:nvPicPr>
          <p:cNvPr id="10" name="Image 9">
            <a:extLst>
              <a:ext uri="{FF2B5EF4-FFF2-40B4-BE49-F238E27FC236}">
                <a16:creationId xmlns:a16="http://schemas.microsoft.com/office/drawing/2014/main" id="{59608A03-C8D7-40B4-868F-DAF7FA46D463}"/>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3" name="Image 2">
            <a:extLst>
              <a:ext uri="{FF2B5EF4-FFF2-40B4-BE49-F238E27FC236}">
                <a16:creationId xmlns:a16="http://schemas.microsoft.com/office/drawing/2014/main" id="{8051A0A7-E780-7347-16DC-CD193FDA9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74" y="1624585"/>
            <a:ext cx="3108307" cy="4767711"/>
          </a:xfrm>
          <a:prstGeom prst="rect">
            <a:avLst/>
          </a:prstGeom>
        </p:spPr>
      </p:pic>
      <p:sp>
        <p:nvSpPr>
          <p:cNvPr id="4" name="Rectangle : coins arrondis 3">
            <a:extLst>
              <a:ext uri="{FF2B5EF4-FFF2-40B4-BE49-F238E27FC236}">
                <a16:creationId xmlns:a16="http://schemas.microsoft.com/office/drawing/2014/main" id="{2C86798D-9F0C-C971-A08E-3A29D8C76BEC}"/>
              </a:ext>
            </a:extLst>
          </p:cNvPr>
          <p:cNvSpPr/>
          <p:nvPr/>
        </p:nvSpPr>
        <p:spPr>
          <a:xfrm>
            <a:off x="3415349" y="2404011"/>
            <a:ext cx="2675349" cy="13156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47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8F03A6ED-8091-1670-C590-B575DFF481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9460" y="2264325"/>
            <a:ext cx="1985162" cy="3170332"/>
          </a:xfrm>
          <a:prstGeom prst="rect">
            <a:avLst/>
          </a:prstGeom>
        </p:spPr>
      </p:pic>
      <p:pic>
        <p:nvPicPr>
          <p:cNvPr id="3" name="Image 2">
            <a:extLst>
              <a:ext uri="{FF2B5EF4-FFF2-40B4-BE49-F238E27FC236}">
                <a16:creationId xmlns:a16="http://schemas.microsoft.com/office/drawing/2014/main" id="{D367F329-B94D-BB84-DE3E-7C834A88E8A1}"/>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100854" y="575254"/>
            <a:ext cx="1330382" cy="978081"/>
          </a:xfrm>
          <a:prstGeom prst="ellipse">
            <a:avLst/>
          </a:prstGeom>
        </p:spPr>
      </p:pic>
    </p:spTree>
    <p:extLst>
      <p:ext uri="{BB962C8B-B14F-4D97-AF65-F5344CB8AC3E}">
        <p14:creationId xmlns:p14="http://schemas.microsoft.com/office/powerpoint/2010/main" val="3833074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15996</TotalTime>
  <Words>1569</Words>
  <Application>Microsoft Office PowerPoint</Application>
  <PresentationFormat>Affichage à l'écran (4:3)</PresentationFormat>
  <Paragraphs>207</Paragraphs>
  <Slides>51</Slides>
  <Notes>1</Notes>
  <HiddenSlides>0</HiddenSlides>
  <MMClips>8</MMClips>
  <ScaleCrop>false</ScaleCrop>
  <HeadingPairs>
    <vt:vector size="6" baseType="variant">
      <vt:variant>
        <vt:lpstr>Polices utilisées</vt:lpstr>
      </vt:variant>
      <vt:variant>
        <vt:i4>10</vt:i4>
      </vt:variant>
      <vt:variant>
        <vt:lpstr>Thème</vt:lpstr>
      </vt:variant>
      <vt:variant>
        <vt:i4>17</vt:i4>
      </vt:variant>
      <vt:variant>
        <vt:lpstr>Titres des diapositives</vt:lpstr>
      </vt:variant>
      <vt:variant>
        <vt:i4>51</vt:i4>
      </vt:variant>
    </vt:vector>
  </HeadingPairs>
  <TitlesOfParts>
    <vt:vector size="78" baseType="lpstr">
      <vt:lpstr>Dosis Medium</vt:lpstr>
      <vt:lpstr>Aptos Display</vt:lpstr>
      <vt:lpstr>Aptos</vt:lpstr>
      <vt:lpstr>Wingdings</vt:lpstr>
      <vt:lpstr>Calibri</vt:lpstr>
      <vt:lpstr>Arial</vt:lpstr>
      <vt:lpstr>KG Primary Penmanship</vt:lpstr>
      <vt:lpstr>Dosis SemiBold</vt:lpstr>
      <vt:lpstr>Dosis</vt:lpstr>
      <vt:lpstr>Dosis ExtraBold</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4_Lecture</vt:lpstr>
      <vt:lpstr>2_Env-Enseignant</vt:lpstr>
      <vt:lpstr>Thème Office</vt:lpstr>
      <vt:lpstr>2_Ecriture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Lecture de la vidéo. </vt:lpstr>
      <vt:lpstr>Nous allons écouter le dialogue une deuxième fois.</vt:lpstr>
      <vt:lpstr>Lecture de la vidéo. </vt:lpstr>
      <vt:lpstr>Maintenant, on va répéter le dialogue ensemble. Je vais lire chaque réplique et vous allez répéter après moi. </vt:lpstr>
      <vt:lpstr>Maintenant, on va répéter le dialogue ensemble. Je vais lire chaque réplique et vous allez répéter après moi. </vt:lpstr>
      <vt:lpstr>Maintenant, on va répéter le dialogue ensemble. Je vais lire chaque réplique et vous allez répéter après moi. </vt:lpstr>
      <vt:lpstr>Maintenant, on va comprendre le sens du dialogue. Qui veut expliquer, dans sa langue, de quoi ont parlé Majd et Nada ?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vt:lpstr>
      <vt:lpstr>C’est le mot : aussi. On va l’épeler  : a–u–s–s–i. </vt:lpstr>
      <vt:lpstr>C’est le mot : comme.  On va l’épeler : c–o–m–m–e. </vt:lpstr>
      <vt:lpstr>Qui veut lire ? </vt:lpstr>
      <vt:lpstr>On va lire ensemble ce texte du livret page 120. On va le découper en 3 parties. Après, vous allez le lire tout seuls. </vt:lpstr>
      <vt:lpstr>Lisez la première partie du texte silencieusement. Après, je vais diffuser une lecture audio. </vt:lpstr>
      <vt:lpstr>Lecture en cours. </vt:lpstr>
      <vt:lpstr>Qui veut lire le texte ?</vt:lpstr>
      <vt:lpstr>On passe à la deuxième partie du texte. Lisez en silence.</vt:lpstr>
      <vt:lpstr>Lecture en cours. </vt:lpstr>
      <vt:lpstr>Qui veut lire le texte ?</vt:lpstr>
      <vt:lpstr>On passe à la troisième partie du texte. Lisez en silence.</vt:lpstr>
      <vt:lpstr>Lecture en cours. </vt:lpstr>
      <vt:lpstr>Qui veut lire le texte ?</vt:lpstr>
      <vt:lpstr>Prenez vos livrets à la page 120.</vt:lpstr>
      <vt:lpstr>Présentation PowerPoint</vt:lpstr>
      <vt:lpstr>Plan de la séance 4</vt:lpstr>
      <vt:lpstr>Maintenant, on va faire de l’écriture. On va apprendre à écrire des phrases comme celles-ci. </vt:lpstr>
      <vt:lpstr>Qui veut lire ? </vt:lpstr>
      <vt:lpstr>Prenez vos cahiers.  </vt:lpstr>
      <vt:lpstr>Ces mots sont en désordre. Ecrivez sur vos cahiers une phrase correcte à partir de ces mots. </vt:lpstr>
      <vt:lpstr>Qui veut lire sa phrase ?</vt:lpstr>
      <vt:lpstr>Corrigez. Je n’oublie pas la majuscule au début de la phrase et le point à la fin.  </vt:lpstr>
      <vt:lpstr>Ces mots sont en désordre. Ecrivez sur vos cahiers une phrase correcte à partir de ces mots. </vt:lpstr>
      <vt:lpstr>Qui veut lire sa phrase ? </vt:lpstr>
      <vt:lpstr>Corrigez. Je n’oublie pas la majuscule au début de la phrase et le point à la fin.  </vt:lpstr>
      <vt:lpstr>Prenez vos livrets à la page 121. </vt:lpstr>
      <vt:lpstr>Présentation PowerPoint</vt:lpstr>
      <vt:lpstr>Corrigez. </vt:lpstr>
      <vt:lpstr>Notez les devoirs à faire à la maison. Vous allez relire le texte de la page 120.</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112</cp:revision>
  <cp:lastPrinted>2025-08-13T10:11:39Z</cp:lastPrinted>
  <dcterms:created xsi:type="dcterms:W3CDTF">2025-08-01T12:31:49Z</dcterms:created>
  <dcterms:modified xsi:type="dcterms:W3CDTF">2026-05-16T22:28:24Z</dcterms:modified>
</cp:coreProperties>
</file>