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theme/theme4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5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6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7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8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1" r:id="rId1"/>
    <p:sldMasterId id="2147483743" r:id="rId2"/>
    <p:sldMasterId id="2147483697" r:id="rId3"/>
    <p:sldMasterId id="2147483804" r:id="rId4"/>
    <p:sldMasterId id="2147483793" r:id="rId5"/>
    <p:sldMasterId id="2147483711" r:id="rId6"/>
    <p:sldMasterId id="2147483720" r:id="rId7"/>
    <p:sldMasterId id="2147483756" r:id="rId8"/>
    <p:sldMasterId id="2147483781" r:id="rId9"/>
  </p:sldMasterIdLst>
  <p:notesMasterIdLst>
    <p:notesMasterId r:id="rId49"/>
  </p:notesMasterIdLst>
  <p:sldIdLst>
    <p:sldId id="256" r:id="rId10"/>
    <p:sldId id="1029" r:id="rId11"/>
    <p:sldId id="705" r:id="rId12"/>
    <p:sldId id="901" r:id="rId13"/>
    <p:sldId id="798" r:id="rId14"/>
    <p:sldId id="903" r:id="rId15"/>
    <p:sldId id="779" r:id="rId16"/>
    <p:sldId id="1143" r:id="rId17"/>
    <p:sldId id="1144" r:id="rId18"/>
    <p:sldId id="1063" r:id="rId19"/>
    <p:sldId id="1145" r:id="rId20"/>
    <p:sldId id="883" r:id="rId21"/>
    <p:sldId id="884" r:id="rId22"/>
    <p:sldId id="1043" r:id="rId23"/>
    <p:sldId id="847" r:id="rId24"/>
    <p:sldId id="849" r:id="rId25"/>
    <p:sldId id="1047" r:id="rId26"/>
    <p:sldId id="1134" r:id="rId27"/>
    <p:sldId id="1146" r:id="rId28"/>
    <p:sldId id="888" r:id="rId29"/>
    <p:sldId id="905" r:id="rId30"/>
    <p:sldId id="862" r:id="rId31"/>
    <p:sldId id="680" r:id="rId32"/>
    <p:sldId id="864" r:id="rId33"/>
    <p:sldId id="865" r:id="rId34"/>
    <p:sldId id="890" r:id="rId35"/>
    <p:sldId id="889" r:id="rId36"/>
    <p:sldId id="891" r:id="rId37"/>
    <p:sldId id="831" r:id="rId38"/>
    <p:sldId id="894" r:id="rId39"/>
    <p:sldId id="893" r:id="rId40"/>
    <p:sldId id="907" r:id="rId41"/>
    <p:sldId id="1071" r:id="rId42"/>
    <p:sldId id="1135" r:id="rId43"/>
    <p:sldId id="1142" r:id="rId44"/>
    <p:sldId id="1136" r:id="rId45"/>
    <p:sldId id="1118" r:id="rId46"/>
    <p:sldId id="1137" r:id="rId47"/>
    <p:sldId id="1104" r:id="rId48"/>
  </p:sldIdLst>
  <p:sldSz cx="9144000" cy="6858000" type="screen4x3"/>
  <p:notesSz cx="6735763" cy="9866313"/>
  <p:embeddedFontLst>
    <p:embeddedFont>
      <p:font typeface="Dosis" pitchFamily="2" charset="0"/>
      <p:regular r:id="rId50"/>
      <p:bold r:id="rId51"/>
    </p:embeddedFont>
    <p:embeddedFont>
      <p:font typeface="Dosis ExtraBold" pitchFamily="2" charset="0"/>
      <p:bold r:id="rId52"/>
    </p:embeddedFont>
    <p:embeddedFont>
      <p:font typeface="Dosis Medium" pitchFamily="2" charset="0"/>
      <p:regular r:id="rId53"/>
    </p:embeddedFont>
    <p:embeddedFont>
      <p:font typeface="Dosis SemiBold" pitchFamily="2" charset="0"/>
      <p:bold r:id="rId54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ACA4"/>
    <a:srgbClr val="424D7B"/>
    <a:srgbClr val="F30772"/>
    <a:srgbClr val="414C7A"/>
    <a:srgbClr val="757575"/>
    <a:srgbClr val="8D6F91"/>
    <a:srgbClr val="445C80"/>
    <a:srgbClr val="DAE3F3"/>
    <a:srgbClr val="565F88"/>
    <a:srgbClr val="F265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E2328DC-0C9E-44EF-880A-DAC2BC6FF197}" v="10" dt="2026-05-21T19:30:48.78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201" autoAdjust="0"/>
    <p:restoredTop sz="87607" autoAdjust="0"/>
  </p:normalViewPr>
  <p:slideViewPr>
    <p:cSldViewPr snapToGrid="0">
      <p:cViewPr varScale="1">
        <p:scale>
          <a:sx n="77" d="100"/>
          <a:sy n="77" d="100"/>
        </p:scale>
        <p:origin x="643" y="45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slide" Target="slides/slide30.xml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42" Type="http://schemas.openxmlformats.org/officeDocument/2006/relationships/slide" Target="slides/slide33.xml"/><Relationship Id="rId47" Type="http://schemas.openxmlformats.org/officeDocument/2006/relationships/slide" Target="slides/slide38.xml"/><Relationship Id="rId50" Type="http://schemas.openxmlformats.org/officeDocument/2006/relationships/font" Target="fonts/font1.fntdata"/><Relationship Id="rId55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slide" Target="slides/slide20.xml"/><Relationship Id="rId41" Type="http://schemas.openxmlformats.org/officeDocument/2006/relationships/slide" Target="slides/slide32.xml"/><Relationship Id="rId54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40" Type="http://schemas.openxmlformats.org/officeDocument/2006/relationships/slide" Target="slides/slide31.xml"/><Relationship Id="rId45" Type="http://schemas.openxmlformats.org/officeDocument/2006/relationships/slide" Target="slides/slide36.xml"/><Relationship Id="rId53" Type="http://schemas.openxmlformats.org/officeDocument/2006/relationships/font" Target="fonts/font4.fntdata"/><Relationship Id="rId58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49" Type="http://schemas.openxmlformats.org/officeDocument/2006/relationships/notesMaster" Target="notesMasters/notesMaster1.xml"/><Relationship Id="rId57" Type="http://schemas.openxmlformats.org/officeDocument/2006/relationships/theme" Target="theme/theme1.xml"/><Relationship Id="rId61" Type="http://schemas.microsoft.com/office/2018/10/relationships/authors" Target="authors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4" Type="http://schemas.openxmlformats.org/officeDocument/2006/relationships/slide" Target="slides/slide35.xml"/><Relationship Id="rId52" Type="http://schemas.openxmlformats.org/officeDocument/2006/relationships/font" Target="fonts/font3.fntdata"/><Relationship Id="rId60" Type="http://schemas.microsoft.com/office/2015/10/relationships/revisionInfo" Target="revisionInfo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slide" Target="slides/slide34.xml"/><Relationship Id="rId48" Type="http://schemas.openxmlformats.org/officeDocument/2006/relationships/slide" Target="slides/slide39.xml"/><Relationship Id="rId56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51" Type="http://schemas.openxmlformats.org/officeDocument/2006/relationships/font" Target="fonts/font2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slide" Target="slides/slide37.xml"/><Relationship Id="rId5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lila El Baraka" userId="ea93c961-285f-4edc-9e51-dff84fc1dbdc" providerId="ADAL" clId="{57C2819A-E835-47AA-9356-3BB7B51E441F}"/>
    <pc:docChg chg="undo custSel addSld delSld modSld">
      <pc:chgData name="Jalila El Baraka" userId="ea93c961-285f-4edc-9e51-dff84fc1dbdc" providerId="ADAL" clId="{57C2819A-E835-47AA-9356-3BB7B51E441F}" dt="2026-05-17T21:18:09.116" v="1699"/>
      <pc:docMkLst>
        <pc:docMk/>
      </pc:docMkLst>
      <pc:sldChg chg="delSp mod">
        <pc:chgData name="Jalila El Baraka" userId="ea93c961-285f-4edc-9e51-dff84fc1dbdc" providerId="ADAL" clId="{57C2819A-E835-47AA-9356-3BB7B51E441F}" dt="2026-05-17T20:00:54.036" v="70" actId="478"/>
        <pc:sldMkLst>
          <pc:docMk/>
          <pc:sldMk cId="25322569" sldId="256"/>
        </pc:sldMkLst>
      </pc:sldChg>
      <pc:sldChg chg="delSp mod delAnim">
        <pc:chgData name="Jalila El Baraka" userId="ea93c961-285f-4edc-9e51-dff84fc1dbdc" providerId="ADAL" clId="{57C2819A-E835-47AA-9356-3BB7B51E441F}" dt="2026-05-17T20:34:02.495" v="843" actId="478"/>
        <pc:sldMkLst>
          <pc:docMk/>
          <pc:sldMk cId="1644084619" sldId="680"/>
        </pc:sldMkLst>
      </pc:sldChg>
      <pc:sldChg chg="delSp modSp mod">
        <pc:chgData name="Jalila El Baraka" userId="ea93c961-285f-4edc-9e51-dff84fc1dbdc" providerId="ADAL" clId="{57C2819A-E835-47AA-9356-3BB7B51E441F}" dt="2026-05-17T20:52:27.710" v="1234" actId="20577"/>
        <pc:sldMkLst>
          <pc:docMk/>
          <pc:sldMk cId="1808541968" sldId="831"/>
        </pc:sldMkLst>
        <pc:spChg chg="mod">
          <ac:chgData name="Jalila El Baraka" userId="ea93c961-285f-4edc-9e51-dff84fc1dbdc" providerId="ADAL" clId="{57C2819A-E835-47AA-9356-3BB7B51E441F}" dt="2026-05-17T20:52:27.710" v="1234" actId="20577"/>
          <ac:spMkLst>
            <pc:docMk/>
            <pc:sldMk cId="1808541968" sldId="831"/>
            <ac:spMk id="4" creationId="{824D3E88-5257-906F-53A3-FEE7687E4BC5}"/>
          </ac:spMkLst>
        </pc:spChg>
      </pc:sldChg>
      <pc:sldChg chg="modSp mod">
        <pc:chgData name="Jalila El Baraka" userId="ea93c961-285f-4edc-9e51-dff84fc1dbdc" providerId="ADAL" clId="{57C2819A-E835-47AA-9356-3BB7B51E441F}" dt="2026-05-17T20:14:54.177" v="331" actId="20577"/>
        <pc:sldMkLst>
          <pc:docMk/>
          <pc:sldMk cId="4224347542" sldId="847"/>
        </pc:sldMkLst>
        <pc:spChg chg="mod">
          <ac:chgData name="Jalila El Baraka" userId="ea93c961-285f-4edc-9e51-dff84fc1dbdc" providerId="ADAL" clId="{57C2819A-E835-47AA-9356-3BB7B51E441F}" dt="2026-05-17T20:14:54.177" v="331" actId="20577"/>
          <ac:spMkLst>
            <pc:docMk/>
            <pc:sldMk cId="4224347542" sldId="847"/>
            <ac:spMk id="9" creationId="{BFE51F8C-1F35-9CC8-FA29-27998F956968}"/>
          </ac:spMkLst>
        </pc:spChg>
      </pc:sldChg>
      <pc:sldChg chg="delSp mod delAnim">
        <pc:chgData name="Jalila El Baraka" userId="ea93c961-285f-4edc-9e51-dff84fc1dbdc" providerId="ADAL" clId="{57C2819A-E835-47AA-9356-3BB7B51E441F}" dt="2026-05-17T20:15:11.784" v="332" actId="478"/>
        <pc:sldMkLst>
          <pc:docMk/>
          <pc:sldMk cId="3207892773" sldId="849"/>
        </pc:sldMkLst>
      </pc:sldChg>
      <pc:sldChg chg="modSp mod">
        <pc:chgData name="Jalila El Baraka" userId="ea93c961-285f-4edc-9e51-dff84fc1dbdc" providerId="ADAL" clId="{57C2819A-E835-47AA-9356-3BB7B51E441F}" dt="2026-05-17T20:33:00.726" v="842" actId="20577"/>
        <pc:sldMkLst>
          <pc:docMk/>
          <pc:sldMk cId="2405058643" sldId="862"/>
        </pc:sldMkLst>
        <pc:spChg chg="mod">
          <ac:chgData name="Jalila El Baraka" userId="ea93c961-285f-4edc-9e51-dff84fc1dbdc" providerId="ADAL" clId="{57C2819A-E835-47AA-9356-3BB7B51E441F}" dt="2026-05-17T20:33:00.726" v="842" actId="20577"/>
          <ac:spMkLst>
            <pc:docMk/>
            <pc:sldMk cId="2405058643" sldId="862"/>
            <ac:spMk id="2" creationId="{B84B0CC2-B73A-ED67-AA84-FA67AF3FDF7B}"/>
          </ac:spMkLst>
        </pc:spChg>
        <pc:spChg chg="mod">
          <ac:chgData name="Jalila El Baraka" userId="ea93c961-285f-4edc-9e51-dff84fc1dbdc" providerId="ADAL" clId="{57C2819A-E835-47AA-9356-3BB7B51E441F}" dt="2026-05-17T20:32:53.025" v="826" actId="20577"/>
          <ac:spMkLst>
            <pc:docMk/>
            <pc:sldMk cId="2405058643" sldId="862"/>
            <ac:spMk id="5" creationId="{D9F960AF-7F5B-145B-60BB-014EB8070538}"/>
          </ac:spMkLst>
        </pc:spChg>
      </pc:sldChg>
      <pc:sldChg chg="modSp mod">
        <pc:chgData name="Jalila El Baraka" userId="ea93c961-285f-4edc-9e51-dff84fc1dbdc" providerId="ADAL" clId="{57C2819A-E835-47AA-9356-3BB7B51E441F}" dt="2026-05-17T20:38:54.432" v="944" actId="20577"/>
        <pc:sldMkLst>
          <pc:docMk/>
          <pc:sldMk cId="2830076411" sldId="864"/>
        </pc:sldMkLst>
        <pc:spChg chg="mod">
          <ac:chgData name="Jalila El Baraka" userId="ea93c961-285f-4edc-9e51-dff84fc1dbdc" providerId="ADAL" clId="{57C2819A-E835-47AA-9356-3BB7B51E441F}" dt="2026-05-17T20:37:49.520" v="909" actId="2711"/>
          <ac:spMkLst>
            <pc:docMk/>
            <pc:sldMk cId="2830076411" sldId="864"/>
            <ac:spMk id="4" creationId="{997917B9-8FC4-8979-E382-3865FE623D2F}"/>
          </ac:spMkLst>
        </pc:spChg>
        <pc:spChg chg="mod">
          <ac:chgData name="Jalila El Baraka" userId="ea93c961-285f-4edc-9e51-dff84fc1dbdc" providerId="ADAL" clId="{57C2819A-E835-47AA-9356-3BB7B51E441F}" dt="2026-05-17T20:38:54.432" v="944" actId="20577"/>
          <ac:spMkLst>
            <pc:docMk/>
            <pc:sldMk cId="2830076411" sldId="864"/>
            <ac:spMk id="14" creationId="{2489BE7A-1AC9-5C9C-8AB9-281932AC06A9}"/>
          </ac:spMkLst>
        </pc:spChg>
        <pc:cxnChg chg="mod">
          <ac:chgData name="Jalila El Baraka" userId="ea93c961-285f-4edc-9e51-dff84fc1dbdc" providerId="ADAL" clId="{57C2819A-E835-47AA-9356-3BB7B51E441F}" dt="2026-05-17T20:34:58.080" v="867" actId="1076"/>
          <ac:cxnSpMkLst>
            <pc:docMk/>
            <pc:sldMk cId="2830076411" sldId="864"/>
            <ac:cxnSpMk id="7" creationId="{EB604154-946B-7568-00A5-61252F3C2C24}"/>
          </ac:cxnSpMkLst>
        </pc:cxnChg>
        <pc:cxnChg chg="mod">
          <ac:chgData name="Jalila El Baraka" userId="ea93c961-285f-4edc-9e51-dff84fc1dbdc" providerId="ADAL" clId="{57C2819A-E835-47AA-9356-3BB7B51E441F}" dt="2026-05-17T20:35:31.960" v="877" actId="1076"/>
          <ac:cxnSpMkLst>
            <pc:docMk/>
            <pc:sldMk cId="2830076411" sldId="864"/>
            <ac:cxnSpMk id="8" creationId="{3548644F-C239-EDB7-EB50-31CCDB99C75B}"/>
          </ac:cxnSpMkLst>
        </pc:cxnChg>
        <pc:cxnChg chg="mod">
          <ac:chgData name="Jalila El Baraka" userId="ea93c961-285f-4edc-9e51-dff84fc1dbdc" providerId="ADAL" clId="{57C2819A-E835-47AA-9356-3BB7B51E441F}" dt="2026-05-17T20:36:10.977" v="893" actId="1076"/>
          <ac:cxnSpMkLst>
            <pc:docMk/>
            <pc:sldMk cId="2830076411" sldId="864"/>
            <ac:cxnSpMk id="12" creationId="{F864054F-14E7-64BE-C8EC-73C7D9488358}"/>
          </ac:cxnSpMkLst>
        </pc:cxnChg>
        <pc:cxnChg chg="mod">
          <ac:chgData name="Jalila El Baraka" userId="ea93c961-285f-4edc-9e51-dff84fc1dbdc" providerId="ADAL" clId="{57C2819A-E835-47AA-9356-3BB7B51E441F}" dt="2026-05-17T20:36:08.974" v="892" actId="1076"/>
          <ac:cxnSpMkLst>
            <pc:docMk/>
            <pc:sldMk cId="2830076411" sldId="864"/>
            <ac:cxnSpMk id="17" creationId="{3794557E-2D2E-3813-C2EA-801A3B71B2E6}"/>
          </ac:cxnSpMkLst>
        </pc:cxnChg>
        <pc:cxnChg chg="mod">
          <ac:chgData name="Jalila El Baraka" userId="ea93c961-285f-4edc-9e51-dff84fc1dbdc" providerId="ADAL" clId="{57C2819A-E835-47AA-9356-3BB7B51E441F}" dt="2026-05-17T20:38:50.169" v="940" actId="1076"/>
          <ac:cxnSpMkLst>
            <pc:docMk/>
            <pc:sldMk cId="2830076411" sldId="864"/>
            <ac:cxnSpMk id="24" creationId="{7881F1BF-8869-4AAA-6760-A8F7E361C68C}"/>
          </ac:cxnSpMkLst>
        </pc:cxnChg>
        <pc:cxnChg chg="mod">
          <ac:chgData name="Jalila El Baraka" userId="ea93c961-285f-4edc-9e51-dff84fc1dbdc" providerId="ADAL" clId="{57C2819A-E835-47AA-9356-3BB7B51E441F}" dt="2026-05-17T20:37:58.019" v="911" actId="14100"/>
          <ac:cxnSpMkLst>
            <pc:docMk/>
            <pc:sldMk cId="2830076411" sldId="864"/>
            <ac:cxnSpMk id="28" creationId="{CDB59D00-2CDE-5DB6-AFF2-A29878D15B77}"/>
          </ac:cxnSpMkLst>
        </pc:cxnChg>
        <pc:cxnChg chg="mod">
          <ac:chgData name="Jalila El Baraka" userId="ea93c961-285f-4edc-9e51-dff84fc1dbdc" providerId="ADAL" clId="{57C2819A-E835-47AA-9356-3BB7B51E441F}" dt="2026-05-17T20:38:26.392" v="927" actId="14100"/>
          <ac:cxnSpMkLst>
            <pc:docMk/>
            <pc:sldMk cId="2830076411" sldId="864"/>
            <ac:cxnSpMk id="29" creationId="{8424A027-6A56-582C-6F23-2E71D6626C55}"/>
          </ac:cxnSpMkLst>
        </pc:cxnChg>
        <pc:cxnChg chg="mod">
          <ac:chgData name="Jalila El Baraka" userId="ea93c961-285f-4edc-9e51-dff84fc1dbdc" providerId="ADAL" clId="{57C2819A-E835-47AA-9356-3BB7B51E441F}" dt="2026-05-17T20:38:43.531" v="938" actId="1076"/>
          <ac:cxnSpMkLst>
            <pc:docMk/>
            <pc:sldMk cId="2830076411" sldId="864"/>
            <ac:cxnSpMk id="30" creationId="{E66D81D1-3E4E-058A-7D5F-D3353D8AF619}"/>
          </ac:cxnSpMkLst>
        </pc:cxnChg>
      </pc:sldChg>
      <pc:sldChg chg="modSp mod">
        <pc:chgData name="Jalila El Baraka" userId="ea93c961-285f-4edc-9e51-dff84fc1dbdc" providerId="ADAL" clId="{57C2819A-E835-47AA-9356-3BB7B51E441F}" dt="2026-05-17T20:42:53.026" v="1010" actId="20577"/>
        <pc:sldMkLst>
          <pc:docMk/>
          <pc:sldMk cId="3592507484" sldId="865"/>
        </pc:sldMkLst>
        <pc:spChg chg="mod">
          <ac:chgData name="Jalila El Baraka" userId="ea93c961-285f-4edc-9e51-dff84fc1dbdc" providerId="ADAL" clId="{57C2819A-E835-47AA-9356-3BB7B51E441F}" dt="2026-05-17T20:42:13.871" v="960" actId="20577"/>
          <ac:spMkLst>
            <pc:docMk/>
            <pc:sldMk cId="3592507484" sldId="865"/>
            <ac:spMk id="2" creationId="{DE374D0C-9491-6652-DA3E-2CB32434A8DB}"/>
          </ac:spMkLst>
        </pc:spChg>
        <pc:spChg chg="mod">
          <ac:chgData name="Jalila El Baraka" userId="ea93c961-285f-4edc-9e51-dff84fc1dbdc" providerId="ADAL" clId="{57C2819A-E835-47AA-9356-3BB7B51E441F}" dt="2026-05-17T20:42:21.825" v="967" actId="20577"/>
          <ac:spMkLst>
            <pc:docMk/>
            <pc:sldMk cId="3592507484" sldId="865"/>
            <ac:spMk id="3" creationId="{5478731F-1EDB-667D-C13D-E23AEBAC4CF4}"/>
          </ac:spMkLst>
        </pc:spChg>
        <pc:spChg chg="mod">
          <ac:chgData name="Jalila El Baraka" userId="ea93c961-285f-4edc-9e51-dff84fc1dbdc" providerId="ADAL" clId="{57C2819A-E835-47AA-9356-3BB7B51E441F}" dt="2026-05-17T20:42:29.558" v="977" actId="20577"/>
          <ac:spMkLst>
            <pc:docMk/>
            <pc:sldMk cId="3592507484" sldId="865"/>
            <ac:spMk id="4" creationId="{B3244C1A-9886-6F2D-4617-73FC23AE7CBC}"/>
          </ac:spMkLst>
        </pc:spChg>
        <pc:spChg chg="mod">
          <ac:chgData name="Jalila El Baraka" userId="ea93c961-285f-4edc-9e51-dff84fc1dbdc" providerId="ADAL" clId="{57C2819A-E835-47AA-9356-3BB7B51E441F}" dt="2026-05-17T20:42:53.026" v="1010" actId="20577"/>
          <ac:spMkLst>
            <pc:docMk/>
            <pc:sldMk cId="3592507484" sldId="865"/>
            <ac:spMk id="7" creationId="{CE1FDCD7-4D1B-42F0-FAA8-1C52E2738659}"/>
          </ac:spMkLst>
        </pc:spChg>
      </pc:sldChg>
      <pc:sldChg chg="addSp delSp modSp mod delAnim">
        <pc:chgData name="Jalila El Baraka" userId="ea93c961-285f-4edc-9e51-dff84fc1dbdc" providerId="ADAL" clId="{57C2819A-E835-47AA-9356-3BB7B51E441F}" dt="2026-05-17T20:12:19.099" v="203" actId="478"/>
        <pc:sldMkLst>
          <pc:docMk/>
          <pc:sldMk cId="1924069788" sldId="884"/>
        </pc:sldMkLst>
      </pc:sldChg>
      <pc:sldChg chg="addSp delSp modSp mod">
        <pc:chgData name="Jalila El Baraka" userId="ea93c961-285f-4edc-9e51-dff84fc1dbdc" providerId="ADAL" clId="{57C2819A-E835-47AA-9356-3BB7B51E441F}" dt="2026-05-17T20:30:35.545" v="651" actId="20577"/>
        <pc:sldMkLst>
          <pc:docMk/>
          <pc:sldMk cId="155599131" sldId="888"/>
        </pc:sldMkLst>
        <pc:spChg chg="add mod">
          <ac:chgData name="Jalila El Baraka" userId="ea93c961-285f-4edc-9e51-dff84fc1dbdc" providerId="ADAL" clId="{57C2819A-E835-47AA-9356-3BB7B51E441F}" dt="2026-05-17T20:29:32.854" v="616" actId="20577"/>
          <ac:spMkLst>
            <pc:docMk/>
            <pc:sldMk cId="155599131" sldId="888"/>
            <ac:spMk id="3" creationId="{7E38B65F-7144-35E2-EDB5-0CF16637BE15}"/>
          </ac:spMkLst>
        </pc:spChg>
        <pc:spChg chg="mod">
          <ac:chgData name="Jalila El Baraka" userId="ea93c961-285f-4edc-9e51-dff84fc1dbdc" providerId="ADAL" clId="{57C2819A-E835-47AA-9356-3BB7B51E441F}" dt="2026-05-17T20:30:35.545" v="651" actId="20577"/>
          <ac:spMkLst>
            <pc:docMk/>
            <pc:sldMk cId="155599131" sldId="888"/>
            <ac:spMk id="4" creationId="{D51F39FE-D487-3903-0519-FC69267E0955}"/>
          </ac:spMkLst>
        </pc:spChg>
        <pc:picChg chg="mod">
          <ac:chgData name="Jalila El Baraka" userId="ea93c961-285f-4edc-9e51-dff84fc1dbdc" providerId="ADAL" clId="{57C2819A-E835-47AA-9356-3BB7B51E441F}" dt="2026-05-17T20:29:25.763" v="613" actId="1076"/>
          <ac:picMkLst>
            <pc:docMk/>
            <pc:sldMk cId="155599131" sldId="888"/>
            <ac:picMk id="20" creationId="{817BD6D1-7EBA-D29F-1C3F-5824EEB38DE6}"/>
          </ac:picMkLst>
        </pc:picChg>
      </pc:sldChg>
      <pc:sldChg chg="modSp mod">
        <pc:chgData name="Jalila El Baraka" userId="ea93c961-285f-4edc-9e51-dff84fc1dbdc" providerId="ADAL" clId="{57C2819A-E835-47AA-9356-3BB7B51E441F}" dt="2026-05-17T20:44:44.003" v="1158" actId="20577"/>
        <pc:sldMkLst>
          <pc:docMk/>
          <pc:sldMk cId="1143159255" sldId="889"/>
        </pc:sldMkLst>
        <pc:spChg chg="mod">
          <ac:chgData name="Jalila El Baraka" userId="ea93c961-285f-4edc-9e51-dff84fc1dbdc" providerId="ADAL" clId="{57C2819A-E835-47AA-9356-3BB7B51E441F}" dt="2026-05-17T20:44:08.010" v="1099" actId="20577"/>
          <ac:spMkLst>
            <pc:docMk/>
            <pc:sldMk cId="1143159255" sldId="889"/>
            <ac:spMk id="2" creationId="{678B4322-556F-44B6-229F-AB4A150D7474}"/>
          </ac:spMkLst>
        </pc:spChg>
        <pc:spChg chg="mod">
          <ac:chgData name="Jalila El Baraka" userId="ea93c961-285f-4edc-9e51-dff84fc1dbdc" providerId="ADAL" clId="{57C2819A-E835-47AA-9356-3BB7B51E441F}" dt="2026-05-17T20:44:23.168" v="1112" actId="20577"/>
          <ac:spMkLst>
            <pc:docMk/>
            <pc:sldMk cId="1143159255" sldId="889"/>
            <ac:spMk id="3" creationId="{B5B5091E-A0AE-12FA-3D3E-EEFF2E19DBEB}"/>
          </ac:spMkLst>
        </pc:spChg>
        <pc:spChg chg="mod">
          <ac:chgData name="Jalila El Baraka" userId="ea93c961-285f-4edc-9e51-dff84fc1dbdc" providerId="ADAL" clId="{57C2819A-E835-47AA-9356-3BB7B51E441F}" dt="2026-05-17T20:44:44.003" v="1158" actId="20577"/>
          <ac:spMkLst>
            <pc:docMk/>
            <pc:sldMk cId="1143159255" sldId="889"/>
            <ac:spMk id="5" creationId="{1B389A3C-EA04-E252-92CC-E0954A7DE08F}"/>
          </ac:spMkLst>
        </pc:spChg>
        <pc:spChg chg="mod">
          <ac:chgData name="Jalila El Baraka" userId="ea93c961-285f-4edc-9e51-dff84fc1dbdc" providerId="ADAL" clId="{57C2819A-E835-47AA-9356-3BB7B51E441F}" dt="2026-05-17T20:44:17.978" v="1105" actId="20577"/>
          <ac:spMkLst>
            <pc:docMk/>
            <pc:sldMk cId="1143159255" sldId="889"/>
            <ac:spMk id="6" creationId="{76AD9459-E231-23E1-625E-536283725D34}"/>
          </ac:spMkLst>
        </pc:spChg>
      </pc:sldChg>
      <pc:sldChg chg="modSp mod">
        <pc:chgData name="Jalila El Baraka" userId="ea93c961-285f-4edc-9e51-dff84fc1dbdc" providerId="ADAL" clId="{57C2819A-E835-47AA-9356-3BB7B51E441F}" dt="2026-05-17T20:43:38.760" v="1083"/>
        <pc:sldMkLst>
          <pc:docMk/>
          <pc:sldMk cId="4105374042" sldId="890"/>
        </pc:sldMkLst>
        <pc:spChg chg="mod">
          <ac:chgData name="Jalila El Baraka" userId="ea93c961-285f-4edc-9e51-dff84fc1dbdc" providerId="ADAL" clId="{57C2819A-E835-47AA-9356-3BB7B51E441F}" dt="2026-05-17T20:43:38.760" v="1083"/>
          <ac:spMkLst>
            <pc:docMk/>
            <pc:sldMk cId="4105374042" sldId="890"/>
            <ac:spMk id="2" creationId="{F08307DA-9783-42E3-89E3-7EF1C13C4F65}"/>
          </ac:spMkLst>
        </pc:spChg>
        <pc:spChg chg="mod">
          <ac:chgData name="Jalila El Baraka" userId="ea93c961-285f-4edc-9e51-dff84fc1dbdc" providerId="ADAL" clId="{57C2819A-E835-47AA-9356-3BB7B51E441F}" dt="2026-05-17T20:43:26.456" v="1082" actId="20577"/>
          <ac:spMkLst>
            <pc:docMk/>
            <pc:sldMk cId="4105374042" sldId="890"/>
            <ac:spMk id="4" creationId="{7BACF15F-6999-EFF9-02EE-4846B009922B}"/>
          </ac:spMkLst>
        </pc:spChg>
        <pc:spChg chg="mod">
          <ac:chgData name="Jalila El Baraka" userId="ea93c961-285f-4edc-9e51-dff84fc1dbdc" providerId="ADAL" clId="{57C2819A-E835-47AA-9356-3BB7B51E441F}" dt="2026-05-17T20:42:59.345" v="1017" actId="20577"/>
          <ac:spMkLst>
            <pc:docMk/>
            <pc:sldMk cId="4105374042" sldId="890"/>
            <ac:spMk id="6" creationId="{E3BE69D2-BE2C-A2EA-87A9-1A2EBF137EF9}"/>
          </ac:spMkLst>
        </pc:spChg>
        <pc:spChg chg="mod">
          <ac:chgData name="Jalila El Baraka" userId="ea93c961-285f-4edc-9e51-dff84fc1dbdc" providerId="ADAL" clId="{57C2819A-E835-47AA-9356-3BB7B51E441F}" dt="2026-05-17T20:43:02.863" v="1023" actId="20577"/>
          <ac:spMkLst>
            <pc:docMk/>
            <pc:sldMk cId="4105374042" sldId="890"/>
            <ac:spMk id="7" creationId="{2A05479A-7758-038B-D601-A52385F52413}"/>
          </ac:spMkLst>
        </pc:spChg>
      </pc:sldChg>
      <pc:sldChg chg="modSp mod">
        <pc:chgData name="Jalila El Baraka" userId="ea93c961-285f-4edc-9e51-dff84fc1dbdc" providerId="ADAL" clId="{57C2819A-E835-47AA-9356-3BB7B51E441F}" dt="2026-05-17T20:52:11.368" v="1229" actId="1076"/>
        <pc:sldMkLst>
          <pc:docMk/>
          <pc:sldMk cId="3969272901" sldId="891"/>
        </pc:sldMkLst>
        <pc:spChg chg="mod">
          <ac:chgData name="Jalila El Baraka" userId="ea93c961-285f-4edc-9e51-dff84fc1dbdc" providerId="ADAL" clId="{57C2819A-E835-47AA-9356-3BB7B51E441F}" dt="2026-05-17T20:50:53.389" v="1226"/>
          <ac:spMkLst>
            <pc:docMk/>
            <pc:sldMk cId="3969272901" sldId="891"/>
            <ac:spMk id="2" creationId="{83DAA4C9-79A2-053B-DF92-8B73F62E9128}"/>
          </ac:spMkLst>
        </pc:spChg>
        <pc:spChg chg="mod">
          <ac:chgData name="Jalila El Baraka" userId="ea93c961-285f-4edc-9e51-dff84fc1dbdc" providerId="ADAL" clId="{57C2819A-E835-47AA-9356-3BB7B51E441F}" dt="2026-05-17T20:52:11.368" v="1229" actId="1076"/>
          <ac:spMkLst>
            <pc:docMk/>
            <pc:sldMk cId="3969272901" sldId="891"/>
            <ac:spMk id="5" creationId="{6A6B92DB-20C4-B7A7-E379-F815F834DDC0}"/>
          </ac:spMkLst>
        </pc:spChg>
        <pc:spChg chg="mod">
          <ac:chgData name="Jalila El Baraka" userId="ea93c961-285f-4edc-9e51-dff84fc1dbdc" providerId="ADAL" clId="{57C2819A-E835-47AA-9356-3BB7B51E441F}" dt="2026-05-17T20:52:08.151" v="1228" actId="1076"/>
          <ac:spMkLst>
            <pc:docMk/>
            <pc:sldMk cId="3969272901" sldId="891"/>
            <ac:spMk id="6" creationId="{28E600D8-2FC2-BC9B-51AF-7F01C380BE1B}"/>
          </ac:spMkLst>
        </pc:spChg>
        <pc:spChg chg="mod">
          <ac:chgData name="Jalila El Baraka" userId="ea93c961-285f-4edc-9e51-dff84fc1dbdc" providerId="ADAL" clId="{57C2819A-E835-47AA-9356-3BB7B51E441F}" dt="2026-05-17T20:50:46.517" v="1225" actId="20577"/>
          <ac:spMkLst>
            <pc:docMk/>
            <pc:sldMk cId="3969272901" sldId="891"/>
            <ac:spMk id="9" creationId="{028D34C3-EF18-7DC2-B196-5040183C2E4E}"/>
          </ac:spMkLst>
        </pc:spChg>
      </pc:sldChg>
      <pc:sldChg chg="addSp delSp modSp mod">
        <pc:chgData name="Jalila El Baraka" userId="ea93c961-285f-4edc-9e51-dff84fc1dbdc" providerId="ADAL" clId="{57C2819A-E835-47AA-9356-3BB7B51E441F}" dt="2026-05-17T20:54:20.792" v="1290" actId="1076"/>
        <pc:sldMkLst>
          <pc:docMk/>
          <pc:sldMk cId="3708679337" sldId="893"/>
        </pc:sldMkLst>
        <pc:spChg chg="mod">
          <ac:chgData name="Jalila El Baraka" userId="ea93c961-285f-4edc-9e51-dff84fc1dbdc" providerId="ADAL" clId="{57C2819A-E835-47AA-9356-3BB7B51E441F}" dt="2026-05-17T20:54:01.841" v="1270" actId="1076"/>
          <ac:spMkLst>
            <pc:docMk/>
            <pc:sldMk cId="3708679337" sldId="893"/>
            <ac:spMk id="8" creationId="{271D0FCA-B1CE-BE72-B843-647B65575B27}"/>
          </ac:spMkLst>
        </pc:spChg>
        <pc:spChg chg="mod">
          <ac:chgData name="Jalila El Baraka" userId="ea93c961-285f-4edc-9e51-dff84fc1dbdc" providerId="ADAL" clId="{57C2819A-E835-47AA-9356-3BB7B51E441F}" dt="2026-05-17T20:54:04.605" v="1276" actId="20577"/>
          <ac:spMkLst>
            <pc:docMk/>
            <pc:sldMk cId="3708679337" sldId="893"/>
            <ac:spMk id="10" creationId="{CAA7EBC9-74F3-3608-D967-5DAFFEF613A1}"/>
          </ac:spMkLst>
        </pc:spChg>
        <pc:spChg chg="mod">
          <ac:chgData name="Jalila El Baraka" userId="ea93c961-285f-4edc-9e51-dff84fc1dbdc" providerId="ADAL" clId="{57C2819A-E835-47AA-9356-3BB7B51E441F}" dt="2026-05-17T20:53:50.803" v="1253" actId="1076"/>
          <ac:spMkLst>
            <pc:docMk/>
            <pc:sldMk cId="3708679337" sldId="893"/>
            <ac:spMk id="13" creationId="{78BDCD59-6FFF-00E6-1E1B-6608FF5DBD16}"/>
          </ac:spMkLst>
        </pc:spChg>
        <pc:spChg chg="mod">
          <ac:chgData name="Jalila El Baraka" userId="ea93c961-285f-4edc-9e51-dff84fc1dbdc" providerId="ADAL" clId="{57C2819A-E835-47AA-9356-3BB7B51E441F}" dt="2026-05-17T20:54:07.939" v="1282" actId="20577"/>
          <ac:spMkLst>
            <pc:docMk/>
            <pc:sldMk cId="3708679337" sldId="893"/>
            <ac:spMk id="14" creationId="{384216E6-4D83-96E3-B848-5D0DDA86C012}"/>
          </ac:spMkLst>
        </pc:spChg>
        <pc:spChg chg="mod">
          <ac:chgData name="Jalila El Baraka" userId="ea93c961-285f-4edc-9e51-dff84fc1dbdc" providerId="ADAL" clId="{57C2819A-E835-47AA-9356-3BB7B51E441F}" dt="2026-05-17T20:54:20.792" v="1290" actId="1076"/>
          <ac:spMkLst>
            <pc:docMk/>
            <pc:sldMk cId="3708679337" sldId="893"/>
            <ac:spMk id="15" creationId="{3D24E11E-16C3-2430-98E7-92BA01EF2CED}"/>
          </ac:spMkLst>
        </pc:spChg>
        <pc:spChg chg="mod">
          <ac:chgData name="Jalila El Baraka" userId="ea93c961-285f-4edc-9e51-dff84fc1dbdc" providerId="ADAL" clId="{57C2819A-E835-47AA-9356-3BB7B51E441F}" dt="2026-05-17T20:53:56.580" v="1262" actId="1076"/>
          <ac:spMkLst>
            <pc:docMk/>
            <pc:sldMk cId="3708679337" sldId="893"/>
            <ac:spMk id="17" creationId="{D20C9A28-0E15-85C6-681E-12C5A7BEA588}"/>
          </ac:spMkLst>
        </pc:spChg>
        <pc:picChg chg="add mod ord">
          <ac:chgData name="Jalila El Baraka" userId="ea93c961-285f-4edc-9e51-dff84fc1dbdc" providerId="ADAL" clId="{57C2819A-E835-47AA-9356-3BB7B51E441F}" dt="2026-05-17T20:54:15.757" v="1288" actId="1076"/>
          <ac:picMkLst>
            <pc:docMk/>
            <pc:sldMk cId="3708679337" sldId="893"/>
            <ac:picMk id="9" creationId="{B86F1E8E-0917-BA78-1AC5-782D028CB6E9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5-17T20:53:13.368" v="1239" actId="1076"/>
        <pc:sldMkLst>
          <pc:docMk/>
          <pc:sldMk cId="232576270" sldId="894"/>
        </pc:sldMkLst>
        <pc:picChg chg="add mod">
          <ac:chgData name="Jalila El Baraka" userId="ea93c961-285f-4edc-9e51-dff84fc1dbdc" providerId="ADAL" clId="{57C2819A-E835-47AA-9356-3BB7B51E441F}" dt="2026-05-17T20:53:13.368" v="1239" actId="1076"/>
          <ac:picMkLst>
            <pc:docMk/>
            <pc:sldMk cId="232576270" sldId="894"/>
            <ac:picMk id="8" creationId="{7479A523-05A0-E8EF-3ED2-359D6A41C455}"/>
          </ac:picMkLst>
        </pc:picChg>
      </pc:sldChg>
      <pc:sldChg chg="delSp mod">
        <pc:chgData name="Jalila El Baraka" userId="ea93c961-285f-4edc-9e51-dff84fc1dbdc" providerId="ADAL" clId="{57C2819A-E835-47AA-9356-3BB7B51E441F}" dt="2026-05-17T20:00:59.310" v="71" actId="478"/>
        <pc:sldMkLst>
          <pc:docMk/>
          <pc:sldMk cId="1677520056" sldId="901"/>
        </pc:sldMkLst>
      </pc:sldChg>
      <pc:sldChg chg="modSp mod">
        <pc:chgData name="Jalila El Baraka" userId="ea93c961-285f-4edc-9e51-dff84fc1dbdc" providerId="ADAL" clId="{57C2819A-E835-47AA-9356-3BB7B51E441F}" dt="2026-05-17T21:18:09.116" v="1699"/>
        <pc:sldMkLst>
          <pc:docMk/>
          <pc:sldMk cId="1438051561" sldId="903"/>
        </pc:sldMkLst>
        <pc:spChg chg="mod">
          <ac:chgData name="Jalila El Baraka" userId="ea93c961-285f-4edc-9e51-dff84fc1dbdc" providerId="ADAL" clId="{57C2819A-E835-47AA-9356-3BB7B51E441F}" dt="2026-05-17T20:01:46.057" v="175" actId="20577"/>
          <ac:spMkLst>
            <pc:docMk/>
            <pc:sldMk cId="1438051561" sldId="903"/>
            <ac:spMk id="3" creationId="{BAE80EA5-5EE9-C5DE-6B1E-574E8EC0135A}"/>
          </ac:spMkLst>
        </pc:spChg>
        <pc:spChg chg="mod">
          <ac:chgData name="Jalila El Baraka" userId="ea93c961-285f-4edc-9e51-dff84fc1dbdc" providerId="ADAL" clId="{57C2819A-E835-47AA-9356-3BB7B51E441F}" dt="2026-05-17T20:02:01.564" v="193" actId="20577"/>
          <ac:spMkLst>
            <pc:docMk/>
            <pc:sldMk cId="1438051561" sldId="903"/>
            <ac:spMk id="15" creationId="{50775049-5AA6-3C3C-AC1F-D26795F1283B}"/>
          </ac:spMkLst>
        </pc:spChg>
        <pc:spChg chg="mod">
          <ac:chgData name="Jalila El Baraka" userId="ea93c961-285f-4edc-9e51-dff84fc1dbdc" providerId="ADAL" clId="{57C2819A-E835-47AA-9356-3BB7B51E441F}" dt="2026-05-17T21:18:09.116" v="1699"/>
          <ac:spMkLst>
            <pc:docMk/>
            <pc:sldMk cId="1438051561" sldId="903"/>
            <ac:spMk id="23" creationId="{CD1D35CE-25CC-A0FD-7661-397FE3C29C02}"/>
          </ac:spMkLst>
        </pc:spChg>
      </pc:sldChg>
      <pc:sldChg chg="modSp mod">
        <pc:chgData name="Jalila El Baraka" userId="ea93c961-285f-4edc-9e51-dff84fc1dbdc" providerId="ADAL" clId="{57C2819A-E835-47AA-9356-3BB7B51E441F}" dt="2026-05-17T21:18:01.110" v="1698"/>
        <pc:sldMkLst>
          <pc:docMk/>
          <pc:sldMk cId="340802282" sldId="905"/>
        </pc:sldMkLst>
        <pc:spChg chg="mod">
          <ac:chgData name="Jalila El Baraka" userId="ea93c961-285f-4edc-9e51-dff84fc1dbdc" providerId="ADAL" clId="{57C2819A-E835-47AA-9356-3BB7B51E441F}" dt="2026-05-17T20:31:08.158" v="715" actId="20577"/>
          <ac:spMkLst>
            <pc:docMk/>
            <pc:sldMk cId="340802282" sldId="905"/>
            <ac:spMk id="10" creationId="{0FE1034C-3542-7A56-C01E-D5C187F4AA5A}"/>
          </ac:spMkLst>
        </pc:spChg>
        <pc:spChg chg="mod">
          <ac:chgData name="Jalila El Baraka" userId="ea93c961-285f-4edc-9e51-dff84fc1dbdc" providerId="ADAL" clId="{57C2819A-E835-47AA-9356-3BB7B51E441F}" dt="2026-05-17T20:31:29.308" v="731" actId="20577"/>
          <ac:spMkLst>
            <pc:docMk/>
            <pc:sldMk cId="340802282" sldId="905"/>
            <ac:spMk id="13" creationId="{8CF12B68-AF26-E3BB-8DB7-B3663E56BECD}"/>
          </ac:spMkLst>
        </pc:spChg>
        <pc:spChg chg="mod">
          <ac:chgData name="Jalila El Baraka" userId="ea93c961-285f-4edc-9e51-dff84fc1dbdc" providerId="ADAL" clId="{57C2819A-E835-47AA-9356-3BB7B51E441F}" dt="2026-05-17T21:18:01.110" v="1698"/>
          <ac:spMkLst>
            <pc:docMk/>
            <pc:sldMk cId="340802282" sldId="905"/>
            <ac:spMk id="19" creationId="{DCD95EE1-7037-C376-BD96-AC169B0E0A18}"/>
          </ac:spMkLst>
        </pc:spChg>
      </pc:sldChg>
      <pc:sldChg chg="modSp mod">
        <pc:chgData name="Jalila El Baraka" userId="ea93c961-285f-4edc-9e51-dff84fc1dbdc" providerId="ADAL" clId="{57C2819A-E835-47AA-9356-3BB7B51E441F}" dt="2026-05-17T20:56:37.799" v="1315" actId="20577"/>
        <pc:sldMkLst>
          <pc:docMk/>
          <pc:sldMk cId="1129558479" sldId="907"/>
        </pc:sldMkLst>
        <pc:spChg chg="mod">
          <ac:chgData name="Jalila El Baraka" userId="ea93c961-285f-4edc-9e51-dff84fc1dbdc" providerId="ADAL" clId="{57C2819A-E835-47AA-9356-3BB7B51E441F}" dt="2026-05-17T20:31:58.905" v="735" actId="1076"/>
          <ac:spMkLst>
            <pc:docMk/>
            <pc:sldMk cId="1129558479" sldId="907"/>
            <ac:spMk id="3" creationId="{755C2C9D-CD14-1F79-5E56-3665A7C59143}"/>
          </ac:spMkLst>
        </pc:spChg>
        <pc:spChg chg="mod">
          <ac:chgData name="Jalila El Baraka" userId="ea93c961-285f-4edc-9e51-dff84fc1dbdc" providerId="ADAL" clId="{57C2819A-E835-47AA-9356-3BB7B51E441F}" dt="2026-05-17T20:32:33.538" v="803" actId="20577"/>
          <ac:spMkLst>
            <pc:docMk/>
            <pc:sldMk cId="1129558479" sldId="907"/>
            <ac:spMk id="10" creationId="{940EA045-2F43-0C69-498B-1E5C4D2E662B}"/>
          </ac:spMkLst>
        </pc:spChg>
        <pc:spChg chg="mod">
          <ac:chgData name="Jalila El Baraka" userId="ea93c961-285f-4edc-9e51-dff84fc1dbdc" providerId="ADAL" clId="{57C2819A-E835-47AA-9356-3BB7B51E441F}" dt="2026-05-17T20:32:42.135" v="819" actId="20577"/>
          <ac:spMkLst>
            <pc:docMk/>
            <pc:sldMk cId="1129558479" sldId="907"/>
            <ac:spMk id="21" creationId="{C580E934-FB56-6692-E2EF-F641CCC3B283}"/>
          </ac:spMkLst>
        </pc:spChg>
        <pc:spChg chg="mod">
          <ac:chgData name="Jalila El Baraka" userId="ea93c961-285f-4edc-9e51-dff84fc1dbdc" providerId="ADAL" clId="{57C2819A-E835-47AA-9356-3BB7B51E441F}" dt="2026-05-17T20:56:37.799" v="1315" actId="20577"/>
          <ac:spMkLst>
            <pc:docMk/>
            <pc:sldMk cId="1129558479" sldId="907"/>
            <ac:spMk id="32" creationId="{50316A4D-1C31-350A-3555-8B168EE87AFE}"/>
          </ac:spMkLst>
        </pc:spChg>
      </pc:sldChg>
      <pc:sldChg chg="delSp modSp mod">
        <pc:chgData name="Jalila El Baraka" userId="ea93c961-285f-4edc-9e51-dff84fc1dbdc" providerId="ADAL" clId="{57C2819A-E835-47AA-9356-3BB7B51E441F}" dt="2026-05-17T20:14:21.205" v="256" actId="1076"/>
        <pc:sldMkLst>
          <pc:docMk/>
          <pc:sldMk cId="3894725599" sldId="1043"/>
        </pc:sldMkLst>
        <pc:spChg chg="mod">
          <ac:chgData name="Jalila El Baraka" userId="ea93c961-285f-4edc-9e51-dff84fc1dbdc" providerId="ADAL" clId="{57C2819A-E835-47AA-9356-3BB7B51E441F}" dt="2026-05-17T20:14:21.205" v="256" actId="1076"/>
          <ac:spMkLst>
            <pc:docMk/>
            <pc:sldMk cId="3894725599" sldId="1043"/>
            <ac:spMk id="9" creationId="{B29F5308-F93E-0886-012B-8894ABC2E2D2}"/>
          </ac:spMkLst>
        </pc:spChg>
      </pc:sldChg>
      <pc:sldChg chg="modSp mod">
        <pc:chgData name="Jalila El Baraka" userId="ea93c961-285f-4edc-9e51-dff84fc1dbdc" providerId="ADAL" clId="{57C2819A-E835-47AA-9356-3BB7B51E441F}" dt="2026-05-17T20:17:30.150" v="419" actId="313"/>
        <pc:sldMkLst>
          <pc:docMk/>
          <pc:sldMk cId="1812840603" sldId="1047"/>
        </pc:sldMkLst>
        <pc:spChg chg="mod">
          <ac:chgData name="Jalila El Baraka" userId="ea93c961-285f-4edc-9e51-dff84fc1dbdc" providerId="ADAL" clId="{57C2819A-E835-47AA-9356-3BB7B51E441F}" dt="2026-05-17T20:17:17.063" v="418" actId="14100"/>
          <ac:spMkLst>
            <pc:docMk/>
            <pc:sldMk cId="1812840603" sldId="1047"/>
            <ac:spMk id="3" creationId="{BB271DD8-0CB2-8F9D-51E2-787973E61B53}"/>
          </ac:spMkLst>
        </pc:spChg>
        <pc:spChg chg="mod">
          <ac:chgData name="Jalila El Baraka" userId="ea93c961-285f-4edc-9e51-dff84fc1dbdc" providerId="ADAL" clId="{57C2819A-E835-47AA-9356-3BB7B51E441F}" dt="2026-05-17T20:17:30.150" v="419" actId="313"/>
          <ac:spMkLst>
            <pc:docMk/>
            <pc:sldMk cId="1812840603" sldId="1047"/>
            <ac:spMk id="5" creationId="{2AF6B229-31D7-A8C3-EA66-398CE19B875B}"/>
          </ac:spMkLst>
        </pc:spChg>
      </pc:sldChg>
      <pc:sldChg chg="addSp delSp modSp mod delAnim">
        <pc:chgData name="Jalila El Baraka" userId="ea93c961-285f-4edc-9e51-dff84fc1dbdc" providerId="ADAL" clId="{57C2819A-E835-47AA-9356-3BB7B51E441F}" dt="2026-05-17T21:17:40.292" v="1697" actId="13926"/>
        <pc:sldMkLst>
          <pc:docMk/>
          <pc:sldMk cId="3344950762" sldId="1118"/>
        </pc:sldMkLst>
        <pc:spChg chg="add del">
          <ac:chgData name="Jalila El Baraka" userId="ea93c961-285f-4edc-9e51-dff84fc1dbdc" providerId="ADAL" clId="{57C2819A-E835-47AA-9356-3BB7B51E441F}" dt="2026-05-17T21:17:17.427" v="1686" actId="478"/>
          <ac:spMkLst>
            <pc:docMk/>
            <pc:sldMk cId="3344950762" sldId="1118"/>
            <ac:spMk id="2" creationId="{10BA45E2-5630-9CE4-C675-11D00C3F844D}"/>
          </ac:spMkLst>
        </pc:spChg>
        <pc:spChg chg="add mod">
          <ac:chgData name="Jalila El Baraka" userId="ea93c961-285f-4edc-9e51-dff84fc1dbdc" providerId="ADAL" clId="{57C2819A-E835-47AA-9356-3BB7B51E441F}" dt="2026-05-17T21:17:08.839" v="1682"/>
          <ac:spMkLst>
            <pc:docMk/>
            <pc:sldMk cId="3344950762" sldId="1118"/>
            <ac:spMk id="4" creationId="{02DE2E3F-CE2B-369B-3CE1-90848F1C6B80}"/>
          </ac:spMkLst>
        </pc:spChg>
        <pc:spChg chg="add mod">
          <ac:chgData name="Jalila El Baraka" userId="ea93c961-285f-4edc-9e51-dff84fc1dbdc" providerId="ADAL" clId="{57C2819A-E835-47AA-9356-3BB7B51E441F}" dt="2026-05-17T21:17:40.292" v="1697" actId="13926"/>
          <ac:spMkLst>
            <pc:docMk/>
            <pc:sldMk cId="3344950762" sldId="1118"/>
            <ac:spMk id="10" creationId="{A73881BD-F818-D861-B76D-F5DDEE7532F9}"/>
          </ac:spMkLst>
        </pc:spChg>
      </pc:sldChg>
      <pc:sldChg chg="addSp delSp modSp mod">
        <pc:chgData name="Jalila El Baraka" userId="ea93c961-285f-4edc-9e51-dff84fc1dbdc" providerId="ADAL" clId="{57C2819A-E835-47AA-9356-3BB7B51E441F}" dt="2026-05-17T20:28:43.490" v="571" actId="1076"/>
        <pc:sldMkLst>
          <pc:docMk/>
          <pc:sldMk cId="2160290060" sldId="1134"/>
        </pc:sldMkLst>
        <pc:spChg chg="mod">
          <ac:chgData name="Jalila El Baraka" userId="ea93c961-285f-4edc-9e51-dff84fc1dbdc" providerId="ADAL" clId="{57C2819A-E835-47AA-9356-3BB7B51E441F}" dt="2026-05-17T20:28:43.490" v="571" actId="1076"/>
          <ac:spMkLst>
            <pc:docMk/>
            <pc:sldMk cId="2160290060" sldId="1134"/>
            <ac:spMk id="3" creationId="{6DB77899-2133-918F-5277-7E2999F91A7B}"/>
          </ac:spMkLst>
        </pc:spChg>
        <pc:spChg chg="mod">
          <ac:chgData name="Jalila El Baraka" userId="ea93c961-285f-4edc-9e51-dff84fc1dbdc" providerId="ADAL" clId="{57C2819A-E835-47AA-9356-3BB7B51E441F}" dt="2026-05-17T20:19:02.570" v="505" actId="20577"/>
          <ac:spMkLst>
            <pc:docMk/>
            <pc:sldMk cId="2160290060" sldId="1134"/>
            <ac:spMk id="4" creationId="{AACE6087-0C81-6EA5-E40D-97561D03136E}"/>
          </ac:spMkLst>
        </pc:spChg>
      </pc:sldChg>
      <pc:sldChg chg="addSp delSp modSp mod">
        <pc:chgData name="Jalila El Baraka" userId="ea93c961-285f-4edc-9e51-dff84fc1dbdc" providerId="ADAL" clId="{57C2819A-E835-47AA-9356-3BB7B51E441F}" dt="2026-05-17T21:16:27.969" v="1675" actId="207"/>
        <pc:sldMkLst>
          <pc:docMk/>
          <pc:sldMk cId="1775630140" sldId="1135"/>
        </pc:sldMkLst>
        <pc:spChg chg="mod">
          <ac:chgData name="Jalila El Baraka" userId="ea93c961-285f-4edc-9e51-dff84fc1dbdc" providerId="ADAL" clId="{57C2819A-E835-47AA-9356-3BB7B51E441F}" dt="2026-05-17T21:15:16.215" v="1637" actId="1076"/>
          <ac:spMkLst>
            <pc:docMk/>
            <pc:sldMk cId="1775630140" sldId="1135"/>
            <ac:spMk id="3" creationId="{5F898784-7D7F-1BCB-89F0-46142098AA15}"/>
          </ac:spMkLst>
        </pc:spChg>
        <pc:spChg chg="add mod">
          <ac:chgData name="Jalila El Baraka" userId="ea93c961-285f-4edc-9e51-dff84fc1dbdc" providerId="ADAL" clId="{57C2819A-E835-47AA-9356-3BB7B51E441F}" dt="2026-05-17T21:16:03.440" v="1660" actId="1076"/>
          <ac:spMkLst>
            <pc:docMk/>
            <pc:sldMk cId="1775630140" sldId="1135"/>
            <ac:spMk id="4" creationId="{1E436A62-C671-485E-80F4-43B5C8AEF222}"/>
          </ac:spMkLst>
        </pc:spChg>
        <pc:spChg chg="mod">
          <ac:chgData name="Jalila El Baraka" userId="ea93c961-285f-4edc-9e51-dff84fc1dbdc" providerId="ADAL" clId="{57C2819A-E835-47AA-9356-3BB7B51E441F}" dt="2026-05-17T21:15:44.879" v="1655" actId="1076"/>
          <ac:spMkLst>
            <pc:docMk/>
            <pc:sldMk cId="1775630140" sldId="1135"/>
            <ac:spMk id="5" creationId="{B423DE46-A47D-1C01-E61D-54FB7249A7AA}"/>
          </ac:spMkLst>
        </pc:spChg>
        <pc:spChg chg="mod">
          <ac:chgData name="Jalila El Baraka" userId="ea93c961-285f-4edc-9e51-dff84fc1dbdc" providerId="ADAL" clId="{57C2819A-E835-47AA-9356-3BB7B51E441F}" dt="2026-05-17T21:15:20.961" v="1638" actId="1076"/>
          <ac:spMkLst>
            <pc:docMk/>
            <pc:sldMk cId="1775630140" sldId="1135"/>
            <ac:spMk id="6" creationId="{8265E533-B3F1-98C6-F3B7-EA0AAB01ED3A}"/>
          </ac:spMkLst>
        </pc:spChg>
        <pc:spChg chg="mod">
          <ac:chgData name="Jalila El Baraka" userId="ea93c961-285f-4edc-9e51-dff84fc1dbdc" providerId="ADAL" clId="{57C2819A-E835-47AA-9356-3BB7B51E441F}" dt="2026-05-17T21:16:23.304" v="1674" actId="1076"/>
          <ac:spMkLst>
            <pc:docMk/>
            <pc:sldMk cId="1775630140" sldId="1135"/>
            <ac:spMk id="11" creationId="{8FEC01FD-3D03-198D-5DFE-F39CB7C4D7C6}"/>
          </ac:spMkLst>
        </pc:spChg>
        <pc:spChg chg="add mod">
          <ac:chgData name="Jalila El Baraka" userId="ea93c961-285f-4edc-9e51-dff84fc1dbdc" providerId="ADAL" clId="{57C2819A-E835-47AA-9356-3BB7B51E441F}" dt="2026-05-17T21:16:12.527" v="1662" actId="1076"/>
          <ac:spMkLst>
            <pc:docMk/>
            <pc:sldMk cId="1775630140" sldId="1135"/>
            <ac:spMk id="13" creationId="{BA5B1808-FCD9-1C88-782A-78632E3F78E1}"/>
          </ac:spMkLst>
        </pc:spChg>
        <pc:spChg chg="add mod">
          <ac:chgData name="Jalila El Baraka" userId="ea93c961-285f-4edc-9e51-dff84fc1dbdc" providerId="ADAL" clId="{57C2819A-E835-47AA-9356-3BB7B51E441F}" dt="2026-05-17T21:16:27.969" v="1675" actId="207"/>
          <ac:spMkLst>
            <pc:docMk/>
            <pc:sldMk cId="1775630140" sldId="1135"/>
            <ac:spMk id="14" creationId="{2D96AFC2-937C-EBFE-9FE1-326EB2C7A08E}"/>
          </ac:spMkLst>
        </pc:spChg>
      </pc:sldChg>
      <pc:sldChg chg="modSp mod">
        <pc:chgData name="Jalila El Baraka" userId="ea93c961-285f-4edc-9e51-dff84fc1dbdc" providerId="ADAL" clId="{57C2819A-E835-47AA-9356-3BB7B51E441F}" dt="2026-05-17T21:14:48.816" v="1633" actId="20577"/>
        <pc:sldMkLst>
          <pc:docMk/>
          <pc:sldMk cId="145544162" sldId="1136"/>
        </pc:sldMkLst>
        <pc:spChg chg="mod">
          <ac:chgData name="Jalila El Baraka" userId="ea93c961-285f-4edc-9e51-dff84fc1dbdc" providerId="ADAL" clId="{57C2819A-E835-47AA-9356-3BB7B51E441F}" dt="2026-05-17T21:14:48.816" v="1633" actId="20577"/>
          <ac:spMkLst>
            <pc:docMk/>
            <pc:sldMk cId="145544162" sldId="1136"/>
            <ac:spMk id="5" creationId="{B0EFCAD0-282E-B038-9F24-A406E7215BBF}"/>
          </ac:spMkLst>
        </pc:spChg>
      </pc:sldChg>
      <pc:sldChg chg="addSp delSp modSp mod">
        <pc:chgData name="Jalila El Baraka" userId="ea93c961-285f-4edc-9e51-dff84fc1dbdc" providerId="ADAL" clId="{57C2819A-E835-47AA-9356-3BB7B51E441F}" dt="2026-05-17T21:17:13.106" v="1684"/>
        <pc:sldMkLst>
          <pc:docMk/>
          <pc:sldMk cId="2040800187" sldId="1137"/>
        </pc:sldMkLst>
        <pc:spChg chg="add mod">
          <ac:chgData name="Jalila El Baraka" userId="ea93c961-285f-4edc-9e51-dff84fc1dbdc" providerId="ADAL" clId="{57C2819A-E835-47AA-9356-3BB7B51E441F}" dt="2026-05-17T21:17:13.106" v="1684"/>
          <ac:spMkLst>
            <pc:docMk/>
            <pc:sldMk cId="2040800187" sldId="1137"/>
            <ac:spMk id="5" creationId="{7400E8D1-EC9B-0281-157F-0A3ED7D9AAA2}"/>
          </ac:spMkLst>
        </pc:spChg>
      </pc:sldChg>
      <pc:sldChg chg="addSp delSp modSp add mod">
        <pc:chgData name="Jalila El Baraka" userId="ea93c961-285f-4edc-9e51-dff84fc1dbdc" providerId="ADAL" clId="{57C2819A-E835-47AA-9356-3BB7B51E441F}" dt="2026-05-17T20:29:18.772" v="611" actId="20577"/>
        <pc:sldMkLst>
          <pc:docMk/>
          <pc:sldMk cId="4228309777" sldId="1141"/>
        </pc:sldMkLst>
        <pc:spChg chg="mod">
          <ac:chgData name="Jalila El Baraka" userId="ea93c961-285f-4edc-9e51-dff84fc1dbdc" providerId="ADAL" clId="{57C2819A-E835-47AA-9356-3BB7B51E441F}" dt="2026-05-17T20:29:18.772" v="611" actId="20577"/>
          <ac:spMkLst>
            <pc:docMk/>
            <pc:sldMk cId="4228309777" sldId="1141"/>
            <ac:spMk id="4" creationId="{52CD1812-42E3-B08A-F3C3-84B50AF803F6}"/>
          </ac:spMkLst>
        </pc:spChg>
        <pc:spChg chg="add mod">
          <ac:chgData name="Jalila El Baraka" userId="ea93c961-285f-4edc-9e51-dff84fc1dbdc" providerId="ADAL" clId="{57C2819A-E835-47AA-9356-3BB7B51E441F}" dt="2026-05-17T20:28:58.795" v="575"/>
          <ac:spMkLst>
            <pc:docMk/>
            <pc:sldMk cId="4228309777" sldId="1141"/>
            <ac:spMk id="5" creationId="{942863C8-DEF8-15BA-5779-6AA320F7E896}"/>
          </ac:spMkLst>
        </pc:spChg>
        <pc:spChg chg="mod">
          <ac:chgData name="Jalila El Baraka" userId="ea93c961-285f-4edc-9e51-dff84fc1dbdc" providerId="ADAL" clId="{57C2819A-E835-47AA-9356-3BB7B51E441F}" dt="2026-05-01T08:17:26.801" v="56" actId="1076"/>
          <ac:spMkLst>
            <pc:docMk/>
            <pc:sldMk cId="4228309777" sldId="1141"/>
            <ac:spMk id="8" creationId="{7D760A0E-8AC1-FEEE-5D27-A8E1C9254DCD}"/>
          </ac:spMkLst>
        </pc:spChg>
      </pc:sldChg>
      <pc:sldChg chg="addSp delSp modSp add mod">
        <pc:chgData name="Jalila El Baraka" userId="ea93c961-285f-4edc-9e51-dff84fc1dbdc" providerId="ADAL" clId="{57C2819A-E835-47AA-9356-3BB7B51E441F}" dt="2026-05-17T21:16:45.629" v="1679"/>
        <pc:sldMkLst>
          <pc:docMk/>
          <pc:sldMk cId="2533495002" sldId="1142"/>
        </pc:sldMkLst>
        <pc:spChg chg="mod">
          <ac:chgData name="Jalila El Baraka" userId="ea93c961-285f-4edc-9e51-dff84fc1dbdc" providerId="ADAL" clId="{57C2819A-E835-47AA-9356-3BB7B51E441F}" dt="2026-05-17T21:16:39.783" v="1677"/>
          <ac:spMkLst>
            <pc:docMk/>
            <pc:sldMk cId="2533495002" sldId="1142"/>
            <ac:spMk id="2" creationId="{B7269F32-8962-11A8-11AA-1BBD943C37B8}"/>
          </ac:spMkLst>
        </pc:spChg>
        <pc:picChg chg="add mod">
          <ac:chgData name="Jalila El Baraka" userId="ea93c961-285f-4edc-9e51-dff84fc1dbdc" providerId="ADAL" clId="{57C2819A-E835-47AA-9356-3BB7B51E441F}" dt="2026-05-17T21:16:45.629" v="1679"/>
          <ac:picMkLst>
            <pc:docMk/>
            <pc:sldMk cId="2533495002" sldId="1142"/>
            <ac:picMk id="9" creationId="{F9F0AB13-0F5E-447E-42E5-C5A1ED84AD0E}"/>
          </ac:picMkLst>
        </pc:picChg>
      </pc:sldChg>
    </pc:docChg>
  </pc:docChgLst>
  <pc:docChgLst>
    <pc:chgData name="Jalila El Baraka" userId="ea93c961-285f-4edc-9e51-dff84fc1dbdc" providerId="ADAL" clId="{AF35D566-9458-4FCB-BB0C-F789683C5E1A}"/>
    <pc:docChg chg="undo custSel addSld delSld modSld sldOrd">
      <pc:chgData name="Jalila El Baraka" userId="ea93c961-285f-4edc-9e51-dff84fc1dbdc" providerId="ADAL" clId="{AF35D566-9458-4FCB-BB0C-F789683C5E1A}" dt="2026-05-21T19:31:49.420" v="6612" actId="1076"/>
      <pc:docMkLst>
        <pc:docMk/>
      </pc:docMkLst>
      <pc:sldChg chg="addSp delSp modSp mod">
        <pc:chgData name="Jalila El Baraka" userId="ea93c961-285f-4edc-9e51-dff84fc1dbdc" providerId="ADAL" clId="{AF35D566-9458-4FCB-BB0C-F789683C5E1A}" dt="2026-05-21T17:46:26.810" v="6496" actId="26606"/>
        <pc:sldMkLst>
          <pc:docMk/>
          <pc:sldMk cId="25322569" sldId="256"/>
        </pc:sldMkLst>
        <pc:spChg chg="add del">
          <ac:chgData name="Jalila El Baraka" userId="ea93c961-285f-4edc-9e51-dff84fc1dbdc" providerId="ADAL" clId="{AF35D566-9458-4FCB-BB0C-F789683C5E1A}" dt="2026-05-21T17:46:26.810" v="6496" actId="26606"/>
          <ac:spMkLst>
            <pc:docMk/>
            <pc:sldMk cId="25322569" sldId="256"/>
            <ac:spMk id="8" creationId="{42A4FC2C-047E-45A5-965D-8E1E3BF09BC6}"/>
          </ac:spMkLst>
        </pc:spChg>
        <pc:spChg chg="add">
          <ac:chgData name="Jalila El Baraka" userId="ea93c961-285f-4edc-9e51-dff84fc1dbdc" providerId="ADAL" clId="{AF35D566-9458-4FCB-BB0C-F789683C5E1A}" dt="2026-05-21T17:46:26.810" v="6496" actId="26606"/>
          <ac:spMkLst>
            <pc:docMk/>
            <pc:sldMk cId="25322569" sldId="256"/>
            <ac:spMk id="13" creationId="{42A4FC2C-047E-45A5-965D-8E1E3BF09BC6}"/>
          </ac:spMkLst>
        </pc:spChg>
        <pc:picChg chg="add mod">
          <ac:chgData name="Jalila El Baraka" userId="ea93c961-285f-4edc-9e51-dff84fc1dbdc" providerId="ADAL" clId="{AF35D566-9458-4FCB-BB0C-F789683C5E1A}" dt="2026-05-21T17:46:26.810" v="6496" actId="26606"/>
          <ac:picMkLst>
            <pc:docMk/>
            <pc:sldMk cId="25322569" sldId="256"/>
            <ac:picMk id="3" creationId="{E85AC015-5890-2A36-4D2F-A8177949C44A}"/>
          </ac:picMkLst>
        </pc:picChg>
      </pc:sldChg>
      <pc:sldChg chg="addSp delSp modSp mod delAnim modAnim">
        <pc:chgData name="Jalila El Baraka" userId="ea93c961-285f-4edc-9e51-dff84fc1dbdc" providerId="ADAL" clId="{AF35D566-9458-4FCB-BB0C-F789683C5E1A}" dt="2026-05-21T19:30:51.546" v="6601" actId="1076"/>
        <pc:sldMkLst>
          <pc:docMk/>
          <pc:sldMk cId="1644084619" sldId="680"/>
        </pc:sldMkLst>
        <pc:picChg chg="add mod">
          <ac:chgData name="Jalila El Baraka" userId="ea93c961-285f-4edc-9e51-dff84fc1dbdc" providerId="ADAL" clId="{AF35D566-9458-4FCB-BB0C-F789683C5E1A}" dt="2026-05-21T19:30:51.546" v="6601" actId="1076"/>
          <ac:picMkLst>
            <pc:docMk/>
            <pc:sldMk cId="1644084619" sldId="680"/>
            <ac:picMk id="2" creationId="{1EA7AFBE-C3FE-599C-2C0E-42638DCED687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5-21T18:04:16.674" v="6507" actId="1076"/>
        <pc:sldMkLst>
          <pc:docMk/>
          <pc:sldMk cId="1808541968" sldId="831"/>
        </pc:sldMkLst>
        <pc:spChg chg="mod">
          <ac:chgData name="Jalila El Baraka" userId="ea93c961-285f-4edc-9e51-dff84fc1dbdc" providerId="ADAL" clId="{AF35D566-9458-4FCB-BB0C-F789683C5E1A}" dt="2026-04-24T21:55:04.322" v="6326" actId="20577"/>
          <ac:spMkLst>
            <pc:docMk/>
            <pc:sldMk cId="1808541968" sldId="831"/>
            <ac:spMk id="4" creationId="{824D3E88-5257-906F-53A3-FEE7687E4BC5}"/>
          </ac:spMkLst>
        </pc:spChg>
        <pc:spChg chg="mod">
          <ac:chgData name="Jalila El Baraka" userId="ea93c961-285f-4edc-9e51-dff84fc1dbdc" providerId="ADAL" clId="{AF35D566-9458-4FCB-BB0C-F789683C5E1A}" dt="2026-05-21T18:04:16.674" v="6507" actId="1076"/>
          <ac:spMkLst>
            <pc:docMk/>
            <pc:sldMk cId="1808541968" sldId="831"/>
            <ac:spMk id="10" creationId="{3C99C000-C6C4-1DD7-FF9E-D86502B89497}"/>
          </ac:spMkLst>
        </pc:spChg>
        <pc:picChg chg="add mod ord">
          <ac:chgData name="Jalila El Baraka" userId="ea93c961-285f-4edc-9e51-dff84fc1dbdc" providerId="ADAL" clId="{AF35D566-9458-4FCB-BB0C-F789683C5E1A}" dt="2026-05-21T18:04:13.333" v="6506" actId="167"/>
          <ac:picMkLst>
            <pc:docMk/>
            <pc:sldMk cId="1808541968" sldId="831"/>
            <ac:picMk id="3" creationId="{B69E5797-4DE0-5020-98B6-F020EACFBA19}"/>
          </ac:picMkLst>
        </pc:picChg>
      </pc:sldChg>
      <pc:sldChg chg="addSp modSp mod modAnim">
        <pc:chgData name="Jalila El Baraka" userId="ea93c961-285f-4edc-9e51-dff84fc1dbdc" providerId="ADAL" clId="{AF35D566-9458-4FCB-BB0C-F789683C5E1A}" dt="2026-05-21T18:02:51.211" v="6502" actId="1076"/>
        <pc:sldMkLst>
          <pc:docMk/>
          <pc:sldMk cId="3207892773" sldId="849"/>
        </pc:sldMkLst>
        <pc:picChg chg="add mod">
          <ac:chgData name="Jalila El Baraka" userId="ea93c961-285f-4edc-9e51-dff84fc1dbdc" providerId="ADAL" clId="{AF35D566-9458-4FCB-BB0C-F789683C5E1A}" dt="2026-05-21T18:02:51.211" v="6502" actId="1076"/>
          <ac:picMkLst>
            <pc:docMk/>
            <pc:sldMk cId="3207892773" sldId="849"/>
            <ac:picMk id="2" creationId="{8CBFAF37-3591-F14F-EEA4-C9B2E4361EE9}"/>
          </ac:picMkLst>
        </pc:picChg>
      </pc:sldChg>
      <pc:sldChg chg="modSp mod">
        <pc:chgData name="Jalila El Baraka" userId="ea93c961-285f-4edc-9e51-dff84fc1dbdc" providerId="ADAL" clId="{AF35D566-9458-4FCB-BB0C-F789683C5E1A}" dt="2026-04-24T21:45:44.354" v="6057" actId="20577"/>
        <pc:sldMkLst>
          <pc:docMk/>
          <pc:sldMk cId="2405058643" sldId="862"/>
        </pc:sldMkLst>
        <pc:spChg chg="mod">
          <ac:chgData name="Jalila El Baraka" userId="ea93c961-285f-4edc-9e51-dff84fc1dbdc" providerId="ADAL" clId="{AF35D566-9458-4FCB-BB0C-F789683C5E1A}" dt="2026-04-24T21:45:36.777" v="6045" actId="20577"/>
          <ac:spMkLst>
            <pc:docMk/>
            <pc:sldMk cId="2405058643" sldId="862"/>
            <ac:spMk id="2" creationId="{B84B0CC2-B73A-ED67-AA84-FA67AF3FDF7B}"/>
          </ac:spMkLst>
        </pc:spChg>
        <pc:spChg chg="mod">
          <ac:chgData name="Jalila El Baraka" userId="ea93c961-285f-4edc-9e51-dff84fc1dbdc" providerId="ADAL" clId="{AF35D566-9458-4FCB-BB0C-F789683C5E1A}" dt="2026-04-24T21:45:44.354" v="6057" actId="20577"/>
          <ac:spMkLst>
            <pc:docMk/>
            <pc:sldMk cId="2405058643" sldId="862"/>
            <ac:spMk id="5" creationId="{D9F960AF-7F5B-145B-60BB-014EB8070538}"/>
          </ac:spMkLst>
        </pc:spChg>
      </pc:sldChg>
      <pc:sldChg chg="addSp delSp modSp mod">
        <pc:chgData name="Jalila El Baraka" userId="ea93c961-285f-4edc-9e51-dff84fc1dbdc" providerId="ADAL" clId="{AF35D566-9458-4FCB-BB0C-F789683C5E1A}" dt="2026-04-24T21:48:29.148" v="6090" actId="14100"/>
        <pc:sldMkLst>
          <pc:docMk/>
          <pc:sldMk cId="2830076411" sldId="864"/>
        </pc:sldMkLst>
        <pc:spChg chg="add mod ord">
          <ac:chgData name="Jalila El Baraka" userId="ea93c961-285f-4edc-9e51-dff84fc1dbdc" providerId="ADAL" clId="{AF35D566-9458-4FCB-BB0C-F789683C5E1A}" dt="2026-04-24T21:47:27.294" v="6071" actId="1076"/>
          <ac:spMkLst>
            <pc:docMk/>
            <pc:sldMk cId="2830076411" sldId="864"/>
            <ac:spMk id="4" creationId="{997917B9-8FC4-8979-E382-3865FE623D2F}"/>
          </ac:spMkLst>
        </pc:spChg>
        <pc:spChg chg="add mod ord">
          <ac:chgData name="Jalila El Baraka" userId="ea93c961-285f-4edc-9e51-dff84fc1dbdc" providerId="ADAL" clId="{AF35D566-9458-4FCB-BB0C-F789683C5E1A}" dt="2026-04-24T21:47:55.426" v="6078" actId="167"/>
          <ac:spMkLst>
            <pc:docMk/>
            <pc:sldMk cId="2830076411" sldId="864"/>
            <ac:spMk id="14" creationId="{2489BE7A-1AC9-5C9C-8AB9-281932AC06A9}"/>
          </ac:spMkLst>
        </pc:spChg>
        <pc:cxnChg chg="mod">
          <ac:chgData name="Jalila El Baraka" userId="ea93c961-285f-4edc-9e51-dff84fc1dbdc" providerId="ADAL" clId="{AF35D566-9458-4FCB-BB0C-F789683C5E1A}" dt="2026-04-24T21:47:08.801" v="6067" actId="1076"/>
          <ac:cxnSpMkLst>
            <pc:docMk/>
            <pc:sldMk cId="2830076411" sldId="864"/>
            <ac:cxnSpMk id="7" creationId="{EB604154-946B-7568-00A5-61252F3C2C24}"/>
          </ac:cxnSpMkLst>
        </pc:cxnChg>
        <pc:cxnChg chg="mod">
          <ac:chgData name="Jalila El Baraka" userId="ea93c961-285f-4edc-9e51-dff84fc1dbdc" providerId="ADAL" clId="{AF35D566-9458-4FCB-BB0C-F789683C5E1A}" dt="2026-04-24T21:47:12.973" v="6069" actId="14100"/>
          <ac:cxnSpMkLst>
            <pc:docMk/>
            <pc:sldMk cId="2830076411" sldId="864"/>
            <ac:cxnSpMk id="8" creationId="{3548644F-C239-EDB7-EB50-31CCDB99C75B}"/>
          </ac:cxnSpMkLst>
        </pc:cxnChg>
        <pc:cxnChg chg="mod">
          <ac:chgData name="Jalila El Baraka" userId="ea93c961-285f-4edc-9e51-dff84fc1dbdc" providerId="ADAL" clId="{AF35D566-9458-4FCB-BB0C-F789683C5E1A}" dt="2026-04-24T21:47:16.572" v="6070" actId="1076"/>
          <ac:cxnSpMkLst>
            <pc:docMk/>
            <pc:sldMk cId="2830076411" sldId="864"/>
            <ac:cxnSpMk id="12" creationId="{F864054F-14E7-64BE-C8EC-73C7D9488358}"/>
          </ac:cxnSpMkLst>
        </pc:cxnChg>
        <pc:cxnChg chg="mod">
          <ac:chgData name="Jalila El Baraka" userId="ea93c961-285f-4edc-9e51-dff84fc1dbdc" providerId="ADAL" clId="{AF35D566-9458-4FCB-BB0C-F789683C5E1A}" dt="2026-04-24T21:47:34.519" v="6073" actId="14100"/>
          <ac:cxnSpMkLst>
            <pc:docMk/>
            <pc:sldMk cId="2830076411" sldId="864"/>
            <ac:cxnSpMk id="17" creationId="{3794557E-2D2E-3813-C2EA-801A3B71B2E6}"/>
          </ac:cxnSpMkLst>
        </pc:cxnChg>
        <pc:cxnChg chg="mod">
          <ac:chgData name="Jalila El Baraka" userId="ea93c961-285f-4edc-9e51-dff84fc1dbdc" providerId="ADAL" clId="{AF35D566-9458-4FCB-BB0C-F789683C5E1A}" dt="2026-04-24T21:48:29.148" v="6090" actId="14100"/>
          <ac:cxnSpMkLst>
            <pc:docMk/>
            <pc:sldMk cId="2830076411" sldId="864"/>
            <ac:cxnSpMk id="24" creationId="{7881F1BF-8869-4AAA-6760-A8F7E361C68C}"/>
          </ac:cxnSpMkLst>
        </pc:cxnChg>
        <pc:cxnChg chg="mod">
          <ac:chgData name="Jalila El Baraka" userId="ea93c961-285f-4edc-9e51-dff84fc1dbdc" providerId="ADAL" clId="{AF35D566-9458-4FCB-BB0C-F789683C5E1A}" dt="2026-04-24T21:47:57.817" v="6079" actId="14100"/>
          <ac:cxnSpMkLst>
            <pc:docMk/>
            <pc:sldMk cId="2830076411" sldId="864"/>
            <ac:cxnSpMk id="28" creationId="{CDB59D00-2CDE-5DB6-AFF2-A29878D15B77}"/>
          </ac:cxnSpMkLst>
        </pc:cxnChg>
        <pc:cxnChg chg="mod">
          <ac:chgData name="Jalila El Baraka" userId="ea93c961-285f-4edc-9e51-dff84fc1dbdc" providerId="ADAL" clId="{AF35D566-9458-4FCB-BB0C-F789683C5E1A}" dt="2026-04-24T21:48:10.056" v="6083" actId="1076"/>
          <ac:cxnSpMkLst>
            <pc:docMk/>
            <pc:sldMk cId="2830076411" sldId="864"/>
            <ac:cxnSpMk id="29" creationId="{8424A027-6A56-582C-6F23-2E71D6626C55}"/>
          </ac:cxnSpMkLst>
        </pc:cxnChg>
        <pc:cxnChg chg="mod">
          <ac:chgData name="Jalila El Baraka" userId="ea93c961-285f-4edc-9e51-dff84fc1dbdc" providerId="ADAL" clId="{AF35D566-9458-4FCB-BB0C-F789683C5E1A}" dt="2026-04-24T21:48:21.415" v="6087" actId="14100"/>
          <ac:cxnSpMkLst>
            <pc:docMk/>
            <pc:sldMk cId="2830076411" sldId="864"/>
            <ac:cxnSpMk id="30" creationId="{E66D81D1-3E4E-058A-7D5F-D3353D8AF619}"/>
          </ac:cxnSpMkLst>
        </pc:cxnChg>
      </pc:sldChg>
      <pc:sldChg chg="addSp delSp modSp mod">
        <pc:chgData name="Jalila El Baraka" userId="ea93c961-285f-4edc-9e51-dff84fc1dbdc" providerId="ADAL" clId="{AF35D566-9458-4FCB-BB0C-F789683C5E1A}" dt="2026-04-24T21:49:16.952" v="6150" actId="20577"/>
        <pc:sldMkLst>
          <pc:docMk/>
          <pc:sldMk cId="3592507484" sldId="865"/>
        </pc:sldMkLst>
        <pc:spChg chg="mod">
          <ac:chgData name="Jalila El Baraka" userId="ea93c961-285f-4edc-9e51-dff84fc1dbdc" providerId="ADAL" clId="{AF35D566-9458-4FCB-BB0C-F789683C5E1A}" dt="2026-04-24T21:48:48.595" v="6122" actId="20577"/>
          <ac:spMkLst>
            <pc:docMk/>
            <pc:sldMk cId="3592507484" sldId="865"/>
            <ac:spMk id="2" creationId="{DE374D0C-9491-6652-DA3E-2CB32434A8DB}"/>
          </ac:spMkLst>
        </pc:spChg>
        <pc:spChg chg="mod">
          <ac:chgData name="Jalila El Baraka" userId="ea93c961-285f-4edc-9e51-dff84fc1dbdc" providerId="ADAL" clId="{AF35D566-9458-4FCB-BB0C-F789683C5E1A}" dt="2026-04-24T21:48:56.302" v="6131" actId="20577"/>
          <ac:spMkLst>
            <pc:docMk/>
            <pc:sldMk cId="3592507484" sldId="865"/>
            <ac:spMk id="3" creationId="{5478731F-1EDB-667D-C13D-E23AEBAC4CF4}"/>
          </ac:spMkLst>
        </pc:spChg>
        <pc:spChg chg="mod">
          <ac:chgData name="Jalila El Baraka" userId="ea93c961-285f-4edc-9e51-dff84fc1dbdc" providerId="ADAL" clId="{AF35D566-9458-4FCB-BB0C-F789683C5E1A}" dt="2026-04-24T21:49:02.990" v="6139" actId="20577"/>
          <ac:spMkLst>
            <pc:docMk/>
            <pc:sldMk cId="3592507484" sldId="865"/>
            <ac:spMk id="4" creationId="{B3244C1A-9886-6F2D-4617-73FC23AE7CBC}"/>
          </ac:spMkLst>
        </pc:spChg>
        <pc:spChg chg="mod">
          <ac:chgData name="Jalila El Baraka" userId="ea93c961-285f-4edc-9e51-dff84fc1dbdc" providerId="ADAL" clId="{AF35D566-9458-4FCB-BB0C-F789683C5E1A}" dt="2026-04-24T21:49:16.952" v="6150" actId="20577"/>
          <ac:spMkLst>
            <pc:docMk/>
            <pc:sldMk cId="3592507484" sldId="865"/>
            <ac:spMk id="7" creationId="{CE1FDCD7-4D1B-42F0-FAA8-1C52E2738659}"/>
          </ac:spMkLst>
        </pc:spChg>
      </pc:sldChg>
      <pc:sldChg chg="addSp delSp modSp mod delAnim modAnim">
        <pc:chgData name="Jalila El Baraka" userId="ea93c961-285f-4edc-9e51-dff84fc1dbdc" providerId="ADAL" clId="{AF35D566-9458-4FCB-BB0C-F789683C5E1A}" dt="2026-05-21T18:02:25.883" v="6497"/>
        <pc:sldMkLst>
          <pc:docMk/>
          <pc:sldMk cId="1924069788" sldId="884"/>
        </pc:sldMkLst>
        <pc:spChg chg="del">
          <ac:chgData name="Jalila El Baraka" userId="ea93c961-285f-4edc-9e51-dff84fc1dbdc" providerId="ADAL" clId="{AF35D566-9458-4FCB-BB0C-F789683C5E1A}" dt="2026-05-21T18:02:25.883" v="6497"/>
          <ac:spMkLst>
            <pc:docMk/>
            <pc:sldMk cId="1924069788" sldId="884"/>
            <ac:spMk id="5" creationId="{363A039C-55D8-BC94-B4D5-A173D080D5A8}"/>
          </ac:spMkLst>
        </pc:spChg>
        <pc:picChg chg="add mod">
          <ac:chgData name="Jalila El Baraka" userId="ea93c961-285f-4edc-9e51-dff84fc1dbdc" providerId="ADAL" clId="{AF35D566-9458-4FCB-BB0C-F789683C5E1A}" dt="2026-05-21T18:02:25.883" v="6497"/>
          <ac:picMkLst>
            <pc:docMk/>
            <pc:sldMk cId="1924069788" sldId="884"/>
            <ac:picMk id="2" creationId="{03210686-B7E5-707B-773C-64A82CD1BD23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4-24T21:40:10.707" v="5917" actId="20577"/>
        <pc:sldMkLst>
          <pc:docMk/>
          <pc:sldMk cId="155599131" sldId="888"/>
        </pc:sldMkLst>
        <pc:spChg chg="mod">
          <ac:chgData name="Jalila El Baraka" userId="ea93c961-285f-4edc-9e51-dff84fc1dbdc" providerId="ADAL" clId="{AF35D566-9458-4FCB-BB0C-F789683C5E1A}" dt="2026-04-24T21:39:55.140" v="5893" actId="1076"/>
          <ac:spMkLst>
            <pc:docMk/>
            <pc:sldMk cId="155599131" sldId="888"/>
            <ac:spMk id="4" creationId="{D51F39FE-D487-3903-0519-FC69267E0955}"/>
          </ac:spMkLst>
        </pc:spChg>
      </pc:sldChg>
      <pc:sldChg chg="addSp delSp modSp mod">
        <pc:chgData name="Jalila El Baraka" userId="ea93c961-285f-4edc-9e51-dff84fc1dbdc" providerId="ADAL" clId="{AF35D566-9458-4FCB-BB0C-F789683C5E1A}" dt="2026-04-24T21:52:24.087" v="6261" actId="20577"/>
        <pc:sldMkLst>
          <pc:docMk/>
          <pc:sldMk cId="1143159255" sldId="889"/>
        </pc:sldMkLst>
        <pc:spChg chg="mod">
          <ac:chgData name="Jalila El Baraka" userId="ea93c961-285f-4edc-9e51-dff84fc1dbdc" providerId="ADAL" clId="{AF35D566-9458-4FCB-BB0C-F789683C5E1A}" dt="2026-04-24T21:51:58.203" v="6238" actId="14100"/>
          <ac:spMkLst>
            <pc:docMk/>
            <pc:sldMk cId="1143159255" sldId="889"/>
            <ac:spMk id="2" creationId="{678B4322-556F-44B6-229F-AB4A150D7474}"/>
          </ac:spMkLst>
        </pc:spChg>
        <pc:spChg chg="mod">
          <ac:chgData name="Jalila El Baraka" userId="ea93c961-285f-4edc-9e51-dff84fc1dbdc" providerId="ADAL" clId="{AF35D566-9458-4FCB-BB0C-F789683C5E1A}" dt="2026-04-24T21:52:19.291" v="6256" actId="20577"/>
          <ac:spMkLst>
            <pc:docMk/>
            <pc:sldMk cId="1143159255" sldId="889"/>
            <ac:spMk id="3" creationId="{B5B5091E-A0AE-12FA-3D3E-EEFF2E19DBEB}"/>
          </ac:spMkLst>
        </pc:spChg>
        <pc:spChg chg="add mod">
          <ac:chgData name="Jalila El Baraka" userId="ea93c961-285f-4edc-9e51-dff84fc1dbdc" providerId="ADAL" clId="{AF35D566-9458-4FCB-BB0C-F789683C5E1A}" dt="2026-04-24T21:52:24.087" v="6261" actId="20577"/>
          <ac:spMkLst>
            <pc:docMk/>
            <pc:sldMk cId="1143159255" sldId="889"/>
            <ac:spMk id="5" creationId="{1B389A3C-EA04-E252-92CC-E0954A7DE08F}"/>
          </ac:spMkLst>
        </pc:spChg>
        <pc:spChg chg="add mod">
          <ac:chgData name="Jalila El Baraka" userId="ea93c961-285f-4edc-9e51-dff84fc1dbdc" providerId="ADAL" clId="{AF35D566-9458-4FCB-BB0C-F789683C5E1A}" dt="2026-04-24T21:52:11.182" v="6250" actId="20577"/>
          <ac:spMkLst>
            <pc:docMk/>
            <pc:sldMk cId="1143159255" sldId="889"/>
            <ac:spMk id="6" creationId="{76AD9459-E231-23E1-625E-536283725D34}"/>
          </ac:spMkLst>
        </pc:spChg>
      </pc:sldChg>
      <pc:sldChg chg="addSp delSp modSp mod">
        <pc:chgData name="Jalila El Baraka" userId="ea93c961-285f-4edc-9e51-dff84fc1dbdc" providerId="ADAL" clId="{AF35D566-9458-4FCB-BB0C-F789683C5E1A}" dt="2026-04-24T21:51:23.669" v="6199"/>
        <pc:sldMkLst>
          <pc:docMk/>
          <pc:sldMk cId="4105374042" sldId="890"/>
        </pc:sldMkLst>
        <pc:spChg chg="mod">
          <ac:chgData name="Jalila El Baraka" userId="ea93c961-285f-4edc-9e51-dff84fc1dbdc" providerId="ADAL" clId="{AF35D566-9458-4FCB-BB0C-F789683C5E1A}" dt="2026-04-24T21:51:23.669" v="6199"/>
          <ac:spMkLst>
            <pc:docMk/>
            <pc:sldMk cId="4105374042" sldId="890"/>
            <ac:spMk id="2" creationId="{F08307DA-9783-42E3-89E3-7EF1C13C4F65}"/>
          </ac:spMkLst>
        </pc:spChg>
        <pc:spChg chg="add mod">
          <ac:chgData name="Jalila El Baraka" userId="ea93c961-285f-4edc-9e51-dff84fc1dbdc" providerId="ADAL" clId="{AF35D566-9458-4FCB-BB0C-F789683C5E1A}" dt="2026-04-24T21:50:49.516" v="6198" actId="20577"/>
          <ac:spMkLst>
            <pc:docMk/>
            <pc:sldMk cId="4105374042" sldId="890"/>
            <ac:spMk id="4" creationId="{7BACF15F-6999-EFF9-02EE-4846B009922B}"/>
          </ac:spMkLst>
        </pc:spChg>
        <pc:spChg chg="add mod">
          <ac:chgData name="Jalila El Baraka" userId="ea93c961-285f-4edc-9e51-dff84fc1dbdc" providerId="ADAL" clId="{AF35D566-9458-4FCB-BB0C-F789683C5E1A}" dt="2026-04-24T21:50:10.784" v="6187" actId="20577"/>
          <ac:spMkLst>
            <pc:docMk/>
            <pc:sldMk cId="4105374042" sldId="890"/>
            <ac:spMk id="6" creationId="{E3BE69D2-BE2C-A2EA-87A9-1A2EBF137EF9}"/>
          </ac:spMkLst>
        </pc:spChg>
        <pc:spChg chg="add mod">
          <ac:chgData name="Jalila El Baraka" userId="ea93c961-285f-4edc-9e51-dff84fc1dbdc" providerId="ADAL" clId="{AF35D566-9458-4FCB-BB0C-F789683C5E1A}" dt="2026-04-24T21:49:54.174" v="6178" actId="20577"/>
          <ac:spMkLst>
            <pc:docMk/>
            <pc:sldMk cId="4105374042" sldId="890"/>
            <ac:spMk id="7" creationId="{2A05479A-7758-038B-D601-A52385F52413}"/>
          </ac:spMkLst>
        </pc:spChg>
      </pc:sldChg>
      <pc:sldChg chg="addSp delSp modSp mod">
        <pc:chgData name="Jalila El Baraka" userId="ea93c961-285f-4edc-9e51-dff84fc1dbdc" providerId="ADAL" clId="{AF35D566-9458-4FCB-BB0C-F789683C5E1A}" dt="2026-04-24T21:53:52.612" v="6321"/>
        <pc:sldMkLst>
          <pc:docMk/>
          <pc:sldMk cId="3969272901" sldId="891"/>
        </pc:sldMkLst>
        <pc:spChg chg="mod">
          <ac:chgData name="Jalila El Baraka" userId="ea93c961-285f-4edc-9e51-dff84fc1dbdc" providerId="ADAL" clId="{AF35D566-9458-4FCB-BB0C-F789683C5E1A}" dt="2026-04-24T21:53:52.612" v="6321"/>
          <ac:spMkLst>
            <pc:docMk/>
            <pc:sldMk cId="3969272901" sldId="891"/>
            <ac:spMk id="2" creationId="{83DAA4C9-79A2-053B-DF92-8B73F62E9128}"/>
          </ac:spMkLst>
        </pc:spChg>
        <pc:spChg chg="add mod">
          <ac:chgData name="Jalila El Baraka" userId="ea93c961-285f-4edc-9e51-dff84fc1dbdc" providerId="ADAL" clId="{AF35D566-9458-4FCB-BB0C-F789683C5E1A}" dt="2026-04-24T21:52:43.993" v="6276" actId="20577"/>
          <ac:spMkLst>
            <pc:docMk/>
            <pc:sldMk cId="3969272901" sldId="891"/>
            <ac:spMk id="5" creationId="{6A6B92DB-20C4-B7A7-E379-F815F834DDC0}"/>
          </ac:spMkLst>
        </pc:spChg>
        <pc:spChg chg="add mod">
          <ac:chgData name="Jalila El Baraka" userId="ea93c961-285f-4edc-9e51-dff84fc1dbdc" providerId="ADAL" clId="{AF35D566-9458-4FCB-BB0C-F789683C5E1A}" dt="2026-04-24T21:52:53.170" v="6287" actId="20577"/>
          <ac:spMkLst>
            <pc:docMk/>
            <pc:sldMk cId="3969272901" sldId="891"/>
            <ac:spMk id="6" creationId="{28E600D8-2FC2-BC9B-51AF-7F01C380BE1B}"/>
          </ac:spMkLst>
        </pc:spChg>
        <pc:spChg chg="mod">
          <ac:chgData name="Jalila El Baraka" userId="ea93c961-285f-4edc-9e51-dff84fc1dbdc" providerId="ADAL" clId="{AF35D566-9458-4FCB-BB0C-F789683C5E1A}" dt="2026-04-24T21:53:44.449" v="6320" actId="20577"/>
          <ac:spMkLst>
            <pc:docMk/>
            <pc:sldMk cId="3969272901" sldId="891"/>
            <ac:spMk id="9" creationId="{028D34C3-EF18-7DC2-B196-5040183C2E4E}"/>
          </ac:spMkLst>
        </pc:spChg>
      </pc:sldChg>
      <pc:sldChg chg="addSp delSp modSp mod">
        <pc:chgData name="Jalila El Baraka" userId="ea93c961-285f-4edc-9e51-dff84fc1dbdc" providerId="ADAL" clId="{AF35D566-9458-4FCB-BB0C-F789683C5E1A}" dt="2026-04-24T21:59:35.142" v="6410" actId="1076"/>
        <pc:sldMkLst>
          <pc:docMk/>
          <pc:sldMk cId="3708679337" sldId="893"/>
        </pc:sldMkLst>
        <pc:spChg chg="add mod">
          <ac:chgData name="Jalila El Baraka" userId="ea93c961-285f-4edc-9e51-dff84fc1dbdc" providerId="ADAL" clId="{AF35D566-9458-4FCB-BB0C-F789683C5E1A}" dt="2026-04-24T21:57:07.536" v="6381" actId="20577"/>
          <ac:spMkLst>
            <pc:docMk/>
            <pc:sldMk cId="3708679337" sldId="893"/>
            <ac:spMk id="8" creationId="{271D0FCA-B1CE-BE72-B843-647B65575B27}"/>
          </ac:spMkLst>
        </pc:spChg>
        <pc:spChg chg="add mod">
          <ac:chgData name="Jalila El Baraka" userId="ea93c961-285f-4edc-9e51-dff84fc1dbdc" providerId="ADAL" clId="{AF35D566-9458-4FCB-BB0C-F789683C5E1A}" dt="2026-04-24T21:58:19.711" v="6389" actId="20577"/>
          <ac:spMkLst>
            <pc:docMk/>
            <pc:sldMk cId="3708679337" sldId="893"/>
            <ac:spMk id="10" creationId="{CAA7EBC9-74F3-3608-D967-5DAFFEF613A1}"/>
          </ac:spMkLst>
        </pc:spChg>
        <pc:spChg chg="add mod">
          <ac:chgData name="Jalila El Baraka" userId="ea93c961-285f-4edc-9e51-dff84fc1dbdc" providerId="ADAL" clId="{AF35D566-9458-4FCB-BB0C-F789683C5E1A}" dt="2026-04-24T21:59:22.366" v="6407" actId="1076"/>
          <ac:spMkLst>
            <pc:docMk/>
            <pc:sldMk cId="3708679337" sldId="893"/>
            <ac:spMk id="13" creationId="{78BDCD59-6FFF-00E6-1E1B-6608FF5DBD16}"/>
          </ac:spMkLst>
        </pc:spChg>
        <pc:spChg chg="add mod">
          <ac:chgData name="Jalila El Baraka" userId="ea93c961-285f-4edc-9e51-dff84fc1dbdc" providerId="ADAL" clId="{AF35D566-9458-4FCB-BB0C-F789683C5E1A}" dt="2026-04-24T21:59:32.611" v="6409" actId="1076"/>
          <ac:spMkLst>
            <pc:docMk/>
            <pc:sldMk cId="3708679337" sldId="893"/>
            <ac:spMk id="14" creationId="{384216E6-4D83-96E3-B848-5D0DDA86C012}"/>
          </ac:spMkLst>
        </pc:spChg>
        <pc:spChg chg="add mod">
          <ac:chgData name="Jalila El Baraka" userId="ea93c961-285f-4edc-9e51-dff84fc1dbdc" providerId="ADAL" clId="{AF35D566-9458-4FCB-BB0C-F789683C5E1A}" dt="2026-04-24T21:59:35.142" v="6410" actId="1076"/>
          <ac:spMkLst>
            <pc:docMk/>
            <pc:sldMk cId="3708679337" sldId="893"/>
            <ac:spMk id="15" creationId="{3D24E11E-16C3-2430-98E7-92BA01EF2CED}"/>
          </ac:spMkLst>
        </pc:spChg>
        <pc:spChg chg="add mod">
          <ac:chgData name="Jalila El Baraka" userId="ea93c961-285f-4edc-9e51-dff84fc1dbdc" providerId="ADAL" clId="{AF35D566-9458-4FCB-BB0C-F789683C5E1A}" dt="2026-04-24T21:59:28.860" v="6408" actId="1076"/>
          <ac:spMkLst>
            <pc:docMk/>
            <pc:sldMk cId="3708679337" sldId="893"/>
            <ac:spMk id="17" creationId="{D20C9A28-0E15-85C6-681E-12C5A7BEA588}"/>
          </ac:spMkLst>
        </pc:spChg>
      </pc:sldChg>
      <pc:sldChg chg="addSp delSp modSp mod">
        <pc:chgData name="Jalila El Baraka" userId="ea93c961-285f-4edc-9e51-dff84fc1dbdc" providerId="ADAL" clId="{AF35D566-9458-4FCB-BB0C-F789683C5E1A}" dt="2026-04-24T21:55:36.817" v="6330" actId="1076"/>
        <pc:sldMkLst>
          <pc:docMk/>
          <pc:sldMk cId="232576270" sldId="894"/>
        </pc:sldMkLst>
      </pc:sldChg>
      <pc:sldChg chg="addSp modSp mod">
        <pc:chgData name="Jalila El Baraka" userId="ea93c961-285f-4edc-9e51-dff84fc1dbdc" providerId="ADAL" clId="{AF35D566-9458-4FCB-BB0C-F789683C5E1A}" dt="2026-05-21T17:46:14.702" v="6492" actId="1076"/>
        <pc:sldMkLst>
          <pc:docMk/>
          <pc:sldMk cId="1677520056" sldId="901"/>
        </pc:sldMkLst>
        <pc:picChg chg="add mod">
          <ac:chgData name="Jalila El Baraka" userId="ea93c961-285f-4edc-9e51-dff84fc1dbdc" providerId="ADAL" clId="{AF35D566-9458-4FCB-BB0C-F789683C5E1A}" dt="2026-05-21T17:46:14.702" v="6492" actId="1076"/>
          <ac:picMkLst>
            <pc:docMk/>
            <pc:sldMk cId="1677520056" sldId="901"/>
            <ac:picMk id="3" creationId="{F347DEEE-8393-C784-2CCF-8401A3327A88}"/>
          </ac:picMkLst>
        </pc:picChg>
      </pc:sldChg>
      <pc:sldChg chg="modSp mod">
        <pc:chgData name="Jalila El Baraka" userId="ea93c961-285f-4edc-9e51-dff84fc1dbdc" providerId="ADAL" clId="{AF35D566-9458-4FCB-BB0C-F789683C5E1A}" dt="2026-04-24T22:23:31.433" v="6474"/>
        <pc:sldMkLst>
          <pc:docMk/>
          <pc:sldMk cId="1438051561" sldId="903"/>
        </pc:sldMkLst>
        <pc:spChg chg="mod">
          <ac:chgData name="Jalila El Baraka" userId="ea93c961-285f-4edc-9e51-dff84fc1dbdc" providerId="ADAL" clId="{AF35D566-9458-4FCB-BB0C-F789683C5E1A}" dt="2026-04-24T22:23:31.433" v="6474"/>
          <ac:spMkLst>
            <pc:docMk/>
            <pc:sldMk cId="1438051561" sldId="903"/>
            <ac:spMk id="23" creationId="{CD1D35CE-25CC-A0FD-7661-397FE3C29C02}"/>
          </ac:spMkLst>
        </pc:spChg>
      </pc:sldChg>
      <pc:sldChg chg="addSp delSp modSp mod">
        <pc:chgData name="Jalila El Baraka" userId="ea93c961-285f-4edc-9e51-dff84fc1dbdc" providerId="ADAL" clId="{AF35D566-9458-4FCB-BB0C-F789683C5E1A}" dt="2026-04-24T22:23:13.771" v="6473" actId="20577"/>
        <pc:sldMkLst>
          <pc:docMk/>
          <pc:sldMk cId="340802282" sldId="905"/>
        </pc:sldMkLst>
        <pc:spChg chg="add mod">
          <ac:chgData name="Jalila El Baraka" userId="ea93c961-285f-4edc-9e51-dff84fc1dbdc" providerId="ADAL" clId="{AF35D566-9458-4FCB-BB0C-F789683C5E1A}" dt="2026-04-24T21:42:18.391" v="5989" actId="1076"/>
          <ac:spMkLst>
            <pc:docMk/>
            <pc:sldMk cId="340802282" sldId="905"/>
            <ac:spMk id="10" creationId="{0FE1034C-3542-7A56-C01E-D5C187F4AA5A}"/>
          </ac:spMkLst>
        </pc:spChg>
        <pc:spChg chg="mod">
          <ac:chgData name="Jalila El Baraka" userId="ea93c961-285f-4edc-9e51-dff84fc1dbdc" providerId="ADAL" clId="{AF35D566-9458-4FCB-BB0C-F789683C5E1A}" dt="2026-04-24T21:43:49.926" v="6012" actId="20577"/>
          <ac:spMkLst>
            <pc:docMk/>
            <pc:sldMk cId="340802282" sldId="905"/>
            <ac:spMk id="13" creationId="{8CF12B68-AF26-E3BB-8DB7-B3663E56BECD}"/>
          </ac:spMkLst>
        </pc:spChg>
        <pc:spChg chg="mod">
          <ac:chgData name="Jalila El Baraka" userId="ea93c961-285f-4edc-9e51-dff84fc1dbdc" providerId="ADAL" clId="{AF35D566-9458-4FCB-BB0C-F789683C5E1A}" dt="2026-04-24T22:23:13.771" v="6473" actId="20577"/>
          <ac:spMkLst>
            <pc:docMk/>
            <pc:sldMk cId="340802282" sldId="905"/>
            <ac:spMk id="19" creationId="{DCD95EE1-7037-C376-BD96-AC169B0E0A18}"/>
          </ac:spMkLst>
        </pc:spChg>
      </pc:sldChg>
      <pc:sldChg chg="addSp delSp modSp mod">
        <pc:chgData name="Jalila El Baraka" userId="ea93c961-285f-4edc-9e51-dff84fc1dbdc" providerId="ADAL" clId="{AF35D566-9458-4FCB-BB0C-F789683C5E1A}" dt="2026-04-24T22:23:39.187" v="6475"/>
        <pc:sldMkLst>
          <pc:docMk/>
          <pc:sldMk cId="1129558479" sldId="907"/>
        </pc:sldMkLst>
        <pc:spChg chg="add mod">
          <ac:chgData name="Jalila El Baraka" userId="ea93c961-285f-4edc-9e51-dff84fc1dbdc" providerId="ADAL" clId="{AF35D566-9458-4FCB-BB0C-F789683C5E1A}" dt="2026-04-24T21:59:51.427" v="6412"/>
          <ac:spMkLst>
            <pc:docMk/>
            <pc:sldMk cId="1129558479" sldId="907"/>
            <ac:spMk id="10" creationId="{940EA045-2F43-0C69-498B-1E5C4D2E662B}"/>
          </ac:spMkLst>
        </pc:spChg>
        <pc:spChg chg="mod">
          <ac:chgData name="Jalila El Baraka" userId="ea93c961-285f-4edc-9e51-dff84fc1dbdc" providerId="ADAL" clId="{AF35D566-9458-4FCB-BB0C-F789683C5E1A}" dt="2026-04-24T22:00:01.085" v="6432" actId="20577"/>
          <ac:spMkLst>
            <pc:docMk/>
            <pc:sldMk cId="1129558479" sldId="907"/>
            <ac:spMk id="21" creationId="{C580E934-FB56-6692-E2EF-F641CCC3B283}"/>
          </ac:spMkLst>
        </pc:spChg>
        <pc:spChg chg="mod">
          <ac:chgData name="Jalila El Baraka" userId="ea93c961-285f-4edc-9e51-dff84fc1dbdc" providerId="ADAL" clId="{AF35D566-9458-4FCB-BB0C-F789683C5E1A}" dt="2026-04-24T22:23:39.187" v="6475"/>
          <ac:spMkLst>
            <pc:docMk/>
            <pc:sldMk cId="1129558479" sldId="907"/>
            <ac:spMk id="32" creationId="{50316A4D-1C31-350A-3555-8B168EE87AFE}"/>
          </ac:spMkLst>
        </pc:spChg>
      </pc:sldChg>
      <pc:sldChg chg="del">
        <pc:chgData name="Jalila El Baraka" userId="ea93c961-285f-4edc-9e51-dff84fc1dbdc" providerId="ADAL" clId="{AF35D566-9458-4FCB-BB0C-F789683C5E1A}" dt="2026-05-21T19:25:35.811" v="6512" actId="2696"/>
        <pc:sldMkLst>
          <pc:docMk/>
          <pc:sldMk cId="2432883634" sldId="940"/>
        </pc:sldMkLst>
      </pc:sldChg>
      <pc:sldChg chg="modSp mod">
        <pc:chgData name="Jalila El Baraka" userId="ea93c961-285f-4edc-9e51-dff84fc1dbdc" providerId="ADAL" clId="{AF35D566-9458-4FCB-BB0C-F789683C5E1A}" dt="2026-04-24T21:37:46.923" v="5721" actId="20577"/>
        <pc:sldMkLst>
          <pc:docMk/>
          <pc:sldMk cId="1812840603" sldId="1047"/>
        </pc:sldMkLst>
        <pc:spChg chg="mod">
          <ac:chgData name="Jalila El Baraka" userId="ea93c961-285f-4edc-9e51-dff84fc1dbdc" providerId="ADAL" clId="{AF35D566-9458-4FCB-BB0C-F789683C5E1A}" dt="2026-04-24T21:37:35.480" v="5696" actId="14100"/>
          <ac:spMkLst>
            <pc:docMk/>
            <pc:sldMk cId="1812840603" sldId="1047"/>
            <ac:spMk id="3" creationId="{BB271DD8-0CB2-8F9D-51E2-787973E61B53}"/>
          </ac:spMkLst>
        </pc:spChg>
        <pc:spChg chg="mod">
          <ac:chgData name="Jalila El Baraka" userId="ea93c961-285f-4edc-9e51-dff84fc1dbdc" providerId="ADAL" clId="{AF35D566-9458-4FCB-BB0C-F789683C5E1A}" dt="2026-04-24T21:37:46.923" v="5721" actId="20577"/>
          <ac:spMkLst>
            <pc:docMk/>
            <pc:sldMk cId="1812840603" sldId="1047"/>
            <ac:spMk id="5" creationId="{2AF6B229-31D7-A8C3-EA66-398CE19B875B}"/>
          </ac:spMkLst>
        </pc:spChg>
      </pc:sldChg>
      <pc:sldChg chg="addSp delSp modSp add mod">
        <pc:chgData name="Jalila El Baraka" userId="ea93c961-285f-4edc-9e51-dff84fc1dbdc" providerId="ADAL" clId="{AF35D566-9458-4FCB-BB0C-F789683C5E1A}" dt="2026-05-21T19:26:53.702" v="6530"/>
        <pc:sldMkLst>
          <pc:docMk/>
          <pc:sldMk cId="2461311806" sldId="1063"/>
        </pc:sldMkLst>
        <pc:spChg chg="mod">
          <ac:chgData name="Jalila El Baraka" userId="ea93c961-285f-4edc-9e51-dff84fc1dbdc" providerId="ADAL" clId="{AF35D566-9458-4FCB-BB0C-F789683C5E1A}" dt="2026-05-21T19:26:44.257" v="6528" actId="108"/>
          <ac:spMkLst>
            <pc:docMk/>
            <pc:sldMk cId="2461311806" sldId="1063"/>
            <ac:spMk id="2" creationId="{F2803D6A-9C20-B003-2B1C-5DEC74AA6E5E}"/>
          </ac:spMkLst>
        </pc:spChg>
        <pc:grpChg chg="add mod">
          <ac:chgData name="Jalila El Baraka" userId="ea93c961-285f-4edc-9e51-dff84fc1dbdc" providerId="ADAL" clId="{AF35D566-9458-4FCB-BB0C-F789683C5E1A}" dt="2026-05-21T19:26:53.702" v="6530"/>
          <ac:grpSpMkLst>
            <pc:docMk/>
            <pc:sldMk cId="2461311806" sldId="1063"/>
            <ac:grpSpMk id="3" creationId="{764F1DA4-FBB4-4A98-4452-A085B76A85CE}"/>
          </ac:grpSpMkLst>
        </pc:grpChg>
        <pc:picChg chg="mod">
          <ac:chgData name="Jalila El Baraka" userId="ea93c961-285f-4edc-9e51-dff84fc1dbdc" providerId="ADAL" clId="{AF35D566-9458-4FCB-BB0C-F789683C5E1A}" dt="2026-05-21T19:26:53.702" v="6530"/>
          <ac:picMkLst>
            <pc:docMk/>
            <pc:sldMk cId="2461311806" sldId="1063"/>
            <ac:picMk id="5" creationId="{DD5AE8E8-063B-C9BE-6CE2-68DE6FCD17D1}"/>
          </ac:picMkLst>
        </pc:picChg>
        <pc:picChg chg="mod">
          <ac:chgData name="Jalila El Baraka" userId="ea93c961-285f-4edc-9e51-dff84fc1dbdc" providerId="ADAL" clId="{AF35D566-9458-4FCB-BB0C-F789683C5E1A}" dt="2026-05-21T19:26:53.702" v="6530"/>
          <ac:picMkLst>
            <pc:docMk/>
            <pc:sldMk cId="2461311806" sldId="1063"/>
            <ac:picMk id="7" creationId="{37A70B21-FE25-2AAA-BAB9-CADD322B3E89}"/>
          </ac:picMkLst>
        </pc:picChg>
        <pc:picChg chg="del">
          <ac:chgData name="Jalila El Baraka" userId="ea93c961-285f-4edc-9e51-dff84fc1dbdc" providerId="ADAL" clId="{AF35D566-9458-4FCB-BB0C-F789683C5E1A}" dt="2026-05-21T19:26:53.109" v="6529" actId="478"/>
          <ac:picMkLst>
            <pc:docMk/>
            <pc:sldMk cId="2461311806" sldId="1063"/>
            <ac:picMk id="8" creationId="{B0BFF3D3-2EAE-182E-DCFC-25CA3FC4707E}"/>
          </ac:picMkLst>
        </pc:picChg>
      </pc:sldChg>
      <pc:sldChg chg="add">
        <pc:chgData name="Jalila El Baraka" userId="ea93c961-285f-4edc-9e51-dff84fc1dbdc" providerId="ADAL" clId="{AF35D566-9458-4FCB-BB0C-F789683C5E1A}" dt="2026-04-24T22:03:32.262" v="6456"/>
        <pc:sldMkLst>
          <pc:docMk/>
          <pc:sldMk cId="3344950762" sldId="1118"/>
        </pc:sldMkLst>
      </pc:sldChg>
      <pc:sldChg chg="addSp modSp add mod">
        <pc:chgData name="Jalila El Baraka" userId="ea93c961-285f-4edc-9e51-dff84fc1dbdc" providerId="ADAL" clId="{AF35D566-9458-4FCB-BB0C-F789683C5E1A}" dt="2026-05-21T19:28:50.531" v="6562" actId="1076"/>
        <pc:sldMkLst>
          <pc:docMk/>
          <pc:sldMk cId="2160290060" sldId="1134"/>
        </pc:sldMkLst>
        <pc:spChg chg="mod">
          <ac:chgData name="Jalila El Baraka" userId="ea93c961-285f-4edc-9e51-dff84fc1dbdc" providerId="ADAL" clId="{AF35D566-9458-4FCB-BB0C-F789683C5E1A}" dt="2026-05-21T19:28:42.023" v="6556" actId="1076"/>
          <ac:spMkLst>
            <pc:docMk/>
            <pc:sldMk cId="2160290060" sldId="1134"/>
            <ac:spMk id="3" creationId="{6DB77899-2133-918F-5277-7E2999F91A7B}"/>
          </ac:spMkLst>
        </pc:spChg>
        <pc:spChg chg="mod">
          <ac:chgData name="Jalila El Baraka" userId="ea93c961-285f-4edc-9e51-dff84fc1dbdc" providerId="ADAL" clId="{AF35D566-9458-4FCB-BB0C-F789683C5E1A}" dt="2026-04-24T21:39:15.421" v="5812" actId="20577"/>
          <ac:spMkLst>
            <pc:docMk/>
            <pc:sldMk cId="2160290060" sldId="1134"/>
            <ac:spMk id="4" creationId="{AACE6087-0C81-6EA5-E40D-97561D03136E}"/>
          </ac:spMkLst>
        </pc:spChg>
        <pc:spChg chg="mod">
          <ac:chgData name="Jalila El Baraka" userId="ea93c961-285f-4edc-9e51-dff84fc1dbdc" providerId="ADAL" clId="{AF35D566-9458-4FCB-BB0C-F789683C5E1A}" dt="2026-05-21T19:28:49.405" v="6561" actId="14100"/>
          <ac:spMkLst>
            <pc:docMk/>
            <pc:sldMk cId="2160290060" sldId="1134"/>
            <ac:spMk id="8" creationId="{CBDD7FDB-E0C5-A62F-0673-F996B5333D63}"/>
          </ac:spMkLst>
        </pc:spChg>
        <pc:picChg chg="add mod">
          <ac:chgData name="Jalila El Baraka" userId="ea93c961-285f-4edc-9e51-dff84fc1dbdc" providerId="ADAL" clId="{AF35D566-9458-4FCB-BB0C-F789683C5E1A}" dt="2026-05-21T19:28:43.468" v="6557" actId="1076"/>
          <ac:picMkLst>
            <pc:docMk/>
            <pc:sldMk cId="2160290060" sldId="1134"/>
            <ac:picMk id="5" creationId="{49E397C4-C271-C850-E8D4-737FEE77F1AF}"/>
          </ac:picMkLst>
        </pc:picChg>
        <pc:picChg chg="mod">
          <ac:chgData name="Jalila El Baraka" userId="ea93c961-285f-4edc-9e51-dff84fc1dbdc" providerId="ADAL" clId="{AF35D566-9458-4FCB-BB0C-F789683C5E1A}" dt="2026-05-21T19:28:39.514" v="6555" actId="1076"/>
          <ac:picMkLst>
            <pc:docMk/>
            <pc:sldMk cId="2160290060" sldId="1134"/>
            <ac:picMk id="6" creationId="{C355880D-80F7-D852-E135-1E24FA73CAE7}"/>
          </ac:picMkLst>
        </pc:picChg>
        <pc:picChg chg="add mod">
          <ac:chgData name="Jalila El Baraka" userId="ea93c961-285f-4edc-9e51-dff84fc1dbdc" providerId="ADAL" clId="{AF35D566-9458-4FCB-BB0C-F789683C5E1A}" dt="2026-05-21T19:28:50.531" v="6562" actId="1076"/>
          <ac:picMkLst>
            <pc:docMk/>
            <pc:sldMk cId="2160290060" sldId="1134"/>
            <ac:picMk id="10" creationId="{3A4797B9-5139-ACC1-2024-1BB8EE8DED43}"/>
          </ac:picMkLst>
        </pc:picChg>
      </pc:sldChg>
      <pc:sldChg chg="addSp delSp modSp add mod">
        <pc:chgData name="Jalila El Baraka" userId="ea93c961-285f-4edc-9e51-dff84fc1dbdc" providerId="ADAL" clId="{AF35D566-9458-4FCB-BB0C-F789683C5E1A}" dt="2026-05-21T19:31:33.905" v="6607" actId="1076"/>
        <pc:sldMkLst>
          <pc:docMk/>
          <pc:sldMk cId="1775630140" sldId="1135"/>
        </pc:sldMkLst>
        <pc:spChg chg="mod">
          <ac:chgData name="Jalila El Baraka" userId="ea93c961-285f-4edc-9e51-dff84fc1dbdc" providerId="ADAL" clId="{AF35D566-9458-4FCB-BB0C-F789683C5E1A}" dt="2026-05-21T19:31:31.092" v="6606" actId="1076"/>
          <ac:spMkLst>
            <pc:docMk/>
            <pc:sldMk cId="1775630140" sldId="1135"/>
            <ac:spMk id="3" creationId="{5F898784-7D7F-1BCB-89F0-46142098AA15}"/>
          </ac:spMkLst>
        </pc:spChg>
        <pc:spChg chg="mod">
          <ac:chgData name="Jalila El Baraka" userId="ea93c961-285f-4edc-9e51-dff84fc1dbdc" providerId="ADAL" clId="{AF35D566-9458-4FCB-BB0C-F789683C5E1A}" dt="2026-05-21T19:31:33.905" v="6607" actId="1076"/>
          <ac:spMkLst>
            <pc:docMk/>
            <pc:sldMk cId="1775630140" sldId="1135"/>
            <ac:spMk id="6" creationId="{8265E533-B3F1-98C6-F3B7-EA0AAB01ED3A}"/>
          </ac:spMkLst>
        </pc:spChg>
        <pc:spChg chg="mod">
          <ac:chgData name="Jalila El Baraka" userId="ea93c961-285f-4edc-9e51-dff84fc1dbdc" providerId="ADAL" clId="{AF35D566-9458-4FCB-BB0C-F789683C5E1A}" dt="2026-05-21T19:31:28.526" v="6605" actId="1076"/>
          <ac:spMkLst>
            <pc:docMk/>
            <pc:sldMk cId="1775630140" sldId="1135"/>
            <ac:spMk id="14" creationId="{2D96AFC2-937C-EBFE-9FE1-326EB2C7A08E}"/>
          </ac:spMkLst>
        </pc:spChg>
        <pc:grpChg chg="add mod">
          <ac:chgData name="Jalila El Baraka" userId="ea93c961-285f-4edc-9e51-dff84fc1dbdc" providerId="ADAL" clId="{AF35D566-9458-4FCB-BB0C-F789683C5E1A}" dt="2026-04-24T22:12:35.448" v="6459"/>
          <ac:grpSpMkLst>
            <pc:docMk/>
            <pc:sldMk cId="1775630140" sldId="1135"/>
            <ac:grpSpMk id="7" creationId="{1DBBC8CB-0E05-7CC9-6A72-62547EBFA0F5}"/>
          </ac:grpSpMkLst>
        </pc:grpChg>
        <pc:picChg chg="mod">
          <ac:chgData name="Jalila El Baraka" userId="ea93c961-285f-4edc-9e51-dff84fc1dbdc" providerId="ADAL" clId="{AF35D566-9458-4FCB-BB0C-F789683C5E1A}" dt="2026-04-24T22:12:35.448" v="6459"/>
          <ac:picMkLst>
            <pc:docMk/>
            <pc:sldMk cId="1775630140" sldId="1135"/>
            <ac:picMk id="8" creationId="{3B7A8328-9C67-9A03-8055-5157131D5D68}"/>
          </ac:picMkLst>
        </pc:picChg>
        <pc:picChg chg="mod">
          <ac:chgData name="Jalila El Baraka" userId="ea93c961-285f-4edc-9e51-dff84fc1dbdc" providerId="ADAL" clId="{AF35D566-9458-4FCB-BB0C-F789683C5E1A}" dt="2026-04-24T22:12:35.448" v="6459"/>
          <ac:picMkLst>
            <pc:docMk/>
            <pc:sldMk cId="1775630140" sldId="1135"/>
            <ac:picMk id="10" creationId="{4194EB59-0164-A874-4C1D-C7D2B3CBABC2}"/>
          </ac:picMkLst>
        </pc:picChg>
      </pc:sldChg>
      <pc:sldChg chg="addSp delSp modSp add mod">
        <pc:chgData name="Jalila El Baraka" userId="ea93c961-285f-4edc-9e51-dff84fc1dbdc" providerId="ADAL" clId="{AF35D566-9458-4FCB-BB0C-F789683C5E1A}" dt="2026-04-24T22:24:30.579" v="6483"/>
        <pc:sldMkLst>
          <pc:docMk/>
          <pc:sldMk cId="145544162" sldId="1136"/>
        </pc:sldMkLst>
        <pc:grpChg chg="add mod">
          <ac:chgData name="Jalila El Baraka" userId="ea93c961-285f-4edc-9e51-dff84fc1dbdc" providerId="ADAL" clId="{AF35D566-9458-4FCB-BB0C-F789683C5E1A}" dt="2026-04-24T22:24:30.579" v="6483"/>
          <ac:grpSpMkLst>
            <pc:docMk/>
            <pc:sldMk cId="145544162" sldId="1136"/>
            <ac:grpSpMk id="4" creationId="{C59CE8BD-7DF3-97B9-143B-9A1A2D484669}"/>
          </ac:grpSpMkLst>
        </pc:grpChg>
        <pc:picChg chg="mod">
          <ac:chgData name="Jalila El Baraka" userId="ea93c961-285f-4edc-9e51-dff84fc1dbdc" providerId="ADAL" clId="{AF35D566-9458-4FCB-BB0C-F789683C5E1A}" dt="2026-04-24T22:24:30.579" v="6483"/>
          <ac:picMkLst>
            <pc:docMk/>
            <pc:sldMk cId="145544162" sldId="1136"/>
            <ac:picMk id="6" creationId="{6B89B556-9864-1D4D-CD2B-372ACAB02848}"/>
          </ac:picMkLst>
        </pc:picChg>
        <pc:picChg chg="mod">
          <ac:chgData name="Jalila El Baraka" userId="ea93c961-285f-4edc-9e51-dff84fc1dbdc" providerId="ADAL" clId="{AF35D566-9458-4FCB-BB0C-F789683C5E1A}" dt="2026-04-24T22:24:30.579" v="6483"/>
          <ac:picMkLst>
            <pc:docMk/>
            <pc:sldMk cId="145544162" sldId="1136"/>
            <ac:picMk id="7" creationId="{00D510B7-C069-B9EE-9A80-176F40517ADB}"/>
          </ac:picMkLst>
        </pc:picChg>
      </pc:sldChg>
      <pc:sldChg chg="addSp delSp modSp add mod">
        <pc:chgData name="Jalila El Baraka" userId="ea93c961-285f-4edc-9e51-dff84fc1dbdc" providerId="ADAL" clId="{AF35D566-9458-4FCB-BB0C-F789683C5E1A}" dt="2026-04-24T22:24:18.976" v="6479"/>
        <pc:sldMkLst>
          <pc:docMk/>
          <pc:sldMk cId="2040800187" sldId="1137"/>
        </pc:sldMkLst>
        <pc:picChg chg="add mod">
          <ac:chgData name="Jalila El Baraka" userId="ea93c961-285f-4edc-9e51-dff84fc1dbdc" providerId="ADAL" clId="{AF35D566-9458-4FCB-BB0C-F789683C5E1A}" dt="2026-04-24T22:24:18.976" v="6479"/>
          <ac:picMkLst>
            <pc:docMk/>
            <pc:sldMk cId="2040800187" sldId="1137"/>
            <ac:picMk id="3" creationId="{E5618A6D-1E61-CAD0-2F4D-097BBBD25254}"/>
          </ac:picMkLst>
        </pc:picChg>
      </pc:sldChg>
      <pc:sldChg chg="del">
        <pc:chgData name="Jalila El Baraka" userId="ea93c961-285f-4edc-9e51-dff84fc1dbdc" providerId="ADAL" clId="{AF35D566-9458-4FCB-BB0C-F789683C5E1A}" dt="2026-05-21T19:27:02.893" v="6532" actId="2696"/>
        <pc:sldMkLst>
          <pc:docMk/>
          <pc:sldMk cId="4026693877" sldId="1138"/>
        </pc:sldMkLst>
      </pc:sldChg>
      <pc:sldChg chg="del">
        <pc:chgData name="Jalila El Baraka" userId="ea93c961-285f-4edc-9e51-dff84fc1dbdc" providerId="ADAL" clId="{AF35D566-9458-4FCB-BB0C-F789683C5E1A}" dt="2026-05-21T19:26:18.733" v="6526" actId="2696"/>
        <pc:sldMkLst>
          <pc:docMk/>
          <pc:sldMk cId="2601828011" sldId="1139"/>
        </pc:sldMkLst>
      </pc:sldChg>
      <pc:sldChg chg="del">
        <pc:chgData name="Jalila El Baraka" userId="ea93c961-285f-4edc-9e51-dff84fc1dbdc" providerId="ADAL" clId="{AF35D566-9458-4FCB-BB0C-F789683C5E1A}" dt="2026-05-21T19:27:02.893" v="6532" actId="2696"/>
        <pc:sldMkLst>
          <pc:docMk/>
          <pc:sldMk cId="3009666262" sldId="1140"/>
        </pc:sldMkLst>
      </pc:sldChg>
      <pc:sldChg chg="addSp modSp mod">
        <pc:chgData name="Jalila El Baraka" userId="ea93c961-285f-4edc-9e51-dff84fc1dbdc" providerId="ADAL" clId="{AF35D566-9458-4FCB-BB0C-F789683C5E1A}" dt="2026-05-21T19:30:22.511" v="6598" actId="1076"/>
        <pc:sldMkLst>
          <pc:docMk/>
          <pc:sldMk cId="4228309777" sldId="1141"/>
        </pc:sldMkLst>
        <pc:spChg chg="mod">
          <ac:chgData name="Jalila El Baraka" userId="ea93c961-285f-4edc-9e51-dff84fc1dbdc" providerId="ADAL" clId="{AF35D566-9458-4FCB-BB0C-F789683C5E1A}" dt="2026-05-21T19:30:20.390" v="6597" actId="20577"/>
          <ac:spMkLst>
            <pc:docMk/>
            <pc:sldMk cId="4228309777" sldId="1141"/>
            <ac:spMk id="5" creationId="{942863C8-DEF8-15BA-5779-6AA320F7E896}"/>
          </ac:spMkLst>
        </pc:spChg>
        <pc:spChg chg="mod">
          <ac:chgData name="Jalila El Baraka" userId="ea93c961-285f-4edc-9e51-dff84fc1dbdc" providerId="ADAL" clId="{AF35D566-9458-4FCB-BB0C-F789683C5E1A}" dt="2026-05-21T19:29:44.343" v="6580" actId="14100"/>
          <ac:spMkLst>
            <pc:docMk/>
            <pc:sldMk cId="4228309777" sldId="1141"/>
            <ac:spMk id="8" creationId="{7D760A0E-8AC1-FEEE-5D27-A8E1C9254DCD}"/>
          </ac:spMkLst>
        </pc:spChg>
        <pc:picChg chg="add mod">
          <ac:chgData name="Jalila El Baraka" userId="ea93c961-285f-4edc-9e51-dff84fc1dbdc" providerId="ADAL" clId="{AF35D566-9458-4FCB-BB0C-F789683C5E1A}" dt="2026-05-21T19:30:12.359" v="6591" actId="14100"/>
          <ac:picMkLst>
            <pc:docMk/>
            <pc:sldMk cId="4228309777" sldId="1141"/>
            <ac:picMk id="3" creationId="{14CF1C3C-0FB1-D3E3-63D7-966D22B144DA}"/>
          </ac:picMkLst>
        </pc:picChg>
        <pc:picChg chg="mod">
          <ac:chgData name="Jalila El Baraka" userId="ea93c961-285f-4edc-9e51-dff84fc1dbdc" providerId="ADAL" clId="{AF35D566-9458-4FCB-BB0C-F789683C5E1A}" dt="2026-05-21T19:30:01.280" v="6585" actId="1076"/>
          <ac:picMkLst>
            <pc:docMk/>
            <pc:sldMk cId="4228309777" sldId="1141"/>
            <ac:picMk id="6" creationId="{9973D3B6-787A-44B2-5219-52E4D58BEA49}"/>
          </ac:picMkLst>
        </pc:picChg>
        <pc:picChg chg="add mod">
          <ac:chgData name="Jalila El Baraka" userId="ea93c961-285f-4edc-9e51-dff84fc1dbdc" providerId="ADAL" clId="{AF35D566-9458-4FCB-BB0C-F789683C5E1A}" dt="2026-05-21T19:30:22.511" v="6598" actId="1076"/>
          <ac:picMkLst>
            <pc:docMk/>
            <pc:sldMk cId="4228309777" sldId="1141"/>
            <ac:picMk id="10" creationId="{1B6612DF-54F1-2453-0329-81A45AAE11FA}"/>
          </ac:picMkLst>
        </pc:picChg>
      </pc:sldChg>
      <pc:sldChg chg="modSp mod">
        <pc:chgData name="Jalila El Baraka" userId="ea93c961-285f-4edc-9e51-dff84fc1dbdc" providerId="ADAL" clId="{AF35D566-9458-4FCB-BB0C-F789683C5E1A}" dt="2026-05-21T19:31:49.420" v="6612" actId="1076"/>
        <pc:sldMkLst>
          <pc:docMk/>
          <pc:sldMk cId="2533495002" sldId="1142"/>
        </pc:sldMkLst>
        <pc:spChg chg="mod">
          <ac:chgData name="Jalila El Baraka" userId="ea93c961-285f-4edc-9e51-dff84fc1dbdc" providerId="ADAL" clId="{AF35D566-9458-4FCB-BB0C-F789683C5E1A}" dt="2026-05-21T19:31:49.420" v="6612" actId="1076"/>
          <ac:spMkLst>
            <pc:docMk/>
            <pc:sldMk cId="2533495002" sldId="1142"/>
            <ac:spMk id="3" creationId="{06A4911C-712B-DE35-BA78-D08A74B55A3F}"/>
          </ac:spMkLst>
        </pc:spChg>
        <pc:spChg chg="mod">
          <ac:chgData name="Jalila El Baraka" userId="ea93c961-285f-4edc-9e51-dff84fc1dbdc" providerId="ADAL" clId="{AF35D566-9458-4FCB-BB0C-F789683C5E1A}" dt="2026-05-21T19:31:44.078" v="6610" actId="1076"/>
          <ac:spMkLst>
            <pc:docMk/>
            <pc:sldMk cId="2533495002" sldId="1142"/>
            <ac:spMk id="6" creationId="{5E8D7109-8F34-7A7A-FBEB-0337AA67752D}"/>
          </ac:spMkLst>
        </pc:spChg>
        <pc:spChg chg="mod">
          <ac:chgData name="Jalila El Baraka" userId="ea93c961-285f-4edc-9e51-dff84fc1dbdc" providerId="ADAL" clId="{AF35D566-9458-4FCB-BB0C-F789683C5E1A}" dt="2026-05-21T19:31:40.689" v="6609" actId="1076"/>
          <ac:spMkLst>
            <pc:docMk/>
            <pc:sldMk cId="2533495002" sldId="1142"/>
            <ac:spMk id="14" creationId="{FBC6A949-C150-1820-A937-4D7B4A8134AF}"/>
          </ac:spMkLst>
        </pc:spChg>
      </pc:sldChg>
      <pc:sldChg chg="addSp delSp modSp add mod">
        <pc:chgData name="Jalila El Baraka" userId="ea93c961-285f-4edc-9e51-dff84fc1dbdc" providerId="ADAL" clId="{AF35D566-9458-4FCB-BB0C-F789683C5E1A}" dt="2026-05-21T19:25:30.905" v="6511" actId="108"/>
        <pc:sldMkLst>
          <pc:docMk/>
          <pc:sldMk cId="2572705938" sldId="1143"/>
        </pc:sldMkLst>
        <pc:spChg chg="mod">
          <ac:chgData name="Jalila El Baraka" userId="ea93c961-285f-4edc-9e51-dff84fc1dbdc" providerId="ADAL" clId="{AF35D566-9458-4FCB-BB0C-F789683C5E1A}" dt="2026-05-21T19:25:30.905" v="6511" actId="108"/>
          <ac:spMkLst>
            <pc:docMk/>
            <pc:sldMk cId="2572705938" sldId="1143"/>
            <ac:spMk id="2" creationId="{CC0A3FF4-DC41-DA4D-069E-ACE54560258E}"/>
          </ac:spMkLst>
        </pc:spChg>
        <pc:grpChg chg="add mod">
          <ac:chgData name="Jalila El Baraka" userId="ea93c961-285f-4edc-9e51-dff84fc1dbdc" providerId="ADAL" clId="{AF35D566-9458-4FCB-BB0C-F789683C5E1A}" dt="2026-05-21T19:25:18.358" v="6510"/>
          <ac:grpSpMkLst>
            <pc:docMk/>
            <pc:sldMk cId="2572705938" sldId="1143"/>
            <ac:grpSpMk id="4" creationId="{CCA88F7E-40F9-76F2-8E27-E772162DF04D}"/>
          </ac:grpSpMkLst>
        </pc:grpChg>
        <pc:picChg chg="del">
          <ac:chgData name="Jalila El Baraka" userId="ea93c961-285f-4edc-9e51-dff84fc1dbdc" providerId="ADAL" clId="{AF35D566-9458-4FCB-BB0C-F789683C5E1A}" dt="2026-05-21T19:25:17.562" v="6509" actId="478"/>
          <ac:picMkLst>
            <pc:docMk/>
            <pc:sldMk cId="2572705938" sldId="1143"/>
            <ac:picMk id="5" creationId="{CB380FDE-A9FB-5CEE-257C-856F1E402709}"/>
          </ac:picMkLst>
        </pc:picChg>
        <pc:picChg chg="mod">
          <ac:chgData name="Jalila El Baraka" userId="ea93c961-285f-4edc-9e51-dff84fc1dbdc" providerId="ADAL" clId="{AF35D566-9458-4FCB-BB0C-F789683C5E1A}" dt="2026-05-21T19:25:18.358" v="6510"/>
          <ac:picMkLst>
            <pc:docMk/>
            <pc:sldMk cId="2572705938" sldId="1143"/>
            <ac:picMk id="13" creationId="{CE0A4BA6-8630-55DB-6A53-8E8D737A6B5E}"/>
          </ac:picMkLst>
        </pc:picChg>
        <pc:picChg chg="mod">
          <ac:chgData name="Jalila El Baraka" userId="ea93c961-285f-4edc-9e51-dff84fc1dbdc" providerId="ADAL" clId="{AF35D566-9458-4FCB-BB0C-F789683C5E1A}" dt="2026-05-21T19:25:18.358" v="6510"/>
          <ac:picMkLst>
            <pc:docMk/>
            <pc:sldMk cId="2572705938" sldId="1143"/>
            <ac:picMk id="16" creationId="{6B9B22D9-9979-0B9C-CC09-33BF0F2A439C}"/>
          </ac:picMkLst>
        </pc:picChg>
      </pc:sldChg>
      <pc:sldChg chg="addSp delSp modSp add mod">
        <pc:chgData name="Jalila El Baraka" userId="ea93c961-285f-4edc-9e51-dff84fc1dbdc" providerId="ADAL" clId="{AF35D566-9458-4FCB-BB0C-F789683C5E1A}" dt="2026-05-21T19:26:13.586" v="6525" actId="478"/>
        <pc:sldMkLst>
          <pc:docMk/>
          <pc:sldMk cId="3574324469" sldId="1144"/>
        </pc:sldMkLst>
        <pc:spChg chg="mod">
          <ac:chgData name="Jalila El Baraka" userId="ea93c961-285f-4edc-9e51-dff84fc1dbdc" providerId="ADAL" clId="{AF35D566-9458-4FCB-BB0C-F789683C5E1A}" dt="2026-05-21T19:25:59.686" v="6516"/>
          <ac:spMkLst>
            <pc:docMk/>
            <pc:sldMk cId="3574324469" sldId="1144"/>
            <ac:spMk id="2" creationId="{F2F7B187-01D0-2875-C180-475D7B10F74F}"/>
          </ac:spMkLst>
        </pc:spChg>
        <pc:spChg chg="del">
          <ac:chgData name="Jalila El Baraka" userId="ea93c961-285f-4edc-9e51-dff84fc1dbdc" providerId="ADAL" clId="{AF35D566-9458-4FCB-BB0C-F789683C5E1A}" dt="2026-05-21T19:26:03.717" v="6518" actId="478"/>
          <ac:spMkLst>
            <pc:docMk/>
            <pc:sldMk cId="3574324469" sldId="1144"/>
            <ac:spMk id="7" creationId="{B954336D-01A7-4F3A-F392-9AFF2951B34B}"/>
          </ac:spMkLst>
        </pc:spChg>
        <pc:spChg chg="del">
          <ac:chgData name="Jalila El Baraka" userId="ea93c961-285f-4edc-9e51-dff84fc1dbdc" providerId="ADAL" clId="{AF35D566-9458-4FCB-BB0C-F789683C5E1A}" dt="2026-05-21T19:26:09.812" v="6522" actId="478"/>
          <ac:spMkLst>
            <pc:docMk/>
            <pc:sldMk cId="3574324469" sldId="1144"/>
            <ac:spMk id="8" creationId="{DC2B5254-A8A1-2EA6-76FE-00B60267CA9D}"/>
          </ac:spMkLst>
        </pc:spChg>
        <pc:spChg chg="del">
          <ac:chgData name="Jalila El Baraka" userId="ea93c961-285f-4edc-9e51-dff84fc1dbdc" providerId="ADAL" clId="{AF35D566-9458-4FCB-BB0C-F789683C5E1A}" dt="2026-05-21T19:26:02.490" v="6517" actId="478"/>
          <ac:spMkLst>
            <pc:docMk/>
            <pc:sldMk cId="3574324469" sldId="1144"/>
            <ac:spMk id="9" creationId="{43110726-F918-60C9-10EE-210168BEF07A}"/>
          </ac:spMkLst>
        </pc:spChg>
        <pc:spChg chg="del">
          <ac:chgData name="Jalila El Baraka" userId="ea93c961-285f-4edc-9e51-dff84fc1dbdc" providerId="ADAL" clId="{AF35D566-9458-4FCB-BB0C-F789683C5E1A}" dt="2026-05-21T19:26:10.608" v="6523" actId="478"/>
          <ac:spMkLst>
            <pc:docMk/>
            <pc:sldMk cId="3574324469" sldId="1144"/>
            <ac:spMk id="15" creationId="{7F813EEF-67C8-C94E-0B5E-0EDD7CF60BD6}"/>
          </ac:spMkLst>
        </pc:spChg>
        <pc:spChg chg="add del mod">
          <ac:chgData name="Jalila El Baraka" userId="ea93c961-285f-4edc-9e51-dff84fc1dbdc" providerId="ADAL" clId="{AF35D566-9458-4FCB-BB0C-F789683C5E1A}" dt="2026-05-21T19:26:05.594" v="6519" actId="478"/>
          <ac:spMkLst>
            <pc:docMk/>
            <pc:sldMk cId="3574324469" sldId="1144"/>
            <ac:spMk id="18" creationId="{2950E39C-F010-D349-CA22-6B8D303AA8B1}"/>
          </ac:spMkLst>
        </pc:spChg>
        <pc:spChg chg="add del mod">
          <ac:chgData name="Jalila El Baraka" userId="ea93c961-285f-4edc-9e51-dff84fc1dbdc" providerId="ADAL" clId="{AF35D566-9458-4FCB-BB0C-F789683C5E1A}" dt="2026-05-21T19:26:06.907" v="6520" actId="478"/>
          <ac:spMkLst>
            <pc:docMk/>
            <pc:sldMk cId="3574324469" sldId="1144"/>
            <ac:spMk id="20" creationId="{18F22A09-8B4F-653A-658C-FEDB9A93B9BB}"/>
          </ac:spMkLst>
        </pc:spChg>
        <pc:spChg chg="add del mod">
          <ac:chgData name="Jalila El Baraka" userId="ea93c961-285f-4edc-9e51-dff84fc1dbdc" providerId="ADAL" clId="{AF35D566-9458-4FCB-BB0C-F789683C5E1A}" dt="2026-05-21T19:26:13.586" v="6525" actId="478"/>
          <ac:spMkLst>
            <pc:docMk/>
            <pc:sldMk cId="3574324469" sldId="1144"/>
            <ac:spMk id="22" creationId="{1DFC95BA-D090-56BF-A6D1-5039941D8C88}"/>
          </ac:spMkLst>
        </pc:spChg>
        <pc:spChg chg="del">
          <ac:chgData name="Jalila El Baraka" userId="ea93c961-285f-4edc-9e51-dff84fc1dbdc" providerId="ADAL" clId="{AF35D566-9458-4FCB-BB0C-F789683C5E1A}" dt="2026-05-21T19:26:11.562" v="6524" actId="478"/>
          <ac:spMkLst>
            <pc:docMk/>
            <pc:sldMk cId="3574324469" sldId="1144"/>
            <ac:spMk id="25" creationId="{7F0F639A-AB91-6BD6-1404-CE77D174DBC5}"/>
          </ac:spMkLst>
        </pc:spChg>
        <pc:spChg chg="del">
          <ac:chgData name="Jalila El Baraka" userId="ea93c961-285f-4edc-9e51-dff84fc1dbdc" providerId="ADAL" clId="{AF35D566-9458-4FCB-BB0C-F789683C5E1A}" dt="2026-05-21T19:26:08.203" v="6521" actId="478"/>
          <ac:spMkLst>
            <pc:docMk/>
            <pc:sldMk cId="3574324469" sldId="1144"/>
            <ac:spMk id="26" creationId="{BE5BC69E-2436-7102-8B25-CAA8893855D8}"/>
          </ac:spMkLst>
        </pc:spChg>
        <pc:grpChg chg="del">
          <ac:chgData name="Jalila El Baraka" userId="ea93c961-285f-4edc-9e51-dff84fc1dbdc" providerId="ADAL" clId="{AF35D566-9458-4FCB-BB0C-F789683C5E1A}" dt="2026-05-21T19:25:47.998" v="6514" actId="478"/>
          <ac:grpSpMkLst>
            <pc:docMk/>
            <pc:sldMk cId="3574324469" sldId="1144"/>
            <ac:grpSpMk id="4" creationId="{163E9F52-A404-E1B3-E951-BCD6DBA9DF55}"/>
          </ac:grpSpMkLst>
        </pc:grpChg>
        <pc:picChg chg="add mod">
          <ac:chgData name="Jalila El Baraka" userId="ea93c961-285f-4edc-9e51-dff84fc1dbdc" providerId="ADAL" clId="{AF35D566-9458-4FCB-BB0C-F789683C5E1A}" dt="2026-05-21T19:25:48.578" v="6515"/>
          <ac:picMkLst>
            <pc:docMk/>
            <pc:sldMk cId="3574324469" sldId="1144"/>
            <ac:picMk id="5" creationId="{24BC2D42-0C98-7442-3D02-148799717F9C}"/>
          </ac:picMkLst>
        </pc:picChg>
      </pc:sldChg>
      <pc:sldChg chg="addSp delSp modSp add mod">
        <pc:chgData name="Jalila El Baraka" userId="ea93c961-285f-4edc-9e51-dff84fc1dbdc" providerId="ADAL" clId="{AF35D566-9458-4FCB-BB0C-F789683C5E1A}" dt="2026-05-21T19:27:29.811" v="6541" actId="478"/>
        <pc:sldMkLst>
          <pc:docMk/>
          <pc:sldMk cId="3305184497" sldId="1145"/>
        </pc:sldMkLst>
        <pc:spChg chg="mod">
          <ac:chgData name="Jalila El Baraka" userId="ea93c961-285f-4edc-9e51-dff84fc1dbdc" providerId="ADAL" clId="{AF35D566-9458-4FCB-BB0C-F789683C5E1A}" dt="2026-05-21T19:27:11.374" v="6533"/>
          <ac:spMkLst>
            <pc:docMk/>
            <pc:sldMk cId="3305184497" sldId="1145"/>
            <ac:spMk id="2" creationId="{30C8A325-D625-E947-A084-7D4F399BBD84}"/>
          </ac:spMkLst>
        </pc:spChg>
        <pc:spChg chg="del">
          <ac:chgData name="Jalila El Baraka" userId="ea93c961-285f-4edc-9e51-dff84fc1dbdc" providerId="ADAL" clId="{AF35D566-9458-4FCB-BB0C-F789683C5E1A}" dt="2026-05-21T19:27:26.381" v="6538" actId="478"/>
          <ac:spMkLst>
            <pc:docMk/>
            <pc:sldMk cId="3305184497" sldId="1145"/>
            <ac:spMk id="6" creationId="{089F59B3-0F7C-2EC6-49AB-74E75417CCDF}"/>
          </ac:spMkLst>
        </pc:spChg>
        <pc:spChg chg="del">
          <ac:chgData name="Jalila El Baraka" userId="ea93c961-285f-4edc-9e51-dff84fc1dbdc" providerId="ADAL" clId="{AF35D566-9458-4FCB-BB0C-F789683C5E1A}" dt="2026-05-21T19:27:28.201" v="6540" actId="478"/>
          <ac:spMkLst>
            <pc:docMk/>
            <pc:sldMk cId="3305184497" sldId="1145"/>
            <ac:spMk id="10" creationId="{D874174C-C0B6-C82D-2711-8ED3220F3D7F}"/>
          </ac:spMkLst>
        </pc:spChg>
        <pc:spChg chg="del">
          <ac:chgData name="Jalila El Baraka" userId="ea93c961-285f-4edc-9e51-dff84fc1dbdc" providerId="ADAL" clId="{AF35D566-9458-4FCB-BB0C-F789683C5E1A}" dt="2026-05-21T19:27:25.421" v="6537" actId="478"/>
          <ac:spMkLst>
            <pc:docMk/>
            <pc:sldMk cId="3305184497" sldId="1145"/>
            <ac:spMk id="11" creationId="{C01BE52C-9330-E584-FD64-04697895261C}"/>
          </ac:spMkLst>
        </pc:spChg>
        <pc:spChg chg="del">
          <ac:chgData name="Jalila El Baraka" userId="ea93c961-285f-4edc-9e51-dff84fc1dbdc" providerId="ADAL" clId="{AF35D566-9458-4FCB-BB0C-F789683C5E1A}" dt="2026-05-21T19:27:27.250" v="6539" actId="478"/>
          <ac:spMkLst>
            <pc:docMk/>
            <pc:sldMk cId="3305184497" sldId="1145"/>
            <ac:spMk id="12" creationId="{CB8DADE9-FC08-E691-00AF-635B406ED7F7}"/>
          </ac:spMkLst>
        </pc:spChg>
        <pc:spChg chg="del">
          <ac:chgData name="Jalila El Baraka" userId="ea93c961-285f-4edc-9e51-dff84fc1dbdc" providerId="ADAL" clId="{AF35D566-9458-4FCB-BB0C-F789683C5E1A}" dt="2026-05-21T19:27:24.398" v="6536" actId="478"/>
          <ac:spMkLst>
            <pc:docMk/>
            <pc:sldMk cId="3305184497" sldId="1145"/>
            <ac:spMk id="21" creationId="{8420FCDD-41F0-528E-897F-2C701EB5E9AB}"/>
          </ac:spMkLst>
        </pc:spChg>
        <pc:spChg chg="del">
          <ac:chgData name="Jalila El Baraka" userId="ea93c961-285f-4edc-9e51-dff84fc1dbdc" providerId="ADAL" clId="{AF35D566-9458-4FCB-BB0C-F789683C5E1A}" dt="2026-05-21T19:27:29.811" v="6541" actId="478"/>
          <ac:spMkLst>
            <pc:docMk/>
            <pc:sldMk cId="3305184497" sldId="1145"/>
            <ac:spMk id="23" creationId="{28A0FE50-182B-3BA0-8D84-9A40EF180FE6}"/>
          </ac:spMkLst>
        </pc:spChg>
        <pc:grpChg chg="del">
          <ac:chgData name="Jalila El Baraka" userId="ea93c961-285f-4edc-9e51-dff84fc1dbdc" providerId="ADAL" clId="{AF35D566-9458-4FCB-BB0C-F789683C5E1A}" dt="2026-05-21T19:27:18.640" v="6534" actId="478"/>
          <ac:grpSpMkLst>
            <pc:docMk/>
            <pc:sldMk cId="3305184497" sldId="1145"/>
            <ac:grpSpMk id="3" creationId="{AA02262C-4A72-7E2B-EF22-6AD04A2885B0}"/>
          </ac:grpSpMkLst>
        </pc:grpChg>
        <pc:picChg chg="add mod">
          <ac:chgData name="Jalila El Baraka" userId="ea93c961-285f-4edc-9e51-dff84fc1dbdc" providerId="ADAL" clId="{AF35D566-9458-4FCB-BB0C-F789683C5E1A}" dt="2026-05-21T19:27:19.077" v="6535"/>
          <ac:picMkLst>
            <pc:docMk/>
            <pc:sldMk cId="3305184497" sldId="1145"/>
            <ac:picMk id="8" creationId="{A6147080-9E54-B8DF-68BF-CD5FD5E1D3AE}"/>
          </ac:picMkLst>
        </pc:picChg>
      </pc:sldChg>
    </pc:docChg>
  </pc:docChgLst>
  <pc:docChgLst>
    <pc:chgData name="Jalila El Baraka" userId="ea93c961-285f-4edc-9e51-dff84fc1dbdc" providerId="ADAL" clId="{F2DB4326-1773-40AF-ABF6-454663976D9D}"/>
    <pc:docChg chg="undo custSel addSld delSld modSld">
      <pc:chgData name="Jalila El Baraka" userId="ea93c961-285f-4edc-9e51-dff84fc1dbdc" providerId="ADAL" clId="{F2DB4326-1773-40AF-ABF6-454663976D9D}" dt="2026-04-29T11:13:44.626" v="366" actId="14100"/>
      <pc:docMkLst>
        <pc:docMk/>
      </pc:docMkLst>
      <pc:sldChg chg="addSp delSp modSp mod">
        <pc:chgData name="Jalila El Baraka" userId="ea93c961-285f-4edc-9e51-dff84fc1dbdc" providerId="ADAL" clId="{F2DB4326-1773-40AF-ABF6-454663976D9D}" dt="2026-04-29T11:05:08.241" v="310" actId="14100"/>
        <pc:sldMkLst>
          <pc:docMk/>
          <pc:sldMk cId="25322569" sldId="256"/>
        </pc:sldMkLst>
      </pc:sldChg>
      <pc:sldChg chg="addSp modSp mod modAnim">
        <pc:chgData name="Jalila El Baraka" userId="ea93c961-285f-4edc-9e51-dff84fc1dbdc" providerId="ADAL" clId="{F2DB4326-1773-40AF-ABF6-454663976D9D}" dt="2026-04-29T10:49:27.500" v="296" actId="1076"/>
        <pc:sldMkLst>
          <pc:docMk/>
          <pc:sldMk cId="1644084619" sldId="680"/>
        </pc:sldMkLst>
      </pc:sldChg>
      <pc:sldChg chg="addSp modSp mod">
        <pc:chgData name="Jalila El Baraka" userId="ea93c961-285f-4edc-9e51-dff84fc1dbdc" providerId="ADAL" clId="{F2DB4326-1773-40AF-ABF6-454663976D9D}" dt="2026-04-29T11:13:44.626" v="366" actId="14100"/>
        <pc:sldMkLst>
          <pc:docMk/>
          <pc:sldMk cId="1808541968" sldId="831"/>
        </pc:sldMkLst>
        <pc:spChg chg="mod">
          <ac:chgData name="Jalila El Baraka" userId="ea93c961-285f-4edc-9e51-dff84fc1dbdc" providerId="ADAL" clId="{F2DB4326-1773-40AF-ABF6-454663976D9D}" dt="2026-04-29T11:13:44.626" v="366" actId="14100"/>
          <ac:spMkLst>
            <pc:docMk/>
            <pc:sldMk cId="1808541968" sldId="831"/>
            <ac:spMk id="10" creationId="{3C99C000-C6C4-1DD7-FF9E-D86502B89497}"/>
          </ac:spMkLst>
        </pc:spChg>
      </pc:sldChg>
      <pc:sldChg chg="modSp mod">
        <pc:chgData name="Jalila El Baraka" userId="ea93c961-285f-4edc-9e51-dff84fc1dbdc" providerId="ADAL" clId="{F2DB4326-1773-40AF-ABF6-454663976D9D}" dt="2026-04-23T15:53:17.551" v="284" actId="20577"/>
        <pc:sldMkLst>
          <pc:docMk/>
          <pc:sldMk cId="4224347542" sldId="847"/>
        </pc:sldMkLst>
        <pc:spChg chg="mod">
          <ac:chgData name="Jalila El Baraka" userId="ea93c961-285f-4edc-9e51-dff84fc1dbdc" providerId="ADAL" clId="{F2DB4326-1773-40AF-ABF6-454663976D9D}" dt="2026-04-23T15:53:17.551" v="284" actId="20577"/>
          <ac:spMkLst>
            <pc:docMk/>
            <pc:sldMk cId="4224347542" sldId="847"/>
            <ac:spMk id="9" creationId="{BFE51F8C-1F35-9CC8-FA29-27998F956968}"/>
          </ac:spMkLst>
        </pc:spChg>
      </pc:sldChg>
      <pc:sldChg chg="addSp delSp modSp mod delAnim modAnim">
        <pc:chgData name="Jalila El Baraka" userId="ea93c961-285f-4edc-9e51-dff84fc1dbdc" providerId="ADAL" clId="{F2DB4326-1773-40AF-ABF6-454663976D9D}" dt="2026-04-29T10:46:38.171" v="290" actId="1076"/>
        <pc:sldMkLst>
          <pc:docMk/>
          <pc:sldMk cId="3207892773" sldId="849"/>
        </pc:sldMkLst>
      </pc:sldChg>
      <pc:sldChg chg="addSp delSp modSp modAnim">
        <pc:chgData name="Jalila El Baraka" userId="ea93c961-285f-4edc-9e51-dff84fc1dbdc" providerId="ADAL" clId="{F2DB4326-1773-40AF-ABF6-454663976D9D}" dt="2026-04-29T10:30:21.355" v="285"/>
        <pc:sldMkLst>
          <pc:docMk/>
          <pc:sldMk cId="1924069788" sldId="884"/>
        </pc:sldMkLst>
      </pc:sldChg>
      <pc:sldChg chg="addSp delSp modSp add del mod">
        <pc:chgData name="Jalila El Baraka" userId="ea93c961-285f-4edc-9e51-dff84fc1dbdc" providerId="ADAL" clId="{F2DB4326-1773-40AF-ABF6-454663976D9D}" dt="2026-04-29T11:05:30.645" v="311" actId="14100"/>
        <pc:sldMkLst>
          <pc:docMk/>
          <pc:sldMk cId="1677520056" sldId="901"/>
        </pc:sldMkLst>
      </pc:sldChg>
      <pc:sldChg chg="modSp mod">
        <pc:chgData name="Jalila El Baraka" userId="ea93c961-285f-4edc-9e51-dff84fc1dbdc" providerId="ADAL" clId="{F2DB4326-1773-40AF-ABF6-454663976D9D}" dt="2026-04-23T15:44:08.608" v="175" actId="20577"/>
        <pc:sldMkLst>
          <pc:docMk/>
          <pc:sldMk cId="1438051561" sldId="903"/>
        </pc:sldMkLst>
        <pc:spChg chg="mod">
          <ac:chgData name="Jalila El Baraka" userId="ea93c961-285f-4edc-9e51-dff84fc1dbdc" providerId="ADAL" clId="{F2DB4326-1773-40AF-ABF6-454663976D9D}" dt="2026-04-23T15:34:34.256" v="76" actId="20577"/>
          <ac:spMkLst>
            <pc:docMk/>
            <pc:sldMk cId="1438051561" sldId="903"/>
            <ac:spMk id="3" creationId="{BAE80EA5-5EE9-C5DE-6B1E-574E8EC0135A}"/>
          </ac:spMkLst>
        </pc:spChg>
        <pc:spChg chg="mod">
          <ac:chgData name="Jalila El Baraka" userId="ea93c961-285f-4edc-9e51-dff84fc1dbdc" providerId="ADAL" clId="{F2DB4326-1773-40AF-ABF6-454663976D9D}" dt="2026-04-23T15:34:54.497" v="96" actId="20577"/>
          <ac:spMkLst>
            <pc:docMk/>
            <pc:sldMk cId="1438051561" sldId="903"/>
            <ac:spMk id="15" creationId="{50775049-5AA6-3C3C-AC1F-D26795F1283B}"/>
          </ac:spMkLst>
        </pc:spChg>
        <pc:spChg chg="mod">
          <ac:chgData name="Jalila El Baraka" userId="ea93c961-285f-4edc-9e51-dff84fc1dbdc" providerId="ADAL" clId="{F2DB4326-1773-40AF-ABF6-454663976D9D}" dt="2026-04-23T15:44:08.608" v="175" actId="20577"/>
          <ac:spMkLst>
            <pc:docMk/>
            <pc:sldMk cId="1438051561" sldId="903"/>
            <ac:spMk id="23" creationId="{CD1D35CE-25CC-A0FD-7661-397FE3C29C02}"/>
          </ac:spMkLst>
        </pc:spChg>
      </pc:sldChg>
      <pc:sldChg chg="modSp mod">
        <pc:chgData name="Jalila El Baraka" userId="ea93c961-285f-4edc-9e51-dff84fc1dbdc" providerId="ADAL" clId="{F2DB4326-1773-40AF-ABF6-454663976D9D}" dt="2026-04-23T15:45:42.861" v="222" actId="20577"/>
        <pc:sldMkLst>
          <pc:docMk/>
          <pc:sldMk cId="3894725599" sldId="1043"/>
        </pc:sldMkLst>
        <pc:spChg chg="mod">
          <ac:chgData name="Jalila El Baraka" userId="ea93c961-285f-4edc-9e51-dff84fc1dbdc" providerId="ADAL" clId="{F2DB4326-1773-40AF-ABF6-454663976D9D}" dt="2026-04-23T15:45:42.861" v="222" actId="20577"/>
          <ac:spMkLst>
            <pc:docMk/>
            <pc:sldMk cId="3894725599" sldId="1043"/>
            <ac:spMk id="9" creationId="{B29F5308-F93E-0886-012B-8894ABC2E2D2}"/>
          </ac:spMkLst>
        </pc:sp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24/05/2026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30D39CC5-C565-B3A0-06A2-7EE2E423BDC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9144000" cy="4919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284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>
                <a:solidFill>
                  <a:srgbClr val="757575"/>
                </a:solidFill>
                <a:latin typeface="Dosis ExtraBold" pitchFamily="2" charset="0"/>
              </a:rPr>
              <a:t>2.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342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342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284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>
                <a:solidFill>
                  <a:srgbClr val="757575"/>
                </a:solidFill>
                <a:latin typeface="Dosis ExtraBold" pitchFamily="2" charset="0"/>
              </a:rPr>
              <a:t>2.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53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38692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7874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0775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5768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1614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2701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75986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01514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50651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03222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63355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98461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33348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764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52012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6003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34633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71590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0987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0241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471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4024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2978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1C412-D467-44DE-9B63-27651881A3DE}" type="datetimeFigureOut">
              <a:rPr lang="fr-MA" smtClean="0"/>
              <a:t>24/05/2026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ADC5-0DCA-4AB5-99C1-069859331CAF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344576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1C412-D467-44DE-9B63-27651881A3DE}" type="datetimeFigureOut">
              <a:rPr lang="fr-MA" smtClean="0"/>
              <a:t>24/05/2026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ADC5-0DCA-4AB5-99C1-069859331CAF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2761030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1C412-D467-44DE-9B63-27651881A3DE}" type="datetimeFigureOut">
              <a:rPr lang="fr-MA" smtClean="0"/>
              <a:t>24/05/2026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ADC5-0DCA-4AB5-99C1-069859331CAF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1513022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1C412-D467-44DE-9B63-27651881A3DE}" type="datetimeFigureOut">
              <a:rPr lang="fr-MA" smtClean="0"/>
              <a:t>24/05/2026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ADC5-0DCA-4AB5-99C1-069859331CAF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214062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1C412-D467-44DE-9B63-27651881A3DE}" type="datetimeFigureOut">
              <a:rPr lang="fr-MA" smtClean="0"/>
              <a:t>24/05/2026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ADC5-0DCA-4AB5-99C1-069859331CAF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5376001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1C412-D467-44DE-9B63-27651881A3DE}" type="datetimeFigureOut">
              <a:rPr lang="fr-MA" smtClean="0"/>
              <a:t>24/05/2026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ADC5-0DCA-4AB5-99C1-069859331CAF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8266481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1C412-D467-44DE-9B63-27651881A3DE}" type="datetimeFigureOut">
              <a:rPr lang="fr-MA" smtClean="0"/>
              <a:t>24/05/2026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ADC5-0DCA-4AB5-99C1-069859331CAF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532697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1C412-D467-44DE-9B63-27651881A3DE}" type="datetimeFigureOut">
              <a:rPr lang="fr-MA" smtClean="0"/>
              <a:t>24/05/2026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ADC5-0DCA-4AB5-99C1-069859331CAF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9072369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1C412-D467-44DE-9B63-27651881A3DE}" type="datetimeFigureOut">
              <a:rPr lang="fr-MA" smtClean="0"/>
              <a:t>24/05/2026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ADC5-0DCA-4AB5-99C1-069859331CAF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7925785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1C412-D467-44DE-9B63-27651881A3DE}" type="datetimeFigureOut">
              <a:rPr lang="fr-MA" smtClean="0"/>
              <a:t>24/05/2026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ADC5-0DCA-4AB5-99C1-069859331CAF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2466965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1C412-D467-44DE-9B63-27651881A3DE}" type="datetimeFigureOut">
              <a:rPr lang="fr-MA" smtClean="0"/>
              <a:t>24/05/2026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ADC5-0DCA-4AB5-99C1-069859331CAF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030445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3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8.jpg"/><Relationship Id="rId3" Type="http://schemas.openxmlformats.org/officeDocument/2006/relationships/slideLayout" Target="../slideLayouts/slideLayout12.xml"/><Relationship Id="rId21" Type="http://schemas.openxmlformats.org/officeDocument/2006/relationships/image" Target="../media/image11.png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25.xml"/><Relationship Id="rId20" Type="http://schemas.openxmlformats.org/officeDocument/2006/relationships/image" Target="../media/image10.pn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19.xml"/><Relationship Id="rId19" Type="http://schemas.openxmlformats.org/officeDocument/2006/relationships/image" Target="../media/image9.png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image" Target="../media/image12.jpg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theme" Target="../theme/theme5.xml"/><Relationship Id="rId5" Type="http://schemas.openxmlformats.org/officeDocument/2006/relationships/slideLayout" Target="../slideLayouts/slideLayout31.xml"/><Relationship Id="rId15" Type="http://schemas.openxmlformats.org/officeDocument/2006/relationships/image" Target="../media/image11.png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image" Target="../media/image10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image" Target="../media/image8.jpg"/><Relationship Id="rId5" Type="http://schemas.openxmlformats.org/officeDocument/2006/relationships/slideLayout" Target="../slideLayouts/slideLayout41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11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image" Target="../media/image12.jpg"/><Relationship Id="rId5" Type="http://schemas.openxmlformats.org/officeDocument/2006/relationships/slideLayout" Target="../slideLayouts/slideLayout50.xml"/><Relationship Id="rId10" Type="http://schemas.openxmlformats.org/officeDocument/2006/relationships/theme" Target="../theme/theme7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image" Target="../media/image11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56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image" Target="../media/image8.jpg"/><Relationship Id="rId5" Type="http://schemas.openxmlformats.org/officeDocument/2006/relationships/slideLayout" Target="../slideLayouts/slideLayout59.xml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Relationship Id="rId14" Type="http://schemas.openxmlformats.org/officeDocument/2006/relationships/image" Target="../media/image11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slideLayout" Target="../slideLayouts/slideLayout74.xml"/><Relationship Id="rId5" Type="http://schemas.openxmlformats.org/officeDocument/2006/relationships/slideLayout" Target="../slideLayouts/slideLayout68.xml"/><Relationship Id="rId10" Type="http://schemas.openxmlformats.org/officeDocument/2006/relationships/slideLayout" Target="../slideLayouts/slideLayout73.xml"/><Relationship Id="rId4" Type="http://schemas.openxmlformats.org/officeDocument/2006/relationships/slideLayout" Target="../slideLayouts/slideLayout67.xml"/><Relationship Id="rId9" Type="http://schemas.openxmlformats.org/officeDocument/2006/relationships/slideLayout" Target="../slideLayouts/slideLayout7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8" y="209734"/>
            <a:ext cx="141848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Point de langue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40" r:id="rId13"/>
    <p:sldLayoutId id="2147483752" r:id="rId14"/>
    <p:sldLayoutId id="2147483778" r:id="rId15"/>
    <p:sldLayoutId id="2147483806" r:id="rId16"/>
  </p:sldLayoutIdLst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50591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2852926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50591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2240377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</p:sldLayoutIdLst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Point de langue</a:t>
            </a:r>
          </a:p>
        </p:txBody>
      </p:sp>
    </p:spTree>
    <p:extLst>
      <p:ext uri="{BB962C8B-B14F-4D97-AF65-F5344CB8AC3E}">
        <p14:creationId xmlns:p14="http://schemas.microsoft.com/office/powerpoint/2010/main" val="2217349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</p:sldLayoutIdLst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9F1C412-D467-44DE-9B63-27651881A3DE}" type="datetimeFigureOut">
              <a:rPr lang="fr-MA" smtClean="0"/>
              <a:t>24/05/2026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7C8ADC5-0DCA-4AB5-99C1-069859331CAF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53854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0.png"/><Relationship Id="rId5" Type="http://schemas.openxmlformats.org/officeDocument/2006/relationships/slideLayout" Target="../slideLayouts/slideLayout11.xml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25.jpg"/><Relationship Id="rId7" Type="http://schemas.openxmlformats.org/officeDocument/2006/relationships/image" Target="../media/image29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8.jpg"/><Relationship Id="rId5" Type="http://schemas.openxmlformats.org/officeDocument/2006/relationships/image" Target="../media/image27.jpg"/><Relationship Id="rId4" Type="http://schemas.openxmlformats.org/officeDocument/2006/relationships/image" Target="../media/image26.jpg"/><Relationship Id="rId9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jpg"/><Relationship Id="rId7" Type="http://schemas.openxmlformats.org/officeDocument/2006/relationships/image" Target="../media/image29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8.jpg"/><Relationship Id="rId5" Type="http://schemas.openxmlformats.org/officeDocument/2006/relationships/image" Target="../media/image27.jpg"/><Relationship Id="rId4" Type="http://schemas.openxmlformats.org/officeDocument/2006/relationships/image" Target="../media/image26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32.jpg"/><Relationship Id="rId7" Type="http://schemas.openxmlformats.org/officeDocument/2006/relationships/image" Target="../media/image36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35.jpg"/><Relationship Id="rId5" Type="http://schemas.openxmlformats.org/officeDocument/2006/relationships/image" Target="../media/image34.jpg"/><Relationship Id="rId4" Type="http://schemas.openxmlformats.org/officeDocument/2006/relationships/image" Target="../media/image33.jpg"/><Relationship Id="rId9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32.jpg"/><Relationship Id="rId7" Type="http://schemas.openxmlformats.org/officeDocument/2006/relationships/image" Target="../media/image36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35.jpg"/><Relationship Id="rId5" Type="http://schemas.openxmlformats.org/officeDocument/2006/relationships/image" Target="../media/image34.jpg"/><Relationship Id="rId4" Type="http://schemas.openxmlformats.org/officeDocument/2006/relationships/image" Target="../media/image3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0.png"/><Relationship Id="rId5" Type="http://schemas.openxmlformats.org/officeDocument/2006/relationships/image" Target="../media/image39.gif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2.png"/><Relationship Id="rId5" Type="http://schemas.openxmlformats.org/officeDocument/2006/relationships/image" Target="../media/image39.gif"/><Relationship Id="rId4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48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50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9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5.png"/><Relationship Id="rId5" Type="http://schemas.openxmlformats.org/officeDocument/2006/relationships/image" Target="../media/image46.png"/><Relationship Id="rId4" Type="http://schemas.openxmlformats.org/officeDocument/2006/relationships/image" Target="../media/image5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53.png"/><Relationship Id="rId5" Type="http://schemas.openxmlformats.org/officeDocument/2006/relationships/image" Target="../media/image39.gif"/><Relationship Id="rId4" Type="http://schemas.openxmlformats.org/officeDocument/2006/relationships/image" Target="../media/image3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23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7" Type="http://schemas.openxmlformats.org/officeDocument/2006/relationships/image" Target="../media/image55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42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53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5" Type="http://schemas.openxmlformats.org/officeDocument/2006/relationships/image" Target="../media/image60.png"/><Relationship Id="rId4" Type="http://schemas.openxmlformats.org/officeDocument/2006/relationships/image" Target="../media/image18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7" Type="http://schemas.openxmlformats.org/officeDocument/2006/relationships/image" Target="../media/image230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35.xml"/><Relationship Id="rId6" Type="http://schemas.openxmlformats.org/officeDocument/2006/relationships/customXml" Target="../ink/ink4.xml"/><Relationship Id="rId5" Type="http://schemas.openxmlformats.org/officeDocument/2006/relationships/image" Target="../media/image220.png"/><Relationship Id="rId10" Type="http://schemas.openxmlformats.org/officeDocument/2006/relationships/image" Target="../media/image61.png"/><Relationship Id="rId9" Type="http://schemas.openxmlformats.org/officeDocument/2006/relationships/image" Target="../media/image2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5" Type="http://schemas.openxmlformats.org/officeDocument/2006/relationships/image" Target="../media/image62.png"/><Relationship Id="rId4" Type="http://schemas.openxmlformats.org/officeDocument/2006/relationships/image" Target="../media/image38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0.png"/><Relationship Id="rId4" Type="http://schemas.openxmlformats.org/officeDocument/2006/relationships/image" Target="../media/image6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85AC015-5890-2A36-4D2F-A8177949C4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6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25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41940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7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8798B87-ACD7-5B2C-A764-90C2F061330D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9137C7-E550-5A92-91B8-0E4A94A8CBF7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76131734-4580-1F17-EA9B-8E7C57AD8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868" y="1496921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4A1339CC-F3E4-C863-2C16-CE40052C4C1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1B4CFA6-F847-8AD0-B41B-CBAA28F1601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54EBD59-A30D-A09D-FBD6-229E4460D2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20E803C9-555C-3000-B4E7-15E79582503F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F347DEEE-8393-C784-2CCF-8401A3327A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119" y="2807786"/>
            <a:ext cx="8262651" cy="2471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520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re 30">
            <a:extLst>
              <a:ext uri="{FF2B5EF4-FFF2-40B4-BE49-F238E27FC236}">
                <a16:creationId xmlns:a16="http://schemas.microsoft.com/office/drawing/2014/main" id="{FA78663C-B4A4-66CC-78D4-9F85DA1CD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300" y="107658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Organisation de la semaine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35350" y="53339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27B67DEB-FA14-C68A-D306-A4EAF613FB6E}"/>
              </a:ext>
            </a:extLst>
          </p:cNvPr>
          <p:cNvSpPr/>
          <p:nvPr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35" name="Organigramme : Terminateur 34">
            <a:extLst>
              <a:ext uri="{FF2B5EF4-FFF2-40B4-BE49-F238E27FC236}">
                <a16:creationId xmlns:a16="http://schemas.microsoft.com/office/drawing/2014/main" id="{B2B40A44-646F-CFD1-8BD6-641115BE99B3}"/>
              </a:ext>
            </a:extLst>
          </p:cNvPr>
          <p:cNvSpPr/>
          <p:nvPr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81152347-F8B0-43CC-CCD6-E085D45C971C}"/>
              </a:ext>
            </a:extLst>
          </p:cNvPr>
          <p:cNvSpPr/>
          <p:nvPr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87D26E65-6890-E560-0F8D-1770B785B234}"/>
              </a:ext>
            </a:extLst>
          </p:cNvPr>
          <p:cNvSpPr/>
          <p:nvPr/>
        </p:nvSpPr>
        <p:spPr>
          <a:xfrm>
            <a:off x="648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9" name="Organigramme : Terminateur 48">
            <a:extLst>
              <a:ext uri="{FF2B5EF4-FFF2-40B4-BE49-F238E27FC236}">
                <a16:creationId xmlns:a16="http://schemas.microsoft.com/office/drawing/2014/main" id="{F8E03BE0-12F4-D3D1-EC97-CC64DF167170}"/>
              </a:ext>
            </a:extLst>
          </p:cNvPr>
          <p:cNvSpPr/>
          <p:nvPr/>
        </p:nvSpPr>
        <p:spPr>
          <a:xfrm>
            <a:off x="864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2" name="Espace réservé du texte 60">
            <a:extLst>
              <a:ext uri="{FF2B5EF4-FFF2-40B4-BE49-F238E27FC236}">
                <a16:creationId xmlns:a16="http://schemas.microsoft.com/office/drawing/2014/main" id="{B1633320-881D-3046-CC25-D40DFB941180}"/>
              </a:ext>
            </a:extLst>
          </p:cNvPr>
          <p:cNvSpPr txBox="1">
            <a:spLocks/>
          </p:cNvSpPr>
          <p:nvPr/>
        </p:nvSpPr>
        <p:spPr>
          <a:xfrm>
            <a:off x="808649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Oral  - Acte de parole  2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Écriture – Point de langue 2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Lecture – Graphèmes et mots 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106D8CA2-60E3-9232-FFC0-312BF804780F}"/>
              </a:ext>
            </a:extLst>
          </p:cNvPr>
          <p:cNvSpPr txBox="1">
            <a:spLocks/>
          </p:cNvSpPr>
          <p:nvPr/>
        </p:nvSpPr>
        <p:spPr>
          <a:xfrm>
            <a:off x="4951350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EBFAD96D-5FEA-AA42-9005-A218CD1D9E8D}"/>
              </a:ext>
            </a:extLst>
          </p:cNvPr>
          <p:cNvSpPr txBox="1">
            <a:spLocks/>
          </p:cNvSpPr>
          <p:nvPr/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Oral – Dialogue</a:t>
            </a:r>
          </a:p>
          <a:p>
            <a:r>
              <a:rPr lang="fr-FR" dirty="0"/>
              <a:t>Lecture – Phrases</a:t>
            </a:r>
          </a:p>
          <a:p>
            <a:r>
              <a:rPr lang="fr-FR" dirty="0"/>
              <a:t>Écriture – Mots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B9D94D2-948F-A6A8-1CAC-6BC21867784E}"/>
              </a:ext>
            </a:extLst>
          </p:cNvPr>
          <p:cNvSpPr txBox="1">
            <a:spLocks/>
          </p:cNvSpPr>
          <p:nvPr/>
        </p:nvSpPr>
        <p:spPr>
          <a:xfrm>
            <a:off x="4915350" y="3936813"/>
            <a:ext cx="3456000" cy="750908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Oral –  Prise de parole</a:t>
            </a:r>
          </a:p>
          <a:p>
            <a:r>
              <a:rPr lang="fr-FR" dirty="0"/>
              <a:t>Lecture – Compréhension de phrases</a:t>
            </a:r>
          </a:p>
          <a:p>
            <a:r>
              <a:rPr lang="fr-FR" dirty="0"/>
              <a:t>Écriture – Phrases 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DDA898C6-E65A-6A95-7C64-D3F3F593B612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07BC1A12-F4DD-53EE-7F78-F9C6A1D7B666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dirty="0"/>
              <a:t>Oral – Dialogue</a:t>
            </a:r>
          </a:p>
          <a:p>
            <a:r>
              <a:rPr lang="fr-FR" dirty="0"/>
              <a:t>Lecture - Lettre a - A</a:t>
            </a:r>
          </a:p>
          <a:p>
            <a:r>
              <a:rPr lang="fr-FR" dirty="0"/>
              <a:t>Ecriture - Lettre a - A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5EC0F1F5-0EE7-554A-0A7A-73F6F4DC0BB0}"/>
              </a:ext>
            </a:extLst>
          </p:cNvPr>
          <p:cNvSpPr/>
          <p:nvPr/>
        </p:nvSpPr>
        <p:spPr>
          <a:xfrm>
            <a:off x="628649" y="3691639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5" name="Organigramme : Terminateur 14">
            <a:extLst>
              <a:ext uri="{FF2B5EF4-FFF2-40B4-BE49-F238E27FC236}">
                <a16:creationId xmlns:a16="http://schemas.microsoft.com/office/drawing/2014/main" id="{DC71F454-E28E-61B8-086A-41C36D5CEC88}"/>
              </a:ext>
            </a:extLst>
          </p:cNvPr>
          <p:cNvSpPr/>
          <p:nvPr/>
        </p:nvSpPr>
        <p:spPr>
          <a:xfrm>
            <a:off x="857457" y="3437892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24D7B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6442E319-D127-56D8-B722-BA645FACB8B6}"/>
              </a:ext>
            </a:extLst>
          </p:cNvPr>
          <p:cNvSpPr/>
          <p:nvPr/>
        </p:nvSpPr>
        <p:spPr>
          <a:xfrm>
            <a:off x="828000" y="3904371"/>
            <a:ext cx="3412875" cy="783350"/>
          </a:xfrm>
          <a:prstGeom prst="roundRect">
            <a:avLst/>
          </a:prstGeom>
          <a:solidFill>
            <a:srgbClr val="EAF8F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74935896-364D-0375-7E44-3756433B5CBA}"/>
              </a:ext>
            </a:extLst>
          </p:cNvPr>
          <p:cNvSpPr txBox="1">
            <a:spLocks/>
          </p:cNvSpPr>
          <p:nvPr/>
        </p:nvSpPr>
        <p:spPr>
          <a:xfrm>
            <a:off x="857457" y="3895721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chemeClr val="accent1">
                    <a:lumMod val="50000"/>
                  </a:schemeClr>
                </a:solidFill>
              </a:rPr>
              <a:t>Oral – Acte de parole 1</a:t>
            </a:r>
          </a:p>
          <a:p>
            <a:r>
              <a:rPr lang="fr-FR" dirty="0">
                <a:solidFill>
                  <a:schemeClr val="accent1">
                    <a:lumMod val="50000"/>
                  </a:schemeClr>
                </a:solidFill>
              </a:rPr>
              <a:t>Écriture – Point de langue 1</a:t>
            </a:r>
          </a:p>
          <a:p>
            <a:r>
              <a:rPr lang="fr-FR" dirty="0">
                <a:solidFill>
                  <a:schemeClr val="accent1">
                    <a:lumMod val="50000"/>
                  </a:schemeClr>
                </a:solidFill>
              </a:rPr>
              <a:t>Lecture – Graphèmes et mots 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6A2283E5-1336-C9B4-700C-B97AFDEA0BA2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D33C5E2-9E1D-3735-922A-BA011F67688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1C024821-212C-0C2B-6A04-A037C686E71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2" name="Titre 53">
              <a:extLst>
                <a:ext uri="{FF2B5EF4-FFF2-40B4-BE49-F238E27FC236}">
                  <a16:creationId xmlns:a16="http://schemas.microsoft.com/office/drawing/2014/main" id="{F62DAC31-9041-8758-6C23-719A5982E9E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sp>
        <p:nvSpPr>
          <p:cNvPr id="23" name="Espace réservé du texte 5">
            <a:extLst>
              <a:ext uri="{FF2B5EF4-FFF2-40B4-BE49-F238E27FC236}">
                <a16:creationId xmlns:a16="http://schemas.microsoft.com/office/drawing/2014/main" id="{56CFF3AE-848D-A4E5-9E42-201B9AA9E8A7}"/>
              </a:ext>
            </a:extLst>
          </p:cNvPr>
          <p:cNvSpPr txBox="1">
            <a:spLocks/>
          </p:cNvSpPr>
          <p:nvPr/>
        </p:nvSpPr>
        <p:spPr>
          <a:xfrm>
            <a:off x="828000" y="2396012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Présentation du vocabulaire </a:t>
            </a:r>
          </a:p>
          <a:p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Exploitation du vocabulaire</a:t>
            </a:r>
          </a:p>
          <a:p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Travail sur livret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F02A0D9-D793-8E90-F2B1-7F736C3BFE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79941" y="4995349"/>
            <a:ext cx="540000" cy="54000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068D98F-B919-E1C8-FE2A-127F46CE9B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79941" y="3488135"/>
            <a:ext cx="540000" cy="540000"/>
          </a:xfr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245716" y="2156862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1.  Acte de parole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221200" y="251686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Poser la question : « Comment ça va ? » </a:t>
            </a:r>
          </a:p>
        </p:txBody>
      </p:sp>
      <p:sp>
        <p:nvSpPr>
          <p:cNvPr id="2" name="Titre 8">
            <a:extLst>
              <a:ext uri="{FF2B5EF4-FFF2-40B4-BE49-F238E27FC236}">
                <a16:creationId xmlns:a16="http://schemas.microsoft.com/office/drawing/2014/main" id="{FBDBFE65-F4C9-6FDF-25BC-CC094D414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254325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2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6AC7BE4-DD51-D044-61FA-10D172ABB770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EABD516-1996-19C9-BBAB-D73765A0E1A8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9DC79B1-1704-F0E7-E55C-A3EF5C9877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2607" y="2058892"/>
            <a:ext cx="6411220" cy="1409897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EE86C26F-C557-2C1B-6E2E-7A9D90E59D95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5FDA0A5-21B4-04C4-97DF-CB8AC305407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EA226FB-5780-B7F4-2256-62C93B043695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CA965265-0FB9-E3FC-4908-A5790B00F17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BAE80EA5-5EE9-C5DE-6B1E-574E8EC0135A}"/>
              </a:ext>
            </a:extLst>
          </p:cNvPr>
          <p:cNvSpPr txBox="1">
            <a:spLocks/>
          </p:cNvSpPr>
          <p:nvPr/>
        </p:nvSpPr>
        <p:spPr>
          <a:xfrm>
            <a:off x="2201410" y="2568093"/>
            <a:ext cx="5179653" cy="786913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1400" dirty="0"/>
          </a:p>
          <a:p>
            <a:r>
              <a:rPr lang="fr-FR" sz="1400" dirty="0"/>
              <a:t>Poser la question : « Qu’est-ce que tu veux acheter ? ».</a:t>
            </a:r>
          </a:p>
          <a:p>
            <a:r>
              <a:rPr lang="fr-FR" sz="1400" dirty="0"/>
              <a:t>Répondre à la question : «  Qu’est-ce que tu veux acheter ? ».</a:t>
            </a:r>
          </a:p>
          <a:p>
            <a:endParaRPr lang="fr-FR" sz="1400" dirty="0"/>
          </a:p>
        </p:txBody>
      </p:sp>
      <p:sp>
        <p:nvSpPr>
          <p:cNvPr id="15" name="Espace réservé du texte 12">
            <a:extLst>
              <a:ext uri="{FF2B5EF4-FFF2-40B4-BE49-F238E27FC236}">
                <a16:creationId xmlns:a16="http://schemas.microsoft.com/office/drawing/2014/main" id="{50775049-5AA6-3C3C-AC1F-D26795F1283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192797" y="4028135"/>
            <a:ext cx="4960805" cy="756000"/>
          </a:xfrm>
        </p:spPr>
        <p:txBody>
          <a:bodyPr/>
          <a:lstStyle/>
          <a:p>
            <a:r>
              <a:rPr lang="fr-FR" sz="1400" dirty="0"/>
              <a:t>Le verbe prendre au présent.</a:t>
            </a:r>
          </a:p>
        </p:txBody>
      </p:sp>
      <p:sp>
        <p:nvSpPr>
          <p:cNvPr id="23" name="Espace réservé du texte 13">
            <a:extLst>
              <a:ext uri="{FF2B5EF4-FFF2-40B4-BE49-F238E27FC236}">
                <a16:creationId xmlns:a16="http://schemas.microsoft.com/office/drawing/2014/main" id="{CD1D35CE-25CC-A0FD-7661-397FE3C29C0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sz="1400" dirty="0"/>
              <a:t>Lecture des graphèmes (er – et – </a:t>
            </a:r>
            <a:r>
              <a:rPr lang="fr-FR" sz="1400" dirty="0" err="1"/>
              <a:t>ez</a:t>
            </a:r>
            <a:r>
              <a:rPr lang="fr-FR" sz="1400" dirty="0"/>
              <a:t> - es ) et ( o –au - eau ).</a:t>
            </a:r>
          </a:p>
        </p:txBody>
      </p:sp>
      <p:pic>
        <p:nvPicPr>
          <p:cNvPr id="6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BC76EBD-27EC-EEF0-ACAA-D0B035FA75E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300081" y="1998092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38051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 La leçon de français commence maintenant. Soyez attentifs.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22" name="Nada-Wave">
            <a:hlinkClick r:id="" action="ppaction://media"/>
            <a:extLst>
              <a:ext uri="{FF2B5EF4-FFF2-40B4-BE49-F238E27FC236}">
                <a16:creationId xmlns:a16="http://schemas.microsoft.com/office/drawing/2014/main" id="{EE26FAA5-6259-C104-64CE-230C0A637148}"/>
              </a:ext>
            </a:extLst>
          </p:cNvPr>
          <p:cNvPicPr>
            <a:picLocks noGrp="1" noChangeAspect="1"/>
          </p:cNvPicPr>
          <p:nvPr>
            <p:ph type="media" sz="quarter" idx="14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75746" y="2156059"/>
            <a:ext cx="2319092" cy="3703624"/>
          </a:xfrm>
        </p:spPr>
      </p:pic>
      <p:pic>
        <p:nvPicPr>
          <p:cNvPr id="23" name="majd_wave">
            <a:hlinkClick r:id="" action="ppaction://media"/>
            <a:extLst>
              <a:ext uri="{FF2B5EF4-FFF2-40B4-BE49-F238E27FC236}">
                <a16:creationId xmlns:a16="http://schemas.microsoft.com/office/drawing/2014/main" id="{D569264A-9290-1B68-CD02-EEC4C3484785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3380"/>
          <a:stretch>
            <a:fillRect/>
          </a:stretch>
        </p:blipFill>
        <p:spPr>
          <a:xfrm>
            <a:off x="2459433" y="2156059"/>
            <a:ext cx="2112567" cy="3628724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6A67ECBB-FDD8-F7B2-85AF-5539ED974F5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100381A6-D6A4-DD8E-53AE-E45370FA980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FC17D57-A2A3-D7A1-18F1-9ACACF4A1E4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2E513C-5BBF-1AC2-7DF9-A59F329417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0A3FF4-DC41-DA4D-069E-ACE545602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76964"/>
            <a:ext cx="7490502" cy="612000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 : Le beurre – Le lait – Le fromage – Le pain- La sucre – Les œufs.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63C8EABE-85BE-3B30-7BFB-8F9B894B34D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474046" y="3601565"/>
            <a:ext cx="2214901" cy="331549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</a:rPr>
              <a:t>Le </a:t>
            </a:r>
            <a:r>
              <a:rPr lang="fr-MA" dirty="0">
                <a:solidFill>
                  <a:srgbClr val="424D7B"/>
                </a:solidFill>
              </a:rPr>
              <a:t>lait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2A5E274-7436-AEE2-757F-21AB73FDAF0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3474045" y="5983311"/>
            <a:ext cx="2162530" cy="360000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</a:rPr>
              <a:t>Le </a:t>
            </a:r>
            <a:r>
              <a:rPr lang="fr-MA" dirty="0">
                <a:solidFill>
                  <a:srgbClr val="424D7B"/>
                </a:solidFill>
              </a:rPr>
              <a:t>sucre</a:t>
            </a:r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830C1302-9F4B-4CE4-1C0D-E773E58EB23F}"/>
              </a:ext>
            </a:extLst>
          </p:cNvPr>
          <p:cNvSpPr txBox="1">
            <a:spLocks/>
          </p:cNvSpPr>
          <p:nvPr/>
        </p:nvSpPr>
        <p:spPr>
          <a:xfrm>
            <a:off x="793108" y="5999974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0070C0"/>
                </a:solidFill>
              </a:rPr>
              <a:t>Le </a:t>
            </a:r>
            <a:r>
              <a:rPr lang="fr-MA" dirty="0">
                <a:solidFill>
                  <a:srgbClr val="424D7B"/>
                </a:solidFill>
              </a:rPr>
              <a:t>pain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37329020-32B5-086D-C0D3-5ADBF683BED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721675" y="3508309"/>
            <a:ext cx="3085283" cy="453766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</a:rPr>
              <a:t>Le </a:t>
            </a:r>
            <a:r>
              <a:rPr lang="fr-MA" dirty="0">
                <a:solidFill>
                  <a:srgbClr val="424D7B"/>
                </a:solidFill>
              </a:rPr>
              <a:t>beurre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37835F4-3A0B-A91B-3D3A-DABD08ABBA5A}"/>
              </a:ext>
            </a:extLst>
          </p:cNvPr>
          <p:cNvSpPr txBox="1">
            <a:spLocks/>
          </p:cNvSpPr>
          <p:nvPr/>
        </p:nvSpPr>
        <p:spPr>
          <a:xfrm>
            <a:off x="5825268" y="3578039"/>
            <a:ext cx="2659841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0070C0"/>
                </a:solidFill>
              </a:rPr>
              <a:t>Le </a:t>
            </a:r>
            <a:r>
              <a:rPr lang="fr-MA" dirty="0">
                <a:solidFill>
                  <a:srgbClr val="424D7B"/>
                </a:solidFill>
              </a:rPr>
              <a:t>fromage</a:t>
            </a:r>
          </a:p>
        </p:txBody>
      </p:sp>
      <p:sp>
        <p:nvSpPr>
          <p:cNvPr id="8" name="Espace réservé du texte 14">
            <a:extLst>
              <a:ext uri="{FF2B5EF4-FFF2-40B4-BE49-F238E27FC236}">
                <a16:creationId xmlns:a16="http://schemas.microsoft.com/office/drawing/2014/main" id="{92D50628-2754-4221-7B2D-C6EE52F7F74D}"/>
              </a:ext>
            </a:extLst>
          </p:cNvPr>
          <p:cNvSpPr txBox="1">
            <a:spLocks/>
          </p:cNvSpPr>
          <p:nvPr/>
        </p:nvSpPr>
        <p:spPr>
          <a:xfrm>
            <a:off x="6073923" y="5983311"/>
            <a:ext cx="216253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424D7B"/>
                </a:solidFill>
              </a:rPr>
              <a:t>Les œufs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9970970-BC7C-32D4-650B-29DC7E1099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251" y="1680519"/>
            <a:ext cx="1596282" cy="174634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ADAE166-368A-B5C1-92C7-525923A7EA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4934" y="1680519"/>
            <a:ext cx="1596282" cy="1746344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1A9E84F-6403-5AAF-519F-6485524848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617" y="1680519"/>
            <a:ext cx="1596282" cy="174634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5514428-0287-1331-D9DA-7B7B4FD4B9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7376" y="4043521"/>
            <a:ext cx="1646157" cy="1800907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7F0CF6C-001E-C205-F3C3-4A764F46976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2425" y="4043520"/>
            <a:ext cx="1646157" cy="1800907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AB6C034-2536-5790-C3B6-BEB49CBD63F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617" y="4043520"/>
            <a:ext cx="1646157" cy="1800907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CCA88F7E-40F9-76F2-8E27-E772162DF04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CE0A4BA6-8630-55DB-6A53-8E8D737A6B5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B9B22D9-9979-0B9C-CC09-33BF0F2A439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72705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1847E5-D17F-5B7B-AC40-7CA53675F1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F7B187-01D0-2875-C180-475D7B10F7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76964"/>
            <a:ext cx="7490502" cy="612000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nommer les images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9D4E2EE-A400-36B0-C186-70BA7CDD4F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251" y="1680519"/>
            <a:ext cx="1596282" cy="174634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EE3E7F5-7D4A-3962-667A-DBB7FA8122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4934" y="1680519"/>
            <a:ext cx="1596282" cy="1746344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7DAB4D1-614D-CBA0-7D23-3F2CB54116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617" y="1680519"/>
            <a:ext cx="1596282" cy="174634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F5B3D3F-FC3F-09BB-FA27-78B1678E676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7376" y="4043521"/>
            <a:ext cx="1646157" cy="1800907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3B481E9-2E02-7946-DCCF-8D6A6DD3387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2425" y="4043520"/>
            <a:ext cx="1646157" cy="1800907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7939AEC-FC8B-6303-45A8-745375F0BC3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617" y="4043520"/>
            <a:ext cx="1646157" cy="1800907"/>
          </a:xfrm>
          <a:prstGeom prst="rect">
            <a:avLst/>
          </a:prstGeom>
        </p:spPr>
      </p:pic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4BC2D42-0C98-7442-3D02-148799717F9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96605" y="570635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574324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4F8585-31A4-CB61-3F41-3FD9F0217E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8">
            <a:extLst>
              <a:ext uri="{FF2B5EF4-FFF2-40B4-BE49-F238E27FC236}">
                <a16:creationId xmlns:a16="http://schemas.microsoft.com/office/drawing/2014/main" id="{F2803D6A-9C20-B003-2B1C-5DEC74AA6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1853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 : La confiture – Un kilo – Un litre – L’épicier – Acheter -  Prendre.</a:t>
            </a:r>
          </a:p>
        </p:txBody>
      </p:sp>
      <p:sp>
        <p:nvSpPr>
          <p:cNvPr id="11" name="Espace réservé du texte 6">
            <a:extLst>
              <a:ext uri="{FF2B5EF4-FFF2-40B4-BE49-F238E27FC236}">
                <a16:creationId xmlns:a16="http://schemas.microsoft.com/office/drawing/2014/main" id="{3D8743A4-1D89-0BB1-0E49-8B54ED1AA158}"/>
              </a:ext>
            </a:extLst>
          </p:cNvPr>
          <p:cNvSpPr txBox="1">
            <a:spLocks/>
          </p:cNvSpPr>
          <p:nvPr/>
        </p:nvSpPr>
        <p:spPr>
          <a:xfrm>
            <a:off x="544632" y="3481032"/>
            <a:ext cx="2952244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ln w="0"/>
                <a:solidFill>
                  <a:srgbClr val="EE2AD7"/>
                </a:solidFill>
                <a:latin typeface="Dosis" pitchFamily="2" charset="0"/>
              </a:rPr>
              <a:t>La</a:t>
            </a:r>
            <a:r>
              <a:rPr lang="fr-MA" sz="2400" b="1" dirty="0">
                <a:ln w="0"/>
                <a:solidFill>
                  <a:srgbClr val="424D7B"/>
                </a:solidFill>
                <a:latin typeface="Dosis" pitchFamily="2" charset="0"/>
              </a:rPr>
              <a:t> confiture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3D564DA-8995-9214-EDCA-DECA41F540A2}"/>
              </a:ext>
            </a:extLst>
          </p:cNvPr>
          <p:cNvSpPr txBox="1"/>
          <p:nvPr/>
        </p:nvSpPr>
        <p:spPr>
          <a:xfrm>
            <a:off x="2306801" y="3481032"/>
            <a:ext cx="4572000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514337">
              <a:lnSpc>
                <a:spcPct val="90000"/>
              </a:lnSpc>
              <a:spcBef>
                <a:spcPts val="563"/>
              </a:spcBef>
              <a:defRPr/>
            </a:pPr>
            <a:r>
              <a:rPr lang="fr-FR" sz="2400" b="1" dirty="0">
                <a:ln w="0"/>
                <a:solidFill>
                  <a:srgbClr val="0070C0"/>
                </a:solidFill>
                <a:latin typeface="Dosis" pitchFamily="2" charset="0"/>
              </a:rPr>
              <a:t>Un</a:t>
            </a:r>
            <a:r>
              <a:rPr lang="fr-FR" sz="2400" b="1" dirty="0">
                <a:ln w="0"/>
                <a:solidFill>
                  <a:srgbClr val="424D7B"/>
                </a:solidFill>
                <a:latin typeface="Dosis" pitchFamily="2" charset="0"/>
              </a:rPr>
              <a:t> kilo</a:t>
            </a:r>
            <a:endParaRPr lang="fr-MA" sz="2400" b="1" dirty="0">
              <a:ln w="0"/>
              <a:solidFill>
                <a:srgbClr val="424D7B"/>
              </a:solidFill>
              <a:latin typeface="Dosis" pitchFamily="2" charset="0"/>
            </a:endParaRPr>
          </a:p>
        </p:txBody>
      </p:sp>
      <p:sp>
        <p:nvSpPr>
          <p:cNvPr id="23" name="Espace réservé du texte 8">
            <a:extLst>
              <a:ext uri="{FF2B5EF4-FFF2-40B4-BE49-F238E27FC236}">
                <a16:creationId xmlns:a16="http://schemas.microsoft.com/office/drawing/2014/main" id="{FEF53909-190C-8A56-6122-384F4DC209CA}"/>
              </a:ext>
            </a:extLst>
          </p:cNvPr>
          <p:cNvSpPr txBox="1">
            <a:spLocks/>
          </p:cNvSpPr>
          <p:nvPr/>
        </p:nvSpPr>
        <p:spPr>
          <a:xfrm>
            <a:off x="765094" y="5629454"/>
            <a:ext cx="2511321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/>
              <a:t>L’épicier</a:t>
            </a:r>
            <a:endParaRPr lang="fr-MA" dirty="0"/>
          </a:p>
        </p:txBody>
      </p:sp>
      <p:sp>
        <p:nvSpPr>
          <p:cNvPr id="29" name="Espace réservé du texte 8">
            <a:extLst>
              <a:ext uri="{FF2B5EF4-FFF2-40B4-BE49-F238E27FC236}">
                <a16:creationId xmlns:a16="http://schemas.microsoft.com/office/drawing/2014/main" id="{9700F55C-9D54-B3AC-CD7F-7F4C8B87DFDE}"/>
              </a:ext>
            </a:extLst>
          </p:cNvPr>
          <p:cNvSpPr txBox="1">
            <a:spLocks/>
          </p:cNvSpPr>
          <p:nvPr/>
        </p:nvSpPr>
        <p:spPr>
          <a:xfrm>
            <a:off x="4846463" y="5728257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MA" sz="2400" b="1" i="0" u="none" strike="noStrike" kern="1200" cap="none" spc="0" normalizeH="0" baseline="0" noProof="0" dirty="0">
              <a:ln w="0"/>
              <a:solidFill>
                <a:srgbClr val="565F8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CDACE4A-B241-D1AF-E4F7-EB3D28B2672C}"/>
              </a:ext>
            </a:extLst>
          </p:cNvPr>
          <p:cNvSpPr txBox="1"/>
          <p:nvPr/>
        </p:nvSpPr>
        <p:spPr>
          <a:xfrm>
            <a:off x="4650823" y="3421359"/>
            <a:ext cx="4572000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514337">
              <a:lnSpc>
                <a:spcPct val="90000"/>
              </a:lnSpc>
              <a:spcBef>
                <a:spcPts val="563"/>
              </a:spcBef>
              <a:defRPr/>
            </a:pPr>
            <a:r>
              <a:rPr lang="fr-FR" sz="2400" b="1" dirty="0">
                <a:ln w="0"/>
                <a:solidFill>
                  <a:srgbClr val="0070C0"/>
                </a:solidFill>
                <a:latin typeface="Dosis" pitchFamily="2" charset="0"/>
              </a:rPr>
              <a:t>Un</a:t>
            </a:r>
            <a:r>
              <a:rPr lang="fr-FR" sz="2400" b="1" dirty="0">
                <a:ln w="0"/>
                <a:solidFill>
                  <a:srgbClr val="424D7B"/>
                </a:solidFill>
                <a:latin typeface="Dosis" pitchFamily="2" charset="0"/>
              </a:rPr>
              <a:t> litre</a:t>
            </a:r>
            <a:endParaRPr lang="fr-MA" sz="2400" b="1" dirty="0">
              <a:ln w="0"/>
              <a:solidFill>
                <a:srgbClr val="424D7B"/>
              </a:solidFill>
              <a:latin typeface="Dosis" pitchFamily="2" charset="0"/>
            </a:endParaRPr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280506B3-6CC2-4440-D3F3-FDB29EC95CED}"/>
              </a:ext>
            </a:extLst>
          </p:cNvPr>
          <p:cNvSpPr txBox="1">
            <a:spLocks/>
          </p:cNvSpPr>
          <p:nvPr/>
        </p:nvSpPr>
        <p:spPr>
          <a:xfrm>
            <a:off x="3286771" y="5637167"/>
            <a:ext cx="2511321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/>
              <a:t>Acheter</a:t>
            </a:r>
            <a:endParaRPr lang="fr-MA" dirty="0"/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8266D0CF-7D5E-FD6D-6134-37EEC60625D7}"/>
              </a:ext>
            </a:extLst>
          </p:cNvPr>
          <p:cNvSpPr txBox="1">
            <a:spLocks/>
          </p:cNvSpPr>
          <p:nvPr/>
        </p:nvSpPr>
        <p:spPr>
          <a:xfrm>
            <a:off x="5763516" y="5673426"/>
            <a:ext cx="2511321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/>
              <a:t>Prendre</a:t>
            </a:r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DFB03CA-838F-B992-9B34-AAD3E798FB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6915" y="1777663"/>
            <a:ext cx="1430788" cy="156529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36859FE-F7E5-4FB5-55C3-CE3FDC41CB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1450" y="1804064"/>
            <a:ext cx="1449605" cy="1585878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E51BB8F-1EB3-F3C8-B3A8-16E29A9D4F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7480" y="1849609"/>
            <a:ext cx="1449605" cy="158587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B22AD63-82E4-A667-F3C6-4454F22C81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815" y="4029576"/>
            <a:ext cx="1397249" cy="1528601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526B76F-7E06-3804-7EB1-1D1848280CC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2012" y="4029576"/>
            <a:ext cx="1511202" cy="1653265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A327DEE-C494-C374-801E-44099D10CD6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3576" y="4038732"/>
            <a:ext cx="1511202" cy="1653266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764F1DA4-FBB4-4A98-4452-A085B76A85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D5AE8E8-063B-C9BE-6CE2-68DE6FCD17D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7A70B21-FE25-2AAA-BAB9-CADD322B3E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61311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8A15A5-1E82-C80F-7749-F5C09EA50F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8">
            <a:extLst>
              <a:ext uri="{FF2B5EF4-FFF2-40B4-BE49-F238E27FC236}">
                <a16:creationId xmlns:a16="http://schemas.microsoft.com/office/drawing/2014/main" id="{30C8A325-D625-E947-A084-7D4F399BBD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1853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nommer les images ? </a:t>
            </a:r>
          </a:p>
        </p:txBody>
      </p:sp>
      <p:sp>
        <p:nvSpPr>
          <p:cNvPr id="29" name="Espace réservé du texte 8">
            <a:extLst>
              <a:ext uri="{FF2B5EF4-FFF2-40B4-BE49-F238E27FC236}">
                <a16:creationId xmlns:a16="http://schemas.microsoft.com/office/drawing/2014/main" id="{EB67E8A1-BEDC-699B-D365-512D3871A42E}"/>
              </a:ext>
            </a:extLst>
          </p:cNvPr>
          <p:cNvSpPr txBox="1">
            <a:spLocks/>
          </p:cNvSpPr>
          <p:nvPr/>
        </p:nvSpPr>
        <p:spPr>
          <a:xfrm>
            <a:off x="4846463" y="5728257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MA" sz="2400" b="1" i="0" u="none" strike="noStrike" kern="1200" cap="none" spc="0" normalizeH="0" baseline="0" noProof="0" dirty="0">
              <a:ln w="0"/>
              <a:solidFill>
                <a:srgbClr val="565F8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FDD7792-C45F-F669-343F-F6818438FD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6915" y="1777663"/>
            <a:ext cx="1430788" cy="156529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F9F0488-F023-CD10-5A3F-E6769496EC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1450" y="1804064"/>
            <a:ext cx="1449605" cy="1585878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98A4738-65AA-EB49-C972-3EBC7320E4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7480" y="1849609"/>
            <a:ext cx="1449605" cy="158587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C86076F-59D8-8562-4050-AF15FABD41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815" y="4029576"/>
            <a:ext cx="1397249" cy="1528601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8EB7962-6CAE-857F-BFFB-76B67A9957D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2012" y="4029576"/>
            <a:ext cx="1511202" cy="1653265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5113BCE-8944-42B7-9ED3-BB81F33E818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3576" y="4038732"/>
            <a:ext cx="1511202" cy="1653266"/>
          </a:xfrm>
          <a:prstGeom prst="rect">
            <a:avLst/>
          </a:prstGeom>
        </p:spPr>
      </p:pic>
      <p:pic>
        <p:nvPicPr>
          <p:cNvPr id="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6147080-9E54-B8DF-68BF-CD5FD5E1D3A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96605" y="570635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305184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3FE7AFC-ECB0-1948-EBB7-1EAE232AC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fontAlgn="auto">
              <a:spcAft>
                <a:spcPts val="0"/>
              </a:spcAft>
              <a:buClrTx/>
              <a:buSzTx/>
              <a:tabLst/>
              <a:defRPr/>
            </a:pP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Aujourd’hui, nous allons apprendre à poser une question avec </a:t>
            </a:r>
            <a:r>
              <a:rPr lang="fr-MA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Majd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et Nada.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D477D9DE-896F-D2B9-0CE4-36B189CB6FD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EA9986E-78CA-2D4E-3F8E-DCBEF68ACA8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65AA253-7F2F-6FA9-CE36-B8835196404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A91E3632-8C3C-5BDE-1786-994F8A8DD2C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51026" y="2243667"/>
            <a:ext cx="4615273" cy="371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372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sp>
        <p:nvSpPr>
          <p:cNvPr id="4" name="Titre 8">
            <a:extLst>
              <a:ext uri="{FF2B5EF4-FFF2-40B4-BE49-F238E27FC236}">
                <a16:creationId xmlns:a16="http://schemas.microsoft.com/office/drawing/2014/main" id="{7AE76DBD-DBA9-930E-6A9E-B2725446D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9EF8EE5-1AE4-1C66-E78A-3E44E79596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88" y="6078822"/>
            <a:ext cx="812539" cy="812539"/>
          </a:xfrm>
          <a:prstGeom prst="rect">
            <a:avLst/>
          </a:prstGeom>
        </p:spPr>
      </p:pic>
      <p:pic>
        <p:nvPicPr>
          <p:cNvPr id="2" name="FR_N3_P5_SEM3_S2_AdP_P01">
            <a:hlinkClick r:id="" action="ppaction://media"/>
            <a:extLst>
              <a:ext uri="{FF2B5EF4-FFF2-40B4-BE49-F238E27FC236}">
                <a16:creationId xmlns:a16="http://schemas.microsoft.com/office/drawing/2014/main" id="{03210686-B7E5-707B-773C-64A82CD1BD23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92163" y="2446338"/>
            <a:ext cx="7559675" cy="3387725"/>
          </a:xfrm>
        </p:spPr>
      </p:pic>
    </p:spTree>
    <p:extLst>
      <p:ext uri="{BB962C8B-B14F-4D97-AF65-F5344CB8AC3E}">
        <p14:creationId xmlns:p14="http://schemas.microsoft.com/office/powerpoint/2010/main" val="1924069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15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215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0FB4BC-4BEB-74DD-4ABD-1F4BB44718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8">
            <a:extLst>
              <a:ext uri="{FF2B5EF4-FFF2-40B4-BE49-F238E27FC236}">
                <a16:creationId xmlns:a16="http://schemas.microsoft.com/office/drawing/2014/main" id="{5DD6B8EA-1230-7393-8B6A-4531F6B9C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ensemble.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4D573D7-27A8-4B35-CA94-21A1E230E2C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12E2BD4C-8801-647D-33BD-54C2E00DC5A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73BDFBA-BD64-B0BE-E2DF-045433B617C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E1BF3688-817E-0F7E-A7AD-D1500DADE172}"/>
              </a:ext>
            </a:extLst>
          </p:cNvPr>
          <p:cNvGrpSpPr/>
          <p:nvPr/>
        </p:nvGrpSpPr>
        <p:grpSpPr>
          <a:xfrm>
            <a:off x="1092139" y="2225407"/>
            <a:ext cx="6981843" cy="2599981"/>
            <a:chOff x="1148693" y="2208883"/>
            <a:chExt cx="6981843" cy="2655065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14E66F81-8F0E-C786-E7F8-FF8A400799CB}"/>
                </a:ext>
              </a:extLst>
            </p:cNvPr>
            <p:cNvSpPr/>
            <p:nvPr/>
          </p:nvSpPr>
          <p:spPr>
            <a:xfrm>
              <a:off x="1148693" y="2208883"/>
              <a:ext cx="6959721" cy="2655065"/>
            </a:xfrm>
            <a:prstGeom prst="roundRect">
              <a:avLst>
                <a:gd name="adj" fmla="val 8300"/>
              </a:avLst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B29F5308-F93E-0886-012B-8894ABC2E2D2}"/>
                </a:ext>
              </a:extLst>
            </p:cNvPr>
            <p:cNvSpPr txBox="1"/>
            <p:nvPr/>
          </p:nvSpPr>
          <p:spPr>
            <a:xfrm>
              <a:off x="1300529" y="2801087"/>
              <a:ext cx="6830007" cy="9428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ct val="200000"/>
                </a:lnSpc>
                <a:defRPr/>
              </a:pPr>
              <a:r>
                <a:rPr lang="fr-FR" sz="3200" b="1" dirty="0">
                  <a:solidFill>
                    <a:srgbClr val="00ACA4"/>
                  </a:solidFill>
                  <a:latin typeface="Dosis SemiBold" pitchFamily="2" charset="0"/>
                </a:rPr>
                <a:t>Qu’est-ce que </a:t>
              </a:r>
              <a:r>
                <a:rPr lang="fr-FR" sz="3200" b="1" dirty="0">
                  <a:solidFill>
                    <a:srgbClr val="424D7B"/>
                  </a:solidFill>
                  <a:latin typeface="Dosis SemiBold" pitchFamily="2" charset="0"/>
                </a:rPr>
                <a:t>tu veux acheter ?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94725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A2622C-72F2-832C-6A49-077B232EB3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FE51F8C-1F35-9CC8-FA29-27998F956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5699" y="769328"/>
            <a:ext cx="7404532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apprendre à répondre à la question :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« Qu’est-ce que tu veux acheter ? ».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0226095B-721D-3CC5-01CB-26DF99B572F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54683" y="2358190"/>
            <a:ext cx="4640996" cy="3816356"/>
          </a:xfrm>
          <a:prstGeom prst="rect">
            <a:avLst/>
          </a:prstGeom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E71152CF-E31C-98AC-2A59-D32EBA39B35A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07BBD7B1-4675-80C2-E759-7D99E583D45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5CF8B29-1718-D04A-6589-90FA2AE82D9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24347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312F0F-D332-AA51-27AF-18490DC81C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DEB9905B-7243-9E77-45A9-5D61D4D7FCC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/>
      </p:pic>
      <p:sp>
        <p:nvSpPr>
          <p:cNvPr id="3" name="Titre 8">
            <a:extLst>
              <a:ext uri="{FF2B5EF4-FFF2-40B4-BE49-F238E27FC236}">
                <a16:creationId xmlns:a16="http://schemas.microsoft.com/office/drawing/2014/main" id="{745AF8D4-BCBE-6E33-FC16-84FDB46E95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21" name="Image 2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F55EA39-E3ED-ECAD-2CBD-CEF9366957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2" name="FR_N3_P5_SEM3_S2_AdP_P02">
            <a:hlinkClick r:id="" action="ppaction://media"/>
            <a:extLst>
              <a:ext uri="{FF2B5EF4-FFF2-40B4-BE49-F238E27FC236}">
                <a16:creationId xmlns:a16="http://schemas.microsoft.com/office/drawing/2014/main" id="{8CBFAF37-3591-F14F-EEA4-C9B2E4361EE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89633" y="2164814"/>
            <a:ext cx="7964734" cy="3456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892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857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88575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56C0B5-049E-C830-646D-482864E1A6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8">
            <a:extLst>
              <a:ext uri="{FF2B5EF4-FFF2-40B4-BE49-F238E27FC236}">
                <a16:creationId xmlns:a16="http://schemas.microsoft.com/office/drawing/2014/main" id="{61E06F52-3310-094E-AEF0-4FD17BD62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 les réponses de Nada et de Majd. 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21B55D7F-5A31-E7AC-3BFA-575C10FC9E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B271DD8-0CB2-8F9D-51E2-787973E61B53}"/>
              </a:ext>
            </a:extLst>
          </p:cNvPr>
          <p:cNvSpPr/>
          <p:nvPr/>
        </p:nvSpPr>
        <p:spPr>
          <a:xfrm>
            <a:off x="1197878" y="2378568"/>
            <a:ext cx="7120622" cy="2391455"/>
          </a:xfrm>
          <a:prstGeom prst="roundRect">
            <a:avLst>
              <a:gd name="adj" fmla="val 8300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AF6B229-31D7-A8C3-EA66-398CE19B875B}"/>
              </a:ext>
            </a:extLst>
          </p:cNvPr>
          <p:cNvSpPr txBox="1"/>
          <p:nvPr/>
        </p:nvSpPr>
        <p:spPr>
          <a:xfrm>
            <a:off x="1340252" y="2715482"/>
            <a:ext cx="665799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Je veux acheter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</a:rPr>
              <a:t>du lait et du fromage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</a:rPr>
              <a:t>.</a:t>
            </a:r>
          </a:p>
          <a:p>
            <a:pPr lvl="0">
              <a:defRPr/>
            </a:pPr>
            <a:endParaRPr lang="fr-FR" sz="2800" b="1" dirty="0">
              <a:solidFill>
                <a:srgbClr val="424D7B"/>
              </a:solidFill>
              <a:latin typeface="Dosis SemiBold" pitchFamily="2" charset="0"/>
            </a:endParaRPr>
          </a:p>
          <a:p>
            <a:pPr>
              <a:defRPr/>
            </a:pP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Je veux acheter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</a:rPr>
              <a:t>du beurre et des œufs.</a:t>
            </a:r>
          </a:p>
          <a:p>
            <a:pPr lvl="0">
              <a:defRPr/>
            </a:pP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 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3F5FA17-054D-A4BE-A3DC-1D36E1C0664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A06BADE1-0577-DF49-C296-ECA329A5698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816756D-71CC-91E8-4219-1A149C359FD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12840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199C67-1B77-87EC-C90D-946A3C398D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>
            <a:extLst>
              <a:ext uri="{FF2B5EF4-FFF2-40B4-BE49-F238E27FC236}">
                <a16:creationId xmlns:a16="http://schemas.microsoft.com/office/drawing/2014/main" id="{5DF1D9EB-4C89-BF69-2F58-ECE3F8BB995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1905241" y="2819975"/>
            <a:ext cx="4625081" cy="3083388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BDD7FDB-E0C5-A62F-0673-F996B5333D63}"/>
              </a:ext>
            </a:extLst>
          </p:cNvPr>
          <p:cNvSpPr/>
          <p:nvPr/>
        </p:nvSpPr>
        <p:spPr>
          <a:xfrm>
            <a:off x="6015863" y="2969430"/>
            <a:ext cx="2584628" cy="2428936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0566633-C6C9-3401-FBA7-9A906B3E530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1" name="AutoShape 6" descr="Image générée">
            <a:extLst>
              <a:ext uri="{FF2B5EF4-FFF2-40B4-BE49-F238E27FC236}">
                <a16:creationId xmlns:a16="http://schemas.microsoft.com/office/drawing/2014/main" id="{62C15165-11F9-EC5D-0F09-77C1F5922C4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26487" y="387909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itre 8">
            <a:extLst>
              <a:ext uri="{FF2B5EF4-FFF2-40B4-BE49-F238E27FC236}">
                <a16:creationId xmlns:a16="http://schemas.microsoft.com/office/drawing/2014/main" id="{B57D23A9-1F32-FFD4-100B-A83AB7ACCE25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Qui veut passer au tableau pour jouer la scène ? 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355880D-80F7-D852-E135-1E24FA73CA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8914" y="1951581"/>
            <a:ext cx="1066949" cy="971686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C1C583E-E5A7-53F4-4FD6-CD7A337D2D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52318" y="1897203"/>
            <a:ext cx="1218404" cy="11027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DB77899-2133-918F-5277-7E2999F91A7B}"/>
              </a:ext>
            </a:extLst>
          </p:cNvPr>
          <p:cNvSpPr txBox="1"/>
          <p:nvPr/>
        </p:nvSpPr>
        <p:spPr>
          <a:xfrm>
            <a:off x="5703695" y="3083775"/>
            <a:ext cx="28967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>
              <a:defRPr/>
            </a:pPr>
            <a:r>
              <a:rPr lang="fr-FR" sz="2000" b="1" dirty="0">
                <a:solidFill>
                  <a:srgbClr val="8D6F91"/>
                </a:solidFill>
                <a:latin typeface="Dosis SemiBold" pitchFamily="2" charset="0"/>
              </a:rPr>
              <a:t>Je veux acheter ______ et _____ 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ACE6087-0C81-6EA5-E40D-97561D03136E}"/>
              </a:ext>
            </a:extLst>
          </p:cNvPr>
          <p:cNvSpPr txBox="1"/>
          <p:nvPr/>
        </p:nvSpPr>
        <p:spPr>
          <a:xfrm>
            <a:off x="74356" y="3615999"/>
            <a:ext cx="318403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Qu’est-ce que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 tu veux acheter ?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9E397C4-C271-C850-E8D4-737FEE77F1AF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EFFFE"/>
              </a:clrFrom>
              <a:clrTo>
                <a:srgbClr val="FE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0677" y="3991482"/>
            <a:ext cx="814691" cy="814691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A4797B9-5139-ACC1-2024-1BB8EE8DED43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EFFFE"/>
              </a:clrFrom>
              <a:clrTo>
                <a:srgbClr val="FE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1935" y="3987520"/>
            <a:ext cx="968009" cy="968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290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D35ABE-ACE0-CE25-1929-3C3A43047C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>
            <a:extLst>
              <a:ext uri="{FF2B5EF4-FFF2-40B4-BE49-F238E27FC236}">
                <a16:creationId xmlns:a16="http://schemas.microsoft.com/office/drawing/2014/main" id="{CAE232A2-5B33-CA55-88CF-3187031C1D8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1905241" y="2819975"/>
            <a:ext cx="4625081" cy="3083388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B11675A-5E75-EAF5-B57A-42EB2AE3B855}"/>
              </a:ext>
            </a:extLst>
          </p:cNvPr>
          <p:cNvSpPr/>
          <p:nvPr/>
        </p:nvSpPr>
        <p:spPr>
          <a:xfrm>
            <a:off x="6015863" y="2969430"/>
            <a:ext cx="2584628" cy="2428936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078CD7C-BABD-098A-BE8F-0E119754144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1" name="AutoShape 6" descr="Image générée">
            <a:extLst>
              <a:ext uri="{FF2B5EF4-FFF2-40B4-BE49-F238E27FC236}">
                <a16:creationId xmlns:a16="http://schemas.microsoft.com/office/drawing/2014/main" id="{751D9B06-BE2E-07FB-BA7E-0760701DCC9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26487" y="387909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itre 8">
            <a:extLst>
              <a:ext uri="{FF2B5EF4-FFF2-40B4-BE49-F238E27FC236}">
                <a16:creationId xmlns:a16="http://schemas.microsoft.com/office/drawing/2014/main" id="{1D101D7F-6DDD-282C-0A17-D1F4917828DB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Qui veut passer au tableau pour jouer la scène ? 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AEACEF0-F5C6-FE5F-9358-EB78FD83DB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8914" y="1951581"/>
            <a:ext cx="1066949" cy="971686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A863C73-FD00-CCFC-D286-F951484FA6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52318" y="1897203"/>
            <a:ext cx="1218404" cy="11027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100100D-FF5C-AF16-1A8E-50B53A4A3D5F}"/>
              </a:ext>
            </a:extLst>
          </p:cNvPr>
          <p:cNvSpPr txBox="1"/>
          <p:nvPr/>
        </p:nvSpPr>
        <p:spPr>
          <a:xfrm>
            <a:off x="5683339" y="3083775"/>
            <a:ext cx="28967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>
              <a:defRPr/>
            </a:pPr>
            <a:r>
              <a:rPr lang="fr-FR" sz="2000" b="1" dirty="0">
                <a:solidFill>
                  <a:srgbClr val="8D6F91"/>
                </a:solidFill>
                <a:latin typeface="Dosis SemiBold" pitchFamily="2" charset="0"/>
              </a:rPr>
              <a:t> Je veux acheter ______ et _____ 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3447C87-3969-566E-6C51-89685222AAC9}"/>
              </a:ext>
            </a:extLst>
          </p:cNvPr>
          <p:cNvSpPr txBox="1"/>
          <p:nvPr/>
        </p:nvSpPr>
        <p:spPr>
          <a:xfrm>
            <a:off x="74356" y="3615999"/>
            <a:ext cx="318403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Qu’est-ce que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 tu veux acheter ?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253829E-D37B-9B33-F835-9BBA4B7F44BF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EFE"/>
              </a:clrFrom>
              <a:clrTo>
                <a:srgbClr val="FF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1608" y="4138100"/>
            <a:ext cx="740129" cy="74012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2934961-3987-0192-2158-A9A6D1436E7E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EFE"/>
              </a:clrFrom>
              <a:clrTo>
                <a:srgbClr val="FF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9585" y="4092851"/>
            <a:ext cx="830625" cy="830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488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15D328-3A69-5A4F-E4BF-AACB1B355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B87C98-02C6-1062-B406-7D9D8AAB9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Chacun joue le dialogue avec son voisin. 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8554010C-6F2E-929F-88A0-9D562BE48187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8EA0E314-1312-B4AD-8C68-DBE0E9C79DD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F91ABA2-FCCF-1EC8-954D-5CBE862A5BD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0" name="Image 19">
            <a:extLst>
              <a:ext uri="{FF2B5EF4-FFF2-40B4-BE49-F238E27FC236}">
                <a16:creationId xmlns:a16="http://schemas.microsoft.com/office/drawing/2014/main" id="{817BD6D1-7EBA-D29F-1C3F-5824EEB38D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2466971" y="2823268"/>
            <a:ext cx="3692481" cy="2461654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EB81BC6-A0C1-3A1E-769D-C2110B1802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41240" y="2203570"/>
            <a:ext cx="1218404" cy="110278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71FE475-901F-0B9E-4012-B18987E506C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56007" y="2189256"/>
            <a:ext cx="1066949" cy="97168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51F39FE-D487-3903-0519-FC69267E0955}"/>
              </a:ext>
            </a:extLst>
          </p:cNvPr>
          <p:cNvSpPr txBox="1"/>
          <p:nvPr/>
        </p:nvSpPr>
        <p:spPr>
          <a:xfrm>
            <a:off x="0" y="3845569"/>
            <a:ext cx="318403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Qu’est-ce que tu 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veux acheter ?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E38B65F-7144-35E2-EDB5-0CF16637BE15}"/>
              </a:ext>
            </a:extLst>
          </p:cNvPr>
          <p:cNvSpPr txBox="1"/>
          <p:nvPr/>
        </p:nvSpPr>
        <p:spPr>
          <a:xfrm>
            <a:off x="5635204" y="3576839"/>
            <a:ext cx="28967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>
              <a:defRPr/>
            </a:pPr>
            <a:r>
              <a:rPr lang="fr-FR" sz="2400" b="1" dirty="0">
                <a:solidFill>
                  <a:srgbClr val="8D6F91"/>
                </a:solidFill>
                <a:latin typeface="Dosis SemiBold" pitchFamily="2" charset="0"/>
              </a:rPr>
              <a:t> Je veux acheter ___________ </a:t>
            </a:r>
          </a:p>
          <a:p>
            <a:pPr lvl="1" algn="ctr">
              <a:defRPr/>
            </a:pPr>
            <a:r>
              <a:rPr lang="fr-FR" sz="2400" b="1" dirty="0">
                <a:solidFill>
                  <a:srgbClr val="8D6F91"/>
                </a:solidFill>
                <a:latin typeface="Dosis SemiBold" pitchFamily="2" charset="0"/>
              </a:rPr>
              <a:t>et _____________ .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8D6F91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599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2252D5-F896-94F0-41CE-999AE40664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ZoneTexte 15">
            <a:extLst>
              <a:ext uri="{FF2B5EF4-FFF2-40B4-BE49-F238E27FC236}">
                <a16:creationId xmlns:a16="http://schemas.microsoft.com/office/drawing/2014/main" id="{B92CC315-257D-CF1F-EEDA-1A4565366C62}"/>
              </a:ext>
            </a:extLst>
          </p:cNvPr>
          <p:cNvSpPr txBox="1"/>
          <p:nvPr/>
        </p:nvSpPr>
        <p:spPr>
          <a:xfrm>
            <a:off x="2245716" y="2156862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1.  Acte de parole</a:t>
            </a:r>
          </a:p>
        </p:txBody>
      </p:sp>
      <p:sp>
        <p:nvSpPr>
          <p:cNvPr id="2" name="Titre 8">
            <a:extLst>
              <a:ext uri="{FF2B5EF4-FFF2-40B4-BE49-F238E27FC236}">
                <a16:creationId xmlns:a16="http://schemas.microsoft.com/office/drawing/2014/main" id="{CFA778FE-0FB3-24AB-2E58-A6E3E0C0EE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254325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2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74453A0-21F2-E244-9FFE-C5EDB11F3A06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B67B763-8789-51AB-CCF1-C977D25E04AF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BB069819-A666-8F82-46C9-245E49E66ED6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B24CEAB-72CD-5BB6-1442-451A534EC5E1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9992722-71F2-694E-8668-E41F875B19C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32AB3496-89D0-65A2-5D78-27DBC1B44B45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227CC840-C897-CEC6-D859-2E3E9F91C4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6090" y="3485267"/>
            <a:ext cx="6254069" cy="1446177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8CF12B68-AF26-E3BB-8DB7-B3663E56BECD}"/>
              </a:ext>
            </a:extLst>
          </p:cNvPr>
          <p:cNvSpPr txBox="1">
            <a:spLocks/>
          </p:cNvSpPr>
          <p:nvPr/>
        </p:nvSpPr>
        <p:spPr>
          <a:xfrm>
            <a:off x="2201410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Le verbe prendre au présent.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D6DC65FA-1DC7-D157-D563-E75D4C4E0D6C}"/>
              </a:ext>
            </a:extLst>
          </p:cNvPr>
          <p:cNvSpPr txBox="1"/>
          <p:nvPr/>
        </p:nvSpPr>
        <p:spPr>
          <a:xfrm>
            <a:off x="2201410" y="3641804"/>
            <a:ext cx="22284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Écrit : Point de langue</a:t>
            </a:r>
          </a:p>
        </p:txBody>
      </p:sp>
      <p:pic>
        <p:nvPicPr>
          <p:cNvPr id="24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7FB24A20-F3C1-F938-1747-C541BD1FD42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79941" y="4995349"/>
            <a:ext cx="540000" cy="540000"/>
          </a:xfrm>
          <a:prstGeom prst="rect">
            <a:avLst/>
          </a:prstGeom>
          <a:noFill/>
        </p:spPr>
      </p:pic>
      <p:pic>
        <p:nvPicPr>
          <p:cNvPr id="25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4C8CAFF1-2CAA-310E-5DA4-A4E76D0353A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79941" y="3488135"/>
            <a:ext cx="540000" cy="540000"/>
          </a:xfrm>
          <a:prstGeom prst="rect">
            <a:avLst/>
          </a:prstGeom>
          <a:noFill/>
        </p:spPr>
      </p:pic>
      <p:pic>
        <p:nvPicPr>
          <p:cNvPr id="7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64C61B87-1032-44FD-49EC-8E06152E067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79941" y="1910996"/>
            <a:ext cx="540000" cy="540000"/>
          </a:xfrm>
          <a:prstGeom prst="rect">
            <a:avLst/>
          </a:prstGeom>
          <a:noFill/>
        </p:spPr>
      </p:pic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DCD95EE1-7037-C376-BD96-AC169B0E0A18}"/>
              </a:ext>
            </a:extLst>
          </p:cNvPr>
          <p:cNvSpPr txBox="1">
            <a:spLocks/>
          </p:cNvSpPr>
          <p:nvPr/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Lecture des graphèmes (er – et – </a:t>
            </a:r>
            <a:r>
              <a:rPr lang="fr-FR" sz="1400" dirty="0" err="1"/>
              <a:t>ez</a:t>
            </a:r>
            <a:r>
              <a:rPr lang="fr-FR" sz="1400" dirty="0"/>
              <a:t> - es ) et ( o –au - eau ).</a:t>
            </a:r>
          </a:p>
        </p:txBody>
      </p:sp>
      <p:sp>
        <p:nvSpPr>
          <p:cNvPr id="10" name="Espace réservé du texte 13">
            <a:extLst>
              <a:ext uri="{FF2B5EF4-FFF2-40B4-BE49-F238E27FC236}">
                <a16:creationId xmlns:a16="http://schemas.microsoft.com/office/drawing/2014/main" id="{0FE1034C-3542-7A56-C01E-D5C187F4AA5A}"/>
              </a:ext>
            </a:extLst>
          </p:cNvPr>
          <p:cNvSpPr txBox="1">
            <a:spLocks/>
          </p:cNvSpPr>
          <p:nvPr/>
        </p:nvSpPr>
        <p:spPr>
          <a:xfrm>
            <a:off x="2244178" y="262034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 Poser la question : « Qu’est-ce que tu veux acheter ? ».</a:t>
            </a:r>
          </a:p>
          <a:p>
            <a:r>
              <a:rPr lang="fr-FR" sz="1400" dirty="0"/>
              <a:t>Répondre à la question : «  Qu’est-ce que tu veux acheter ? ».</a:t>
            </a:r>
          </a:p>
          <a:p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340802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4B0CC2-B73A-ED67-AA84-FA67AF3FDF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apprendre à utiliser le verbe prendre au présent.</a:t>
            </a:r>
            <a:endParaRPr lang="a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9F960AF-7F5B-145B-60BB-014EB8070538}"/>
              </a:ext>
            </a:extLst>
          </p:cNvPr>
          <p:cNvSpPr txBox="1"/>
          <p:nvPr/>
        </p:nvSpPr>
        <p:spPr>
          <a:xfrm>
            <a:off x="989132" y="3211712"/>
            <a:ext cx="71657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5400" b="1" dirty="0">
                <a:ln w="0"/>
                <a:solidFill>
                  <a:srgbClr val="474F71"/>
                </a:solidFill>
                <a:latin typeface="Dosis" pitchFamily="2" charset="0"/>
              </a:rPr>
              <a:t>Prendre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F22F39A-6060-20E1-8D2D-97721607BB51}"/>
              </a:ext>
            </a:extLst>
          </p:cNvPr>
          <p:cNvGrpSpPr/>
          <p:nvPr/>
        </p:nvGrpSpPr>
        <p:grpSpPr>
          <a:xfrm>
            <a:off x="136933" y="621425"/>
            <a:ext cx="1067140" cy="996421"/>
            <a:chOff x="620259" y="1078625"/>
            <a:chExt cx="1067140" cy="996421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6EEC40CA-68E2-28C1-87B5-9CB2655B60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869251" y="1152000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8C33690-9FEC-0648-2ABB-E0B7748456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620259" y="1078625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05058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25BF17FD-7605-CDAE-E83A-26CA9F890B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sp>
        <p:nvSpPr>
          <p:cNvPr id="3" name="Titre 8">
            <a:extLst>
              <a:ext uri="{FF2B5EF4-FFF2-40B4-BE49-F238E27FC236}">
                <a16:creationId xmlns:a16="http://schemas.microsoft.com/office/drawing/2014/main" id="{DB71BDC8-601B-25B4-5945-1C3CCA7661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50000"/>
                    <a:lumOff val="50000"/>
                  </a:schemeClr>
                </a:solidFill>
                <a:latin typeface="Dosis Medium" pitchFamily="2" charset="0"/>
              </a:rPr>
              <a:t>Lecture de la vidéo. </a:t>
            </a:r>
            <a:endParaRPr lang="fr-MA" dirty="0">
              <a:solidFill>
                <a:schemeClr val="tx1">
                  <a:lumMod val="50000"/>
                  <a:lumOff val="50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5" name="Image 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E5316F1-FCFE-3E92-79E6-B5B3778248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2625" y="5834730"/>
            <a:ext cx="812539" cy="812539"/>
          </a:xfrm>
          <a:prstGeom prst="rect">
            <a:avLst/>
          </a:prstGeom>
        </p:spPr>
      </p:pic>
      <p:pic>
        <p:nvPicPr>
          <p:cNvPr id="2" name="WhatsApp Video 2026-05-21 at 19.38.35">
            <a:hlinkClick r:id="" action="ppaction://media"/>
            <a:extLst>
              <a:ext uri="{FF2B5EF4-FFF2-40B4-BE49-F238E27FC236}">
                <a16:creationId xmlns:a16="http://schemas.microsoft.com/office/drawing/2014/main" id="{1EA7AFBE-C3FE-599C-2C0E-42638DCED68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52486" y="1861851"/>
            <a:ext cx="6839028" cy="3846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084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67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8672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EA4E09-8EDD-EDDF-272C-E6FE61DE99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oneTexte 13">
            <a:extLst>
              <a:ext uri="{FF2B5EF4-FFF2-40B4-BE49-F238E27FC236}">
                <a16:creationId xmlns:a16="http://schemas.microsoft.com/office/drawing/2014/main" id="{2489BE7A-1AC9-5C9C-8AB9-281932AC06A9}"/>
              </a:ext>
            </a:extLst>
          </p:cNvPr>
          <p:cNvSpPr txBox="1"/>
          <p:nvPr/>
        </p:nvSpPr>
        <p:spPr>
          <a:xfrm>
            <a:off x="4734856" y="2136332"/>
            <a:ext cx="3013285" cy="29441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Nous</a:t>
            </a:r>
            <a:r>
              <a:rPr lang="fr-FR" sz="2400" b="1" dirty="0">
                <a:solidFill>
                  <a:srgbClr val="002060"/>
                </a:solidFill>
                <a:latin typeface="Aptos" panose="02110004020202020204"/>
              </a:rPr>
              <a:t> pren</a:t>
            </a:r>
            <a:r>
              <a:rPr lang="fr-FR" sz="2400" b="1" dirty="0">
                <a:solidFill>
                  <a:srgbClr val="00ACA4"/>
                </a:solidFill>
                <a:latin typeface="Aptos" panose="02110004020202020204"/>
              </a:rPr>
              <a:t>o</a:t>
            </a:r>
            <a:r>
              <a:rPr lang="fr-FR" sz="2400" b="1" dirty="0">
                <a:solidFill>
                  <a:srgbClr val="00ACA4"/>
                </a:solidFill>
                <a:latin typeface="Arial"/>
                <a:cs typeface="Arial"/>
              </a:rPr>
              <a:t>ns </a:t>
            </a:r>
            <a:endParaRPr lang="fr-FR" sz="2400" b="1" dirty="0">
              <a:solidFill>
                <a:srgbClr val="002060"/>
              </a:solidFill>
              <a:latin typeface="Arial"/>
              <a:cs typeface="Arial"/>
            </a:endParaRPr>
          </a:p>
          <a:p>
            <a:pPr lvl="0" defTabSz="457200">
              <a:lnSpc>
                <a:spcPct val="200000"/>
              </a:lnSpc>
              <a:defRPr/>
            </a:pPr>
            <a:r>
              <a:rPr lang="fr-FR" sz="2400" b="1" dirty="0">
                <a:solidFill>
                  <a:srgbClr val="002060"/>
                </a:solidFill>
                <a:latin typeface="Aptos" panose="02110004020202020204"/>
              </a:rPr>
              <a:t>Vous pren</a:t>
            </a:r>
            <a:r>
              <a:rPr lang="fr-FR" sz="2400" b="1" dirty="0">
                <a:solidFill>
                  <a:srgbClr val="00ACA4"/>
                </a:solidFill>
                <a:latin typeface="Arial"/>
                <a:cs typeface="Arial"/>
              </a:rPr>
              <a:t>ez</a:t>
            </a:r>
            <a:endParaRPr lang="fr-FR" sz="2400" b="1" dirty="0">
              <a:solidFill>
                <a:srgbClr val="002060"/>
              </a:solidFill>
              <a:latin typeface="Arial"/>
              <a:cs typeface="Arial"/>
            </a:endParaRPr>
          </a:p>
          <a:p>
            <a:pPr lvl="0" defTabSz="457200">
              <a:lnSpc>
                <a:spcPct val="200000"/>
              </a:lnSpc>
              <a:defRPr/>
            </a:pPr>
            <a:r>
              <a:rPr lang="fr-FR" sz="2400" b="1" dirty="0">
                <a:solidFill>
                  <a:srgbClr val="002060"/>
                </a:solidFill>
                <a:latin typeface="Aptos" panose="02110004020202020204"/>
              </a:rPr>
              <a:t>Ils prenn</a:t>
            </a:r>
            <a:r>
              <a:rPr lang="fr-FR" sz="2400" b="1" dirty="0">
                <a:solidFill>
                  <a:srgbClr val="00ACA4"/>
                </a:solidFill>
                <a:latin typeface="Arial"/>
                <a:cs typeface="Arial"/>
              </a:rPr>
              <a:t>ent</a:t>
            </a:r>
            <a:endParaRPr lang="fr-FR" sz="2400" b="1" dirty="0">
              <a:solidFill>
                <a:srgbClr val="002060"/>
              </a:solidFill>
              <a:latin typeface="Arial"/>
              <a:cs typeface="Arial"/>
            </a:endParaRPr>
          </a:p>
          <a:p>
            <a:pPr lvl="0" defTabSz="457200">
              <a:lnSpc>
                <a:spcPct val="200000"/>
              </a:lnSpc>
              <a:defRPr/>
            </a:pPr>
            <a:r>
              <a:rPr lang="fr-FR" sz="2400" b="1" dirty="0">
                <a:solidFill>
                  <a:srgbClr val="002060"/>
                </a:solidFill>
                <a:latin typeface="Aptos" panose="02110004020202020204"/>
              </a:rPr>
              <a:t>Elles prenn</a:t>
            </a:r>
            <a:r>
              <a:rPr lang="fr-FR" sz="2400" b="1" dirty="0">
                <a:solidFill>
                  <a:srgbClr val="00ACA4"/>
                </a:solidFill>
                <a:latin typeface="Arial"/>
                <a:cs typeface="Arial"/>
              </a:rPr>
              <a:t>ent</a:t>
            </a:r>
            <a:endParaRPr lang="fr-FR" sz="2400" b="1" dirty="0">
              <a:solidFill>
                <a:srgbClr val="002060"/>
              </a:solidFill>
              <a:latin typeface="Arial"/>
              <a:cs typeface="Arial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97917B9-8FC4-8979-E382-3865FE623D2F}"/>
              </a:ext>
            </a:extLst>
          </p:cNvPr>
          <p:cNvSpPr txBox="1"/>
          <p:nvPr/>
        </p:nvSpPr>
        <p:spPr>
          <a:xfrm>
            <a:off x="1209699" y="2136332"/>
            <a:ext cx="3188862" cy="36710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457200">
              <a:lnSpc>
                <a:spcPct val="200000"/>
              </a:lnSpc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Je 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pren</a:t>
            </a:r>
            <a:r>
              <a:rPr lang="fr-FR" sz="2400" b="1" dirty="0" err="1">
                <a:solidFill>
                  <a:srgbClr val="00AC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ds</a:t>
            </a:r>
            <a:endParaRPr lang="fr-FR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457200">
              <a:lnSpc>
                <a:spcPct val="200000"/>
              </a:lnSpc>
              <a:defRPr/>
            </a:pPr>
            <a:r>
              <a:rPr lang="fr-FR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 pren</a:t>
            </a:r>
            <a:r>
              <a:rPr lang="fr-FR" sz="2400" b="1" dirty="0">
                <a:solidFill>
                  <a:srgbClr val="00AC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ds</a:t>
            </a:r>
            <a:endParaRPr lang="fr-FR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200000"/>
              </a:lnSpc>
              <a:defRPr/>
            </a:pPr>
            <a:r>
              <a:rPr lang="fr-FR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 pren</a:t>
            </a:r>
            <a:r>
              <a:rPr lang="fr-FR" sz="2400" b="1" dirty="0">
                <a:solidFill>
                  <a:srgbClr val="00AC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lang="fr-FR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200000"/>
              </a:lnSpc>
              <a:defRPr/>
            </a:pPr>
            <a:r>
              <a:rPr lang="fr-FR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Elle pren</a:t>
            </a:r>
            <a:r>
              <a:rPr lang="fr-FR" sz="2400" b="1" dirty="0">
                <a:solidFill>
                  <a:srgbClr val="00AC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lang="fr-FR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ct val="200000"/>
              </a:lnSpc>
              <a:defRPr/>
            </a:pPr>
            <a:endParaRPr lang="fr-FR" sz="2400" b="1" dirty="0">
              <a:solidFill>
                <a:srgbClr val="00ACA4"/>
              </a:solidFill>
              <a:latin typeface="Arial"/>
              <a:cs typeface="Arial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4DE2A7A-BCBA-40C8-081B-4E7F451EE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ensemble. 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CBFE94A8-317C-1DAD-F357-802FD766DECE}"/>
              </a:ext>
            </a:extLst>
          </p:cNvPr>
          <p:cNvGrpSpPr/>
          <p:nvPr/>
        </p:nvGrpSpPr>
        <p:grpSpPr>
          <a:xfrm>
            <a:off x="38430" y="658814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986282F1-F78C-55F5-0F57-2F387398D45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29AAA4D-1E62-DA62-337B-CB434954615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EB604154-946B-7568-00A5-61252F3C2C24}"/>
              </a:ext>
            </a:extLst>
          </p:cNvPr>
          <p:cNvCxnSpPr>
            <a:cxnSpLocks/>
          </p:cNvCxnSpPr>
          <p:nvPr/>
        </p:nvCxnSpPr>
        <p:spPr>
          <a:xfrm flipH="1">
            <a:off x="2349892" y="2845657"/>
            <a:ext cx="32720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3548644F-C239-EDB7-EB50-31CCDB99C75B}"/>
              </a:ext>
            </a:extLst>
          </p:cNvPr>
          <p:cNvCxnSpPr>
            <a:cxnSpLocks/>
          </p:cNvCxnSpPr>
          <p:nvPr/>
        </p:nvCxnSpPr>
        <p:spPr>
          <a:xfrm flipH="1">
            <a:off x="2349892" y="3562006"/>
            <a:ext cx="38229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F864054F-14E7-64BE-C8EC-73C7D9488358}"/>
              </a:ext>
            </a:extLst>
          </p:cNvPr>
          <p:cNvCxnSpPr>
            <a:cxnSpLocks/>
          </p:cNvCxnSpPr>
          <p:nvPr/>
        </p:nvCxnSpPr>
        <p:spPr>
          <a:xfrm>
            <a:off x="2169125" y="4292854"/>
            <a:ext cx="22052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CDB59D00-2CDE-5DB6-AFF2-A29878D15B77}"/>
              </a:ext>
            </a:extLst>
          </p:cNvPr>
          <p:cNvCxnSpPr>
            <a:cxnSpLocks/>
          </p:cNvCxnSpPr>
          <p:nvPr/>
        </p:nvCxnSpPr>
        <p:spPr>
          <a:xfrm>
            <a:off x="6376489" y="2821971"/>
            <a:ext cx="44341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8424A027-6A56-582C-6F23-2E71D6626C55}"/>
              </a:ext>
            </a:extLst>
          </p:cNvPr>
          <p:cNvCxnSpPr>
            <a:cxnSpLocks/>
          </p:cNvCxnSpPr>
          <p:nvPr/>
        </p:nvCxnSpPr>
        <p:spPr>
          <a:xfrm>
            <a:off x="6235700" y="3617090"/>
            <a:ext cx="3048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E66D81D1-3E4E-058A-7D5F-D3353D8AF619}"/>
              </a:ext>
            </a:extLst>
          </p:cNvPr>
          <p:cNvCxnSpPr>
            <a:cxnSpLocks/>
          </p:cNvCxnSpPr>
          <p:nvPr/>
        </p:nvCxnSpPr>
        <p:spPr>
          <a:xfrm>
            <a:off x="6031045" y="4292854"/>
            <a:ext cx="40930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3794557E-2D2E-3813-C2EA-801A3B71B2E6}"/>
              </a:ext>
            </a:extLst>
          </p:cNvPr>
          <p:cNvCxnSpPr>
            <a:cxnSpLocks/>
          </p:cNvCxnSpPr>
          <p:nvPr/>
        </p:nvCxnSpPr>
        <p:spPr>
          <a:xfrm flipH="1">
            <a:off x="2529710" y="5027082"/>
            <a:ext cx="33356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7881F1BF-8869-4AAA-6760-A8F7E361C68C}"/>
              </a:ext>
            </a:extLst>
          </p:cNvPr>
          <p:cNvCxnSpPr>
            <a:cxnSpLocks/>
          </p:cNvCxnSpPr>
          <p:nvPr/>
        </p:nvCxnSpPr>
        <p:spPr>
          <a:xfrm>
            <a:off x="6336672" y="5003353"/>
            <a:ext cx="48322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0076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2A914A-A3C5-2768-ED88-6935D7E40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374D0C-9491-6652-DA3E-2CB32434A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7022" y="756000"/>
            <a:ext cx="6884978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compléter la phrase avec la bonne forme du verbe « prendre » au présent ? Levez la main</a:t>
            </a:r>
            <a:r>
              <a:rPr lang="fr-FR" dirty="0">
                <a:latin typeface="Dosis Medium" pitchFamily="2" charset="0"/>
              </a:rPr>
              <a:t>.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E1FDCD7-4D1B-42F0-FAA8-1C52E2738659}"/>
              </a:ext>
            </a:extLst>
          </p:cNvPr>
          <p:cNvSpPr txBox="1"/>
          <p:nvPr/>
        </p:nvSpPr>
        <p:spPr>
          <a:xfrm>
            <a:off x="638041" y="3533093"/>
            <a:ext cx="7615670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424D7B"/>
                </a:solidFill>
                <a:latin typeface="Dosis Medium" pitchFamily="2" charset="0"/>
                <a:cs typeface="Arial" panose="020B0604020202020204" pitchFamily="34" charset="0"/>
              </a:rPr>
              <a:t>Nous 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cs typeface="Arial" panose="020B0604020202020204" pitchFamily="34" charset="0"/>
              </a:rPr>
              <a:t>  </a:t>
            </a:r>
            <a:r>
              <a:rPr lang="fr-FR" sz="4000" b="1" dirty="0">
                <a:solidFill>
                  <a:srgbClr val="00ACA4"/>
                </a:solidFill>
                <a:latin typeface="Dosis" pitchFamily="2" charset="0"/>
                <a:cs typeface="Arial" panose="020B0604020202020204" pitchFamily="34" charset="0"/>
              </a:rPr>
              <a:t>___________ </a:t>
            </a:r>
            <a:r>
              <a:rPr lang="fr-FR" sz="4000" b="1" dirty="0">
                <a:solidFill>
                  <a:srgbClr val="424D7B"/>
                </a:solidFill>
                <a:latin typeface="Dosis Medium" pitchFamily="2" charset="0"/>
                <a:cs typeface="Arial" panose="020B0604020202020204" pitchFamily="34" charset="0"/>
              </a:rPr>
              <a:t>un litre de lait.  </a:t>
            </a:r>
            <a:endParaRPr lang="fr-MA" sz="4000" b="1" dirty="0">
              <a:solidFill>
                <a:srgbClr val="424D7B"/>
              </a:solidFill>
              <a:latin typeface="Dosis Medium" pitchFamily="2" charset="0"/>
              <a:cs typeface="Arial" panose="020B0604020202020204" pitchFamily="34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478731F-1EDB-667D-C13D-E23AEBAC4CF4}"/>
              </a:ext>
            </a:extLst>
          </p:cNvPr>
          <p:cNvSpPr/>
          <p:nvPr/>
        </p:nvSpPr>
        <p:spPr>
          <a:xfrm>
            <a:off x="1450428" y="2369608"/>
            <a:ext cx="2995448" cy="6120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prenons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3244C1A-9886-6F2D-4617-73FC23AE7CBC}"/>
              </a:ext>
            </a:extLst>
          </p:cNvPr>
          <p:cNvSpPr/>
          <p:nvPr/>
        </p:nvSpPr>
        <p:spPr>
          <a:xfrm>
            <a:off x="5054770" y="2369608"/>
            <a:ext cx="3477230" cy="6120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609660"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prenez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8A83A3C-35AE-4A47-BE2A-6491F56F54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592507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B60E23-C8BC-885C-3F08-0EC096588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8307DA-9783-42E3-89E3-7EF1C13C4F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Nous prenons un litre de lait. </a:t>
            </a:r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F74E8D3-EF42-CE7E-37B5-8344D75F75E9}"/>
              </a:ext>
            </a:extLst>
          </p:cNvPr>
          <p:cNvGrpSpPr/>
          <p:nvPr/>
        </p:nvGrpSpPr>
        <p:grpSpPr>
          <a:xfrm>
            <a:off x="38430" y="571601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80EE87A7-940E-DDAA-948F-8901ECEBAD2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7EFEA3C-1A3D-CD70-07C6-60ACCA3BF31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7BACF15F-6999-EFF9-02EE-4846B009922B}"/>
              </a:ext>
            </a:extLst>
          </p:cNvPr>
          <p:cNvSpPr txBox="1"/>
          <p:nvPr/>
        </p:nvSpPr>
        <p:spPr>
          <a:xfrm>
            <a:off x="519983" y="3372556"/>
            <a:ext cx="8104033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4000" b="1" dirty="0">
                <a:solidFill>
                  <a:srgbClr val="424D7B"/>
                </a:solidFill>
                <a:latin typeface="Dosis Medium" pitchFamily="2" charset="0"/>
                <a:cs typeface="Arial" panose="020B0604020202020204" pitchFamily="34" charset="0"/>
              </a:rPr>
              <a:t>Nous </a:t>
            </a:r>
            <a:r>
              <a:rPr lang="fr-FR" sz="4000" b="1" dirty="0">
                <a:solidFill>
                  <a:srgbClr val="00ACA4"/>
                </a:solidFill>
                <a:latin typeface="Dosis" pitchFamily="2" charset="0"/>
                <a:cs typeface="Arial" panose="020B0604020202020204" pitchFamily="34" charset="0"/>
              </a:rPr>
              <a:t>prenons </a:t>
            </a:r>
            <a:r>
              <a:rPr lang="fr-FR" sz="4000" b="1" dirty="0">
                <a:solidFill>
                  <a:srgbClr val="424D7B"/>
                </a:solidFill>
                <a:latin typeface="Dosis Medium" pitchFamily="2" charset="0"/>
                <a:cs typeface="Arial" panose="020B0604020202020204" pitchFamily="34" charset="0"/>
              </a:rPr>
              <a:t>un litre de lait.</a:t>
            </a:r>
            <a:r>
              <a:rPr lang="fr-FR" sz="4000" dirty="0">
                <a:solidFill>
                  <a:srgbClr val="424D7B"/>
                </a:solidFill>
                <a:latin typeface="Dosis Medium" pitchFamily="2" charset="0"/>
                <a:cs typeface="Arial" panose="020B0604020202020204" pitchFamily="34" charset="0"/>
              </a:rPr>
              <a:t>  </a:t>
            </a:r>
            <a:endParaRPr lang="fr-MA" sz="4000" dirty="0">
              <a:solidFill>
                <a:srgbClr val="424D7B"/>
              </a:solidFill>
              <a:latin typeface="Dosis Medium" pitchFamily="2" charset="0"/>
              <a:cs typeface="Arial" panose="020B0604020202020204" pitchFamily="34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E3BE69D2-BE2C-A2EA-87A9-1A2EBF137EF9}"/>
              </a:ext>
            </a:extLst>
          </p:cNvPr>
          <p:cNvSpPr/>
          <p:nvPr/>
        </p:nvSpPr>
        <p:spPr>
          <a:xfrm>
            <a:off x="1567769" y="2164398"/>
            <a:ext cx="2464231" cy="6120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609660"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prenons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2A05479A-7758-038B-D601-A52385F52413}"/>
              </a:ext>
            </a:extLst>
          </p:cNvPr>
          <p:cNvSpPr/>
          <p:nvPr/>
        </p:nvSpPr>
        <p:spPr>
          <a:xfrm>
            <a:off x="5023100" y="2184699"/>
            <a:ext cx="2464230" cy="6120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>
                    <a:lumMod val="75000"/>
                  </a:schemeClr>
                </a:solidFill>
                <a:latin typeface="Dosis SemiBold" pitchFamily="2" charset="0"/>
              </a:rPr>
              <a:t>prenez</a:t>
            </a:r>
            <a:endParaRPr lang="fr-MA" sz="2400" b="1" dirty="0">
              <a:solidFill>
                <a:schemeClr val="bg1">
                  <a:lumMod val="75000"/>
                </a:scheme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5374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687190-3643-16E8-D73C-D7466A1D88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8B4322-556F-44B6-229F-AB4A150D74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8968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compléter la phrase avec la bonne forme du verbe « prendre » au présent ? Levez la main</a:t>
            </a:r>
            <a:r>
              <a:rPr lang="fr-FR" dirty="0">
                <a:latin typeface="Dosis Medium" pitchFamily="2" charset="0"/>
              </a:rPr>
              <a:t>. </a:t>
            </a:r>
            <a:endParaRPr lang="fr-FR" dirty="0"/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F5C2723-1CE1-5AD1-026C-DE9839394D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65951" y="568229"/>
            <a:ext cx="1250140" cy="987542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B389A3C-EA04-E252-92CC-E0954A7DE08F}"/>
              </a:ext>
            </a:extLst>
          </p:cNvPr>
          <p:cNvSpPr txBox="1"/>
          <p:nvPr/>
        </p:nvSpPr>
        <p:spPr>
          <a:xfrm>
            <a:off x="691021" y="3429000"/>
            <a:ext cx="8090668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424D7B"/>
                </a:solidFill>
                <a:latin typeface="Dosis Medium" pitchFamily="2" charset="0"/>
                <a:cs typeface="Arial" panose="020B0604020202020204" pitchFamily="34" charset="0"/>
              </a:rPr>
              <a:t>Elle  </a:t>
            </a:r>
            <a:r>
              <a:rPr lang="fr-FR" sz="4000" b="1" dirty="0">
                <a:solidFill>
                  <a:srgbClr val="00ACA4"/>
                </a:solidFill>
                <a:latin typeface="Dosis Medium" pitchFamily="2" charset="0"/>
                <a:cs typeface="Arial" panose="020B0604020202020204" pitchFamily="34" charset="0"/>
              </a:rPr>
              <a:t>___________ 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un kilo de sucre.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6AD9459-E231-23E1-625E-536283725D34}"/>
              </a:ext>
            </a:extLst>
          </p:cNvPr>
          <p:cNvSpPr/>
          <p:nvPr/>
        </p:nvSpPr>
        <p:spPr>
          <a:xfrm>
            <a:off x="1316091" y="2216079"/>
            <a:ext cx="2958421" cy="6120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prends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5B5091E-A0AE-12FA-3D3E-EEFF2E19DBEB}"/>
              </a:ext>
            </a:extLst>
          </p:cNvPr>
          <p:cNvSpPr/>
          <p:nvPr/>
        </p:nvSpPr>
        <p:spPr>
          <a:xfrm>
            <a:off x="5112000" y="2216079"/>
            <a:ext cx="2958421" cy="6120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609660"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prend</a:t>
            </a:r>
          </a:p>
        </p:txBody>
      </p:sp>
    </p:spTree>
    <p:extLst>
      <p:ext uri="{BB962C8B-B14F-4D97-AF65-F5344CB8AC3E}">
        <p14:creationId xmlns:p14="http://schemas.microsoft.com/office/powerpoint/2010/main" val="1143159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2D1EDE-2769-6689-6D5A-A9FB1C4FB2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3DAA4C9-79A2-053B-DF92-8B73F62E9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Elle prend un kilo de sucre.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6A6B92DB-20C4-B7A7-E379-F815F834DDC0}"/>
              </a:ext>
            </a:extLst>
          </p:cNvPr>
          <p:cNvSpPr/>
          <p:nvPr/>
        </p:nvSpPr>
        <p:spPr>
          <a:xfrm>
            <a:off x="5112000" y="2320844"/>
            <a:ext cx="2958421" cy="6120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prend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28E600D8-2FC2-BC9B-51AF-7F01C380BE1B}"/>
              </a:ext>
            </a:extLst>
          </p:cNvPr>
          <p:cNvSpPr/>
          <p:nvPr/>
        </p:nvSpPr>
        <p:spPr>
          <a:xfrm>
            <a:off x="1352800" y="2348108"/>
            <a:ext cx="2958420" cy="6120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>
                    <a:lumMod val="75000"/>
                  </a:schemeClr>
                </a:solidFill>
                <a:latin typeface="Dosis SemiBold" pitchFamily="2" charset="0"/>
              </a:rPr>
              <a:t>prends</a:t>
            </a:r>
            <a:endParaRPr lang="fr-MA" sz="2400" b="1" dirty="0">
              <a:solidFill>
                <a:schemeClr val="bg1">
                  <a:lumMod val="75000"/>
                </a:schemeClr>
              </a:solidFill>
              <a:latin typeface="Dosis SemiBold" pitchFamily="2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93234686-5A03-51B4-BCD8-A95C61F4FE03}"/>
              </a:ext>
            </a:extLst>
          </p:cNvPr>
          <p:cNvGrpSpPr/>
          <p:nvPr/>
        </p:nvGrpSpPr>
        <p:grpSpPr>
          <a:xfrm>
            <a:off x="38430" y="626346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5994BC2A-C421-0D9F-882D-10D1FB98F1C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CE08B50-0908-01D7-89B0-CC53E8E6848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028D34C3-EF18-7DC2-B196-5040183C2E4E}"/>
              </a:ext>
            </a:extLst>
          </p:cNvPr>
          <p:cNvSpPr txBox="1"/>
          <p:nvPr/>
        </p:nvSpPr>
        <p:spPr>
          <a:xfrm>
            <a:off x="513497" y="3429000"/>
            <a:ext cx="8090668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424D7B"/>
                </a:solidFill>
                <a:latin typeface="Dosis Medium" pitchFamily="2" charset="0"/>
                <a:cs typeface="Arial" panose="020B0604020202020204" pitchFamily="34" charset="0"/>
              </a:rPr>
              <a:t>Elle </a:t>
            </a:r>
            <a:r>
              <a:rPr lang="fr-FR" sz="4000" b="1" dirty="0">
                <a:solidFill>
                  <a:srgbClr val="00ACA4"/>
                </a:solidFill>
                <a:latin typeface="Dosis Medium" pitchFamily="2" charset="0"/>
                <a:cs typeface="Arial" panose="020B0604020202020204" pitchFamily="34" charset="0"/>
              </a:rPr>
              <a:t>prend 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un kilo de sucre.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9272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98487E-540E-DA88-BD04-F731FCE66D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69E5797-4DE0-5020-98B6-F020EACFBA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6466" y="1679691"/>
            <a:ext cx="3304170" cy="506814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824D3E88-5257-906F-53A3-FEE7687E4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126.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1EEA6A3-A24E-ED91-20B5-24D06222A8CF}"/>
              </a:ext>
            </a:extLst>
          </p:cNvPr>
          <p:cNvGrpSpPr/>
          <p:nvPr/>
        </p:nvGrpSpPr>
        <p:grpSpPr>
          <a:xfrm>
            <a:off x="38430" y="571601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0A9C401F-894F-FE2C-77B2-DE6139C4617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C50D4FF-E887-9364-04A6-634F9DED65F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3C99C000-C6C4-1DD7-FF9E-D86502B89497}"/>
              </a:ext>
            </a:extLst>
          </p:cNvPr>
          <p:cNvSpPr/>
          <p:nvPr/>
        </p:nvSpPr>
        <p:spPr>
          <a:xfrm>
            <a:off x="2573818" y="2344952"/>
            <a:ext cx="2829465" cy="1341854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08541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28F2C4-792F-4847-2878-23FBF059F6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E978493C-B759-1FEC-C5FC-10BB0C04B67F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E978493C-B759-1FEC-C5FC-10BB0C04B67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33D3E28B-D79E-6CBF-D657-E00925FA0667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792CA679-2008-B4B1-3F77-B0877331BD31}"/>
              </a:ext>
            </a:extLst>
          </p:cNvPr>
          <p:cNvGrpSpPr/>
          <p:nvPr/>
        </p:nvGrpSpPr>
        <p:grpSpPr>
          <a:xfrm>
            <a:off x="80765" y="643788"/>
            <a:ext cx="1136810" cy="1056643"/>
            <a:chOff x="113769" y="634753"/>
            <a:chExt cx="1136810" cy="1056643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F2EA2B2C-CCDD-2B21-16CE-25A4CB76233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-8613" b="7585"/>
            <a:stretch>
              <a:fillRect/>
            </a:stretch>
          </p:blipFill>
          <p:spPr>
            <a:xfrm>
              <a:off x="432431" y="768350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F56874E-A397-A56C-7678-CF7BB88A05D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3" name="ZoneTexte 12">
            <a:extLst>
              <a:ext uri="{FF2B5EF4-FFF2-40B4-BE49-F238E27FC236}">
                <a16:creationId xmlns:a16="http://schemas.microsoft.com/office/drawing/2014/main" id="{29CCEED0-71CE-9727-CCEE-E6719E798D3E}"/>
              </a:ext>
            </a:extLst>
          </p:cNvPr>
          <p:cNvSpPr txBox="1"/>
          <p:nvPr/>
        </p:nvSpPr>
        <p:spPr>
          <a:xfrm>
            <a:off x="1685957" y="777385"/>
            <a:ext cx="670129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Vous allez faire l’activité 1.  Je vais expliquer la consigne et passer entre les rangs pour vous aider. </a:t>
            </a:r>
            <a:endParaRPr lang="fr-FR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77FAB02-395F-DA20-33A7-ADE07C39A05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4400" y="1981200"/>
            <a:ext cx="3225853" cy="322585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479A523-05A0-E8EF-3ED2-359D6A41C45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9427" y="2866957"/>
            <a:ext cx="5208568" cy="2119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76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D99D43-3449-7748-F872-1C33F407D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B86F1E8E-0917-BA78-1AC5-782D028CB6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1841" y="1679506"/>
            <a:ext cx="6994122" cy="4645976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D00826B7-AF23-C15C-AAB0-5C8A140CABE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D00826B7-AF23-C15C-AAB0-5C8A140CABE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EBAF27E3-974C-8D28-7BB0-112295C0845B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  <a:p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7960C7A6-A0AE-B873-6584-F3B83952B8DF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082544B2-12ED-3AF6-033B-D1AF2F6AA01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53AB5A6-6265-C6A0-24BD-79BECE9929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3" name="ZoneTexte 12">
            <a:extLst>
              <a:ext uri="{FF2B5EF4-FFF2-40B4-BE49-F238E27FC236}">
                <a16:creationId xmlns:a16="http://schemas.microsoft.com/office/drawing/2014/main" id="{78BDCD59-6FFF-00E6-1E1B-6608FF5DBD16}"/>
              </a:ext>
            </a:extLst>
          </p:cNvPr>
          <p:cNvSpPr txBox="1"/>
          <p:nvPr/>
        </p:nvSpPr>
        <p:spPr>
          <a:xfrm>
            <a:off x="2776624" y="1541531"/>
            <a:ext cx="17953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</a:rPr>
              <a:t>prenez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20C9A28-0E15-85C6-681E-12C5A7BEA588}"/>
              </a:ext>
            </a:extLst>
          </p:cNvPr>
          <p:cNvSpPr txBox="1"/>
          <p:nvPr/>
        </p:nvSpPr>
        <p:spPr>
          <a:xfrm>
            <a:off x="2554251" y="2368342"/>
            <a:ext cx="22401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</a:rPr>
              <a:t>prennent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71D0FCA-B1CE-BE72-B843-647B65575B27}"/>
              </a:ext>
            </a:extLst>
          </p:cNvPr>
          <p:cNvSpPr txBox="1"/>
          <p:nvPr/>
        </p:nvSpPr>
        <p:spPr>
          <a:xfrm>
            <a:off x="2732478" y="3212373"/>
            <a:ext cx="22401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</a:rPr>
              <a:t>prenons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AA7EBC9-74F3-3608-D967-5DAFFEF613A1}"/>
              </a:ext>
            </a:extLst>
          </p:cNvPr>
          <p:cNvSpPr txBox="1"/>
          <p:nvPr/>
        </p:nvSpPr>
        <p:spPr>
          <a:xfrm>
            <a:off x="2977469" y="4002494"/>
            <a:ext cx="22401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</a:rPr>
              <a:t>prends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84216E6-4D83-96E3-B848-5D0DDA86C012}"/>
              </a:ext>
            </a:extLst>
          </p:cNvPr>
          <p:cNvSpPr txBox="1"/>
          <p:nvPr/>
        </p:nvSpPr>
        <p:spPr>
          <a:xfrm>
            <a:off x="2732478" y="4770868"/>
            <a:ext cx="22401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</a:rPr>
              <a:t>prends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D24E11E-16C3-2430-98E7-92BA01EF2CED}"/>
              </a:ext>
            </a:extLst>
          </p:cNvPr>
          <p:cNvSpPr txBox="1"/>
          <p:nvPr/>
        </p:nvSpPr>
        <p:spPr>
          <a:xfrm>
            <a:off x="2554251" y="5584209"/>
            <a:ext cx="22401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</a:rPr>
              <a:t>prend</a:t>
            </a:r>
          </a:p>
        </p:txBody>
      </p:sp>
    </p:spTree>
    <p:extLst>
      <p:ext uri="{BB962C8B-B14F-4D97-AF65-F5344CB8AC3E}">
        <p14:creationId xmlns:p14="http://schemas.microsoft.com/office/powerpoint/2010/main" val="3708679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F84D66-959C-85BC-C6C4-D6339CCECE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ZoneTexte 15">
            <a:extLst>
              <a:ext uri="{FF2B5EF4-FFF2-40B4-BE49-F238E27FC236}">
                <a16:creationId xmlns:a16="http://schemas.microsoft.com/office/drawing/2014/main" id="{591F6567-8EB2-C760-7DD8-C57981512482}"/>
              </a:ext>
            </a:extLst>
          </p:cNvPr>
          <p:cNvSpPr txBox="1"/>
          <p:nvPr/>
        </p:nvSpPr>
        <p:spPr>
          <a:xfrm>
            <a:off x="2245716" y="2156862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Dosis ExtraBold" pitchFamily="2" charset="0"/>
              </a:rPr>
              <a:t>1.  Acte de parole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40ABBD41-55DD-1FB6-0DCB-25E3CBB7497A}"/>
              </a:ext>
            </a:extLst>
          </p:cNvPr>
          <p:cNvSpPr txBox="1">
            <a:spLocks/>
          </p:cNvSpPr>
          <p:nvPr/>
        </p:nvSpPr>
        <p:spPr>
          <a:xfrm>
            <a:off x="2221200" y="251686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Poser la question : « Comment ça va ? » </a:t>
            </a:r>
          </a:p>
        </p:txBody>
      </p:sp>
      <p:sp>
        <p:nvSpPr>
          <p:cNvPr id="2" name="Titre 8">
            <a:extLst>
              <a:ext uri="{FF2B5EF4-FFF2-40B4-BE49-F238E27FC236}">
                <a16:creationId xmlns:a16="http://schemas.microsoft.com/office/drawing/2014/main" id="{EEAF48C1-965A-C15C-31F2-505661D900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254325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2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3FEFE99-5B8E-47A6-6001-C64D84774B46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E52A3AB-E5F5-863C-B1E3-88F2B76B391E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8BFD2E38-A047-3D29-BBEC-22082B0137AE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37A84DE-BD87-CA9A-BFAD-7061DD910F9A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92E5470-DD8E-D077-4213-E845A899DE93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055AF720-C26E-CF88-0EE1-17CC9479065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755C2C9D-CD14-1F79-5E56-3665A7C59143}"/>
              </a:ext>
            </a:extLst>
          </p:cNvPr>
          <p:cNvSpPr txBox="1">
            <a:spLocks/>
          </p:cNvSpPr>
          <p:nvPr/>
        </p:nvSpPr>
        <p:spPr>
          <a:xfrm>
            <a:off x="2280238" y="2522915"/>
            <a:ext cx="4960805" cy="756000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1400" dirty="0"/>
          </a:p>
        </p:txBody>
      </p:sp>
      <p:sp>
        <p:nvSpPr>
          <p:cNvPr id="21" name="Espace réservé du texte 12">
            <a:extLst>
              <a:ext uri="{FF2B5EF4-FFF2-40B4-BE49-F238E27FC236}">
                <a16:creationId xmlns:a16="http://schemas.microsoft.com/office/drawing/2014/main" id="{C580E934-FB56-6692-E2EF-F641CCC3B28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192797" y="4028135"/>
            <a:ext cx="4960805" cy="756000"/>
          </a:xfrm>
        </p:spPr>
        <p:txBody>
          <a:bodyPr/>
          <a:lstStyle/>
          <a:p>
            <a:r>
              <a:rPr lang="fr-FR" sz="1400" dirty="0"/>
              <a:t>Le verbe prendre au présent.</a:t>
            </a:r>
          </a:p>
          <a:p>
            <a:pPr marL="0" indent="0">
              <a:buNone/>
            </a:pPr>
            <a:endParaRPr lang="fr-FR" sz="1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A8AAB811-2953-825F-130C-2BAC02AC3A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5047" y="4981395"/>
            <a:ext cx="6415249" cy="1426688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CD4A7ABF-44F6-F266-AF5C-7A31B82A9C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2323" y="5603675"/>
            <a:ext cx="2043811" cy="556493"/>
          </a:xfrm>
          <a:prstGeom prst="rect">
            <a:avLst/>
          </a:prstGeom>
        </p:spPr>
      </p:pic>
      <p:sp>
        <p:nvSpPr>
          <p:cNvPr id="32" name="Espace réservé du texte 5">
            <a:extLst>
              <a:ext uri="{FF2B5EF4-FFF2-40B4-BE49-F238E27FC236}">
                <a16:creationId xmlns:a16="http://schemas.microsoft.com/office/drawing/2014/main" id="{50316A4D-1C31-350A-3555-8B168EE87AFE}"/>
              </a:ext>
            </a:extLst>
          </p:cNvPr>
          <p:cNvSpPr txBox="1">
            <a:spLocks/>
          </p:cNvSpPr>
          <p:nvPr/>
        </p:nvSpPr>
        <p:spPr>
          <a:xfrm>
            <a:off x="2280238" y="5533355"/>
            <a:ext cx="4960805" cy="756000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Lecture des graphèmes (er – et – </a:t>
            </a:r>
            <a:r>
              <a:rPr lang="fr-FR" sz="1400" dirty="0" err="1"/>
              <a:t>ez</a:t>
            </a:r>
            <a:r>
              <a:rPr lang="fr-FR" sz="1400" dirty="0"/>
              <a:t> - es ) et ( o –au - eau ).</a:t>
            </a:r>
          </a:p>
        </p:txBody>
      </p:sp>
      <p:pic>
        <p:nvPicPr>
          <p:cNvPr id="35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4A4703CD-CBC5-C316-EF7B-A8AF840E774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63633" y="3506157"/>
            <a:ext cx="540000" cy="540000"/>
          </a:xfrm>
          <a:prstGeom prst="rect">
            <a:avLst/>
          </a:prstGeom>
          <a:noFill/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E8CE85B-0BD5-F4FD-1B28-59BC4D635D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0623" y="5181165"/>
            <a:ext cx="847843" cy="223003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FCC0185-DA18-5D84-17D0-B9CEDF1A7EF5}"/>
              </a:ext>
            </a:extLst>
          </p:cNvPr>
          <p:cNvSpPr txBox="1"/>
          <p:nvPr/>
        </p:nvSpPr>
        <p:spPr>
          <a:xfrm>
            <a:off x="2470845" y="5146500"/>
            <a:ext cx="867545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700" b="1" dirty="0">
                <a:solidFill>
                  <a:srgbClr val="414C7A"/>
                </a:solidFill>
                <a:latin typeface="Dosis" pitchFamily="2" charset="0"/>
              </a:rPr>
              <a:t>Lecture</a:t>
            </a:r>
          </a:p>
        </p:txBody>
      </p:sp>
      <p:pic>
        <p:nvPicPr>
          <p:cNvPr id="18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D95E0D8-9AF0-6E9D-46AF-0AE7DCB785C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320074" y="4981395"/>
            <a:ext cx="540000" cy="540000"/>
          </a:xfrm>
          <a:prstGeom prst="rect">
            <a:avLst/>
          </a:prstGeom>
          <a:noFill/>
        </p:spPr>
      </p:pic>
      <p:pic>
        <p:nvPicPr>
          <p:cNvPr id="22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576699D-594D-0316-39AD-714196A6D94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79941" y="1910996"/>
            <a:ext cx="540000" cy="540000"/>
          </a:xfrm>
          <a:prstGeom prst="rect">
            <a:avLst/>
          </a:prstGeom>
          <a:noFill/>
        </p:spPr>
      </p:pic>
      <p:sp>
        <p:nvSpPr>
          <p:cNvPr id="10" name="Espace réservé du texte 13">
            <a:extLst>
              <a:ext uri="{FF2B5EF4-FFF2-40B4-BE49-F238E27FC236}">
                <a16:creationId xmlns:a16="http://schemas.microsoft.com/office/drawing/2014/main" id="{940EA045-2F43-0C69-498B-1E5C4D2E662B}"/>
              </a:ext>
            </a:extLst>
          </p:cNvPr>
          <p:cNvSpPr txBox="1">
            <a:spLocks/>
          </p:cNvSpPr>
          <p:nvPr/>
        </p:nvSpPr>
        <p:spPr>
          <a:xfrm>
            <a:off x="2244178" y="262034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 Poser la question : « Qu’est-ce que tu veux acheter ? ».</a:t>
            </a:r>
          </a:p>
          <a:p>
            <a:r>
              <a:rPr lang="fr-FR" sz="1400" dirty="0"/>
              <a:t>Répondre à la question : «  Qu’est-ce que tu veux acheter ? ».</a:t>
            </a:r>
          </a:p>
          <a:p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1129558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276C99-220B-4BBF-8FEB-E110392C0E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77427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faire de la lecture. On va apprendre à lire des mots et des phrases. Soyez attentifs.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74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171" y="833545"/>
                <a:ext cx="27360" cy="23400"/>
              </a:xfrm>
              <a:prstGeom prst="rect">
                <a:avLst/>
              </a:prstGeom>
            </p:spPr>
          </p:pic>
        </mc:Fallback>
      </mc:AlternateContent>
      <p:grpSp>
        <p:nvGrpSpPr>
          <p:cNvPr id="7" name="Groupe 6">
            <a:extLst>
              <a:ext uri="{FF2B5EF4-FFF2-40B4-BE49-F238E27FC236}">
                <a16:creationId xmlns:a16="http://schemas.microsoft.com/office/drawing/2014/main" id="{72A7EE96-3B12-DBB7-8161-82E7D7031028}"/>
              </a:ext>
            </a:extLst>
          </p:cNvPr>
          <p:cNvGrpSpPr/>
          <p:nvPr/>
        </p:nvGrpSpPr>
        <p:grpSpPr>
          <a:xfrm>
            <a:off x="125530" y="592986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879EB66E-CABC-F290-42E0-436D8B613C0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E671A01-A40E-D62E-E087-35B91E0E51F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38E51D8F-31A5-9CF3-F5B3-F8F202B8146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51846" y="2290811"/>
            <a:ext cx="4532297" cy="3021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681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F0E928-3932-AE50-AE0E-2C26D25A3A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DAC276-0305-7D70-DDB0-44593002CF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Lisons ensemble.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F898784-7D7F-1BCB-89F0-46142098AA15}"/>
              </a:ext>
            </a:extLst>
          </p:cNvPr>
          <p:cNvSpPr txBox="1"/>
          <p:nvPr/>
        </p:nvSpPr>
        <p:spPr>
          <a:xfrm>
            <a:off x="2606544" y="5184113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Une bouteille d’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eau</a:t>
            </a:r>
            <a:endParaRPr lang="fr-FR" sz="3600" dirty="0">
              <a:solidFill>
                <a:srgbClr val="00ACA4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265E533-B3F1-98C6-F3B7-EA0AAB01ED3A}"/>
              </a:ext>
            </a:extLst>
          </p:cNvPr>
          <p:cNvSpPr txBox="1"/>
          <p:nvPr/>
        </p:nvSpPr>
        <p:spPr>
          <a:xfrm>
            <a:off x="3478850" y="2473684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Du ch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ocolat</a:t>
            </a:r>
            <a:endParaRPr lang="fr-FR" sz="3600" dirty="0">
              <a:solidFill>
                <a:srgbClr val="424D7B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423DE46-A47D-1C01-E61D-54FB7249A7AA}"/>
              </a:ext>
            </a:extLst>
          </p:cNvPr>
          <p:cNvSpPr txBox="1"/>
          <p:nvPr/>
        </p:nvSpPr>
        <p:spPr>
          <a:xfrm>
            <a:off x="320544" y="3833728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Du fr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o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mage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     </a:t>
            </a:r>
            <a:endParaRPr lang="fr-FR" sz="3600" dirty="0">
              <a:solidFill>
                <a:srgbClr val="00ACA4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FEC01FD-3D03-198D-5DFE-F39CB7C4D7C6}"/>
              </a:ext>
            </a:extLst>
          </p:cNvPr>
          <p:cNvSpPr txBox="1"/>
          <p:nvPr/>
        </p:nvSpPr>
        <p:spPr>
          <a:xfrm>
            <a:off x="3248800" y="3850423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Le boulang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er</a:t>
            </a:r>
            <a:endParaRPr lang="fr-FR" sz="3600" dirty="0">
              <a:solidFill>
                <a:srgbClr val="00ACA4"/>
              </a:solidFill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1DBBC8CB-0E05-7CC9-6A72-62547EBFA0F5}"/>
              </a:ext>
            </a:extLst>
          </p:cNvPr>
          <p:cNvGrpSpPr/>
          <p:nvPr/>
        </p:nvGrpSpPr>
        <p:grpSpPr>
          <a:xfrm>
            <a:off x="125530" y="592986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3B7A8328-9C67-9A03-8055-5157131D5D6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194EB59-0164-A874-4C1D-C7D2B3CBABC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1E436A62-C671-485E-80F4-43B5C8AEF222}"/>
              </a:ext>
            </a:extLst>
          </p:cNvPr>
          <p:cNvSpPr txBox="1"/>
          <p:nvPr/>
        </p:nvSpPr>
        <p:spPr>
          <a:xfrm>
            <a:off x="6627000" y="3857566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Achet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er</a:t>
            </a:r>
            <a:endParaRPr lang="fr-FR" sz="3600" dirty="0">
              <a:solidFill>
                <a:srgbClr val="00ACA4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A5B1808-FCD9-1C88-782A-78632E3F78E1}"/>
              </a:ext>
            </a:extLst>
          </p:cNvPr>
          <p:cNvSpPr txBox="1"/>
          <p:nvPr/>
        </p:nvSpPr>
        <p:spPr>
          <a:xfrm>
            <a:off x="6417700" y="2490379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Un morc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eau</a:t>
            </a:r>
            <a:endParaRPr lang="fr-FR" sz="3600" dirty="0">
              <a:solidFill>
                <a:srgbClr val="00ACA4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D96AFC2-937C-EBFE-9FE1-326EB2C7A08E}"/>
              </a:ext>
            </a:extLst>
          </p:cNvPr>
          <p:cNvSpPr txBox="1"/>
          <p:nvPr/>
        </p:nvSpPr>
        <p:spPr>
          <a:xfrm>
            <a:off x="540000" y="2408925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Vous pren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ez</a:t>
            </a:r>
            <a:endParaRPr lang="fr-FR" sz="3600" dirty="0">
              <a:solidFill>
                <a:srgbClr val="00ACA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5630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C07D1D-F38D-9337-0807-D9D2A74DDD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7269F32-8962-11A8-11AA-1BBD943C37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à haute voix ?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6A4911C-712B-DE35-BA78-D08A74B55A3F}"/>
              </a:ext>
            </a:extLst>
          </p:cNvPr>
          <p:cNvSpPr txBox="1"/>
          <p:nvPr/>
        </p:nvSpPr>
        <p:spPr>
          <a:xfrm>
            <a:off x="2428655" y="5146957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Une bouteille d’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eau</a:t>
            </a:r>
            <a:endParaRPr lang="fr-FR" sz="3600" dirty="0">
              <a:solidFill>
                <a:srgbClr val="00ACA4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E8D7109-8F34-7A7A-FBEB-0337AA67752D}"/>
              </a:ext>
            </a:extLst>
          </p:cNvPr>
          <p:cNvSpPr txBox="1"/>
          <p:nvPr/>
        </p:nvSpPr>
        <p:spPr>
          <a:xfrm>
            <a:off x="3587743" y="2520499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Du ch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ocolat</a:t>
            </a:r>
            <a:endParaRPr lang="fr-FR" sz="3600" dirty="0">
              <a:solidFill>
                <a:srgbClr val="424D7B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F6C1CE4-62B7-8C5F-6855-20BECD5004F2}"/>
              </a:ext>
            </a:extLst>
          </p:cNvPr>
          <p:cNvSpPr txBox="1"/>
          <p:nvPr/>
        </p:nvSpPr>
        <p:spPr>
          <a:xfrm>
            <a:off x="320544" y="3833728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Du fr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o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mage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     </a:t>
            </a:r>
            <a:endParaRPr lang="fr-FR" sz="3600" dirty="0">
              <a:solidFill>
                <a:srgbClr val="00ACA4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87C26CF-B286-B449-0ACD-72B807AE8BFE}"/>
              </a:ext>
            </a:extLst>
          </p:cNvPr>
          <p:cNvSpPr txBox="1"/>
          <p:nvPr/>
        </p:nvSpPr>
        <p:spPr>
          <a:xfrm>
            <a:off x="3248800" y="3850423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Le boulang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er</a:t>
            </a:r>
            <a:endParaRPr lang="fr-FR" sz="3600" dirty="0">
              <a:solidFill>
                <a:srgbClr val="00ACA4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DDF7E6F-A489-2808-F702-393C5C2C2928}"/>
              </a:ext>
            </a:extLst>
          </p:cNvPr>
          <p:cNvSpPr txBox="1"/>
          <p:nvPr/>
        </p:nvSpPr>
        <p:spPr>
          <a:xfrm>
            <a:off x="6627000" y="3857566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Achet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er</a:t>
            </a:r>
            <a:endParaRPr lang="fr-FR" sz="3600" dirty="0">
              <a:solidFill>
                <a:srgbClr val="00ACA4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B200781-7812-B26D-5EE3-287361BFC945}"/>
              </a:ext>
            </a:extLst>
          </p:cNvPr>
          <p:cNvSpPr txBox="1"/>
          <p:nvPr/>
        </p:nvSpPr>
        <p:spPr>
          <a:xfrm>
            <a:off x="6417700" y="2490379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Un morc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eau</a:t>
            </a:r>
            <a:endParaRPr lang="fr-FR" sz="3600" dirty="0">
              <a:solidFill>
                <a:srgbClr val="00ACA4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BC6A949-C150-1820-A937-4D7B4A8134AF}"/>
              </a:ext>
            </a:extLst>
          </p:cNvPr>
          <p:cNvSpPr txBox="1"/>
          <p:nvPr/>
        </p:nvSpPr>
        <p:spPr>
          <a:xfrm>
            <a:off x="540000" y="2465469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Vous pren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ez</a:t>
            </a:r>
            <a:endParaRPr lang="fr-FR" sz="3600" dirty="0">
              <a:solidFill>
                <a:srgbClr val="00ACA4"/>
              </a:solidFill>
            </a:endParaRP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9F0AB13-0F5E-447E-42E5-C5A1ED84AD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65951" y="568229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533495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9DFAD6-7A87-9890-13A6-05E51093E8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232F6F-C401-D4C9-94FC-7A3E18211F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0828" y="778363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phrases en silence. Après, on va écouter une lecture audio.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0EFCAD0-282E-B038-9F24-A406E7215BBF}"/>
              </a:ext>
            </a:extLst>
          </p:cNvPr>
          <p:cNvSpPr txBox="1"/>
          <p:nvPr/>
        </p:nvSpPr>
        <p:spPr>
          <a:xfrm>
            <a:off x="656245" y="2316504"/>
            <a:ext cx="7954583" cy="19505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</a:rPr>
              <a:t>Je prends un morceau de chocolat chez l’épicier.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</a:rPr>
              <a:t>Vous prenez une bouteille d’eau et du fromage 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</a:rPr>
              <a:t>Lina prend du pain chez le boulanger.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C59CE8BD-7DF3-97B9-143B-9A1A2D484669}"/>
              </a:ext>
            </a:extLst>
          </p:cNvPr>
          <p:cNvGrpSpPr/>
          <p:nvPr/>
        </p:nvGrpSpPr>
        <p:grpSpPr>
          <a:xfrm>
            <a:off x="125530" y="592986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6B89B556-9864-1D4D-CD2B-372ACAB0284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0D510B7-C069-B9EE-9A80-176F40517AD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5544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C2F784-5C06-EDD2-50F5-283F917DCA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BA45E2-5630-9CE4-C675-11D00C3F84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l’audio.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283FEF34-24C2-C8F3-6BC7-EC8A92091B6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2DE2E3F-CE2B-369B-3CE1-90848F1C6B80}"/>
              </a:ext>
            </a:extLst>
          </p:cNvPr>
          <p:cNvSpPr txBox="1"/>
          <p:nvPr/>
        </p:nvSpPr>
        <p:spPr>
          <a:xfrm>
            <a:off x="754184" y="2283453"/>
            <a:ext cx="7954583" cy="19505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</a:rPr>
              <a:t>Je prends un morceau de chocolat chez l’épicier.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Vous prenez une bouteille d’eau </a:t>
            </a:r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</a:rPr>
              <a:t>et du fromage </a:t>
            </a: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Lina prend du pain chez le boulanger.</a:t>
            </a:r>
          </a:p>
        </p:txBody>
      </p:sp>
      <p:pic>
        <p:nvPicPr>
          <p:cNvPr id="5" name="phrases N3 SEM3 S2">
            <a:hlinkClick r:id="" action="ppaction://media"/>
            <a:extLst>
              <a:ext uri="{FF2B5EF4-FFF2-40B4-BE49-F238E27FC236}">
                <a16:creationId xmlns:a16="http://schemas.microsoft.com/office/drawing/2014/main" id="{F640E199-131D-D5E0-F77C-29106FFACE7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002913" y="926268"/>
            <a:ext cx="271463" cy="271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950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88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95FCC5-AEBE-AD6F-0093-4ECB385F6B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B218CA9-4B15-6939-3B09-F05BDB5555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0828" y="778363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à haute voix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?</a:t>
            </a: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5618A6D-1E61-CAD0-2F4D-097BBBD252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65951" y="568229"/>
            <a:ext cx="1250140" cy="98754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ECA50ED-40C1-05A2-CF59-C2A9F84DC5CD}"/>
              </a:ext>
            </a:extLst>
          </p:cNvPr>
          <p:cNvSpPr txBox="1"/>
          <p:nvPr/>
        </p:nvSpPr>
        <p:spPr>
          <a:xfrm>
            <a:off x="656245" y="2316504"/>
            <a:ext cx="7954583" cy="19505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</a:rPr>
              <a:t>Je prends un morceau de chocolat chez l’épicier.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</a:rPr>
              <a:t>Vous prenez une bouteille d’eau et du fromage.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</a:rPr>
              <a:t>Lina prend du pain chez le boulanger.</a:t>
            </a:r>
          </a:p>
        </p:txBody>
      </p:sp>
    </p:spTree>
    <p:extLst>
      <p:ext uri="{BB962C8B-B14F-4D97-AF65-F5344CB8AC3E}">
        <p14:creationId xmlns:p14="http://schemas.microsoft.com/office/powerpoint/2010/main" val="2040800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C9D-0C0C-4684-927E-D7846FC83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leçon d’aujourd’hui est terminée.  À bientôt. 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A477D0B-415C-B65E-BB9D-4BC9542C2E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99152" y="549853"/>
            <a:ext cx="1393241" cy="1024294"/>
          </a:xfrm>
          <a:prstGeom prst="ellipse">
            <a:avLst/>
          </a:prstGeom>
        </p:spPr>
      </p:pic>
      <p:pic>
        <p:nvPicPr>
          <p:cNvPr id="6" name="Nada-Wave">
            <a:hlinkClick r:id="" action="ppaction://media"/>
            <a:extLst>
              <a:ext uri="{FF2B5EF4-FFF2-40B4-BE49-F238E27FC236}">
                <a16:creationId xmlns:a16="http://schemas.microsoft.com/office/drawing/2014/main" id="{9C7963CB-53AE-D73D-2C0C-39B9B662A42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117215" y="2161049"/>
            <a:ext cx="2319092" cy="3703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717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11381</TotalTime>
  <Words>961</Words>
  <Application>Microsoft Office PowerPoint</Application>
  <PresentationFormat>Affichage à l'écran (4:3)</PresentationFormat>
  <Paragraphs>170</Paragraphs>
  <Slides>39</Slides>
  <Notes>1</Notes>
  <HiddenSlides>0</HiddenSlides>
  <MMClips>7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9</vt:i4>
      </vt:variant>
      <vt:variant>
        <vt:lpstr>Titres des diapositives</vt:lpstr>
      </vt:variant>
      <vt:variant>
        <vt:i4>39</vt:i4>
      </vt:variant>
    </vt:vector>
  </HeadingPairs>
  <TitlesOfParts>
    <vt:vector size="57" baseType="lpstr">
      <vt:lpstr>Calibri</vt:lpstr>
      <vt:lpstr>Arial</vt:lpstr>
      <vt:lpstr>Dosis</vt:lpstr>
      <vt:lpstr>Dosis SemiBold</vt:lpstr>
      <vt:lpstr>Dosis ExtraBold</vt:lpstr>
      <vt:lpstr>Aptos Display</vt:lpstr>
      <vt:lpstr>Dosis Medium</vt:lpstr>
      <vt:lpstr>Aptos</vt:lpstr>
      <vt:lpstr>Wingdings</vt:lpstr>
      <vt:lpstr>2_Conception personnalisée</vt:lpstr>
      <vt:lpstr>00_Env-Enseignant</vt:lpstr>
      <vt:lpstr>Oral</vt:lpstr>
      <vt:lpstr>3_Lecture</vt:lpstr>
      <vt:lpstr>1_Ecriture</vt:lpstr>
      <vt:lpstr>Lecture</vt:lpstr>
      <vt:lpstr>Ecriture</vt:lpstr>
      <vt:lpstr>1_Lecture</vt:lpstr>
      <vt:lpstr>Thème Office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2</vt:lpstr>
      <vt:lpstr>Bonjour les enfants !  La leçon de français commence maintenant. Soyez attentifs.</vt:lpstr>
      <vt:lpstr>Répétons ensemble : Le beurre – Le lait – Le fromage – Le pain- La sucre – Les œufs.</vt:lpstr>
      <vt:lpstr>Qui veut passer au tableau pour nommer les images ? </vt:lpstr>
      <vt:lpstr>Répétons ensemble : La confiture – Un kilo – Un litre – L’épicier – Acheter -  Prendre.</vt:lpstr>
      <vt:lpstr>Qui veut passer au tableau pour nommer les images ? </vt:lpstr>
      <vt:lpstr>Aujourd’hui, nous allons apprendre à poser une question avec Majd et Nada. </vt:lpstr>
      <vt:lpstr>Lecture de la vidéo. </vt:lpstr>
      <vt:lpstr>Répétons ensemble. </vt:lpstr>
      <vt:lpstr>Maintenant, nous allons apprendre à répondre à la question :  « Qu’est-ce que tu veux acheter ? ».</vt:lpstr>
      <vt:lpstr>Lecture de la vidéo.</vt:lpstr>
      <vt:lpstr>Répétons ensemble les réponses de Nada et de Majd. </vt:lpstr>
      <vt:lpstr>Présentation PowerPoint</vt:lpstr>
      <vt:lpstr>Présentation PowerPoint</vt:lpstr>
      <vt:lpstr>Chacun joue le dialogue avec son voisin. </vt:lpstr>
      <vt:lpstr>Plan de la séance 2</vt:lpstr>
      <vt:lpstr>Maintenant, on va apprendre à utiliser le verbe prendre au présent.</vt:lpstr>
      <vt:lpstr>Lecture de la vidéo. </vt:lpstr>
      <vt:lpstr>Répétons ensemble. </vt:lpstr>
      <vt:lpstr>Qui veut compléter la phrase avec la bonne forme du verbe « prendre » au présent ? Levez la main. </vt:lpstr>
      <vt:lpstr>Nous prenons un litre de lait. </vt:lpstr>
      <vt:lpstr>Qui veut compléter la phrase avec la bonne forme du verbe « prendre » au présent ? Levez la main. </vt:lpstr>
      <vt:lpstr>Elle prend un kilo de sucre.</vt:lpstr>
      <vt:lpstr>Prenez vos livrets à la page 126.</vt:lpstr>
      <vt:lpstr>Présentation PowerPoint</vt:lpstr>
      <vt:lpstr>Présentation PowerPoint</vt:lpstr>
      <vt:lpstr>Plan de la séance 2</vt:lpstr>
      <vt:lpstr>Maintenant, nous allons faire de la lecture. On va apprendre à lire des mots et des phrases. Soyez attentifs.</vt:lpstr>
      <vt:lpstr>Lisons ensemble. </vt:lpstr>
      <vt:lpstr>Qui veut lire à haute voix ?</vt:lpstr>
      <vt:lpstr>Lisez ces phrases en silence. Après, on va écouter une lecture audio. </vt:lpstr>
      <vt:lpstr>Lecture de l’audio. </vt:lpstr>
      <vt:lpstr>Qui veut lire à haute voix ?</vt:lpstr>
      <vt:lpstr>La leçon d’aujourd’hui est terminée.  À bientôt.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Jalila</dc:creator>
  <cp:lastModifiedBy>KHALID.RAMNI</cp:lastModifiedBy>
  <cp:revision>22</cp:revision>
  <cp:lastPrinted>2025-08-13T10:11:39Z</cp:lastPrinted>
  <dcterms:created xsi:type="dcterms:W3CDTF">2025-08-01T12:31:49Z</dcterms:created>
  <dcterms:modified xsi:type="dcterms:W3CDTF">2026-05-24T18:34:01Z</dcterms:modified>
</cp:coreProperties>
</file>