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</p:sldMasterIdLst>
  <p:notesMasterIdLst>
    <p:notesMasterId r:id="rId89"/>
  </p:notesMasterIdLst>
  <p:sldIdLst>
    <p:sldId id="257" r:id="rId13"/>
    <p:sldId id="1029" r:id="rId14"/>
    <p:sldId id="705" r:id="rId15"/>
    <p:sldId id="1030" r:id="rId16"/>
    <p:sldId id="798" r:id="rId17"/>
    <p:sldId id="1098" r:id="rId18"/>
    <p:sldId id="1041" r:id="rId19"/>
    <p:sldId id="1040" r:id="rId20"/>
    <p:sldId id="1297" r:id="rId21"/>
    <p:sldId id="1298" r:id="rId22"/>
    <p:sldId id="1309" r:id="rId23"/>
    <p:sldId id="1308" r:id="rId24"/>
    <p:sldId id="1092" r:id="rId25"/>
    <p:sldId id="1310" r:id="rId26"/>
    <p:sldId id="1311" r:id="rId27"/>
    <p:sldId id="1312" r:id="rId28"/>
    <p:sldId id="1313" r:id="rId29"/>
    <p:sldId id="1149" r:id="rId30"/>
    <p:sldId id="1314" r:id="rId31"/>
    <p:sldId id="1315" r:id="rId32"/>
    <p:sldId id="1316" r:id="rId33"/>
    <p:sldId id="1317" r:id="rId34"/>
    <p:sldId id="1095" r:id="rId35"/>
    <p:sldId id="1126" r:id="rId36"/>
    <p:sldId id="1102" r:id="rId37"/>
    <p:sldId id="1101" r:id="rId38"/>
    <p:sldId id="1127" r:id="rId39"/>
    <p:sldId id="1128" r:id="rId40"/>
    <p:sldId id="1129" r:id="rId41"/>
    <p:sldId id="1130" r:id="rId42"/>
    <p:sldId id="779" r:id="rId43"/>
    <p:sldId id="1085" r:id="rId44"/>
    <p:sldId id="1138" r:id="rId45"/>
    <p:sldId id="1113" r:id="rId46"/>
    <p:sldId id="1191" r:id="rId47"/>
    <p:sldId id="1035" r:id="rId48"/>
    <p:sldId id="1177" r:id="rId49"/>
    <p:sldId id="1231" r:id="rId50"/>
    <p:sldId id="1232" r:id="rId51"/>
    <p:sldId id="1252" r:id="rId52"/>
    <p:sldId id="1236" r:id="rId53"/>
    <p:sldId id="1277" r:id="rId54"/>
    <p:sldId id="1278" r:id="rId55"/>
    <p:sldId id="1280" r:id="rId56"/>
    <p:sldId id="1301" r:id="rId57"/>
    <p:sldId id="1302" r:id="rId58"/>
    <p:sldId id="1303" r:id="rId59"/>
    <p:sldId id="1319" r:id="rId60"/>
    <p:sldId id="1321" r:id="rId61"/>
    <p:sldId id="1103" r:id="rId62"/>
    <p:sldId id="1105" r:id="rId63"/>
    <p:sldId id="1249" r:id="rId64"/>
    <p:sldId id="1251" r:id="rId65"/>
    <p:sldId id="664" r:id="rId66"/>
    <p:sldId id="1322" r:id="rId67"/>
    <p:sldId id="1250" r:id="rId68"/>
    <p:sldId id="1329" r:id="rId69"/>
    <p:sldId id="1037" r:id="rId70"/>
    <p:sldId id="1052" r:id="rId71"/>
    <p:sldId id="1225" r:id="rId72"/>
    <p:sldId id="1226" r:id="rId73"/>
    <p:sldId id="1270" r:id="rId74"/>
    <p:sldId id="1271" r:id="rId75"/>
    <p:sldId id="1272" r:id="rId76"/>
    <p:sldId id="1273" r:id="rId77"/>
    <p:sldId id="1305" r:id="rId78"/>
    <p:sldId id="1306" r:id="rId79"/>
    <p:sldId id="1324" r:id="rId80"/>
    <p:sldId id="1323" r:id="rId81"/>
    <p:sldId id="1325" r:id="rId82"/>
    <p:sldId id="1326" r:id="rId83"/>
    <p:sldId id="1327" r:id="rId84"/>
    <p:sldId id="1328" r:id="rId85"/>
    <p:sldId id="1056" r:id="rId86"/>
    <p:sldId id="1057" r:id="rId87"/>
    <p:sldId id="689" r:id="rId88"/>
  </p:sldIdLst>
  <p:sldSz cx="9144000" cy="6858000" type="screen4x3"/>
  <p:notesSz cx="6735763" cy="9866313"/>
  <p:embeddedFontLst>
    <p:embeddedFont>
      <p:font typeface="Dosis" pitchFamily="2" charset="0"/>
      <p:regular r:id="rId90"/>
      <p:bold r:id="rId91"/>
    </p:embeddedFont>
    <p:embeddedFont>
      <p:font typeface="Dosis ExtraBold" pitchFamily="2" charset="0"/>
      <p:bold r:id="rId92"/>
    </p:embeddedFont>
    <p:embeddedFont>
      <p:font typeface="Dosis Medium" pitchFamily="2" charset="0"/>
      <p:regular r:id="rId93"/>
    </p:embeddedFont>
    <p:embeddedFont>
      <p:font typeface="Dosis SemiBold" pitchFamily="2" charset="0"/>
      <p:bold r:id="rId94"/>
    </p:embeddedFont>
    <p:embeddedFont>
      <p:font typeface="Mistral" panose="03090702030407020403" pitchFamily="66" charset="0"/>
      <p:regular r:id="rId9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565F88"/>
    <a:srgbClr val="2AB6D7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C6F34C-B1C1-4FA3-8963-D1E78BEFDCC7}" v="25" dt="2026-05-17T19:39:45.3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8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21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slide" Target="slides/slide72.xml"/><Relationship Id="rId89" Type="http://schemas.openxmlformats.org/officeDocument/2006/relationships/notesMaster" Target="notesMasters/notesMaster1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102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100" Type="http://schemas.microsoft.com/office/2016/11/relationships/changesInfo" Target="changesInfos/changesInfo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font" Target="fonts/font4.fntdata"/><Relationship Id="rId9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91" Type="http://schemas.openxmlformats.org/officeDocument/2006/relationships/font" Target="fonts/font2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font" Target="fonts/font5.fntdata"/><Relationship Id="rId99" Type="http://schemas.openxmlformats.org/officeDocument/2006/relationships/tableStyles" Target="tableStyles.xml"/><Relationship Id="rId10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5-17T19:42:43.202" v="9960" actId="1076"/>
      <pc:docMkLst>
        <pc:docMk/>
      </pc:docMkLst>
      <pc:sldChg chg="addSp delSp modSp mod">
        <pc:chgData name="Jalila El Baraka" userId="ea93c961-285f-4edc-9e51-dff84fc1dbdc" providerId="ADAL" clId="{57C2819A-E835-47AA-9356-3BB7B51E441F}" dt="2026-05-13T19:01:53.406" v="7742" actId="14100"/>
        <pc:sldMkLst>
          <pc:docMk/>
          <pc:sldMk cId="56895326" sldId="257"/>
        </pc:sldMkLst>
        <pc:spChg chg="add">
          <ac:chgData name="Jalila El Baraka" userId="ea93c961-285f-4edc-9e51-dff84fc1dbdc" providerId="ADAL" clId="{57C2819A-E835-47AA-9356-3BB7B51E441F}" dt="2026-05-04T18:17:05.013" v="6692" actId="26606"/>
          <ac:spMkLst>
            <pc:docMk/>
            <pc:sldMk cId="56895326" sldId="257"/>
            <ac:spMk id="50" creationId="{42A4FC2C-047E-45A5-965D-8E1E3BF09BC6}"/>
          </ac:spMkLst>
        </pc:spChg>
        <pc:picChg chg="add mod">
          <ac:chgData name="Jalila El Baraka" userId="ea93c961-285f-4edc-9e51-dff84fc1dbdc" providerId="ADAL" clId="{57C2819A-E835-47AA-9356-3BB7B51E441F}" dt="2026-05-13T19:01:53.406" v="7742" actId="14100"/>
          <ac:picMkLst>
            <pc:docMk/>
            <pc:sldMk cId="56895326" sldId="257"/>
            <ac:picMk id="3" creationId="{D96B80B3-7CF8-B099-F61F-7E23294D47C5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17T19:15:58.368" v="9062" actId="1076"/>
        <pc:sldMkLst>
          <pc:docMk/>
          <pc:sldMk cId="1592657405" sldId="664"/>
        </pc:sldMkLst>
        <pc:spChg chg="mod">
          <ac:chgData name="Jalila El Baraka" userId="ea93c961-285f-4edc-9e51-dff84fc1dbdc" providerId="ADAL" clId="{57C2819A-E835-47AA-9356-3BB7B51E441F}" dt="2026-05-17T19:12:20.793" v="9060" actId="20577"/>
          <ac:spMkLst>
            <pc:docMk/>
            <pc:sldMk cId="1592657405" sldId="664"/>
            <ac:spMk id="9" creationId="{F365684D-9D6C-5C0D-BEB1-45C905BC0174}"/>
          </ac:spMkLst>
        </pc:spChg>
        <pc:picChg chg="add mod">
          <ac:chgData name="Jalila El Baraka" userId="ea93c961-285f-4edc-9e51-dff84fc1dbdc" providerId="ADAL" clId="{57C2819A-E835-47AA-9356-3BB7B51E441F}" dt="2026-05-17T19:15:58.368" v="9062" actId="1076"/>
          <ac:picMkLst>
            <pc:docMk/>
            <pc:sldMk cId="1592657405" sldId="664"/>
            <ac:picMk id="3" creationId="{16E8DCE2-55B3-101C-179F-0D52D3BC4361}"/>
          </ac:picMkLst>
        </pc:picChg>
      </pc:sldChg>
      <pc:sldChg chg="addSp delSp modSp add del mod">
        <pc:chgData name="Jalila El Baraka" userId="ea93c961-285f-4edc-9e51-dff84fc1dbdc" providerId="ADAL" clId="{57C2819A-E835-47AA-9356-3BB7B51E441F}" dt="2026-05-13T19:11:15.414" v="7751" actId="2696"/>
        <pc:sldMkLst>
          <pc:docMk/>
          <pc:sldMk cId="3959299762" sldId="940"/>
        </pc:sldMkLst>
      </pc:sldChg>
      <pc:sldChg chg="addSp delSp modSp mod">
        <pc:chgData name="Jalila El Baraka" userId="ea93c961-285f-4edc-9e51-dff84fc1dbdc" providerId="ADAL" clId="{57C2819A-E835-47AA-9356-3BB7B51E441F}" dt="2026-05-13T19:08:23.401" v="7744"/>
        <pc:sldMkLst>
          <pc:docMk/>
          <pc:sldMk cId="1677520056" sldId="1030"/>
        </pc:sldMkLst>
        <pc:picChg chg="add mod">
          <ac:chgData name="Jalila El Baraka" userId="ea93c961-285f-4edc-9e51-dff84fc1dbdc" providerId="ADAL" clId="{57C2819A-E835-47AA-9356-3BB7B51E441F}" dt="2026-05-13T19:08:23.401" v="7744"/>
          <ac:picMkLst>
            <pc:docMk/>
            <pc:sldMk cId="1677520056" sldId="1030"/>
            <ac:picMk id="2" creationId="{7CF9DA55-72A3-415B-00B6-1322A3CA1FB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7T19:27:34.319" v="9341" actId="11530"/>
        <pc:sldMkLst>
          <pc:docMk/>
          <pc:sldMk cId="2581047650" sldId="1037"/>
        </pc:sldMkLst>
        <pc:spChg chg="mod">
          <ac:chgData name="Jalila El Baraka" userId="ea93c961-285f-4edc-9e51-dff84fc1dbdc" providerId="ADAL" clId="{57C2819A-E835-47AA-9356-3BB7B51E441F}" dt="2026-05-17T19:17:28.306" v="9106" actId="20577"/>
          <ac:spMkLst>
            <pc:docMk/>
            <pc:sldMk cId="2581047650" sldId="1037"/>
            <ac:spMk id="7" creationId="{9996066A-6591-E373-A250-3457E8F637BD}"/>
          </ac:spMkLst>
        </pc:spChg>
        <pc:picChg chg="add del mod">
          <ac:chgData name="Jalila El Baraka" userId="ea93c961-285f-4edc-9e51-dff84fc1dbdc" providerId="ADAL" clId="{57C2819A-E835-47AA-9356-3BB7B51E441F}" dt="2026-05-17T19:27:24.600" v="9338" actId="478"/>
          <ac:picMkLst>
            <pc:docMk/>
            <pc:sldMk cId="2581047650" sldId="1037"/>
            <ac:picMk id="3" creationId="{2C60DE5A-8906-ACD1-1547-F0DB224C870F}"/>
          </ac:picMkLst>
        </pc:picChg>
        <pc:picChg chg="add del mod">
          <ac:chgData name="Jalila El Baraka" userId="ea93c961-285f-4edc-9e51-dff84fc1dbdc" providerId="ADAL" clId="{57C2819A-E835-47AA-9356-3BB7B51E441F}" dt="2026-05-17T19:17:08.252" v="9069" actId="478"/>
          <ac:picMkLst>
            <pc:docMk/>
            <pc:sldMk cId="2581047650" sldId="1037"/>
            <ac:picMk id="5" creationId="{770691E0-A86F-754E-1BA3-66BAA61879FA}"/>
          </ac:picMkLst>
        </pc:picChg>
        <pc:picChg chg="add mod">
          <ac:chgData name="Jalila El Baraka" userId="ea93c961-285f-4edc-9e51-dff84fc1dbdc" providerId="ADAL" clId="{57C2819A-E835-47AA-9356-3BB7B51E441F}" dt="2026-05-17T19:27:34.319" v="9341" actId="11530"/>
          <ac:picMkLst>
            <pc:docMk/>
            <pc:sldMk cId="2581047650" sldId="1037"/>
            <ac:picMk id="6" creationId="{6D31307A-E929-8A74-4C27-65A681EAA07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9T19:11:58.157" v="7260"/>
        <pc:sldMkLst>
          <pc:docMk/>
          <pc:sldMk cId="2719844062" sldId="1050"/>
        </pc:sldMkLst>
      </pc:sldChg>
      <pc:sldChg chg="addSp delSp modSp mod">
        <pc:chgData name="Jalila El Baraka" userId="ea93c961-285f-4edc-9e51-dff84fc1dbdc" providerId="ADAL" clId="{57C2819A-E835-47AA-9356-3BB7B51E441F}" dt="2026-05-17T19:27:52.915" v="9347" actId="1076"/>
        <pc:sldMkLst>
          <pc:docMk/>
          <pc:sldMk cId="1283958556" sldId="1052"/>
        </pc:sldMkLst>
        <pc:spChg chg="mod">
          <ac:chgData name="Jalila El Baraka" userId="ea93c961-285f-4edc-9e51-dff84fc1dbdc" providerId="ADAL" clId="{57C2819A-E835-47AA-9356-3BB7B51E441F}" dt="2026-05-17T19:19:06.085" v="9139" actId="20577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Jalila El Baraka" userId="ea93c961-285f-4edc-9e51-dff84fc1dbdc" providerId="ADAL" clId="{57C2819A-E835-47AA-9356-3BB7B51E441F}" dt="2026-05-17T19:19:13.030" v="9140"/>
          <ac:spMkLst>
            <pc:docMk/>
            <pc:sldMk cId="1283958556" sldId="1052"/>
            <ac:spMk id="7" creationId="{7D7A6C91-85DB-C8BC-C042-3C5CB20AC5B0}"/>
          </ac:spMkLst>
        </pc:spChg>
        <pc:picChg chg="add del mod">
          <ac:chgData name="Jalila El Baraka" userId="ea93c961-285f-4edc-9e51-dff84fc1dbdc" providerId="ADAL" clId="{57C2819A-E835-47AA-9356-3BB7B51E441F}" dt="2026-05-17T19:18:48.145" v="9114" actId="478"/>
          <ac:picMkLst>
            <pc:docMk/>
            <pc:sldMk cId="1283958556" sldId="1052"/>
            <ac:picMk id="3" creationId="{89A9D61A-24F1-FCAC-0A43-4C8665050608}"/>
          </ac:picMkLst>
        </pc:picChg>
        <pc:picChg chg="add del mod">
          <ac:chgData name="Jalila El Baraka" userId="ea93c961-285f-4edc-9e51-dff84fc1dbdc" providerId="ADAL" clId="{57C2819A-E835-47AA-9356-3BB7B51E441F}" dt="2026-05-17T19:27:39.881" v="9342" actId="478"/>
          <ac:picMkLst>
            <pc:docMk/>
            <pc:sldMk cId="1283958556" sldId="1052"/>
            <ac:picMk id="8" creationId="{B13AC5A1-9E0E-CB84-82E7-9D8D1E79416E}"/>
          </ac:picMkLst>
        </pc:picChg>
        <pc:picChg chg="add mod">
          <ac:chgData name="Jalila El Baraka" userId="ea93c961-285f-4edc-9e51-dff84fc1dbdc" providerId="ADAL" clId="{57C2819A-E835-47AA-9356-3BB7B51E441F}" dt="2026-05-17T19:27:52.915" v="9347" actId="1076"/>
          <ac:picMkLst>
            <pc:docMk/>
            <pc:sldMk cId="1283958556" sldId="1052"/>
            <ac:picMk id="9" creationId="{A11BB710-61F3-86D3-604E-BA7DD3511EA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7T19:41:22.734" v="9959" actId="20577"/>
        <pc:sldMkLst>
          <pc:docMk/>
          <pc:sldMk cId="165185905" sldId="1056"/>
        </pc:sldMkLst>
        <pc:spChg chg="mod">
          <ac:chgData name="Jalila El Baraka" userId="ea93c961-285f-4edc-9e51-dff84fc1dbdc" providerId="ADAL" clId="{57C2819A-E835-47AA-9356-3BB7B51E441F}" dt="2026-05-17T19:41:22.734" v="9959" actId="20577"/>
          <ac:spMkLst>
            <pc:docMk/>
            <pc:sldMk cId="165185905" sldId="1056"/>
            <ac:spMk id="9" creationId="{82D1671D-9CD1-1589-2B54-03E06E9EAED1}"/>
          </ac:spMkLst>
        </pc:spChg>
        <pc:picChg chg="add mod">
          <ac:chgData name="Jalila El Baraka" userId="ea93c961-285f-4edc-9e51-dff84fc1dbdc" providerId="ADAL" clId="{57C2819A-E835-47AA-9356-3BB7B51E441F}" dt="2026-05-09T19:34:43.476" v="7684" actId="1076"/>
          <ac:picMkLst>
            <pc:docMk/>
            <pc:sldMk cId="165185905" sldId="1056"/>
            <ac:picMk id="4" creationId="{97F4102C-6A7C-DF09-A64D-66BF19ABD615}"/>
          </ac:picMkLst>
        </pc:picChg>
      </pc:sldChg>
      <pc:sldChg chg="modSp mod">
        <pc:chgData name="Jalila El Baraka" userId="ea93c961-285f-4edc-9e51-dff84fc1dbdc" providerId="ADAL" clId="{57C2819A-E835-47AA-9356-3BB7B51E441F}" dt="2026-05-09T19:35:35.736" v="7734" actId="20577"/>
        <pc:sldMkLst>
          <pc:docMk/>
          <pc:sldMk cId="1108896941" sldId="1057"/>
        </pc:sldMkLst>
        <pc:spChg chg="mod">
          <ac:chgData name="Jalila El Baraka" userId="ea93c961-285f-4edc-9e51-dff84fc1dbdc" providerId="ADAL" clId="{57C2819A-E835-47AA-9356-3BB7B51E441F}" dt="2026-05-09T19:35:35.736" v="7734" actId="20577"/>
          <ac:spMkLst>
            <pc:docMk/>
            <pc:sldMk cId="1108896941" sldId="1057"/>
            <ac:spMk id="7" creationId="{91C7BE2F-FA70-F13C-C22C-CE2804FDF5FA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19:28:31.209" v="8205" actId="20577"/>
        <pc:sldMkLst>
          <pc:docMk/>
          <pc:sldMk cId="3885549888" sldId="1063"/>
        </pc:sldMkLst>
        <pc:spChg chg="mod">
          <ac:chgData name="Jalila El Baraka" userId="ea93c961-285f-4edc-9e51-dff84fc1dbdc" providerId="ADAL" clId="{57C2819A-E835-47AA-9356-3BB7B51E441F}" dt="2026-05-13T19:28:31.209" v="8205" actId="20577"/>
          <ac:spMkLst>
            <pc:docMk/>
            <pc:sldMk cId="3885549888" sldId="1063"/>
            <ac:spMk id="2" creationId="{F0524304-4050-05AE-B3C1-B7B0AC7DA8B2}"/>
          </ac:spMkLst>
        </pc:spChg>
        <pc:picChg chg="add mod">
          <ac:chgData name="Jalila El Baraka" userId="ea93c961-285f-4edc-9e51-dff84fc1dbdc" providerId="ADAL" clId="{57C2819A-E835-47AA-9356-3BB7B51E441F}" dt="2026-05-13T19:28:28.005" v="8199" actId="1076"/>
          <ac:picMkLst>
            <pc:docMk/>
            <pc:sldMk cId="3885549888" sldId="1063"/>
            <ac:picMk id="3" creationId="{534B8A1D-B934-E604-E4A1-8C3638332A7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3T19:28:55.030" v="8247" actId="20577"/>
        <pc:sldMkLst>
          <pc:docMk/>
          <pc:sldMk cId="2755180706" sldId="1065"/>
        </pc:sldMkLst>
        <pc:spChg chg="mod">
          <ac:chgData name="Jalila El Baraka" userId="ea93c961-285f-4edc-9e51-dff84fc1dbdc" providerId="ADAL" clId="{57C2819A-E835-47AA-9356-3BB7B51E441F}" dt="2026-05-13T19:28:55.030" v="8247" actId="20577"/>
          <ac:spMkLst>
            <pc:docMk/>
            <pc:sldMk cId="2755180706" sldId="1065"/>
            <ac:spMk id="6" creationId="{D9212C67-1162-08C0-3DC6-BA615D54B70C}"/>
          </ac:spMkLst>
        </pc:spChg>
        <pc:picChg chg="add mod">
          <ac:chgData name="Jalila El Baraka" userId="ea93c961-285f-4edc-9e51-dff84fc1dbdc" providerId="ADAL" clId="{57C2819A-E835-47AA-9356-3BB7B51E441F}" dt="2026-05-13T19:28:39.244" v="8207"/>
          <ac:picMkLst>
            <pc:docMk/>
            <pc:sldMk cId="2755180706" sldId="1065"/>
            <ac:picMk id="3" creationId="{3D542029-A7C8-45BA-3963-936D7DCBA355}"/>
          </ac:picMkLst>
        </pc:picChg>
      </pc:sldChg>
      <pc:sldChg chg="modSp mod">
        <pc:chgData name="Jalila El Baraka" userId="ea93c961-285f-4edc-9e51-dff84fc1dbdc" providerId="ADAL" clId="{57C2819A-E835-47AA-9356-3BB7B51E441F}" dt="2026-05-13T19:31:56.136" v="8364" actId="108"/>
        <pc:sldMkLst>
          <pc:docMk/>
          <pc:sldMk cId="1007268527" sldId="1085"/>
        </pc:sldMkLst>
        <pc:spChg chg="mod">
          <ac:chgData name="Jalila El Baraka" userId="ea93c961-285f-4edc-9e51-dff84fc1dbdc" providerId="ADAL" clId="{57C2819A-E835-47AA-9356-3BB7B51E441F}" dt="2026-05-13T19:31:38.311" v="8330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57C2819A-E835-47AA-9356-3BB7B51E441F}" dt="2026-05-13T19:31:56.136" v="8364" actId="108"/>
          <ac:spMkLst>
            <pc:docMk/>
            <pc:sldMk cId="1007268527" sldId="1085"/>
            <ac:spMk id="13" creationId="{8A2DB821-0776-6151-0F29-F0C48008106F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09T19:09:15.109" v="7080" actId="14100"/>
        <pc:sldMkLst>
          <pc:docMk/>
          <pc:sldMk cId="1830111078" sldId="1090"/>
        </pc:sldMkLst>
      </pc:sldChg>
      <pc:sldChg chg="modSp mod">
        <pc:chgData name="Jalila El Baraka" userId="ea93c961-285f-4edc-9e51-dff84fc1dbdc" providerId="ADAL" clId="{57C2819A-E835-47AA-9356-3BB7B51E441F}" dt="2026-05-13T19:25:02.033" v="7964" actId="20577"/>
        <pc:sldMkLst>
          <pc:docMk/>
          <pc:sldMk cId="1884112402" sldId="1095"/>
        </pc:sldMkLst>
        <pc:spChg chg="mod">
          <ac:chgData name="Jalila El Baraka" userId="ea93c961-285f-4edc-9e51-dff84fc1dbdc" providerId="ADAL" clId="{57C2819A-E835-47AA-9356-3BB7B51E441F}" dt="2026-05-13T19:25:02.033" v="7964" actId="20577"/>
          <ac:spMkLst>
            <pc:docMk/>
            <pc:sldMk cId="1884112402" sldId="1095"/>
            <ac:spMk id="16" creationId="{308190A8-9C33-8347-6E2E-E7BFC119F023}"/>
          </ac:spMkLst>
        </pc:spChg>
      </pc:sldChg>
      <pc:sldChg chg="modSp mod">
        <pc:chgData name="Jalila El Baraka" userId="ea93c961-285f-4edc-9e51-dff84fc1dbdc" providerId="ADAL" clId="{57C2819A-E835-47AA-9356-3BB7B51E441F}" dt="2026-05-09T19:04:21.237" v="6944" actId="20577"/>
        <pc:sldMkLst>
          <pc:docMk/>
          <pc:sldMk cId="323507763" sldId="1098"/>
        </pc:sldMkLst>
        <pc:spChg chg="mod">
          <ac:chgData name="Jalila El Baraka" userId="ea93c961-285f-4edc-9e51-dff84fc1dbdc" providerId="ADAL" clId="{57C2819A-E835-47AA-9356-3BB7B51E441F}" dt="2026-05-09T19:04:21.237" v="6944" actId="20577"/>
          <ac:spMkLst>
            <pc:docMk/>
            <pc:sldMk cId="323507763" sldId="1098"/>
            <ac:spMk id="3" creationId="{82312729-2D44-6B04-DDB7-8AA17384CDFB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19:42:43.202" v="9960" actId="1076"/>
        <pc:sldMkLst>
          <pc:docMk/>
          <pc:sldMk cId="3750647072" sldId="1101"/>
        </pc:sldMkLst>
        <pc:spChg chg="mod">
          <ac:chgData name="Jalila El Baraka" userId="ea93c961-285f-4edc-9e51-dff84fc1dbdc" providerId="ADAL" clId="{57C2819A-E835-47AA-9356-3BB7B51E441F}" dt="2026-05-13T19:26:24.859" v="8082" actId="20577"/>
          <ac:spMkLst>
            <pc:docMk/>
            <pc:sldMk cId="3750647072" sldId="1101"/>
            <ac:spMk id="4" creationId="{56D6602D-2371-AA79-8738-13B10F0453E8}"/>
          </ac:spMkLst>
        </pc:spChg>
        <pc:spChg chg="add mod">
          <ac:chgData name="Jalila El Baraka" userId="ea93c961-285f-4edc-9e51-dff84fc1dbdc" providerId="ADAL" clId="{57C2819A-E835-47AA-9356-3BB7B51E441F}" dt="2026-05-17T19:42:43.202" v="9960" actId="1076"/>
          <ac:spMkLst>
            <pc:docMk/>
            <pc:sldMk cId="3750647072" sldId="1101"/>
            <ac:spMk id="8" creationId="{51332FBF-4F12-29DF-88BE-0ACD78583938}"/>
          </ac:spMkLst>
        </pc:spChg>
        <pc:spChg chg="mod">
          <ac:chgData name="Jalila El Baraka" userId="ea93c961-285f-4edc-9e51-dff84fc1dbdc" providerId="ADAL" clId="{57C2819A-E835-47AA-9356-3BB7B51E441F}" dt="2026-05-13T19:25:51.852" v="8039" actId="20577"/>
          <ac:spMkLst>
            <pc:docMk/>
            <pc:sldMk cId="3750647072" sldId="1101"/>
            <ac:spMk id="10" creationId="{4752B527-5647-F2F9-EB77-76C775C661F7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19:25:36.829" v="8016" actId="20577"/>
        <pc:sldMkLst>
          <pc:docMk/>
          <pc:sldMk cId="989522169" sldId="1102"/>
        </pc:sldMkLst>
        <pc:spChg chg="add mod">
          <ac:chgData name="Jalila El Baraka" userId="ea93c961-285f-4edc-9e51-dff84fc1dbdc" providerId="ADAL" clId="{57C2819A-E835-47AA-9356-3BB7B51E441F}" dt="2026-05-13T19:25:36.829" v="8016" actId="20577"/>
          <ac:spMkLst>
            <pc:docMk/>
            <pc:sldMk cId="989522169" sldId="1102"/>
            <ac:spMk id="7" creationId="{6ED01859-177A-A19E-2B40-E647C39C1D94}"/>
          </ac:spMkLst>
        </pc:spChg>
        <pc:spChg chg="mod">
          <ac:chgData name="Jalila El Baraka" userId="ea93c961-285f-4edc-9e51-dff84fc1dbdc" providerId="ADAL" clId="{57C2819A-E835-47AA-9356-3BB7B51E441F}" dt="2026-05-13T19:25:23.125" v="7995" actId="20577"/>
          <ac:spMkLst>
            <pc:docMk/>
            <pc:sldMk cId="989522169" sldId="1102"/>
            <ac:spMk id="10" creationId="{DAF6F7BE-3B59-66B8-4229-41321504A99E}"/>
          </ac:spMkLst>
        </pc:spChg>
      </pc:sldChg>
      <pc:sldChg chg="modSp mod">
        <pc:chgData name="Jalila El Baraka" userId="ea93c961-285f-4edc-9e51-dff84fc1dbdc" providerId="ADAL" clId="{57C2819A-E835-47AA-9356-3BB7B51E441F}" dt="2026-05-09T19:02:23.112" v="6896" actId="20577"/>
        <pc:sldMkLst>
          <pc:docMk/>
          <pc:sldMk cId="4133189049" sldId="1103"/>
        </pc:sldMkLst>
        <pc:spChg chg="mod">
          <ac:chgData name="Jalila El Baraka" userId="ea93c961-285f-4edc-9e51-dff84fc1dbdc" providerId="ADAL" clId="{57C2819A-E835-47AA-9356-3BB7B51E441F}" dt="2026-05-09T19:02:23.112" v="6896" actId="20577"/>
          <ac:spMkLst>
            <pc:docMk/>
            <pc:sldMk cId="4133189049" sldId="1103"/>
            <ac:spMk id="3" creationId="{877D935B-2B72-44E8-B720-D30DB2705283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20:08:02.928" v="8967" actId="20577"/>
        <pc:sldMkLst>
          <pc:docMk/>
          <pc:sldMk cId="1804390391" sldId="1105"/>
        </pc:sldMkLst>
        <pc:spChg chg="mod">
          <ac:chgData name="Jalila El Baraka" userId="ea93c961-285f-4edc-9e51-dff84fc1dbdc" providerId="ADAL" clId="{57C2819A-E835-47AA-9356-3BB7B51E441F}" dt="2026-05-13T20:08:02.928" v="8967" actId="20577"/>
          <ac:spMkLst>
            <pc:docMk/>
            <pc:sldMk cId="1804390391" sldId="1105"/>
            <ac:spMk id="9" creationId="{ED5C58F0-7F90-8215-2DCC-5114FE1296C5}"/>
          </ac:spMkLst>
        </pc:spChg>
        <pc:picChg chg="add mod">
          <ac:chgData name="Jalila El Baraka" userId="ea93c961-285f-4edc-9e51-dff84fc1dbdc" providerId="ADAL" clId="{57C2819A-E835-47AA-9356-3BB7B51E441F}" dt="2026-05-09T19:06:51.708" v="6996" actId="1076"/>
          <ac:picMkLst>
            <pc:docMk/>
            <pc:sldMk cId="1804390391" sldId="1105"/>
            <ac:picMk id="4" creationId="{F7BBEE87-E5D0-525C-2C5E-BB5E4955961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3T19:30:06.998" v="8284" actId="1076"/>
        <pc:sldMkLst>
          <pc:docMk/>
          <pc:sldMk cId="2477685694" sldId="1107"/>
        </pc:sldMkLst>
        <pc:spChg chg="mod">
          <ac:chgData name="Jalila El Baraka" userId="ea93c961-285f-4edc-9e51-dff84fc1dbdc" providerId="ADAL" clId="{57C2819A-E835-47AA-9356-3BB7B51E441F}" dt="2026-05-13T19:29:37.190" v="8275"/>
          <ac:spMkLst>
            <pc:docMk/>
            <pc:sldMk cId="2477685694" sldId="1107"/>
            <ac:spMk id="2" creationId="{A5138600-B7B7-4115-79B2-0838ADC0F767}"/>
          </ac:spMkLst>
        </pc:spChg>
        <pc:spChg chg="mod">
          <ac:chgData name="Jalila El Baraka" userId="ea93c961-285f-4edc-9e51-dff84fc1dbdc" providerId="ADAL" clId="{57C2819A-E835-47AA-9356-3BB7B51E441F}" dt="2026-05-13T19:29:16.542" v="8251" actId="20577"/>
          <ac:spMkLst>
            <pc:docMk/>
            <pc:sldMk cId="2477685694" sldId="1107"/>
            <ac:spMk id="7" creationId="{57266C4F-78F6-4C5D-60FE-0A513530BD60}"/>
          </ac:spMkLst>
        </pc:spChg>
        <pc:picChg chg="add mod">
          <ac:chgData name="Jalila El Baraka" userId="ea93c961-285f-4edc-9e51-dff84fc1dbdc" providerId="ADAL" clId="{57C2819A-E835-47AA-9356-3BB7B51E441F}" dt="2026-05-13T19:29:54.717" v="8280" actId="1076"/>
          <ac:picMkLst>
            <pc:docMk/>
            <pc:sldMk cId="2477685694" sldId="1107"/>
            <ac:picMk id="3" creationId="{A23B459A-E07F-4F55-DACD-0E0AF20522B0}"/>
          </ac:picMkLst>
        </pc:picChg>
        <pc:picChg chg="add mod">
          <ac:chgData name="Jalila El Baraka" userId="ea93c961-285f-4edc-9e51-dff84fc1dbdc" providerId="ADAL" clId="{57C2819A-E835-47AA-9356-3BB7B51E441F}" dt="2026-05-13T19:30:06.998" v="8284" actId="1076"/>
          <ac:picMkLst>
            <pc:docMk/>
            <pc:sldMk cId="2477685694" sldId="1107"/>
            <ac:picMk id="5" creationId="{1D73322A-FD4A-50B0-5115-EA3E921936D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3T19:31:17.662" v="8306" actId="14100"/>
        <pc:sldMkLst>
          <pc:docMk/>
          <pc:sldMk cId="574874629" sldId="1109"/>
        </pc:sldMkLst>
        <pc:spChg chg="add mod">
          <ac:chgData name="Jalila El Baraka" userId="ea93c961-285f-4edc-9e51-dff84fc1dbdc" providerId="ADAL" clId="{57C2819A-E835-47AA-9356-3BB7B51E441F}" dt="2026-05-13T19:31:10.202" v="8304" actId="255"/>
          <ac:spMkLst>
            <pc:docMk/>
            <pc:sldMk cId="574874629" sldId="1109"/>
            <ac:spMk id="2" creationId="{5C5FAB5E-89C1-A8DA-B3B9-CF67BD86445F}"/>
          </ac:spMkLst>
        </pc:spChg>
        <pc:picChg chg="add mod">
          <ac:chgData name="Jalila El Baraka" userId="ea93c961-285f-4edc-9e51-dff84fc1dbdc" providerId="ADAL" clId="{57C2819A-E835-47AA-9356-3BB7B51E441F}" dt="2026-05-13T19:30:25.702" v="8288"/>
          <ac:picMkLst>
            <pc:docMk/>
            <pc:sldMk cId="574874629" sldId="1109"/>
            <ac:picMk id="5" creationId="{4CB41D5D-2B30-5066-DB02-3ED0DDCA7289}"/>
          </ac:picMkLst>
        </pc:picChg>
        <pc:picChg chg="add mod">
          <ac:chgData name="Jalila El Baraka" userId="ea93c961-285f-4edc-9e51-dff84fc1dbdc" providerId="ADAL" clId="{57C2819A-E835-47AA-9356-3BB7B51E441F}" dt="2026-05-13T19:31:17.662" v="8306" actId="14100"/>
          <ac:picMkLst>
            <pc:docMk/>
            <pc:sldMk cId="574874629" sldId="1109"/>
            <ac:picMk id="7" creationId="{52915E4D-5B09-3ADA-76AA-7711A533607F}"/>
          </ac:picMkLst>
        </pc:picChg>
      </pc:sldChg>
      <pc:sldChg chg="addSp modSp mod">
        <pc:chgData name="Jalila El Baraka" userId="ea93c961-285f-4edc-9e51-dff84fc1dbdc" providerId="ADAL" clId="{57C2819A-E835-47AA-9356-3BB7B51E441F}" dt="2026-05-13T19:57:36.963" v="8554" actId="1076"/>
        <pc:sldMkLst>
          <pc:docMk/>
          <pc:sldMk cId="3533272347" sldId="1112"/>
        </pc:sldMkLst>
        <pc:spChg chg="add mod">
          <ac:chgData name="Jalila El Baraka" userId="ea93c961-285f-4edc-9e51-dff84fc1dbdc" providerId="ADAL" clId="{57C2819A-E835-47AA-9356-3BB7B51E441F}" dt="2026-05-13T19:57:33.262" v="8553" actId="1076"/>
          <ac:spMkLst>
            <pc:docMk/>
            <pc:sldMk cId="3533272347" sldId="1112"/>
            <ac:spMk id="3" creationId="{7C9ECEEF-DBE0-F333-BC22-EF2DB74875C5}"/>
          </ac:spMkLst>
        </pc:spChg>
        <pc:spChg chg="mod">
          <ac:chgData name="Jalila El Baraka" userId="ea93c961-285f-4edc-9e51-dff84fc1dbdc" providerId="ADAL" clId="{57C2819A-E835-47AA-9356-3BB7B51E441F}" dt="2026-05-13T19:57:36.963" v="8554" actId="1076"/>
          <ac:spMkLst>
            <pc:docMk/>
            <pc:sldMk cId="3533272347" sldId="1112"/>
            <ac:spMk id="5" creationId="{266577CD-071B-2B5E-A0C7-1455C37D5BE5}"/>
          </ac:spMkLst>
        </pc:spChg>
      </pc:sldChg>
      <pc:sldChg chg="modSp mod">
        <pc:chgData name="Jalila El Baraka" userId="ea93c961-285f-4edc-9e51-dff84fc1dbdc" providerId="ADAL" clId="{57C2819A-E835-47AA-9356-3BB7B51E441F}" dt="2026-05-17T19:11:38.351" v="9059" actId="20577"/>
        <pc:sldMkLst>
          <pc:docMk/>
          <pc:sldMk cId="3405673476" sldId="1113"/>
        </pc:sldMkLst>
        <pc:spChg chg="mod">
          <ac:chgData name="Jalila El Baraka" userId="ea93c961-285f-4edc-9e51-dff84fc1dbdc" providerId="ADAL" clId="{57C2819A-E835-47AA-9356-3BB7B51E441F}" dt="2026-05-17T19:11:38.351" v="9059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57C2819A-E835-47AA-9356-3BB7B51E441F}" dt="2026-05-13T19:57:58.433" v="8579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19:25:07.261" v="7971" actId="20577"/>
        <pc:sldMkLst>
          <pc:docMk/>
          <pc:sldMk cId="1128191912" sldId="1126"/>
        </pc:sldMkLst>
        <pc:spChg chg="add mod">
          <ac:chgData name="Jalila El Baraka" userId="ea93c961-285f-4edc-9e51-dff84fc1dbdc" providerId="ADAL" clId="{57C2819A-E835-47AA-9356-3BB7B51E441F}" dt="2026-05-13T19:25:07.261" v="7971" actId="20577"/>
          <ac:spMkLst>
            <pc:docMk/>
            <pc:sldMk cId="1128191912" sldId="1126"/>
            <ac:spMk id="4" creationId="{7E153993-D201-4A15-6AB6-844039D4FFCA}"/>
          </ac:spMkLst>
        </pc:spChg>
      </pc:sldChg>
      <pc:sldChg chg="modSp mod">
        <pc:chgData name="Jalila El Baraka" userId="ea93c961-285f-4edc-9e51-dff84fc1dbdc" providerId="ADAL" clId="{57C2819A-E835-47AA-9356-3BB7B51E441F}" dt="2026-05-13T19:26:44.358" v="8130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57C2819A-E835-47AA-9356-3BB7B51E441F}" dt="2026-05-13T19:26:44.358" v="8130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19:26:52.022" v="8132"/>
        <pc:sldMkLst>
          <pc:docMk/>
          <pc:sldMk cId="1506598639" sldId="1128"/>
        </pc:sldMkLst>
        <pc:spChg chg="add mod">
          <ac:chgData name="Jalila El Baraka" userId="ea93c961-285f-4edc-9e51-dff84fc1dbdc" providerId="ADAL" clId="{57C2819A-E835-47AA-9356-3BB7B51E441F}" dt="2026-05-13T19:26:52.022" v="8132"/>
          <ac:spMkLst>
            <pc:docMk/>
            <pc:sldMk cId="1506598639" sldId="1128"/>
            <ac:spMk id="3" creationId="{13E0EA0B-68AF-4ACB-E086-72075DCD8FAF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19:27:21.120" v="8184" actId="1076"/>
        <pc:sldMkLst>
          <pc:docMk/>
          <pc:sldMk cId="2553980169" sldId="1129"/>
        </pc:sldMkLst>
        <pc:spChg chg="mod">
          <ac:chgData name="Jalila El Baraka" userId="ea93c961-285f-4edc-9e51-dff84fc1dbdc" providerId="ADAL" clId="{57C2819A-E835-47AA-9356-3BB7B51E441F}" dt="2026-05-13T19:27:15.473" v="8183" actId="20577"/>
          <ac:spMkLst>
            <pc:docMk/>
            <pc:sldMk cId="2553980169" sldId="1129"/>
            <ac:spMk id="5" creationId="{C690C133-967A-DF59-D2C5-133188B6B4E6}"/>
          </ac:spMkLst>
        </pc:spChg>
        <pc:spChg chg="add mod">
          <ac:chgData name="Jalila El Baraka" userId="ea93c961-285f-4edc-9e51-dff84fc1dbdc" providerId="ADAL" clId="{57C2819A-E835-47AA-9356-3BB7B51E441F}" dt="2026-05-13T19:27:21.120" v="8184" actId="1076"/>
          <ac:spMkLst>
            <pc:docMk/>
            <pc:sldMk cId="2553980169" sldId="1129"/>
            <ac:spMk id="8" creationId="{7192B70A-6A78-F113-3F36-4C67D24065EE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19:11:02.955" v="9051" actId="20577"/>
        <pc:sldMkLst>
          <pc:docMk/>
          <pc:sldMk cId="434921383" sldId="1130"/>
        </pc:sldMkLst>
        <pc:spChg chg="add mod">
          <ac:chgData name="Jalila El Baraka" userId="ea93c961-285f-4edc-9e51-dff84fc1dbdc" providerId="ADAL" clId="{57C2819A-E835-47AA-9356-3BB7B51E441F}" dt="2026-05-13T19:27:32.292" v="8186"/>
          <ac:spMkLst>
            <pc:docMk/>
            <pc:sldMk cId="434921383" sldId="1130"/>
            <ac:spMk id="4" creationId="{50F2F1E5-EF24-9C20-6688-DF9DACA8ABFB}"/>
          </ac:spMkLst>
        </pc:spChg>
        <pc:spChg chg="mod">
          <ac:chgData name="Jalila El Baraka" userId="ea93c961-285f-4edc-9e51-dff84fc1dbdc" providerId="ADAL" clId="{57C2819A-E835-47AA-9356-3BB7B51E441F}" dt="2026-05-17T19:11:02.955" v="9051" actId="20577"/>
          <ac:spMkLst>
            <pc:docMk/>
            <pc:sldMk cId="434921383" sldId="1130"/>
            <ac:spMk id="7" creationId="{0DC5AE55-831E-E326-DB0D-AD6E10BC433A}"/>
          </ac:spMkLst>
        </pc:spChg>
        <pc:spChg chg="add mod">
          <ac:chgData name="Jalila El Baraka" userId="ea93c961-285f-4edc-9e51-dff84fc1dbdc" providerId="ADAL" clId="{57C2819A-E835-47AA-9356-3BB7B51E441F}" dt="2026-05-13T19:27:58.276" v="8192" actId="1076"/>
          <ac:spMkLst>
            <pc:docMk/>
            <pc:sldMk cId="434921383" sldId="1130"/>
            <ac:spMk id="9" creationId="{6AE30832-7225-93A4-F795-111C30330EEE}"/>
          </ac:spMkLst>
        </pc:spChg>
      </pc:sldChg>
      <pc:sldChg chg="addSp modSp mod">
        <pc:chgData name="Jalila El Baraka" userId="ea93c961-285f-4edc-9e51-dff84fc1dbdc" providerId="ADAL" clId="{57C2819A-E835-47AA-9356-3BB7B51E441F}" dt="2026-05-13T19:55:45.210" v="8481" actId="1076"/>
        <pc:sldMkLst>
          <pc:docMk/>
          <pc:sldMk cId="929565556" sldId="1137"/>
        </pc:sldMkLst>
        <pc:spChg chg="add mod">
          <ac:chgData name="Jalila El Baraka" userId="ea93c961-285f-4edc-9e51-dff84fc1dbdc" providerId="ADAL" clId="{57C2819A-E835-47AA-9356-3BB7B51E441F}" dt="2026-05-13T19:55:31.644" v="8478" actId="1076"/>
          <ac:spMkLst>
            <pc:docMk/>
            <pc:sldMk cId="929565556" sldId="1137"/>
            <ac:spMk id="2" creationId="{FCDD3300-D246-404E-6E70-8D4144E1D3B7}"/>
          </ac:spMkLst>
        </pc:spChg>
        <pc:spChg chg="mod">
          <ac:chgData name="Jalila El Baraka" userId="ea93c961-285f-4edc-9e51-dff84fc1dbdc" providerId="ADAL" clId="{57C2819A-E835-47AA-9356-3BB7B51E441F}" dt="2026-05-13T19:55:21.532" v="8472" actId="14100"/>
          <ac:spMkLst>
            <pc:docMk/>
            <pc:sldMk cId="929565556" sldId="1137"/>
            <ac:spMk id="4" creationId="{B1A6A7AA-0238-88B8-8E4D-52D1A6D74319}"/>
          </ac:spMkLst>
        </pc:spChg>
        <pc:spChg chg="mod">
          <ac:chgData name="Jalila El Baraka" userId="ea93c961-285f-4edc-9e51-dff84fc1dbdc" providerId="ADAL" clId="{57C2819A-E835-47AA-9356-3BB7B51E441F}" dt="2026-05-13T19:55:18.103" v="8470" actId="1076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57C2819A-E835-47AA-9356-3BB7B51E441F}" dt="2026-05-13T19:55:34.290" v="8479" actId="1076"/>
          <ac:spMkLst>
            <pc:docMk/>
            <pc:sldMk cId="929565556" sldId="1137"/>
            <ac:spMk id="6" creationId="{8FE6E835-4C75-CCAF-2AFB-81EB8D9989D4}"/>
          </ac:spMkLst>
        </pc:spChg>
        <pc:spChg chg="mod">
          <ac:chgData name="Jalila El Baraka" userId="ea93c961-285f-4edc-9e51-dff84fc1dbdc" providerId="ADAL" clId="{57C2819A-E835-47AA-9356-3BB7B51E441F}" dt="2026-05-13T19:55:45.210" v="8481" actId="1076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57C2819A-E835-47AA-9356-3BB7B51E441F}" dt="2026-05-13T19:55:39.272" v="8480" actId="1076"/>
          <ac:spMkLst>
            <pc:docMk/>
            <pc:sldMk cId="929565556" sldId="1137"/>
            <ac:spMk id="10" creationId="{94218937-F94E-0753-FF46-3875B199857B}"/>
          </ac:spMkLst>
        </pc:spChg>
      </pc:sldChg>
      <pc:sldChg chg="addSp modSp mod">
        <pc:chgData name="Jalila El Baraka" userId="ea93c961-285f-4edc-9e51-dff84fc1dbdc" providerId="ADAL" clId="{57C2819A-E835-47AA-9356-3BB7B51E441F}" dt="2026-05-13T19:53:28.419" v="8406" actId="20577"/>
        <pc:sldMkLst>
          <pc:docMk/>
          <pc:sldMk cId="2667277456" sldId="1138"/>
        </pc:sldMkLst>
        <pc:spChg chg="add mod">
          <ac:chgData name="Jalila El Baraka" userId="ea93c961-285f-4edc-9e51-dff84fc1dbdc" providerId="ADAL" clId="{57C2819A-E835-47AA-9356-3BB7B51E441F}" dt="2026-05-13T19:53:28.419" v="8406" actId="20577"/>
          <ac:spMkLst>
            <pc:docMk/>
            <pc:sldMk cId="2667277456" sldId="1138"/>
            <ac:spMk id="3" creationId="{B4AB109F-C199-F267-9205-25B91015B4D2}"/>
          </ac:spMkLst>
        </pc:spChg>
        <pc:spChg chg="mod">
          <ac:chgData name="Jalila El Baraka" userId="ea93c961-285f-4edc-9e51-dff84fc1dbdc" providerId="ADAL" clId="{57C2819A-E835-47AA-9356-3BB7B51E441F}" dt="2026-05-13T19:52:57.448" v="8393" actId="20577"/>
          <ac:spMkLst>
            <pc:docMk/>
            <pc:sldMk cId="2667277456" sldId="1138"/>
            <ac:spMk id="4" creationId="{99E4277D-9746-359F-5A10-5512225769B3}"/>
          </ac:spMkLst>
        </pc:spChg>
      </pc:sldChg>
      <pc:sldChg chg="addSp delSp modSp mod delAnim modAnim">
        <pc:chgData name="Jalila El Baraka" userId="ea93c961-285f-4edc-9e51-dff84fc1dbdc" providerId="ADAL" clId="{57C2819A-E835-47AA-9356-3BB7B51E441F}" dt="2026-05-09T19:12:44.221" v="7261" actId="1036"/>
        <pc:sldMkLst>
          <pc:docMk/>
          <pc:sldMk cId="1707086180" sldId="1157"/>
        </pc:sldMkLst>
      </pc:sldChg>
      <pc:sldChg chg="modSp mod">
        <pc:chgData name="Jalila El Baraka" userId="ea93c961-285f-4edc-9e51-dff84fc1dbdc" providerId="ADAL" clId="{57C2819A-E835-47AA-9356-3BB7B51E441F}" dt="2026-05-13T19:58:34.134" v="8606" actId="20577"/>
        <pc:sldMkLst>
          <pc:docMk/>
          <pc:sldMk cId="733821822" sldId="1191"/>
        </pc:sldMkLst>
        <pc:spChg chg="mod">
          <ac:chgData name="Jalila El Baraka" userId="ea93c961-285f-4edc-9e51-dff84fc1dbdc" providerId="ADAL" clId="{57C2819A-E835-47AA-9356-3BB7B51E441F}" dt="2026-05-13T19:58:34.134" v="8606" actId="20577"/>
          <ac:spMkLst>
            <pc:docMk/>
            <pc:sldMk cId="733821822" sldId="1191"/>
            <ac:spMk id="4" creationId="{C9BF6E33-9FC0-372C-9AA4-699D866E29C3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19:28:23.946" v="9352" actId="11530"/>
        <pc:sldMkLst>
          <pc:docMk/>
          <pc:sldMk cId="2026178281" sldId="1225"/>
        </pc:sldMkLst>
        <pc:spChg chg="mod">
          <ac:chgData name="Jalila El Baraka" userId="ea93c961-285f-4edc-9e51-dff84fc1dbdc" providerId="ADAL" clId="{57C2819A-E835-47AA-9356-3BB7B51E441F}" dt="2026-05-17T19:19:45.039" v="9197" actId="20577"/>
          <ac:spMkLst>
            <pc:docMk/>
            <pc:sldMk cId="2026178281" sldId="1225"/>
            <ac:spMk id="7" creationId="{DC8D87ED-2BF6-7B2C-1467-C234F02298D8}"/>
          </ac:spMkLst>
        </pc:spChg>
        <pc:picChg chg="add del mod">
          <ac:chgData name="Jalila El Baraka" userId="ea93c961-285f-4edc-9e51-dff84fc1dbdc" providerId="ADAL" clId="{57C2819A-E835-47AA-9356-3BB7B51E441F}" dt="2026-05-17T19:28:11.223" v="9348" actId="478"/>
          <ac:picMkLst>
            <pc:docMk/>
            <pc:sldMk cId="2026178281" sldId="1225"/>
            <ac:picMk id="3" creationId="{0E12579B-A333-5BF5-F497-F53CA4379FAA}"/>
          </ac:picMkLst>
        </pc:picChg>
        <pc:picChg chg="add del mod">
          <ac:chgData name="Jalila El Baraka" userId="ea93c961-285f-4edc-9e51-dff84fc1dbdc" providerId="ADAL" clId="{57C2819A-E835-47AA-9356-3BB7B51E441F}" dt="2026-05-17T19:23:14.420" v="9198" actId="478"/>
          <ac:picMkLst>
            <pc:docMk/>
            <pc:sldMk cId="2026178281" sldId="1225"/>
            <ac:picMk id="4" creationId="{39EE03B8-75A5-99CF-904B-3ACDFD02F521}"/>
          </ac:picMkLst>
        </pc:picChg>
        <pc:picChg chg="add mod">
          <ac:chgData name="Jalila El Baraka" userId="ea93c961-285f-4edc-9e51-dff84fc1dbdc" providerId="ADAL" clId="{57C2819A-E835-47AA-9356-3BB7B51E441F}" dt="2026-05-17T19:28:23.946" v="9352" actId="11530"/>
          <ac:picMkLst>
            <pc:docMk/>
            <pc:sldMk cId="2026178281" sldId="1225"/>
            <ac:picMk id="6" creationId="{52D221F8-3D71-9FF0-2FF6-FC4D53DD28A0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7T19:28:33.948" v="9356" actId="1076"/>
        <pc:sldMkLst>
          <pc:docMk/>
          <pc:sldMk cId="980233433" sldId="1226"/>
        </pc:sldMkLst>
        <pc:spChg chg="mod">
          <ac:chgData name="Jalila El Baraka" userId="ea93c961-285f-4edc-9e51-dff84fc1dbdc" providerId="ADAL" clId="{57C2819A-E835-47AA-9356-3BB7B51E441F}" dt="2026-05-17T19:24:16.954" v="9242" actId="20577"/>
          <ac:spMkLst>
            <pc:docMk/>
            <pc:sldMk cId="980233433" sldId="1226"/>
            <ac:spMk id="2" creationId="{D5CBE577-F5F8-7D7C-F24C-F9C668846AF1}"/>
          </ac:spMkLst>
        </pc:spChg>
        <pc:spChg chg="mod">
          <ac:chgData name="Jalila El Baraka" userId="ea93c961-285f-4edc-9e51-dff84fc1dbdc" providerId="ADAL" clId="{57C2819A-E835-47AA-9356-3BB7B51E441F}" dt="2026-05-17T19:24:29.717" v="9243"/>
          <ac:spMkLst>
            <pc:docMk/>
            <pc:sldMk cId="980233433" sldId="1226"/>
            <ac:spMk id="7" creationId="{80CA14EF-6528-9E07-7625-391649035E2F}"/>
          </ac:spMkLst>
        </pc:spChg>
        <pc:picChg chg="add del mod">
          <ac:chgData name="Jalila El Baraka" userId="ea93c961-285f-4edc-9e51-dff84fc1dbdc" providerId="ADAL" clId="{57C2819A-E835-47AA-9356-3BB7B51E441F}" dt="2026-05-17T19:28:29.464" v="9353" actId="478"/>
          <ac:picMkLst>
            <pc:docMk/>
            <pc:sldMk cId="980233433" sldId="1226"/>
            <ac:picMk id="3" creationId="{C606CE06-313A-6DEF-0E09-AD0E9EFF73A6}"/>
          </ac:picMkLst>
        </pc:picChg>
        <pc:picChg chg="add del mod">
          <ac:chgData name="Jalila El Baraka" userId="ea93c961-285f-4edc-9e51-dff84fc1dbdc" providerId="ADAL" clId="{57C2819A-E835-47AA-9356-3BB7B51E441F}" dt="2026-05-17T19:24:07.243" v="9230" actId="478"/>
          <ac:picMkLst>
            <pc:docMk/>
            <pc:sldMk cId="980233433" sldId="1226"/>
            <ac:picMk id="8" creationId="{B7E1102F-3077-7BCB-6458-58E79D33C595}"/>
          </ac:picMkLst>
        </pc:picChg>
        <pc:picChg chg="add mod">
          <ac:chgData name="Jalila El Baraka" userId="ea93c961-285f-4edc-9e51-dff84fc1dbdc" providerId="ADAL" clId="{57C2819A-E835-47AA-9356-3BB7B51E441F}" dt="2026-05-17T19:28:33.948" v="9356" actId="1076"/>
          <ac:picMkLst>
            <pc:docMk/>
            <pc:sldMk cId="980233433" sldId="1226"/>
            <ac:picMk id="9" creationId="{B27A6113-6B36-0614-C7B2-0675433F6496}"/>
          </ac:picMkLst>
        </pc:picChg>
        <pc:picChg chg="add del mod">
          <ac:chgData name="Jalila El Baraka" userId="ea93c961-285f-4edc-9e51-dff84fc1dbdc" providerId="ADAL" clId="{57C2819A-E835-47AA-9356-3BB7B51E441F}" dt="2026-05-17T19:23:37.634" v="9203" actId="478"/>
          <ac:picMkLst>
            <pc:docMk/>
            <pc:sldMk cId="980233433" sldId="1226"/>
            <ac:picMk id="10" creationId="{B056B4B2-DD61-D66F-7B29-23488A27A65D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13T20:11:52.795" v="9018" actId="1076"/>
        <pc:sldMkLst>
          <pc:docMk/>
          <pc:sldMk cId="70339291" sldId="1249"/>
        </pc:sldMkLst>
        <pc:picChg chg="add mod">
          <ac:chgData name="Jalila El Baraka" userId="ea93c961-285f-4edc-9e51-dff84fc1dbdc" providerId="ADAL" clId="{57C2819A-E835-47AA-9356-3BB7B51E441F}" dt="2026-05-13T20:11:52.795" v="9018" actId="1076"/>
          <ac:picMkLst>
            <pc:docMk/>
            <pc:sldMk cId="70339291" sldId="1249"/>
            <ac:picMk id="5" creationId="{0B842FE7-F93D-59E5-E653-E410DD52BBA7}"/>
          </ac:picMkLst>
        </pc:picChg>
      </pc:sldChg>
      <pc:sldChg chg="addSp delSp modSp mod delAnim modAnim">
        <pc:chgData name="Jalila El Baraka" userId="ea93c961-285f-4edc-9e51-dff84fc1dbdc" providerId="ADAL" clId="{57C2819A-E835-47AA-9356-3BB7B51E441F}" dt="2026-05-09T19:07:26.914" v="7003" actId="1076"/>
        <pc:sldMkLst>
          <pc:docMk/>
          <pc:sldMk cId="1081208999" sldId="1251"/>
        </pc:sldMkLst>
        <pc:picChg chg="add mod">
          <ac:chgData name="Jalila El Baraka" userId="ea93c961-285f-4edc-9e51-dff84fc1dbdc" providerId="ADAL" clId="{57C2819A-E835-47AA-9356-3BB7B51E441F}" dt="2026-05-09T19:07:26.914" v="7003" actId="1076"/>
          <ac:picMkLst>
            <pc:docMk/>
            <pc:sldMk cId="1081208999" sldId="1251"/>
            <ac:picMk id="6" creationId="{6FC20548-7A36-3F62-BE94-B9C36D0C59DF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7T19:26:13.618" v="9309" actId="20577"/>
        <pc:sldMkLst>
          <pc:docMk/>
          <pc:sldMk cId="3120788395" sldId="1270"/>
        </pc:sldMkLst>
        <pc:spChg chg="mod">
          <ac:chgData name="Jalila El Baraka" userId="ea93c961-285f-4edc-9e51-dff84fc1dbdc" providerId="ADAL" clId="{57C2819A-E835-47AA-9356-3BB7B51E441F}" dt="2026-05-17T19:26:13.618" v="9309" actId="20577"/>
          <ac:spMkLst>
            <pc:docMk/>
            <pc:sldMk cId="3120788395" sldId="1270"/>
            <ac:spMk id="7" creationId="{5377B846-0A26-ACD8-04A4-59C2FCCDB31E}"/>
          </ac:spMkLst>
        </pc:spChg>
        <pc:picChg chg="add mod">
          <ac:chgData name="Jalila El Baraka" userId="ea93c961-285f-4edc-9e51-dff84fc1dbdc" providerId="ADAL" clId="{57C2819A-E835-47AA-9356-3BB7B51E441F}" dt="2026-05-17T19:25:59.762" v="9248" actId="11530"/>
          <ac:picMkLst>
            <pc:docMk/>
            <pc:sldMk cId="3120788395" sldId="1270"/>
            <ac:picMk id="3" creationId="{5A471747-EFAE-945F-90C3-C4E200FBCB9A}"/>
          </ac:picMkLst>
        </pc:picChg>
        <pc:picChg chg="add del mod">
          <ac:chgData name="Jalila El Baraka" userId="ea93c961-285f-4edc-9e51-dff84fc1dbdc" providerId="ADAL" clId="{57C2819A-E835-47AA-9356-3BB7B51E441F}" dt="2026-05-17T19:25:32.797" v="9244" actId="478"/>
          <ac:picMkLst>
            <pc:docMk/>
            <pc:sldMk cId="3120788395" sldId="1270"/>
            <ac:picMk id="4" creationId="{EDA37B9A-7960-C89E-2DFE-1D71EF979D3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7T19:26:53.355" v="9337"/>
        <pc:sldMkLst>
          <pc:docMk/>
          <pc:sldMk cId="1642753870" sldId="1271"/>
        </pc:sldMkLst>
        <pc:spChg chg="mod">
          <ac:chgData name="Jalila El Baraka" userId="ea93c961-285f-4edc-9e51-dff84fc1dbdc" providerId="ADAL" clId="{57C2819A-E835-47AA-9356-3BB7B51E441F}" dt="2026-05-17T19:26:46.556" v="9336" actId="1076"/>
          <ac:spMkLst>
            <pc:docMk/>
            <pc:sldMk cId="1642753870" sldId="1271"/>
            <ac:spMk id="2" creationId="{809F28C1-D119-0AA1-F5B7-B53C8D2CFB1C}"/>
          </ac:spMkLst>
        </pc:spChg>
        <pc:spChg chg="mod">
          <ac:chgData name="Jalila El Baraka" userId="ea93c961-285f-4edc-9e51-dff84fc1dbdc" providerId="ADAL" clId="{57C2819A-E835-47AA-9356-3BB7B51E441F}" dt="2026-05-17T19:26:53.355" v="9337"/>
          <ac:spMkLst>
            <pc:docMk/>
            <pc:sldMk cId="1642753870" sldId="1271"/>
            <ac:spMk id="7" creationId="{211B788F-3EE5-1BE1-79AE-DDC575FA7472}"/>
          </ac:spMkLst>
        </pc:spChg>
        <pc:picChg chg="add del mod">
          <ac:chgData name="Jalila El Baraka" userId="ea93c961-285f-4edc-9e51-dff84fc1dbdc" providerId="ADAL" clId="{57C2819A-E835-47AA-9356-3BB7B51E441F}" dt="2026-05-17T19:26:21.433" v="9310" actId="478"/>
          <ac:picMkLst>
            <pc:docMk/>
            <pc:sldMk cId="1642753870" sldId="1271"/>
            <ac:picMk id="8" creationId="{A4A3A205-CEA3-EE59-01CA-A8B7853A4159}"/>
          </ac:picMkLst>
        </pc:picChg>
        <pc:picChg chg="add del">
          <ac:chgData name="Jalila El Baraka" userId="ea93c961-285f-4edc-9e51-dff84fc1dbdc" providerId="ADAL" clId="{57C2819A-E835-47AA-9356-3BB7B51E441F}" dt="2026-05-17T19:26:23.653" v="9312" actId="478"/>
          <ac:picMkLst>
            <pc:docMk/>
            <pc:sldMk cId="1642753870" sldId="1271"/>
            <ac:picMk id="9" creationId="{9E2DCAB1-14D0-2FAC-8CC5-A0F6B020F036}"/>
          </ac:picMkLst>
        </pc:picChg>
        <pc:picChg chg="add mod">
          <ac:chgData name="Jalila El Baraka" userId="ea93c961-285f-4edc-9e51-dff84fc1dbdc" providerId="ADAL" clId="{57C2819A-E835-47AA-9356-3BB7B51E441F}" dt="2026-05-17T19:26:33.448" v="9314" actId="1076"/>
          <ac:picMkLst>
            <pc:docMk/>
            <pc:sldMk cId="1642753870" sldId="1271"/>
            <ac:picMk id="10" creationId="{32CD2C9E-FAE1-B0E4-5765-8DC74546040F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7T19:29:51.369" v="9412" actId="14100"/>
        <pc:sldMkLst>
          <pc:docMk/>
          <pc:sldMk cId="2924570596" sldId="1272"/>
        </pc:sldMkLst>
        <pc:spChg chg="mod">
          <ac:chgData name="Jalila El Baraka" userId="ea93c961-285f-4edc-9e51-dff84fc1dbdc" providerId="ADAL" clId="{57C2819A-E835-47AA-9356-3BB7B51E441F}" dt="2026-05-17T19:29:16.496" v="9406" actId="20577"/>
          <ac:spMkLst>
            <pc:docMk/>
            <pc:sldMk cId="2924570596" sldId="1272"/>
            <ac:spMk id="7" creationId="{E4917081-6718-3EA0-08F6-717B29F0F380}"/>
          </ac:spMkLst>
        </pc:spChg>
        <pc:picChg chg="add mod">
          <ac:chgData name="Jalila El Baraka" userId="ea93c961-285f-4edc-9e51-dff84fc1dbdc" providerId="ADAL" clId="{57C2819A-E835-47AA-9356-3BB7B51E441F}" dt="2026-05-17T19:29:51.369" v="9412" actId="14100"/>
          <ac:picMkLst>
            <pc:docMk/>
            <pc:sldMk cId="2924570596" sldId="1272"/>
            <ac:picMk id="3" creationId="{EEFFB508-A8CD-5DCB-C8BA-D088F654BBB1}"/>
          </ac:picMkLst>
        </pc:picChg>
        <pc:picChg chg="add del mod">
          <ac:chgData name="Jalila El Baraka" userId="ea93c961-285f-4edc-9e51-dff84fc1dbdc" providerId="ADAL" clId="{57C2819A-E835-47AA-9356-3BB7B51E441F}" dt="2026-05-17T19:29:18.372" v="9407" actId="478"/>
          <ac:picMkLst>
            <pc:docMk/>
            <pc:sldMk cId="2924570596" sldId="1272"/>
            <ac:picMk id="4" creationId="{DDD40128-1E57-AA09-BFC2-16EF5A60968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7T19:30:22.916" v="9464"/>
        <pc:sldMkLst>
          <pc:docMk/>
          <pc:sldMk cId="3881479135" sldId="1273"/>
        </pc:sldMkLst>
        <pc:spChg chg="mod">
          <ac:chgData name="Jalila El Baraka" userId="ea93c961-285f-4edc-9e51-dff84fc1dbdc" providerId="ADAL" clId="{57C2819A-E835-47AA-9356-3BB7B51E441F}" dt="2026-05-17T19:30:15.075" v="9463" actId="20577"/>
          <ac:spMkLst>
            <pc:docMk/>
            <pc:sldMk cId="3881479135" sldId="1273"/>
            <ac:spMk id="2" creationId="{7DA1C289-1D96-428A-8F9D-2B29210635F2}"/>
          </ac:spMkLst>
        </pc:spChg>
        <pc:spChg chg="mod">
          <ac:chgData name="Jalila El Baraka" userId="ea93c961-285f-4edc-9e51-dff84fc1dbdc" providerId="ADAL" clId="{57C2819A-E835-47AA-9356-3BB7B51E441F}" dt="2026-05-17T19:30:22.916" v="9464"/>
          <ac:spMkLst>
            <pc:docMk/>
            <pc:sldMk cId="3881479135" sldId="1273"/>
            <ac:spMk id="7" creationId="{1389B383-7833-DA4C-7D2A-C66482CC78D7}"/>
          </ac:spMkLst>
        </pc:spChg>
        <pc:picChg chg="add del mod">
          <ac:chgData name="Jalila El Baraka" userId="ea93c961-285f-4edc-9e51-dff84fc1dbdc" providerId="ADAL" clId="{57C2819A-E835-47AA-9356-3BB7B51E441F}" dt="2026-05-17T19:29:56.064" v="9413" actId="478"/>
          <ac:picMkLst>
            <pc:docMk/>
            <pc:sldMk cId="3881479135" sldId="1273"/>
            <ac:picMk id="3" creationId="{99FA2E07-C485-F237-3874-461BD5B45081}"/>
          </ac:picMkLst>
        </pc:picChg>
        <pc:picChg chg="add mod">
          <ac:chgData name="Jalila El Baraka" userId="ea93c961-285f-4edc-9e51-dff84fc1dbdc" providerId="ADAL" clId="{57C2819A-E835-47AA-9356-3BB7B51E441F}" dt="2026-05-17T19:30:00.697" v="9416" actId="1076"/>
          <ac:picMkLst>
            <pc:docMk/>
            <pc:sldMk cId="3881479135" sldId="1273"/>
            <ac:picMk id="8" creationId="{E0C7BD06-D5A0-8DE8-987D-FECE7D3C4BF0}"/>
          </ac:picMkLst>
        </pc:picChg>
      </pc:sldChg>
      <pc:sldChg chg="del">
        <pc:chgData name="Jalila El Baraka" userId="ea93c961-285f-4edc-9e51-dff84fc1dbdc" providerId="ADAL" clId="{57C2819A-E835-47AA-9356-3BB7B51E441F}" dt="2026-05-13T19:56:06.776" v="8484" actId="2696"/>
        <pc:sldMkLst>
          <pc:docMk/>
          <pc:sldMk cId="2371336247" sldId="1276"/>
        </pc:sldMkLst>
      </pc:sldChg>
      <pc:sldChg chg="modSp mod">
        <pc:chgData name="Jalila El Baraka" userId="ea93c961-285f-4edc-9e51-dff84fc1dbdc" providerId="ADAL" clId="{57C2819A-E835-47AA-9356-3BB7B51E441F}" dt="2026-05-13T20:00:33.140" v="8739" actId="20577"/>
        <pc:sldMkLst>
          <pc:docMk/>
          <pc:sldMk cId="1446197355" sldId="1278"/>
        </pc:sldMkLst>
        <pc:spChg chg="mod">
          <ac:chgData name="Jalila El Baraka" userId="ea93c961-285f-4edc-9e51-dff84fc1dbdc" providerId="ADAL" clId="{57C2819A-E835-47AA-9356-3BB7B51E441F}" dt="2026-05-13T20:00:33.140" v="8739" actId="20577"/>
          <ac:spMkLst>
            <pc:docMk/>
            <pc:sldMk cId="1446197355" sldId="1278"/>
            <ac:spMk id="2" creationId="{2E741BA2-DE1B-23A0-2DF3-ACBA8585D712}"/>
          </ac:spMkLst>
        </pc:spChg>
        <pc:spChg chg="mod">
          <ac:chgData name="Jalila El Baraka" userId="ea93c961-285f-4edc-9e51-dff84fc1dbdc" providerId="ADAL" clId="{57C2819A-E835-47AA-9356-3BB7B51E441F}" dt="2026-05-13T19:59:01.853" v="8619" actId="20577"/>
          <ac:spMkLst>
            <pc:docMk/>
            <pc:sldMk cId="1446197355" sldId="1278"/>
            <ac:spMk id="3" creationId="{9D92017A-9E4D-C689-204F-57C1F5BF0325}"/>
          </ac:spMkLst>
        </pc:spChg>
      </pc:sldChg>
      <pc:sldChg chg="modSp mod">
        <pc:chgData name="Jalila El Baraka" userId="ea93c961-285f-4edc-9e51-dff84fc1dbdc" providerId="ADAL" clId="{57C2819A-E835-47AA-9356-3BB7B51E441F}" dt="2026-05-13T20:00:43.121" v="8767" actId="20577"/>
        <pc:sldMkLst>
          <pc:docMk/>
          <pc:sldMk cId="461476812" sldId="1280"/>
        </pc:sldMkLst>
        <pc:spChg chg="mod">
          <ac:chgData name="Jalila El Baraka" userId="ea93c961-285f-4edc-9e51-dff84fc1dbdc" providerId="ADAL" clId="{57C2819A-E835-47AA-9356-3BB7B51E441F}" dt="2026-05-13T20:00:43.121" v="8767" actId="20577"/>
          <ac:spMkLst>
            <pc:docMk/>
            <pc:sldMk cId="461476812" sldId="1280"/>
            <ac:spMk id="2" creationId="{BD67FE86-FD09-D978-5370-1DBF897D7463}"/>
          </ac:spMkLst>
        </pc:spChg>
        <pc:spChg chg="mod">
          <ac:chgData name="Jalila El Baraka" userId="ea93c961-285f-4edc-9e51-dff84fc1dbdc" providerId="ADAL" clId="{57C2819A-E835-47AA-9356-3BB7B51E441F}" dt="2026-05-13T19:59:12.248" v="8647" actId="20577"/>
          <ac:spMkLst>
            <pc:docMk/>
            <pc:sldMk cId="461476812" sldId="1280"/>
            <ac:spMk id="3" creationId="{F1F341C7-704E-2D50-CEBD-16330A5638E8}"/>
          </ac:spMkLst>
        </pc:spChg>
      </pc:sldChg>
      <pc:sldChg chg="addSp delSp modSp add del mod">
        <pc:chgData name="Jalila El Baraka" userId="ea93c961-285f-4edc-9e51-dff84fc1dbdc" providerId="ADAL" clId="{57C2819A-E835-47AA-9356-3BB7B51E441F}" dt="2026-05-13T19:12:15.596" v="7763" actId="2696"/>
        <pc:sldMkLst>
          <pc:docMk/>
          <pc:sldMk cId="261155966" sldId="1290"/>
        </pc:sldMkLst>
      </pc:sldChg>
      <pc:sldChg chg="addSp delSp modSp add del mod">
        <pc:chgData name="Jalila El Baraka" userId="ea93c961-285f-4edc-9e51-dff84fc1dbdc" providerId="ADAL" clId="{57C2819A-E835-47AA-9356-3BB7B51E441F}" dt="2026-05-13T19:12:50.592" v="7770" actId="2696"/>
        <pc:sldMkLst>
          <pc:docMk/>
          <pc:sldMk cId="2332282882" sldId="1291"/>
        </pc:sldMkLst>
      </pc:sldChg>
      <pc:sldChg chg="addSp modSp add del mod ord">
        <pc:chgData name="Jalila El Baraka" userId="ea93c961-285f-4edc-9e51-dff84fc1dbdc" providerId="ADAL" clId="{57C2819A-E835-47AA-9356-3BB7B51E441F}" dt="2026-05-13T19:14:19.456" v="7813" actId="2696"/>
        <pc:sldMkLst>
          <pc:docMk/>
          <pc:sldMk cId="787670587" sldId="1292"/>
        </pc:sldMkLst>
      </pc:sldChg>
      <pc:sldChg chg="addSp delSp modSp add del mod">
        <pc:chgData name="Jalila El Baraka" userId="ea93c961-285f-4edc-9e51-dff84fc1dbdc" providerId="ADAL" clId="{57C2819A-E835-47AA-9356-3BB7B51E441F}" dt="2026-05-13T19:15:00.764" v="7818" actId="2696"/>
        <pc:sldMkLst>
          <pc:docMk/>
          <pc:sldMk cId="1909214706" sldId="1293"/>
        </pc:sldMkLst>
      </pc:sldChg>
      <pc:sldChg chg="delSp modSp add del mod">
        <pc:chgData name="Jalila El Baraka" userId="ea93c961-285f-4edc-9e51-dff84fc1dbdc" providerId="ADAL" clId="{57C2819A-E835-47AA-9356-3BB7B51E441F}" dt="2026-05-13T19:15:40.207" v="7821" actId="2696"/>
        <pc:sldMkLst>
          <pc:docMk/>
          <pc:sldMk cId="3284516884" sldId="1294"/>
        </pc:sldMkLst>
      </pc:sldChg>
      <pc:sldChg chg="modSp add del mod">
        <pc:chgData name="Jalila El Baraka" userId="ea93c961-285f-4edc-9e51-dff84fc1dbdc" providerId="ADAL" clId="{57C2819A-E835-47AA-9356-3BB7B51E441F}" dt="2026-05-13T19:16:52.158" v="7831" actId="2696"/>
        <pc:sldMkLst>
          <pc:docMk/>
          <pc:sldMk cId="1844334860" sldId="1295"/>
        </pc:sldMkLst>
      </pc:sldChg>
      <pc:sldChg chg="addSp modSp add del mod">
        <pc:chgData name="Jalila El Baraka" userId="ea93c961-285f-4edc-9e51-dff84fc1dbdc" providerId="ADAL" clId="{57C2819A-E835-47AA-9356-3BB7B51E441F}" dt="2026-05-13T19:23:46.386" v="7904" actId="2696"/>
        <pc:sldMkLst>
          <pc:docMk/>
          <pc:sldMk cId="2580459781" sldId="1296"/>
        </pc:sldMkLst>
      </pc:sldChg>
      <pc:sldChg chg="del">
        <pc:chgData name="Jalila El Baraka" userId="ea93c961-285f-4edc-9e51-dff84fc1dbdc" providerId="ADAL" clId="{57C2819A-E835-47AA-9356-3BB7B51E441F}" dt="2026-05-13T19:09:23.853" v="7745" actId="2696"/>
        <pc:sldMkLst>
          <pc:docMk/>
          <pc:sldMk cId="1251594011" sldId="1299"/>
        </pc:sldMkLst>
      </pc:sldChg>
      <pc:sldChg chg="del">
        <pc:chgData name="Jalila El Baraka" userId="ea93c961-285f-4edc-9e51-dff84fc1dbdc" providerId="ADAL" clId="{57C2819A-E835-47AA-9356-3BB7B51E441F}" dt="2026-05-13T19:09:23.853" v="7745" actId="2696"/>
        <pc:sldMkLst>
          <pc:docMk/>
          <pc:sldMk cId="2461311806" sldId="1300"/>
        </pc:sldMkLst>
      </pc:sldChg>
      <pc:sldChg chg="modSp mod">
        <pc:chgData name="Jalila El Baraka" userId="ea93c961-285f-4edc-9e51-dff84fc1dbdc" providerId="ADAL" clId="{57C2819A-E835-47AA-9356-3BB7B51E441F}" dt="2026-05-13T20:00:53.295" v="8785" actId="20577"/>
        <pc:sldMkLst>
          <pc:docMk/>
          <pc:sldMk cId="2248642155" sldId="1302"/>
        </pc:sldMkLst>
        <pc:spChg chg="mod">
          <ac:chgData name="Jalila El Baraka" userId="ea93c961-285f-4edc-9e51-dff84fc1dbdc" providerId="ADAL" clId="{57C2819A-E835-47AA-9356-3BB7B51E441F}" dt="2026-05-13T20:00:53.295" v="8785" actId="20577"/>
          <ac:spMkLst>
            <pc:docMk/>
            <pc:sldMk cId="2248642155" sldId="1302"/>
            <ac:spMk id="2" creationId="{564FF65A-DF6E-9074-80F1-34833A4FE407}"/>
          </ac:spMkLst>
        </pc:spChg>
        <pc:spChg chg="mod">
          <ac:chgData name="Jalila El Baraka" userId="ea93c961-285f-4edc-9e51-dff84fc1dbdc" providerId="ADAL" clId="{57C2819A-E835-47AA-9356-3BB7B51E441F}" dt="2026-05-13T19:59:43.129" v="8678" actId="20577"/>
          <ac:spMkLst>
            <pc:docMk/>
            <pc:sldMk cId="2248642155" sldId="1302"/>
            <ac:spMk id="3" creationId="{EEE2A180-AC4D-66C6-0EE1-EAE4254CC726}"/>
          </ac:spMkLst>
        </pc:spChg>
      </pc:sldChg>
      <pc:sldChg chg="modSp mod">
        <pc:chgData name="Jalila El Baraka" userId="ea93c961-285f-4edc-9e51-dff84fc1dbdc" providerId="ADAL" clId="{57C2819A-E835-47AA-9356-3BB7B51E441F}" dt="2026-05-13T20:04:20.772" v="8817" actId="20577"/>
        <pc:sldMkLst>
          <pc:docMk/>
          <pc:sldMk cId="276522002" sldId="1303"/>
        </pc:sldMkLst>
        <pc:spChg chg="mod">
          <ac:chgData name="Jalila El Baraka" userId="ea93c961-285f-4edc-9e51-dff84fc1dbdc" providerId="ADAL" clId="{57C2819A-E835-47AA-9356-3BB7B51E441F}" dt="2026-05-13T20:04:20.772" v="8817" actId="20577"/>
          <ac:spMkLst>
            <pc:docMk/>
            <pc:sldMk cId="276522002" sldId="1303"/>
            <ac:spMk id="2" creationId="{F985BBDE-8179-83F9-1D66-2EB7B40A2C84}"/>
          </ac:spMkLst>
        </pc:spChg>
        <pc:spChg chg="mod">
          <ac:chgData name="Jalila El Baraka" userId="ea93c961-285f-4edc-9e51-dff84fc1dbdc" providerId="ADAL" clId="{57C2819A-E835-47AA-9356-3BB7B51E441F}" dt="2026-05-13T20:04:16.965" v="8809" actId="20577"/>
          <ac:spMkLst>
            <pc:docMk/>
            <pc:sldMk cId="276522002" sldId="1303"/>
            <ac:spMk id="3" creationId="{43A5A2ED-5078-4CF0-F97D-8FD67B05F974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5-17T19:31:44.552" v="9516" actId="20577"/>
        <pc:sldMkLst>
          <pc:docMk/>
          <pc:sldMk cId="3045730814" sldId="1305"/>
        </pc:sldMkLst>
        <pc:spChg chg="mod">
          <ac:chgData name="Jalila El Baraka" userId="ea93c961-285f-4edc-9e51-dff84fc1dbdc" providerId="ADAL" clId="{57C2819A-E835-47AA-9356-3BB7B51E441F}" dt="2026-05-17T19:31:44.552" v="9516" actId="20577"/>
          <ac:spMkLst>
            <pc:docMk/>
            <pc:sldMk cId="3045730814" sldId="1305"/>
            <ac:spMk id="7" creationId="{CC01AEA4-62A6-C05D-DC01-6933DAC25E53}"/>
          </ac:spMkLst>
        </pc:spChg>
        <pc:picChg chg="add del mod">
          <ac:chgData name="Jalila El Baraka" userId="ea93c961-285f-4edc-9e51-dff84fc1dbdc" providerId="ADAL" clId="{57C2819A-E835-47AA-9356-3BB7B51E441F}" dt="2026-05-17T19:31:15.119" v="9465" actId="478"/>
          <ac:picMkLst>
            <pc:docMk/>
            <pc:sldMk cId="3045730814" sldId="1305"/>
            <ac:picMk id="3" creationId="{5B648FB5-91B3-5372-D3FE-578DEB15E203}"/>
          </ac:picMkLst>
        </pc:picChg>
        <pc:picChg chg="add mod">
          <ac:chgData name="Jalila El Baraka" userId="ea93c961-285f-4edc-9e51-dff84fc1dbdc" providerId="ADAL" clId="{57C2819A-E835-47AA-9356-3BB7B51E441F}" dt="2026-05-17T19:31:31.116" v="9470" actId="14100"/>
          <ac:picMkLst>
            <pc:docMk/>
            <pc:sldMk cId="3045730814" sldId="1305"/>
            <ac:picMk id="4" creationId="{A2470EF5-2935-2E13-7D92-1277E06A771F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17T19:32:21.496" v="9571"/>
        <pc:sldMkLst>
          <pc:docMk/>
          <pc:sldMk cId="849361553" sldId="1306"/>
        </pc:sldMkLst>
        <pc:spChg chg="mod">
          <ac:chgData name="Jalila El Baraka" userId="ea93c961-285f-4edc-9e51-dff84fc1dbdc" providerId="ADAL" clId="{57C2819A-E835-47AA-9356-3BB7B51E441F}" dt="2026-05-17T19:32:14.895" v="9570" actId="1076"/>
          <ac:spMkLst>
            <pc:docMk/>
            <pc:sldMk cId="849361553" sldId="1306"/>
            <ac:spMk id="2" creationId="{0FB80DFE-D2A5-F1A1-7C1D-E4FCB2E2DFA4}"/>
          </ac:spMkLst>
        </pc:spChg>
        <pc:spChg chg="mod">
          <ac:chgData name="Jalila El Baraka" userId="ea93c961-285f-4edc-9e51-dff84fc1dbdc" providerId="ADAL" clId="{57C2819A-E835-47AA-9356-3BB7B51E441F}" dt="2026-05-17T19:32:21.496" v="9571"/>
          <ac:spMkLst>
            <pc:docMk/>
            <pc:sldMk cId="849361553" sldId="1306"/>
            <ac:spMk id="7" creationId="{1AC5F25C-6526-338F-BC40-D5C507C79231}"/>
          </ac:spMkLst>
        </pc:spChg>
        <pc:picChg chg="add mod">
          <ac:chgData name="Jalila El Baraka" userId="ea93c961-285f-4edc-9e51-dff84fc1dbdc" providerId="ADAL" clId="{57C2819A-E835-47AA-9356-3BB7B51E441F}" dt="2026-05-17T19:31:54.670" v="9520" actId="1076"/>
          <ac:picMkLst>
            <pc:docMk/>
            <pc:sldMk cId="849361553" sldId="1306"/>
            <ac:picMk id="3" creationId="{18E1A7B1-130A-96E4-749A-AF6C0F94BEEB}"/>
          </ac:picMkLst>
        </pc:picChg>
        <pc:picChg chg="add del mod">
          <ac:chgData name="Jalila El Baraka" userId="ea93c961-285f-4edc-9e51-dff84fc1dbdc" providerId="ADAL" clId="{57C2819A-E835-47AA-9356-3BB7B51E441F}" dt="2026-05-17T19:31:50.671" v="9517" actId="478"/>
          <ac:picMkLst>
            <pc:docMk/>
            <pc:sldMk cId="849361553" sldId="1306"/>
            <ac:picMk id="9" creationId="{74EAC381-E6CE-D8CE-24FB-17CACF4E4521}"/>
          </ac:picMkLst>
        </pc:picChg>
      </pc:sldChg>
      <pc:sldChg chg="addSp delSp modSp mod addAnim delAnim modAnim">
        <pc:chgData name="Jalila El Baraka" userId="ea93c961-285f-4edc-9e51-dff84fc1dbdc" providerId="ADAL" clId="{57C2819A-E835-47AA-9356-3BB7B51E441F}" dt="2026-05-17T19:16:57.329" v="9068" actId="1076"/>
        <pc:sldMkLst>
          <pc:docMk/>
          <pc:sldMk cId="2525029419" sldId="1307"/>
        </pc:sldMkLst>
        <pc:picChg chg="add mod">
          <ac:chgData name="Jalila El Baraka" userId="ea93c961-285f-4edc-9e51-dff84fc1dbdc" providerId="ADAL" clId="{57C2819A-E835-47AA-9356-3BB7B51E441F}" dt="2026-05-17T19:16:57.329" v="9068" actId="1076"/>
          <ac:picMkLst>
            <pc:docMk/>
            <pc:sldMk cId="2525029419" sldId="1307"/>
            <ac:picMk id="3" creationId="{D3BD0D85-BD1D-39CD-533B-479422C76E25}"/>
          </ac:picMkLst>
        </pc:picChg>
      </pc:sldChg>
      <pc:sldChg chg="add">
        <pc:chgData name="Jalila El Baraka" userId="ea93c961-285f-4edc-9e51-dff84fc1dbdc" providerId="ADAL" clId="{57C2819A-E835-47AA-9356-3BB7B51E441F}" dt="2026-05-13T19:09:56.379" v="7746"/>
        <pc:sldMkLst>
          <pc:docMk/>
          <pc:sldMk cId="562925244" sldId="1308"/>
        </pc:sldMkLst>
      </pc:sldChg>
      <pc:sldChg chg="add">
        <pc:chgData name="Jalila El Baraka" userId="ea93c961-285f-4edc-9e51-dff84fc1dbdc" providerId="ADAL" clId="{57C2819A-E835-47AA-9356-3BB7B51E441F}" dt="2026-05-13T19:10:32.883" v="7747"/>
        <pc:sldMkLst>
          <pc:docMk/>
          <pc:sldMk cId="4147377703" sldId="1309"/>
        </pc:sldMkLst>
      </pc:sldChg>
      <pc:sldChg chg="addSp delSp modSp add mod">
        <pc:chgData name="Jalila El Baraka" userId="ea93c961-285f-4edc-9e51-dff84fc1dbdc" providerId="ADAL" clId="{57C2819A-E835-47AA-9356-3BB7B51E441F}" dt="2026-05-13T19:11:10.655" v="7750"/>
        <pc:sldMkLst>
          <pc:docMk/>
          <pc:sldMk cId="735857032" sldId="1310"/>
        </pc:sldMkLst>
        <pc:grpChg chg="add mod">
          <ac:chgData name="Jalila El Baraka" userId="ea93c961-285f-4edc-9e51-dff84fc1dbdc" providerId="ADAL" clId="{57C2819A-E835-47AA-9356-3BB7B51E441F}" dt="2026-05-13T19:11:10.655" v="7750"/>
          <ac:grpSpMkLst>
            <pc:docMk/>
            <pc:sldMk cId="735857032" sldId="1310"/>
            <ac:grpSpMk id="3" creationId="{1BAC51B4-9E63-19BC-8023-9D26CCD709AA}"/>
          </ac:grpSpMkLst>
        </pc:grpChg>
        <pc:picChg chg="mod">
          <ac:chgData name="Jalila El Baraka" userId="ea93c961-285f-4edc-9e51-dff84fc1dbdc" providerId="ADAL" clId="{57C2819A-E835-47AA-9356-3BB7B51E441F}" dt="2026-05-13T19:11:10.655" v="7750"/>
          <ac:picMkLst>
            <pc:docMk/>
            <pc:sldMk cId="735857032" sldId="1310"/>
            <ac:picMk id="4" creationId="{3A790FDC-049E-F231-49BA-5950255926E8}"/>
          </ac:picMkLst>
        </pc:picChg>
        <pc:picChg chg="mod">
          <ac:chgData name="Jalila El Baraka" userId="ea93c961-285f-4edc-9e51-dff84fc1dbdc" providerId="ADAL" clId="{57C2819A-E835-47AA-9356-3BB7B51E441F}" dt="2026-05-13T19:11:10.655" v="7750"/>
          <ac:picMkLst>
            <pc:docMk/>
            <pc:sldMk cId="735857032" sldId="1310"/>
            <ac:picMk id="10" creationId="{0495085B-5130-6B56-26C0-A297EB5F52D0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13T19:11:53.953" v="7761" actId="478"/>
        <pc:sldMkLst>
          <pc:docMk/>
          <pc:sldMk cId="1570168249" sldId="1311"/>
        </pc:sldMkLst>
        <pc:spChg chg="mod">
          <ac:chgData name="Jalila El Baraka" userId="ea93c961-285f-4edc-9e51-dff84fc1dbdc" providerId="ADAL" clId="{57C2819A-E835-47AA-9356-3BB7B51E441F}" dt="2026-05-13T19:11:33.169" v="7753"/>
          <ac:spMkLst>
            <pc:docMk/>
            <pc:sldMk cId="1570168249" sldId="1311"/>
            <ac:spMk id="2" creationId="{E80885DF-D3AD-1EA9-57A1-9A5822221216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5-13T19:12:45.124" v="7769"/>
        <pc:sldMkLst>
          <pc:docMk/>
          <pc:sldMk cId="1765170535" sldId="1312"/>
        </pc:sldMkLst>
        <pc:spChg chg="mod">
          <ac:chgData name="Jalila El Baraka" userId="ea93c961-285f-4edc-9e51-dff84fc1dbdc" providerId="ADAL" clId="{57C2819A-E835-47AA-9356-3BB7B51E441F}" dt="2026-05-13T19:12:23.543" v="7764"/>
          <ac:spMkLst>
            <pc:docMk/>
            <pc:sldMk cId="1765170535" sldId="1312"/>
            <ac:spMk id="2" creationId="{58682EE9-2A5F-D081-ADA3-6DBFD0588E9A}"/>
          </ac:spMkLst>
        </pc:spChg>
        <pc:spChg chg="add mod">
          <ac:chgData name="Jalila El Baraka" userId="ea93c961-285f-4edc-9e51-dff84fc1dbdc" providerId="ADAL" clId="{57C2819A-E835-47AA-9356-3BB7B51E441F}" dt="2026-05-13T19:12:41.905" v="7767" actId="1076"/>
          <ac:spMkLst>
            <pc:docMk/>
            <pc:sldMk cId="1765170535" sldId="1312"/>
            <ac:spMk id="5" creationId="{CAA29E8A-5EF1-4902-9C6C-7E9C5D50FABD}"/>
          </ac:spMkLst>
        </pc:spChg>
        <pc:spChg chg="add mod">
          <ac:chgData name="Jalila El Baraka" userId="ea93c961-285f-4edc-9e51-dff84fc1dbdc" providerId="ADAL" clId="{57C2819A-E835-47AA-9356-3BB7B51E441F}" dt="2026-05-13T19:12:45.124" v="7769"/>
          <ac:spMkLst>
            <pc:docMk/>
            <pc:sldMk cId="1765170535" sldId="1312"/>
            <ac:spMk id="7" creationId="{595F53DF-DB3B-CED4-D74D-CB19B287B8D9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5-13T19:14:14.714" v="7812" actId="20577"/>
        <pc:sldMkLst>
          <pc:docMk/>
          <pc:sldMk cId="2348227647" sldId="1313"/>
        </pc:sldMkLst>
        <pc:spChg chg="mod">
          <ac:chgData name="Jalila El Baraka" userId="ea93c961-285f-4edc-9e51-dff84fc1dbdc" providerId="ADAL" clId="{57C2819A-E835-47AA-9356-3BB7B51E441F}" dt="2026-05-13T19:14:14.714" v="7812" actId="20577"/>
          <ac:spMkLst>
            <pc:docMk/>
            <pc:sldMk cId="2348227647" sldId="1313"/>
            <ac:spMk id="2" creationId="{CA49E41A-0D03-F892-9CE4-74286DC08115}"/>
          </ac:spMkLst>
        </pc:spChg>
        <pc:spChg chg="add mod">
          <ac:chgData name="Jalila El Baraka" userId="ea93c961-285f-4edc-9e51-dff84fc1dbdc" providerId="ADAL" clId="{57C2819A-E835-47AA-9356-3BB7B51E441F}" dt="2026-05-13T19:13:48.257" v="7775"/>
          <ac:spMkLst>
            <pc:docMk/>
            <pc:sldMk cId="2348227647" sldId="1313"/>
            <ac:spMk id="7" creationId="{310D581B-152F-9D44-7313-6B10B8102532}"/>
          </ac:spMkLst>
        </pc:spChg>
        <pc:spChg chg="add mod">
          <ac:chgData name="Jalila El Baraka" userId="ea93c961-285f-4edc-9e51-dff84fc1dbdc" providerId="ADAL" clId="{57C2819A-E835-47AA-9356-3BB7B51E441F}" dt="2026-05-13T19:14:00.987" v="7778" actId="1076"/>
          <ac:spMkLst>
            <pc:docMk/>
            <pc:sldMk cId="2348227647" sldId="1313"/>
            <ac:spMk id="8" creationId="{54020707-60DA-78A9-E704-C97110F1DA83}"/>
          </ac:spMkLst>
        </pc:spChg>
        <pc:picChg chg="mod">
          <ac:chgData name="Jalila El Baraka" userId="ea93c961-285f-4edc-9e51-dff84fc1dbdc" providerId="ADAL" clId="{57C2819A-E835-47AA-9356-3BB7B51E441F}" dt="2026-05-13T19:13:53.269" v="7776" actId="1076"/>
          <ac:picMkLst>
            <pc:docMk/>
            <pc:sldMk cId="2348227647" sldId="1313"/>
            <ac:picMk id="23" creationId="{581E5542-B5FD-424C-7C81-3DEBBC99F2D1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13T19:14:45.326" v="7817"/>
        <pc:sldMkLst>
          <pc:docMk/>
          <pc:sldMk cId="2461311806" sldId="1314"/>
        </pc:sldMkLst>
        <pc:spChg chg="mod">
          <ac:chgData name="Jalila El Baraka" userId="ea93c961-285f-4edc-9e51-dff84fc1dbdc" providerId="ADAL" clId="{57C2819A-E835-47AA-9356-3BB7B51E441F}" dt="2026-05-13T19:14:45.326" v="7817"/>
          <ac:spMkLst>
            <pc:docMk/>
            <pc:sldMk cId="2461311806" sldId="1314"/>
            <ac:spMk id="2" creationId="{F2803D6A-9C20-B003-2B1C-5DEC74AA6E5E}"/>
          </ac:spMkLst>
        </pc:spChg>
        <pc:grpChg chg="add mod">
          <ac:chgData name="Jalila El Baraka" userId="ea93c961-285f-4edc-9e51-dff84fc1dbdc" providerId="ADAL" clId="{57C2819A-E835-47AA-9356-3BB7B51E441F}" dt="2026-05-13T19:14:37.174" v="7816"/>
          <ac:grpSpMkLst>
            <pc:docMk/>
            <pc:sldMk cId="2461311806" sldId="1314"/>
            <ac:grpSpMk id="3" creationId="{42EE20DC-4509-2CA5-BDA6-386E2926ED60}"/>
          </ac:grpSpMkLst>
        </pc:grpChg>
        <pc:picChg chg="mod">
          <ac:chgData name="Jalila El Baraka" userId="ea93c961-285f-4edc-9e51-dff84fc1dbdc" providerId="ADAL" clId="{57C2819A-E835-47AA-9356-3BB7B51E441F}" dt="2026-05-13T19:14:37.174" v="7816"/>
          <ac:picMkLst>
            <pc:docMk/>
            <pc:sldMk cId="2461311806" sldId="1314"/>
            <ac:picMk id="4" creationId="{1F09F479-6E25-327D-F123-D5BE375E9F63}"/>
          </ac:picMkLst>
        </pc:picChg>
        <pc:picChg chg="mod">
          <ac:chgData name="Jalila El Baraka" userId="ea93c961-285f-4edc-9e51-dff84fc1dbdc" providerId="ADAL" clId="{57C2819A-E835-47AA-9356-3BB7B51E441F}" dt="2026-05-13T19:14:37.174" v="7816"/>
          <ac:picMkLst>
            <pc:docMk/>
            <pc:sldMk cId="2461311806" sldId="1314"/>
            <ac:picMk id="5" creationId="{80F469EA-82BD-8CC0-FEFE-53E87D755FB8}"/>
          </ac:picMkLst>
        </pc:picChg>
      </pc:sldChg>
      <pc:sldChg chg="delSp modSp add mod">
        <pc:chgData name="Jalila El Baraka" userId="ea93c961-285f-4edc-9e51-dff84fc1dbdc" providerId="ADAL" clId="{57C2819A-E835-47AA-9356-3BB7B51E441F}" dt="2026-05-13T19:16:31.789" v="7828" actId="478"/>
        <pc:sldMkLst>
          <pc:docMk/>
          <pc:sldMk cId="2829952633" sldId="1315"/>
        </pc:sldMkLst>
        <pc:spChg chg="mod">
          <ac:chgData name="Jalila El Baraka" userId="ea93c961-285f-4edc-9e51-dff84fc1dbdc" providerId="ADAL" clId="{57C2819A-E835-47AA-9356-3BB7B51E441F}" dt="2026-05-13T19:15:29.456" v="7820"/>
          <ac:spMkLst>
            <pc:docMk/>
            <pc:sldMk cId="2829952633" sldId="1315"/>
            <ac:spMk id="2" creationId="{2CA3A0C6-59EF-275C-5442-1A966543E6C5}"/>
          </ac:spMkLst>
        </pc:spChg>
      </pc:sldChg>
      <pc:sldChg chg="modSp add mod">
        <pc:chgData name="Jalila El Baraka" userId="ea93c961-285f-4edc-9e51-dff84fc1dbdc" providerId="ADAL" clId="{57C2819A-E835-47AA-9356-3BB7B51E441F}" dt="2026-05-13T19:17:54.643" v="7844" actId="14100"/>
        <pc:sldMkLst>
          <pc:docMk/>
          <pc:sldMk cId="274942665" sldId="1316"/>
        </pc:sldMkLst>
        <pc:spChg chg="mod">
          <ac:chgData name="Jalila El Baraka" userId="ea93c961-285f-4edc-9e51-dff84fc1dbdc" providerId="ADAL" clId="{57C2819A-E835-47AA-9356-3BB7B51E441F}" dt="2026-05-13T19:16:46.489" v="7830"/>
          <ac:spMkLst>
            <pc:docMk/>
            <pc:sldMk cId="274942665" sldId="1316"/>
            <ac:spMk id="2" creationId="{D8728BA4-AE06-F831-97C9-66BA4ADD80CF}"/>
          </ac:spMkLst>
        </pc:spChg>
        <pc:picChg chg="mod">
          <ac:chgData name="Jalila El Baraka" userId="ea93c961-285f-4edc-9e51-dff84fc1dbdc" providerId="ADAL" clId="{57C2819A-E835-47AA-9356-3BB7B51E441F}" dt="2026-05-13T19:17:54.643" v="7844" actId="14100"/>
          <ac:picMkLst>
            <pc:docMk/>
            <pc:sldMk cId="274942665" sldId="1316"/>
            <ac:picMk id="17" creationId="{75AD6DEE-4D4B-F630-9661-B883C2629904}"/>
          </ac:picMkLst>
        </pc:picChg>
        <pc:picChg chg="mod">
          <ac:chgData name="Jalila El Baraka" userId="ea93c961-285f-4edc-9e51-dff84fc1dbdc" providerId="ADAL" clId="{57C2819A-E835-47AA-9356-3BB7B51E441F}" dt="2026-05-13T19:17:33.095" v="7835" actId="1076"/>
          <ac:picMkLst>
            <pc:docMk/>
            <pc:sldMk cId="274942665" sldId="1316"/>
            <ac:picMk id="27" creationId="{4D233C0E-B9E8-D8E5-61C2-04852A563855}"/>
          </ac:picMkLst>
        </pc:picChg>
        <pc:picChg chg="mod">
          <ac:chgData name="Jalila El Baraka" userId="ea93c961-285f-4edc-9e51-dff84fc1dbdc" providerId="ADAL" clId="{57C2819A-E835-47AA-9356-3BB7B51E441F}" dt="2026-05-13T19:17:51.278" v="7843" actId="1076"/>
          <ac:picMkLst>
            <pc:docMk/>
            <pc:sldMk cId="274942665" sldId="1316"/>
            <ac:picMk id="28" creationId="{6B66EEAC-3305-994B-C608-975484A7A260}"/>
          </ac:picMkLst>
        </pc:picChg>
        <pc:picChg chg="mod">
          <ac:chgData name="Jalila El Baraka" userId="ea93c961-285f-4edc-9e51-dff84fc1dbdc" providerId="ADAL" clId="{57C2819A-E835-47AA-9356-3BB7B51E441F}" dt="2026-05-13T19:17:46.136" v="7841" actId="1076"/>
          <ac:picMkLst>
            <pc:docMk/>
            <pc:sldMk cId="274942665" sldId="1316"/>
            <ac:picMk id="31" creationId="{C9A754B7-82C3-7C52-B5B6-D288CA594FE0}"/>
          </ac:picMkLst>
        </pc:picChg>
        <pc:picChg chg="mod">
          <ac:chgData name="Jalila El Baraka" userId="ea93c961-285f-4edc-9e51-dff84fc1dbdc" providerId="ADAL" clId="{57C2819A-E835-47AA-9356-3BB7B51E441F}" dt="2026-05-13T19:17:48.303" v="7842" actId="1076"/>
          <ac:picMkLst>
            <pc:docMk/>
            <pc:sldMk cId="274942665" sldId="1316"/>
            <ac:picMk id="33" creationId="{9DB297FE-BCB1-D7DF-E62B-6234B594BF46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13T19:19:13.619" v="7903" actId="1076"/>
        <pc:sldMkLst>
          <pc:docMk/>
          <pc:sldMk cId="3752850233" sldId="1317"/>
        </pc:sldMkLst>
        <pc:spChg chg="mod">
          <ac:chgData name="Jalila El Baraka" userId="ea93c961-285f-4edc-9e51-dff84fc1dbdc" providerId="ADAL" clId="{57C2819A-E835-47AA-9356-3BB7B51E441F}" dt="2026-05-13T19:18:26.020" v="7886" actId="20577"/>
          <ac:spMkLst>
            <pc:docMk/>
            <pc:sldMk cId="3752850233" sldId="1317"/>
            <ac:spMk id="2" creationId="{A9E08B28-8149-4068-245E-3EE9CD5949F8}"/>
          </ac:spMkLst>
        </pc:spChg>
        <pc:spChg chg="add mod">
          <ac:chgData name="Jalila El Baraka" userId="ea93c961-285f-4edc-9e51-dff84fc1dbdc" providerId="ADAL" clId="{57C2819A-E835-47AA-9356-3BB7B51E441F}" dt="2026-05-13T19:18:33.171" v="7889" actId="1076"/>
          <ac:spMkLst>
            <pc:docMk/>
            <pc:sldMk cId="3752850233" sldId="1317"/>
            <ac:spMk id="6" creationId="{30BF6E1B-C44C-3F2B-2665-9B1370074FA2}"/>
          </ac:spMkLst>
        </pc:spChg>
        <pc:spChg chg="add mod">
          <ac:chgData name="Jalila El Baraka" userId="ea93c961-285f-4edc-9e51-dff84fc1dbdc" providerId="ADAL" clId="{57C2819A-E835-47AA-9356-3BB7B51E441F}" dt="2026-05-13T19:18:55.867" v="7897" actId="1076"/>
          <ac:spMkLst>
            <pc:docMk/>
            <pc:sldMk cId="3752850233" sldId="1317"/>
            <ac:spMk id="9" creationId="{56BC001E-CC04-884A-1ECD-FCC02C21C049}"/>
          </ac:spMkLst>
        </pc:spChg>
        <pc:picChg chg="mod">
          <ac:chgData name="Jalila El Baraka" userId="ea93c961-285f-4edc-9e51-dff84fc1dbdc" providerId="ADAL" clId="{57C2819A-E835-47AA-9356-3BB7B51E441F}" dt="2026-05-13T19:19:13.619" v="7903" actId="1076"/>
          <ac:picMkLst>
            <pc:docMk/>
            <pc:sldMk cId="3752850233" sldId="1317"/>
            <ac:picMk id="17" creationId="{0443368C-3689-C08F-BBD3-5E7889276FE6}"/>
          </ac:picMkLst>
        </pc:picChg>
        <pc:picChg chg="mod">
          <ac:chgData name="Jalila El Baraka" userId="ea93c961-285f-4edc-9e51-dff84fc1dbdc" providerId="ADAL" clId="{57C2819A-E835-47AA-9356-3BB7B51E441F}" dt="2026-05-13T19:18:51.050" v="7896" actId="1076"/>
          <ac:picMkLst>
            <pc:docMk/>
            <pc:sldMk cId="3752850233" sldId="1317"/>
            <ac:picMk id="27" creationId="{EA9F4E9E-2512-9773-DD37-C48484059D4A}"/>
          </ac:picMkLst>
        </pc:picChg>
        <pc:picChg chg="mod">
          <ac:chgData name="Jalila El Baraka" userId="ea93c961-285f-4edc-9e51-dff84fc1dbdc" providerId="ADAL" clId="{57C2819A-E835-47AA-9356-3BB7B51E441F}" dt="2026-05-13T19:19:08.739" v="7901" actId="1076"/>
          <ac:picMkLst>
            <pc:docMk/>
            <pc:sldMk cId="3752850233" sldId="1317"/>
            <ac:picMk id="31" creationId="{364CFDF0-93F8-2E01-4265-3FC152F3C26D}"/>
          </ac:picMkLst>
        </pc:picChg>
        <pc:picChg chg="mod">
          <ac:chgData name="Jalila El Baraka" userId="ea93c961-285f-4edc-9e51-dff84fc1dbdc" providerId="ADAL" clId="{57C2819A-E835-47AA-9356-3BB7B51E441F}" dt="2026-05-13T19:18:59.379" v="7898" actId="14100"/>
          <ac:picMkLst>
            <pc:docMk/>
            <pc:sldMk cId="3752850233" sldId="1317"/>
            <ac:picMk id="33" creationId="{9CF5C147-C7B1-0617-0E3B-64F05EFCB85B}"/>
          </ac:picMkLst>
        </pc:picChg>
      </pc:sldChg>
      <pc:sldChg chg="modSp add">
        <pc:chgData name="Jalila El Baraka" userId="ea93c961-285f-4edc-9e51-dff84fc1dbdc" providerId="ADAL" clId="{57C2819A-E835-47AA-9356-3BB7B51E441F}" dt="2026-05-13T19:56:02.740" v="8483"/>
        <pc:sldMkLst>
          <pc:docMk/>
          <pc:sldMk cId="3461914139" sldId="1318"/>
        </pc:sldMkLst>
        <pc:spChg chg="mod">
          <ac:chgData name="Jalila El Baraka" userId="ea93c961-285f-4edc-9e51-dff84fc1dbdc" providerId="ADAL" clId="{57C2819A-E835-47AA-9356-3BB7B51E441F}" dt="2026-05-13T19:56:02.740" v="8483"/>
          <ac:spMkLst>
            <pc:docMk/>
            <pc:sldMk cId="3461914139" sldId="1318"/>
            <ac:spMk id="9" creationId="{0A2D2604-747D-3D38-B857-95B6DD409CCF}"/>
          </ac:spMkLst>
        </pc:spChg>
      </pc:sldChg>
      <pc:sldChg chg="modSp add mod">
        <pc:chgData name="Jalila El Baraka" userId="ea93c961-285f-4edc-9e51-dff84fc1dbdc" providerId="ADAL" clId="{57C2819A-E835-47AA-9356-3BB7B51E441F}" dt="2026-05-13T20:04:00.834" v="8801"/>
        <pc:sldMkLst>
          <pc:docMk/>
          <pc:sldMk cId="1177140699" sldId="1319"/>
        </pc:sldMkLst>
        <pc:spChg chg="mod">
          <ac:chgData name="Jalila El Baraka" userId="ea93c961-285f-4edc-9e51-dff84fc1dbdc" providerId="ADAL" clId="{57C2819A-E835-47AA-9356-3BB7B51E441F}" dt="2026-05-13T20:04:00.834" v="8801"/>
          <ac:spMkLst>
            <pc:docMk/>
            <pc:sldMk cId="1177140699" sldId="1319"/>
            <ac:spMk id="2" creationId="{2D1E6074-A9A9-AEF1-3A81-DB05DD2A62A3}"/>
          </ac:spMkLst>
        </pc:spChg>
        <pc:spChg chg="mod">
          <ac:chgData name="Jalila El Baraka" userId="ea93c961-285f-4edc-9e51-dff84fc1dbdc" providerId="ADAL" clId="{57C2819A-E835-47AA-9356-3BB7B51E441F}" dt="2026-05-13T20:00:20.807" v="8730" actId="20577"/>
          <ac:spMkLst>
            <pc:docMk/>
            <pc:sldMk cId="1177140699" sldId="1319"/>
            <ac:spMk id="3" creationId="{DC20EF0D-7A26-6E71-693B-CAA1A68EC72B}"/>
          </ac:spMkLst>
        </pc:spChg>
      </pc:sldChg>
      <pc:sldChg chg="modSp add mod">
        <pc:chgData name="Jalila El Baraka" userId="ea93c961-285f-4edc-9e51-dff84fc1dbdc" providerId="ADAL" clId="{57C2819A-E835-47AA-9356-3BB7B51E441F}" dt="2026-05-13T20:05:59.389" v="8920" actId="1076"/>
        <pc:sldMkLst>
          <pc:docMk/>
          <pc:sldMk cId="1207301078" sldId="1320"/>
        </pc:sldMkLst>
        <pc:spChg chg="mod">
          <ac:chgData name="Jalila El Baraka" userId="ea93c961-285f-4edc-9e51-dff84fc1dbdc" providerId="ADAL" clId="{57C2819A-E835-47AA-9356-3BB7B51E441F}" dt="2026-05-13T20:05:37.599" v="8914" actId="20577"/>
          <ac:spMkLst>
            <pc:docMk/>
            <pc:sldMk cId="1207301078" sldId="1320"/>
            <ac:spMk id="2" creationId="{58009798-EC6D-23A7-2D71-098DB942E95A}"/>
          </ac:spMkLst>
        </pc:spChg>
        <pc:spChg chg="mod">
          <ac:chgData name="Jalila El Baraka" userId="ea93c961-285f-4edc-9e51-dff84fc1dbdc" providerId="ADAL" clId="{57C2819A-E835-47AA-9356-3BB7B51E441F}" dt="2026-05-13T20:05:59.389" v="8920" actId="1076"/>
          <ac:spMkLst>
            <pc:docMk/>
            <pc:sldMk cId="1207301078" sldId="1320"/>
            <ac:spMk id="3" creationId="{72D33C92-A9A9-8DC1-8F66-266834A64B67}"/>
          </ac:spMkLst>
        </pc:spChg>
      </pc:sldChg>
      <pc:sldChg chg="modSp add mod">
        <pc:chgData name="Jalila El Baraka" userId="ea93c961-285f-4edc-9e51-dff84fc1dbdc" providerId="ADAL" clId="{57C2819A-E835-47AA-9356-3BB7B51E441F}" dt="2026-05-13T20:04:57.570" v="8860"/>
        <pc:sldMkLst>
          <pc:docMk/>
          <pc:sldMk cId="18001930" sldId="1321"/>
        </pc:sldMkLst>
        <pc:spChg chg="mod">
          <ac:chgData name="Jalila El Baraka" userId="ea93c961-285f-4edc-9e51-dff84fc1dbdc" providerId="ADAL" clId="{57C2819A-E835-47AA-9356-3BB7B51E441F}" dt="2026-05-13T20:04:57.570" v="8860"/>
          <ac:spMkLst>
            <pc:docMk/>
            <pc:sldMk cId="18001930" sldId="1321"/>
            <ac:spMk id="2" creationId="{8F355D09-DC0D-3EB9-16EA-D0E033A61F79}"/>
          </ac:spMkLst>
        </pc:spChg>
        <pc:spChg chg="mod">
          <ac:chgData name="Jalila El Baraka" userId="ea93c961-285f-4edc-9e51-dff84fc1dbdc" providerId="ADAL" clId="{57C2819A-E835-47AA-9356-3BB7B51E441F}" dt="2026-05-13T20:04:49.436" v="8859" actId="20577"/>
          <ac:spMkLst>
            <pc:docMk/>
            <pc:sldMk cId="18001930" sldId="1321"/>
            <ac:spMk id="3" creationId="{1E349A53-7CBC-7721-84C0-BBD6CDE0E46D}"/>
          </ac:spMkLst>
        </pc:spChg>
      </pc:sldChg>
      <pc:sldChg chg="addSp delSp modSp add mod delAnim modAnim">
        <pc:chgData name="Jalila El Baraka" userId="ea93c961-285f-4edc-9e51-dff84fc1dbdc" providerId="ADAL" clId="{57C2819A-E835-47AA-9356-3BB7B51E441F}" dt="2026-05-17T19:16:17.912" v="9065" actId="1076"/>
        <pc:sldMkLst>
          <pc:docMk/>
          <pc:sldMk cId="1289837565" sldId="1322"/>
        </pc:sldMkLst>
        <pc:picChg chg="add mod">
          <ac:chgData name="Jalila El Baraka" userId="ea93c961-285f-4edc-9e51-dff84fc1dbdc" providerId="ADAL" clId="{57C2819A-E835-47AA-9356-3BB7B51E441F}" dt="2026-05-17T19:16:17.912" v="9065" actId="1076"/>
          <ac:picMkLst>
            <pc:docMk/>
            <pc:sldMk cId="1289837565" sldId="1322"/>
            <ac:picMk id="3" creationId="{4AC36791-A120-B0B7-3E72-FC8E82DF4B69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17T19:34:36.315" v="9653"/>
        <pc:sldMkLst>
          <pc:docMk/>
          <pc:sldMk cId="845287779" sldId="1323"/>
        </pc:sldMkLst>
        <pc:spChg chg="mod">
          <ac:chgData name="Jalila El Baraka" userId="ea93c961-285f-4edc-9e51-dff84fc1dbdc" providerId="ADAL" clId="{57C2819A-E835-47AA-9356-3BB7B51E441F}" dt="2026-05-17T19:34:27.767" v="9652" actId="20577"/>
          <ac:spMkLst>
            <pc:docMk/>
            <pc:sldMk cId="845287779" sldId="1323"/>
            <ac:spMk id="2" creationId="{E0E66AEA-B4F9-5BB7-0E81-9DA1D9CD21F7}"/>
          </ac:spMkLst>
        </pc:spChg>
        <pc:spChg chg="mod">
          <ac:chgData name="Jalila El Baraka" userId="ea93c961-285f-4edc-9e51-dff84fc1dbdc" providerId="ADAL" clId="{57C2819A-E835-47AA-9356-3BB7B51E441F}" dt="2026-05-17T19:34:36.315" v="9653"/>
          <ac:spMkLst>
            <pc:docMk/>
            <pc:sldMk cId="845287779" sldId="1323"/>
            <ac:spMk id="7" creationId="{3CF8772A-756C-731D-4B50-A163965079C1}"/>
          </ac:spMkLst>
        </pc:spChg>
        <pc:picChg chg="del">
          <ac:chgData name="Jalila El Baraka" userId="ea93c961-285f-4edc-9e51-dff84fc1dbdc" providerId="ADAL" clId="{57C2819A-E835-47AA-9356-3BB7B51E441F}" dt="2026-05-17T19:33:20.422" v="9573" actId="478"/>
          <ac:picMkLst>
            <pc:docMk/>
            <pc:sldMk cId="845287779" sldId="1323"/>
            <ac:picMk id="3" creationId="{B2240683-ACD0-B73C-4BCD-5F08BF325708}"/>
          </ac:picMkLst>
        </pc:picChg>
        <pc:picChg chg="add mod">
          <ac:chgData name="Jalila El Baraka" userId="ea93c961-285f-4edc-9e51-dff84fc1dbdc" providerId="ADAL" clId="{57C2819A-E835-47AA-9356-3BB7B51E441F}" dt="2026-05-17T19:33:35.321" v="9579" actId="11530"/>
          <ac:picMkLst>
            <pc:docMk/>
            <pc:sldMk cId="845287779" sldId="1323"/>
            <ac:picMk id="9" creationId="{06B7F6CB-8405-2851-B5BF-017A51A69615}"/>
          </ac:picMkLst>
        </pc:picChg>
      </pc:sldChg>
      <pc:sldChg chg="addSp delSp modSp add mod ord">
        <pc:chgData name="Jalila El Baraka" userId="ea93c961-285f-4edc-9e51-dff84fc1dbdc" providerId="ADAL" clId="{57C2819A-E835-47AA-9356-3BB7B51E441F}" dt="2026-05-17T19:34:04.221" v="9622" actId="20577"/>
        <pc:sldMkLst>
          <pc:docMk/>
          <pc:sldMk cId="2462226323" sldId="1324"/>
        </pc:sldMkLst>
        <pc:spChg chg="mod">
          <ac:chgData name="Jalila El Baraka" userId="ea93c961-285f-4edc-9e51-dff84fc1dbdc" providerId="ADAL" clId="{57C2819A-E835-47AA-9356-3BB7B51E441F}" dt="2026-05-17T19:34:04.221" v="9622" actId="20577"/>
          <ac:spMkLst>
            <pc:docMk/>
            <pc:sldMk cId="2462226323" sldId="1324"/>
            <ac:spMk id="7" creationId="{6F82DD11-48D8-E70F-98A7-98268F6FD9B3}"/>
          </ac:spMkLst>
        </pc:spChg>
        <pc:picChg chg="add mod">
          <ac:chgData name="Jalila El Baraka" userId="ea93c961-285f-4edc-9e51-dff84fc1dbdc" providerId="ADAL" clId="{57C2819A-E835-47AA-9356-3BB7B51E441F}" dt="2026-05-17T19:33:51.241" v="9586" actId="1076"/>
          <ac:picMkLst>
            <pc:docMk/>
            <pc:sldMk cId="2462226323" sldId="1324"/>
            <ac:picMk id="2" creationId="{0E2AFCBD-8426-161E-4669-72701C18CBC4}"/>
          </ac:picMkLst>
        </pc:picChg>
        <pc:picChg chg="del">
          <ac:chgData name="Jalila El Baraka" userId="ea93c961-285f-4edc-9e51-dff84fc1dbdc" providerId="ADAL" clId="{57C2819A-E835-47AA-9356-3BB7B51E441F}" dt="2026-05-17T19:33:46.339" v="9583" actId="478"/>
          <ac:picMkLst>
            <pc:docMk/>
            <pc:sldMk cId="2462226323" sldId="1324"/>
            <ac:picMk id="4" creationId="{E7C646CD-5EAF-F7B7-A572-DB2BDC883025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17T19:37:37.838" v="9859" actId="1076"/>
        <pc:sldMkLst>
          <pc:docMk/>
          <pc:sldMk cId="2568243446" sldId="1325"/>
        </pc:sldMkLst>
        <pc:spChg chg="mod">
          <ac:chgData name="Jalila El Baraka" userId="ea93c961-285f-4edc-9e51-dff84fc1dbdc" providerId="ADAL" clId="{57C2819A-E835-47AA-9356-3BB7B51E441F}" dt="2026-05-17T19:35:28.683" v="9737" actId="20577"/>
          <ac:spMkLst>
            <pc:docMk/>
            <pc:sldMk cId="2568243446" sldId="1325"/>
            <ac:spMk id="7" creationId="{261939F0-FA2F-63D0-78F3-FB622D136F40}"/>
          </ac:spMkLst>
        </pc:spChg>
        <pc:picChg chg="del">
          <ac:chgData name="Jalila El Baraka" userId="ea93c961-285f-4edc-9e51-dff84fc1dbdc" providerId="ADAL" clId="{57C2819A-E835-47AA-9356-3BB7B51E441F}" dt="2026-05-17T19:37:21.907" v="9853" actId="478"/>
          <ac:picMkLst>
            <pc:docMk/>
            <pc:sldMk cId="2568243446" sldId="1325"/>
            <ac:picMk id="2" creationId="{E1A05224-CC56-2A66-EB29-BAF91CF69114}"/>
          </ac:picMkLst>
        </pc:picChg>
        <pc:picChg chg="add mod">
          <ac:chgData name="Jalila El Baraka" userId="ea93c961-285f-4edc-9e51-dff84fc1dbdc" providerId="ADAL" clId="{57C2819A-E835-47AA-9356-3BB7B51E441F}" dt="2026-05-17T19:37:37.838" v="9859" actId="1076"/>
          <ac:picMkLst>
            <pc:docMk/>
            <pc:sldMk cId="2568243446" sldId="1325"/>
            <ac:picMk id="4" creationId="{820994E8-FD69-071E-3346-3D4B98FBF0B4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17T19:37:52.152" v="9863" actId="1076"/>
        <pc:sldMkLst>
          <pc:docMk/>
          <pc:sldMk cId="3000373454" sldId="1326"/>
        </pc:sldMkLst>
        <pc:spChg chg="mod">
          <ac:chgData name="Jalila El Baraka" userId="ea93c961-285f-4edc-9e51-dff84fc1dbdc" providerId="ADAL" clId="{57C2819A-E835-47AA-9356-3BB7B51E441F}" dt="2026-05-17T19:37:52.152" v="9863" actId="1076"/>
          <ac:spMkLst>
            <pc:docMk/>
            <pc:sldMk cId="3000373454" sldId="1326"/>
            <ac:spMk id="2" creationId="{C93F533D-9E4C-E8AE-0C7B-245224FB06B8}"/>
          </ac:spMkLst>
        </pc:spChg>
        <pc:spChg chg="mod">
          <ac:chgData name="Jalila El Baraka" userId="ea93c961-285f-4edc-9e51-dff84fc1dbdc" providerId="ADAL" clId="{57C2819A-E835-47AA-9356-3BB7B51E441F}" dt="2026-05-17T19:37:01.293" v="9851" actId="20577"/>
          <ac:spMkLst>
            <pc:docMk/>
            <pc:sldMk cId="3000373454" sldId="1326"/>
            <ac:spMk id="7" creationId="{347AE64F-663B-C604-29CC-B0A349FA6ABA}"/>
          </ac:spMkLst>
        </pc:spChg>
        <pc:picChg chg="add mod">
          <ac:chgData name="Jalila El Baraka" userId="ea93c961-285f-4edc-9e51-dff84fc1dbdc" providerId="ADAL" clId="{57C2819A-E835-47AA-9356-3BB7B51E441F}" dt="2026-05-17T19:37:47.471" v="9862" actId="1076"/>
          <ac:picMkLst>
            <pc:docMk/>
            <pc:sldMk cId="3000373454" sldId="1326"/>
            <ac:picMk id="3" creationId="{CD348A11-28EF-0805-2FC9-5284023B0D42}"/>
          </ac:picMkLst>
        </pc:picChg>
        <pc:picChg chg="del">
          <ac:chgData name="Jalila El Baraka" userId="ea93c961-285f-4edc-9e51-dff84fc1dbdc" providerId="ADAL" clId="{57C2819A-E835-47AA-9356-3BB7B51E441F}" dt="2026-05-17T19:37:18.352" v="9852" actId="478"/>
          <ac:picMkLst>
            <pc:docMk/>
            <pc:sldMk cId="3000373454" sldId="1326"/>
            <ac:picMk id="9" creationId="{B96947F9-0CF8-5E6B-D89B-231BCEE0E895}"/>
          </ac:picMkLst>
        </pc:picChg>
      </pc:sldChg>
      <pc:sldChg chg="addSp delSp modSp add mod ord">
        <pc:chgData name="Jalila El Baraka" userId="ea93c961-285f-4edc-9e51-dff84fc1dbdc" providerId="ADAL" clId="{57C2819A-E835-47AA-9356-3BB7B51E441F}" dt="2026-05-17T19:39:38.778" v="9890" actId="1076"/>
        <pc:sldMkLst>
          <pc:docMk/>
          <pc:sldMk cId="1530291324" sldId="1327"/>
        </pc:sldMkLst>
        <pc:spChg chg="mod">
          <ac:chgData name="Jalila El Baraka" userId="ea93c961-285f-4edc-9e51-dff84fc1dbdc" providerId="ADAL" clId="{57C2819A-E835-47AA-9356-3BB7B51E441F}" dt="2026-05-17T19:39:16.668" v="9883" actId="20577"/>
          <ac:spMkLst>
            <pc:docMk/>
            <pc:sldMk cId="1530291324" sldId="1327"/>
            <ac:spMk id="7" creationId="{086E03ED-2CAA-8DF0-0520-CD615E678E83}"/>
          </ac:spMkLst>
        </pc:spChg>
        <pc:picChg chg="add mod">
          <ac:chgData name="Jalila El Baraka" userId="ea93c961-285f-4edc-9e51-dff84fc1dbdc" providerId="ADAL" clId="{57C2819A-E835-47AA-9356-3BB7B51E441F}" dt="2026-05-17T19:39:38.778" v="9890" actId="1076"/>
          <ac:picMkLst>
            <pc:docMk/>
            <pc:sldMk cId="1530291324" sldId="1327"/>
            <ac:picMk id="3" creationId="{F1D87E55-93A2-565B-8683-089D077570B2}"/>
          </ac:picMkLst>
        </pc:picChg>
        <pc:picChg chg="del">
          <ac:chgData name="Jalila El Baraka" userId="ea93c961-285f-4edc-9e51-dff84fc1dbdc" providerId="ADAL" clId="{57C2819A-E835-47AA-9356-3BB7B51E441F}" dt="2026-05-17T19:39:18.788" v="9884" actId="478"/>
          <ac:picMkLst>
            <pc:docMk/>
            <pc:sldMk cId="1530291324" sldId="1327"/>
            <ac:picMk id="4" creationId="{2A235378-09BF-ED7A-F068-C27F6974EC53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17T19:40:26.683" v="9944"/>
        <pc:sldMkLst>
          <pc:docMk/>
          <pc:sldMk cId="1076697381" sldId="1328"/>
        </pc:sldMkLst>
        <pc:spChg chg="mod">
          <ac:chgData name="Jalila El Baraka" userId="ea93c961-285f-4edc-9e51-dff84fc1dbdc" providerId="ADAL" clId="{57C2819A-E835-47AA-9356-3BB7B51E441F}" dt="2026-05-17T19:40:26.683" v="9944"/>
          <ac:spMkLst>
            <pc:docMk/>
            <pc:sldMk cId="1076697381" sldId="1328"/>
            <ac:spMk id="2" creationId="{54F9F782-7239-8FD0-B80D-73E6B31D3005}"/>
          </ac:spMkLst>
        </pc:spChg>
        <pc:spChg chg="mod">
          <ac:chgData name="Jalila El Baraka" userId="ea93c961-285f-4edc-9e51-dff84fc1dbdc" providerId="ADAL" clId="{57C2819A-E835-47AA-9356-3BB7B51E441F}" dt="2026-05-17T19:40:18.840" v="9943" actId="20577"/>
          <ac:spMkLst>
            <pc:docMk/>
            <pc:sldMk cId="1076697381" sldId="1328"/>
            <ac:spMk id="7" creationId="{38DE39CD-3432-441E-40C0-4EFF5DEF6A54}"/>
          </ac:spMkLst>
        </pc:spChg>
        <pc:picChg chg="del">
          <ac:chgData name="Jalila El Baraka" userId="ea93c961-285f-4edc-9e51-dff84fc1dbdc" providerId="ADAL" clId="{57C2819A-E835-47AA-9356-3BB7B51E441F}" dt="2026-05-17T19:39:44.768" v="9891" actId="478"/>
          <ac:picMkLst>
            <pc:docMk/>
            <pc:sldMk cId="1076697381" sldId="1328"/>
            <ac:picMk id="3" creationId="{F5DD3EA6-40E2-CEB6-2A4A-E99F84EC25CA}"/>
          </ac:picMkLst>
        </pc:picChg>
        <pc:picChg chg="add mod">
          <ac:chgData name="Jalila El Baraka" userId="ea93c961-285f-4edc-9e51-dff84fc1dbdc" providerId="ADAL" clId="{57C2819A-E835-47AA-9356-3BB7B51E441F}" dt="2026-05-17T19:39:55.328" v="9896" actId="14100"/>
          <ac:picMkLst>
            <pc:docMk/>
            <pc:sldMk cId="1076697381" sldId="1328"/>
            <ac:picMk id="8" creationId="{883B9B07-7533-0681-3AB6-3DF50C4DABBD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 addMainMaster delMainMaster">
      <pc:chgData name="Jalila El Baraka" userId="ea93c961-285f-4edc-9e51-dff84fc1dbdc" providerId="ADAL" clId="{AF35D566-9458-4FCB-BB0C-F789683C5E1A}" dt="2026-05-06T18:30:45.029" v="9240" actId="20577"/>
      <pc:docMkLst>
        <pc:docMk/>
      </pc:docMkLst>
      <pc:sldChg chg="addSp delSp modSp mod">
        <pc:chgData name="Jalila El Baraka" userId="ea93c961-285f-4edc-9e51-dff84fc1dbdc" providerId="ADAL" clId="{AF35D566-9458-4FCB-BB0C-F789683C5E1A}" dt="2026-05-06T18:13:36.711" v="8820" actId="20577"/>
        <pc:sldMkLst>
          <pc:docMk/>
          <pc:sldMk cId="3885549888" sldId="1063"/>
        </pc:sldMkLst>
        <pc:spChg chg="mod">
          <ac:chgData name="Jalila El Baraka" userId="ea93c961-285f-4edc-9e51-dff84fc1dbdc" providerId="ADAL" clId="{AF35D566-9458-4FCB-BB0C-F789683C5E1A}" dt="2026-05-06T18:13:36.711" v="8820" actId="20577"/>
          <ac:spMkLst>
            <pc:docMk/>
            <pc:sldMk cId="3885549888" sldId="1063"/>
            <ac:spMk id="2" creationId="{F0524304-4050-05AE-B3C1-B7B0AC7DA8B2}"/>
          </ac:spMkLst>
        </pc:spChg>
        <pc:spChg chg="mod">
          <ac:chgData name="Jalila El Baraka" userId="ea93c961-285f-4edc-9e51-dff84fc1dbdc" providerId="ADAL" clId="{AF35D566-9458-4FCB-BB0C-F789683C5E1A}" dt="2026-05-06T18:13:03.288" v="8805" actId="20577"/>
          <ac:spMkLst>
            <pc:docMk/>
            <pc:sldMk cId="3885549888" sldId="1063"/>
            <ac:spMk id="7" creationId="{941C9154-7F7B-DACA-DC52-CDCC440DA64A}"/>
          </ac:spMkLst>
        </pc:spChg>
      </pc:sldChg>
      <pc:sldChg chg="addSp modSp mod">
        <pc:chgData name="Jalila El Baraka" userId="ea93c961-285f-4edc-9e51-dff84fc1dbdc" providerId="ADAL" clId="{AF35D566-9458-4FCB-BB0C-F789683C5E1A}" dt="2026-05-06T18:14:42.203" v="8878" actId="1076"/>
        <pc:sldMkLst>
          <pc:docMk/>
          <pc:sldMk cId="2755180706" sldId="1065"/>
        </pc:sldMkLst>
        <pc:spChg chg="mod">
          <ac:chgData name="Jalila El Baraka" userId="ea93c961-285f-4edc-9e51-dff84fc1dbdc" providerId="ADAL" clId="{AF35D566-9458-4FCB-BB0C-F789683C5E1A}" dt="2026-05-06T18:13:51.727" v="8836" actId="20577"/>
          <ac:spMkLst>
            <pc:docMk/>
            <pc:sldMk cId="2755180706" sldId="1065"/>
            <ac:spMk id="6" creationId="{D9212C67-1162-08C0-3DC6-BA615D54B70C}"/>
          </ac:spMkLst>
        </pc:spChg>
      </pc:sldChg>
      <pc:sldChg chg="modSp mod">
        <pc:chgData name="Jalila El Baraka" userId="ea93c961-285f-4edc-9e51-dff84fc1dbdc" providerId="ADAL" clId="{AF35D566-9458-4FCB-BB0C-F789683C5E1A}" dt="2026-05-06T18:15:16.474" v="8942" actId="20577"/>
        <pc:sldMkLst>
          <pc:docMk/>
          <pc:sldMk cId="1007268527" sldId="1085"/>
        </pc:sldMkLst>
        <pc:spChg chg="mod">
          <ac:chgData name="Jalila El Baraka" userId="ea93c961-285f-4edc-9e51-dff84fc1dbdc" providerId="ADAL" clId="{AF35D566-9458-4FCB-BB0C-F789683C5E1A}" dt="2026-05-06T18:15:05.110" v="8913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AF35D566-9458-4FCB-BB0C-F789683C5E1A}" dt="2026-05-06T18:15:16.474" v="8942" actId="20577"/>
          <ac:spMkLst>
            <pc:docMk/>
            <pc:sldMk cId="1007268527" sldId="1085"/>
            <ac:spMk id="13" creationId="{8A2DB821-0776-6151-0F29-F0C48008106F}"/>
          </ac:spMkLst>
        </pc:spChg>
      </pc:sldChg>
      <pc:sldChg chg="modSp mod">
        <pc:chgData name="Jalila El Baraka" userId="ea93c961-285f-4edc-9e51-dff84fc1dbdc" providerId="ADAL" clId="{AF35D566-9458-4FCB-BB0C-F789683C5E1A}" dt="2026-05-06T17:52:55.616" v="8545" actId="20577"/>
        <pc:sldMkLst>
          <pc:docMk/>
          <pc:sldMk cId="1884112402" sldId="1095"/>
        </pc:sldMkLst>
        <pc:spChg chg="mod">
          <ac:chgData name="Jalila El Baraka" userId="ea93c961-285f-4edc-9e51-dff84fc1dbdc" providerId="ADAL" clId="{AF35D566-9458-4FCB-BB0C-F789683C5E1A}" dt="2026-05-06T17:52:55.616" v="8545" actId="20577"/>
          <ac:spMkLst>
            <pc:docMk/>
            <pc:sldMk cId="1884112402" sldId="1095"/>
            <ac:spMk id="16" creationId="{308190A8-9C33-8347-6E2E-E7BFC119F023}"/>
          </ac:spMkLst>
        </pc:spChg>
      </pc:sldChg>
      <pc:sldChg chg="modSp mod">
        <pc:chgData name="Jalila El Baraka" userId="ea93c961-285f-4edc-9e51-dff84fc1dbdc" providerId="ADAL" clId="{AF35D566-9458-4FCB-BB0C-F789683C5E1A}" dt="2026-05-06T17:53:51.981" v="8589" actId="20577"/>
        <pc:sldMkLst>
          <pc:docMk/>
          <pc:sldMk cId="3750647072" sldId="1101"/>
        </pc:sldMkLst>
        <pc:spChg chg="mod">
          <ac:chgData name="Jalila El Baraka" userId="ea93c961-285f-4edc-9e51-dff84fc1dbdc" providerId="ADAL" clId="{AF35D566-9458-4FCB-BB0C-F789683C5E1A}" dt="2026-05-06T17:53:49.324" v="8588" actId="20577"/>
          <ac:spMkLst>
            <pc:docMk/>
            <pc:sldMk cId="3750647072" sldId="1101"/>
            <ac:spMk id="4" creationId="{56D6602D-2371-AA79-8738-13B10F0453E8}"/>
          </ac:spMkLst>
        </pc:spChg>
        <pc:spChg chg="mod">
          <ac:chgData name="Jalila El Baraka" userId="ea93c961-285f-4edc-9e51-dff84fc1dbdc" providerId="ADAL" clId="{AF35D566-9458-4FCB-BB0C-F789683C5E1A}" dt="2026-05-06T17:53:29.493" v="8567" actId="20577"/>
          <ac:spMkLst>
            <pc:docMk/>
            <pc:sldMk cId="3750647072" sldId="1101"/>
            <ac:spMk id="10" creationId="{4752B527-5647-F2F9-EB77-76C775C661F7}"/>
          </ac:spMkLst>
        </pc:spChg>
      </pc:sldChg>
      <pc:sldChg chg="modSp mod">
        <pc:chgData name="Jalila El Baraka" userId="ea93c961-285f-4edc-9e51-dff84fc1dbdc" providerId="ADAL" clId="{AF35D566-9458-4FCB-BB0C-F789683C5E1A}" dt="2026-05-06T17:53:21.756" v="8558" actId="20577"/>
        <pc:sldMkLst>
          <pc:docMk/>
          <pc:sldMk cId="989522169" sldId="1102"/>
        </pc:sldMkLst>
        <pc:spChg chg="mod">
          <ac:chgData name="Jalila El Baraka" userId="ea93c961-285f-4edc-9e51-dff84fc1dbdc" providerId="ADAL" clId="{AF35D566-9458-4FCB-BB0C-F789683C5E1A}" dt="2026-05-06T17:53:21.756" v="8558" actId="20577"/>
          <ac:spMkLst>
            <pc:docMk/>
            <pc:sldMk cId="989522169" sldId="1102"/>
            <ac:spMk id="10" creationId="{DAF6F7BE-3B59-66B8-4229-41321504A99E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06T18:14:13.002" v="8851" actId="20577"/>
        <pc:sldMkLst>
          <pc:docMk/>
          <pc:sldMk cId="2477685694" sldId="1107"/>
        </pc:sldMkLst>
        <pc:spChg chg="mod">
          <ac:chgData name="Jalila El Baraka" userId="ea93c961-285f-4edc-9e51-dff84fc1dbdc" providerId="ADAL" clId="{AF35D566-9458-4FCB-BB0C-F789683C5E1A}" dt="2026-05-06T18:14:13.002" v="8851" actId="20577"/>
          <ac:spMkLst>
            <pc:docMk/>
            <pc:sldMk cId="2477685694" sldId="1107"/>
            <ac:spMk id="2" creationId="{A5138600-B7B7-4115-79B2-0838ADC0F767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06T18:14:31.159" v="8876" actId="1076"/>
        <pc:sldMkLst>
          <pc:docMk/>
          <pc:sldMk cId="574874629" sldId="1109"/>
        </pc:sldMkLst>
      </pc:sldChg>
      <pc:sldChg chg="delSp modSp mod">
        <pc:chgData name="Jalila El Baraka" userId="ea93c961-285f-4edc-9e51-dff84fc1dbdc" providerId="ADAL" clId="{AF35D566-9458-4FCB-BB0C-F789683C5E1A}" dt="2026-05-06T18:18:28.116" v="9040"/>
        <pc:sldMkLst>
          <pc:docMk/>
          <pc:sldMk cId="3533272347" sldId="1112"/>
        </pc:sldMkLst>
        <pc:spChg chg="mod">
          <ac:chgData name="Jalila El Baraka" userId="ea93c961-285f-4edc-9e51-dff84fc1dbdc" providerId="ADAL" clId="{AF35D566-9458-4FCB-BB0C-F789683C5E1A}" dt="2026-05-06T18:18:20.664" v="9037" actId="20577"/>
          <ac:spMkLst>
            <pc:docMk/>
            <pc:sldMk cId="3533272347" sldId="1112"/>
            <ac:spMk id="5" creationId="{266577CD-071B-2B5E-A0C7-1455C37D5BE5}"/>
          </ac:spMkLst>
        </pc:spChg>
      </pc:sldChg>
      <pc:sldChg chg="modSp mod">
        <pc:chgData name="Jalila El Baraka" userId="ea93c961-285f-4edc-9e51-dff84fc1dbdc" providerId="ADAL" clId="{AF35D566-9458-4FCB-BB0C-F789683C5E1A}" dt="2026-05-06T18:20:07.456" v="9067" actId="20577"/>
        <pc:sldMkLst>
          <pc:docMk/>
          <pc:sldMk cId="3405673476" sldId="1113"/>
        </pc:sldMkLst>
        <pc:spChg chg="mod">
          <ac:chgData name="Jalila El Baraka" userId="ea93c961-285f-4edc-9e51-dff84fc1dbdc" providerId="ADAL" clId="{AF35D566-9458-4FCB-BB0C-F789683C5E1A}" dt="2026-05-06T18:20:01.484" v="9056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AF35D566-9458-4FCB-BB0C-F789683C5E1A}" dt="2026-05-06T18:20:07.456" v="9067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modSp">
        <pc:chgData name="Jalila El Baraka" userId="ea93c961-285f-4edc-9e51-dff84fc1dbdc" providerId="ADAL" clId="{AF35D566-9458-4FCB-BB0C-F789683C5E1A}" dt="2026-05-06T17:53:11.642" v="8548"/>
        <pc:sldMkLst>
          <pc:docMk/>
          <pc:sldMk cId="1128191912" sldId="1126"/>
        </pc:sldMkLst>
      </pc:sldChg>
      <pc:sldChg chg="modSp mod">
        <pc:chgData name="Jalila El Baraka" userId="ea93c961-285f-4edc-9e51-dff84fc1dbdc" providerId="ADAL" clId="{AF35D566-9458-4FCB-BB0C-F789683C5E1A}" dt="2026-05-06T17:55:00.674" v="8661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AF35D566-9458-4FCB-BB0C-F789683C5E1A}" dt="2026-05-06T17:55:00.674" v="8661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modSp">
        <pc:chgData name="Jalila El Baraka" userId="ea93c961-285f-4edc-9e51-dff84fc1dbdc" providerId="ADAL" clId="{AF35D566-9458-4FCB-BB0C-F789683C5E1A}" dt="2026-05-06T17:55:06.861" v="8662"/>
        <pc:sldMkLst>
          <pc:docMk/>
          <pc:sldMk cId="1506598639" sldId="1128"/>
        </pc:sldMkLst>
      </pc:sldChg>
      <pc:sldChg chg="modSp mod">
        <pc:chgData name="Jalila El Baraka" userId="ea93c961-285f-4edc-9e51-dff84fc1dbdc" providerId="ADAL" clId="{AF35D566-9458-4FCB-BB0C-F789683C5E1A}" dt="2026-05-06T17:55:35.928" v="8707" actId="20577"/>
        <pc:sldMkLst>
          <pc:docMk/>
          <pc:sldMk cId="2553980169" sldId="1129"/>
        </pc:sldMkLst>
        <pc:spChg chg="mod">
          <ac:chgData name="Jalila El Baraka" userId="ea93c961-285f-4edc-9e51-dff84fc1dbdc" providerId="ADAL" clId="{AF35D566-9458-4FCB-BB0C-F789683C5E1A}" dt="2026-05-06T17:55:35.928" v="8707" actId="20577"/>
          <ac:spMkLst>
            <pc:docMk/>
            <pc:sldMk cId="2553980169" sldId="1129"/>
            <ac:spMk id="5" creationId="{C690C133-967A-DF59-D2C5-133188B6B4E6}"/>
          </ac:spMkLst>
        </pc:spChg>
      </pc:sldChg>
      <pc:sldChg chg="modSp mod">
        <pc:chgData name="Jalila El Baraka" userId="ea93c961-285f-4edc-9e51-dff84fc1dbdc" providerId="ADAL" clId="{AF35D566-9458-4FCB-BB0C-F789683C5E1A}" dt="2026-05-06T17:56:15.468" v="8786" actId="20577"/>
        <pc:sldMkLst>
          <pc:docMk/>
          <pc:sldMk cId="434921383" sldId="1130"/>
        </pc:sldMkLst>
        <pc:spChg chg="mod">
          <ac:chgData name="Jalila El Baraka" userId="ea93c961-285f-4edc-9e51-dff84fc1dbdc" providerId="ADAL" clId="{AF35D566-9458-4FCB-BB0C-F789683C5E1A}" dt="2026-05-06T17:56:15.468" v="8786" actId="20577"/>
          <ac:spMkLst>
            <pc:docMk/>
            <pc:sldMk cId="434921383" sldId="1130"/>
            <ac:spMk id="7" creationId="{0DC5AE55-831E-E326-DB0D-AD6E10BC433A}"/>
          </ac:spMkLst>
        </pc:spChg>
      </pc:sldChg>
      <pc:sldChg chg="delSp modSp mod">
        <pc:chgData name="Jalila El Baraka" userId="ea93c961-285f-4edc-9e51-dff84fc1dbdc" providerId="ADAL" clId="{AF35D566-9458-4FCB-BB0C-F789683C5E1A}" dt="2026-05-06T18:17:32.038" v="9000" actId="1076"/>
        <pc:sldMkLst>
          <pc:docMk/>
          <pc:sldMk cId="929565556" sldId="1137"/>
        </pc:sldMkLst>
        <pc:spChg chg="mod">
          <ac:chgData name="Jalila El Baraka" userId="ea93c961-285f-4edc-9e51-dff84fc1dbdc" providerId="ADAL" clId="{AF35D566-9458-4FCB-BB0C-F789683C5E1A}" dt="2026-05-06T18:16:51.928" v="8988" actId="1076"/>
          <ac:spMkLst>
            <pc:docMk/>
            <pc:sldMk cId="929565556" sldId="1137"/>
            <ac:spMk id="4" creationId="{B1A6A7AA-0238-88B8-8E4D-52D1A6D74319}"/>
          </ac:spMkLst>
        </pc:spChg>
        <pc:spChg chg="mod">
          <ac:chgData name="Jalila El Baraka" userId="ea93c961-285f-4edc-9e51-dff84fc1dbdc" providerId="ADAL" clId="{AF35D566-9458-4FCB-BB0C-F789683C5E1A}" dt="2026-05-06T18:16:59.200" v="8989" actId="1076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AF35D566-9458-4FCB-BB0C-F789683C5E1A}" dt="2026-05-06T18:16:31.298" v="8983" actId="1076"/>
          <ac:spMkLst>
            <pc:docMk/>
            <pc:sldMk cId="929565556" sldId="1137"/>
            <ac:spMk id="6" creationId="{8FE6E835-4C75-CCAF-2AFB-81EB8D9989D4}"/>
          </ac:spMkLst>
        </pc:spChg>
        <pc:spChg chg="mod">
          <ac:chgData name="Jalila El Baraka" userId="ea93c961-285f-4edc-9e51-dff84fc1dbdc" providerId="ADAL" clId="{AF35D566-9458-4FCB-BB0C-F789683C5E1A}" dt="2026-05-06T18:17:32.038" v="9000" actId="1076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AF35D566-9458-4FCB-BB0C-F789683C5E1A}" dt="2026-05-06T18:17:29.069" v="8999" actId="20577"/>
          <ac:spMkLst>
            <pc:docMk/>
            <pc:sldMk cId="929565556" sldId="1137"/>
            <ac:spMk id="10" creationId="{94218937-F94E-0753-FF46-3875B199857B}"/>
          </ac:spMkLst>
        </pc:spChg>
      </pc:sldChg>
      <pc:sldChg chg="modSp mod">
        <pc:chgData name="Jalila El Baraka" userId="ea93c961-285f-4edc-9e51-dff84fc1dbdc" providerId="ADAL" clId="{AF35D566-9458-4FCB-BB0C-F789683C5E1A}" dt="2026-05-06T18:15:41.541" v="8962" actId="1076"/>
        <pc:sldMkLst>
          <pc:docMk/>
          <pc:sldMk cId="2667277456" sldId="1138"/>
        </pc:sldMkLst>
        <pc:spChg chg="mod">
          <ac:chgData name="Jalila El Baraka" userId="ea93c961-285f-4edc-9e51-dff84fc1dbdc" providerId="ADAL" clId="{AF35D566-9458-4FCB-BB0C-F789683C5E1A}" dt="2026-05-06T18:15:41.541" v="8962" actId="1076"/>
          <ac:spMkLst>
            <pc:docMk/>
            <pc:sldMk cId="2667277456" sldId="1138"/>
            <ac:spMk id="4" creationId="{99E4277D-9746-359F-5A10-5512225769B3}"/>
          </ac:spMkLst>
        </pc:spChg>
        <pc:picChg chg="mod">
          <ac:chgData name="Jalila El Baraka" userId="ea93c961-285f-4edc-9e51-dff84fc1dbdc" providerId="ADAL" clId="{AF35D566-9458-4FCB-BB0C-F789683C5E1A}" dt="2026-05-06T18:15:39.807" v="8961" actId="1076"/>
          <ac:picMkLst>
            <pc:docMk/>
            <pc:sldMk cId="2667277456" sldId="1138"/>
            <ac:picMk id="2" creationId="{EEEC839E-A225-57EC-48A4-0754AC945EC5}"/>
          </ac:picMkLst>
        </pc:picChg>
      </pc:sldChg>
      <pc:sldChg chg="modSp mod">
        <pc:chgData name="Jalila El Baraka" userId="ea93c961-285f-4edc-9e51-dff84fc1dbdc" providerId="ADAL" clId="{AF35D566-9458-4FCB-BB0C-F789683C5E1A}" dt="2026-05-06T18:20:23.607" v="9081" actId="1076"/>
        <pc:sldMkLst>
          <pc:docMk/>
          <pc:sldMk cId="733821822" sldId="1191"/>
        </pc:sldMkLst>
        <pc:spChg chg="mod">
          <ac:chgData name="Jalila El Baraka" userId="ea93c961-285f-4edc-9e51-dff84fc1dbdc" providerId="ADAL" clId="{AF35D566-9458-4FCB-BB0C-F789683C5E1A}" dt="2026-05-06T18:20:23.607" v="9081" actId="1076"/>
          <ac:spMkLst>
            <pc:docMk/>
            <pc:sldMk cId="733821822" sldId="1191"/>
            <ac:spMk id="4" creationId="{C9BF6E33-9FC0-372C-9AA4-699D866E29C3}"/>
          </ac:spMkLst>
        </pc:spChg>
      </pc:sldChg>
      <pc:sldChg chg="modSp mod">
        <pc:chgData name="Jalila El Baraka" userId="ea93c961-285f-4edc-9e51-dff84fc1dbdc" providerId="ADAL" clId="{AF35D566-9458-4FCB-BB0C-F789683C5E1A}" dt="2026-05-06T18:20:41.825" v="9082" actId="1076"/>
        <pc:sldMkLst>
          <pc:docMk/>
          <pc:sldMk cId="12556855" sldId="1236"/>
        </pc:sldMkLst>
        <pc:spChg chg="mod">
          <ac:chgData name="Jalila El Baraka" userId="ea93c961-285f-4edc-9e51-dff84fc1dbdc" providerId="ADAL" clId="{AF35D566-9458-4FCB-BB0C-F789683C5E1A}" dt="2026-05-06T18:20:41.825" v="9082" actId="1076"/>
          <ac:spMkLst>
            <pc:docMk/>
            <pc:sldMk cId="12556855" sldId="1236"/>
            <ac:spMk id="3" creationId="{4B5F3A74-D4C4-3909-C41A-EAAB32A23564}"/>
          </ac:spMkLst>
        </pc:spChg>
      </pc:sldChg>
      <pc:sldChg chg="modSp del mod">
        <pc:chgData name="Jalila El Baraka" userId="ea93c961-285f-4edc-9e51-dff84fc1dbdc" providerId="ADAL" clId="{AF35D566-9458-4FCB-BB0C-F789683C5E1A}" dt="2026-05-06T18:21:09.884" v="9085" actId="2696"/>
        <pc:sldMkLst>
          <pc:docMk/>
          <pc:sldMk cId="220157309" sldId="1237"/>
        </pc:sldMkLst>
      </pc:sldChg>
      <pc:sldChg chg="del">
        <pc:chgData name="Jalila El Baraka" userId="ea93c961-285f-4edc-9e51-dff84fc1dbdc" providerId="ADAL" clId="{AF35D566-9458-4FCB-BB0C-F789683C5E1A}" dt="2026-05-06T18:21:33.260" v="9086" actId="2696"/>
        <pc:sldMkLst>
          <pc:docMk/>
          <pc:sldMk cId="296169194" sldId="1257"/>
        </pc:sldMkLst>
      </pc:sldChg>
      <pc:sldChg chg="del">
        <pc:chgData name="Jalila El Baraka" userId="ea93c961-285f-4edc-9e51-dff84fc1dbdc" providerId="ADAL" clId="{AF35D566-9458-4FCB-BB0C-F789683C5E1A}" dt="2026-05-06T17:46:44.085" v="8503" actId="2696"/>
        <pc:sldMkLst>
          <pc:docMk/>
          <pc:sldMk cId="2654172765" sldId="1258"/>
        </pc:sldMkLst>
      </pc:sldChg>
      <pc:sldChg chg="del">
        <pc:chgData name="Jalila El Baraka" userId="ea93c961-285f-4edc-9e51-dff84fc1dbdc" providerId="ADAL" clId="{AF35D566-9458-4FCB-BB0C-F789683C5E1A}" dt="2026-05-06T17:46:41.981" v="8502" actId="2696"/>
        <pc:sldMkLst>
          <pc:docMk/>
          <pc:sldMk cId="2461311806" sldId="1259"/>
        </pc:sldMkLst>
      </pc:sldChg>
      <pc:sldChg chg="del">
        <pc:chgData name="Jalila El Baraka" userId="ea93c961-285f-4edc-9e51-dff84fc1dbdc" providerId="ADAL" clId="{AF35D566-9458-4FCB-BB0C-F789683C5E1A}" dt="2026-05-06T18:21:03.144" v="9084" actId="2696"/>
        <pc:sldMkLst>
          <pc:docMk/>
          <pc:sldMk cId="4171751900" sldId="1261"/>
        </pc:sldMkLst>
      </pc:sldChg>
      <pc:sldChg chg="del">
        <pc:chgData name="Jalila El Baraka" userId="ea93c961-285f-4edc-9e51-dff84fc1dbdc" providerId="ADAL" clId="{AF35D566-9458-4FCB-BB0C-F789683C5E1A}" dt="2026-05-06T17:45:51.257" v="8497" actId="2696"/>
        <pc:sldMkLst>
          <pc:docMk/>
          <pc:sldMk cId="1026438326" sldId="1274"/>
        </pc:sldMkLst>
      </pc:sldChg>
      <pc:sldChg chg="del">
        <pc:chgData name="Jalila El Baraka" userId="ea93c961-285f-4edc-9e51-dff84fc1dbdc" providerId="ADAL" clId="{AF35D566-9458-4FCB-BB0C-F789683C5E1A}" dt="2026-05-06T17:45:57.398" v="8498" actId="2696"/>
        <pc:sldMkLst>
          <pc:docMk/>
          <pc:sldMk cId="3198935506" sldId="1275"/>
        </pc:sldMkLst>
      </pc:sldChg>
      <pc:sldChg chg="delSp modSp mod">
        <pc:chgData name="Jalila El Baraka" userId="ea93c961-285f-4edc-9e51-dff84fc1dbdc" providerId="ADAL" clId="{AF35D566-9458-4FCB-BB0C-F789683C5E1A}" dt="2026-05-06T18:18:06.447" v="9023" actId="1076"/>
        <pc:sldMkLst>
          <pc:docMk/>
          <pc:sldMk cId="2371336247" sldId="1276"/>
        </pc:sldMkLst>
      </pc:sldChg>
      <pc:sldChg chg="addSp delSp modSp add mod">
        <pc:chgData name="Jalila El Baraka" userId="ea93c961-285f-4edc-9e51-dff84fc1dbdc" providerId="ADAL" clId="{AF35D566-9458-4FCB-BB0C-F789683C5E1A}" dt="2026-05-06T17:45:22.837" v="8493"/>
        <pc:sldMkLst>
          <pc:docMk/>
          <pc:sldMk cId="2572705938" sldId="1297"/>
        </pc:sldMkLst>
        <pc:grpChg chg="add mod">
          <ac:chgData name="Jalila El Baraka" userId="ea93c961-285f-4edc-9e51-dff84fc1dbdc" providerId="ADAL" clId="{AF35D566-9458-4FCB-BB0C-F789683C5E1A}" dt="2026-05-06T17:45:22.837" v="8493"/>
          <ac:grpSpMkLst>
            <pc:docMk/>
            <pc:sldMk cId="2572705938" sldId="1297"/>
            <ac:grpSpMk id="3" creationId="{0E106FB6-A089-1A4B-8AA3-51C74300DE90}"/>
          </ac:grpSpMkLst>
        </pc:grpChg>
        <pc:picChg chg="mod">
          <ac:chgData name="Jalila El Baraka" userId="ea93c961-285f-4edc-9e51-dff84fc1dbdc" providerId="ADAL" clId="{AF35D566-9458-4FCB-BB0C-F789683C5E1A}" dt="2026-05-06T17:45:22.837" v="8493"/>
          <ac:picMkLst>
            <pc:docMk/>
            <pc:sldMk cId="2572705938" sldId="1297"/>
            <ac:picMk id="4" creationId="{6F671A1A-23A2-C204-5EFD-8FFCB73BDCE9}"/>
          </ac:picMkLst>
        </pc:picChg>
        <pc:picChg chg="mod">
          <ac:chgData name="Jalila El Baraka" userId="ea93c961-285f-4edc-9e51-dff84fc1dbdc" providerId="ADAL" clId="{AF35D566-9458-4FCB-BB0C-F789683C5E1A}" dt="2026-05-06T17:45:22.837" v="8493"/>
          <ac:picMkLst>
            <pc:docMk/>
            <pc:sldMk cId="2572705938" sldId="1297"/>
            <ac:picMk id="6" creationId="{B6667447-0424-8C3F-7C31-C880E71ADDF6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5-06T17:45:47.977" v="8496"/>
        <pc:sldMkLst>
          <pc:docMk/>
          <pc:sldMk cId="1377896938" sldId="1298"/>
        </pc:sldMkLst>
        <pc:grpChg chg="add mod">
          <ac:chgData name="Jalila El Baraka" userId="ea93c961-285f-4edc-9e51-dff84fc1dbdc" providerId="ADAL" clId="{AF35D566-9458-4FCB-BB0C-F789683C5E1A}" dt="2026-05-06T17:45:47.977" v="8496"/>
          <ac:grpSpMkLst>
            <pc:docMk/>
            <pc:sldMk cId="1377896938" sldId="1298"/>
            <ac:grpSpMk id="3" creationId="{6CEE318D-C887-76BD-0090-2A5DF4603587}"/>
          </ac:grpSpMkLst>
        </pc:grpChg>
        <pc:picChg chg="mod">
          <ac:chgData name="Jalila El Baraka" userId="ea93c961-285f-4edc-9e51-dff84fc1dbdc" providerId="ADAL" clId="{AF35D566-9458-4FCB-BB0C-F789683C5E1A}" dt="2026-05-06T17:45:47.977" v="8496"/>
          <ac:picMkLst>
            <pc:docMk/>
            <pc:sldMk cId="1377896938" sldId="1298"/>
            <ac:picMk id="5" creationId="{8CD13F07-F08C-52D5-2361-F1B1FF7047F3}"/>
          </ac:picMkLst>
        </pc:picChg>
        <pc:picChg chg="mod">
          <ac:chgData name="Jalila El Baraka" userId="ea93c961-285f-4edc-9e51-dff84fc1dbdc" providerId="ADAL" clId="{AF35D566-9458-4FCB-BB0C-F789683C5E1A}" dt="2026-05-06T17:45:47.977" v="8496"/>
          <ac:picMkLst>
            <pc:docMk/>
            <pc:sldMk cId="1377896938" sldId="1298"/>
            <ac:picMk id="7" creationId="{AC07FA31-2983-CBEE-463A-8F070BBC161E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5-06T17:46:34.981" v="8501"/>
        <pc:sldMkLst>
          <pc:docMk/>
          <pc:sldMk cId="1251594011" sldId="1299"/>
        </pc:sldMkLst>
      </pc:sldChg>
      <pc:sldChg chg="addSp delSp modSp add mod">
        <pc:chgData name="Jalila El Baraka" userId="ea93c961-285f-4edc-9e51-dff84fc1dbdc" providerId="ADAL" clId="{AF35D566-9458-4FCB-BB0C-F789683C5E1A}" dt="2026-05-06T17:47:45.595" v="8507" actId="1076"/>
        <pc:sldMkLst>
          <pc:docMk/>
          <pc:sldMk cId="2461311806" sldId="1300"/>
        </pc:sldMkLst>
      </pc:sldChg>
      <pc:sldChg chg="modSp add mod ord">
        <pc:chgData name="Jalila El Baraka" userId="ea93c961-285f-4edc-9e51-dff84fc1dbdc" providerId="ADAL" clId="{AF35D566-9458-4FCB-BB0C-F789683C5E1A}" dt="2026-05-06T18:27:31.237" v="9127"/>
        <pc:sldMkLst>
          <pc:docMk/>
          <pc:sldMk cId="162596272" sldId="1301"/>
        </pc:sldMkLst>
        <pc:spChg chg="mod">
          <ac:chgData name="Jalila El Baraka" userId="ea93c961-285f-4edc-9e51-dff84fc1dbdc" providerId="ADAL" clId="{AF35D566-9458-4FCB-BB0C-F789683C5E1A}" dt="2026-05-06T18:22:30.250" v="9123" actId="20577"/>
          <ac:spMkLst>
            <pc:docMk/>
            <pc:sldMk cId="162596272" sldId="1301"/>
            <ac:spMk id="2" creationId="{DB6FBDF6-B35C-B463-6006-A4522FE4F781}"/>
          </ac:spMkLst>
        </pc:spChg>
        <pc:spChg chg="mod">
          <ac:chgData name="Jalila El Baraka" userId="ea93c961-285f-4edc-9e51-dff84fc1dbdc" providerId="ADAL" clId="{AF35D566-9458-4FCB-BB0C-F789683C5E1A}" dt="2026-05-06T18:22:15.219" v="9119" actId="20577"/>
          <ac:spMkLst>
            <pc:docMk/>
            <pc:sldMk cId="162596272" sldId="1301"/>
            <ac:spMk id="3" creationId="{20692A27-7176-8334-D866-2C44631F7887}"/>
          </ac:spMkLst>
        </pc:spChg>
      </pc:sldChg>
      <pc:sldChg chg="modSp add mod">
        <pc:chgData name="Jalila El Baraka" userId="ea93c961-285f-4edc-9e51-dff84fc1dbdc" providerId="ADAL" clId="{AF35D566-9458-4FCB-BB0C-F789683C5E1A}" dt="2026-05-06T18:29:30.692" v="9164"/>
        <pc:sldMkLst>
          <pc:docMk/>
          <pc:sldMk cId="2248642155" sldId="1302"/>
        </pc:sldMkLst>
        <pc:spChg chg="mod">
          <ac:chgData name="Jalila El Baraka" userId="ea93c961-285f-4edc-9e51-dff84fc1dbdc" providerId="ADAL" clId="{AF35D566-9458-4FCB-BB0C-F789683C5E1A}" dt="2026-05-06T18:29:30.692" v="9164"/>
          <ac:spMkLst>
            <pc:docMk/>
            <pc:sldMk cId="2248642155" sldId="1302"/>
            <ac:spMk id="2" creationId="{564FF65A-DF6E-9074-80F1-34833A4FE407}"/>
          </ac:spMkLst>
        </pc:spChg>
        <pc:spChg chg="mod">
          <ac:chgData name="Jalila El Baraka" userId="ea93c961-285f-4edc-9e51-dff84fc1dbdc" providerId="ADAL" clId="{AF35D566-9458-4FCB-BB0C-F789683C5E1A}" dt="2026-05-06T18:29:23.593" v="9163" actId="20577"/>
          <ac:spMkLst>
            <pc:docMk/>
            <pc:sldMk cId="2248642155" sldId="1302"/>
            <ac:spMk id="3" creationId="{EEE2A180-AC4D-66C6-0EE1-EAE4254CC726}"/>
          </ac:spMkLst>
        </pc:spChg>
      </pc:sldChg>
      <pc:sldChg chg="modSp add mod">
        <pc:chgData name="Jalila El Baraka" userId="ea93c961-285f-4edc-9e51-dff84fc1dbdc" providerId="ADAL" clId="{AF35D566-9458-4FCB-BB0C-F789683C5E1A}" dt="2026-05-06T18:29:57.405" v="9219" actId="20577"/>
        <pc:sldMkLst>
          <pc:docMk/>
          <pc:sldMk cId="276522002" sldId="1303"/>
        </pc:sldMkLst>
        <pc:spChg chg="mod">
          <ac:chgData name="Jalila El Baraka" userId="ea93c961-285f-4edc-9e51-dff84fc1dbdc" providerId="ADAL" clId="{AF35D566-9458-4FCB-BB0C-F789683C5E1A}" dt="2026-05-06T18:29:57.405" v="9219" actId="20577"/>
          <ac:spMkLst>
            <pc:docMk/>
            <pc:sldMk cId="276522002" sldId="1303"/>
            <ac:spMk id="2" creationId="{F985BBDE-8179-83F9-1D66-2EB7B40A2C84}"/>
          </ac:spMkLst>
        </pc:spChg>
        <pc:spChg chg="mod">
          <ac:chgData name="Jalila El Baraka" userId="ea93c961-285f-4edc-9e51-dff84fc1dbdc" providerId="ADAL" clId="{AF35D566-9458-4FCB-BB0C-F789683C5E1A}" dt="2026-05-06T18:29:43.532" v="9178" actId="20577"/>
          <ac:spMkLst>
            <pc:docMk/>
            <pc:sldMk cId="276522002" sldId="1303"/>
            <ac:spMk id="3" creationId="{43A5A2ED-5078-4CF0-F97D-8FD67B05F974}"/>
          </ac:spMkLst>
        </pc:spChg>
      </pc:sldChg>
      <pc:sldChg chg="modSp add mod">
        <pc:chgData name="Jalila El Baraka" userId="ea93c961-285f-4edc-9e51-dff84fc1dbdc" providerId="ADAL" clId="{AF35D566-9458-4FCB-BB0C-F789683C5E1A}" dt="2026-05-06T18:30:45.029" v="9240" actId="20577"/>
        <pc:sldMkLst>
          <pc:docMk/>
          <pc:sldMk cId="1979802993" sldId="1304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A7445-99BF-D555-1AC5-1E9F41AA3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C7D9EE-535D-F9C7-E1CA-3EDFCD9C79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31185B-8289-045E-BE91-7A506BF63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86FB5D-CE54-1370-9BD1-B1503AD32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0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100B-603C-7152-CDBA-B0888589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5C3228-3297-781D-6832-EBD03CD7D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737150-F802-6DC5-B92F-4E855E1E3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F89EA-8267-01DD-1F4D-42C8C37F4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387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F8880-38F2-A8E1-731A-64B048857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118C13-8E8D-5FBC-7271-C2186A5079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ECB269-8463-AE14-8BD0-9A66062BF1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A5E119-BC9D-2AA2-4F26-D9F6EEC903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278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F8880-38F2-A8E1-731A-64B048857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118C13-8E8D-5FBC-7271-C2186A5079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ECB269-8463-AE14-8BD0-9A66062BF1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A5E119-BC9D-2AA2-4F26-D9F6EEC903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7509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39814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160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4405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8602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43850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19530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89565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724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9831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6208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65122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143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49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973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951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08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908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877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161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58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44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67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13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E66D-B2DA-4CC0-B42F-B3D27759042C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ABFD2-A601-4FB8-A967-0453967EA45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875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3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7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85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63479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28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61.jpg"/><Relationship Id="rId4" Type="http://schemas.openxmlformats.org/officeDocument/2006/relationships/image" Target="../media/image58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10" Type="http://schemas.openxmlformats.org/officeDocument/2006/relationships/image" Target="../media/image28.png"/><Relationship Id="rId4" Type="http://schemas.openxmlformats.org/officeDocument/2006/relationships/image" Target="../media/image65.jpg"/><Relationship Id="rId9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10" Type="http://schemas.openxmlformats.org/officeDocument/2006/relationships/image" Target="../media/image28.png"/><Relationship Id="rId4" Type="http://schemas.openxmlformats.org/officeDocument/2006/relationships/image" Target="../media/image65.jpg"/><Relationship Id="rId9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10" Type="http://schemas.openxmlformats.org/officeDocument/2006/relationships/image" Target="../media/image28.png"/><Relationship Id="rId4" Type="http://schemas.openxmlformats.org/officeDocument/2006/relationships/image" Target="../media/image65.jpg"/><Relationship Id="rId9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10" Type="http://schemas.openxmlformats.org/officeDocument/2006/relationships/image" Target="../media/image28.png"/><Relationship Id="rId4" Type="http://schemas.openxmlformats.org/officeDocument/2006/relationships/image" Target="../media/image65.jpg"/><Relationship Id="rId9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700.png"/><Relationship Id="rId4" Type="http://schemas.openxmlformats.org/officeDocument/2006/relationships/customXml" Target="../ink/ink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7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6.xml"/><Relationship Id="rId5" Type="http://schemas.openxmlformats.org/officeDocument/2006/relationships/image" Target="../media/image70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9.xml"/><Relationship Id="rId5" Type="http://schemas.openxmlformats.org/officeDocument/2006/relationships/image" Target="../media/image700.png"/><Relationship Id="rId4" Type="http://schemas.openxmlformats.org/officeDocument/2006/relationships/customXml" Target="../ink/ink8.xml"/><Relationship Id="rId9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700.png"/><Relationship Id="rId4" Type="http://schemas.openxmlformats.org/officeDocument/2006/relationships/customXml" Target="../ink/ink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7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6.xml"/><Relationship Id="rId5" Type="http://schemas.openxmlformats.org/officeDocument/2006/relationships/image" Target="../media/image70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20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9.xml"/><Relationship Id="rId5" Type="http://schemas.openxmlformats.org/officeDocument/2006/relationships/image" Target="../media/image700.png"/><Relationship Id="rId4" Type="http://schemas.openxmlformats.org/officeDocument/2006/relationships/customXml" Target="../ink/ink18.xml"/><Relationship Id="rId9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3.png"/><Relationship Id="rId4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4.png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3.gif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3.gif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3.gif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9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96B80B3-7CF8-B099-F61F-7E23294D4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CF9DA55-72A3-415B-00B6-1322A3CA1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28" y="2629408"/>
            <a:ext cx="8332237" cy="260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16000" y="37537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32000" y="34430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38943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00" y="4957262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23093" y="493886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42735" y="540684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/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Écrire des mots et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312729-2D44-6B04-DDB7-8AA17384CDFB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Histoire : Bilal et le ballon d’or.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</a:t>
            </a:r>
            <a:r>
              <a:rPr lang="fr-FR" sz="2200" b="1" kern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crire</a:t>
            </a:r>
            <a:r>
              <a:rPr lang="fr-FR" sz="2200" b="1" kern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des mots et des phrases.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campagne - La plage - La mer - Nager - Le sable –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château de sable.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plage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sable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27365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Nager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campagne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La </a:t>
            </a:r>
            <a:r>
              <a:rPr lang="fr-MA" dirty="0">
                <a:solidFill>
                  <a:srgbClr val="424D7B"/>
                </a:solidFill>
              </a:rPr>
              <a:t>mer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8331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château de sable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DFE6059-F24B-EB7A-41D0-3EC965814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30895"/>
            <a:ext cx="1670135" cy="182714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BBF4AEF-FF2B-11FF-6AC4-BB58D89B8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31" y="1872857"/>
            <a:ext cx="1422425" cy="155614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AFE47CB-ACDA-9202-746A-45CD7A1B16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31" y="4075263"/>
            <a:ext cx="1670135" cy="182713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E6DDD95-8C4A-9B69-33DB-E636C853F5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69" y="1901910"/>
            <a:ext cx="1423670" cy="155750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7295723-9CF1-14E3-584B-52323F3505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20" y="4047105"/>
            <a:ext cx="1670135" cy="182713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CBF438-3ECB-8EB2-19E3-21AAE2ACBA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269" y="1929708"/>
            <a:ext cx="1437986" cy="157316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E106FB6-A089-1A4B-8AA3-51C74300DE9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F671A1A-23A2-C204-5EFD-8FFCB73BD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667447-0424-8C3F-7C31-C880E71ADD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Ramasser – Décorer - Un coquillage – Fabriquer - Un cerf-volant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Des glaces.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Ramasser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Décorer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Fabriquer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002FE1-338F-343F-06A6-C9BCE63F0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4" y="1817056"/>
            <a:ext cx="1401623" cy="153338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CDACE4A-B241-D1AF-E4F7-EB3D28B2672C}"/>
              </a:ext>
            </a:extLst>
          </p:cNvPr>
          <p:cNvSpPr txBox="1"/>
          <p:nvPr/>
        </p:nvSpPr>
        <p:spPr>
          <a:xfrm>
            <a:off x="4770957" y="349611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coquillage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cerf volant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798092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Des glaces</a:t>
            </a:r>
            <a:endParaRPr lang="fr-MA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E57BF0C-A477-1147-5E2D-3D8A3D568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3" y="4092481"/>
            <a:ext cx="1401623" cy="15333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76F97B-FE40-C04E-BF60-6480F13D3C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188" y="4088702"/>
            <a:ext cx="1401623" cy="1533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F45E63-14FD-E8C6-D356-49C4AE8D9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4115492"/>
            <a:ext cx="1401624" cy="153338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E6B4051-7778-15B4-FE26-BB95F2608F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06" y="1817055"/>
            <a:ext cx="1401623" cy="15333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778BC5-44E9-6B99-0E34-4FCCFEC8F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1817055"/>
            <a:ext cx="1401624" cy="153338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EE318D-C887-76BD-0090-2A5DF460358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D13F07-F08C-52D5-2361-F1B1FF704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C07FA31-2983-CBEE-463A-8F070BBC16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789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C3416-1B14-47C3-14E7-235731121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80A987-4CA6-F3A6-D97B-D06DF81E9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main – Les dents – Les yeux – Le ventre- La tête –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L’épaule.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D73F383A-5B93-1E44-625B-1C322B2337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Les dents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8A4EF3E7-8E99-9FC9-242A-76002B2DE5D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tête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9C8C029A-D20A-61B6-D174-BC2DCBEAA784}"/>
              </a:ext>
            </a:extLst>
          </p:cNvPr>
          <p:cNvSpPr txBox="1">
            <a:spLocks/>
          </p:cNvSpPr>
          <p:nvPr/>
        </p:nvSpPr>
        <p:spPr>
          <a:xfrm>
            <a:off x="793108" y="599997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ventre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21A8462D-D784-3228-F981-F6517331765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main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0A16CABC-1361-DAEA-3C13-5E1BE406CAD1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Les yeux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5524FA6-0A71-44D6-CE36-E1034D936C25}"/>
              </a:ext>
            </a:extLst>
          </p:cNvPr>
          <p:cNvSpPr txBox="1">
            <a:spLocks/>
          </p:cNvSpPr>
          <p:nvPr/>
        </p:nvSpPr>
        <p:spPr>
          <a:xfrm>
            <a:off x="6073923" y="598331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L’épaule</a:t>
            </a:r>
          </a:p>
        </p:txBody>
      </p:sp>
      <p:pic>
        <p:nvPicPr>
          <p:cNvPr id="3" name="Image 2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06ED6A2F-0E6A-518F-DBFC-CD488EBB5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47" y="1682656"/>
            <a:ext cx="1596282" cy="1746344"/>
          </a:xfrm>
          <a:prstGeom prst="rect">
            <a:avLst/>
          </a:prstGeom>
        </p:spPr>
      </p:pic>
      <p:pic>
        <p:nvPicPr>
          <p:cNvPr id="4" name="Image 3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08BB9064-AFC7-019E-9454-220640338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1703295"/>
            <a:ext cx="1596282" cy="1746344"/>
          </a:xfrm>
          <a:prstGeom prst="rect">
            <a:avLst/>
          </a:prstGeom>
        </p:spPr>
      </p:pic>
      <p:pic>
        <p:nvPicPr>
          <p:cNvPr id="10" name="Image 9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9ED04F1-FE14-08F6-D686-D73A91AE79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94" y="4097265"/>
            <a:ext cx="1578435" cy="1726819"/>
          </a:xfrm>
          <a:prstGeom prst="rect">
            <a:avLst/>
          </a:prstGeom>
        </p:spPr>
      </p:pic>
      <p:pic>
        <p:nvPicPr>
          <p:cNvPr id="11" name="Image 10" descr="Une image contenant clipart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A48399-D0FD-C137-DE6B-39D60440EB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4026879"/>
            <a:ext cx="1642772" cy="1797205"/>
          </a:xfrm>
          <a:prstGeom prst="rect">
            <a:avLst/>
          </a:prstGeom>
        </p:spPr>
      </p:pic>
      <p:pic>
        <p:nvPicPr>
          <p:cNvPr id="13" name="Image 1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B38CAF72-BBBD-86FC-731A-E1B5E223B3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98" y="4097265"/>
            <a:ext cx="1578435" cy="1726819"/>
          </a:xfrm>
          <a:prstGeom prst="rect">
            <a:avLst/>
          </a:prstGeom>
        </p:spPr>
      </p:pic>
      <p:pic>
        <p:nvPicPr>
          <p:cNvPr id="14" name="Image 13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1583C897-73FC-2848-43DC-F50C23719E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43" y="1703295"/>
            <a:ext cx="1615148" cy="176698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6143EED-1275-0D0B-93E6-490765FEE2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DBDE557-91B8-4454-AF36-DFAD65077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9914B57-3EB2-2A6A-605C-CF0B11A643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737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B9AC4-C779-FB5B-B60B-89D1083E2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C506A444-4F56-2A5A-01AA-4BBA6E345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Les oreilles – Le genou – Le pied – En forme – Malade -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Avoir mal.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5AB4CBB5-10F0-709E-9255-20AE182F2699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Les oreilles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389AD6B-2319-CA53-5002-FEBC8A80FDC5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genou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79610D6F-C354-34F2-C8B4-6CF3694D2DCB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En forme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6C888F8A-B939-ABFF-81B0-C2AAD903B8E6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B9F3053-6DBA-FEF8-D3DB-2ACABE1AD429}"/>
              </a:ext>
            </a:extLst>
          </p:cNvPr>
          <p:cNvSpPr txBox="1"/>
          <p:nvPr/>
        </p:nvSpPr>
        <p:spPr>
          <a:xfrm>
            <a:off x="4650823" y="3421359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pied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445ADD16-53A8-1BEB-804E-EF672781A95A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Malade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CECEDE5A-1833-5D09-F457-C4D44105E066}"/>
              </a:ext>
            </a:extLst>
          </p:cNvPr>
          <p:cNvSpPr txBox="1">
            <a:spLocks/>
          </p:cNvSpPr>
          <p:nvPr/>
        </p:nvSpPr>
        <p:spPr>
          <a:xfrm>
            <a:off x="5967740" y="5647675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Avoir mal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6F997F-54E2-ADDF-20B9-E8606E55D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46" y="1728517"/>
            <a:ext cx="1464115" cy="1601752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DACEB50-5272-2199-8B49-9B9A79990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7342"/>
            <a:ext cx="1593254" cy="1743032"/>
          </a:xfrm>
          <a:prstGeom prst="rect">
            <a:avLst/>
          </a:prstGeom>
        </p:spPr>
      </p:pic>
      <p:pic>
        <p:nvPicPr>
          <p:cNvPr id="9" name="Image 8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66AE9768-C3E5-A041-7422-F040E1FB5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797" y="3983903"/>
            <a:ext cx="1511201" cy="1653264"/>
          </a:xfrm>
          <a:prstGeom prst="rect">
            <a:avLst/>
          </a:prstGeom>
        </p:spPr>
      </p:pic>
      <p:pic>
        <p:nvPicPr>
          <p:cNvPr id="14" name="Image 13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22C65DCE-25FF-2E8E-775A-1EC644E7C7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4017477"/>
            <a:ext cx="1397249" cy="1528600"/>
          </a:xfrm>
          <a:prstGeom prst="rect">
            <a:avLst/>
          </a:prstGeom>
        </p:spPr>
      </p:pic>
      <p:pic>
        <p:nvPicPr>
          <p:cNvPr id="16" name="Image 15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BE2204AB-D542-88A2-CCA8-0D28FCCE72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262" y="1723594"/>
            <a:ext cx="1534999" cy="1679299"/>
          </a:xfrm>
          <a:prstGeom prst="rect">
            <a:avLst/>
          </a:prstGeom>
        </p:spPr>
      </p:pic>
      <p:pic>
        <p:nvPicPr>
          <p:cNvPr id="3" name="Image 2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DE9E1C-139C-FBAA-FB5D-C492BC5057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71" y="4023627"/>
            <a:ext cx="1397249" cy="15286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9946612-06E4-C109-6023-A082D0EB1C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13FA971-04AA-B2BC-5712-78415E90C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3C51F9B-054F-BF25-4FD2-13971AD6B9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292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2E27562-3C4D-0F7F-0FD1-0CC602CA538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963A80-C52E-8AC6-F7A3-21B43D147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8FEA3F-C272-A3EB-1C61-6B3854887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86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gymnastique - Le cyclisme - Le karaté - La course à pied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Le tennis - Le football.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cyclisme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gymnastique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karaté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228796" y="595618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football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077570-408A-B945-73DC-C945A333D8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1703295"/>
            <a:ext cx="1596282" cy="17463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D84681-4AF7-9534-C8EA-E20A46845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40" y="1717776"/>
            <a:ext cx="1636210" cy="179002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1B3766-A8B4-BD0E-934B-58A234E06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393" y="4097265"/>
            <a:ext cx="1578435" cy="1726819"/>
          </a:xfrm>
          <a:prstGeom prst="rect">
            <a:avLst/>
          </a:prstGeom>
        </p:spPr>
      </p:pic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EBE2AA2A-3A7D-20BC-BB47-1D163A53155F}"/>
              </a:ext>
            </a:extLst>
          </p:cNvPr>
          <p:cNvSpPr txBox="1">
            <a:spLocks/>
          </p:cNvSpPr>
          <p:nvPr/>
        </p:nvSpPr>
        <p:spPr>
          <a:xfrm>
            <a:off x="3392986" y="598331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tennis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2A6D5F8-4006-11C8-2183-0D5EBC468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1703295"/>
            <a:ext cx="1636210" cy="17900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A97702-CDE3-F790-0A9A-6384C51A28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4143368"/>
            <a:ext cx="1536294" cy="1680716"/>
          </a:xfrm>
          <a:prstGeom prst="rect">
            <a:avLst/>
          </a:prstGeom>
        </p:spPr>
      </p:pic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4BA2D611-4D4B-C769-39A9-2327FC3DF5C2}"/>
              </a:ext>
            </a:extLst>
          </p:cNvPr>
          <p:cNvSpPr txBox="1">
            <a:spLocks/>
          </p:cNvSpPr>
          <p:nvPr/>
        </p:nvSpPr>
        <p:spPr>
          <a:xfrm>
            <a:off x="721675" y="5869104"/>
            <a:ext cx="3085283" cy="45376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course à pied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1FFE0F5-09E0-CB44-DB15-407990B342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4073753"/>
            <a:ext cx="1621419" cy="177384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BAC51B4-9E63-19BC-8023-9D26CCD709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A790FDC-049E-F231-49BA-595025592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495085B-5130-6B56-26C0-A297EB5F52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585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38E94-F6E6-E930-6C66-904C85E89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0885DF-D3AD-1EA9-57A1-9A5822221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86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732FC4-F8D1-820F-D7D9-65BEC211B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1703295"/>
            <a:ext cx="1596282" cy="17463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F45B94-E814-001E-CA33-B63BEF84E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40" y="1717776"/>
            <a:ext cx="1636210" cy="179002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CF10E9-EACB-6D8C-966F-E8A92B238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393" y="4097265"/>
            <a:ext cx="1578435" cy="172681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02A8420-F7C0-3DBD-7B34-DB2611045A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1703295"/>
            <a:ext cx="1636210" cy="17900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72F3637-B2BE-3B07-F618-B17BE0AD5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4143368"/>
            <a:ext cx="1536294" cy="168071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4F92DAD-4848-3566-ABF6-BEEC4B8F30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4073753"/>
            <a:ext cx="1621419" cy="177384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4F5D621-B610-6EE9-2A8B-711A50F022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D7E4CB7-E7F2-81A3-9906-45A298AD2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F81053-9620-9BFD-F522-EFB506DAAE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016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1828D-8F65-7325-D552-0C2ADF2A8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682EE9-2A5F-D081-ADA3-6DBFD05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86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7EF0C2-F20C-175B-16FE-B8504422D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1703295"/>
            <a:ext cx="1596282" cy="17463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43F7F7-CBF2-7CC3-E189-0CBFA92D7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40" y="1717776"/>
            <a:ext cx="1636210" cy="179002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2A3EEC5-5DEE-B362-F1B2-6789766B6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393" y="4097265"/>
            <a:ext cx="1578435" cy="172681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BDD966D-10A4-02E1-9069-C8CE9719A3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4073753"/>
            <a:ext cx="1621419" cy="177384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4E77B64-59D3-4483-BD12-28298DCB0A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6B8D75A-65F6-0F45-D15E-AC88EBD0A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BFC4EA-9906-FF20-ADFD-8B58AF653D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CAA29E8A-5EF1-4902-9C6C-7E9C5D50FABD}"/>
              </a:ext>
            </a:extLst>
          </p:cNvPr>
          <p:cNvSpPr txBox="1"/>
          <p:nvPr/>
        </p:nvSpPr>
        <p:spPr>
          <a:xfrm>
            <a:off x="6057687" y="1566952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5F53DF-DB3B-CED4-D74D-CB19B287B8D9}"/>
              </a:ext>
            </a:extLst>
          </p:cNvPr>
          <p:cNvSpPr txBox="1"/>
          <p:nvPr/>
        </p:nvSpPr>
        <p:spPr>
          <a:xfrm>
            <a:off x="1243975" y="3962036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6517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FEB52-24B2-0267-F1F1-063505353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49E41A-0D03-F892-9CE4-74286DC08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86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Les deux images qui manquent sont : le karaté et la course à pied.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AADDA55-7316-53D8-70AC-36CE36CA2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1703295"/>
            <a:ext cx="1596282" cy="17463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58B2C3-9BC2-2A36-4AAF-2538AC44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40" y="1717776"/>
            <a:ext cx="1636210" cy="179002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D04D5A3-57EB-0B9E-77FB-15CBD49400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393" y="4097265"/>
            <a:ext cx="1578435" cy="172681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5F5F59B-2EDF-D4E7-E08F-53D54EF9AF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1703295"/>
            <a:ext cx="1636210" cy="17900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81E5542-B5FD-424C-7C81-3DEBBC99F2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027" y="4120316"/>
            <a:ext cx="1536294" cy="168071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A4B762F-CA92-E6ED-9F40-E3A8AE79C7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4073753"/>
            <a:ext cx="1621419" cy="177384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FB39BC7-864C-DB1F-8FE4-AFDCD2410E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9DCFF06-B081-1981-7D48-B6B11F057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62CB9B-E980-DEF9-57E3-08D41591E1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10D581B-152F-9D44-7313-6B10B8102532}"/>
              </a:ext>
            </a:extLst>
          </p:cNvPr>
          <p:cNvSpPr/>
          <p:nvPr/>
        </p:nvSpPr>
        <p:spPr>
          <a:xfrm>
            <a:off x="1505503" y="4097265"/>
            <a:ext cx="1566388" cy="153748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020707-60DA-78A9-E704-C97110F1DA83}"/>
              </a:ext>
            </a:extLst>
          </p:cNvPr>
          <p:cNvSpPr/>
          <p:nvPr/>
        </p:nvSpPr>
        <p:spPr>
          <a:xfrm>
            <a:off x="6569174" y="1807727"/>
            <a:ext cx="1566388" cy="153748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22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18B4C71-1A4C-99FF-31EB-6045C21CAB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FB8593A-C6C3-979A-8EBA-4E655F20F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0B864-EBB8-DF2B-3471-5139BA75AE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basket – L’équitation – La natation – La santé – Bon -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Mauvais.</a:t>
            </a:r>
          </a:p>
        </p:txBody>
      </p:sp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17351D4-B48B-E2C2-8DE4-D87CB585E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basket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L’équitation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86807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400721" y="5677068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Bon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967740" y="5647675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Mauvais</a:t>
            </a:r>
            <a:endParaRPr lang="fr-MA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5ABFA5B-2686-DB44-ADC1-4760065BB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09" y="1738001"/>
            <a:ext cx="1653284" cy="1808705"/>
          </a:xfrm>
          <a:prstGeom prst="rect">
            <a:avLst/>
          </a:prstGeom>
        </p:spPr>
      </p:pic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18F573C8-FE24-11A6-3703-EB3A688CDECB}"/>
              </a:ext>
            </a:extLst>
          </p:cNvPr>
          <p:cNvSpPr txBox="1">
            <a:spLocks/>
          </p:cNvSpPr>
          <p:nvPr/>
        </p:nvSpPr>
        <p:spPr>
          <a:xfrm>
            <a:off x="6290635" y="3513398"/>
            <a:ext cx="309833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400" b="1" dirty="0">
                <a:solidFill>
                  <a:srgbClr val="DB03A2"/>
                </a:solidFill>
                <a:latin typeface="Dosis" pitchFamily="2" charset="0"/>
              </a:rPr>
              <a:t>La </a:t>
            </a:r>
            <a:r>
              <a:rPr lang="fr-MA" sz="2400" b="1" dirty="0">
                <a:solidFill>
                  <a:srgbClr val="424D7B"/>
                </a:solidFill>
                <a:latin typeface="Dosis" pitchFamily="2" charset="0"/>
              </a:rPr>
              <a:t>natation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FE5CF3D-9388-1740-7032-D6F439ECC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13" y="1736469"/>
            <a:ext cx="1653284" cy="18087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1109EC-E052-F5D0-1481-006A19C225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1739240"/>
            <a:ext cx="1667994" cy="18247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CB41B69-E1BB-30D5-DB30-E7854407FE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19" y="4054336"/>
            <a:ext cx="1391895" cy="1522743"/>
          </a:xfrm>
          <a:prstGeom prst="rect">
            <a:avLst/>
          </a:prstGeom>
        </p:spPr>
      </p:pic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87EF1317-0AD6-8433-4D78-087478A785E6}"/>
              </a:ext>
            </a:extLst>
          </p:cNvPr>
          <p:cNvSpPr txBox="1">
            <a:spLocks/>
          </p:cNvSpPr>
          <p:nvPr/>
        </p:nvSpPr>
        <p:spPr>
          <a:xfrm>
            <a:off x="1558042" y="5598281"/>
            <a:ext cx="309833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400" b="1" dirty="0">
                <a:solidFill>
                  <a:srgbClr val="DB03A2"/>
                </a:solidFill>
                <a:latin typeface="Dosis" pitchFamily="2" charset="0"/>
              </a:rPr>
              <a:t>La </a:t>
            </a:r>
            <a:r>
              <a:rPr lang="fr-MA" sz="2400" b="1" dirty="0">
                <a:solidFill>
                  <a:srgbClr val="424D7B"/>
                </a:solidFill>
                <a:latin typeface="Dosis" pitchFamily="2" charset="0"/>
              </a:rPr>
              <a:t>santé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E3EA306-74D7-14AE-42DB-E71211DEF1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118" y="4054224"/>
            <a:ext cx="1397248" cy="15286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3E60026-5B88-9AF5-3F55-52969BF2BF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75" y="4052711"/>
            <a:ext cx="1397249" cy="15286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2EE20DC-4509-2CA5-BDA6-386E2926ED6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F09F479-6E25-327D-F123-D5BE375E9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F469EA-82BD-8CC0-FEFE-53E87D755F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34270-9A47-8309-FAE6-95FC62913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2CA3A0C6-59EF-275C-5442-1A966543E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en arabe ? </a:t>
            </a:r>
          </a:p>
        </p:txBody>
      </p:sp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252488D-7BC3-1C8D-D0B6-860CA54B4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4C59122D-6EA2-8FAA-1426-DC324EAD4E2E}"/>
              </a:ext>
            </a:extLst>
          </p:cNvPr>
          <p:cNvSpPr txBox="1">
            <a:spLocks/>
          </p:cNvSpPr>
          <p:nvPr/>
        </p:nvSpPr>
        <p:spPr>
          <a:xfrm>
            <a:off x="4886807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236B8ED-34E1-1BB1-0A45-AFDECCC9C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09" y="1738001"/>
            <a:ext cx="1653284" cy="180870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B6458D9-2087-E80E-F22E-7CC885CED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13" y="1736469"/>
            <a:ext cx="1653284" cy="18087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CF644B6-735E-6E49-B400-75255DBD98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1739240"/>
            <a:ext cx="1667994" cy="18247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A846643-287F-6C14-64FB-7A336024B5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19" y="4054336"/>
            <a:ext cx="1391895" cy="152274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2829EA5-3BD4-5AD7-98D3-1702BE56B3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118" y="4054224"/>
            <a:ext cx="1397248" cy="15286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37FEAAC-1758-DF99-AE88-B8E51E3B89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75" y="4052711"/>
            <a:ext cx="1397249" cy="15286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8FC81D9-799A-F0AB-9907-544440F3336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D727B3F-6CDE-0375-37FE-2760850E7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3090066-46DF-293D-45B5-FF3A7D60F2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995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DF960-A77E-B1C8-2753-4FFFF0D0A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D8728BA4-AE06-F831-97C9-66BA4ADD8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</a:t>
            </a:r>
          </a:p>
        </p:txBody>
      </p:sp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C7B874C-2F86-1726-6178-F63051989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3EDF0E0E-A364-FD77-5B8A-C901E7B34B0A}"/>
              </a:ext>
            </a:extLst>
          </p:cNvPr>
          <p:cNvSpPr txBox="1">
            <a:spLocks/>
          </p:cNvSpPr>
          <p:nvPr/>
        </p:nvSpPr>
        <p:spPr>
          <a:xfrm>
            <a:off x="4886807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5AD6DEE-4D4B-F630-9661-B883C2629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08" y="1738001"/>
            <a:ext cx="1775279" cy="194216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FA3FD4C-857F-0EC9-7D23-4D9B1078F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13" y="1736469"/>
            <a:ext cx="1653284" cy="18087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D233C0E-B9E8-D8E5-61C2-04852A5638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13" y="3837793"/>
            <a:ext cx="1667994" cy="18247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B66EEAC-3305-994B-C608-975484A7A2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855" y="1736470"/>
            <a:ext cx="1653284" cy="180870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9A754B7-82C3-7C52-B5B6-D288CA594F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213" y="3921744"/>
            <a:ext cx="1651280" cy="1806513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DB297FE-BCB1-D7DF-E62B-6234B594BF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855" y="3837792"/>
            <a:ext cx="1667994" cy="182479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053FD1C-CB20-4F6B-8D51-21D309B580D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219FD18-DED8-352B-2A07-75A577A32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1A2C28-79C5-4A29-2E41-57F9E3E0F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94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DFA57-97F5-8DA1-B2C6-8A51CDD5A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A9E08B28-8149-4068-245E-3EE9CD594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l’équitation et la santé.</a:t>
            </a:r>
          </a:p>
        </p:txBody>
      </p:sp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BF3CEF3-8879-70FB-1594-AA47CF683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30F09F80-78E2-30E2-E699-B8842399F99F}"/>
              </a:ext>
            </a:extLst>
          </p:cNvPr>
          <p:cNvSpPr txBox="1">
            <a:spLocks/>
          </p:cNvSpPr>
          <p:nvPr/>
        </p:nvSpPr>
        <p:spPr>
          <a:xfrm>
            <a:off x="4886807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443368C-3689-C08F-BBD3-5E7889276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07" y="1680773"/>
            <a:ext cx="1720302" cy="188202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D956BC6-8798-632C-2536-7B43C362E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13" y="1736469"/>
            <a:ext cx="1653284" cy="18087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A9F4E9E-2512-9773-DD37-C48484059D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1739240"/>
            <a:ext cx="1667994" cy="18247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42BA4A0-D5F2-182D-2EED-BFC5C20884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19" y="4054336"/>
            <a:ext cx="1391895" cy="152274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64CFDF0-93F8-2E01-4265-3FC152F3C2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07" y="3881845"/>
            <a:ext cx="1667991" cy="182479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CF5C147-C7B1-0617-0E3B-64F05EFCB8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017" y="3881845"/>
            <a:ext cx="1667993" cy="1824796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D4D3846-333A-9C0B-3479-4EF4402D864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71EDE86-FCA4-8554-65F8-4F2DF4BD8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2E0D704-3208-2E9D-3402-BEE628FAF7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30BF6E1B-C44C-3F2B-2665-9B1370074FA2}"/>
              </a:ext>
            </a:extLst>
          </p:cNvPr>
          <p:cNvSpPr/>
          <p:nvPr/>
        </p:nvSpPr>
        <p:spPr>
          <a:xfrm>
            <a:off x="1376090" y="3953949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BC001E-CC04-884A-1ECD-FCC02C21C049}"/>
              </a:ext>
            </a:extLst>
          </p:cNvPr>
          <p:cNvSpPr/>
          <p:nvPr/>
        </p:nvSpPr>
        <p:spPr>
          <a:xfrm>
            <a:off x="3843806" y="1805870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85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B9D9E2-A828-E23E-A8F2-2E458A250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997087" y="3059668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Samia fait de l’équitation et du basket.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B43EF8-6536-191B-2C3A-F11E8D00D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153993-D201-4A15-6AB6-844039D4FFCA}"/>
              </a:ext>
            </a:extLst>
          </p:cNvPr>
          <p:cNvSpPr txBox="1"/>
          <p:nvPr/>
        </p:nvSpPr>
        <p:spPr>
          <a:xfrm>
            <a:off x="997087" y="3059668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Samia fait de l’équitation et du basket.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B970FB-5FC2-05B2-69DF-42B6B2BA85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AF6F7BE-3B59-66B8-4229-41321504A99E}"/>
              </a:ext>
            </a:extLst>
          </p:cNvPr>
          <p:cNvSpPr txBox="1"/>
          <p:nvPr/>
        </p:nvSpPr>
        <p:spPr>
          <a:xfrm>
            <a:off x="427393" y="2453828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Quels sports fait Samia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ED01859-177A-A19E-2B40-E647C39C1D94}"/>
              </a:ext>
            </a:extLst>
          </p:cNvPr>
          <p:cNvSpPr txBox="1"/>
          <p:nvPr/>
        </p:nvSpPr>
        <p:spPr>
          <a:xfrm>
            <a:off x="913112" y="3219068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Samia fait de l’équitation et du basket.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l’équitation et du basket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752B527-5647-F2F9-EB77-76C775C661F7}"/>
              </a:ext>
            </a:extLst>
          </p:cNvPr>
          <p:cNvSpPr txBox="1"/>
          <p:nvPr/>
        </p:nvSpPr>
        <p:spPr>
          <a:xfrm>
            <a:off x="427393" y="2453828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Quels sports fait Samia?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332FBF-4F12-29DF-88BE-0ACD78583938}"/>
              </a:ext>
            </a:extLst>
          </p:cNvPr>
          <p:cNvSpPr txBox="1"/>
          <p:nvPr/>
        </p:nvSpPr>
        <p:spPr>
          <a:xfrm>
            <a:off x="804543" y="3324212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Samia fait </a:t>
            </a:r>
            <a:r>
              <a:rPr lang="fr-FR" sz="3200" b="1" dirty="0">
                <a:ln w="0"/>
                <a:solidFill>
                  <a:srgbClr val="C00000"/>
                </a:solidFill>
                <a:latin typeface="Dosis SemiBold" pitchFamily="2" charset="0"/>
              </a:rPr>
              <a:t>de l’équitation et du basket</a:t>
            </a: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DAFF9-2D40-D253-A9F9-FC744C12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F6A4D4C-6C8B-0D50-8151-8D15C418D41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8D66C49F-D0CE-4F31-540B-4B40025A40F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9BB42989-6FFF-86C1-14D4-5258D723B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745969-A5F6-8368-9047-F801EC6FB995}"/>
              </a:ext>
            </a:extLst>
          </p:cNvPr>
          <p:cNvSpPr txBox="1"/>
          <p:nvPr/>
        </p:nvSpPr>
        <p:spPr>
          <a:xfrm>
            <a:off x="699426" y="3059668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Le sport préféré de Rachid est la natation.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CF21D8-C6A9-8E32-8E5B-E81A50FD3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930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157BA-0443-D919-D450-A5996C472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738BCDE-EB82-256C-0DAE-B80ECA3E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E4A467-F310-A720-B360-46D6FE1B4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3E0EA0B-68AF-4ACB-E086-72075DCD8FAF}"/>
              </a:ext>
            </a:extLst>
          </p:cNvPr>
          <p:cNvSpPr txBox="1"/>
          <p:nvPr/>
        </p:nvSpPr>
        <p:spPr>
          <a:xfrm>
            <a:off x="699426" y="3059668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Le sport préféré de Rachid est la natation.</a:t>
            </a:r>
          </a:p>
        </p:txBody>
      </p:sp>
    </p:spTree>
    <p:extLst>
      <p:ext uri="{BB962C8B-B14F-4D97-AF65-F5344CB8AC3E}">
        <p14:creationId xmlns:p14="http://schemas.microsoft.com/office/powerpoint/2010/main" val="15065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C690C133-967A-DF59-D2C5-133188B6B4E6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Quel est le sport préféré de Rachid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0B92DD-BEEB-B392-B2F8-8B8CF3BFFF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92B70A-6A78-F113-3F36-4C67D24065EE}"/>
              </a:ext>
            </a:extLst>
          </p:cNvPr>
          <p:cNvSpPr txBox="1"/>
          <p:nvPr/>
        </p:nvSpPr>
        <p:spPr>
          <a:xfrm>
            <a:off x="1044659" y="3243226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Le sport préféré de Rachid est la natation.</a:t>
            </a: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572967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La natation.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F2F1E5-EF24-9C20-6688-DF9DACA8ABFB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Quel est le sport préféré de Rachid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AE30832-7225-93A4-F795-111C30330EEE}"/>
              </a:ext>
            </a:extLst>
          </p:cNvPr>
          <p:cNvSpPr txBox="1"/>
          <p:nvPr/>
        </p:nvSpPr>
        <p:spPr>
          <a:xfrm>
            <a:off x="767845" y="3429000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Le sport préféré de Rachid est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la natation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064E1-53A9-E773-C588-5AA6C17DC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D2331B2-6ED9-0F68-164A-3E6454FE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par les sports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2DB821-0776-6151-0F29-F0C48008106F}"/>
              </a:ext>
            </a:extLst>
          </p:cNvPr>
          <p:cNvSpPr txBox="1"/>
          <p:nvPr/>
        </p:nvSpPr>
        <p:spPr>
          <a:xfrm>
            <a:off x="0" y="2978877"/>
            <a:ext cx="89817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fais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________________ 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et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_________________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434EC98-2B9F-FE40-354F-DC590ABEC3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6B7E804-D3A3-F994-5000-7EC821622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E46768C-D64E-FD49-9397-8C0E7872D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26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56AC-3FE8-62C9-1DC7-EFBED6D4E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A28D081-AF35-1942-A26F-1625C748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1126025-AB33-9946-C1B1-6F55138DCE3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F164AB-70DC-0647-376A-5A42614FB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EE9E-D7DF-BFB8-BC8E-B6984DE957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EEC839E-A225-57EC-48A4-0754AC945E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948576" y="2392687"/>
            <a:ext cx="7583424" cy="25956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E4277D-9746-359F-5A10-5512225769B3}"/>
              </a:ext>
            </a:extLst>
          </p:cNvPr>
          <p:cNvSpPr txBox="1"/>
          <p:nvPr/>
        </p:nvSpPr>
        <p:spPr>
          <a:xfrm>
            <a:off x="834901" y="2284875"/>
            <a:ext cx="70383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fais …………….....… et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4AB109F-C199-F267-9205-25B91015B4D2}"/>
              </a:ext>
            </a:extLst>
          </p:cNvPr>
          <p:cNvSpPr txBox="1"/>
          <p:nvPr/>
        </p:nvSpPr>
        <p:spPr>
          <a:xfrm>
            <a:off x="1243975" y="3476647"/>
            <a:ext cx="33965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……………..... .</a:t>
            </a:r>
          </a:p>
        </p:txBody>
      </p:sp>
    </p:spTree>
    <p:extLst>
      <p:ext uri="{BB962C8B-B14F-4D97-AF65-F5344CB8AC3E}">
        <p14:creationId xmlns:p14="http://schemas.microsoft.com/office/powerpoint/2010/main" val="26672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F21E-2D7B-F250-01CB-926C6813D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36B161D-B9F2-BE15-2259-85C290B5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le sport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189A5B-0AA7-539C-C4D9-46CE7763AA24}"/>
              </a:ext>
            </a:extLst>
          </p:cNvPr>
          <p:cNvSpPr txBox="1"/>
          <p:nvPr/>
        </p:nvSpPr>
        <p:spPr>
          <a:xfrm>
            <a:off x="334368" y="2627151"/>
            <a:ext cx="844130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Mon sport préféré est _____________ 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2A323FA-89A2-8262-19DC-B22483F08D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79379BC-F72F-D19E-2451-F7ADE9841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08BB88-BDA5-E4D1-15D4-960C00347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56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A94D-937C-25DF-FBC0-5EEFD2F07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E6AAEBF-A098-5E24-C998-E3C784A65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A1095DC-4A16-9872-E1C8-CC3BE52BC91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796F1E3-E53D-D0E6-B189-D0019CDE0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97DD44-C343-D88C-B3D8-AA9BDE09BA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04ACAA2-5807-1833-D45F-AE157377B8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834901" y="2224454"/>
            <a:ext cx="7038387" cy="24090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F6E33-9FC0-372C-9AA4-699D866E29C3}"/>
              </a:ext>
            </a:extLst>
          </p:cNvPr>
          <p:cNvSpPr txBox="1"/>
          <p:nvPr/>
        </p:nvSpPr>
        <p:spPr>
          <a:xfrm>
            <a:off x="249024" y="2136541"/>
            <a:ext cx="7038387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Mon sport préféré 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est _____________ 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82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FF7C5-6DD4-E5E0-9C81-50D30A8CB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22A4BB-B52D-D29A-3B91-7F8417B426C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FDD10A-F3A5-8A26-4BFD-17567287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ED8B759-5752-D7B6-8C77-3847D3C48564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AF5304-B8BA-2A5B-598C-BF7B38F66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2663AD4-7BF1-CBAA-BA66-2F338BC6A08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99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29056-7EFF-7F22-02D2-BFCB503B7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601E34-3CE6-3719-EFB1-7D288BB8107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6F7F27-FF6A-DE0A-567E-5454956B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44C361D-B19C-C6E4-5CCB-30ADAF24B5B1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FB29C8-1E3F-5ECD-BAB2-1A3F31C5F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9BF455F-C4EC-E7FB-8FFA-1E22C3988BF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2444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15E97-2488-C022-E06B-1A78131E5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80FC40-DD99-D97F-3D3C-3B998D2E818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8DDAEF4-83FC-9F5E-3DE3-1264B385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97D8EE-9436-E5E6-1E10-A9BB16928D10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3168C1-76F8-396E-8D58-427305C71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D07250-E3D0-BA9A-2E46-4ED79E21B2B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6988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5CB27-8A5E-BEED-7BE6-C60179D2B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E099D24-243A-759A-3CE0-D2B5AA121E5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53C2E9-8BFC-FB8E-E242-97ABC67FE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sont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45735DB-BAFD-0321-B880-C9419F0408E2}"/>
              </a:ext>
            </a:extLst>
          </p:cNvPr>
          <p:cNvSpPr txBox="1">
            <a:spLocks/>
          </p:cNvSpPr>
          <p:nvPr/>
        </p:nvSpPr>
        <p:spPr>
          <a:xfrm>
            <a:off x="-411370" y="3648184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sont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F8D562-FC6E-62F1-61F2-440CF4747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25508AB-B217-3B03-0B10-39F161E4A05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4568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E500E-CC87-A56A-0542-A02D5472C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7225F8A-4178-8AF0-C4A2-547573B43BE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9BB4CE-13A3-F4CA-5AAB-8D270AC21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ton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B5F3A74-D4C4-3909-C41A-EAAB32A23564}"/>
              </a:ext>
            </a:extLst>
          </p:cNvPr>
          <p:cNvSpPr txBox="1">
            <a:spLocks/>
          </p:cNvSpPr>
          <p:nvPr/>
        </p:nvSpPr>
        <p:spPr>
          <a:xfrm>
            <a:off x="-124856" y="3648184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0E1392-5B61-58ED-8C51-A9672F98B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4FEEF56-3252-2604-8646-F28C6AA9453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55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C655-931F-1F06-4946-F284DA530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2B7D94A-54E6-A0D6-800B-8044048456F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1995128-C34C-F38C-6751-DD7A8259C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est-ce ce que tu veux inviter pour ton anniversaire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5B879A7-A0D8-F9DF-D88F-A07C1834C7A3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est-ce que tu veux inviter pour </a:t>
            </a:r>
          </a:p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ton anniversaire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A9267E3-32DF-5DC7-C7CE-6885A2BC2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DD6BB7A-C0B5-5A75-B2E1-0B6E36DFC78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2425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3CF8C-5605-D248-2880-5D73CBC47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77ECDB7-0AD0-2DC7-179A-7DFA513E74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E741BA2-DE1B-23A0-2DF3-ACBA8585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ce que tu fais le soir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D92017A-9E4D-C689-204F-57C1F5BF0325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soir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B88AEF-A4D4-C847-57F3-D727C7A04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F35B885-EEAA-145D-B050-7B6FD676016D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4619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B60C2-59FE-8D64-4A7D-4CEE7C118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B2507FE-3389-9CF5-365C-E94F6DAFE57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67FE86-FD09-D978-5370-1DBF897D7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sors de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1F341C7-704E-2D50-CEBD-16330A5638E8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sors de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2A25C56-9C15-36C3-6939-6DF90066C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7E73A79-F881-B707-E0CE-0204F2F4826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6147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AEC3A-31BA-3D0F-E502-21BB377E7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862A39-FF34-53C1-4293-3A67E6C75FA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6FBDF6-B35C-B463-6006-A4522FE4F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te sens aujourd’hui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0692A27-7176-8334-D866-2C44631F7887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te sens aujourd’hui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033047-8FC2-EBEC-3EC1-0260C0EA2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914684D-90F3-62D2-1549-7736B205502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259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AE852-134D-018D-F530-0C662B07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D46BA54-F803-E984-8E5A-86D15742885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64FF65A-DF6E-9074-80F1-34833A4FE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mal au ventre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EE2A180-AC4D-66C6-0EE1-EAE4254CC726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mal au ventre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D3BEA4-4EA8-FAF4-4336-F6331FE2A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14C8837-60A1-D44C-5E30-C005D929CAA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4864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CB995-8459-A84F-763A-1BD089D70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906B38B-DCA6-3551-63EE-BA10D1B42025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985BBDE-8179-83F9-1D66-2EB7B40A2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mal aux mains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3A5A2ED-5078-4CF0-F97D-8FD67B05F974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mal aux mains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72F1B18-F539-E9B4-5C0B-629B560BA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BA04741-1CC2-5D29-D8CF-C0E1C2E94E2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652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57170-F36D-AFFA-113C-CCB0C609E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F4073B-7C50-D972-E8C9-26A932CD21A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D1E6074-A9A9-AEF1-3A81-DB05DD2A6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sport préféré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C20EF0D-7A26-6E71-693B-CAA1A68EC72B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sport préféré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CACA65-6371-4045-9132-BD1A783D2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CEEBAD4-B7F1-C243-6D46-771A7A9D157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7714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65D4F-9BA6-90F5-3B7D-9FC2E0C1E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713921-6D2E-0BB4-DB47-E80DB043CB2E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F355D09-DC0D-3EB9-16EA-D0E033A61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fais du basket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E349A53-7CBC-7721-84C0-BBD6CDE0E46D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fais du basket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AE0397-E01B-BF2A-279A-31E312F11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3BE34AB-9D71-674B-0F3F-6DDCB46FD989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00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7D935B-2B72-44E8-B720-D30DB2705283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Histoire : Bilal et le ballon d’or.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l’épisode 1 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Bilal et le ballon d’or ».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?  En français ou dans votre langue.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7BBEE87-E5D0-525C-2C5E-BB5E495596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8474" y="1624017"/>
            <a:ext cx="4467052" cy="469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AA4E9-9F72-B93B-1DFE-A5D75779C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36108D0-A971-E51F-D680-0BE765677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premier épisode une nouvelle fois. Après, on verra le deuxième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90CF007-8309-660D-DFE2-BA3D802A4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CDB5409-983D-E395-1840-D0CC3C30C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AC21F2-E19A-A559-001C-AB2C94CBB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B842FE7-F93D-59E5-E653-E410DD52B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997" y="2014977"/>
            <a:ext cx="7192613" cy="370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0B116-11BC-90F3-105C-DA18783E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FAF457C-5DB0-7DFD-EC46-04F2622B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6367E37-2460-10CB-7FE5-E05A2F8683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336BC0A-AFE3-AF9E-AA17-BF2E9D1A0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WhatsApp Video 2026-05-09 at 18.56.24">
            <a:hlinkClick r:id="" action="ppaction://media"/>
            <a:extLst>
              <a:ext uri="{FF2B5EF4-FFF2-40B4-BE49-F238E27FC236}">
                <a16:creationId xmlns:a16="http://schemas.microsoft.com/office/drawing/2014/main" id="{6FC20548-7A36-3F62-BE94-B9C36D0C59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7154" y="1878792"/>
            <a:ext cx="7309691" cy="411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0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4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34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l’histoire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 Bilal et le ballon </a:t>
            </a:r>
            <a:b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d’or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6E8DCE2-55B3-101C-179F-0D52D3BC4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296" y="2241753"/>
            <a:ext cx="6881456" cy="36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7B5CD-C4BE-2F43-AE7C-2DB6B0202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D4A7314-C077-5E54-1BCF-9FBEAF7E9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1FB6099-E67A-2D48-02E9-7EF4BBFF72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9291899-B22D-702A-EC98-90DB97126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opie de FINALE - 3AP - Bilal et le ballon d_or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4AC36791-A120-B0B7-3E72-FC8E82DF4B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1012" y="2019782"/>
            <a:ext cx="6941976" cy="390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3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7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77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277DF-968F-BC96-C4B9-BE5E58EBF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B0035BBB-D923-6778-3138-D771E1A2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01E8FA0-97E7-3B3B-251C-AB98471534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05EE5BF-E15E-FD8F-FAC7-B5698F8E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BCCCC2-EE62-C422-696D-14EDAC5475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13FDEAE-58C8-CDD7-53E0-80227E49E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4169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7B5CD-C4BE-2F43-AE7C-2DB6B0202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D4A7314-C077-5E54-1BCF-9FBEAF7E9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1FB6099-E67A-2D48-02E9-7EF4BBFF72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9291899-B22D-702A-EC98-90DB97126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opie de FINALE - 3AP - Bilal et le ballon d_or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4AC36791-A120-B0B7-3E72-FC8E82DF4B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1012" y="2019782"/>
            <a:ext cx="6941976" cy="390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5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7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77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D0C9-1AD6-FCF6-B7F5-CBB5F478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996066A-6591-E373-A250-3457E8F6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quoi parlent Bilal et ses amis dans la cour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D483DC-19E6-0542-B94D-88B71E59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31307A-E929-8A74-4C27-65A681EAA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026" y="1788706"/>
            <a:ext cx="4701947" cy="431329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parlent de sport.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Ils parlent de sport.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11BB710-61F3-86D3-604E-BA7DD3511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5846" y="2616696"/>
            <a:ext cx="3675019" cy="337125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D1F03-D51C-7878-0705-49646BF0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C8D87ED-2BF6-7B2C-1467-C234F022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sport aime Moussa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95CBE-A301-0813-D9DE-684465361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D221F8-3D71-9FF0-2FF6-FC4D53DD2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637" y="1992622"/>
            <a:ext cx="4176929" cy="410937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081C5-34EB-8B89-D76A-259C146CE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0CA14EF-6528-9E07-7625-39164903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Moussa aime le basket.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CBE577-F5F8-7D7C-F24C-F9C668846AF1}"/>
              </a:ext>
            </a:extLst>
          </p:cNvPr>
          <p:cNvSpPr txBox="1">
            <a:spLocks/>
          </p:cNvSpPr>
          <p:nvPr/>
        </p:nvSpPr>
        <p:spPr>
          <a:xfrm>
            <a:off x="1089669" y="1624017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Moussa aime le basket.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2E7BEC9-C5AE-54AF-E972-15CA5C5318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4A77289-2AF0-9970-874C-AA0872CA5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34DB42-5275-8145-1D5C-69D18630A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B27A6113-6B36-0614-C7B2-0675433F6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5182" y="2861067"/>
            <a:ext cx="3396343" cy="334141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8023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A515A-45D7-45A9-1E00-F8EB377E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377B846-0A26-ACD8-04A4-59C2FCCDB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sport aime Karim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F2E835-09C8-9953-E79E-833182ADE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471747-EFAE-945F-90C3-C4E200FBC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137" y="2082391"/>
            <a:ext cx="3955145" cy="385187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8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8DCF7-613F-C655-CE17-BAA35A1CF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11B788F-3EE5-1BE1-79AE-DDC575FA7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Karim aime le tennis.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9F28C1-D119-0AA1-F5B7-B53C8D2CFB1C}"/>
              </a:ext>
            </a:extLst>
          </p:cNvPr>
          <p:cNvSpPr txBox="1">
            <a:spLocks/>
          </p:cNvSpPr>
          <p:nvPr/>
        </p:nvSpPr>
        <p:spPr>
          <a:xfrm>
            <a:off x="641814" y="1429130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Karim aime le tennis.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A04500-1289-301D-8BFB-4C63527718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9B1607-FD29-6FAA-0F85-52017669D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138BA61-E561-CEFF-CD62-6BDE0BD029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2CD2C9E-FAE1-B0E4-5765-8DC745460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343" y="2558252"/>
            <a:ext cx="3955145" cy="385187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5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09D19-DFF0-436C-5D0B-63DA114CF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4917081-6718-3EA0-08F6-717B29F0F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le sport préféré de Bilal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ED82CB-6CB1-F46B-E846-B8CE8B0A9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EFFB508-A8CD-5DCB-C8BA-D088F654B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247" y="1939332"/>
            <a:ext cx="4594993" cy="457579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7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CA3D7-4E72-D9F2-0AA9-121D25A98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389B383-7833-DA4C-7D2A-C66482CC7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sport préféré de Bilal est le football.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DA1C289-1D96-428A-8F9D-2B29210635F2}"/>
              </a:ext>
            </a:extLst>
          </p:cNvPr>
          <p:cNvSpPr txBox="1">
            <a:spLocks/>
          </p:cNvSpPr>
          <p:nvPr/>
        </p:nvSpPr>
        <p:spPr>
          <a:xfrm>
            <a:off x="1056778" y="1496008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Le sport préféré de Bilal est le football.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2BAAF3E-848F-19C3-C15B-006D7B68478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6818A86-6D16-2C1B-EEFA-9BD79F4CE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50668E-FC50-973F-9D77-908BFE70EC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0C7BD06-D5A0-8DE8-987D-FECE7D3C4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035" y="2509967"/>
            <a:ext cx="4032054" cy="401520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8A9B2-11B5-53B3-7FF2-315B57A37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C01AEA4-62A6-C05D-DC01-6933DAC2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Quand est-ce que Bilal joue au football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8AA15A-9F97-47AB-2034-7D9BB4276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470EF5-2935-2E13-7D92-1277E06A7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175" y="1959039"/>
            <a:ext cx="4251399" cy="434159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3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4527F-3645-072A-98B2-6A858FCF4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AC5F25C-6526-338F-BC40-D5C507C79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Bilal joue au football tous les jours.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FB80DFE-D2A5-F1A1-7C1D-E4FCB2E2DFA4}"/>
              </a:ext>
            </a:extLst>
          </p:cNvPr>
          <p:cNvSpPr txBox="1">
            <a:spLocks/>
          </p:cNvSpPr>
          <p:nvPr/>
        </p:nvSpPr>
        <p:spPr>
          <a:xfrm>
            <a:off x="803810" y="1496008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Bilal joue au football tous les jours.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E61B7EA-15C3-1F72-40DC-92DA8ED6253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1BAA8EF-3CAF-E3FC-8B19-8750EDAB8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1943F6-4C8E-9A78-080E-8A13C6A5B2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8E1A7B1-130A-96E4-749A-AF6C0F94BE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302" y="2753138"/>
            <a:ext cx="3407337" cy="347962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4936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F8A26-1D66-5CCC-3553-F6FE702EF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F82DD11-48D8-E70F-98A7-98268F6FD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autre sport fait parfois Bilal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683DAFE-0A04-6C8F-E420-9BD3FB64E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2AFCBD-8426-161E-4669-72701C18C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723" y="1959429"/>
            <a:ext cx="4259788" cy="430149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2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533AD-2E7D-A6E7-C590-796EB4A7C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CF8772A-756C-731D-4B50-A16396507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Bilal fait aussi de la course à pied.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0E66AEA-B4F9-5BB7-0E81-9DA1D9CD21F7}"/>
              </a:ext>
            </a:extLst>
          </p:cNvPr>
          <p:cNvSpPr txBox="1">
            <a:spLocks/>
          </p:cNvSpPr>
          <p:nvPr/>
        </p:nvSpPr>
        <p:spPr>
          <a:xfrm>
            <a:off x="803810" y="1496008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Bilal fait aussi de la course à pied.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B5C3F7D-EF18-803D-F12C-A8180C83CC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0D36AC2-AE2E-BED8-4632-C80A0BB15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5A36D57-A486-CCDF-D2F7-F587661E8D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6B7F6CB-8405-2851-B5BF-017A51A69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274" y="2625130"/>
            <a:ext cx="3799560" cy="383675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4528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9F32F-F750-9CDD-DD98-CE23005F1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61939F0-FA2F-63D0-78F3-FB622D136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quels autres sports parlent les amis de Bilal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98D086-BF1D-D912-A267-B6D3DBB13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0994E8-FD69-071E-3346-3D4B98FBF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735" y="1842799"/>
            <a:ext cx="4421274" cy="434177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6824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7975A-D9E6-7C38-B4B9-0169C9913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47AE64F-663B-C604-29CC-B0A349FA6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parlent de natation, de cyclisme et de karaté.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93F533D-9E4C-E8AE-0C7B-245224FB06B8}"/>
              </a:ext>
            </a:extLst>
          </p:cNvPr>
          <p:cNvSpPr txBox="1">
            <a:spLocks/>
          </p:cNvSpPr>
          <p:nvPr/>
        </p:nvSpPr>
        <p:spPr>
          <a:xfrm>
            <a:off x="1169799" y="1485960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Ils parlent de natation, de cyclisme et de karaté.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453039-869F-7383-B8F8-924FFF9268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8F748EC-4A9B-382B-E150-7E80C124F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1B8017-4F79-EC81-81EC-885EB689AA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D348A11-28EF-0805-2FC9-5284023B0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765" y="2525657"/>
            <a:ext cx="3838469" cy="376945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00037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DBAA8-2F00-EF76-4DE3-88F390B95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86E03ED-2CAA-8DF0-0520-CD615E678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se sent Bilal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3D31C6-FEE5-A341-7E1C-5BDDE7CAE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D87E55-93A2-565B-8683-089D07757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717" y="1762791"/>
            <a:ext cx="4615904" cy="453821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9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CB4C-5FF8-0218-27BE-7F207391D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8DE39CD-3432-441E-40C0-4EFF5DEF6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sent que sa santé est bonne, il est en forme.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4F9F782-7239-8FD0-B80D-73E6B31D3005}"/>
              </a:ext>
            </a:extLst>
          </p:cNvPr>
          <p:cNvSpPr txBox="1">
            <a:spLocks/>
          </p:cNvSpPr>
          <p:nvPr/>
        </p:nvSpPr>
        <p:spPr>
          <a:xfrm>
            <a:off x="1169799" y="1485960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Il sent que sa santé est bonne, il est en forme.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B35BBCF-8AF9-F1F8-A11E-C26747AA49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5333AD7-2846-792C-580E-6F4FC4C9D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247369-8B1F-A68E-BE47-9CA660DA3C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83B9B07-7533-0681-3AB6-3DF50C4DA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005" y="2615082"/>
            <a:ext cx="4024974" cy="39572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9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Bilal la semaine prochaine pour la suite de l’histoire.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F4102C-6A7C-DF09-A64D-66BF19ABD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30" y="2143269"/>
            <a:ext cx="7427167" cy="383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 Bilal et le ballon d’or 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7208</TotalTime>
  <Words>1442</Words>
  <Application>Microsoft Office PowerPoint</Application>
  <PresentationFormat>Affichage à l'écran (4:3)</PresentationFormat>
  <Paragraphs>225</Paragraphs>
  <Slides>76</Slides>
  <Notes>6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76</vt:i4>
      </vt:variant>
    </vt:vector>
  </HeadingPairs>
  <TitlesOfParts>
    <vt:vector size="98" baseType="lpstr"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La campagne - La plage - La mer - Nager - Le sable –  Le château de sable. </vt:lpstr>
      <vt:lpstr>Répétons ensemble : Ramasser – Décorer - Un coquillage – Fabriquer - Un cerf-volant  - Des glaces.</vt:lpstr>
      <vt:lpstr>Répétons ensemble : La main – Les dents – Les yeux – Le ventre- La tête –  L’épaule. </vt:lpstr>
      <vt:lpstr>Répétons ensemble : Les oreilles – Le genou – Le pied – En forme – Malade -  - Avoir mal.</vt:lpstr>
      <vt:lpstr>Nous allons jouer au jeu des mots invisibles. </vt:lpstr>
      <vt:lpstr>Répétons ensemble : La gymnastique - Le cyclisme - Le karaté - La course à pied  - Le tennis - Le football. </vt:lpstr>
      <vt:lpstr>Observez bien les images. Je vais masquer deux images. Qui veut expliquer la consigne  en arabe ? </vt:lpstr>
      <vt:lpstr>Quelles sont les images qui manquent ?</vt:lpstr>
      <vt:lpstr>Les deux images qui manquent sont : le karaté et la course à pied.</vt:lpstr>
      <vt:lpstr>Nous allons jouer au jeu des mots qui bougent. </vt:lpstr>
      <vt:lpstr>Répétons ensemble : Le basket – L’équitation – La natation – La santé – Bon -  - Mauvais.</vt:lpstr>
      <vt:lpstr>Observez bien. Je vais faire bouger 2 images. Qui veut expliquer la consigne en arabe ? </vt:lpstr>
      <vt:lpstr>Quelles sont les deux images qui ont bougé ?</vt:lpstr>
      <vt:lpstr>Les deux images qui ont bougé sont : l’équitation et la santé.</vt:lpstr>
      <vt:lpstr>Maintenant, on va faire de la lecture. Qui veut lire cette phrase ? </vt:lpstr>
      <vt:lpstr>Qui veut expliquer cette phrase dans sa langue ? </vt:lpstr>
      <vt:lpstr>Qui veut lire la question et y répondre ? </vt:lpstr>
      <vt:lpstr>La réponse est : de l’équitation et du basket. </vt:lpstr>
      <vt:lpstr>Qui veut lire cette phrase ? </vt:lpstr>
      <vt:lpstr>Qui veut expliquer cette phrase dans sa langue ? </vt:lpstr>
      <vt:lpstr>Qui veut lire la question et y répondre ? </vt:lpstr>
      <vt:lpstr>Présentation PowerPoint</vt:lpstr>
      <vt:lpstr>Prenez vos cahiers.</vt:lpstr>
      <vt:lpstr>Complétez cette phrase par les sports de votre choix. Je vais passer entre les rangs pour vérifier l’écriture. </vt:lpstr>
      <vt:lpstr>Qui veut lire sa phrase ? </vt:lpstr>
      <vt:lpstr>Complétez cette phrase avec le sport de votre choix. Je vais passer entre les rangs pour vérifier l’écriture. </vt:lpstr>
      <vt:lpstr>Qui veut lire sa phrase ? </vt:lpstr>
      <vt:lpstr>Maintenant, c’est l’activité des questions en rafales. Je vais désigner des élèves au hasard pour répondre. Tenez-vous prêts. </vt:lpstr>
      <vt:lpstr>Est-ce que tu as un frère ?</vt:lpstr>
      <vt:lpstr>Est-ce que tu as une sœur ?</vt:lpstr>
      <vt:lpstr>Qu’est-ce que tu fais avec tes parents ?</vt:lpstr>
      <vt:lpstr>Où sont tes parents ?</vt:lpstr>
      <vt:lpstr>Où est la chambre de ton frère ?</vt:lpstr>
      <vt:lpstr>Qui est-ce ce que tu veux inviter pour ton anniversaire ?</vt:lpstr>
      <vt:lpstr>Qu’est-ce ce que tu fais le soir ?</vt:lpstr>
      <vt:lpstr>À quelle heure tu sors de l’école ?</vt:lpstr>
      <vt:lpstr>Comment tu te sens aujourd’hui ?</vt:lpstr>
      <vt:lpstr>Est-ce que tu as mal au ventre ?</vt:lpstr>
      <vt:lpstr>Est-ce que tu as mal aux mains ?</vt:lpstr>
      <vt:lpstr>Quel est ton sport préféré ?</vt:lpstr>
      <vt:lpstr>Est-ce que tu fais du basket ?</vt:lpstr>
      <vt:lpstr>Plan de la séance 6</vt:lpstr>
      <vt:lpstr>Nous avons déjà vu l’épisode 1  de l’histoire « Bilal et le ballon d’or ».  Qui veut nous rappeler ce qu’on a vu ?  En français ou dans votre langue. </vt:lpstr>
      <vt:lpstr>On va  regarder le premier épisode une nouvelle fois. Après, on verra le deuxième épisode. Soyez attentifs.</vt:lpstr>
      <vt:lpstr>Lecture de la vidéo.</vt:lpstr>
      <vt:lpstr>Maintenant, nous allons découvrir un nouvel épisode de l’histoire « Bilal et le ballon  d’or ». Est-ce que vous êtes prêts ? Écoutez bien. </vt:lpstr>
      <vt:lpstr>Lecture de la vidéo.</vt:lpstr>
      <vt:lpstr>Nous allons écouter l’histoire une deuxième fois. Soyez attentifs.</vt:lpstr>
      <vt:lpstr>Lecture de la vidéo.</vt:lpstr>
      <vt:lpstr>De quoi parlent Bilal et ses amis dans la cour ?</vt:lpstr>
      <vt:lpstr>Ils parlent de sport.</vt:lpstr>
      <vt:lpstr>Quel sport aime Moussa ?</vt:lpstr>
      <vt:lpstr>Moussa aime le basket.</vt:lpstr>
      <vt:lpstr>Quel sport aime Karim ?</vt:lpstr>
      <vt:lpstr>Karim aime le tennis.</vt:lpstr>
      <vt:lpstr>Quel est le sport préféré de Bilal ?</vt:lpstr>
      <vt:lpstr>Le sport préféré de Bilal est le football.</vt:lpstr>
      <vt:lpstr>Quand est-ce que Bilal joue au football ?</vt:lpstr>
      <vt:lpstr>Bilal joue au football tous les jours.</vt:lpstr>
      <vt:lpstr>Quel autre sport fait parfois Bilal ?</vt:lpstr>
      <vt:lpstr>Bilal fait aussi de la course à pied.</vt:lpstr>
      <vt:lpstr>De quels autres sports parlent les amis de Bilal ?</vt:lpstr>
      <vt:lpstr>Ils parlent de natation, de cyclisme et de karaté.</vt:lpstr>
      <vt:lpstr>Comment se sent Bilal ?</vt:lpstr>
      <vt:lpstr>Il sent que sa santé est bonne, il est en forme.</vt:lpstr>
      <vt:lpstr>On retrouvera Bilal la semaine prochaine pour la suite de l’histoire. </vt:lpstr>
      <vt:lpstr>À la maison, faites un dessin sur l’histoire « Bilal et le ballon d’or ».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22</cp:revision>
  <cp:lastPrinted>2025-08-13T10:11:39Z</cp:lastPrinted>
  <dcterms:created xsi:type="dcterms:W3CDTF">2025-08-01T12:31:49Z</dcterms:created>
  <dcterms:modified xsi:type="dcterms:W3CDTF">2026-05-18T18:32:21Z</dcterms:modified>
</cp:coreProperties>
</file>