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0.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1.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74" r:id="rId8"/>
    <p:sldMasterId id="2147483782" r:id="rId9"/>
    <p:sldMasterId id="2147483797" r:id="rId10"/>
    <p:sldMasterId id="2147483805" r:id="rId11"/>
    <p:sldMasterId id="2147483815" r:id="rId12"/>
  </p:sldMasterIdLst>
  <p:notesMasterIdLst>
    <p:notesMasterId r:id="rId55"/>
  </p:notesMasterIdLst>
  <p:sldIdLst>
    <p:sldId id="257" r:id="rId13"/>
    <p:sldId id="1029" r:id="rId14"/>
    <p:sldId id="705" r:id="rId15"/>
    <p:sldId id="1115" r:id="rId16"/>
    <p:sldId id="798" r:id="rId17"/>
    <p:sldId id="1061" r:id="rId18"/>
    <p:sldId id="1109" r:id="rId19"/>
    <p:sldId id="1110" r:id="rId20"/>
    <p:sldId id="1111" r:id="rId21"/>
    <p:sldId id="1032" r:id="rId22"/>
    <p:sldId id="1048" r:id="rId23"/>
    <p:sldId id="1130" r:id="rId24"/>
    <p:sldId id="1131" r:id="rId25"/>
    <p:sldId id="1113" r:id="rId26"/>
    <p:sldId id="1062" r:id="rId27"/>
    <p:sldId id="894" r:id="rId28"/>
    <p:sldId id="934" r:id="rId29"/>
    <p:sldId id="717" r:id="rId30"/>
    <p:sldId id="936" r:id="rId31"/>
    <p:sldId id="937" r:id="rId32"/>
    <p:sldId id="938" r:id="rId33"/>
    <p:sldId id="817" r:id="rId34"/>
    <p:sldId id="939" r:id="rId35"/>
    <p:sldId id="1063" r:id="rId36"/>
    <p:sldId id="653" r:id="rId37"/>
    <p:sldId id="1084" r:id="rId38"/>
    <p:sldId id="1086" r:id="rId39"/>
    <p:sldId id="1116" r:id="rId40"/>
    <p:sldId id="1087" r:id="rId41"/>
    <p:sldId id="1091" r:id="rId42"/>
    <p:sldId id="1092" r:id="rId43"/>
    <p:sldId id="1117" r:id="rId44"/>
    <p:sldId id="1093" r:id="rId45"/>
    <p:sldId id="1097" r:id="rId46"/>
    <p:sldId id="1137" r:id="rId47"/>
    <p:sldId id="1106" r:id="rId48"/>
    <p:sldId id="1104" r:id="rId49"/>
    <p:sldId id="1138" r:id="rId50"/>
    <p:sldId id="1107" r:id="rId51"/>
    <p:sldId id="984" r:id="rId52"/>
    <p:sldId id="843" r:id="rId53"/>
    <p:sldId id="679" r:id="rId54"/>
  </p:sldIdLst>
  <p:sldSz cx="9144000" cy="6858000" type="screen4x3"/>
  <p:notesSz cx="6735763" cy="9866313"/>
  <p:embeddedFontLst>
    <p:embeddedFont>
      <p:font typeface="Dosis" pitchFamily="2" charset="0"/>
      <p:regular r:id="rId56"/>
      <p:bold r:id="rId57"/>
    </p:embeddedFont>
    <p:embeddedFont>
      <p:font typeface="Dosis ExtraBold" pitchFamily="2" charset="0"/>
      <p:bold r:id="rId58"/>
    </p:embeddedFont>
    <p:embeddedFont>
      <p:font typeface="Dosis Medium" pitchFamily="2" charset="0"/>
      <p:regular r:id="rId59"/>
    </p:embeddedFont>
    <p:embeddedFont>
      <p:font typeface="Dosis SemiBold" pitchFamily="2" charset="0"/>
      <p:bold r:id="rId60"/>
    </p:embeddedFont>
    <p:embeddedFont>
      <p:font typeface="KG Primary Penmanship" panose="02000506000000020003" pitchFamily="2" charset="0"/>
      <p:regular r:id="rId6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00ACA4"/>
    <a:srgbClr val="A1A6BC"/>
    <a:srgbClr val="565F88"/>
    <a:srgbClr val="E84234"/>
    <a:srgbClr val="F26553"/>
    <a:srgbClr val="2AB6D7"/>
    <a:srgbClr val="55B7DE"/>
    <a:srgbClr val="4B537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5CED38-1D24-4D82-9CB4-ABD69B01DA6D}" v="1" dt="2026-05-13T15:07:57.546"/>
    <p1510:client id="{64F7F3BF-02B1-432A-83E3-CC77182CC12B}" v="40" dt="2026-05-12T19:10:24.81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520" autoAdjust="0"/>
  </p:normalViewPr>
  <p:slideViewPr>
    <p:cSldViewPr snapToGrid="0">
      <p:cViewPr varScale="1">
        <p:scale>
          <a:sx n="70" d="100"/>
          <a:sy n="70" d="100"/>
        </p:scale>
        <p:origin x="1008" y="35"/>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notesMaster" Target="notesMasters/notesMaster1.xml"/><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font" Target="fonts/font3.fntdata"/><Relationship Id="rId66"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font" Target="fonts/font5.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font" Target="fonts/font1.fntdata"/><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font" Target="fonts/font4.fntdata"/><Relationship Id="rId67" Type="http://schemas.microsoft.com/office/2015/10/relationships/revisionInfo" Target="revisionInfo.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lila El Baraka" userId="ea93c961-285f-4edc-9e51-dff84fc1dbdc" providerId="ADAL" clId="{57C2819A-E835-47AA-9356-3BB7B51E441F}"/>
    <pc:docChg chg="custSel addSld delSld modSld">
      <pc:chgData name="Jalila El Baraka" userId="ea93c961-285f-4edc-9e51-dff84fc1dbdc" providerId="ADAL" clId="{57C2819A-E835-47AA-9356-3BB7B51E441F}" dt="2026-05-12T19:11:37.953" v="1313" actId="20577"/>
      <pc:docMkLst>
        <pc:docMk/>
      </pc:docMkLst>
      <pc:sldChg chg="addSp delSp modSp mod">
        <pc:chgData name="Jalila El Baraka" userId="ea93c961-285f-4edc-9e51-dff84fc1dbdc" providerId="ADAL" clId="{57C2819A-E835-47AA-9356-3BB7B51E441F}" dt="2026-05-12T19:11:37.953" v="1313" actId="20577"/>
        <pc:sldMkLst>
          <pc:docMk/>
          <pc:sldMk cId="4261658029" sldId="679"/>
        </pc:sldMkLst>
        <pc:spChg chg="mod">
          <ac:chgData name="Jalila El Baraka" userId="ea93c961-285f-4edc-9e51-dff84fc1dbdc" providerId="ADAL" clId="{57C2819A-E835-47AA-9356-3BB7B51E441F}" dt="2026-05-12T19:11:32.960" v="1311" actId="14100"/>
          <ac:spMkLst>
            <pc:docMk/>
            <pc:sldMk cId="4261658029" sldId="679"/>
            <ac:spMk id="5" creationId="{A4ABD13B-111E-43CB-1034-9D272FBEA70F}"/>
          </ac:spMkLst>
        </pc:spChg>
        <pc:spChg chg="mod">
          <ac:chgData name="Jalila El Baraka" userId="ea93c961-285f-4edc-9e51-dff84fc1dbdc" providerId="ADAL" clId="{57C2819A-E835-47AA-9356-3BB7B51E441F}" dt="2026-05-12T19:10:08.109" v="1286" actId="1076"/>
          <ac:spMkLst>
            <pc:docMk/>
            <pc:sldMk cId="4261658029" sldId="679"/>
            <ac:spMk id="6" creationId="{79D82D8E-3660-5D8A-5BDA-6CC43BDCA50F}"/>
          </ac:spMkLst>
        </pc:spChg>
        <pc:spChg chg="mod">
          <ac:chgData name="Jalila El Baraka" userId="ea93c961-285f-4edc-9e51-dff84fc1dbdc" providerId="ADAL" clId="{57C2819A-E835-47AA-9356-3BB7B51E441F}" dt="2026-05-12T19:11:37.953" v="1313" actId="20577"/>
          <ac:spMkLst>
            <pc:docMk/>
            <pc:sldMk cId="4261658029" sldId="679"/>
            <ac:spMk id="8" creationId="{FEB082D5-E6CD-4695-6114-FD007FEEC39D}"/>
          </ac:spMkLst>
        </pc:spChg>
        <pc:picChg chg="add mod ord">
          <ac:chgData name="Jalila El Baraka" userId="ea93c961-285f-4edc-9e51-dff84fc1dbdc" providerId="ADAL" clId="{57C2819A-E835-47AA-9356-3BB7B51E441F}" dt="2026-05-12T19:10:03.724" v="1285" actId="167"/>
          <ac:picMkLst>
            <pc:docMk/>
            <pc:sldMk cId="4261658029" sldId="679"/>
            <ac:picMk id="2" creationId="{8289B59D-5B66-8F60-9716-AFEFF4EC5A83}"/>
          </ac:picMkLst>
        </pc:picChg>
        <pc:picChg chg="add mod ord">
          <ac:chgData name="Jalila El Baraka" userId="ea93c961-285f-4edc-9e51-dff84fc1dbdc" providerId="ADAL" clId="{57C2819A-E835-47AA-9356-3BB7B51E441F}" dt="2026-05-12T19:11:19.508" v="1307" actId="167"/>
          <ac:picMkLst>
            <pc:docMk/>
            <pc:sldMk cId="4261658029" sldId="679"/>
            <ac:picMk id="3" creationId="{264AFE6A-CECF-05A2-C883-898603010BFC}"/>
          </ac:picMkLst>
        </pc:picChg>
        <pc:picChg chg="del">
          <ac:chgData name="Jalila El Baraka" userId="ea93c961-285f-4edc-9e51-dff84fc1dbdc" providerId="ADAL" clId="{57C2819A-E835-47AA-9356-3BB7B51E441F}" dt="2026-05-12T19:09:39.808" v="1278" actId="478"/>
          <ac:picMkLst>
            <pc:docMk/>
            <pc:sldMk cId="4261658029" sldId="679"/>
            <ac:picMk id="4" creationId="{5B0D1B4A-0E3C-1FC9-D998-5523C9AF7B76}"/>
          </ac:picMkLst>
        </pc:picChg>
        <pc:picChg chg="ord">
          <ac:chgData name="Jalila El Baraka" userId="ea93c961-285f-4edc-9e51-dff84fc1dbdc" providerId="ADAL" clId="{57C2819A-E835-47AA-9356-3BB7B51E441F}" dt="2026-05-12T19:11:24.158" v="1308" actId="167"/>
          <ac:picMkLst>
            <pc:docMk/>
            <pc:sldMk cId="4261658029" sldId="679"/>
            <ac:picMk id="7" creationId="{2D085470-6254-1CCC-EAE4-0E8D46854736}"/>
          </ac:picMkLst>
        </pc:picChg>
        <pc:picChg chg="del">
          <ac:chgData name="Jalila El Baraka" userId="ea93c961-285f-4edc-9e51-dff84fc1dbdc" providerId="ADAL" clId="{57C2819A-E835-47AA-9356-3BB7B51E441F}" dt="2026-05-12T19:09:37.574" v="1277" actId="478"/>
          <ac:picMkLst>
            <pc:docMk/>
            <pc:sldMk cId="4261658029" sldId="679"/>
            <ac:picMk id="10" creationId="{2A32A0C0-99DC-904F-C777-FA10FDF7FA9C}"/>
          </ac:picMkLst>
        </pc:picChg>
      </pc:sldChg>
      <pc:sldChg chg="addSp delSp modSp mod">
        <pc:chgData name="Jalila El Baraka" userId="ea93c961-285f-4edc-9e51-dff84fc1dbdc" providerId="ADAL" clId="{57C2819A-E835-47AA-9356-3BB7B51E441F}" dt="2026-05-12T19:09:31.856" v="1276" actId="1076"/>
        <pc:sldMkLst>
          <pc:docMk/>
          <pc:sldMk cId="2960233081" sldId="843"/>
        </pc:sldMkLst>
        <pc:spChg chg="mod">
          <ac:chgData name="Jalila El Baraka" userId="ea93c961-285f-4edc-9e51-dff84fc1dbdc" providerId="ADAL" clId="{57C2819A-E835-47AA-9356-3BB7B51E441F}" dt="2026-05-12T19:08:21.676" v="1223" actId="1076"/>
          <ac:spMkLst>
            <pc:docMk/>
            <pc:sldMk cId="2960233081" sldId="843"/>
            <ac:spMk id="10" creationId="{0F49F2A2-7C0C-56D6-9FE9-5F1881651C56}"/>
          </ac:spMkLst>
        </pc:spChg>
        <pc:spChg chg="mod">
          <ac:chgData name="Jalila El Baraka" userId="ea93c961-285f-4edc-9e51-dff84fc1dbdc" providerId="ADAL" clId="{57C2819A-E835-47AA-9356-3BB7B51E441F}" dt="2026-05-12T19:09:31.856" v="1276" actId="1076"/>
          <ac:spMkLst>
            <pc:docMk/>
            <pc:sldMk cId="2960233081" sldId="843"/>
            <ac:spMk id="14" creationId="{682B0601-FDD2-F973-F179-5413684DC14A}"/>
          </ac:spMkLst>
        </pc:spChg>
        <pc:picChg chg="add mod ord">
          <ac:chgData name="Jalila El Baraka" userId="ea93c961-285f-4edc-9e51-dff84fc1dbdc" providerId="ADAL" clId="{57C2819A-E835-47AA-9356-3BB7B51E441F}" dt="2026-05-12T19:08:59.117" v="1230" actId="1076"/>
          <ac:picMkLst>
            <pc:docMk/>
            <pc:sldMk cId="2960233081" sldId="843"/>
            <ac:picMk id="4" creationId="{59E10C79-777E-3F17-FEC0-D1687692FF0D}"/>
          </ac:picMkLst>
        </pc:picChg>
        <pc:picChg chg="del">
          <ac:chgData name="Jalila El Baraka" userId="ea93c961-285f-4edc-9e51-dff84fc1dbdc" providerId="ADAL" clId="{57C2819A-E835-47AA-9356-3BB7B51E441F}" dt="2026-05-12T19:07:20.317" v="1180" actId="478"/>
          <ac:picMkLst>
            <pc:docMk/>
            <pc:sldMk cId="2960233081" sldId="843"/>
            <ac:picMk id="5" creationId="{2F24AD13-CE82-5630-CAB2-88302827BC79}"/>
          </ac:picMkLst>
        </pc:picChg>
        <pc:picChg chg="add del">
          <ac:chgData name="Jalila El Baraka" userId="ea93c961-285f-4edc-9e51-dff84fc1dbdc" providerId="ADAL" clId="{57C2819A-E835-47AA-9356-3BB7B51E441F}" dt="2026-05-12T19:07:30.617" v="1186" actId="478"/>
          <ac:picMkLst>
            <pc:docMk/>
            <pc:sldMk cId="2960233081" sldId="843"/>
            <ac:picMk id="8" creationId="{524EEE2E-99E6-AFDA-E2AE-DCFC53E8EB20}"/>
          </ac:picMkLst>
        </pc:picChg>
        <pc:picChg chg="del">
          <ac:chgData name="Jalila El Baraka" userId="ea93c961-285f-4edc-9e51-dff84fc1dbdc" providerId="ADAL" clId="{57C2819A-E835-47AA-9356-3BB7B51E441F}" dt="2026-05-12T19:08:26.485" v="1224" actId="478"/>
          <ac:picMkLst>
            <pc:docMk/>
            <pc:sldMk cId="2960233081" sldId="843"/>
            <ac:picMk id="9" creationId="{DD862920-0E99-91AA-B51B-B64E4CFC34A3}"/>
          </ac:picMkLst>
        </pc:picChg>
        <pc:picChg chg="add mod ord">
          <ac:chgData name="Jalila El Baraka" userId="ea93c961-285f-4edc-9e51-dff84fc1dbdc" providerId="ADAL" clId="{57C2819A-E835-47AA-9356-3BB7B51E441F}" dt="2026-05-12T19:09:05.956" v="1232" actId="167"/>
          <ac:picMkLst>
            <pc:docMk/>
            <pc:sldMk cId="2960233081" sldId="843"/>
            <ac:picMk id="15" creationId="{F81641C0-FACE-9339-85FC-BAEE94F58558}"/>
          </ac:picMkLst>
        </pc:picChg>
      </pc:sldChg>
      <pc:sldChg chg="addSp delSp modSp mod">
        <pc:chgData name="Jalila El Baraka" userId="ea93c961-285f-4edc-9e51-dff84fc1dbdc" providerId="ADAL" clId="{57C2819A-E835-47AA-9356-3BB7B51E441F}" dt="2026-05-12T19:06:47.873" v="1179" actId="14100"/>
        <pc:sldMkLst>
          <pc:docMk/>
          <pc:sldMk cId="253054449" sldId="984"/>
        </pc:sldMkLst>
        <pc:spChg chg="mod">
          <ac:chgData name="Jalila El Baraka" userId="ea93c961-285f-4edc-9e51-dff84fc1dbdc" providerId="ADAL" clId="{57C2819A-E835-47AA-9356-3BB7B51E441F}" dt="2026-05-12T19:01:57.120" v="1025" actId="20577"/>
          <ac:spMkLst>
            <pc:docMk/>
            <pc:sldMk cId="253054449" sldId="984"/>
            <ac:spMk id="4" creationId="{E6384F8A-E656-6861-497C-5F80E75BA727}"/>
          </ac:spMkLst>
        </pc:spChg>
        <pc:spChg chg="mod">
          <ac:chgData name="Jalila El Baraka" userId="ea93c961-285f-4edc-9e51-dff84fc1dbdc" providerId="ADAL" clId="{57C2819A-E835-47AA-9356-3BB7B51E441F}" dt="2026-05-12T19:06:47.873" v="1179" actId="14100"/>
          <ac:spMkLst>
            <pc:docMk/>
            <pc:sldMk cId="253054449" sldId="984"/>
            <ac:spMk id="9" creationId="{7F1AB38B-669E-C7C4-4992-4C68D7AE7A98}"/>
          </ac:spMkLst>
        </pc:spChg>
        <pc:picChg chg="add mod ord">
          <ac:chgData name="Jalila El Baraka" userId="ea93c961-285f-4edc-9e51-dff84fc1dbdc" providerId="ADAL" clId="{57C2819A-E835-47AA-9356-3BB7B51E441F}" dt="2026-05-12T19:02:06.934" v="1026" actId="1076"/>
          <ac:picMkLst>
            <pc:docMk/>
            <pc:sldMk cId="253054449" sldId="984"/>
            <ac:picMk id="3" creationId="{30AAF588-321F-FD03-C534-BABE07D1287F}"/>
          </ac:picMkLst>
        </pc:picChg>
        <pc:picChg chg="del">
          <ac:chgData name="Jalila El Baraka" userId="ea93c961-285f-4edc-9e51-dff84fc1dbdc" providerId="ADAL" clId="{57C2819A-E835-47AA-9356-3BB7B51E441F}" dt="2026-05-12T18:48:55.073" v="1011" actId="478"/>
          <ac:picMkLst>
            <pc:docMk/>
            <pc:sldMk cId="253054449" sldId="984"/>
            <ac:picMk id="5" creationId="{534D5D3C-327D-0E14-966B-7AF99F1EFB28}"/>
          </ac:picMkLst>
        </pc:picChg>
      </pc:sldChg>
      <pc:sldChg chg="modSp mod">
        <pc:chgData name="Jalila El Baraka" userId="ea93c961-285f-4edc-9e51-dff84fc1dbdc" providerId="ADAL" clId="{57C2819A-E835-47AA-9356-3BB7B51E441F}" dt="2026-05-12T18:20:47.009" v="587" actId="20577"/>
        <pc:sldMkLst>
          <pc:docMk/>
          <pc:sldMk cId="4223267053" sldId="1032"/>
        </pc:sldMkLst>
        <pc:spChg chg="mod">
          <ac:chgData name="Jalila El Baraka" userId="ea93c961-285f-4edc-9e51-dff84fc1dbdc" providerId="ADAL" clId="{57C2819A-E835-47AA-9356-3BB7B51E441F}" dt="2026-05-12T18:20:47.009" v="587" actId="20577"/>
          <ac:spMkLst>
            <pc:docMk/>
            <pc:sldMk cId="4223267053" sldId="1032"/>
            <ac:spMk id="4" creationId="{F5F58E59-5520-C4C4-25CC-4DA75C52FBA6}"/>
          </ac:spMkLst>
        </pc:spChg>
      </pc:sldChg>
      <pc:sldChg chg="modSp mod">
        <pc:chgData name="Jalila El Baraka" userId="ea93c961-285f-4edc-9e51-dff84fc1dbdc" providerId="ADAL" clId="{57C2819A-E835-47AA-9356-3BB7B51E441F}" dt="2026-05-12T18:21:18.909" v="591" actId="313"/>
        <pc:sldMkLst>
          <pc:docMk/>
          <pc:sldMk cId="1186904655" sldId="1048"/>
        </pc:sldMkLst>
        <pc:spChg chg="mod">
          <ac:chgData name="Jalila El Baraka" userId="ea93c961-285f-4edc-9e51-dff84fc1dbdc" providerId="ADAL" clId="{57C2819A-E835-47AA-9356-3BB7B51E441F}" dt="2026-05-12T18:21:18.909" v="591" actId="313"/>
          <ac:spMkLst>
            <pc:docMk/>
            <pc:sldMk cId="1186904655" sldId="1048"/>
            <ac:spMk id="3" creationId="{AE97A6B1-45A1-98C4-1924-1A19508E0A01}"/>
          </ac:spMkLst>
        </pc:spChg>
        <pc:spChg chg="mod">
          <ac:chgData name="Jalila El Baraka" userId="ea93c961-285f-4edc-9e51-dff84fc1dbdc" providerId="ADAL" clId="{57C2819A-E835-47AA-9356-3BB7B51E441F}" dt="2026-05-12T17:51:23.670" v="392" actId="1076"/>
          <ac:spMkLst>
            <pc:docMk/>
            <pc:sldMk cId="1186904655" sldId="1048"/>
            <ac:spMk id="5" creationId="{ECB35546-1550-9E0E-2DDC-3BEE32975F9B}"/>
          </ac:spMkLst>
        </pc:spChg>
        <pc:spChg chg="mod">
          <ac:chgData name="Jalila El Baraka" userId="ea93c961-285f-4edc-9e51-dff84fc1dbdc" providerId="ADAL" clId="{57C2819A-E835-47AA-9356-3BB7B51E441F}" dt="2026-05-12T17:51:19.772" v="391" actId="14100"/>
          <ac:spMkLst>
            <pc:docMk/>
            <pc:sldMk cId="1186904655" sldId="1048"/>
            <ac:spMk id="6" creationId="{B40A20CE-C9AE-1041-5FA3-150254AFD43A}"/>
          </ac:spMkLst>
        </pc:spChg>
        <pc:grpChg chg="mod">
          <ac:chgData name="Jalila El Baraka" userId="ea93c961-285f-4edc-9e51-dff84fc1dbdc" providerId="ADAL" clId="{57C2819A-E835-47AA-9356-3BB7B51E441F}" dt="2026-05-12T17:49:46.738" v="177" actId="1076"/>
          <ac:grpSpMkLst>
            <pc:docMk/>
            <pc:sldMk cId="1186904655" sldId="1048"/>
            <ac:grpSpMk id="7" creationId="{6A26ACD4-3D9D-C692-BCE6-B9C0DFFD1AC9}"/>
          </ac:grpSpMkLst>
        </pc:grpChg>
        <pc:picChg chg="mod">
          <ac:chgData name="Jalila El Baraka" userId="ea93c961-285f-4edc-9e51-dff84fc1dbdc" providerId="ADAL" clId="{57C2819A-E835-47AA-9356-3BB7B51E441F}" dt="2026-05-12T17:49:06.789" v="166"/>
          <ac:picMkLst>
            <pc:docMk/>
            <pc:sldMk cId="1186904655" sldId="1048"/>
            <ac:picMk id="10" creationId="{FD94499F-8722-4274-1ABF-959825D36961}"/>
          </ac:picMkLst>
        </pc:picChg>
        <pc:picChg chg="mod">
          <ac:chgData name="Jalila El Baraka" userId="ea93c961-285f-4edc-9e51-dff84fc1dbdc" providerId="ADAL" clId="{57C2819A-E835-47AA-9356-3BB7B51E441F}" dt="2026-05-12T17:49:06.789" v="166"/>
          <ac:picMkLst>
            <pc:docMk/>
            <pc:sldMk cId="1186904655" sldId="1048"/>
            <ac:picMk id="11" creationId="{E5002EF0-091E-4492-115D-18C6EEB8BD20}"/>
          </ac:picMkLst>
        </pc:picChg>
      </pc:sldChg>
      <pc:sldChg chg="addSp delSp modSp mod">
        <pc:chgData name="Jalila El Baraka" userId="ea93c961-285f-4edc-9e51-dff84fc1dbdc" providerId="ADAL" clId="{57C2819A-E835-47AA-9356-3BB7B51E441F}" dt="2026-05-12T18:39:12.578" v="698" actId="1076"/>
        <pc:sldMkLst>
          <pc:docMk/>
          <pc:sldMk cId="2961007993" sldId="1084"/>
        </pc:sldMkLst>
        <pc:spChg chg="mod">
          <ac:chgData name="Jalila El Baraka" userId="ea93c961-285f-4edc-9e51-dff84fc1dbdc" providerId="ADAL" clId="{57C2819A-E835-47AA-9356-3BB7B51E441F}" dt="2026-05-12T18:24:14.959" v="614" actId="1076"/>
          <ac:spMkLst>
            <pc:docMk/>
            <pc:sldMk cId="2961007993" sldId="1084"/>
            <ac:spMk id="5" creationId="{47E2ACE4-6A43-717D-59CB-B775926C57AC}"/>
          </ac:spMkLst>
        </pc:spChg>
        <pc:spChg chg="mod">
          <ac:chgData name="Jalila El Baraka" userId="ea93c961-285f-4edc-9e51-dff84fc1dbdc" providerId="ADAL" clId="{57C2819A-E835-47AA-9356-3BB7B51E441F}" dt="2026-05-12T18:35:57.649" v="661" actId="20577"/>
          <ac:spMkLst>
            <pc:docMk/>
            <pc:sldMk cId="2961007993" sldId="1084"/>
            <ac:spMk id="7" creationId="{B0FE15A4-DE99-B383-62A4-8EA8B0C235DE}"/>
          </ac:spMkLst>
        </pc:spChg>
        <pc:spChg chg="mod">
          <ac:chgData name="Jalila El Baraka" userId="ea93c961-285f-4edc-9e51-dff84fc1dbdc" providerId="ADAL" clId="{57C2819A-E835-47AA-9356-3BB7B51E441F}" dt="2026-05-12T18:36:06.358" v="673" actId="20577"/>
          <ac:spMkLst>
            <pc:docMk/>
            <pc:sldMk cId="2961007993" sldId="1084"/>
            <ac:spMk id="8" creationId="{935F64DC-D814-866A-CB2C-D43292056FB2}"/>
          </ac:spMkLst>
        </pc:spChg>
        <pc:spChg chg="mod">
          <ac:chgData name="Jalila El Baraka" userId="ea93c961-285f-4edc-9e51-dff84fc1dbdc" providerId="ADAL" clId="{57C2819A-E835-47AA-9356-3BB7B51E441F}" dt="2026-05-12T18:23:56.479" v="604"/>
          <ac:spMkLst>
            <pc:docMk/>
            <pc:sldMk cId="2961007993" sldId="1084"/>
            <ac:spMk id="10" creationId="{9EA50DA7-5F5C-E4D0-A740-EBEDF78F7BFA}"/>
          </ac:spMkLst>
        </pc:spChg>
        <pc:spChg chg="mod">
          <ac:chgData name="Jalila El Baraka" userId="ea93c961-285f-4edc-9e51-dff84fc1dbdc" providerId="ADAL" clId="{57C2819A-E835-47AA-9356-3BB7B51E441F}" dt="2026-05-12T18:23:56.479" v="604"/>
          <ac:spMkLst>
            <pc:docMk/>
            <pc:sldMk cId="2961007993" sldId="1084"/>
            <ac:spMk id="13" creationId="{82AE2F38-5AB4-8AB9-AF52-D17AA2E17FB8}"/>
          </ac:spMkLst>
        </pc:spChg>
        <pc:spChg chg="mod">
          <ac:chgData name="Jalila El Baraka" userId="ea93c961-285f-4edc-9e51-dff84fc1dbdc" providerId="ADAL" clId="{57C2819A-E835-47AA-9356-3BB7B51E441F}" dt="2026-05-12T18:23:56.479" v="604"/>
          <ac:spMkLst>
            <pc:docMk/>
            <pc:sldMk cId="2961007993" sldId="1084"/>
            <ac:spMk id="14" creationId="{8F0CF7DE-92B7-ED39-C648-2A6A3E3B2FF8}"/>
          </ac:spMkLst>
        </pc:spChg>
        <pc:spChg chg="add mod">
          <ac:chgData name="Jalila El Baraka" userId="ea93c961-285f-4edc-9e51-dff84fc1dbdc" providerId="ADAL" clId="{57C2819A-E835-47AA-9356-3BB7B51E441F}" dt="2026-05-12T18:24:51.471" v="648" actId="1076"/>
          <ac:spMkLst>
            <pc:docMk/>
            <pc:sldMk cId="2961007993" sldId="1084"/>
            <ac:spMk id="15" creationId="{09D80191-B60D-4958-8549-EE52F1692C17}"/>
          </ac:spMkLst>
        </pc:spChg>
        <pc:spChg chg="add mod">
          <ac:chgData name="Jalila El Baraka" userId="ea93c961-285f-4edc-9e51-dff84fc1dbdc" providerId="ADAL" clId="{57C2819A-E835-47AA-9356-3BB7B51E441F}" dt="2026-05-12T18:25:00.938" v="654" actId="1076"/>
          <ac:spMkLst>
            <pc:docMk/>
            <pc:sldMk cId="2961007993" sldId="1084"/>
            <ac:spMk id="16" creationId="{A4EF0A02-AEC3-1623-25DB-1C1D7A68F0F7}"/>
          </ac:spMkLst>
        </pc:spChg>
        <pc:spChg chg="add mod">
          <ac:chgData name="Jalila El Baraka" userId="ea93c961-285f-4edc-9e51-dff84fc1dbdc" providerId="ADAL" clId="{57C2819A-E835-47AA-9356-3BB7B51E441F}" dt="2026-05-12T18:25:06.711" v="658" actId="1076"/>
          <ac:spMkLst>
            <pc:docMk/>
            <pc:sldMk cId="2961007993" sldId="1084"/>
            <ac:spMk id="17" creationId="{F3106481-4B49-A41C-742F-904FD0D0E353}"/>
          </ac:spMkLst>
        </pc:spChg>
        <pc:grpChg chg="add mod">
          <ac:chgData name="Jalila El Baraka" userId="ea93c961-285f-4edc-9e51-dff84fc1dbdc" providerId="ADAL" clId="{57C2819A-E835-47AA-9356-3BB7B51E441F}" dt="2026-05-12T18:23:56.479" v="604"/>
          <ac:grpSpMkLst>
            <pc:docMk/>
            <pc:sldMk cId="2961007993" sldId="1084"/>
            <ac:grpSpMk id="3" creationId="{8574E9F1-AAB6-BD4A-32F8-376B32AD86B9}"/>
          </ac:grpSpMkLst>
        </pc:grpChg>
        <pc:grpChg chg="mod">
          <ac:chgData name="Jalila El Baraka" userId="ea93c961-285f-4edc-9e51-dff84fc1dbdc" providerId="ADAL" clId="{57C2819A-E835-47AA-9356-3BB7B51E441F}" dt="2026-05-12T18:23:56.479" v="604"/>
          <ac:grpSpMkLst>
            <pc:docMk/>
            <pc:sldMk cId="2961007993" sldId="1084"/>
            <ac:grpSpMk id="4" creationId="{1B6E6163-05DF-1BCA-3646-F9947A75B05B}"/>
          </ac:grpSpMkLst>
        </pc:grpChg>
        <pc:grpChg chg="mod">
          <ac:chgData name="Jalila El Baraka" userId="ea93c961-285f-4edc-9e51-dff84fc1dbdc" providerId="ADAL" clId="{57C2819A-E835-47AA-9356-3BB7B51E441F}" dt="2026-05-12T18:23:56.479" v="604"/>
          <ac:grpSpMkLst>
            <pc:docMk/>
            <pc:sldMk cId="2961007993" sldId="1084"/>
            <ac:grpSpMk id="6" creationId="{11B587A9-3E33-AA81-419D-57CF33BB7571}"/>
          </ac:grpSpMkLst>
        </pc:grpChg>
        <pc:picChg chg="mod">
          <ac:chgData name="Jalila El Baraka" userId="ea93c961-285f-4edc-9e51-dff84fc1dbdc" providerId="ADAL" clId="{57C2819A-E835-47AA-9356-3BB7B51E441F}" dt="2026-05-12T18:39:12.578" v="698" actId="1076"/>
          <ac:picMkLst>
            <pc:docMk/>
            <pc:sldMk cId="2961007993" sldId="1084"/>
            <ac:picMk id="9" creationId="{F0666902-FAAB-0AF6-4B80-F20CE6415BE6}"/>
          </ac:picMkLst>
        </pc:picChg>
        <pc:picChg chg="del mod ord">
          <ac:chgData name="Jalila El Baraka" userId="ea93c961-285f-4edc-9e51-dff84fc1dbdc" providerId="ADAL" clId="{57C2819A-E835-47AA-9356-3BB7B51E441F}" dt="2026-05-12T18:23:55.414" v="603" actId="478"/>
          <ac:picMkLst>
            <pc:docMk/>
            <pc:sldMk cId="2961007993" sldId="1084"/>
            <ac:picMk id="18" creationId="{C17E5BCF-DB3D-0194-FFE1-EF3DF599270B}"/>
          </ac:picMkLst>
        </pc:picChg>
      </pc:sldChg>
      <pc:sldChg chg="addSp delSp modSp mod delAnim">
        <pc:chgData name="Jalila El Baraka" userId="ea93c961-285f-4edc-9e51-dff84fc1dbdc" providerId="ADAL" clId="{57C2819A-E835-47AA-9356-3BB7B51E441F}" dt="2026-05-12T18:38:25.677" v="691" actId="13926"/>
        <pc:sldMkLst>
          <pc:docMk/>
          <pc:sldMk cId="3072742044" sldId="1086"/>
        </pc:sldMkLst>
        <pc:spChg chg="add mod">
          <ac:chgData name="Jalila El Baraka" userId="ea93c961-285f-4edc-9e51-dff84fc1dbdc" providerId="ADAL" clId="{57C2819A-E835-47AA-9356-3BB7B51E441F}" dt="2026-05-12T18:38:25.677" v="691" actId="13926"/>
          <ac:spMkLst>
            <pc:docMk/>
            <pc:sldMk cId="3072742044" sldId="1086"/>
            <ac:spMk id="2" creationId="{8589E66E-E9D0-7F7E-305A-DC48E9977F57}"/>
          </ac:spMkLst>
        </pc:spChg>
        <pc:picChg chg="del">
          <ac:chgData name="Jalila El Baraka" userId="ea93c961-285f-4edc-9e51-dff84fc1dbdc" providerId="ADAL" clId="{57C2819A-E835-47AA-9356-3BB7B51E441F}" dt="2026-05-12T18:38:01.911" v="674" actId="478"/>
          <ac:picMkLst>
            <pc:docMk/>
            <pc:sldMk cId="3072742044" sldId="1086"/>
            <ac:picMk id="4" creationId="{EC7DE3C7-50A8-0381-F9A3-1D7E17904B73}"/>
          </ac:picMkLst>
        </pc:picChg>
      </pc:sldChg>
      <pc:sldChg chg="addSp delSp modSp mod">
        <pc:chgData name="Jalila El Baraka" userId="ea93c961-285f-4edc-9e51-dff84fc1dbdc" providerId="ADAL" clId="{57C2819A-E835-47AA-9356-3BB7B51E441F}" dt="2026-05-12T18:39:42.703" v="719" actId="20577"/>
        <pc:sldMkLst>
          <pc:docMk/>
          <pc:sldMk cId="2411651252" sldId="1087"/>
        </pc:sldMkLst>
        <pc:spChg chg="add mod">
          <ac:chgData name="Jalila El Baraka" userId="ea93c961-285f-4edc-9e51-dff84fc1dbdc" providerId="ADAL" clId="{57C2819A-E835-47AA-9356-3BB7B51E441F}" dt="2026-05-12T18:39:42.703" v="719" actId="20577"/>
          <ac:spMkLst>
            <pc:docMk/>
            <pc:sldMk cId="2411651252" sldId="1087"/>
            <ac:spMk id="5" creationId="{93ACCEC8-5A4A-BCAA-DF81-50E6B2790968}"/>
          </ac:spMkLst>
        </pc:spChg>
        <pc:picChg chg="del">
          <ac:chgData name="Jalila El Baraka" userId="ea93c961-285f-4edc-9e51-dff84fc1dbdc" providerId="ADAL" clId="{57C2819A-E835-47AA-9356-3BB7B51E441F}" dt="2026-05-12T18:38:53.878" v="694" actId="478"/>
          <ac:picMkLst>
            <pc:docMk/>
            <pc:sldMk cId="2411651252" sldId="1087"/>
            <ac:picMk id="3" creationId="{8D06CE26-6214-F23D-5BF0-5D930AF3E645}"/>
          </ac:picMkLst>
        </pc:picChg>
        <pc:picChg chg="add mod">
          <ac:chgData name="Jalila El Baraka" userId="ea93c961-285f-4edc-9e51-dff84fc1dbdc" providerId="ADAL" clId="{57C2819A-E835-47AA-9356-3BB7B51E441F}" dt="2026-05-12T18:39:21.237" v="700" actId="1076"/>
          <ac:picMkLst>
            <pc:docMk/>
            <pc:sldMk cId="2411651252" sldId="1087"/>
            <ac:picMk id="4" creationId="{EAFF607D-2265-4184-8B16-795BE7860EBF}"/>
          </ac:picMkLst>
        </pc:picChg>
      </pc:sldChg>
      <pc:sldChg chg="addSp modSp mod">
        <pc:chgData name="Jalila El Baraka" userId="ea93c961-285f-4edc-9e51-dff84fc1dbdc" providerId="ADAL" clId="{57C2819A-E835-47AA-9356-3BB7B51E441F}" dt="2026-05-12T18:41:41.007" v="819" actId="20577"/>
        <pc:sldMkLst>
          <pc:docMk/>
          <pc:sldMk cId="2150070737" sldId="1091"/>
        </pc:sldMkLst>
        <pc:spChg chg="mod">
          <ac:chgData name="Jalila El Baraka" userId="ea93c961-285f-4edc-9e51-dff84fc1dbdc" providerId="ADAL" clId="{57C2819A-E835-47AA-9356-3BB7B51E441F}" dt="2026-05-12T18:40:37.857" v="771" actId="1076"/>
          <ac:spMkLst>
            <pc:docMk/>
            <pc:sldMk cId="2150070737" sldId="1091"/>
            <ac:spMk id="3" creationId="{056C7E5A-35A3-5326-E288-26AA8645A0C1}"/>
          </ac:spMkLst>
        </pc:spChg>
        <pc:spChg chg="mod">
          <ac:chgData name="Jalila El Baraka" userId="ea93c961-285f-4edc-9e51-dff84fc1dbdc" providerId="ADAL" clId="{57C2819A-E835-47AA-9356-3BB7B51E441F}" dt="2026-05-12T18:40:47.239" v="782" actId="1076"/>
          <ac:spMkLst>
            <pc:docMk/>
            <pc:sldMk cId="2150070737" sldId="1091"/>
            <ac:spMk id="4" creationId="{1F255446-FD7D-8302-F94B-36F77BB5E9A7}"/>
          </ac:spMkLst>
        </pc:spChg>
        <pc:spChg chg="add mod">
          <ac:chgData name="Jalila El Baraka" userId="ea93c961-285f-4edc-9e51-dff84fc1dbdc" providerId="ADAL" clId="{57C2819A-E835-47AA-9356-3BB7B51E441F}" dt="2026-05-12T18:41:03.630" v="788" actId="1076"/>
          <ac:spMkLst>
            <pc:docMk/>
            <pc:sldMk cId="2150070737" sldId="1091"/>
            <ac:spMk id="5" creationId="{4866E5E0-0357-D5E9-1A76-92D470A46C4D}"/>
          </ac:spMkLst>
        </pc:spChg>
        <pc:spChg chg="add mod">
          <ac:chgData name="Jalila El Baraka" userId="ea93c961-285f-4edc-9e51-dff84fc1dbdc" providerId="ADAL" clId="{57C2819A-E835-47AA-9356-3BB7B51E441F}" dt="2026-05-12T18:41:24.048" v="806" actId="1076"/>
          <ac:spMkLst>
            <pc:docMk/>
            <pc:sldMk cId="2150070737" sldId="1091"/>
            <ac:spMk id="7" creationId="{453761AE-830F-9D00-D8D0-A8070ADB212B}"/>
          </ac:spMkLst>
        </pc:spChg>
        <pc:spChg chg="mod">
          <ac:chgData name="Jalila El Baraka" userId="ea93c961-285f-4edc-9e51-dff84fc1dbdc" providerId="ADAL" clId="{57C2819A-E835-47AA-9356-3BB7B51E441F}" dt="2026-05-12T18:40:18.044" v="763" actId="1076"/>
          <ac:spMkLst>
            <pc:docMk/>
            <pc:sldMk cId="2150070737" sldId="1091"/>
            <ac:spMk id="9" creationId="{A96797BF-42EE-1D45-99FE-C460B3FB3D42}"/>
          </ac:spMkLst>
        </pc:spChg>
        <pc:spChg chg="add mod">
          <ac:chgData name="Jalila El Baraka" userId="ea93c961-285f-4edc-9e51-dff84fc1dbdc" providerId="ADAL" clId="{57C2819A-E835-47AA-9356-3BB7B51E441F}" dt="2026-05-12T18:41:35.169" v="813" actId="1076"/>
          <ac:spMkLst>
            <pc:docMk/>
            <pc:sldMk cId="2150070737" sldId="1091"/>
            <ac:spMk id="10" creationId="{B02A48BB-7A7C-EA31-9046-B79856A301DB}"/>
          </ac:spMkLst>
        </pc:spChg>
        <pc:spChg chg="mod">
          <ac:chgData name="Jalila El Baraka" userId="ea93c961-285f-4edc-9e51-dff84fc1dbdc" providerId="ADAL" clId="{57C2819A-E835-47AA-9356-3BB7B51E441F}" dt="2026-05-12T18:41:41.007" v="819" actId="20577"/>
          <ac:spMkLst>
            <pc:docMk/>
            <pc:sldMk cId="2150070737" sldId="1091"/>
            <ac:spMk id="17" creationId="{2B4B98FB-E7DF-3C8C-5AC4-78AD0258AAA1}"/>
          </ac:spMkLst>
        </pc:spChg>
        <pc:spChg chg="mod">
          <ac:chgData name="Jalila El Baraka" userId="ea93c961-285f-4edc-9e51-dff84fc1dbdc" providerId="ADAL" clId="{57C2819A-E835-47AA-9356-3BB7B51E441F}" dt="2026-05-12T18:40:24.610" v="766" actId="1076"/>
          <ac:spMkLst>
            <pc:docMk/>
            <pc:sldMk cId="2150070737" sldId="1091"/>
            <ac:spMk id="23" creationId="{73AF7C44-FBBC-88C9-56C6-28757FBA5D13}"/>
          </ac:spMkLst>
        </pc:spChg>
      </pc:sldChg>
      <pc:sldChg chg="addSp delSp modSp mod delAnim">
        <pc:chgData name="Jalila El Baraka" userId="ea93c961-285f-4edc-9e51-dff84fc1dbdc" providerId="ADAL" clId="{57C2819A-E835-47AA-9356-3BB7B51E441F}" dt="2026-05-12T18:42:08.206" v="823" actId="478"/>
        <pc:sldMkLst>
          <pc:docMk/>
          <pc:sldMk cId="1983386453" sldId="1092"/>
        </pc:sldMkLst>
        <pc:spChg chg="add del mod">
          <ac:chgData name="Jalila El Baraka" userId="ea93c961-285f-4edc-9e51-dff84fc1dbdc" providerId="ADAL" clId="{57C2819A-E835-47AA-9356-3BB7B51E441F}" dt="2026-05-12T18:41:57.906" v="821" actId="478"/>
          <ac:spMkLst>
            <pc:docMk/>
            <pc:sldMk cId="1983386453" sldId="1092"/>
            <ac:spMk id="2" creationId="{7A72A6A6-0DF9-41DD-8319-83CD0F1FE8E4}"/>
          </ac:spMkLst>
        </pc:spChg>
        <pc:spChg chg="add mod">
          <ac:chgData name="Jalila El Baraka" userId="ea93c961-285f-4edc-9e51-dff84fc1dbdc" providerId="ADAL" clId="{57C2819A-E835-47AA-9356-3BB7B51E441F}" dt="2026-05-12T18:42:05.887" v="822"/>
          <ac:spMkLst>
            <pc:docMk/>
            <pc:sldMk cId="1983386453" sldId="1092"/>
            <ac:spMk id="5" creationId="{D5CCED05-FCBF-5FF3-DA2D-E4057F562737}"/>
          </ac:spMkLst>
        </pc:spChg>
        <pc:picChg chg="del">
          <ac:chgData name="Jalila El Baraka" userId="ea93c961-285f-4edc-9e51-dff84fc1dbdc" providerId="ADAL" clId="{57C2819A-E835-47AA-9356-3BB7B51E441F}" dt="2026-05-12T18:42:08.206" v="823" actId="478"/>
          <ac:picMkLst>
            <pc:docMk/>
            <pc:sldMk cId="1983386453" sldId="1092"/>
            <ac:picMk id="4" creationId="{383B9F7C-11EF-B249-745B-6D5BB81624B0}"/>
          </ac:picMkLst>
        </pc:picChg>
      </pc:sldChg>
      <pc:sldChg chg="addSp delSp modSp mod">
        <pc:chgData name="Jalila El Baraka" userId="ea93c961-285f-4edc-9e51-dff84fc1dbdc" providerId="ADAL" clId="{57C2819A-E835-47AA-9356-3BB7B51E441F}" dt="2026-05-12T18:44:13.619" v="852" actId="20577"/>
        <pc:sldMkLst>
          <pc:docMk/>
          <pc:sldMk cId="1730863175" sldId="1093"/>
        </pc:sldMkLst>
        <pc:spChg chg="add mod">
          <ac:chgData name="Jalila El Baraka" userId="ea93c961-285f-4edc-9e51-dff84fc1dbdc" providerId="ADAL" clId="{57C2819A-E835-47AA-9356-3BB7B51E441F}" dt="2026-05-12T18:44:13.619" v="852" actId="20577"/>
          <ac:spMkLst>
            <pc:docMk/>
            <pc:sldMk cId="1730863175" sldId="1093"/>
            <ac:spMk id="3" creationId="{CB89DF62-A32E-78DE-7E78-06AFBD41FA0C}"/>
          </ac:spMkLst>
        </pc:spChg>
        <pc:spChg chg="del topLvl">
          <ac:chgData name="Jalila El Baraka" userId="ea93c961-285f-4edc-9e51-dff84fc1dbdc" providerId="ADAL" clId="{57C2819A-E835-47AA-9356-3BB7B51E441F}" dt="2026-05-12T18:43:41.357" v="826" actId="478"/>
          <ac:spMkLst>
            <pc:docMk/>
            <pc:sldMk cId="1730863175" sldId="1093"/>
            <ac:spMk id="18" creationId="{D8CA93C6-0B64-4F73-23D2-150D9B9B8EB2}"/>
          </ac:spMkLst>
        </pc:spChg>
        <pc:grpChg chg="del">
          <ac:chgData name="Jalila El Baraka" userId="ea93c961-285f-4edc-9e51-dff84fc1dbdc" providerId="ADAL" clId="{57C2819A-E835-47AA-9356-3BB7B51E441F}" dt="2026-05-12T18:43:41.357" v="826" actId="478"/>
          <ac:grpSpMkLst>
            <pc:docMk/>
            <pc:sldMk cId="1730863175" sldId="1093"/>
            <ac:grpSpMk id="13" creationId="{72861E9F-A96F-389A-B9E1-5E62CCA2C651}"/>
          </ac:grpSpMkLst>
        </pc:grpChg>
        <pc:grpChg chg="mod topLvl">
          <ac:chgData name="Jalila El Baraka" userId="ea93c961-285f-4edc-9e51-dff84fc1dbdc" providerId="ADAL" clId="{57C2819A-E835-47AA-9356-3BB7B51E441F}" dt="2026-05-12T18:43:45.241" v="828" actId="1076"/>
          <ac:grpSpMkLst>
            <pc:docMk/>
            <pc:sldMk cId="1730863175" sldId="1093"/>
            <ac:grpSpMk id="17" creationId="{9496D9BA-886B-8469-9E35-3A5F9A60AC63}"/>
          </ac:grpSpMkLst>
        </pc:grpChg>
      </pc:sldChg>
      <pc:sldChg chg="addSp modSp mod">
        <pc:chgData name="Jalila El Baraka" userId="ea93c961-285f-4edc-9e51-dff84fc1dbdc" providerId="ADAL" clId="{57C2819A-E835-47AA-9356-3BB7B51E441F}" dt="2026-05-12T18:45:32.379" v="895" actId="1076"/>
        <pc:sldMkLst>
          <pc:docMk/>
          <pc:sldMk cId="3581048974" sldId="1097"/>
        </pc:sldMkLst>
        <pc:spChg chg="mod">
          <ac:chgData name="Jalila El Baraka" userId="ea93c961-285f-4edc-9e51-dff84fc1dbdc" providerId="ADAL" clId="{57C2819A-E835-47AA-9356-3BB7B51E441F}" dt="2026-05-12T18:45:02.206" v="880" actId="1076"/>
          <ac:spMkLst>
            <pc:docMk/>
            <pc:sldMk cId="3581048974" sldId="1097"/>
            <ac:spMk id="3" creationId="{90A8D59C-C7A0-FAA9-D595-5599764BA623}"/>
          </ac:spMkLst>
        </pc:spChg>
        <pc:spChg chg="mod">
          <ac:chgData name="Jalila El Baraka" userId="ea93c961-285f-4edc-9e51-dff84fc1dbdc" providerId="ADAL" clId="{57C2819A-E835-47AA-9356-3BB7B51E441F}" dt="2026-05-12T18:45:26.368" v="894" actId="1076"/>
          <ac:spMkLst>
            <pc:docMk/>
            <pc:sldMk cId="3581048974" sldId="1097"/>
            <ac:spMk id="4" creationId="{3241207E-F263-81EE-D6BE-48ED36A64057}"/>
          </ac:spMkLst>
        </pc:spChg>
        <pc:spChg chg="add mod">
          <ac:chgData name="Jalila El Baraka" userId="ea93c961-285f-4edc-9e51-dff84fc1dbdc" providerId="ADAL" clId="{57C2819A-E835-47AA-9356-3BB7B51E441F}" dt="2026-05-12T18:45:32.379" v="895" actId="1076"/>
          <ac:spMkLst>
            <pc:docMk/>
            <pc:sldMk cId="3581048974" sldId="1097"/>
            <ac:spMk id="5" creationId="{9DC51156-A8AC-3641-F57F-DC1BF36F9BEC}"/>
          </ac:spMkLst>
        </pc:spChg>
        <pc:spChg chg="mod">
          <ac:chgData name="Jalila El Baraka" userId="ea93c961-285f-4edc-9e51-dff84fc1dbdc" providerId="ADAL" clId="{57C2819A-E835-47AA-9356-3BB7B51E441F}" dt="2026-05-12T18:45:24.399" v="893" actId="1076"/>
          <ac:spMkLst>
            <pc:docMk/>
            <pc:sldMk cId="3581048974" sldId="1097"/>
            <ac:spMk id="6" creationId="{C8E38B98-C1C0-8E65-016C-E5F9DC7484A8}"/>
          </ac:spMkLst>
        </pc:spChg>
        <pc:spChg chg="mod">
          <ac:chgData name="Jalila El Baraka" userId="ea93c961-285f-4edc-9e51-dff84fc1dbdc" providerId="ADAL" clId="{57C2819A-E835-47AA-9356-3BB7B51E441F}" dt="2026-05-12T18:44:40.155" v="870" actId="1076"/>
          <ac:spMkLst>
            <pc:docMk/>
            <pc:sldMk cId="3581048974" sldId="1097"/>
            <ac:spMk id="7" creationId="{8E5AE5B0-087E-7217-F297-96847E88C24C}"/>
          </ac:spMkLst>
        </pc:spChg>
      </pc:sldChg>
      <pc:sldChg chg="addSp modSp mod">
        <pc:chgData name="Jalila El Baraka" userId="ea93c961-285f-4edc-9e51-dff84fc1dbdc" providerId="ADAL" clId="{57C2819A-E835-47AA-9356-3BB7B51E441F}" dt="2026-05-12T19:05:00.111" v="1092" actId="20577"/>
        <pc:sldMkLst>
          <pc:docMk/>
          <pc:sldMk cId="2039428035" sldId="1104"/>
        </pc:sldMkLst>
        <pc:spChg chg="add mod">
          <ac:chgData name="Jalila El Baraka" userId="ea93c961-285f-4edc-9e51-dff84fc1dbdc" providerId="ADAL" clId="{57C2819A-E835-47AA-9356-3BB7B51E441F}" dt="2026-05-12T19:04:43.878" v="1075" actId="20577"/>
          <ac:spMkLst>
            <pc:docMk/>
            <pc:sldMk cId="2039428035" sldId="1104"/>
            <ac:spMk id="3" creationId="{DAA49E7B-91B9-E574-AB7F-EF40DC668B6D}"/>
          </ac:spMkLst>
        </pc:spChg>
        <pc:spChg chg="mod">
          <ac:chgData name="Jalila El Baraka" userId="ea93c961-285f-4edc-9e51-dff84fc1dbdc" providerId="ADAL" clId="{57C2819A-E835-47AA-9356-3BB7B51E441F}" dt="2026-05-12T19:05:00.111" v="1092" actId="20577"/>
          <ac:spMkLst>
            <pc:docMk/>
            <pc:sldMk cId="2039428035" sldId="1104"/>
            <ac:spMk id="4" creationId="{D0B0C51E-49F9-FDBA-0393-9B1355F62BFE}"/>
          </ac:spMkLst>
        </pc:spChg>
        <pc:spChg chg="mod">
          <ac:chgData name="Jalila El Baraka" userId="ea93c961-285f-4edc-9e51-dff84fc1dbdc" providerId="ADAL" clId="{57C2819A-E835-47AA-9356-3BB7B51E441F}" dt="2026-05-12T19:02:52.374" v="1066" actId="20577"/>
          <ac:spMkLst>
            <pc:docMk/>
            <pc:sldMk cId="2039428035" sldId="1104"/>
            <ac:spMk id="5" creationId="{262B421C-7B4B-6491-9686-33B86EE50623}"/>
          </ac:spMkLst>
        </pc:spChg>
        <pc:spChg chg="mod">
          <ac:chgData name="Jalila El Baraka" userId="ea93c961-285f-4edc-9e51-dff84fc1dbdc" providerId="ADAL" clId="{57C2819A-E835-47AA-9356-3BB7B51E441F}" dt="2026-05-12T19:04:54.104" v="1089" actId="20577"/>
          <ac:spMkLst>
            <pc:docMk/>
            <pc:sldMk cId="2039428035" sldId="1104"/>
            <ac:spMk id="15" creationId="{0CA64163-6D4E-07FB-0C11-89DC00BBBC6C}"/>
          </ac:spMkLst>
        </pc:spChg>
      </pc:sldChg>
      <pc:sldChg chg="addSp delSp modSp mod">
        <pc:chgData name="Jalila El Baraka" userId="ea93c961-285f-4edc-9e51-dff84fc1dbdc" providerId="ADAL" clId="{57C2819A-E835-47AA-9356-3BB7B51E441F}" dt="2026-05-12T18:48:30.171" v="1010" actId="20577"/>
        <pc:sldMkLst>
          <pc:docMk/>
          <pc:sldMk cId="2496195959" sldId="1106"/>
        </pc:sldMkLst>
        <pc:spChg chg="mod">
          <ac:chgData name="Jalila El Baraka" userId="ea93c961-285f-4edc-9e51-dff84fc1dbdc" providerId="ADAL" clId="{57C2819A-E835-47AA-9356-3BB7B51E441F}" dt="2026-05-12T18:47:44.922" v="936"/>
          <ac:spMkLst>
            <pc:docMk/>
            <pc:sldMk cId="2496195959" sldId="1106"/>
            <ac:spMk id="5" creationId="{60FDAC05-3F81-AF9A-A8CD-2A52DF12297C}"/>
          </ac:spMkLst>
        </pc:spChg>
        <pc:spChg chg="mod">
          <ac:chgData name="Jalila El Baraka" userId="ea93c961-285f-4edc-9e51-dff84fc1dbdc" providerId="ADAL" clId="{57C2819A-E835-47AA-9356-3BB7B51E441F}" dt="2026-05-12T18:47:44.922" v="936"/>
          <ac:spMkLst>
            <pc:docMk/>
            <pc:sldMk cId="2496195959" sldId="1106"/>
            <ac:spMk id="6" creationId="{E1266A75-F5EC-1C1C-C615-FDC4754910DF}"/>
          </ac:spMkLst>
        </pc:spChg>
        <pc:spChg chg="mod">
          <ac:chgData name="Jalila El Baraka" userId="ea93c961-285f-4edc-9e51-dff84fc1dbdc" providerId="ADAL" clId="{57C2819A-E835-47AA-9356-3BB7B51E441F}" dt="2026-05-12T18:47:44.922" v="936"/>
          <ac:spMkLst>
            <pc:docMk/>
            <pc:sldMk cId="2496195959" sldId="1106"/>
            <ac:spMk id="7" creationId="{1CEAE39E-FF6F-D304-00AC-51F8A82726C0}"/>
          </ac:spMkLst>
        </pc:spChg>
        <pc:spChg chg="add mod">
          <ac:chgData name="Jalila El Baraka" userId="ea93c961-285f-4edc-9e51-dff84fc1dbdc" providerId="ADAL" clId="{57C2819A-E835-47AA-9356-3BB7B51E441F}" dt="2026-05-12T18:48:30.171" v="1010" actId="20577"/>
          <ac:spMkLst>
            <pc:docMk/>
            <pc:sldMk cId="2496195959" sldId="1106"/>
            <ac:spMk id="9" creationId="{CAD674E0-7F26-28C0-C3F8-0DA123E57DD5}"/>
          </ac:spMkLst>
        </pc:spChg>
        <pc:grpChg chg="add mod">
          <ac:chgData name="Jalila El Baraka" userId="ea93c961-285f-4edc-9e51-dff84fc1dbdc" providerId="ADAL" clId="{57C2819A-E835-47AA-9356-3BB7B51E441F}" dt="2026-05-12T18:47:47.199" v="937" actId="1076"/>
          <ac:grpSpMkLst>
            <pc:docMk/>
            <pc:sldMk cId="2496195959" sldId="1106"/>
            <ac:grpSpMk id="2" creationId="{EAB53069-10CA-EB2E-9C19-C0B42D5FF262}"/>
          </ac:grpSpMkLst>
        </pc:grpChg>
        <pc:picChg chg="del mod">
          <ac:chgData name="Jalila El Baraka" userId="ea93c961-285f-4edc-9e51-dff84fc1dbdc" providerId="ADAL" clId="{57C2819A-E835-47AA-9356-3BB7B51E441F}" dt="2026-05-12T18:47:37.924" v="935" actId="478"/>
          <ac:picMkLst>
            <pc:docMk/>
            <pc:sldMk cId="2496195959" sldId="1106"/>
            <ac:picMk id="3" creationId="{00A274C4-14CD-9299-67E0-25E6A7A05835}"/>
          </ac:picMkLst>
        </pc:picChg>
        <pc:picChg chg="mod">
          <ac:chgData name="Jalila El Baraka" userId="ea93c961-285f-4edc-9e51-dff84fc1dbdc" providerId="ADAL" clId="{57C2819A-E835-47AA-9356-3BB7B51E441F}" dt="2026-05-12T18:47:44.922" v="936"/>
          <ac:picMkLst>
            <pc:docMk/>
            <pc:sldMk cId="2496195959" sldId="1106"/>
            <ac:picMk id="4" creationId="{557C4288-7EDA-7062-5613-D6EFC6C773D1}"/>
          </ac:picMkLst>
        </pc:picChg>
      </pc:sldChg>
      <pc:sldChg chg="addSp delSp modSp mod">
        <pc:chgData name="Jalila El Baraka" userId="ea93c961-285f-4edc-9e51-dff84fc1dbdc" providerId="ADAL" clId="{57C2819A-E835-47AA-9356-3BB7B51E441F}" dt="2026-05-12T19:06:36.088" v="1178" actId="20577"/>
        <pc:sldMkLst>
          <pc:docMk/>
          <pc:sldMk cId="2515558780" sldId="1107"/>
        </pc:sldMkLst>
        <pc:spChg chg="mod">
          <ac:chgData name="Jalila El Baraka" userId="ea93c961-285f-4edc-9e51-dff84fc1dbdc" providerId="ADAL" clId="{57C2819A-E835-47AA-9356-3BB7B51E441F}" dt="2026-05-12T19:05:52.234" v="1100"/>
          <ac:spMkLst>
            <pc:docMk/>
            <pc:sldMk cId="2515558780" sldId="1107"/>
            <ac:spMk id="6" creationId="{954F76BF-B9FD-94A0-4D03-5BA2442F6061}"/>
          </ac:spMkLst>
        </pc:spChg>
        <pc:spChg chg="mod">
          <ac:chgData name="Jalila El Baraka" userId="ea93c961-285f-4edc-9e51-dff84fc1dbdc" providerId="ADAL" clId="{57C2819A-E835-47AA-9356-3BB7B51E441F}" dt="2026-05-12T19:05:52.234" v="1100"/>
          <ac:spMkLst>
            <pc:docMk/>
            <pc:sldMk cId="2515558780" sldId="1107"/>
            <ac:spMk id="7" creationId="{5848219D-B24B-5699-7AFD-BDE162C6C957}"/>
          </ac:spMkLst>
        </pc:spChg>
        <pc:spChg chg="mod">
          <ac:chgData name="Jalila El Baraka" userId="ea93c961-285f-4edc-9e51-dff84fc1dbdc" providerId="ADAL" clId="{57C2819A-E835-47AA-9356-3BB7B51E441F}" dt="2026-05-12T19:05:52.234" v="1100"/>
          <ac:spMkLst>
            <pc:docMk/>
            <pc:sldMk cId="2515558780" sldId="1107"/>
            <ac:spMk id="9" creationId="{2362BA3C-41E1-48E6-CF05-36FA4935CEE2}"/>
          </ac:spMkLst>
        </pc:spChg>
        <pc:spChg chg="add mod">
          <ac:chgData name="Jalila El Baraka" userId="ea93c961-285f-4edc-9e51-dff84fc1dbdc" providerId="ADAL" clId="{57C2819A-E835-47AA-9356-3BB7B51E441F}" dt="2026-05-12T19:06:36.088" v="1178" actId="20577"/>
          <ac:spMkLst>
            <pc:docMk/>
            <pc:sldMk cId="2515558780" sldId="1107"/>
            <ac:spMk id="10" creationId="{AC0A4F57-B252-19E7-FCC9-5DC65640B21D}"/>
          </ac:spMkLst>
        </pc:spChg>
        <pc:grpChg chg="add mod">
          <ac:chgData name="Jalila El Baraka" userId="ea93c961-285f-4edc-9e51-dff84fc1dbdc" providerId="ADAL" clId="{57C2819A-E835-47AA-9356-3BB7B51E441F}" dt="2026-05-12T19:05:52.234" v="1100"/>
          <ac:grpSpMkLst>
            <pc:docMk/>
            <pc:sldMk cId="2515558780" sldId="1107"/>
            <ac:grpSpMk id="4" creationId="{421133D2-F906-CD8D-FFC7-F468E3C72DF6}"/>
          </ac:grpSpMkLst>
        </pc:grpChg>
        <pc:picChg chg="del mod">
          <ac:chgData name="Jalila El Baraka" userId="ea93c961-285f-4edc-9e51-dff84fc1dbdc" providerId="ADAL" clId="{57C2819A-E835-47AA-9356-3BB7B51E441F}" dt="2026-05-12T19:05:44.494" v="1099" actId="478"/>
          <ac:picMkLst>
            <pc:docMk/>
            <pc:sldMk cId="2515558780" sldId="1107"/>
            <ac:picMk id="3" creationId="{23857C5F-8A8A-7574-F376-0B40BB53A479}"/>
          </ac:picMkLst>
        </pc:picChg>
        <pc:picChg chg="mod">
          <ac:chgData name="Jalila El Baraka" userId="ea93c961-285f-4edc-9e51-dff84fc1dbdc" providerId="ADAL" clId="{57C2819A-E835-47AA-9356-3BB7B51E441F}" dt="2026-05-12T19:05:52.234" v="1100"/>
          <ac:picMkLst>
            <pc:docMk/>
            <pc:sldMk cId="2515558780" sldId="1107"/>
            <ac:picMk id="5" creationId="{C32AB844-6C02-E16F-A892-B8AA7C171396}"/>
          </ac:picMkLst>
        </pc:picChg>
      </pc:sldChg>
      <pc:sldChg chg="addSp delSp modSp mod delAnim modAnim">
        <pc:chgData name="Jalila El Baraka" userId="ea93c961-285f-4edc-9e51-dff84fc1dbdc" providerId="ADAL" clId="{57C2819A-E835-47AA-9356-3BB7B51E441F}" dt="2026-05-12T17:46:20.397" v="3" actId="1076"/>
        <pc:sldMkLst>
          <pc:docMk/>
          <pc:sldMk cId="1396159103" sldId="1111"/>
        </pc:sldMkLst>
        <pc:picChg chg="del">
          <ac:chgData name="Jalila El Baraka" userId="ea93c961-285f-4edc-9e51-dff84fc1dbdc" providerId="ADAL" clId="{57C2819A-E835-47AA-9356-3BB7B51E441F}" dt="2026-05-12T17:45:56.260" v="0" actId="478"/>
          <ac:picMkLst>
            <pc:docMk/>
            <pc:sldMk cId="1396159103" sldId="1111"/>
            <ac:picMk id="2" creationId="{42226CC2-A756-975A-21A3-820EF3727FF9}"/>
          </ac:picMkLst>
        </pc:picChg>
        <pc:picChg chg="add mod">
          <ac:chgData name="Jalila El Baraka" userId="ea93c961-285f-4edc-9e51-dff84fc1dbdc" providerId="ADAL" clId="{57C2819A-E835-47AA-9356-3BB7B51E441F}" dt="2026-05-12T17:46:20.397" v="3" actId="1076"/>
          <ac:picMkLst>
            <pc:docMk/>
            <pc:sldMk cId="1396159103" sldId="1111"/>
            <ac:picMk id="3" creationId="{42CA863D-0A3E-23BF-0B2E-EEA1BE7BE219}"/>
          </ac:picMkLst>
        </pc:picChg>
      </pc:sldChg>
      <pc:sldChg chg="modSp mod">
        <pc:chgData name="Jalila El Baraka" userId="ea93c961-285f-4edc-9e51-dff84fc1dbdc" providerId="ADAL" clId="{57C2819A-E835-47AA-9356-3BB7B51E441F}" dt="2026-05-12T17:55:33.347" v="499" actId="20577"/>
        <pc:sldMkLst>
          <pc:docMk/>
          <pc:sldMk cId="463667465" sldId="1113"/>
        </pc:sldMkLst>
        <pc:spChg chg="mod">
          <ac:chgData name="Jalila El Baraka" userId="ea93c961-285f-4edc-9e51-dff84fc1dbdc" providerId="ADAL" clId="{57C2819A-E835-47AA-9356-3BB7B51E441F}" dt="2026-05-12T17:55:33.347" v="499" actId="20577"/>
          <ac:spMkLst>
            <pc:docMk/>
            <pc:sldMk cId="463667465" sldId="1113"/>
            <ac:spMk id="9" creationId="{B2147BA4-9C97-9685-44A4-4CA3F5E73013}"/>
          </ac:spMkLst>
        </pc:spChg>
      </pc:sldChg>
      <pc:sldChg chg="addSp delSp modSp mod delAnim">
        <pc:chgData name="Jalila El Baraka" userId="ea93c961-285f-4edc-9e51-dff84fc1dbdc" providerId="ADAL" clId="{57C2819A-E835-47AA-9356-3BB7B51E441F}" dt="2026-05-12T18:38:38.862" v="693"/>
        <pc:sldMkLst>
          <pc:docMk/>
          <pc:sldMk cId="3632036112" sldId="1116"/>
        </pc:sldMkLst>
        <pc:spChg chg="add mod">
          <ac:chgData name="Jalila El Baraka" userId="ea93c961-285f-4edc-9e51-dff84fc1dbdc" providerId="ADAL" clId="{57C2819A-E835-47AA-9356-3BB7B51E441F}" dt="2026-05-12T18:38:38.862" v="693"/>
          <ac:spMkLst>
            <pc:docMk/>
            <pc:sldMk cId="3632036112" sldId="1116"/>
            <ac:spMk id="2" creationId="{2C6ADEE3-5FA2-8227-C7F1-C53E3A853EC2}"/>
          </ac:spMkLst>
        </pc:spChg>
        <pc:picChg chg="del">
          <ac:chgData name="Jalila El Baraka" userId="ea93c961-285f-4edc-9e51-dff84fc1dbdc" providerId="ADAL" clId="{57C2819A-E835-47AA-9356-3BB7B51E441F}" dt="2026-05-12T18:38:37.981" v="692" actId="478"/>
          <ac:picMkLst>
            <pc:docMk/>
            <pc:sldMk cId="3632036112" sldId="1116"/>
            <ac:picMk id="4" creationId="{43B90D0B-DBBD-C56F-EE73-318D0D37EA34}"/>
          </ac:picMkLst>
        </pc:picChg>
      </pc:sldChg>
      <pc:sldChg chg="addSp delSp modSp mod delAnim">
        <pc:chgData name="Jalila El Baraka" userId="ea93c961-285f-4edc-9e51-dff84fc1dbdc" providerId="ADAL" clId="{57C2819A-E835-47AA-9356-3BB7B51E441F}" dt="2026-05-12T18:42:15.565" v="825" actId="478"/>
        <pc:sldMkLst>
          <pc:docMk/>
          <pc:sldMk cId="2227112991" sldId="1117"/>
        </pc:sldMkLst>
        <pc:spChg chg="add mod">
          <ac:chgData name="Jalila El Baraka" userId="ea93c961-285f-4edc-9e51-dff84fc1dbdc" providerId="ADAL" clId="{57C2819A-E835-47AA-9356-3BB7B51E441F}" dt="2026-05-12T18:42:14.025" v="824"/>
          <ac:spMkLst>
            <pc:docMk/>
            <pc:sldMk cId="2227112991" sldId="1117"/>
            <ac:spMk id="2" creationId="{40F9F6AA-7D53-B9EA-13AB-C9E0F4E67F04}"/>
          </ac:spMkLst>
        </pc:spChg>
        <pc:picChg chg="del">
          <ac:chgData name="Jalila El Baraka" userId="ea93c961-285f-4edc-9e51-dff84fc1dbdc" providerId="ADAL" clId="{57C2819A-E835-47AA-9356-3BB7B51E441F}" dt="2026-05-12T18:42:15.565" v="825" actId="478"/>
          <ac:picMkLst>
            <pc:docMk/>
            <pc:sldMk cId="2227112991" sldId="1117"/>
            <ac:picMk id="4" creationId="{4FE71A6F-96FC-BC94-CDE4-D62CC2C65A0C}"/>
          </ac:picMkLst>
        </pc:picChg>
      </pc:sldChg>
      <pc:sldChg chg="addSp delSp modSp mod">
        <pc:chgData name="Jalila El Baraka" userId="ea93c961-285f-4edc-9e51-dff84fc1dbdc" providerId="ADAL" clId="{57C2819A-E835-47AA-9356-3BB7B51E441F}" dt="2026-05-12T18:21:47.578" v="598" actId="313"/>
        <pc:sldMkLst>
          <pc:docMk/>
          <pc:sldMk cId="4084808571" sldId="1130"/>
        </pc:sldMkLst>
        <pc:spChg chg="add del mod">
          <ac:chgData name="Jalila El Baraka" userId="ea93c961-285f-4edc-9e51-dff84fc1dbdc" providerId="ADAL" clId="{57C2819A-E835-47AA-9356-3BB7B51E441F}" dt="2026-05-12T17:52:09.277" v="402" actId="478"/>
          <ac:spMkLst>
            <pc:docMk/>
            <pc:sldMk cId="4084808571" sldId="1130"/>
            <ac:spMk id="3" creationId="{842718E7-6016-829F-40A0-CA659E9FF70F}"/>
          </ac:spMkLst>
        </pc:spChg>
        <pc:spChg chg="add mod">
          <ac:chgData name="Jalila El Baraka" userId="ea93c961-285f-4edc-9e51-dff84fc1dbdc" providerId="ADAL" clId="{57C2819A-E835-47AA-9356-3BB7B51E441F}" dt="2026-05-12T17:52:17.407" v="403"/>
          <ac:spMkLst>
            <pc:docMk/>
            <pc:sldMk cId="4084808571" sldId="1130"/>
            <ac:spMk id="6" creationId="{903FCF25-C3A7-323C-9970-2A04F9CC445F}"/>
          </ac:spMkLst>
        </pc:spChg>
        <pc:spChg chg="mod">
          <ac:chgData name="Jalila El Baraka" userId="ea93c961-285f-4edc-9e51-dff84fc1dbdc" providerId="ADAL" clId="{57C2819A-E835-47AA-9356-3BB7B51E441F}" dt="2026-05-12T17:52:06.792" v="400" actId="14100"/>
          <ac:spMkLst>
            <pc:docMk/>
            <pc:sldMk cId="4084808571" sldId="1130"/>
            <ac:spMk id="9" creationId="{4044F658-C6B6-E513-143D-E81678755EA6}"/>
          </ac:spMkLst>
        </pc:spChg>
        <pc:spChg chg="mod">
          <ac:chgData name="Jalila El Baraka" userId="ea93c961-285f-4edc-9e51-dff84fc1dbdc" providerId="ADAL" clId="{57C2819A-E835-47AA-9356-3BB7B51E441F}" dt="2026-05-12T18:21:47.578" v="598" actId="313"/>
          <ac:spMkLst>
            <pc:docMk/>
            <pc:sldMk cId="4084808571" sldId="1130"/>
            <ac:spMk id="13" creationId="{6553A9DE-2C76-8F19-6ED7-17795C21D0EE}"/>
          </ac:spMkLst>
        </pc:spChg>
        <pc:spChg chg="del mod">
          <ac:chgData name="Jalila El Baraka" userId="ea93c961-285f-4edc-9e51-dff84fc1dbdc" providerId="ADAL" clId="{57C2819A-E835-47AA-9356-3BB7B51E441F}" dt="2026-05-12T17:51:46.794" v="394" actId="478"/>
          <ac:spMkLst>
            <pc:docMk/>
            <pc:sldMk cId="4084808571" sldId="1130"/>
            <ac:spMk id="14" creationId="{B2A5954F-82DD-DEDD-6BE3-A466F6006641}"/>
          </ac:spMkLst>
        </pc:spChg>
        <pc:grpChg chg="mod">
          <ac:chgData name="Jalila El Baraka" userId="ea93c961-285f-4edc-9e51-dff84fc1dbdc" providerId="ADAL" clId="{57C2819A-E835-47AA-9356-3BB7B51E441F}" dt="2026-05-12T17:52:03.927" v="399" actId="1076"/>
          <ac:grpSpMkLst>
            <pc:docMk/>
            <pc:sldMk cId="4084808571" sldId="1130"/>
            <ac:grpSpMk id="5" creationId="{CEE7B549-2912-179A-30B1-0124A77E4BF3}"/>
          </ac:grpSpMkLst>
        </pc:grpChg>
        <pc:picChg chg="mod">
          <ac:chgData name="Jalila El Baraka" userId="ea93c961-285f-4edc-9e51-dff84fc1dbdc" providerId="ADAL" clId="{57C2819A-E835-47AA-9356-3BB7B51E441F}" dt="2026-05-12T17:51:42.137" v="393"/>
          <ac:picMkLst>
            <pc:docMk/>
            <pc:sldMk cId="4084808571" sldId="1130"/>
            <ac:picMk id="7" creationId="{9E401ADE-5202-7920-5F2E-51D1CE7DF0D5}"/>
          </ac:picMkLst>
        </pc:picChg>
        <pc:picChg chg="mod">
          <ac:chgData name="Jalila El Baraka" userId="ea93c961-285f-4edc-9e51-dff84fc1dbdc" providerId="ADAL" clId="{57C2819A-E835-47AA-9356-3BB7B51E441F}" dt="2026-05-12T17:51:42.137" v="393"/>
          <ac:picMkLst>
            <pc:docMk/>
            <pc:sldMk cId="4084808571" sldId="1130"/>
            <ac:picMk id="12" creationId="{0073D04A-16B8-AC57-AB6D-5CBBEBCE2989}"/>
          </ac:picMkLst>
        </pc:picChg>
      </pc:sldChg>
      <pc:sldChg chg="addSp delSp modSp mod">
        <pc:chgData name="Jalila El Baraka" userId="ea93c961-285f-4edc-9e51-dff84fc1dbdc" providerId="ADAL" clId="{57C2819A-E835-47AA-9356-3BB7B51E441F}" dt="2026-05-12T18:22:06.366" v="599" actId="313"/>
        <pc:sldMkLst>
          <pc:docMk/>
          <pc:sldMk cId="2527380893" sldId="1131"/>
        </pc:sldMkLst>
        <pc:spChg chg="add mod">
          <ac:chgData name="Jalila El Baraka" userId="ea93c961-285f-4edc-9e51-dff84fc1dbdc" providerId="ADAL" clId="{57C2819A-E835-47AA-9356-3BB7B51E441F}" dt="2026-05-12T17:54:35.841" v="420" actId="1076"/>
          <ac:spMkLst>
            <pc:docMk/>
            <pc:sldMk cId="2527380893" sldId="1131"/>
            <ac:spMk id="6" creationId="{EC8B52AA-4CBB-4E58-6F0F-927C86ED3FC5}"/>
          </ac:spMkLst>
        </pc:spChg>
        <pc:spChg chg="mod">
          <ac:chgData name="Jalila El Baraka" userId="ea93c961-285f-4edc-9e51-dff84fc1dbdc" providerId="ADAL" clId="{57C2819A-E835-47AA-9356-3BB7B51E441F}" dt="2026-05-12T17:54:30.565" v="419" actId="14100"/>
          <ac:spMkLst>
            <pc:docMk/>
            <pc:sldMk cId="2527380893" sldId="1131"/>
            <ac:spMk id="9" creationId="{B88A6B39-E5FE-336E-A355-EBB9F9A15D35}"/>
          </ac:spMkLst>
        </pc:spChg>
        <pc:spChg chg="mod">
          <ac:chgData name="Jalila El Baraka" userId="ea93c961-285f-4edc-9e51-dff84fc1dbdc" providerId="ADAL" clId="{57C2819A-E835-47AA-9356-3BB7B51E441F}" dt="2026-05-12T18:22:06.366" v="599" actId="313"/>
          <ac:spMkLst>
            <pc:docMk/>
            <pc:sldMk cId="2527380893" sldId="1131"/>
            <ac:spMk id="13" creationId="{3496BAAE-0CE2-3487-0349-1227B4263550}"/>
          </ac:spMkLst>
        </pc:spChg>
        <pc:spChg chg="del">
          <ac:chgData name="Jalila El Baraka" userId="ea93c961-285f-4edc-9e51-dff84fc1dbdc" providerId="ADAL" clId="{57C2819A-E835-47AA-9356-3BB7B51E441F}" dt="2026-05-12T17:53:21.786" v="405" actId="478"/>
          <ac:spMkLst>
            <pc:docMk/>
            <pc:sldMk cId="2527380893" sldId="1131"/>
            <ac:spMk id="14" creationId="{57CB19B1-F61C-2957-6D47-76BA66BE4FDC}"/>
          </ac:spMkLst>
        </pc:spChg>
        <pc:grpChg chg="mod">
          <ac:chgData name="Jalila El Baraka" userId="ea93c961-285f-4edc-9e51-dff84fc1dbdc" providerId="ADAL" clId="{57C2819A-E835-47AA-9356-3BB7B51E441F}" dt="2026-05-12T17:53:43.047" v="412"/>
          <ac:grpSpMkLst>
            <pc:docMk/>
            <pc:sldMk cId="2527380893" sldId="1131"/>
            <ac:grpSpMk id="3" creationId="{270286D2-C2CD-A5EF-820C-351DB0FE070A}"/>
          </ac:grpSpMkLst>
        </pc:grpChg>
        <pc:picChg chg="mod">
          <ac:chgData name="Jalila El Baraka" userId="ea93c961-285f-4edc-9e51-dff84fc1dbdc" providerId="ADAL" clId="{57C2819A-E835-47AA-9356-3BB7B51E441F}" dt="2026-05-12T17:54:23.874" v="417" actId="1076"/>
          <ac:picMkLst>
            <pc:docMk/>
            <pc:sldMk cId="2527380893" sldId="1131"/>
            <ac:picMk id="5" creationId="{E03BB518-A2D0-726A-CE8D-F2D382E38AC5}"/>
          </ac:picMkLst>
        </pc:picChg>
        <pc:picChg chg="mod">
          <ac:chgData name="Jalila El Baraka" userId="ea93c961-285f-4edc-9e51-dff84fc1dbdc" providerId="ADAL" clId="{57C2819A-E835-47AA-9356-3BB7B51E441F}" dt="2026-05-12T17:54:25.863" v="418" actId="1076"/>
          <ac:picMkLst>
            <pc:docMk/>
            <pc:sldMk cId="2527380893" sldId="1131"/>
            <ac:picMk id="12" creationId="{32D857CB-4B86-F71F-5A6F-D5773ABC5762}"/>
          </ac:picMkLst>
        </pc:picChg>
      </pc:sldChg>
      <pc:sldChg chg="addSp delSp modSp del mod">
        <pc:chgData name="Jalila El Baraka" userId="ea93c961-285f-4edc-9e51-dff84fc1dbdc" providerId="ADAL" clId="{57C2819A-E835-47AA-9356-3BB7B51E441F}" dt="2026-05-12T18:47:24.056" v="932" actId="2696"/>
        <pc:sldMkLst>
          <pc:docMk/>
          <pc:sldMk cId="2664498299" sldId="1135"/>
        </pc:sldMkLst>
        <pc:picChg chg="add mod">
          <ac:chgData name="Jalila El Baraka" userId="ea93c961-285f-4edc-9e51-dff84fc1dbdc" providerId="ADAL" clId="{57C2819A-E835-47AA-9356-3BB7B51E441F}" dt="2026-05-12T18:45:46.874" v="898"/>
          <ac:picMkLst>
            <pc:docMk/>
            <pc:sldMk cId="2664498299" sldId="1135"/>
            <ac:picMk id="2" creationId="{E24E9A5F-62AD-0570-E335-EB14FA57A3D2}"/>
          </ac:picMkLst>
        </pc:picChg>
        <pc:picChg chg="del">
          <ac:chgData name="Jalila El Baraka" userId="ea93c961-285f-4edc-9e51-dff84fc1dbdc" providerId="ADAL" clId="{57C2819A-E835-47AA-9356-3BB7B51E441F}" dt="2026-05-12T18:45:46.210" v="897" actId="478"/>
          <ac:picMkLst>
            <pc:docMk/>
            <pc:sldMk cId="2664498299" sldId="1135"/>
            <ac:picMk id="5" creationId="{F83460C1-480B-18C1-5062-40F513E79546}"/>
          </ac:picMkLst>
        </pc:picChg>
      </pc:sldChg>
      <pc:sldChg chg="del">
        <pc:chgData name="Jalila El Baraka" userId="ea93c961-285f-4edc-9e51-dff84fc1dbdc" providerId="ADAL" clId="{57C2819A-E835-47AA-9356-3BB7B51E441F}" dt="2026-05-12T19:05:37.052" v="1097" actId="2696"/>
        <pc:sldMkLst>
          <pc:docMk/>
          <pc:sldMk cId="2780753593" sldId="1136"/>
        </pc:sldMkLst>
      </pc:sldChg>
      <pc:sldChg chg="addSp delSp modSp add mod">
        <pc:chgData name="Jalila El Baraka" userId="ea93c961-285f-4edc-9e51-dff84fc1dbdc" providerId="ADAL" clId="{57C2819A-E835-47AA-9356-3BB7B51E441F}" dt="2026-05-12T18:46:55.796" v="928" actId="14100"/>
        <pc:sldMkLst>
          <pc:docMk/>
          <pc:sldMk cId="3315028072" sldId="1137"/>
        </pc:sldMkLst>
        <pc:spChg chg="mod">
          <ac:chgData name="Jalila El Baraka" userId="ea93c961-285f-4edc-9e51-dff84fc1dbdc" providerId="ADAL" clId="{57C2819A-E835-47AA-9356-3BB7B51E441F}" dt="2026-05-12T18:46:43.335" v="922" actId="14100"/>
          <ac:spMkLst>
            <pc:docMk/>
            <pc:sldMk cId="3315028072" sldId="1137"/>
            <ac:spMk id="3" creationId="{394B5E61-3DF3-4BE3-3D2F-D94C5D0EE0B6}"/>
          </ac:spMkLst>
        </pc:spChg>
        <pc:spChg chg="mod">
          <ac:chgData name="Jalila El Baraka" userId="ea93c961-285f-4edc-9e51-dff84fc1dbdc" providerId="ADAL" clId="{57C2819A-E835-47AA-9356-3BB7B51E441F}" dt="2026-05-12T18:46:51.420" v="926" actId="1076"/>
          <ac:spMkLst>
            <pc:docMk/>
            <pc:sldMk cId="3315028072" sldId="1137"/>
            <ac:spMk id="4" creationId="{3FFDDF41-3F69-8A01-3DA0-B78103DD661A}"/>
          </ac:spMkLst>
        </pc:spChg>
        <pc:spChg chg="mod">
          <ac:chgData name="Jalila El Baraka" userId="ea93c961-285f-4edc-9e51-dff84fc1dbdc" providerId="ADAL" clId="{57C2819A-E835-47AA-9356-3BB7B51E441F}" dt="2026-05-12T18:46:55.796" v="928" actId="14100"/>
          <ac:spMkLst>
            <pc:docMk/>
            <pc:sldMk cId="3315028072" sldId="1137"/>
            <ac:spMk id="5" creationId="{D37DE8C4-A5C8-8D82-68E8-EA7DBA59C5BB}"/>
          </ac:spMkLst>
        </pc:spChg>
        <pc:spChg chg="mod">
          <ac:chgData name="Jalila El Baraka" userId="ea93c961-285f-4edc-9e51-dff84fc1dbdc" providerId="ADAL" clId="{57C2819A-E835-47AA-9356-3BB7B51E441F}" dt="2026-05-12T18:46:53.372" v="927" actId="1076"/>
          <ac:spMkLst>
            <pc:docMk/>
            <pc:sldMk cId="3315028072" sldId="1137"/>
            <ac:spMk id="6" creationId="{B888674B-FC12-1056-C0A5-C480EC5960DC}"/>
          </ac:spMkLst>
        </pc:spChg>
        <pc:spChg chg="mod">
          <ac:chgData name="Jalila El Baraka" userId="ea93c961-285f-4edc-9e51-dff84fc1dbdc" providerId="ADAL" clId="{57C2819A-E835-47AA-9356-3BB7B51E441F}" dt="2026-05-12T18:46:49.593" v="925" actId="1076"/>
          <ac:spMkLst>
            <pc:docMk/>
            <pc:sldMk cId="3315028072" sldId="1137"/>
            <ac:spMk id="7" creationId="{498F5569-C7AB-90EF-0BE4-2380CF71E09C}"/>
          </ac:spMkLst>
        </pc:spChg>
        <pc:spChg chg="mod">
          <ac:chgData name="Jalila El Baraka" userId="ea93c961-285f-4edc-9e51-dff84fc1dbdc" providerId="ADAL" clId="{57C2819A-E835-47AA-9356-3BB7B51E441F}" dt="2026-05-12T18:46:10.100" v="901"/>
          <ac:spMkLst>
            <pc:docMk/>
            <pc:sldMk cId="3315028072" sldId="1137"/>
            <ac:spMk id="8" creationId="{D2C765D4-FD2D-C5BF-173C-B341CFCA11F5}"/>
          </ac:spMkLst>
        </pc:spChg>
        <pc:picChg chg="del">
          <ac:chgData name="Jalila El Baraka" userId="ea93c961-285f-4edc-9e51-dff84fc1dbdc" providerId="ADAL" clId="{57C2819A-E835-47AA-9356-3BB7B51E441F}" dt="2026-05-12T18:45:58.833" v="899" actId="478"/>
          <ac:picMkLst>
            <pc:docMk/>
            <pc:sldMk cId="3315028072" sldId="1137"/>
            <ac:picMk id="2" creationId="{CABAC4CB-1C6B-E8B4-1007-88FF44715706}"/>
          </ac:picMkLst>
        </pc:picChg>
        <pc:picChg chg="add mod">
          <ac:chgData name="Jalila El Baraka" userId="ea93c961-285f-4edc-9e51-dff84fc1dbdc" providerId="ADAL" clId="{57C2819A-E835-47AA-9356-3BB7B51E441F}" dt="2026-05-12T18:45:59.276" v="900"/>
          <ac:picMkLst>
            <pc:docMk/>
            <pc:sldMk cId="3315028072" sldId="1137"/>
            <ac:picMk id="9" creationId="{249E0949-D971-D1B6-98AE-400A72456963}"/>
          </ac:picMkLst>
        </pc:picChg>
      </pc:sldChg>
      <pc:sldChg chg="addSp delSp modSp add mod">
        <pc:chgData name="Jalila El Baraka" userId="ea93c961-285f-4edc-9e51-dff84fc1dbdc" providerId="ADAL" clId="{57C2819A-E835-47AA-9356-3BB7B51E441F}" dt="2026-05-12T19:05:31.653" v="1096"/>
        <pc:sldMkLst>
          <pc:docMk/>
          <pc:sldMk cId="558616332" sldId="1138"/>
        </pc:sldMkLst>
        <pc:spChg chg="mod">
          <ac:chgData name="Jalila El Baraka" userId="ea93c961-285f-4edc-9e51-dff84fc1dbdc" providerId="ADAL" clId="{57C2819A-E835-47AA-9356-3BB7B51E441F}" dt="2026-05-12T19:05:31.653" v="1096"/>
          <ac:spMkLst>
            <pc:docMk/>
            <pc:sldMk cId="558616332" sldId="1138"/>
            <ac:spMk id="8" creationId="{E0769540-9A1E-D9BD-F5DE-ADC26C69BFDF}"/>
          </ac:spMkLst>
        </pc:spChg>
        <pc:picChg chg="del">
          <ac:chgData name="Jalila El Baraka" userId="ea93c961-285f-4edc-9e51-dff84fc1dbdc" providerId="ADAL" clId="{57C2819A-E835-47AA-9356-3BB7B51E441F}" dt="2026-05-12T19:05:22.048" v="1094" actId="478"/>
          <ac:picMkLst>
            <pc:docMk/>
            <pc:sldMk cId="558616332" sldId="1138"/>
            <ac:picMk id="2" creationId="{C5CFCBD4-F796-5D9D-DCEB-CC11459364D4}"/>
          </ac:picMkLst>
        </pc:picChg>
        <pc:picChg chg="add mod">
          <ac:chgData name="Jalila El Baraka" userId="ea93c961-285f-4edc-9e51-dff84fc1dbdc" providerId="ADAL" clId="{57C2819A-E835-47AA-9356-3BB7B51E441F}" dt="2026-05-12T19:05:22.533" v="1095"/>
          <ac:picMkLst>
            <pc:docMk/>
            <pc:sldMk cId="558616332" sldId="1138"/>
            <ac:picMk id="6" creationId="{91B49CA4-683F-111A-358D-AEFF06AB3726}"/>
          </ac:picMkLst>
        </pc:picChg>
      </pc:sldChg>
      <pc:sldChg chg="addSp delSp modSp add del mod">
        <pc:chgData name="Jalila El Baraka" userId="ea93c961-285f-4edc-9e51-dff84fc1dbdc" providerId="ADAL" clId="{57C2819A-E835-47AA-9356-3BB7B51E441F}" dt="2026-05-12T18:47:28.098" v="933" actId="2696"/>
        <pc:sldMkLst>
          <pc:docMk/>
          <pc:sldMk cId="1480993403" sldId="1138"/>
        </pc:sldMkLst>
        <pc:picChg chg="add mod">
          <ac:chgData name="Jalila El Baraka" userId="ea93c961-285f-4edc-9e51-dff84fc1dbdc" providerId="ADAL" clId="{57C2819A-E835-47AA-9356-3BB7B51E441F}" dt="2026-05-12T18:47:08.433" v="931"/>
          <ac:picMkLst>
            <pc:docMk/>
            <pc:sldMk cId="1480993403" sldId="1138"/>
            <ac:picMk id="2" creationId="{C684CCF2-83F4-3C39-20B8-2A921710B7BE}"/>
          </ac:picMkLst>
        </pc:picChg>
        <pc:picChg chg="del">
          <ac:chgData name="Jalila El Baraka" userId="ea93c961-285f-4edc-9e51-dff84fc1dbdc" providerId="ADAL" clId="{57C2819A-E835-47AA-9356-3BB7B51E441F}" dt="2026-05-12T18:47:08.011" v="930" actId="478"/>
          <ac:picMkLst>
            <pc:docMk/>
            <pc:sldMk cId="1480993403" sldId="1138"/>
            <ac:picMk id="9" creationId="{76ACB8DB-AEB4-3A5C-CB51-D1A607FF72B1}"/>
          </ac:picMkLst>
        </pc:picChg>
      </pc:sldChg>
    </pc:docChg>
  </pc:docChgLst>
  <pc:docChgLst>
    <pc:chgData name="Jalila El Baraka" userId="ea93c961-285f-4edc-9e51-dff84fc1dbdc" providerId="ADAL" clId="{AF35D566-9458-4FCB-BB0C-F789683C5E1A}"/>
    <pc:docChg chg="undo custSel modSld">
      <pc:chgData name="Jalila El Baraka" userId="ea93c961-285f-4edc-9e51-dff84fc1dbdc" providerId="ADAL" clId="{AF35D566-9458-4FCB-BB0C-F789683C5E1A}" dt="2026-05-11T20:51:48.145" v="488" actId="20577"/>
      <pc:docMkLst>
        <pc:docMk/>
      </pc:docMkLst>
      <pc:sldChg chg="addSp delSp modSp mod">
        <pc:chgData name="Jalila El Baraka" userId="ea93c961-285f-4edc-9e51-dff84fc1dbdc" providerId="ADAL" clId="{AF35D566-9458-4FCB-BB0C-F789683C5E1A}" dt="2026-05-11T20:27:45.321" v="2" actId="26606"/>
        <pc:sldMkLst>
          <pc:docMk/>
          <pc:sldMk cId="56895326" sldId="257"/>
        </pc:sldMkLst>
        <pc:spChg chg="add">
          <ac:chgData name="Jalila El Baraka" userId="ea93c961-285f-4edc-9e51-dff84fc1dbdc" providerId="ADAL" clId="{AF35D566-9458-4FCB-BB0C-F789683C5E1A}" dt="2026-05-11T20:27:45.321" v="2" actId="26606"/>
          <ac:spMkLst>
            <pc:docMk/>
            <pc:sldMk cId="56895326" sldId="257"/>
            <ac:spMk id="54" creationId="{42A4FC2C-047E-45A5-965D-8E1E3BF09BC6}"/>
          </ac:spMkLst>
        </pc:spChg>
        <pc:picChg chg="add mod">
          <ac:chgData name="Jalila El Baraka" userId="ea93c961-285f-4edc-9e51-dff84fc1dbdc" providerId="ADAL" clId="{AF35D566-9458-4FCB-BB0C-F789683C5E1A}" dt="2026-05-11T20:27:45.321" v="2" actId="26606"/>
          <ac:picMkLst>
            <pc:docMk/>
            <pc:sldMk cId="56895326" sldId="257"/>
            <ac:picMk id="3" creationId="{B0F4121D-F547-344E-934E-289A8B166204}"/>
          </ac:picMkLst>
        </pc:picChg>
      </pc:sldChg>
      <pc:sldChg chg="addSp delSp modSp mod">
        <pc:chgData name="Jalila El Baraka" userId="ea93c961-285f-4edc-9e51-dff84fc1dbdc" providerId="ADAL" clId="{AF35D566-9458-4FCB-BB0C-F789683C5E1A}" dt="2026-05-11T20:37:21.064" v="27" actId="20577"/>
        <pc:sldMkLst>
          <pc:docMk/>
          <pc:sldMk cId="2379947899" sldId="817"/>
        </pc:sldMkLst>
        <pc:spChg chg="mod">
          <ac:chgData name="Jalila El Baraka" userId="ea93c961-285f-4edc-9e51-dff84fc1dbdc" providerId="ADAL" clId="{AF35D566-9458-4FCB-BB0C-F789683C5E1A}" dt="2026-05-11T20:37:21.064" v="27" actId="20577"/>
          <ac:spMkLst>
            <pc:docMk/>
            <pc:sldMk cId="2379947899" sldId="817"/>
            <ac:spMk id="4" creationId="{E6384F8A-E656-6861-497C-5F80E75BA727}"/>
          </ac:spMkLst>
        </pc:spChg>
        <pc:spChg chg="mod">
          <ac:chgData name="Jalila El Baraka" userId="ea93c961-285f-4edc-9e51-dff84fc1dbdc" providerId="ADAL" clId="{AF35D566-9458-4FCB-BB0C-F789683C5E1A}" dt="2026-05-11T20:37:16.043" v="26" actId="14100"/>
          <ac:spMkLst>
            <pc:docMk/>
            <pc:sldMk cId="2379947899" sldId="817"/>
            <ac:spMk id="7" creationId="{8516A397-3D43-F851-04BA-D685C2342210}"/>
          </ac:spMkLst>
        </pc:spChg>
        <pc:picChg chg="add mod ord">
          <ac:chgData name="Jalila El Baraka" userId="ea93c961-285f-4edc-9e51-dff84fc1dbdc" providerId="ADAL" clId="{AF35D566-9458-4FCB-BB0C-F789683C5E1A}" dt="2026-05-11T20:37:08.945" v="25" actId="167"/>
          <ac:picMkLst>
            <pc:docMk/>
            <pc:sldMk cId="2379947899" sldId="817"/>
            <ac:picMk id="3" creationId="{FFCD025E-5A37-B804-0754-F456ADBE25B1}"/>
          </ac:picMkLst>
        </pc:picChg>
      </pc:sldChg>
      <pc:sldChg chg="addSp delSp modSp mod">
        <pc:chgData name="Jalila El Baraka" userId="ea93c961-285f-4edc-9e51-dff84fc1dbdc" providerId="ADAL" clId="{AF35D566-9458-4FCB-BB0C-F789683C5E1A}" dt="2026-05-11T20:39:44.203" v="35" actId="1076"/>
        <pc:sldMkLst>
          <pc:docMk/>
          <pc:sldMk cId="746861506" sldId="894"/>
        </pc:sldMkLst>
        <pc:picChg chg="add mod">
          <ac:chgData name="Jalila El Baraka" userId="ea93c961-285f-4edc-9e51-dff84fc1dbdc" providerId="ADAL" clId="{AF35D566-9458-4FCB-BB0C-F789683C5E1A}" dt="2026-05-11T20:39:44.203" v="35" actId="1076"/>
          <ac:picMkLst>
            <pc:docMk/>
            <pc:sldMk cId="746861506" sldId="894"/>
            <ac:picMk id="5" creationId="{02DF2E41-E4E9-27C5-DE1F-A46DBA159DA3}"/>
          </ac:picMkLst>
        </pc:picChg>
      </pc:sldChg>
      <pc:sldChg chg="addSp delSp modSp mod">
        <pc:chgData name="Jalila El Baraka" userId="ea93c961-285f-4edc-9e51-dff84fc1dbdc" providerId="ADAL" clId="{AF35D566-9458-4FCB-BB0C-F789683C5E1A}" dt="2026-05-11T20:46:51.829" v="349" actId="1076"/>
        <pc:sldMkLst>
          <pc:docMk/>
          <pc:sldMk cId="2924233245" sldId="934"/>
        </pc:sldMkLst>
        <pc:spChg chg="mod">
          <ac:chgData name="Jalila El Baraka" userId="ea93c961-285f-4edc-9e51-dff84fc1dbdc" providerId="ADAL" clId="{AF35D566-9458-4FCB-BB0C-F789683C5E1A}" dt="2026-05-11T20:46:33.189" v="345" actId="1076"/>
          <ac:spMkLst>
            <pc:docMk/>
            <pc:sldMk cId="2924233245" sldId="934"/>
            <ac:spMk id="10" creationId="{3FA21DBE-77A5-3B61-A59B-3BB075E31535}"/>
          </ac:spMkLst>
        </pc:spChg>
        <pc:spChg chg="mod">
          <ac:chgData name="Jalila El Baraka" userId="ea93c961-285f-4edc-9e51-dff84fc1dbdc" providerId="ADAL" clId="{AF35D566-9458-4FCB-BB0C-F789683C5E1A}" dt="2026-05-11T20:46:51.829" v="349" actId="1076"/>
          <ac:spMkLst>
            <pc:docMk/>
            <pc:sldMk cId="2924233245" sldId="934"/>
            <ac:spMk id="13" creationId="{59BDFF75-B097-3BCB-E72B-AC42BCF01F18}"/>
          </ac:spMkLst>
        </pc:spChg>
        <pc:picChg chg="add mod">
          <ac:chgData name="Jalila El Baraka" userId="ea93c961-285f-4edc-9e51-dff84fc1dbdc" providerId="ADAL" clId="{AF35D566-9458-4FCB-BB0C-F789683C5E1A}" dt="2026-05-11T20:46:16.342" v="340" actId="1076"/>
          <ac:picMkLst>
            <pc:docMk/>
            <pc:sldMk cId="2924233245" sldId="934"/>
            <ac:picMk id="3" creationId="{8FF9B45B-3320-AC53-2BBD-B3975A64F7D6}"/>
          </ac:picMkLst>
        </pc:picChg>
      </pc:sldChg>
      <pc:sldChg chg="addSp delSp modSp mod">
        <pc:chgData name="Jalila El Baraka" userId="ea93c961-285f-4edc-9e51-dff84fc1dbdc" providerId="ADAL" clId="{AF35D566-9458-4FCB-BB0C-F789683C5E1A}" dt="2026-05-11T20:47:12.205" v="354" actId="1076"/>
        <pc:sldMkLst>
          <pc:docMk/>
          <pc:sldMk cId="3103668379" sldId="936"/>
        </pc:sldMkLst>
        <pc:spChg chg="add mod">
          <ac:chgData name="Jalila El Baraka" userId="ea93c961-285f-4edc-9e51-dff84fc1dbdc" providerId="ADAL" clId="{AF35D566-9458-4FCB-BB0C-F789683C5E1A}" dt="2026-05-11T20:47:12.205" v="354" actId="1076"/>
          <ac:spMkLst>
            <pc:docMk/>
            <pc:sldMk cId="3103668379" sldId="936"/>
            <ac:spMk id="7" creationId="{19468F42-6D79-FC25-8322-3999E0CF1EF6}"/>
          </ac:spMkLst>
        </pc:spChg>
        <pc:spChg chg="mod">
          <ac:chgData name="Jalila El Baraka" userId="ea93c961-285f-4edc-9e51-dff84fc1dbdc" providerId="ADAL" clId="{AF35D566-9458-4FCB-BB0C-F789683C5E1A}" dt="2026-05-11T20:47:01.206" v="351" actId="1076"/>
          <ac:spMkLst>
            <pc:docMk/>
            <pc:sldMk cId="3103668379" sldId="936"/>
            <ac:spMk id="10" creationId="{C22584E1-DCB3-7179-179F-D02F2BBDAAA1}"/>
          </ac:spMkLst>
        </pc:spChg>
        <pc:picChg chg="add mod">
          <ac:chgData name="Jalila El Baraka" userId="ea93c961-285f-4edc-9e51-dff84fc1dbdc" providerId="ADAL" clId="{AF35D566-9458-4FCB-BB0C-F789683C5E1A}" dt="2026-05-11T20:47:09.336" v="353" actId="1076"/>
          <ac:picMkLst>
            <pc:docMk/>
            <pc:sldMk cId="3103668379" sldId="936"/>
            <ac:picMk id="8" creationId="{36AC4A35-DD6C-B7F7-0990-9108A5041DC6}"/>
          </ac:picMkLst>
        </pc:picChg>
      </pc:sldChg>
      <pc:sldChg chg="addSp delSp modSp mod">
        <pc:chgData name="Jalila El Baraka" userId="ea93c961-285f-4edc-9e51-dff84fc1dbdc" providerId="ADAL" clId="{AF35D566-9458-4FCB-BB0C-F789683C5E1A}" dt="2026-05-11T20:48:12.253" v="368" actId="1076"/>
        <pc:sldMkLst>
          <pc:docMk/>
          <pc:sldMk cId="2336507612" sldId="938"/>
        </pc:sldMkLst>
        <pc:spChg chg="mod">
          <ac:chgData name="Jalila El Baraka" userId="ea93c961-285f-4edc-9e51-dff84fc1dbdc" providerId="ADAL" clId="{AF35D566-9458-4FCB-BB0C-F789683C5E1A}" dt="2026-05-11T20:48:07.834" v="367" actId="20577"/>
          <ac:spMkLst>
            <pc:docMk/>
            <pc:sldMk cId="2336507612" sldId="938"/>
            <ac:spMk id="2" creationId="{5F4BA523-E8BD-999C-18F6-5082307E7049}"/>
          </ac:spMkLst>
        </pc:spChg>
        <pc:spChg chg="mod">
          <ac:chgData name="Jalila El Baraka" userId="ea93c961-285f-4edc-9e51-dff84fc1dbdc" providerId="ADAL" clId="{AF35D566-9458-4FCB-BB0C-F789683C5E1A}" dt="2026-05-11T20:47:39.330" v="362"/>
          <ac:spMkLst>
            <pc:docMk/>
            <pc:sldMk cId="2336507612" sldId="938"/>
            <ac:spMk id="8" creationId="{F4F7766B-F9A3-45F0-46B7-4CF743281AF6}"/>
          </ac:spMkLst>
        </pc:spChg>
        <pc:spChg chg="add mod">
          <ac:chgData name="Jalila El Baraka" userId="ea93c961-285f-4edc-9e51-dff84fc1dbdc" providerId="ADAL" clId="{AF35D566-9458-4FCB-BB0C-F789683C5E1A}" dt="2026-05-11T20:47:28.710" v="360" actId="1076"/>
          <ac:spMkLst>
            <pc:docMk/>
            <pc:sldMk cId="2336507612" sldId="938"/>
            <ac:spMk id="9" creationId="{D5B88F47-D24D-D367-1FF8-CDC9A26C2B06}"/>
          </ac:spMkLst>
        </pc:spChg>
        <pc:picChg chg="add mod">
          <ac:chgData name="Jalila El Baraka" userId="ea93c961-285f-4edc-9e51-dff84fc1dbdc" providerId="ADAL" clId="{AF35D566-9458-4FCB-BB0C-F789683C5E1A}" dt="2026-05-11T20:48:12.253" v="368" actId="1076"/>
          <ac:picMkLst>
            <pc:docMk/>
            <pc:sldMk cId="2336507612" sldId="938"/>
            <ac:picMk id="5" creationId="{A4683362-458B-7DA3-CCD7-E7C840C6357E}"/>
          </ac:picMkLst>
        </pc:picChg>
      </pc:sldChg>
      <pc:sldChg chg="addSp delSp modSp mod">
        <pc:chgData name="Jalila El Baraka" userId="ea93c961-285f-4edc-9e51-dff84fc1dbdc" providerId="ADAL" clId="{AF35D566-9458-4FCB-BB0C-F789683C5E1A}" dt="2026-05-11T20:36:06.588" v="17" actId="1076"/>
        <pc:sldMkLst>
          <pc:docMk/>
          <pc:sldMk cId="853510469" sldId="939"/>
        </pc:sldMkLst>
        <pc:spChg chg="mod">
          <ac:chgData name="Jalila El Baraka" userId="ea93c961-285f-4edc-9e51-dff84fc1dbdc" providerId="ADAL" clId="{AF35D566-9458-4FCB-BB0C-F789683C5E1A}" dt="2026-05-11T20:36:06.588" v="17" actId="1076"/>
          <ac:spMkLst>
            <pc:docMk/>
            <pc:sldMk cId="853510469" sldId="939"/>
            <ac:spMk id="8" creationId="{1AF1AC3D-042F-D776-28AF-F05E388B9A8F}"/>
          </ac:spMkLst>
        </pc:spChg>
        <pc:picChg chg="add mod ord">
          <ac:chgData name="Jalila El Baraka" userId="ea93c961-285f-4edc-9e51-dff84fc1dbdc" providerId="ADAL" clId="{AF35D566-9458-4FCB-BB0C-F789683C5E1A}" dt="2026-05-11T20:36:00.135" v="16" actId="1076"/>
          <ac:picMkLst>
            <pc:docMk/>
            <pc:sldMk cId="853510469" sldId="939"/>
            <ac:picMk id="5" creationId="{5BA4806E-A2AE-7668-643B-291851E7A57D}"/>
          </ac:picMkLst>
        </pc:picChg>
      </pc:sldChg>
      <pc:sldChg chg="modSp mod">
        <pc:chgData name="Jalila El Baraka" userId="ea93c961-285f-4edc-9e51-dff84fc1dbdc" providerId="ADAL" clId="{AF35D566-9458-4FCB-BB0C-F789683C5E1A}" dt="2026-05-11T20:51:17.709" v="459" actId="20577"/>
        <pc:sldMkLst>
          <pc:docMk/>
          <pc:sldMk cId="4223267053" sldId="1032"/>
        </pc:sldMkLst>
        <pc:spChg chg="mod">
          <ac:chgData name="Jalila El Baraka" userId="ea93c961-285f-4edc-9e51-dff84fc1dbdc" providerId="ADAL" clId="{AF35D566-9458-4FCB-BB0C-F789683C5E1A}" dt="2026-05-11T20:51:17.709" v="459" actId="20577"/>
          <ac:spMkLst>
            <pc:docMk/>
            <pc:sldMk cId="4223267053" sldId="1032"/>
            <ac:spMk id="4" creationId="{F5F58E59-5520-C4C4-25CC-4DA75C52FBA6}"/>
          </ac:spMkLst>
        </pc:spChg>
      </pc:sldChg>
      <pc:sldChg chg="modSp mod">
        <pc:chgData name="Jalila El Baraka" userId="ea93c961-285f-4edc-9e51-dff84fc1dbdc" providerId="ADAL" clId="{AF35D566-9458-4FCB-BB0C-F789683C5E1A}" dt="2026-05-11T20:51:48.145" v="488" actId="20577"/>
        <pc:sldMkLst>
          <pc:docMk/>
          <pc:sldMk cId="1186904655" sldId="1048"/>
        </pc:sldMkLst>
        <pc:spChg chg="mod">
          <ac:chgData name="Jalila El Baraka" userId="ea93c961-285f-4edc-9e51-dff84fc1dbdc" providerId="ADAL" clId="{AF35D566-9458-4FCB-BB0C-F789683C5E1A}" dt="2026-05-11T20:51:48.145" v="488" actId="20577"/>
          <ac:spMkLst>
            <pc:docMk/>
            <pc:sldMk cId="1186904655" sldId="1048"/>
            <ac:spMk id="3" creationId="{AE97A6B1-45A1-98C4-1924-1A19508E0A01}"/>
          </ac:spMkLst>
        </pc:spChg>
      </pc:sldChg>
      <pc:sldChg chg="modSp mod">
        <pc:chgData name="Jalila El Baraka" userId="ea93c961-285f-4edc-9e51-dff84fc1dbdc" providerId="ADAL" clId="{AF35D566-9458-4FCB-BB0C-F789683C5E1A}" dt="2026-05-11T20:49:20.807" v="404" actId="20577"/>
        <pc:sldMkLst>
          <pc:docMk/>
          <pc:sldMk cId="1894439092" sldId="1061"/>
        </pc:sldMkLst>
        <pc:spChg chg="mod">
          <ac:chgData name="Jalila El Baraka" userId="ea93c961-285f-4edc-9e51-dff84fc1dbdc" providerId="ADAL" clId="{AF35D566-9458-4FCB-BB0C-F789683C5E1A}" dt="2026-05-11T20:49:20.807" v="404" actId="20577"/>
          <ac:spMkLst>
            <pc:docMk/>
            <pc:sldMk cId="1894439092" sldId="1061"/>
            <ac:spMk id="17" creationId="{39A7660A-DEEB-2C87-175B-55238BB1DF0E}"/>
          </ac:spMkLst>
        </pc:spChg>
      </pc:sldChg>
      <pc:sldChg chg="modSp mod">
        <pc:chgData name="Jalila El Baraka" userId="ea93c961-285f-4edc-9e51-dff84fc1dbdc" providerId="ADAL" clId="{AF35D566-9458-4FCB-BB0C-F789683C5E1A}" dt="2026-05-11T20:49:44.615" v="408"/>
        <pc:sldMkLst>
          <pc:docMk/>
          <pc:sldMk cId="1718503710" sldId="1062"/>
        </pc:sldMkLst>
        <pc:spChg chg="mod">
          <ac:chgData name="Jalila El Baraka" userId="ea93c961-285f-4edc-9e51-dff84fc1dbdc" providerId="ADAL" clId="{AF35D566-9458-4FCB-BB0C-F789683C5E1A}" dt="2026-05-11T20:49:44.615" v="408"/>
          <ac:spMkLst>
            <pc:docMk/>
            <pc:sldMk cId="1718503710" sldId="1062"/>
            <ac:spMk id="5" creationId="{3DE6804B-5CDC-BE39-CF53-B4C8F82B772D}"/>
          </ac:spMkLst>
        </pc:spChg>
      </pc:sldChg>
      <pc:sldChg chg="modSp mod">
        <pc:chgData name="Jalila El Baraka" userId="ea93c961-285f-4edc-9e51-dff84fc1dbdc" providerId="ADAL" clId="{AF35D566-9458-4FCB-BB0C-F789683C5E1A}" dt="2026-05-11T20:49:59.710" v="409"/>
        <pc:sldMkLst>
          <pc:docMk/>
          <pc:sldMk cId="1098205435" sldId="1063"/>
        </pc:sldMkLst>
        <pc:spChg chg="mod">
          <ac:chgData name="Jalila El Baraka" userId="ea93c961-285f-4edc-9e51-dff84fc1dbdc" providerId="ADAL" clId="{AF35D566-9458-4FCB-BB0C-F789683C5E1A}" dt="2026-05-11T20:49:59.710" v="409"/>
          <ac:spMkLst>
            <pc:docMk/>
            <pc:sldMk cId="1098205435" sldId="1063"/>
            <ac:spMk id="4" creationId="{5C6D808B-5C04-AC95-91BA-D42AE585E112}"/>
          </ac:spMkLst>
        </pc:spChg>
      </pc:sldChg>
      <pc:sldChg chg="modSp mod">
        <pc:chgData name="Jalila El Baraka" userId="ea93c961-285f-4edc-9e51-dff84fc1dbdc" providerId="ADAL" clId="{AF35D566-9458-4FCB-BB0C-F789683C5E1A}" dt="2026-05-11T20:50:55.409" v="435" actId="20577"/>
        <pc:sldMkLst>
          <pc:docMk/>
          <pc:sldMk cId="2068234635" sldId="1110"/>
        </pc:sldMkLst>
        <pc:spChg chg="mod">
          <ac:chgData name="Jalila El Baraka" userId="ea93c961-285f-4edc-9e51-dff84fc1dbdc" providerId="ADAL" clId="{AF35D566-9458-4FCB-BB0C-F789683C5E1A}" dt="2026-05-11T20:50:55.409" v="435" actId="20577"/>
          <ac:spMkLst>
            <pc:docMk/>
            <pc:sldMk cId="2068234635" sldId="1110"/>
            <ac:spMk id="7" creationId="{F4BB8375-101F-4E97-1AB7-D8ADFA8B2E79}"/>
          </ac:spMkLst>
        </pc:spChg>
      </pc:sldChg>
      <pc:sldChg chg="addSp delSp modSp mod delAnim modAnim">
        <pc:chgData name="Jalila El Baraka" userId="ea93c961-285f-4edc-9e51-dff84fc1dbdc" providerId="ADAL" clId="{AF35D566-9458-4FCB-BB0C-F789683C5E1A}" dt="2026-05-11T20:29:15.956" v="9" actId="14100"/>
        <pc:sldMkLst>
          <pc:docMk/>
          <pc:sldMk cId="1396159103" sldId="1111"/>
        </pc:sldMkLst>
      </pc:sldChg>
      <pc:sldChg chg="addSp delSp modSp mod">
        <pc:chgData name="Jalila El Baraka" userId="ea93c961-285f-4edc-9e51-dff84fc1dbdc" providerId="ADAL" clId="{AF35D566-9458-4FCB-BB0C-F789683C5E1A}" dt="2026-05-11T20:28:35.726" v="4"/>
        <pc:sldMkLst>
          <pc:docMk/>
          <pc:sldMk cId="29234560" sldId="1115"/>
        </pc:sldMkLst>
        <pc:picChg chg="add mod">
          <ac:chgData name="Jalila El Baraka" userId="ea93c961-285f-4edc-9e51-dff84fc1dbdc" providerId="ADAL" clId="{AF35D566-9458-4FCB-BB0C-F789683C5E1A}" dt="2026-05-11T20:28:35.726" v="4"/>
          <ac:picMkLst>
            <pc:docMk/>
            <pc:sldMk cId="29234560" sldId="1115"/>
            <ac:picMk id="2" creationId="{61903C80-A54F-A3E4-074D-40BA7548B68F}"/>
          </ac:picMkLst>
        </pc:picChg>
      </pc:sldChg>
    </pc:docChg>
  </pc:docChgLst>
  <pc:docChgLst>
    <pc:chgData name="Jalila El Baraka" userId="ea93c961-285f-4edc-9e51-dff84fc1dbdc" providerId="ADAL" clId="{F2DB4326-1773-40AF-ABF6-454663976D9D}"/>
    <pc:docChg chg="custSel modSld">
      <pc:chgData name="Jalila El Baraka" userId="ea93c961-285f-4edc-9e51-dff84fc1dbdc" providerId="ADAL" clId="{F2DB4326-1773-40AF-ABF6-454663976D9D}" dt="2026-05-13T15:18:38.539" v="57" actId="1076"/>
      <pc:docMkLst>
        <pc:docMk/>
      </pc:docMkLst>
      <pc:sldChg chg="modSp mod">
        <pc:chgData name="Jalila El Baraka" userId="ea93c961-285f-4edc-9e51-dff84fc1dbdc" providerId="ADAL" clId="{F2DB4326-1773-40AF-ABF6-454663976D9D}" dt="2026-05-13T15:18:38.539" v="57" actId="1076"/>
        <pc:sldMkLst>
          <pc:docMk/>
          <pc:sldMk cId="2960233081" sldId="843"/>
        </pc:sldMkLst>
        <pc:spChg chg="mod">
          <ac:chgData name="Jalila El Baraka" userId="ea93c961-285f-4edc-9e51-dff84fc1dbdc" providerId="ADAL" clId="{F2DB4326-1773-40AF-ABF6-454663976D9D}" dt="2026-05-13T15:18:38.539" v="57" actId="1076"/>
          <ac:spMkLst>
            <pc:docMk/>
            <pc:sldMk cId="2960233081" sldId="843"/>
            <ac:spMk id="14" creationId="{682B0601-FDD2-F973-F179-5413684DC14A}"/>
          </ac:spMkLst>
        </pc:spChg>
      </pc:sldChg>
      <pc:sldChg chg="modSp mod">
        <pc:chgData name="Jalila El Baraka" userId="ea93c961-285f-4edc-9e51-dff84fc1dbdc" providerId="ADAL" clId="{F2DB4326-1773-40AF-ABF6-454663976D9D}" dt="2026-05-13T15:10:05.733" v="13" actId="14100"/>
        <pc:sldMkLst>
          <pc:docMk/>
          <pc:sldMk cId="853510469" sldId="939"/>
        </pc:sldMkLst>
        <pc:spChg chg="mod">
          <ac:chgData name="Jalila El Baraka" userId="ea93c961-285f-4edc-9e51-dff84fc1dbdc" providerId="ADAL" clId="{F2DB4326-1773-40AF-ABF6-454663976D9D}" dt="2026-05-13T15:10:05.733" v="13" actId="14100"/>
          <ac:spMkLst>
            <pc:docMk/>
            <pc:sldMk cId="853510469" sldId="939"/>
            <ac:spMk id="8" creationId="{1AF1AC3D-042F-D776-28AF-F05E388B9A8F}"/>
          </ac:spMkLst>
        </pc:spChg>
        <pc:picChg chg="mod">
          <ac:chgData name="Jalila El Baraka" userId="ea93c961-285f-4edc-9e51-dff84fc1dbdc" providerId="ADAL" clId="{F2DB4326-1773-40AF-ABF6-454663976D9D}" dt="2026-05-13T15:09:59.830" v="11" actId="1076"/>
          <ac:picMkLst>
            <pc:docMk/>
            <pc:sldMk cId="853510469" sldId="939"/>
            <ac:picMk id="5" creationId="{5BA4806E-A2AE-7668-643B-291851E7A57D}"/>
          </ac:picMkLst>
        </pc:picChg>
      </pc:sldChg>
      <pc:sldChg chg="modSp mod">
        <pc:chgData name="Jalila El Baraka" userId="ea93c961-285f-4edc-9e51-dff84fc1dbdc" providerId="ADAL" clId="{F2DB4326-1773-40AF-ABF6-454663976D9D}" dt="2026-05-13T15:08:18.099" v="8" actId="20577"/>
        <pc:sldMkLst>
          <pc:docMk/>
          <pc:sldMk cId="4223267053" sldId="1032"/>
        </pc:sldMkLst>
        <pc:spChg chg="mod">
          <ac:chgData name="Jalila El Baraka" userId="ea93c961-285f-4edc-9e51-dff84fc1dbdc" providerId="ADAL" clId="{F2DB4326-1773-40AF-ABF6-454663976D9D}" dt="2026-05-13T15:08:18.099" v="8" actId="20577"/>
          <ac:spMkLst>
            <pc:docMk/>
            <pc:sldMk cId="4223267053" sldId="1032"/>
            <ac:spMk id="4" creationId="{F5F58E59-5520-C4C4-25CC-4DA75C52FBA6}"/>
          </ac:spMkLst>
        </pc:spChg>
      </pc:sldChg>
      <pc:sldChg chg="modSp mod">
        <pc:chgData name="Jalila El Baraka" userId="ea93c961-285f-4edc-9e51-dff84fc1dbdc" providerId="ADAL" clId="{F2DB4326-1773-40AF-ABF6-454663976D9D}" dt="2026-05-13T15:11:52.323" v="14" actId="1076"/>
        <pc:sldMkLst>
          <pc:docMk/>
          <pc:sldMk cId="2411651252" sldId="1087"/>
        </pc:sldMkLst>
        <pc:picChg chg="mod">
          <ac:chgData name="Jalila El Baraka" userId="ea93c961-285f-4edc-9e51-dff84fc1dbdc" providerId="ADAL" clId="{F2DB4326-1773-40AF-ABF6-454663976D9D}" dt="2026-05-13T15:11:52.323" v="14" actId="1076"/>
          <ac:picMkLst>
            <pc:docMk/>
            <pc:sldMk cId="2411651252" sldId="1087"/>
            <ac:picMk id="4" creationId="{EAFF607D-2265-4184-8B16-795BE7860EBF}"/>
          </ac:picMkLst>
        </pc:picChg>
      </pc:sldChg>
      <pc:sldChg chg="modSp mod">
        <pc:chgData name="Jalila El Baraka" userId="ea93c961-285f-4edc-9e51-dff84fc1dbdc" providerId="ADAL" clId="{F2DB4326-1773-40AF-ABF6-454663976D9D}" dt="2026-05-13T15:17:58.157" v="38" actId="20577"/>
        <pc:sldMkLst>
          <pc:docMk/>
          <pc:sldMk cId="3581048974" sldId="1097"/>
        </pc:sldMkLst>
        <pc:spChg chg="mod">
          <ac:chgData name="Jalila El Baraka" userId="ea93c961-285f-4edc-9e51-dff84fc1dbdc" providerId="ADAL" clId="{F2DB4326-1773-40AF-ABF6-454663976D9D}" dt="2026-05-13T15:17:53.223" v="35" actId="14100"/>
          <ac:spMkLst>
            <pc:docMk/>
            <pc:sldMk cId="3581048974" sldId="1097"/>
            <ac:spMk id="3" creationId="{90A8D59C-C7A0-FAA9-D595-5599764BA623}"/>
          </ac:spMkLst>
        </pc:spChg>
        <pc:spChg chg="mod">
          <ac:chgData name="Jalila El Baraka" userId="ea93c961-285f-4edc-9e51-dff84fc1dbdc" providerId="ADAL" clId="{F2DB4326-1773-40AF-ABF6-454663976D9D}" dt="2026-05-13T15:17:40.710" v="23" actId="1076"/>
          <ac:spMkLst>
            <pc:docMk/>
            <pc:sldMk cId="3581048974" sldId="1097"/>
            <ac:spMk id="4" creationId="{3241207E-F263-81EE-D6BE-48ED36A64057}"/>
          </ac:spMkLst>
        </pc:spChg>
        <pc:spChg chg="mod">
          <ac:chgData name="Jalila El Baraka" userId="ea93c961-285f-4edc-9e51-dff84fc1dbdc" providerId="ADAL" clId="{F2DB4326-1773-40AF-ABF6-454663976D9D}" dt="2026-05-13T15:17:58.157" v="38" actId="20577"/>
          <ac:spMkLst>
            <pc:docMk/>
            <pc:sldMk cId="3581048974" sldId="1097"/>
            <ac:spMk id="5" creationId="{9DC51156-A8AC-3641-F57F-DC1BF36F9BEC}"/>
          </ac:spMkLst>
        </pc:spChg>
        <pc:spChg chg="mod">
          <ac:chgData name="Jalila El Baraka" userId="ea93c961-285f-4edc-9e51-dff84fc1dbdc" providerId="ADAL" clId="{F2DB4326-1773-40AF-ABF6-454663976D9D}" dt="2026-05-13T15:17:42.172" v="24" actId="1076"/>
          <ac:spMkLst>
            <pc:docMk/>
            <pc:sldMk cId="3581048974" sldId="1097"/>
            <ac:spMk id="6" creationId="{C8E38B98-C1C0-8E65-016C-E5F9DC7484A8}"/>
          </ac:spMkLst>
        </pc:spChg>
        <pc:spChg chg="mod">
          <ac:chgData name="Jalila El Baraka" userId="ea93c961-285f-4edc-9e51-dff84fc1dbdc" providerId="ADAL" clId="{F2DB4326-1773-40AF-ABF6-454663976D9D}" dt="2026-05-13T15:17:37.422" v="21" actId="14100"/>
          <ac:spMkLst>
            <pc:docMk/>
            <pc:sldMk cId="3581048974" sldId="1097"/>
            <ac:spMk id="7" creationId="{8E5AE5B0-087E-7217-F297-96847E88C24C}"/>
          </ac:spMkLst>
        </pc:spChg>
      </pc:sldChg>
      <pc:sldChg chg="modSp mod">
        <pc:chgData name="Jalila El Baraka" userId="ea93c961-285f-4edc-9e51-dff84fc1dbdc" providerId="ADAL" clId="{F2DB4326-1773-40AF-ABF6-454663976D9D}" dt="2026-05-13T15:18:22.374" v="56" actId="20577"/>
        <pc:sldMkLst>
          <pc:docMk/>
          <pc:sldMk cId="2515558780" sldId="1107"/>
        </pc:sldMkLst>
        <pc:spChg chg="mod">
          <ac:chgData name="Jalila El Baraka" userId="ea93c961-285f-4edc-9e51-dff84fc1dbdc" providerId="ADAL" clId="{F2DB4326-1773-40AF-ABF6-454663976D9D}" dt="2026-05-13T15:18:22.374" v="56" actId="20577"/>
          <ac:spMkLst>
            <pc:docMk/>
            <pc:sldMk cId="2515558780" sldId="1107"/>
            <ac:spMk id="10" creationId="{AC0A4F57-B252-19E7-FCC9-5DC65640B21D}"/>
          </ac:spMkLst>
        </pc:spChg>
      </pc:sldChg>
      <pc:sldChg chg="addSp delSp modSp mod delAnim modAnim">
        <pc:chgData name="Jalila El Baraka" userId="ea93c961-285f-4edc-9e51-dff84fc1dbdc" providerId="ADAL" clId="{F2DB4326-1773-40AF-ABF6-454663976D9D}" dt="2026-05-13T15:08:06.159" v="5" actId="1076"/>
        <pc:sldMkLst>
          <pc:docMk/>
          <pc:sldMk cId="1396159103" sldId="1111"/>
        </pc:sldMkLst>
        <pc:picChg chg="add mod">
          <ac:chgData name="Jalila El Baraka" userId="ea93c961-285f-4edc-9e51-dff84fc1dbdc" providerId="ADAL" clId="{F2DB4326-1773-40AF-ABF6-454663976D9D}" dt="2026-05-13T15:08:06.159" v="5" actId="1076"/>
          <ac:picMkLst>
            <pc:docMk/>
            <pc:sldMk cId="1396159103" sldId="1111"/>
            <ac:picMk id="2" creationId="{C92A3A69-1AF0-7729-73F3-7B0B4EB32C77}"/>
          </ac:picMkLst>
        </pc:picChg>
        <pc:picChg chg="del">
          <ac:chgData name="Jalila El Baraka" userId="ea93c961-285f-4edc-9e51-dff84fc1dbdc" providerId="ADAL" clId="{F2DB4326-1773-40AF-ABF6-454663976D9D}" dt="2026-05-13T15:07:44.253" v="0" actId="478"/>
          <ac:picMkLst>
            <pc:docMk/>
            <pc:sldMk cId="1396159103" sldId="1111"/>
            <ac:picMk id="3" creationId="{42CA863D-0A3E-23BF-0B2E-EEA1BE7BE219}"/>
          </ac:picMkLst>
        </pc:picChg>
      </pc:sldChg>
      <pc:sldChg chg="modSp mod">
        <pc:chgData name="Jalila El Baraka" userId="ea93c961-285f-4edc-9e51-dff84fc1dbdc" providerId="ADAL" clId="{F2DB4326-1773-40AF-ABF6-454663976D9D}" dt="2026-05-13T15:09:07.868" v="10" actId="20577"/>
        <pc:sldMkLst>
          <pc:docMk/>
          <pc:sldMk cId="463667465" sldId="1113"/>
        </pc:sldMkLst>
        <pc:spChg chg="mod">
          <ac:chgData name="Jalila El Baraka" userId="ea93c961-285f-4edc-9e51-dff84fc1dbdc" providerId="ADAL" clId="{F2DB4326-1773-40AF-ABF6-454663976D9D}" dt="2026-05-13T15:09:07.868" v="10" actId="20577"/>
          <ac:spMkLst>
            <pc:docMk/>
            <pc:sldMk cId="463667465" sldId="1113"/>
            <ac:spMk id="9" creationId="{B2147BA4-9C97-9685-44A4-4CA3F5E7301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18/05/2026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11</a:t>
            </a:fld>
            <a:endParaRPr lang="fr-MA"/>
          </a:p>
        </p:txBody>
      </p:sp>
    </p:spTree>
    <p:extLst>
      <p:ext uri="{BB962C8B-B14F-4D97-AF65-F5344CB8AC3E}">
        <p14:creationId xmlns:p14="http://schemas.microsoft.com/office/powerpoint/2010/main" val="2389229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12</a:t>
            </a:fld>
            <a:endParaRPr lang="fr-MA"/>
          </a:p>
        </p:txBody>
      </p:sp>
    </p:spTree>
    <p:extLst>
      <p:ext uri="{BB962C8B-B14F-4D97-AF65-F5344CB8AC3E}">
        <p14:creationId xmlns:p14="http://schemas.microsoft.com/office/powerpoint/2010/main" val="2801806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17</a:t>
            </a:fld>
            <a:endParaRPr lang="fr-MA"/>
          </a:p>
        </p:txBody>
      </p:sp>
    </p:spTree>
    <p:extLst>
      <p:ext uri="{BB962C8B-B14F-4D97-AF65-F5344CB8AC3E}">
        <p14:creationId xmlns:p14="http://schemas.microsoft.com/office/powerpoint/2010/main" val="746700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10.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9" name="Image 8" descr="Une image contenant texte, capture d’écran, dessin humoristique&#10;&#10;Le contenu généré par l’IA peut être incorrect.">
            <a:extLst>
              <a:ext uri="{FF2B5EF4-FFF2-40B4-BE49-F238E27FC236}">
                <a16:creationId xmlns:a16="http://schemas.microsoft.com/office/drawing/2014/main" id="{2E8608BB-305E-34B0-C2C0-597211017D18}"/>
              </a:ext>
            </a:extLst>
          </p:cNvPr>
          <p:cNvPicPr>
            <a:picLocks noChangeAspect="1"/>
          </p:cNvPicPr>
          <p:nvPr userDrawn="1"/>
        </p:nvPicPr>
        <p:blipFill>
          <a:blip r:embed="rId3">
            <a:extLst>
              <a:ext uri="{28A0092B-C50C-407E-A947-70E740481C1C}">
                <a14:useLocalDpi xmlns:a14="http://schemas.microsoft.com/office/drawing/2010/main" val="0"/>
              </a:ext>
            </a:extLst>
          </a:blip>
          <a:srcRect t="2345" b="4568"/>
          <a:stretch>
            <a:fillRect/>
          </a:stretch>
        </p:blipFill>
        <p:spPr>
          <a:xfrm>
            <a:off x="-1" y="-10567"/>
            <a:ext cx="9144001" cy="6868568"/>
          </a:xfrm>
          <a:prstGeom prst="rect">
            <a:avLst/>
          </a:prstGeom>
        </p:spPr>
      </p:pic>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26829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342900" lvl="0" indent="-342900">
              <a:buAutoNum type="arabicPeriod"/>
            </a:pPr>
            <a:r>
              <a:rPr lang="fr-MA"/>
              <a:t>Dialogue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078614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3847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240088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95028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7924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89161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0467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44069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3865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23586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04560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3605393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2382946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45804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776788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53491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841313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85982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125133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1293924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78421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210061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608430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033872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1246291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477037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74627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03839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1705951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91631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42391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189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Tree>
    <p:extLst>
      <p:ext uri="{BB962C8B-B14F-4D97-AF65-F5344CB8AC3E}">
        <p14:creationId xmlns:p14="http://schemas.microsoft.com/office/powerpoint/2010/main" val="3855504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61280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04366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74446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1548504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9533981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036697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a:t>Révision</a:t>
            </a:r>
          </a:p>
          <a:p>
            <a:r>
              <a:rPr lang="fr-MA"/>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a:t>Cliquez pour modifier les styles du texte du masque</a:t>
            </a:r>
          </a:p>
        </p:txBody>
      </p:sp>
    </p:spTree>
    <p:extLst>
      <p:ext uri="{BB962C8B-B14F-4D97-AF65-F5344CB8AC3E}">
        <p14:creationId xmlns:p14="http://schemas.microsoft.com/office/powerpoint/2010/main" val="762897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3252713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 </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176057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Prise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09" y="3643281"/>
            <a:ext cx="2742549" cy="338554"/>
          </a:xfrm>
          <a:prstGeom prst="rect">
            <a:avLst/>
          </a:prstGeom>
          <a:noFill/>
        </p:spPr>
        <p:txBody>
          <a:bodyPr wrap="square" rtlCol="0">
            <a:spAutoFit/>
          </a:bodyPr>
          <a:lstStyle/>
          <a:p>
            <a:r>
              <a:rPr lang="fr-MA" sz="1600">
                <a:solidFill>
                  <a:srgbClr val="757575"/>
                </a:solidFill>
                <a:latin typeface="Dosis ExtraBold" pitchFamily="2" charset="0"/>
              </a:rPr>
              <a:t>2.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1872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a:t>Modifiez le style du titre</a:t>
            </a:r>
            <a:endParaRPr lang="fr-MA"/>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54212" cy="338554"/>
          </a:xfrm>
          <a:prstGeom prst="rect">
            <a:avLst/>
          </a:prstGeom>
          <a:noFill/>
        </p:spPr>
        <p:txBody>
          <a:bodyPr wrap="square" rtlCol="0">
            <a:spAutoFit/>
          </a:bodyPr>
          <a:lstStyle/>
          <a:p>
            <a:r>
              <a:rPr lang="fr-MA" sz="160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4646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a:t>3.  Écriture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4820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a:t>1.  Prise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a:t>Cliquez pour modifier les styles du texte du masque</a:t>
            </a:r>
          </a:p>
          <a:p>
            <a:pPr lvl="1"/>
            <a:r>
              <a:rPr lang="fr-FR"/>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83274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4660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79433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Tree>
    <p:extLst>
      <p:ext uri="{BB962C8B-B14F-4D97-AF65-F5344CB8AC3E}">
        <p14:creationId xmlns:p14="http://schemas.microsoft.com/office/powerpoint/2010/main" val="857512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34630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a:t>Cliquez pour modifier</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8600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43138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1635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71649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1073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42194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004421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160393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362280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21D6682A-35AE-4A6A-AAB0-C328489F45FD}" type="datetimeFigureOut">
              <a:rPr lang="fr-MA" smtClean="0"/>
              <a:t>18/05/2026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6516720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21D6682A-35AE-4A6A-AAB0-C328489F45FD}" type="datetimeFigureOut">
              <a:rPr lang="fr-MA" smtClean="0"/>
              <a:t>18/05/2026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8262584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21D6682A-35AE-4A6A-AAB0-C328489F45FD}" type="datetimeFigureOut">
              <a:rPr lang="fr-MA" smtClean="0"/>
              <a:t>18/05/2026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9763521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18/05/2026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136304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18/05/2026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36812376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18/05/2026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687664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81423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1D6682A-35AE-4A6A-AAB0-C328489F45FD}" type="datetimeFigureOut">
              <a:rPr lang="fr-MA" smtClean="0"/>
              <a:t>18/05/2026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8533217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10.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9.png"/><Relationship Id="rId2" Type="http://schemas.openxmlformats.org/officeDocument/2006/relationships/slideLayout" Target="../slideLayouts/slideLayout11.xml"/><Relationship Id="rId16" Type="http://schemas.openxmlformats.org/officeDocument/2006/relationships/image" Target="../media/image8.jpe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1.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4.xml"/><Relationship Id="rId5" Type="http://schemas.openxmlformats.org/officeDocument/2006/relationships/slideLayout" Target="../slideLayouts/slideLayout28.xml"/><Relationship Id="rId15" Type="http://schemas.openxmlformats.org/officeDocument/2006/relationships/image" Target="../media/image11.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0.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9.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12.jpeg"/><Relationship Id="rId5" Type="http://schemas.openxmlformats.org/officeDocument/2006/relationships/slideLayout" Target="../slideLayouts/slideLayout38.xml"/><Relationship Id="rId10" Type="http://schemas.openxmlformats.org/officeDocument/2006/relationships/theme" Target="../theme/theme5.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10.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9.pn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image" Target="../media/image8.jpeg"/><Relationship Id="rId5" Type="http://schemas.openxmlformats.org/officeDocument/2006/relationships/slideLayout" Target="../slideLayouts/slideLayout47.xml"/><Relationship Id="rId10" Type="http://schemas.openxmlformats.org/officeDocument/2006/relationships/theme" Target="../theme/theme6.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9" Type="http://schemas.openxmlformats.org/officeDocument/2006/relationships/image" Target="../media/image3.jpe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9" Type="http://schemas.openxmlformats.org/officeDocument/2006/relationships/image" Target="../media/image3.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image" Target="../media/image10.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image" Target="../media/image9.png"/><Relationship Id="rId2" Type="http://schemas.openxmlformats.org/officeDocument/2006/relationships/slideLayout" Target="../slideLayouts/slideLayout67.xml"/><Relationship Id="rId16" Type="http://schemas.openxmlformats.org/officeDocument/2006/relationships/image" Target="../media/image8.jpe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9.xml"/><Relationship Id="rId10" Type="http://schemas.openxmlformats.org/officeDocument/2006/relationships/slideLayout" Target="../slideLayouts/slideLayout75.xml"/><Relationship Id="rId19" Type="http://schemas.openxmlformats.org/officeDocument/2006/relationships/image" Target="../media/image11.png"/><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8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4" Type="http://schemas.openxmlformats.org/officeDocument/2006/relationships/slideLayout" Target="../slideLayouts/slideLayout83.xml"/><Relationship Id="rId9" Type="http://schemas.openxmlformats.org/officeDocument/2006/relationships/image" Target="../media/image3.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image" Target="../media/image10.png"/><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image" Target="../media/image9.png"/><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image" Target="../media/image12.jpeg"/><Relationship Id="rId5" Type="http://schemas.openxmlformats.org/officeDocument/2006/relationships/slideLayout" Target="../slideLayouts/slideLayout91.xml"/><Relationship Id="rId10" Type="http://schemas.openxmlformats.org/officeDocument/2006/relationships/theme" Target="../theme/theme11.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a:solidFill>
                  <a:srgbClr val="424D7B"/>
                </a:solidFill>
              </a:rPr>
              <a:t>Dialogue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490281"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827"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09" y="209734"/>
            <a:ext cx="1689153"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solidFill>
              </a:rPr>
              <a:t>Lecture</a:t>
            </a:r>
          </a:p>
        </p:txBody>
      </p:sp>
    </p:spTree>
    <p:extLst>
      <p:ext uri="{BB962C8B-B14F-4D97-AF65-F5344CB8AC3E}">
        <p14:creationId xmlns:p14="http://schemas.microsoft.com/office/powerpoint/2010/main" val="170594876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71173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433744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493936" cy="307777"/>
          </a:xfrm>
          <a:prstGeom prst="rect">
            <a:avLst/>
          </a:prstGeom>
          <a:noFill/>
          <a:ln>
            <a:noFill/>
          </a:ln>
        </p:spPr>
        <p:txBody>
          <a:bodyPr wrap="square" rtlCol="0" anchor="ctr" anchorCtr="0">
            <a:spAutoFit/>
          </a:bodyPr>
          <a:lstStyle/>
          <a:p>
            <a:r>
              <a:rPr lang="fr-MA" sz="1400" b="1">
                <a:solidFill>
                  <a:srgbClr val="424D7B"/>
                </a:solidFill>
              </a:rPr>
              <a:t>Prise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3963435" y="226705"/>
            <a:ext cx="1493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6295924"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Écriture </a:t>
            </a:r>
          </a:p>
        </p:txBody>
      </p:sp>
    </p:spTree>
    <p:extLst>
      <p:ext uri="{BB962C8B-B14F-4D97-AF65-F5344CB8AC3E}">
        <p14:creationId xmlns:p14="http://schemas.microsoft.com/office/powerpoint/2010/main" val="15177273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8477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397822" cy="307777"/>
          </a:xfrm>
          <a:prstGeom prst="rect">
            <a:avLst/>
          </a:prstGeom>
          <a:noFill/>
          <a:ln>
            <a:noFill/>
          </a:ln>
        </p:spPr>
        <p:txBody>
          <a:bodyPr wrap="square" rtlCol="0" anchor="ctr" anchorCtr="0">
            <a:spAutoFit/>
          </a:bodyPr>
          <a:lstStyle/>
          <a:p>
            <a:r>
              <a:rPr lang="fr-MA" sz="1400" b="1">
                <a:solidFill>
                  <a:srgbClr val="424D7B">
                    <a:alpha val="20000"/>
                  </a:srgbClr>
                </a:solidFill>
              </a:rPr>
              <a:t>Prise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a:solidFill>
                  <a:srgbClr val="424D7B"/>
                </a:solidFill>
              </a:rPr>
              <a:t>Écriture</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725773"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a:solidFill>
                  <a:srgbClr val="424D7B">
                    <a:alpha val="40000"/>
                  </a:srgbClr>
                </a:solidFill>
              </a:rPr>
              <a:t>Lecture</a:t>
            </a:r>
          </a:p>
        </p:txBody>
      </p:sp>
    </p:spTree>
    <p:extLst>
      <p:ext uri="{BB962C8B-B14F-4D97-AF65-F5344CB8AC3E}">
        <p14:creationId xmlns:p14="http://schemas.microsoft.com/office/powerpoint/2010/main" val="1497563781"/>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18/05/2026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3285446229"/>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02.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3.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2.mp4"/><Relationship Id="rId7" Type="http://schemas.openxmlformats.org/officeDocument/2006/relationships/image" Target="../media/image2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slideLayout" Target="../slideLayouts/slideLayout67.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26.gif"/><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67.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67.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1.png"/><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84.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1.xml"/><Relationship Id="rId1" Type="http://schemas.openxmlformats.org/officeDocument/2006/relationships/slideLayout" Target="../slideLayouts/slideLayout32.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xm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customXml" Target="../ink/ink3.xml"/><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customXml" Target="../ink/ink4.xml"/><Relationship Id="rId5" Type="http://schemas.openxmlformats.org/officeDocument/2006/relationships/image" Target="../media/image32.png"/><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5.xml"/><Relationship Id="rId1" Type="http://schemas.openxmlformats.org/officeDocument/2006/relationships/slideLayout" Target="../slideLayouts/slideLayout32.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6.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customXml" Target="../ink/ink7.xml"/><Relationship Id="rId1" Type="http://schemas.openxmlformats.org/officeDocument/2006/relationships/slideLayout" Target="../slideLayouts/slideLayout32.xml"/><Relationship Id="rId6" Type="http://schemas.openxmlformats.org/officeDocument/2006/relationships/image" Target="../media/image28.png"/><Relationship Id="rId5" Type="http://schemas.openxmlformats.org/officeDocument/2006/relationships/image" Target="../media/image33.png"/><Relationship Id="rId4" Type="http://schemas.openxmlformats.org/officeDocument/2006/relationships/customXml" Target="../ink/ink8.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6.png"/><Relationship Id="rId1" Type="http://schemas.openxmlformats.org/officeDocument/2006/relationships/slideLayout" Target="../slideLayouts/slideLayout32.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3.png"/><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5.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3.png"/><Relationship Id="rId2" Type="http://schemas.openxmlformats.org/officeDocument/2006/relationships/customXml" Target="../ink/ink9.xml"/><Relationship Id="rId1" Type="http://schemas.openxmlformats.org/officeDocument/2006/relationships/slideLayout" Target="../slideLayouts/slideLayout95.xml"/><Relationship Id="rId6" Type="http://schemas.openxmlformats.org/officeDocument/2006/relationships/image" Target="../media/image39.png"/><Relationship Id="rId5" Type="http://schemas.openxmlformats.org/officeDocument/2006/relationships/image" Target="../media/image33.png"/><Relationship Id="rId4" Type="http://schemas.openxmlformats.org/officeDocument/2006/relationships/customXml" Target="../ink/ink10.xml"/></Relationships>
</file>

<file path=ppt/slides/_rels/slide26.xml.rels><?xml version="1.0" encoding="UTF-8" standalone="yes"?>
<Relationships xmlns="http://schemas.openxmlformats.org/package/2006/relationships"><Relationship Id="rId8" Type="http://schemas.openxmlformats.org/officeDocument/2006/relationships/image" Target="../media/image40.jpeg"/><Relationship Id="rId7" Type="http://schemas.openxmlformats.org/officeDocument/2006/relationships/image" Target="../media/image23.png"/><Relationship Id="rId2" Type="http://schemas.openxmlformats.org/officeDocument/2006/relationships/customXml" Target="../ink/ink11.xml"/><Relationship Id="rId1" Type="http://schemas.openxmlformats.org/officeDocument/2006/relationships/slideLayout" Target="../slideLayouts/slideLayout95.xml"/><Relationship Id="rId6" Type="http://schemas.openxmlformats.org/officeDocument/2006/relationships/image" Target="../media/image33.png"/><Relationship Id="rId5" Type="http://schemas.openxmlformats.org/officeDocument/2006/relationships/customXml" Target="../ink/ink12.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5.xml"/><Relationship Id="rId7" Type="http://schemas.openxmlformats.org/officeDocument/2006/relationships/image" Target="../media/image33.png"/><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customXml" Target="../ink/ink14.xml"/><Relationship Id="rId5" Type="http://schemas.openxmlformats.org/officeDocument/2006/relationships/image" Target="../media/image32.png"/><Relationship Id="rId10" Type="http://schemas.openxmlformats.org/officeDocument/2006/relationships/image" Target="../media/image42.png"/><Relationship Id="rId4" Type="http://schemas.openxmlformats.org/officeDocument/2006/relationships/customXml" Target="../ink/ink13.xml"/><Relationship Id="rId9" Type="http://schemas.openxmlformats.org/officeDocument/2006/relationships/image" Target="../media/image25.png"/></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5.xml"/><Relationship Id="rId7" Type="http://schemas.openxmlformats.org/officeDocument/2006/relationships/image" Target="../media/image33.png"/><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customXml" Target="../ink/ink16.xml"/><Relationship Id="rId5" Type="http://schemas.openxmlformats.org/officeDocument/2006/relationships/image" Target="../media/image32.png"/><Relationship Id="rId10" Type="http://schemas.openxmlformats.org/officeDocument/2006/relationships/image" Target="../media/image42.png"/><Relationship Id="rId4" Type="http://schemas.openxmlformats.org/officeDocument/2006/relationships/customXml" Target="../ink/ink15.xml"/><Relationship Id="rId9" Type="http://schemas.openxmlformats.org/officeDocument/2006/relationships/image" Target="../media/image25.png"/></Relationships>
</file>

<file path=ppt/slides/_rels/slide29.xml.rels><?xml version="1.0" encoding="UTF-8" standalone="yes"?>
<Relationships xmlns="http://schemas.openxmlformats.org/package/2006/relationships"><Relationship Id="rId7" Type="http://schemas.openxmlformats.org/officeDocument/2006/relationships/image" Target="../media/image40.jpeg"/><Relationship Id="rId2" Type="http://schemas.openxmlformats.org/officeDocument/2006/relationships/customXml" Target="../ink/ink17.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s>
</file>

<file path=ppt/slides/_rels/slide30.xml.rels><?xml version="1.0" encoding="UTF-8" standalone="yes"?>
<Relationships xmlns="http://schemas.openxmlformats.org/package/2006/relationships"><Relationship Id="rId8" Type="http://schemas.openxmlformats.org/officeDocument/2006/relationships/image" Target="../media/image40.jpeg"/><Relationship Id="rId7" Type="http://schemas.openxmlformats.org/officeDocument/2006/relationships/image" Target="../media/image23.png"/><Relationship Id="rId2" Type="http://schemas.openxmlformats.org/officeDocument/2006/relationships/customXml" Target="../ink/ink18.xml"/><Relationship Id="rId1" Type="http://schemas.openxmlformats.org/officeDocument/2006/relationships/slideLayout" Target="../slideLayouts/slideLayout95.xml"/><Relationship Id="rId6" Type="http://schemas.openxmlformats.org/officeDocument/2006/relationships/image" Target="../media/image33.png"/><Relationship Id="rId5" Type="http://schemas.openxmlformats.org/officeDocument/2006/relationships/customXml" Target="../ink/ink19.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5.xml"/><Relationship Id="rId7" Type="http://schemas.openxmlformats.org/officeDocument/2006/relationships/image" Target="../media/image33.png"/><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customXml" Target="../ink/ink21.xml"/><Relationship Id="rId5" Type="http://schemas.openxmlformats.org/officeDocument/2006/relationships/image" Target="../media/image32.png"/><Relationship Id="rId10" Type="http://schemas.openxmlformats.org/officeDocument/2006/relationships/image" Target="../media/image42.png"/><Relationship Id="rId4" Type="http://schemas.openxmlformats.org/officeDocument/2006/relationships/customXml" Target="../ink/ink20.xml"/><Relationship Id="rId9" Type="http://schemas.openxmlformats.org/officeDocument/2006/relationships/image" Target="../media/image25.png"/></Relationships>
</file>

<file path=ppt/slides/_rels/slide3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5.xml"/><Relationship Id="rId7" Type="http://schemas.openxmlformats.org/officeDocument/2006/relationships/image" Target="../media/image33.png"/><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customXml" Target="../ink/ink23.xml"/><Relationship Id="rId5" Type="http://schemas.openxmlformats.org/officeDocument/2006/relationships/image" Target="../media/image32.png"/><Relationship Id="rId10" Type="http://schemas.openxmlformats.org/officeDocument/2006/relationships/image" Target="../media/image42.png"/><Relationship Id="rId4" Type="http://schemas.openxmlformats.org/officeDocument/2006/relationships/customXml" Target="../ink/ink22.xml"/><Relationship Id="rId9"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0.jpeg"/><Relationship Id="rId2" Type="http://schemas.openxmlformats.org/officeDocument/2006/relationships/customXml" Target="../ink/ink24.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5.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26.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27.xml"/></Relationships>
</file>

<file path=ppt/slides/_rels/slide35.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28.xml"/><Relationship Id="rId1" Type="http://schemas.openxmlformats.org/officeDocument/2006/relationships/slideLayout" Target="../slideLayouts/slideLayout95.xml"/><Relationship Id="rId6" Type="http://schemas.openxmlformats.org/officeDocument/2006/relationships/image" Target="../media/image28.png"/><Relationship Id="rId5" Type="http://schemas.openxmlformats.org/officeDocument/2006/relationships/image" Target="../media/image43.png"/><Relationship Id="rId4" Type="http://schemas.openxmlformats.org/officeDocument/2006/relationships/customXml" Target="../ink/ink29.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0.jpeg"/><Relationship Id="rId2" Type="http://schemas.openxmlformats.org/officeDocument/2006/relationships/customXml" Target="../ink/ink30.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1.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32.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3.xml"/></Relationships>
</file>

<file path=ppt/slides/_rels/slide38.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34.xml"/><Relationship Id="rId1" Type="http://schemas.openxmlformats.org/officeDocument/2006/relationships/slideLayout" Target="../slideLayouts/slideLayout95.xml"/><Relationship Id="rId6" Type="http://schemas.openxmlformats.org/officeDocument/2006/relationships/image" Target="../media/image28.png"/><Relationship Id="rId5" Type="http://schemas.openxmlformats.org/officeDocument/2006/relationships/image" Target="../media/image43.png"/><Relationship Id="rId4" Type="http://schemas.openxmlformats.org/officeDocument/2006/relationships/customXml" Target="../ink/ink35.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0.jpeg"/><Relationship Id="rId2" Type="http://schemas.openxmlformats.org/officeDocument/2006/relationships/customXml" Target="../ink/ink36.xml"/><Relationship Id="rId1" Type="http://schemas.openxmlformats.org/officeDocument/2006/relationships/slideLayout" Target="../slideLayouts/slideLayout95.xml"/><Relationship Id="rId6" Type="http://schemas.openxmlformats.org/officeDocument/2006/relationships/image" Target="../media/image23.png"/><Relationship Id="rId5" Type="http://schemas.openxmlformats.org/officeDocument/2006/relationships/image" Target="../media/image33.png"/><Relationship Id="rId4" Type="http://schemas.openxmlformats.org/officeDocument/2006/relationships/customXml" Target="../ink/ink37.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4.png"/><Relationship Id="rId1" Type="http://schemas.openxmlformats.org/officeDocument/2006/relationships/slideLayout" Target="../slideLayouts/slideLayout95.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7.png"/><Relationship Id="rId7" Type="http://schemas.openxmlformats.org/officeDocument/2006/relationships/image" Target="../media/image33.png"/><Relationship Id="rId2" Type="http://schemas.openxmlformats.org/officeDocument/2006/relationships/image" Target="../media/image46.png"/><Relationship Id="rId1" Type="http://schemas.openxmlformats.org/officeDocument/2006/relationships/slideLayout" Target="../slideLayouts/slideLayout95.xml"/><Relationship Id="rId6" Type="http://schemas.openxmlformats.org/officeDocument/2006/relationships/customXml" Target="../ink/ink39.xml"/><Relationship Id="rId5" Type="http://schemas.openxmlformats.org/officeDocument/2006/relationships/image" Target="../media/image32.png"/><Relationship Id="rId4" Type="http://schemas.openxmlformats.org/officeDocument/2006/relationships/customXml" Target="../ink/ink38.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4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4.png"/><Relationship Id="rId5" Type="http://schemas.openxmlformats.org/officeDocument/2006/relationships/image" Target="../media/image36.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B0F4121D-F547-344E-934E-289A8B166204}"/>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a:solidFill>
                  <a:schemeClr val="accent1">
                    <a:lumMod val="50000"/>
                  </a:schemeClr>
                </a:solidFill>
              </a:rPr>
              <a:t>Il convient de lancer </a:t>
            </a:r>
            <a:r>
              <a:rPr lang="fr-MA" sz="2800">
                <a:solidFill>
                  <a:srgbClr val="00ACA4"/>
                </a:solidFill>
              </a:rPr>
              <a:t>le mode diaporama </a:t>
            </a:r>
            <a:r>
              <a:rPr lang="fr-MA" sz="280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628650" y="1280637"/>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2" name="Image 1">
            <a:extLst>
              <a:ext uri="{FF2B5EF4-FFF2-40B4-BE49-F238E27FC236}">
                <a16:creationId xmlns:a16="http://schemas.microsoft.com/office/drawing/2014/main" id="{61903C80-A54F-A3E4-074D-40BA7548B68F}"/>
              </a:ext>
            </a:extLst>
          </p:cNvPr>
          <p:cNvPicPr>
            <a:picLocks noChangeAspect="1"/>
          </p:cNvPicPr>
          <p:nvPr/>
        </p:nvPicPr>
        <p:blipFill>
          <a:blip r:embed="rId2"/>
          <a:stretch>
            <a:fillRect/>
          </a:stretch>
        </p:blipFill>
        <p:spPr>
          <a:xfrm>
            <a:off x="348128" y="2381125"/>
            <a:ext cx="8332237" cy="2603824"/>
          </a:xfrm>
          <a:prstGeom prst="rect">
            <a:avLst/>
          </a:prstGeom>
        </p:spPr>
      </p:pic>
    </p:spTree>
    <p:extLst>
      <p:ext uri="{BB962C8B-B14F-4D97-AF65-F5344CB8AC3E}">
        <p14:creationId xmlns:p14="http://schemas.microsoft.com/office/powerpoint/2010/main" val="292345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re 30">
            <a:extLst>
              <a:ext uri="{FF2B5EF4-FFF2-40B4-BE49-F238E27FC236}">
                <a16:creationId xmlns:a16="http://schemas.microsoft.com/office/drawing/2014/main" id="{FA78663C-B4A4-66CC-78D4-9F85DA1CD365}"/>
              </a:ext>
            </a:extLst>
          </p:cNvPr>
          <p:cNvSpPr>
            <a:spLocks noGrp="1"/>
          </p:cNvSpPr>
          <p:nvPr>
            <p:ph type="title"/>
          </p:nvPr>
        </p:nvSpPr>
        <p:spPr>
          <a:xfrm>
            <a:off x="628650" y="1176958"/>
            <a:ext cx="7886700" cy="720000"/>
          </a:xfrm>
        </p:spPr>
        <p:txBody>
          <a:bodyPr/>
          <a:lstStyle/>
          <a:p>
            <a:r>
              <a:rPr lang="fr-MA" sz="2800"/>
              <a:t>Organisation de la semaine</a:t>
            </a:r>
          </a:p>
        </p:txBody>
      </p:sp>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954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49847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6</a:t>
            </a:r>
          </a:p>
        </p:txBody>
      </p:sp>
      <p:sp>
        <p:nvSpPr>
          <p:cNvPr id="34" name="Rectangle : coins arrondis 33">
            <a:extLst>
              <a:ext uri="{FF2B5EF4-FFF2-40B4-BE49-F238E27FC236}">
                <a16:creationId xmlns:a16="http://schemas.microsoft.com/office/drawing/2014/main" id="{27B67DEB-FA14-C68A-D306-A4EAF613FB6E}"/>
              </a:ext>
            </a:extLst>
          </p:cNvPr>
          <p:cNvSpPr/>
          <p:nvPr/>
        </p:nvSpPr>
        <p:spPr>
          <a:xfrm>
            <a:off x="648000" y="371319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rganigramme : Terminateur 34">
            <a:extLst>
              <a:ext uri="{FF2B5EF4-FFF2-40B4-BE49-F238E27FC236}">
                <a16:creationId xmlns:a16="http://schemas.microsoft.com/office/drawing/2014/main" id="{B2B40A44-646F-CFD1-8BD6-641115BE99B3}"/>
              </a:ext>
            </a:extLst>
          </p:cNvPr>
          <p:cNvSpPr/>
          <p:nvPr/>
        </p:nvSpPr>
        <p:spPr>
          <a:xfrm>
            <a:off x="864000" y="346119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2</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840650" y="216034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6650" y="190834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4</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48000" y="52367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64000" y="49847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3</a:t>
            </a:r>
          </a:p>
        </p:txBody>
      </p:sp>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757575"/>
                </a:solidFill>
                <a:effectLst/>
                <a:uLnTx/>
                <a:uFillTx/>
                <a:latin typeface="Dosis ExtraBold" pitchFamily="2" charset="0"/>
                <a:ea typeface="+mn-ea"/>
                <a:cs typeface="+mn-cs"/>
              </a:rPr>
              <a:t>Séance 1</a:t>
            </a:r>
          </a:p>
        </p:txBody>
      </p:sp>
      <p:sp>
        <p:nvSpPr>
          <p:cNvPr id="2" name="Espace réservé du texte 60">
            <a:extLst>
              <a:ext uri="{FF2B5EF4-FFF2-40B4-BE49-F238E27FC236}">
                <a16:creationId xmlns:a16="http://schemas.microsoft.com/office/drawing/2014/main" id="{B1633320-881D-3046-CC25-D40DFB941180}"/>
              </a:ext>
            </a:extLst>
          </p:cNvPr>
          <p:cNvSpPr txBox="1">
            <a:spLocks/>
          </p:cNvSpPr>
          <p:nvPr/>
        </p:nvSpPr>
        <p:spPr>
          <a:xfrm>
            <a:off x="828000" y="3912483"/>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a:solidFill>
                  <a:prstClr val="black">
                    <a:lumMod val="50000"/>
                    <a:lumOff val="50000"/>
                  </a:prstClr>
                </a:solidFill>
                <a:latin typeface="Dosis SemiBold" pitchFamily="2" charset="0"/>
              </a:rPr>
              <a:t>É</a:t>
            </a:r>
            <a:r>
              <a:rPr kumimoji="0" lang="fr-FR" sz="1200" b="0" i="0" u="none" strike="noStrike" kern="1200" cap="none" spc="0" normalizeH="0" baseline="0" noProof="0" err="1">
                <a:ln>
                  <a:noFill/>
                </a:ln>
                <a:solidFill>
                  <a:prstClr val="black">
                    <a:lumMod val="50000"/>
                    <a:lumOff val="50000"/>
                  </a:prstClr>
                </a:solidFill>
                <a:effectLst/>
                <a:uLnTx/>
                <a:uFillTx/>
                <a:latin typeface="Dosis SemiBold" pitchFamily="2" charset="0"/>
                <a:ea typeface="+mn-ea"/>
                <a:cs typeface="+mn-cs"/>
              </a:rPr>
              <a:t>crit</a:t>
            </a: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 – Point de langue 1</a:t>
            </a:r>
          </a:p>
          <a:p>
            <a:pPr marL="269875" lvl="0" indent="-269875">
              <a:lnSpc>
                <a:spcPct val="100000"/>
              </a:lnSpc>
              <a:spcBef>
                <a:spcPts val="300"/>
              </a:spcBef>
              <a:buFont typeface="Wingdings" panose="05000000000000000000" pitchFamily="2" charset="2"/>
              <a:buChar char="m"/>
              <a:defRPr/>
            </a:pPr>
            <a:r>
              <a:rPr lang="fr-FR" sz="1200">
                <a:solidFill>
                  <a:prstClr val="black">
                    <a:lumMod val="50000"/>
                    <a:lumOff val="50000"/>
                  </a:prstClr>
                </a:solidFill>
                <a:latin typeface="Dosis SemiBold" pitchFamily="2" charset="0"/>
              </a:rPr>
              <a:t>Lecture – Graphèmes et mots </a:t>
            </a:r>
          </a:p>
        </p:txBody>
      </p:sp>
      <p:sp>
        <p:nvSpPr>
          <p:cNvPr id="3" name="Espace réservé du texte 5">
            <a:extLst>
              <a:ext uri="{FF2B5EF4-FFF2-40B4-BE49-F238E27FC236}">
                <a16:creationId xmlns:a16="http://schemas.microsoft.com/office/drawing/2014/main" id="{106D8CA2-60E3-9232-FFC0-312BF804780F}"/>
              </a:ext>
            </a:extLst>
          </p:cNvPr>
          <p:cNvSpPr txBox="1">
            <a:spLocks/>
          </p:cNvSpPr>
          <p:nvPr/>
        </p:nvSpPr>
        <p:spPr>
          <a:xfrm>
            <a:off x="4951350" y="54360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a:ln>
                  <a:noFill/>
                </a:ln>
                <a:solidFill>
                  <a:srgbClr val="757575"/>
                </a:solidFill>
                <a:effectLst/>
                <a:uLnTx/>
                <a:uFillTx/>
                <a:latin typeface="Dosis SemiBold" pitchFamily="2" charset="0"/>
                <a:ea typeface="+mn-ea"/>
                <a:cs typeface="+mn-cs"/>
              </a:rPr>
              <a:t>Lecture offerte</a:t>
            </a:r>
          </a:p>
        </p:txBody>
      </p:sp>
      <p:sp>
        <p:nvSpPr>
          <p:cNvPr id="4" name="Espace réservé du texte 5">
            <a:extLst>
              <a:ext uri="{FF2B5EF4-FFF2-40B4-BE49-F238E27FC236}">
                <a16:creationId xmlns:a16="http://schemas.microsoft.com/office/drawing/2014/main" id="{69B3428C-7F7F-4E71-B064-80FE895C10F7}"/>
              </a:ext>
            </a:extLst>
          </p:cNvPr>
          <p:cNvSpPr txBox="1">
            <a:spLocks/>
          </p:cNvSpPr>
          <p:nvPr/>
        </p:nvSpPr>
        <p:spPr>
          <a:xfrm>
            <a:off x="802706" y="24170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endPar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sym typeface="Wingdings" panose="05000000000000000000" pitchFamily="2" charset="2"/>
            </a:endParaRPr>
          </a:p>
        </p:txBody>
      </p:sp>
      <p:sp>
        <p:nvSpPr>
          <p:cNvPr id="5" name="Espace réservé du texte 5">
            <a:extLst>
              <a:ext uri="{FF2B5EF4-FFF2-40B4-BE49-F238E27FC236}">
                <a16:creationId xmlns:a16="http://schemas.microsoft.com/office/drawing/2014/main" id="{EBFAD96D-5FEA-AA42-9005-A218CD1D9E8D}"/>
              </a:ext>
            </a:extLst>
          </p:cNvPr>
          <p:cNvSpPr txBox="1">
            <a:spLocks/>
          </p:cNvSpPr>
          <p:nvPr/>
        </p:nvSpPr>
        <p:spPr>
          <a:xfrm>
            <a:off x="828000" y="543642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Oral  - Acte de parole  2</a:t>
            </a:r>
          </a:p>
          <a:p>
            <a:pPr lvl="0">
              <a:defRPr/>
            </a:pPr>
            <a:r>
              <a:rPr lang="fr-FR">
                <a:solidFill>
                  <a:prstClr val="black">
                    <a:lumMod val="50000"/>
                    <a:lumOff val="50000"/>
                  </a:prstClr>
                </a:solidFill>
              </a:rPr>
              <a:t>É</a:t>
            </a:r>
            <a:r>
              <a:rPr kumimoji="0" lang="fr-FR" sz="1200" b="0" i="0" u="none" strike="noStrike" kern="1200" cap="none" spc="0" normalizeH="0" baseline="0" noProof="0" err="1">
                <a:ln>
                  <a:noFill/>
                </a:ln>
                <a:solidFill>
                  <a:srgbClr val="757575"/>
                </a:solidFill>
                <a:effectLst/>
                <a:uLnTx/>
                <a:uFillTx/>
                <a:latin typeface="Dosis SemiBold" pitchFamily="2" charset="0"/>
                <a:ea typeface="+mn-ea"/>
                <a:cs typeface="+mn-cs"/>
              </a:rPr>
              <a:t>crit</a:t>
            </a: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 – Point de langue 2</a:t>
            </a:r>
          </a:p>
          <a:p>
            <a:pPr lvl="0">
              <a:defRPr/>
            </a:pPr>
            <a:r>
              <a:rPr lang="fr-FR"/>
              <a:t>Lecture – Graphèmes et mots </a:t>
            </a:r>
          </a:p>
        </p:txBody>
      </p:sp>
      <p:sp>
        <p:nvSpPr>
          <p:cNvPr id="7" name="Espace réservé du texte 5">
            <a:extLst>
              <a:ext uri="{FF2B5EF4-FFF2-40B4-BE49-F238E27FC236}">
                <a16:creationId xmlns:a16="http://schemas.microsoft.com/office/drawing/2014/main" id="{4B9D94D2-948F-A6A8-1CAC-6BC21867784E}"/>
              </a:ext>
            </a:extLst>
          </p:cNvPr>
          <p:cNvSpPr txBox="1">
            <a:spLocks/>
          </p:cNvSpPr>
          <p:nvPr/>
        </p:nvSpPr>
        <p:spPr>
          <a:xfrm>
            <a:off x="5020650" y="2363049"/>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srgbClr val="757575"/>
                </a:solidFill>
                <a:effectLst/>
                <a:uLnTx/>
                <a:uFillTx/>
                <a:latin typeface="Dosis SemiBold" pitchFamily="2" charset="0"/>
                <a:ea typeface="+mn-ea"/>
                <a:cs typeface="+mn-cs"/>
              </a:rPr>
              <a:t>Lecture – Texte</a:t>
            </a:r>
          </a:p>
          <a:p>
            <a:pPr>
              <a:defRPr/>
            </a:pPr>
            <a:r>
              <a:rPr lang="fr-FR"/>
              <a:t>É</a:t>
            </a:r>
            <a:r>
              <a:rPr lang="fr-FR">
                <a:sym typeface="Wingdings" panose="05000000000000000000" pitchFamily="2" charset="2"/>
              </a:rPr>
              <a:t>criture – Mots</a:t>
            </a:r>
          </a:p>
        </p:txBody>
      </p:sp>
      <p:grpSp>
        <p:nvGrpSpPr>
          <p:cNvPr id="8" name="Groupe 7">
            <a:extLst>
              <a:ext uri="{FF2B5EF4-FFF2-40B4-BE49-F238E27FC236}">
                <a16:creationId xmlns:a16="http://schemas.microsoft.com/office/drawing/2014/main" id="{346EFC07-3194-3074-7547-9AFB444900F1}"/>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E96F1D6C-2264-569C-15F0-696F71FB47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0F8DB59-06BF-ED3E-8819-51B8AF4E5E2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2890137E-E5C1-3157-1D3A-42F6091EC5F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60">
            <a:extLst>
              <a:ext uri="{FF2B5EF4-FFF2-40B4-BE49-F238E27FC236}">
                <a16:creationId xmlns:a16="http://schemas.microsoft.com/office/drawing/2014/main" id="{7AEDF68E-77FB-F668-03BB-6B662DD8C10D}"/>
              </a:ext>
            </a:extLst>
          </p:cNvPr>
          <p:cNvSpPr txBox="1">
            <a:spLocks/>
          </p:cNvSpPr>
          <p:nvPr/>
        </p:nvSpPr>
        <p:spPr>
          <a:xfrm>
            <a:off x="819220" y="2407388"/>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Présentation du vocabulaire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Exploitation du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a:ln>
                  <a:noFill/>
                </a:ln>
                <a:solidFill>
                  <a:prstClr val="black">
                    <a:lumMod val="50000"/>
                    <a:lumOff val="50000"/>
                  </a:prstClr>
                </a:solidFill>
                <a:effectLst/>
                <a:uLnTx/>
                <a:uFillTx/>
                <a:latin typeface="Dosis SemiBold" pitchFamily="2" charset="0"/>
                <a:ea typeface="+mn-ea"/>
                <a:cs typeface="+mn-cs"/>
              </a:rPr>
              <a:t>Travail sur livret</a:t>
            </a:r>
          </a:p>
        </p:txBody>
      </p:sp>
      <p:pic>
        <p:nvPicPr>
          <p:cNvPr id="6" name="Image 5">
            <a:extLst>
              <a:ext uri="{FF2B5EF4-FFF2-40B4-BE49-F238E27FC236}">
                <a16:creationId xmlns:a16="http://schemas.microsoft.com/office/drawing/2014/main" id="{5CD4B6B7-E80F-64B5-5DA5-B133DF3F8037}"/>
              </a:ext>
            </a:extLst>
          </p:cNvPr>
          <p:cNvPicPr>
            <a:picLocks noChangeAspect="1"/>
          </p:cNvPicPr>
          <p:nvPr/>
        </p:nvPicPr>
        <p:blipFill>
          <a:blip r:embed="rId2"/>
          <a:stretch>
            <a:fillRect/>
          </a:stretch>
        </p:blipFill>
        <p:spPr>
          <a:xfrm>
            <a:off x="4676347" y="3492349"/>
            <a:ext cx="3828620" cy="1359526"/>
          </a:xfrm>
          <a:prstGeom prst="rect">
            <a:avLst/>
          </a:prstGeom>
        </p:spPr>
      </p:pic>
      <p:sp>
        <p:nvSpPr>
          <p:cNvPr id="53" name="Organigramme : Terminateur 52">
            <a:extLst>
              <a:ext uri="{FF2B5EF4-FFF2-40B4-BE49-F238E27FC236}">
                <a16:creationId xmlns:a16="http://schemas.microsoft.com/office/drawing/2014/main" id="{7A4380FA-20B2-A9EC-C2A0-319127ED62D0}"/>
              </a:ext>
            </a:extLst>
          </p:cNvPr>
          <p:cNvSpPr/>
          <p:nvPr/>
        </p:nvSpPr>
        <p:spPr>
          <a:xfrm>
            <a:off x="4883440" y="347395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a:ln>
                  <a:noFill/>
                </a:ln>
                <a:solidFill>
                  <a:srgbClr val="474F71"/>
                </a:solidFill>
                <a:effectLst/>
                <a:uLnTx/>
                <a:uFillTx/>
                <a:latin typeface="Dosis ExtraBold" pitchFamily="2" charset="0"/>
                <a:ea typeface="+mn-ea"/>
                <a:cs typeface="+mn-cs"/>
              </a:rPr>
              <a:t>Séance 5</a:t>
            </a:r>
          </a:p>
        </p:txBody>
      </p:sp>
      <p:sp>
        <p:nvSpPr>
          <p:cNvPr id="16" name="Espace réservé du texte 5">
            <a:extLst>
              <a:ext uri="{FF2B5EF4-FFF2-40B4-BE49-F238E27FC236}">
                <a16:creationId xmlns:a16="http://schemas.microsoft.com/office/drawing/2014/main" id="{970954A4-CF87-B312-8087-0957A3F90A1F}"/>
              </a:ext>
            </a:extLst>
          </p:cNvPr>
          <p:cNvSpPr txBox="1">
            <a:spLocks/>
          </p:cNvSpPr>
          <p:nvPr/>
        </p:nvSpPr>
        <p:spPr>
          <a:xfrm>
            <a:off x="4803082" y="3941932"/>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474F71"/>
                </a:solidFill>
                <a:effectLst/>
                <a:uLnTx/>
                <a:uFillTx/>
                <a:latin typeface="Dosis SemiBold" pitchFamily="2" charset="0"/>
                <a:ea typeface="+mn-ea"/>
                <a:cs typeface="+mn-cs"/>
                <a:sym typeface="Wingdings" panose="05000000000000000000" pitchFamily="2" charset="2"/>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a:ln>
                  <a:noFill/>
                </a:ln>
                <a:solidFill>
                  <a:srgbClr val="474F71"/>
                </a:solidFill>
                <a:effectLst/>
                <a:uLnTx/>
                <a:uFillTx/>
                <a:latin typeface="Dosis SemiBold" pitchFamily="2" charset="0"/>
                <a:ea typeface="+mn-ea"/>
                <a:cs typeface="+mn-cs"/>
                <a:sym typeface="Wingdings" panose="05000000000000000000" pitchFamily="2" charset="2"/>
              </a:rPr>
              <a:t>Lecture – Compréhension de texte</a:t>
            </a:r>
          </a:p>
          <a:p>
            <a:pPr lvl="0">
              <a:defRPr/>
            </a:pPr>
            <a:r>
              <a:rPr lang="fr-FR">
                <a:solidFill>
                  <a:prstClr val="black">
                    <a:lumMod val="50000"/>
                    <a:lumOff val="50000"/>
                  </a:prstClr>
                </a:solidFill>
              </a:rPr>
              <a:t>É</a:t>
            </a:r>
            <a:r>
              <a:rPr kumimoji="0" lang="fr-FR" sz="1200" b="0" i="0" u="none" strike="noStrike" kern="1200" cap="none" spc="0" normalizeH="0" baseline="0" noProof="0" err="1">
                <a:ln>
                  <a:noFill/>
                </a:ln>
                <a:solidFill>
                  <a:srgbClr val="474F71"/>
                </a:solidFill>
                <a:effectLst/>
                <a:uLnTx/>
                <a:uFillTx/>
                <a:latin typeface="Dosis SemiBold" pitchFamily="2" charset="0"/>
                <a:ea typeface="+mn-ea"/>
                <a:cs typeface="+mn-cs"/>
                <a:sym typeface="Wingdings" panose="05000000000000000000" pitchFamily="2" charset="2"/>
              </a:rPr>
              <a:t>criture</a:t>
            </a:r>
            <a:r>
              <a:rPr kumimoji="0" lang="fr-FR" sz="1200" b="0" i="0" u="none" strike="noStrike" kern="1200" cap="none" spc="0" normalizeH="0" baseline="0" noProof="0">
                <a:ln>
                  <a:noFill/>
                </a:ln>
                <a:solidFill>
                  <a:srgbClr val="474F71"/>
                </a:solidFill>
                <a:effectLst/>
                <a:uLnTx/>
                <a:uFillTx/>
                <a:latin typeface="Dosis SemiBold" pitchFamily="2" charset="0"/>
                <a:ea typeface="+mn-ea"/>
                <a:cs typeface="+mn-cs"/>
                <a:sym typeface="Wingdings" panose="05000000000000000000" pitchFamily="2" charset="2"/>
              </a:rPr>
              <a:t> – Phrases </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D8806F3F-7599-25E3-D697-B60ABFB52416}"/>
              </a:ext>
            </a:extLst>
          </p:cNvPr>
          <p:cNvPicPr>
            <a:picLocks noChangeAspect="1"/>
          </p:cNvPicPr>
          <p:nvPr/>
        </p:nvPicPr>
        <p:blipFill>
          <a:blip r:embed="rId2"/>
          <a:stretch>
            <a:fillRect/>
          </a:stretch>
        </p:blipFill>
        <p:spPr>
          <a:xfrm>
            <a:off x="1444965" y="1988687"/>
            <a:ext cx="6254069" cy="1446177"/>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Comprendre  des phrases.</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a:t>Écrire des phrases.</a:t>
            </a:r>
            <a:endParaRPr lang="fr-MA" sz="140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320205" y="2144230"/>
            <a:ext cx="190495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1.  Prise de parole </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rPr>
              <a:t>Prendre la parole pour parler des sports que l’on fait</a:t>
            </a:r>
            <a:r>
              <a:rPr lang="fr-FR" sz="1400" dirty="0"/>
              <a:t>.</a:t>
            </a:r>
            <a:endParaRPr kumimoji="0" lang="fr-FR" sz="1400" b="0"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sp>
        <p:nvSpPr>
          <p:cNvPr id="7" name="Titre 8">
            <a:extLst>
              <a:ext uri="{FF2B5EF4-FFF2-40B4-BE49-F238E27FC236}">
                <a16:creationId xmlns:a16="http://schemas.microsoft.com/office/drawing/2014/main" id="{4F5D5631-2CA7-823C-6B7E-B36CFC9B73DC}"/>
              </a:ext>
            </a:extLst>
          </p:cNvPr>
          <p:cNvSpPr>
            <a:spLocks noGrp="1"/>
          </p:cNvSpPr>
          <p:nvPr>
            <p:ph type="title"/>
          </p:nvPr>
        </p:nvSpPr>
        <p:spPr>
          <a:xfrm>
            <a:off x="628650" y="1308847"/>
            <a:ext cx="7886700" cy="705267"/>
          </a:xfrm>
        </p:spPr>
        <p:txBody>
          <a:bodyPr/>
          <a:lstStyle/>
          <a:p>
            <a:r>
              <a:rPr lang="fr-MA" sz="3200"/>
              <a:t>Plan de la séance 5</a:t>
            </a:r>
          </a:p>
        </p:txBody>
      </p:sp>
      <p:grpSp>
        <p:nvGrpSpPr>
          <p:cNvPr id="8" name="Groupe 7">
            <a:extLst>
              <a:ext uri="{FF2B5EF4-FFF2-40B4-BE49-F238E27FC236}">
                <a16:creationId xmlns:a16="http://schemas.microsoft.com/office/drawing/2014/main" id="{E31CAD52-6D84-B6A3-F2CE-323C5095E573}"/>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2D5D12A8-FAE8-7515-A03C-D46EBFE83AB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8A8A272-23CD-D90F-AD34-B458AD3BAED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B1240784-8592-2A04-732B-6560EBF8300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pic>
        <p:nvPicPr>
          <p:cNvPr id="19" name="Espace réservé pour une image  13" descr="Une image contenant horloge, cercle, symbole, Police&#10;&#10;Le contenu généré par l’IA peut être incorrect.">
            <a:extLst>
              <a:ext uri="{FF2B5EF4-FFF2-40B4-BE49-F238E27FC236}">
                <a16:creationId xmlns:a16="http://schemas.microsoft.com/office/drawing/2014/main" id="{7FBB0BF1-34ED-5F46-A256-216E568A19C6}"/>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940805"/>
            <a:ext cx="540000" cy="540000"/>
          </a:xfrm>
          <a:prstGeom prst="rect">
            <a:avLst/>
          </a:prstGeom>
          <a:noFill/>
        </p:spPr>
      </p:pic>
    </p:spTree>
    <p:extLst>
      <p:ext uri="{BB962C8B-B14F-4D97-AF65-F5344CB8AC3E}">
        <p14:creationId xmlns:p14="http://schemas.microsoft.com/office/powerpoint/2010/main" val="1894439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Bonjour les enfants ! La leçon de français commence maintenant.</a:t>
            </a:r>
            <a:endParaRPr lang="fr-MA" dirty="0">
              <a:solidFill>
                <a:schemeClr val="tx1">
                  <a:lumMod val="65000"/>
                  <a:lumOff val="35000"/>
                </a:schemeClr>
              </a:solidFill>
              <a:latin typeface="Dosis Medium" pitchFamily="2" charset="0"/>
            </a:endParaRPr>
          </a:p>
        </p:txBody>
      </p:sp>
      <p:pic>
        <p:nvPicPr>
          <p:cNvPr id="8" name="Nada-Wave">
            <a:hlinkClick r:id="" action="ppaction://media"/>
            <a:extLst>
              <a:ext uri="{FF2B5EF4-FFF2-40B4-BE49-F238E27FC236}">
                <a16:creationId xmlns:a16="http://schemas.microsoft.com/office/drawing/2014/main" id="{46B6250D-9536-295E-F7DB-CBFF746EE1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3" y="2222899"/>
            <a:ext cx="2277239" cy="3636784"/>
          </a:xfrm>
          <a:prstGeom prst="rect">
            <a:avLst/>
          </a:prstGeom>
        </p:spPr>
      </p:pic>
      <p:pic>
        <p:nvPicPr>
          <p:cNvPr id="10" name="majd_wave">
            <a:hlinkClick r:id="" action="ppaction://media"/>
            <a:extLst>
              <a:ext uri="{FF2B5EF4-FFF2-40B4-BE49-F238E27FC236}">
                <a16:creationId xmlns:a16="http://schemas.microsoft.com/office/drawing/2014/main" id="{EAE3F6D3-15A3-8E7A-6CE9-CF30B5B4975D}"/>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605"/>
          <a:stretch>
            <a:fillRect/>
          </a:stretch>
        </p:blipFill>
        <p:spPr>
          <a:xfrm>
            <a:off x="2492943" y="2215633"/>
            <a:ext cx="2079057" cy="3636784"/>
          </a:xfrm>
        </p:spPr>
      </p:pic>
      <p:pic>
        <p:nvPicPr>
          <p:cNvPr id="2" name="Image 1">
            <a:extLst>
              <a:ext uri="{FF2B5EF4-FFF2-40B4-BE49-F238E27FC236}">
                <a16:creationId xmlns:a16="http://schemas.microsoft.com/office/drawing/2014/main" id="{6AC812C0-4391-6BD4-D6AE-3BC31116F3F9}"/>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922982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8"/>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8"/>
                </p:tgtEl>
              </p:cMediaNode>
            </p:video>
            <p:video>
              <p:cMediaNode vol="80000">
                <p:cTn id="10" fill="hold" display="0">
                  <p:stCondLst>
                    <p:cond delay="indefinite"/>
                  </p:st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F4BB8375-101F-4E97-1AB7-D8ADFA8B2E79}"/>
              </a:ext>
            </a:extLst>
          </p:cNvPr>
          <p:cNvSpPr>
            <a:spLocks noGrp="1"/>
          </p:cNvSpPr>
          <p:nvPr>
            <p:ph type="title"/>
          </p:nvPr>
        </p:nvSpPr>
        <p:spPr>
          <a:xfrm>
            <a:off x="1633942" y="775249"/>
            <a:ext cx="6929487" cy="612000"/>
          </a:xfrm>
        </p:spPr>
        <p:txBody>
          <a:bodyPr vert="horz" lIns="91440" tIns="45720" rIns="91440" bIns="45720" rtlCol="0" anchor="ctr">
            <a:noAutofit/>
          </a:bodyPr>
          <a:lstStyle/>
          <a:p>
            <a:pPr defTabSz="914400">
              <a:lnSpc>
                <a:spcPct val="100000"/>
              </a:lnSpc>
              <a:spcBef>
                <a:spcPts val="0"/>
              </a:spcBef>
              <a:defRPr/>
            </a:pPr>
            <a:r>
              <a:rPr lang="fr-FR" sz="1400" dirty="0">
                <a:solidFill>
                  <a:prstClr val="black">
                    <a:lumMod val="65000"/>
                    <a:lumOff val="35000"/>
                  </a:prstClr>
                </a:solidFill>
                <a:latin typeface="Dosis Medium"/>
              </a:rPr>
              <a:t>Aujourd’hui, nous allons apprendre à parler des sports que l’on fait. Écoutez bien.</a:t>
            </a:r>
          </a:p>
        </p:txBody>
      </p:sp>
      <p:pic>
        <p:nvPicPr>
          <p:cNvPr id="17" name="Image 16">
            <a:extLst>
              <a:ext uri="{FF2B5EF4-FFF2-40B4-BE49-F238E27FC236}">
                <a16:creationId xmlns:a16="http://schemas.microsoft.com/office/drawing/2014/main" id="{5A70603A-90B1-245A-488B-144E9E9C237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ED2985C7-5C88-A236-E8E3-DED05B91D63B}"/>
              </a:ext>
            </a:extLst>
          </p:cNvPr>
          <p:cNvPicPr>
            <a:picLocks noChangeAspect="1"/>
          </p:cNvPicPr>
          <p:nvPr/>
        </p:nvPicPr>
        <p:blipFill>
          <a:blip r:embed="rId3"/>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2068234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33370" y="702310"/>
            <a:ext cx="857816" cy="857816"/>
          </a:xfrm>
        </p:spPr>
      </p:pic>
      <p:sp>
        <p:nvSpPr>
          <p:cNvPr id="5" name="Titre 8">
            <a:extLst>
              <a:ext uri="{FF2B5EF4-FFF2-40B4-BE49-F238E27FC236}">
                <a16:creationId xmlns:a16="http://schemas.microsoft.com/office/drawing/2014/main" id="{79CD3307-7E5A-5469-12FA-4179D2DCFE72}"/>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i="1">
                <a:solidFill>
                  <a:prstClr val="black">
                    <a:lumMod val="65000"/>
                    <a:lumOff val="35000"/>
                  </a:prstClr>
                </a:solidFill>
                <a:latin typeface="Dosis Medium" pitchFamily="2" charset="0"/>
              </a:rPr>
              <a:t>Lecture de la vidéo.</a:t>
            </a:r>
            <a:endParaRPr lang="fr-FR" i="1">
              <a:solidFill>
                <a:prstClr val="black">
                  <a:lumMod val="65000"/>
                  <a:lumOff val="35000"/>
                </a:prstClr>
              </a:solidFill>
              <a:latin typeface="Dosis Medium" pitchFamily="2" charset="0"/>
            </a:endParaRPr>
          </a:p>
        </p:txBody>
      </p:sp>
      <p:pic>
        <p:nvPicPr>
          <p:cNvPr id="7" name="Image 6" descr="Une image contenant noir, obscurité&#10;&#10;Le contenu généré par l’IA peut être incorrect.">
            <a:extLst>
              <a:ext uri="{FF2B5EF4-FFF2-40B4-BE49-F238E27FC236}">
                <a16:creationId xmlns:a16="http://schemas.microsoft.com/office/drawing/2014/main" id="{F4588761-9A87-D056-933E-62D6830A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WhatsApp Video 2026-05-13 at 16.03.43">
            <a:hlinkClick r:id="" action="ppaction://media"/>
            <a:extLst>
              <a:ext uri="{FF2B5EF4-FFF2-40B4-BE49-F238E27FC236}">
                <a16:creationId xmlns:a16="http://schemas.microsoft.com/office/drawing/2014/main" id="{C92A3A69-1AF0-7729-73F3-7B0B4EB32C7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8884" y="1902244"/>
            <a:ext cx="7466232" cy="4199756"/>
          </a:xfrm>
          <a:prstGeom prst="rect">
            <a:avLst/>
          </a:prstGeom>
        </p:spPr>
      </p:pic>
    </p:spTree>
    <p:extLst>
      <p:ext uri="{BB962C8B-B14F-4D97-AF65-F5344CB8AC3E}">
        <p14:creationId xmlns:p14="http://schemas.microsoft.com/office/powerpoint/2010/main" val="1396159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166" fill="hold"/>
                                        <p:tgtEl>
                                          <p:spTgt spid="2"/>
                                        </p:tgtEl>
                                      </p:cBhvr>
                                    </p:cmd>
                                  </p:childTnLst>
                                </p:cTn>
                              </p:par>
                            </p:childTnLst>
                          </p:cTn>
                        </p:par>
                        <p:par>
                          <p:cTn id="7" fill="hold">
                            <p:stCondLst>
                              <p:cond delay="76166"/>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5F58E59-5520-C4C4-25CC-4DA75C52FBA6}"/>
              </a:ext>
            </a:extLst>
          </p:cNvPr>
          <p:cNvSpPr>
            <a:spLocks noGrp="1"/>
          </p:cNvSpPr>
          <p:nvPr>
            <p:ph type="title"/>
          </p:nvPr>
        </p:nvSpPr>
        <p:spPr>
          <a:xfrm>
            <a:off x="1692000" y="756000"/>
            <a:ext cx="7123754" cy="612000"/>
          </a:xfrm>
        </p:spPr>
        <p:txBody>
          <a:bodyPr>
            <a:normAutofit/>
          </a:bodyPr>
          <a:lstStyle/>
          <a:p>
            <a:r>
              <a:rPr lang="fr-FR" sz="1300" dirty="0">
                <a:solidFill>
                  <a:schemeClr val="tx1">
                    <a:lumMod val="65000"/>
                    <a:lumOff val="35000"/>
                  </a:schemeClr>
                </a:solidFill>
                <a:latin typeface="Dosis Medium" pitchFamily="2" charset="0"/>
              </a:rPr>
              <a:t>Maintenant, on va prendre la parole pour se présenter, pour dire comment on se sent, pour </a:t>
            </a:r>
            <a:r>
              <a:rPr lang="fr-FR" sz="1300" dirty="0">
                <a:solidFill>
                  <a:prstClr val="black">
                    <a:lumMod val="65000"/>
                    <a:lumOff val="35000"/>
                  </a:prstClr>
                </a:solidFill>
                <a:latin typeface="Dosis Medium" pitchFamily="2" charset="0"/>
              </a:rPr>
              <a:t>parler des sports que l’on fait et de nos matières préférées. Écoutez bien. </a:t>
            </a:r>
            <a:r>
              <a:rPr lang="fr-FR" sz="1300" dirty="0">
                <a:solidFill>
                  <a:schemeClr val="tx1">
                    <a:lumMod val="65000"/>
                    <a:lumOff val="35000"/>
                  </a:schemeClr>
                </a:solidFill>
                <a:latin typeface="Dosis Medium" pitchFamily="2" charset="0"/>
              </a:rPr>
              <a:t>On va le faire en 3 étapes. Soyez attentifs</a:t>
            </a:r>
            <a:r>
              <a:rPr lang="fr-FR" dirty="0">
                <a:solidFill>
                  <a:schemeClr val="tx1">
                    <a:lumMod val="65000"/>
                    <a:lumOff val="35000"/>
                  </a:schemeClr>
                </a:solidFill>
                <a:latin typeface="Dosis Medium" pitchFamily="2" charset="0"/>
              </a:rPr>
              <a:t>. </a:t>
            </a:r>
          </a:p>
        </p:txBody>
      </p:sp>
      <p:pic>
        <p:nvPicPr>
          <p:cNvPr id="2" name="Image 1">
            <a:extLst>
              <a:ext uri="{FF2B5EF4-FFF2-40B4-BE49-F238E27FC236}">
                <a16:creationId xmlns:a16="http://schemas.microsoft.com/office/drawing/2014/main" id="{6629E5C7-DBE3-7232-F6E1-67188A19F0C0}"/>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8" name="Image 7">
            <a:extLst>
              <a:ext uri="{FF2B5EF4-FFF2-40B4-BE49-F238E27FC236}">
                <a16:creationId xmlns:a16="http://schemas.microsoft.com/office/drawing/2014/main" id="{B81334A9-BC77-480E-A563-666C6203A204}"/>
              </a:ext>
            </a:extLst>
          </p:cNvPr>
          <p:cNvPicPr>
            <a:picLocks noChangeAspect="1"/>
          </p:cNvPicPr>
          <p:nvPr/>
        </p:nvPicPr>
        <p:blipFill>
          <a:blip r:embed="rId3"/>
          <a:stretch>
            <a:fillRect/>
          </a:stretch>
        </p:blipFill>
        <p:spPr>
          <a:xfrm>
            <a:off x="3505200" y="2698410"/>
            <a:ext cx="2133600" cy="3200400"/>
          </a:xfrm>
          <a:prstGeom prst="rect">
            <a:avLst/>
          </a:prstGeom>
        </p:spPr>
      </p:pic>
      <p:pic>
        <p:nvPicPr>
          <p:cNvPr id="9" name="Image 8">
            <a:extLst>
              <a:ext uri="{FF2B5EF4-FFF2-40B4-BE49-F238E27FC236}">
                <a16:creationId xmlns:a16="http://schemas.microsoft.com/office/drawing/2014/main" id="{55BA615A-C6E7-AAE7-1D86-0E589636BD1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5" name="Rectangle : coins arrondis 4">
            <a:extLst>
              <a:ext uri="{FF2B5EF4-FFF2-40B4-BE49-F238E27FC236}">
                <a16:creationId xmlns:a16="http://schemas.microsoft.com/office/drawing/2014/main" id="{A495ED51-8C3F-665E-9476-E8D6C643F282}"/>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22A6553-6B21-E5A5-6E0A-D0AA79DCF9D2}"/>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Étape 1</a:t>
            </a:r>
          </a:p>
        </p:txBody>
      </p:sp>
      <p:sp>
        <p:nvSpPr>
          <p:cNvPr id="10" name="Rectangle : coins arrondis 9">
            <a:extLst>
              <a:ext uri="{FF2B5EF4-FFF2-40B4-BE49-F238E27FC236}">
                <a16:creationId xmlns:a16="http://schemas.microsoft.com/office/drawing/2014/main" id="{A6426D2D-B626-9410-8F26-F4847C7DBAC2}"/>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F7479174-E71A-88BA-206D-C9E8E3ACE030}"/>
              </a:ext>
            </a:extLst>
          </p:cNvPr>
          <p:cNvSpPr txBox="1"/>
          <p:nvPr/>
        </p:nvSpPr>
        <p:spPr>
          <a:xfrm>
            <a:off x="4073218" y="1627970"/>
            <a:ext cx="893963" cy="369332"/>
          </a:xfrm>
          <a:prstGeom prst="rect">
            <a:avLst/>
          </a:prstGeom>
          <a:noFill/>
        </p:spPr>
        <p:txBody>
          <a:bodyPr wrap="none" rtlCol="0">
            <a:spAutoFit/>
          </a:bodyPr>
          <a:lstStyle/>
          <a:p>
            <a:pPr lvl="0">
              <a:defRPr/>
            </a:pPr>
            <a:r>
              <a:rPr lang="fr-FR" b="1">
                <a:solidFill>
                  <a:prstClr val="white">
                    <a:lumMod val="95000"/>
                  </a:prstClr>
                </a:solidFill>
              </a:rPr>
              <a:t>É</a:t>
            </a: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34CC98DD-B977-C554-663D-9DD4DE41ACB2}"/>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239B61E-EBFB-C91A-E4E8-8B840B46FB48}"/>
              </a:ext>
            </a:extLst>
          </p:cNvPr>
          <p:cNvSpPr txBox="1"/>
          <p:nvPr/>
        </p:nvSpPr>
        <p:spPr>
          <a:xfrm>
            <a:off x="5812492" y="1638321"/>
            <a:ext cx="893963" cy="369332"/>
          </a:xfrm>
          <a:prstGeom prst="rect">
            <a:avLst/>
          </a:prstGeom>
          <a:noFill/>
        </p:spPr>
        <p:txBody>
          <a:bodyPr wrap="none" rtlCol="0">
            <a:spAutoFit/>
          </a:bodyPr>
          <a:lstStyle/>
          <a:p>
            <a:pPr lvl="0">
              <a:defRPr/>
            </a:pPr>
            <a:r>
              <a:rPr lang="fr-FR" b="1">
                <a:solidFill>
                  <a:prstClr val="white">
                    <a:lumMod val="95000"/>
                  </a:prstClr>
                </a:solidFill>
              </a:rPr>
              <a:t>É</a:t>
            </a:r>
            <a:r>
              <a:rPr kumimoji="0" lang="fr-FR"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tape 3</a:t>
            </a: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C2FA-ACF9-8866-446E-053FA992B5C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CC19DEF-9D0E-C006-C640-D0A5796C37F0}"/>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Étape 1 : Je vais vous expliquer la situation. </a:t>
            </a:r>
          </a:p>
        </p:txBody>
      </p:sp>
      <p:pic>
        <p:nvPicPr>
          <p:cNvPr id="2" name="Image 1">
            <a:extLst>
              <a:ext uri="{FF2B5EF4-FFF2-40B4-BE49-F238E27FC236}">
                <a16:creationId xmlns:a16="http://schemas.microsoft.com/office/drawing/2014/main" id="{74EBF673-CA48-54F2-C500-8202278540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BC5ECDFB-ABB3-0B75-3DA9-E28C179DB189}"/>
              </a:ext>
            </a:extLst>
          </p:cNvPr>
          <p:cNvSpPr/>
          <p:nvPr/>
        </p:nvSpPr>
        <p:spPr>
          <a:xfrm>
            <a:off x="2188570" y="1698756"/>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90C790EC-C14A-D2B5-73CE-3512A32E73BD}"/>
              </a:ext>
            </a:extLst>
          </p:cNvPr>
          <p:cNvSpPr txBox="1"/>
          <p:nvPr/>
        </p:nvSpPr>
        <p:spPr>
          <a:xfrm>
            <a:off x="2435631" y="1695502"/>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7" name="Rectangle : coins arrondis 16">
            <a:extLst>
              <a:ext uri="{FF2B5EF4-FFF2-40B4-BE49-F238E27FC236}">
                <a16:creationId xmlns:a16="http://schemas.microsoft.com/office/drawing/2014/main" id="{ACFBA24D-68FE-67E4-AAED-0945524F4E2D}"/>
              </a:ext>
            </a:extLst>
          </p:cNvPr>
          <p:cNvSpPr/>
          <p:nvPr/>
        </p:nvSpPr>
        <p:spPr>
          <a:xfrm>
            <a:off x="3789203" y="16964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51C3CAA2-4F6F-B880-E598-DD75DB864578}"/>
              </a:ext>
            </a:extLst>
          </p:cNvPr>
          <p:cNvSpPr txBox="1"/>
          <p:nvPr/>
        </p:nvSpPr>
        <p:spPr>
          <a:xfrm>
            <a:off x="4060488" y="1689944"/>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9" name="Rectangle : coins arrondis 18">
            <a:extLst>
              <a:ext uri="{FF2B5EF4-FFF2-40B4-BE49-F238E27FC236}">
                <a16:creationId xmlns:a16="http://schemas.microsoft.com/office/drawing/2014/main" id="{15BF7B58-381C-AD74-7914-5BD7FD86F381}"/>
              </a:ext>
            </a:extLst>
          </p:cNvPr>
          <p:cNvSpPr/>
          <p:nvPr/>
        </p:nvSpPr>
        <p:spPr>
          <a:xfrm>
            <a:off x="5468717" y="169875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94841068-607A-FFC9-FDED-1833F5D71747}"/>
              </a:ext>
            </a:extLst>
          </p:cNvPr>
          <p:cNvSpPr txBox="1"/>
          <p:nvPr/>
        </p:nvSpPr>
        <p:spPr>
          <a:xfrm>
            <a:off x="5733969" y="1691265"/>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7" name="Groupe 6">
            <a:extLst>
              <a:ext uri="{FF2B5EF4-FFF2-40B4-BE49-F238E27FC236}">
                <a16:creationId xmlns:a16="http://schemas.microsoft.com/office/drawing/2014/main" id="{6A26ACD4-3D9D-C692-BCE6-B9C0DFFD1AC9}"/>
              </a:ext>
            </a:extLst>
          </p:cNvPr>
          <p:cNvGrpSpPr/>
          <p:nvPr/>
        </p:nvGrpSpPr>
        <p:grpSpPr>
          <a:xfrm>
            <a:off x="703415" y="2241773"/>
            <a:ext cx="7569345" cy="4077857"/>
            <a:chOff x="962654" y="2231382"/>
            <a:chExt cx="7569345" cy="4077857"/>
          </a:xfrm>
        </p:grpSpPr>
        <p:pic>
          <p:nvPicPr>
            <p:cNvPr id="11" name="Image 10">
              <a:extLst>
                <a:ext uri="{FF2B5EF4-FFF2-40B4-BE49-F238E27FC236}">
                  <a16:creationId xmlns:a16="http://schemas.microsoft.com/office/drawing/2014/main" id="{E5002EF0-091E-4492-115D-18C6EEB8BD20}"/>
                </a:ext>
              </a:extLst>
            </p:cNvPr>
            <p:cNvPicPr>
              <a:picLocks noChangeAspect="1"/>
            </p:cNvPicPr>
            <p:nvPr/>
          </p:nvPicPr>
          <p:blipFill>
            <a:blip r:embed="rId4"/>
            <a:stretch>
              <a:fillRect/>
            </a:stretch>
          </p:blipFill>
          <p:spPr>
            <a:xfrm>
              <a:off x="1470603" y="3256526"/>
              <a:ext cx="1699727" cy="2549589"/>
            </a:xfrm>
            <a:prstGeom prst="rect">
              <a:avLst/>
            </a:prstGeom>
          </p:spPr>
        </p:pic>
        <p:sp>
          <p:nvSpPr>
            <p:cNvPr id="6" name="Rectangle : coins arrondis 5">
              <a:extLst>
                <a:ext uri="{FF2B5EF4-FFF2-40B4-BE49-F238E27FC236}">
                  <a16:creationId xmlns:a16="http://schemas.microsoft.com/office/drawing/2014/main" id="{B40A20CE-C9AE-1041-5FA3-150254AFD43A}"/>
                </a:ext>
              </a:extLst>
            </p:cNvPr>
            <p:cNvSpPr/>
            <p:nvPr/>
          </p:nvSpPr>
          <p:spPr>
            <a:xfrm>
              <a:off x="3360766" y="3044578"/>
              <a:ext cx="5171233" cy="3264661"/>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FD94499F-8722-4274-1ABF-959825D3696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62654" y="2554548"/>
              <a:ext cx="877258" cy="980062"/>
            </a:xfrm>
            <a:prstGeom prst="rect">
              <a:avLst/>
            </a:prstGeom>
          </p:spPr>
        </p:pic>
        <p:sp>
          <p:nvSpPr>
            <p:cNvPr id="3" name="ZoneTexte 2">
              <a:extLst>
                <a:ext uri="{FF2B5EF4-FFF2-40B4-BE49-F238E27FC236}">
                  <a16:creationId xmlns:a16="http://schemas.microsoft.com/office/drawing/2014/main" id="{AE97A6B1-45A1-98C4-1924-1A19508E0A01}"/>
                </a:ext>
              </a:extLst>
            </p:cNvPr>
            <p:cNvSpPr txBox="1"/>
            <p:nvPr/>
          </p:nvSpPr>
          <p:spPr>
            <a:xfrm>
              <a:off x="1972354" y="2231382"/>
              <a:ext cx="6559645" cy="646331"/>
            </a:xfrm>
            <a:prstGeom prst="rect">
              <a:avLst/>
            </a:prstGeom>
            <a:noFill/>
          </p:spPr>
          <p:txBody>
            <a:bodyPr wrap="square" lIns="91440" tIns="45720" rIns="91440" bIns="45720" rtlCol="0" anchor="t">
              <a:spAutoFit/>
            </a:bodyPr>
            <a:lstStyle/>
            <a:p>
              <a:pPr algn="ctr">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Dis comment tu te sens, puis parle des sports que tu fais et de ta matière préférée à l’école. </a:t>
              </a:r>
            </a:p>
          </p:txBody>
        </p:sp>
        <p:sp>
          <p:nvSpPr>
            <p:cNvPr id="5" name="ZoneTexte 4">
              <a:extLst>
                <a:ext uri="{FF2B5EF4-FFF2-40B4-BE49-F238E27FC236}">
                  <a16:creationId xmlns:a16="http://schemas.microsoft.com/office/drawing/2014/main" id="{ECB35546-1550-9E0E-2DDC-3BEE32975F9B}"/>
                </a:ext>
              </a:extLst>
            </p:cNvPr>
            <p:cNvSpPr txBox="1"/>
            <p:nvPr/>
          </p:nvSpPr>
          <p:spPr>
            <a:xfrm>
              <a:off x="3573217" y="3202466"/>
              <a:ext cx="4839982" cy="2948884"/>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________. </a:t>
              </a:r>
            </a:p>
            <a:p>
              <a:pPr>
                <a:lnSpc>
                  <a:spcPct val="150000"/>
                </a:lnSpc>
                <a:defRPr/>
              </a:pPr>
              <a:r>
                <a:rPr lang="fr-FR" dirty="0">
                  <a:solidFill>
                    <a:srgbClr val="5B9BD5">
                      <a:lumMod val="50000"/>
                    </a:srgbClr>
                  </a:solidFill>
                  <a:latin typeface="Dosis" pitchFamily="2" charset="0"/>
                </a:rPr>
                <a:t>Ce matin, je me sens _______.</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Je suis ________ .</a:t>
              </a:r>
            </a:p>
            <a:p>
              <a:pPr>
                <a:lnSpc>
                  <a:spcPct val="150000"/>
                </a:lnSpc>
                <a:defRPr/>
              </a:pPr>
              <a:r>
                <a:rPr lang="fr-FR" dirty="0">
                  <a:solidFill>
                    <a:srgbClr val="5B9BD5">
                      <a:lumMod val="50000"/>
                    </a:srgbClr>
                  </a:solidFill>
                  <a:latin typeface="Dosis" pitchFamily="2" charset="0"/>
                </a:rPr>
                <a:t>J’ai mal _______ . Je n’ai pas mal _________.</a:t>
              </a:r>
            </a:p>
            <a:p>
              <a:pPr>
                <a:lnSpc>
                  <a:spcPct val="150000"/>
                </a:lnSpc>
                <a:defRPr/>
              </a:pPr>
              <a:r>
                <a:rPr lang="fr-FR" dirty="0">
                  <a:solidFill>
                    <a:srgbClr val="5B9BD5">
                      <a:lumMod val="50000"/>
                    </a:srgbClr>
                  </a:solidFill>
                  <a:latin typeface="Dosis" pitchFamily="2" charset="0"/>
                </a:rPr>
                <a:t>Je fais du sport. </a:t>
              </a:r>
            </a:p>
            <a:p>
              <a:pPr>
                <a:lnSpc>
                  <a:spcPct val="150000"/>
                </a:lnSpc>
                <a:defRPr/>
              </a:pPr>
              <a:r>
                <a:rPr lang="fr-FR" dirty="0">
                  <a:solidFill>
                    <a:srgbClr val="5B9BD5">
                      <a:lumMod val="50000"/>
                    </a:srgbClr>
                  </a:solidFill>
                  <a:latin typeface="Dosis" pitchFamily="2" charset="0"/>
                </a:rPr>
                <a:t>Je fais _____________ </a:t>
              </a:r>
              <a:r>
                <a:rPr lang="fr-FR" b="1" dirty="0">
                  <a:solidFill>
                    <a:srgbClr val="5B9BD5">
                      <a:lumMod val="50000"/>
                    </a:srgbClr>
                  </a:solidFill>
                  <a:latin typeface="Dosis" pitchFamily="2" charset="0"/>
                </a:rPr>
                <a:t>[ sport ] </a:t>
              </a:r>
              <a:r>
                <a:rPr lang="fr-FR" dirty="0">
                  <a:solidFill>
                    <a:srgbClr val="5B9BD5">
                      <a:lumMod val="50000"/>
                    </a:srgbClr>
                  </a:solidFill>
                  <a:latin typeface="Dosis" pitchFamily="2" charset="0"/>
                </a:rPr>
                <a:t>et ____________ </a:t>
              </a:r>
              <a:r>
                <a:rPr lang="fr-FR" b="1" dirty="0">
                  <a:solidFill>
                    <a:srgbClr val="5B9BD5">
                      <a:lumMod val="50000"/>
                    </a:srgbClr>
                  </a:solidFill>
                  <a:latin typeface="Dosis" pitchFamily="2" charset="0"/>
                </a:rPr>
                <a:t>[ sport ]</a:t>
              </a:r>
              <a:r>
                <a:rPr lang="fr-FR" dirty="0">
                  <a:solidFill>
                    <a:srgbClr val="5B9BD5">
                      <a:lumMod val="50000"/>
                    </a:srgbClr>
                  </a:solidFill>
                  <a:latin typeface="Dosis" pitchFamily="2" charset="0"/>
                </a:rPr>
                <a:t>.</a:t>
              </a:r>
            </a:p>
            <a:p>
              <a:pPr>
                <a:lnSpc>
                  <a:spcPct val="150000"/>
                </a:lnSpc>
                <a:defRPr/>
              </a:pPr>
              <a:r>
                <a:rPr lang="fr-FR" dirty="0">
                  <a:solidFill>
                    <a:srgbClr val="5B9BD5">
                      <a:lumMod val="50000"/>
                    </a:srgbClr>
                  </a:solidFill>
                  <a:latin typeface="Dosis" pitchFamily="2" charset="0"/>
                </a:rPr>
                <a:t>Mon sport préféré est _________________ .</a:t>
              </a:r>
            </a:p>
            <a:p>
              <a:pPr>
                <a:lnSpc>
                  <a:spcPct val="150000"/>
                </a:lnSpc>
                <a:defRPr/>
              </a:pPr>
              <a:r>
                <a:rPr lang="fr-FR" dirty="0">
                  <a:solidFill>
                    <a:srgbClr val="5B9BD5">
                      <a:lumMod val="50000"/>
                    </a:srgbClr>
                  </a:solidFill>
                  <a:latin typeface="Dosis" pitchFamily="2" charset="0"/>
                </a:rPr>
                <a:t>Ma matière préférée à l’école est _____________________ .</a:t>
              </a:r>
            </a:p>
          </p:txBody>
        </p:sp>
      </p:grpSp>
    </p:spTree>
    <p:extLst>
      <p:ext uri="{BB962C8B-B14F-4D97-AF65-F5344CB8AC3E}">
        <p14:creationId xmlns:p14="http://schemas.microsoft.com/office/powerpoint/2010/main" val="118690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02971-8112-7620-94B4-542FE213EB1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3A5B1EA-8467-D2C7-D9B4-F73C6D83C87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2 : Chacun réfléchit silencieusement à ce qu’il va dire dans sa prise de parole.</a:t>
            </a:r>
          </a:p>
        </p:txBody>
      </p:sp>
      <p:pic>
        <p:nvPicPr>
          <p:cNvPr id="2" name="Image 1">
            <a:extLst>
              <a:ext uri="{FF2B5EF4-FFF2-40B4-BE49-F238E27FC236}">
                <a16:creationId xmlns:a16="http://schemas.microsoft.com/office/drawing/2014/main" id="{857CF076-30EF-EB32-9B43-628219FFE257}"/>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1BC6FB29-0F8B-9279-6F70-E0EAEC8E9968}"/>
              </a:ext>
            </a:extLst>
          </p:cNvPr>
          <p:cNvSpPr/>
          <p:nvPr/>
        </p:nvSpPr>
        <p:spPr>
          <a:xfrm>
            <a:off x="3899159" y="166599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ZoneTexte 15">
            <a:extLst>
              <a:ext uri="{FF2B5EF4-FFF2-40B4-BE49-F238E27FC236}">
                <a16:creationId xmlns:a16="http://schemas.microsoft.com/office/drawing/2014/main" id="{F6CE146A-46DC-2CBD-E604-40488DBAB302}"/>
              </a:ext>
            </a:extLst>
          </p:cNvPr>
          <p:cNvSpPr txBox="1"/>
          <p:nvPr/>
        </p:nvSpPr>
        <p:spPr>
          <a:xfrm>
            <a:off x="4125018" y="1637072"/>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7" name="Rectangle : coins arrondis 16">
            <a:extLst>
              <a:ext uri="{FF2B5EF4-FFF2-40B4-BE49-F238E27FC236}">
                <a16:creationId xmlns:a16="http://schemas.microsoft.com/office/drawing/2014/main" id="{67C8E3E8-058C-7107-7195-318DFF9A6B09}"/>
              </a:ext>
            </a:extLst>
          </p:cNvPr>
          <p:cNvSpPr/>
          <p:nvPr/>
        </p:nvSpPr>
        <p:spPr>
          <a:xfrm>
            <a:off x="2381384" y="16428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6B4C1A82-D1D6-E8E9-0BC5-C6C9BB9CE085}"/>
              </a:ext>
            </a:extLst>
          </p:cNvPr>
          <p:cNvSpPr txBox="1"/>
          <p:nvPr/>
        </p:nvSpPr>
        <p:spPr>
          <a:xfrm>
            <a:off x="2558546" y="16428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9" name="Rectangle : coins arrondis 18">
            <a:extLst>
              <a:ext uri="{FF2B5EF4-FFF2-40B4-BE49-F238E27FC236}">
                <a16:creationId xmlns:a16="http://schemas.microsoft.com/office/drawing/2014/main" id="{385EB498-F7DE-433F-78A4-E570883AC9E4}"/>
              </a:ext>
            </a:extLst>
          </p:cNvPr>
          <p:cNvSpPr/>
          <p:nvPr/>
        </p:nvSpPr>
        <p:spPr>
          <a:xfrm>
            <a:off x="5450076" y="164395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507391A7-8E62-1CAB-EBB8-BD02C2F2B3DF}"/>
              </a:ext>
            </a:extLst>
          </p:cNvPr>
          <p:cNvSpPr txBox="1"/>
          <p:nvPr/>
        </p:nvSpPr>
        <p:spPr>
          <a:xfrm>
            <a:off x="5733969" y="1642821"/>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3" name="Groupe 2">
            <a:extLst>
              <a:ext uri="{FF2B5EF4-FFF2-40B4-BE49-F238E27FC236}">
                <a16:creationId xmlns:a16="http://schemas.microsoft.com/office/drawing/2014/main" id="{D69622A1-5E48-EF01-E8D1-D26BD06BE093}"/>
              </a:ext>
            </a:extLst>
          </p:cNvPr>
          <p:cNvGrpSpPr/>
          <p:nvPr/>
        </p:nvGrpSpPr>
        <p:grpSpPr>
          <a:xfrm>
            <a:off x="703415" y="2241773"/>
            <a:ext cx="7569345" cy="4077857"/>
            <a:chOff x="962654" y="2231382"/>
            <a:chExt cx="7569345" cy="4077857"/>
          </a:xfrm>
        </p:grpSpPr>
        <p:pic>
          <p:nvPicPr>
            <p:cNvPr id="8" name="Image 7">
              <a:extLst>
                <a:ext uri="{FF2B5EF4-FFF2-40B4-BE49-F238E27FC236}">
                  <a16:creationId xmlns:a16="http://schemas.microsoft.com/office/drawing/2014/main" id="{2BA252D4-E6F8-8309-D8A1-D3F7FCCEB4F9}"/>
                </a:ext>
              </a:extLst>
            </p:cNvPr>
            <p:cNvPicPr>
              <a:picLocks noChangeAspect="1"/>
            </p:cNvPicPr>
            <p:nvPr/>
          </p:nvPicPr>
          <p:blipFill>
            <a:blip r:embed="rId4"/>
            <a:stretch>
              <a:fillRect/>
            </a:stretch>
          </p:blipFill>
          <p:spPr>
            <a:xfrm>
              <a:off x="1470603" y="3256526"/>
              <a:ext cx="1699727" cy="2549589"/>
            </a:xfrm>
            <a:prstGeom prst="rect">
              <a:avLst/>
            </a:prstGeom>
          </p:spPr>
        </p:pic>
        <p:sp>
          <p:nvSpPr>
            <p:cNvPr id="10" name="Rectangle : coins arrondis 9">
              <a:extLst>
                <a:ext uri="{FF2B5EF4-FFF2-40B4-BE49-F238E27FC236}">
                  <a16:creationId xmlns:a16="http://schemas.microsoft.com/office/drawing/2014/main" id="{61E4A1CA-E725-41E4-B820-6578EFDE28EA}"/>
                </a:ext>
              </a:extLst>
            </p:cNvPr>
            <p:cNvSpPr/>
            <p:nvPr/>
          </p:nvSpPr>
          <p:spPr>
            <a:xfrm>
              <a:off x="3360766" y="3044578"/>
              <a:ext cx="5171233" cy="3264661"/>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13705599-B651-DAD0-0F83-DA88047B48E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62654" y="2554548"/>
              <a:ext cx="877258" cy="980062"/>
            </a:xfrm>
            <a:prstGeom prst="rect">
              <a:avLst/>
            </a:prstGeom>
          </p:spPr>
        </p:pic>
        <p:sp>
          <p:nvSpPr>
            <p:cNvPr id="14" name="ZoneTexte 13">
              <a:extLst>
                <a:ext uri="{FF2B5EF4-FFF2-40B4-BE49-F238E27FC236}">
                  <a16:creationId xmlns:a16="http://schemas.microsoft.com/office/drawing/2014/main" id="{7EBCCD4C-3216-16E1-EB26-EBBBD8D25B55}"/>
                </a:ext>
              </a:extLst>
            </p:cNvPr>
            <p:cNvSpPr txBox="1"/>
            <p:nvPr/>
          </p:nvSpPr>
          <p:spPr>
            <a:xfrm>
              <a:off x="1972354" y="2231382"/>
              <a:ext cx="6559645" cy="646331"/>
            </a:xfrm>
            <a:prstGeom prst="rect">
              <a:avLst/>
            </a:prstGeom>
            <a:noFill/>
          </p:spPr>
          <p:txBody>
            <a:bodyPr wrap="square" lIns="91440" tIns="45720" rIns="91440" bIns="45720" rtlCol="0" anchor="t">
              <a:spAutoFit/>
            </a:bodyPr>
            <a:lstStyle/>
            <a:p>
              <a:pPr algn="ctr">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Dis comment tu te sens, puis parle des sports que tu fais et de ta matière préférée à l’école. </a:t>
              </a:r>
            </a:p>
          </p:txBody>
        </p:sp>
        <p:sp>
          <p:nvSpPr>
            <p:cNvPr id="21" name="ZoneTexte 20">
              <a:extLst>
                <a:ext uri="{FF2B5EF4-FFF2-40B4-BE49-F238E27FC236}">
                  <a16:creationId xmlns:a16="http://schemas.microsoft.com/office/drawing/2014/main" id="{6A9F1299-1E93-CBDF-B82C-E98FFD5465F7}"/>
                </a:ext>
              </a:extLst>
            </p:cNvPr>
            <p:cNvSpPr txBox="1"/>
            <p:nvPr/>
          </p:nvSpPr>
          <p:spPr>
            <a:xfrm>
              <a:off x="3573217" y="3202466"/>
              <a:ext cx="4839982" cy="2948884"/>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________. </a:t>
              </a:r>
            </a:p>
            <a:p>
              <a:pPr>
                <a:lnSpc>
                  <a:spcPct val="150000"/>
                </a:lnSpc>
                <a:defRPr/>
              </a:pPr>
              <a:r>
                <a:rPr lang="fr-FR" dirty="0">
                  <a:solidFill>
                    <a:srgbClr val="5B9BD5">
                      <a:lumMod val="50000"/>
                    </a:srgbClr>
                  </a:solidFill>
                  <a:latin typeface="Dosis" pitchFamily="2" charset="0"/>
                </a:rPr>
                <a:t>Ce matin, je me sens _______.</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Je suis ________ .</a:t>
              </a:r>
            </a:p>
            <a:p>
              <a:pPr>
                <a:lnSpc>
                  <a:spcPct val="150000"/>
                </a:lnSpc>
                <a:defRPr/>
              </a:pPr>
              <a:r>
                <a:rPr lang="fr-FR" dirty="0">
                  <a:solidFill>
                    <a:srgbClr val="5B9BD5">
                      <a:lumMod val="50000"/>
                    </a:srgbClr>
                  </a:solidFill>
                  <a:latin typeface="Dosis" pitchFamily="2" charset="0"/>
                </a:rPr>
                <a:t>J’ai mal _______ . Je n’ai pas mal _________.</a:t>
              </a:r>
            </a:p>
            <a:p>
              <a:pPr>
                <a:lnSpc>
                  <a:spcPct val="150000"/>
                </a:lnSpc>
                <a:defRPr/>
              </a:pPr>
              <a:r>
                <a:rPr lang="fr-FR" dirty="0">
                  <a:solidFill>
                    <a:srgbClr val="5B9BD5">
                      <a:lumMod val="50000"/>
                    </a:srgbClr>
                  </a:solidFill>
                  <a:latin typeface="Dosis" pitchFamily="2" charset="0"/>
                </a:rPr>
                <a:t>Je fais du sport. </a:t>
              </a:r>
            </a:p>
            <a:p>
              <a:pPr>
                <a:lnSpc>
                  <a:spcPct val="150000"/>
                </a:lnSpc>
                <a:defRPr/>
              </a:pPr>
              <a:r>
                <a:rPr lang="fr-FR" dirty="0">
                  <a:solidFill>
                    <a:srgbClr val="5B9BD5">
                      <a:lumMod val="50000"/>
                    </a:srgbClr>
                  </a:solidFill>
                  <a:latin typeface="Dosis" pitchFamily="2" charset="0"/>
                </a:rPr>
                <a:t>Je fais _____________ </a:t>
              </a:r>
              <a:r>
                <a:rPr lang="fr-FR" b="1" dirty="0">
                  <a:solidFill>
                    <a:srgbClr val="5B9BD5">
                      <a:lumMod val="50000"/>
                    </a:srgbClr>
                  </a:solidFill>
                  <a:latin typeface="Dosis" pitchFamily="2" charset="0"/>
                </a:rPr>
                <a:t>[ sport ] </a:t>
              </a:r>
              <a:r>
                <a:rPr lang="fr-FR" dirty="0">
                  <a:solidFill>
                    <a:srgbClr val="5B9BD5">
                      <a:lumMod val="50000"/>
                    </a:srgbClr>
                  </a:solidFill>
                  <a:latin typeface="Dosis" pitchFamily="2" charset="0"/>
                </a:rPr>
                <a:t>et ____________ </a:t>
              </a:r>
              <a:r>
                <a:rPr lang="fr-FR" b="1" dirty="0">
                  <a:solidFill>
                    <a:srgbClr val="5B9BD5">
                      <a:lumMod val="50000"/>
                    </a:srgbClr>
                  </a:solidFill>
                  <a:latin typeface="Dosis" pitchFamily="2" charset="0"/>
                </a:rPr>
                <a:t>[ sport ]</a:t>
              </a:r>
              <a:r>
                <a:rPr lang="fr-FR" dirty="0">
                  <a:solidFill>
                    <a:srgbClr val="5B9BD5">
                      <a:lumMod val="50000"/>
                    </a:srgbClr>
                  </a:solidFill>
                  <a:latin typeface="Dosis" pitchFamily="2" charset="0"/>
                </a:rPr>
                <a:t>.</a:t>
              </a:r>
            </a:p>
            <a:p>
              <a:pPr>
                <a:lnSpc>
                  <a:spcPct val="150000"/>
                </a:lnSpc>
                <a:defRPr/>
              </a:pPr>
              <a:r>
                <a:rPr lang="fr-FR" dirty="0">
                  <a:solidFill>
                    <a:srgbClr val="5B9BD5">
                      <a:lumMod val="50000"/>
                    </a:srgbClr>
                  </a:solidFill>
                  <a:latin typeface="Dosis" pitchFamily="2" charset="0"/>
                </a:rPr>
                <a:t>Mon sport préféré est _________________ .</a:t>
              </a:r>
            </a:p>
            <a:p>
              <a:pPr>
                <a:lnSpc>
                  <a:spcPct val="150000"/>
                </a:lnSpc>
                <a:defRPr/>
              </a:pPr>
              <a:r>
                <a:rPr lang="fr-FR" dirty="0">
                  <a:solidFill>
                    <a:srgbClr val="5B9BD5">
                      <a:lumMod val="50000"/>
                    </a:srgbClr>
                  </a:solidFill>
                  <a:latin typeface="Dosis" pitchFamily="2" charset="0"/>
                </a:rPr>
                <a:t>Ma matière préférée à l’école est _____________________ .</a:t>
              </a:r>
            </a:p>
          </p:txBody>
        </p:sp>
      </p:grpSp>
    </p:spTree>
    <p:extLst>
      <p:ext uri="{BB962C8B-B14F-4D97-AF65-F5344CB8AC3E}">
        <p14:creationId xmlns:p14="http://schemas.microsoft.com/office/powerpoint/2010/main" val="4084808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5D391-AF3D-DF75-E1EB-C355BDF7E9D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1DE9016-0738-1E3C-C81E-769D976419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Étape 3 : Maintenant, vous allez prendre la parole. Qui veut passer au tableau ? </a:t>
            </a:r>
          </a:p>
        </p:txBody>
      </p:sp>
      <p:pic>
        <p:nvPicPr>
          <p:cNvPr id="2" name="Image 1">
            <a:extLst>
              <a:ext uri="{FF2B5EF4-FFF2-40B4-BE49-F238E27FC236}">
                <a16:creationId xmlns:a16="http://schemas.microsoft.com/office/drawing/2014/main" id="{8EADBA5B-850C-1EAB-919C-E17175EFC773}"/>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15" name="Rectangle : coins arrondis 14">
            <a:extLst>
              <a:ext uri="{FF2B5EF4-FFF2-40B4-BE49-F238E27FC236}">
                <a16:creationId xmlns:a16="http://schemas.microsoft.com/office/drawing/2014/main" id="{8DA913AB-7CB2-CFEF-A1E2-F60A59D14869}"/>
              </a:ext>
            </a:extLst>
          </p:cNvPr>
          <p:cNvSpPr/>
          <p:nvPr/>
        </p:nvSpPr>
        <p:spPr>
          <a:xfrm>
            <a:off x="5906141" y="1584549"/>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3DAF5BCC-AADE-BE33-DB3C-912037F40ED2}"/>
              </a:ext>
            </a:extLst>
          </p:cNvPr>
          <p:cNvSpPr/>
          <p:nvPr/>
        </p:nvSpPr>
        <p:spPr>
          <a:xfrm>
            <a:off x="2381384" y="1594376"/>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76F1AA7B-03BC-B6D1-1BDD-3C2F7472058A}"/>
              </a:ext>
            </a:extLst>
          </p:cNvPr>
          <p:cNvSpPr txBox="1"/>
          <p:nvPr/>
        </p:nvSpPr>
        <p:spPr>
          <a:xfrm>
            <a:off x="2558546" y="1594376"/>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9" name="Rectangle : coins arrondis 18">
            <a:extLst>
              <a:ext uri="{FF2B5EF4-FFF2-40B4-BE49-F238E27FC236}">
                <a16:creationId xmlns:a16="http://schemas.microsoft.com/office/drawing/2014/main" id="{65901F67-31DB-AAED-0BD2-970CA6281379}"/>
              </a:ext>
            </a:extLst>
          </p:cNvPr>
          <p:cNvSpPr/>
          <p:nvPr/>
        </p:nvSpPr>
        <p:spPr>
          <a:xfrm>
            <a:off x="4074209" y="160154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2EB9D0EE-62C9-E089-9843-CB7FD2AEBD4F}"/>
              </a:ext>
            </a:extLst>
          </p:cNvPr>
          <p:cNvSpPr txBox="1"/>
          <p:nvPr/>
        </p:nvSpPr>
        <p:spPr>
          <a:xfrm>
            <a:off x="6083993" y="1593650"/>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6" name="ZoneTexte 15">
            <a:extLst>
              <a:ext uri="{FF2B5EF4-FFF2-40B4-BE49-F238E27FC236}">
                <a16:creationId xmlns:a16="http://schemas.microsoft.com/office/drawing/2014/main" id="{7F9D2348-D850-F348-1A6D-028306C7B715}"/>
              </a:ext>
            </a:extLst>
          </p:cNvPr>
          <p:cNvSpPr txBox="1"/>
          <p:nvPr/>
        </p:nvSpPr>
        <p:spPr>
          <a:xfrm>
            <a:off x="4224476" y="1584186"/>
            <a:ext cx="893963" cy="369332"/>
          </a:xfrm>
          <a:prstGeom prst="rect">
            <a:avLst/>
          </a:prstGeom>
          <a:noFill/>
        </p:spPr>
        <p:txBody>
          <a:bodyPr wrap="none" rtlCol="0">
            <a:spAutoFit/>
          </a:bodyPr>
          <a:lstStyle/>
          <a:p>
            <a:pPr lvl="0">
              <a:defRPr/>
            </a:pPr>
            <a:r>
              <a:rPr lang="fr-FR" b="1" dirty="0">
                <a:solidFill>
                  <a:prstClr val="white">
                    <a:lumMod val="95000"/>
                  </a:prstClr>
                </a:solidFill>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grpSp>
        <p:nvGrpSpPr>
          <p:cNvPr id="7" name="Groupe 6">
            <a:extLst>
              <a:ext uri="{FF2B5EF4-FFF2-40B4-BE49-F238E27FC236}">
                <a16:creationId xmlns:a16="http://schemas.microsoft.com/office/drawing/2014/main" id="{7E9CF752-7F42-EA7F-E0FD-2788CB6F997A}"/>
              </a:ext>
            </a:extLst>
          </p:cNvPr>
          <p:cNvGrpSpPr/>
          <p:nvPr/>
        </p:nvGrpSpPr>
        <p:grpSpPr>
          <a:xfrm>
            <a:off x="703415" y="2241773"/>
            <a:ext cx="7569345" cy="4077857"/>
            <a:chOff x="962654" y="2231382"/>
            <a:chExt cx="7569345" cy="4077857"/>
          </a:xfrm>
        </p:grpSpPr>
        <p:pic>
          <p:nvPicPr>
            <p:cNvPr id="8" name="Image 7">
              <a:extLst>
                <a:ext uri="{FF2B5EF4-FFF2-40B4-BE49-F238E27FC236}">
                  <a16:creationId xmlns:a16="http://schemas.microsoft.com/office/drawing/2014/main" id="{99560A3E-38DC-A0E8-1E94-5B12E0EA583C}"/>
                </a:ext>
              </a:extLst>
            </p:cNvPr>
            <p:cNvPicPr>
              <a:picLocks noChangeAspect="1"/>
            </p:cNvPicPr>
            <p:nvPr/>
          </p:nvPicPr>
          <p:blipFill>
            <a:blip r:embed="rId3"/>
            <a:stretch>
              <a:fillRect/>
            </a:stretch>
          </p:blipFill>
          <p:spPr>
            <a:xfrm>
              <a:off x="1470603" y="3256526"/>
              <a:ext cx="1699727" cy="2549589"/>
            </a:xfrm>
            <a:prstGeom prst="rect">
              <a:avLst/>
            </a:prstGeom>
          </p:spPr>
        </p:pic>
        <p:sp>
          <p:nvSpPr>
            <p:cNvPr id="10" name="Rectangle : coins arrondis 9">
              <a:extLst>
                <a:ext uri="{FF2B5EF4-FFF2-40B4-BE49-F238E27FC236}">
                  <a16:creationId xmlns:a16="http://schemas.microsoft.com/office/drawing/2014/main" id="{A617EF9B-38FD-AE29-12E7-6A3C9BB6B735}"/>
                </a:ext>
              </a:extLst>
            </p:cNvPr>
            <p:cNvSpPr/>
            <p:nvPr/>
          </p:nvSpPr>
          <p:spPr>
            <a:xfrm>
              <a:off x="3360766" y="3044578"/>
              <a:ext cx="5171233" cy="3264661"/>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03E0690-3602-5739-9A42-FD995B519CD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62654" y="2554548"/>
              <a:ext cx="877258" cy="980062"/>
            </a:xfrm>
            <a:prstGeom prst="rect">
              <a:avLst/>
            </a:prstGeom>
          </p:spPr>
        </p:pic>
        <p:sp>
          <p:nvSpPr>
            <p:cNvPr id="14" name="ZoneTexte 13">
              <a:extLst>
                <a:ext uri="{FF2B5EF4-FFF2-40B4-BE49-F238E27FC236}">
                  <a16:creationId xmlns:a16="http://schemas.microsoft.com/office/drawing/2014/main" id="{3131D9D9-2C88-65A7-D900-723E64584611}"/>
                </a:ext>
              </a:extLst>
            </p:cNvPr>
            <p:cNvSpPr txBox="1"/>
            <p:nvPr/>
          </p:nvSpPr>
          <p:spPr>
            <a:xfrm>
              <a:off x="1972354" y="2231382"/>
              <a:ext cx="6559645" cy="646331"/>
            </a:xfrm>
            <a:prstGeom prst="rect">
              <a:avLst/>
            </a:prstGeom>
            <a:noFill/>
          </p:spPr>
          <p:txBody>
            <a:bodyPr wrap="square" lIns="91440" tIns="45720" rIns="91440" bIns="45720" rtlCol="0" anchor="t">
              <a:spAutoFit/>
            </a:bodyPr>
            <a:lstStyle/>
            <a:p>
              <a:pPr algn="ctr">
                <a:defRPr/>
              </a:pPr>
              <a:r>
                <a:rPr kumimoji="0" lang="fr-FR" b="1" i="0" u="none" strike="noStrike" kern="1200" cap="none" spc="0" normalizeH="0" baseline="0" noProof="0" dirty="0">
                  <a:ln>
                    <a:noFill/>
                  </a:ln>
                  <a:solidFill>
                    <a:srgbClr val="5B9BD5">
                      <a:lumMod val="50000"/>
                    </a:srgbClr>
                  </a:solidFill>
                  <a:effectLst/>
                  <a:uLnTx/>
                  <a:uFillTx/>
                  <a:latin typeface="Dosis Medium"/>
                </a:rPr>
                <a:t>Situation : </a:t>
              </a:r>
              <a:r>
                <a:rPr lang="fr-FR" dirty="0">
                  <a:solidFill>
                    <a:srgbClr val="5B9BD5">
                      <a:lumMod val="50000"/>
                    </a:srgbClr>
                  </a:solidFill>
                  <a:latin typeface="Dosis Medium"/>
                </a:rPr>
                <a:t>Présente-toi. Dis comment tu te sens, puis parle des sports que tu fais et de ta matière préférée à l’école. </a:t>
              </a:r>
            </a:p>
          </p:txBody>
        </p:sp>
        <p:sp>
          <p:nvSpPr>
            <p:cNvPr id="21" name="ZoneTexte 20">
              <a:extLst>
                <a:ext uri="{FF2B5EF4-FFF2-40B4-BE49-F238E27FC236}">
                  <a16:creationId xmlns:a16="http://schemas.microsoft.com/office/drawing/2014/main" id="{AC7777ED-DAC6-634E-7C2E-E271394CA666}"/>
                </a:ext>
              </a:extLst>
            </p:cNvPr>
            <p:cNvSpPr txBox="1"/>
            <p:nvPr/>
          </p:nvSpPr>
          <p:spPr>
            <a:xfrm>
              <a:off x="3573217" y="3202466"/>
              <a:ext cx="4839982" cy="2948884"/>
            </a:xfrm>
            <a:prstGeom prst="rect">
              <a:avLst/>
            </a:prstGeom>
            <a:noFill/>
          </p:spPr>
          <p:txBody>
            <a:bodyPr wrap="square" lIns="91440" tIns="45720" rIns="91440" bIns="45720" rtlCol="0" anchor="t">
              <a:spAutoFit/>
            </a:bodyPr>
            <a:lstStyle/>
            <a:p>
              <a:pPr>
                <a:lnSpc>
                  <a:spcPct val="150000"/>
                </a:lnSpc>
                <a:defRPr/>
              </a:pPr>
              <a:r>
                <a:rPr lang="fr-FR" dirty="0">
                  <a:solidFill>
                    <a:srgbClr val="5B9BD5">
                      <a:lumMod val="50000"/>
                    </a:srgbClr>
                  </a:solidFill>
                  <a:latin typeface="Dosis"/>
                </a:rPr>
                <a:t>Je m’appelle ________. </a:t>
              </a:r>
            </a:p>
            <a:p>
              <a:pPr>
                <a:lnSpc>
                  <a:spcPct val="150000"/>
                </a:lnSpc>
                <a:defRPr/>
              </a:pPr>
              <a:r>
                <a:rPr lang="fr-FR" dirty="0">
                  <a:solidFill>
                    <a:srgbClr val="5B9BD5">
                      <a:lumMod val="50000"/>
                    </a:srgbClr>
                  </a:solidFill>
                  <a:latin typeface="Dosis" pitchFamily="2" charset="0"/>
                </a:rPr>
                <a:t>Ce matin, je me sens _______.</a:t>
              </a:r>
              <a:r>
                <a:rPr lang="fr-FR" b="1" dirty="0">
                  <a:solidFill>
                    <a:srgbClr val="5B9BD5">
                      <a:lumMod val="50000"/>
                    </a:srgbClr>
                  </a:solidFill>
                  <a:latin typeface="Dosis" pitchFamily="2" charset="0"/>
                </a:rPr>
                <a:t> </a:t>
              </a:r>
              <a:r>
                <a:rPr lang="fr-FR" dirty="0">
                  <a:solidFill>
                    <a:srgbClr val="5B9BD5">
                      <a:lumMod val="50000"/>
                    </a:srgbClr>
                  </a:solidFill>
                  <a:latin typeface="Dosis" pitchFamily="2" charset="0"/>
                </a:rPr>
                <a:t>Je suis ________ .</a:t>
              </a:r>
            </a:p>
            <a:p>
              <a:pPr>
                <a:lnSpc>
                  <a:spcPct val="150000"/>
                </a:lnSpc>
                <a:defRPr/>
              </a:pPr>
              <a:r>
                <a:rPr lang="fr-FR" dirty="0">
                  <a:solidFill>
                    <a:srgbClr val="5B9BD5">
                      <a:lumMod val="50000"/>
                    </a:srgbClr>
                  </a:solidFill>
                  <a:latin typeface="Dosis" pitchFamily="2" charset="0"/>
                </a:rPr>
                <a:t>J’ai mal _______ . Je n’ai pas mal _________.</a:t>
              </a:r>
            </a:p>
            <a:p>
              <a:pPr>
                <a:lnSpc>
                  <a:spcPct val="150000"/>
                </a:lnSpc>
                <a:defRPr/>
              </a:pPr>
              <a:r>
                <a:rPr lang="fr-FR" dirty="0">
                  <a:solidFill>
                    <a:srgbClr val="5B9BD5">
                      <a:lumMod val="50000"/>
                    </a:srgbClr>
                  </a:solidFill>
                  <a:latin typeface="Dosis" pitchFamily="2" charset="0"/>
                </a:rPr>
                <a:t>Je fais du sport. </a:t>
              </a:r>
            </a:p>
            <a:p>
              <a:pPr>
                <a:lnSpc>
                  <a:spcPct val="150000"/>
                </a:lnSpc>
                <a:defRPr/>
              </a:pPr>
              <a:r>
                <a:rPr lang="fr-FR" dirty="0">
                  <a:solidFill>
                    <a:srgbClr val="5B9BD5">
                      <a:lumMod val="50000"/>
                    </a:srgbClr>
                  </a:solidFill>
                  <a:latin typeface="Dosis" pitchFamily="2" charset="0"/>
                </a:rPr>
                <a:t>Je fais _____________ </a:t>
              </a:r>
              <a:r>
                <a:rPr lang="fr-FR" b="1" dirty="0">
                  <a:solidFill>
                    <a:srgbClr val="5B9BD5">
                      <a:lumMod val="50000"/>
                    </a:srgbClr>
                  </a:solidFill>
                  <a:latin typeface="Dosis" pitchFamily="2" charset="0"/>
                </a:rPr>
                <a:t>[ sport ] </a:t>
              </a:r>
              <a:r>
                <a:rPr lang="fr-FR" dirty="0">
                  <a:solidFill>
                    <a:srgbClr val="5B9BD5">
                      <a:lumMod val="50000"/>
                    </a:srgbClr>
                  </a:solidFill>
                  <a:latin typeface="Dosis" pitchFamily="2" charset="0"/>
                </a:rPr>
                <a:t>et ____________ </a:t>
              </a:r>
              <a:r>
                <a:rPr lang="fr-FR" b="1" dirty="0">
                  <a:solidFill>
                    <a:srgbClr val="5B9BD5">
                      <a:lumMod val="50000"/>
                    </a:srgbClr>
                  </a:solidFill>
                  <a:latin typeface="Dosis" pitchFamily="2" charset="0"/>
                </a:rPr>
                <a:t>[ sport ]</a:t>
              </a:r>
              <a:r>
                <a:rPr lang="fr-FR" dirty="0">
                  <a:solidFill>
                    <a:srgbClr val="5B9BD5">
                      <a:lumMod val="50000"/>
                    </a:srgbClr>
                  </a:solidFill>
                  <a:latin typeface="Dosis" pitchFamily="2" charset="0"/>
                </a:rPr>
                <a:t>.</a:t>
              </a:r>
            </a:p>
            <a:p>
              <a:pPr>
                <a:lnSpc>
                  <a:spcPct val="150000"/>
                </a:lnSpc>
                <a:defRPr/>
              </a:pPr>
              <a:r>
                <a:rPr lang="fr-FR" dirty="0">
                  <a:solidFill>
                    <a:srgbClr val="5B9BD5">
                      <a:lumMod val="50000"/>
                    </a:srgbClr>
                  </a:solidFill>
                  <a:latin typeface="Dosis" pitchFamily="2" charset="0"/>
                </a:rPr>
                <a:t>Mon sport préféré est _________________ .</a:t>
              </a:r>
            </a:p>
            <a:p>
              <a:pPr>
                <a:lnSpc>
                  <a:spcPct val="150000"/>
                </a:lnSpc>
                <a:defRPr/>
              </a:pPr>
              <a:r>
                <a:rPr lang="fr-FR" dirty="0">
                  <a:solidFill>
                    <a:srgbClr val="5B9BD5">
                      <a:lumMod val="50000"/>
                    </a:srgbClr>
                  </a:solidFill>
                  <a:latin typeface="Dosis" pitchFamily="2" charset="0"/>
                </a:rPr>
                <a:t>Ma matière préférée à l’école est _____________________ .</a:t>
              </a:r>
            </a:p>
          </p:txBody>
        </p:sp>
      </p:grpSp>
    </p:spTree>
    <p:extLst>
      <p:ext uri="{BB962C8B-B14F-4D97-AF65-F5344CB8AC3E}">
        <p14:creationId xmlns:p14="http://schemas.microsoft.com/office/powerpoint/2010/main" val="252738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a:xfrm>
            <a:off x="1639897" y="789833"/>
            <a:ext cx="7055981" cy="612000"/>
          </a:xfrm>
        </p:spPr>
        <p:txBody>
          <a:bodyPr>
            <a:normAutofit/>
          </a:bodyPr>
          <a:lstStyle/>
          <a:p>
            <a:r>
              <a:rPr lang="fr-FR" dirty="0">
                <a:solidFill>
                  <a:schemeClr val="tx1">
                    <a:lumMod val="65000"/>
                    <a:lumOff val="35000"/>
                  </a:schemeClr>
                </a:solidFill>
                <a:latin typeface="Dosis Medium" pitchFamily="2" charset="0"/>
              </a:rPr>
              <a:t>Maintenant, tout le monde participe. Chacun prend la parole pour </a:t>
            </a:r>
            <a:r>
              <a:rPr lang="fr-FR" dirty="0">
                <a:solidFill>
                  <a:prstClr val="black">
                    <a:lumMod val="65000"/>
                    <a:lumOff val="35000"/>
                  </a:prstClr>
                </a:solidFill>
                <a:latin typeface="Dosis Medium" pitchFamily="2" charset="0"/>
              </a:rPr>
              <a:t>se présenter, pour parler de comment il se sent, pour parler des sports qu’il fait et de sa matière préférée. </a:t>
            </a:r>
            <a:endParaRPr lang="fr-FR" dirty="0">
              <a:solidFill>
                <a:schemeClr val="tx1">
                  <a:lumMod val="65000"/>
                  <a:lumOff val="35000"/>
                </a:schemeClr>
              </a:solidFill>
              <a:latin typeface="Dosis Medium" pitchFamily="2" charset="0"/>
            </a:endParaRPr>
          </a:p>
        </p:txBody>
      </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2"/>
          <a:stretch>
            <a:fillRect/>
          </a:stretch>
        </p:blipFill>
        <p:spPr>
          <a:xfrm flipH="1">
            <a:off x="2313973" y="2721157"/>
            <a:ext cx="4279332" cy="2852888"/>
          </a:xfrm>
          <a:prstGeom prst="rect">
            <a:avLst/>
          </a:prstGeom>
        </p:spPr>
      </p:pic>
      <p:pic>
        <p:nvPicPr>
          <p:cNvPr id="3" name="Image 2">
            <a:extLst>
              <a:ext uri="{FF2B5EF4-FFF2-40B4-BE49-F238E27FC236}">
                <a16:creationId xmlns:a16="http://schemas.microsoft.com/office/drawing/2014/main" id="{A4D9EDF2-58ED-F518-673A-67C8F860053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63667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C2B1937B-420E-2769-7067-CBC6DE932AE0}"/>
              </a:ext>
            </a:extLst>
          </p:cNvPr>
          <p:cNvPicPr>
            <a:picLocks noChangeAspect="1"/>
          </p:cNvPicPr>
          <p:nvPr/>
        </p:nvPicPr>
        <p:blipFill>
          <a:blip r:embed="rId2"/>
          <a:stretch>
            <a:fillRect/>
          </a:stretch>
        </p:blipFill>
        <p:spPr>
          <a:xfrm>
            <a:off x="1493090" y="3439348"/>
            <a:ext cx="6254069" cy="1446177"/>
          </a:xfrm>
          <a:prstGeom prst="rect">
            <a:avLst/>
          </a:prstGeom>
        </p:spPr>
      </p:pic>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139721" y="5498117"/>
            <a:ext cx="4960805" cy="756000"/>
          </a:xfrm>
        </p:spPr>
        <p:txBody>
          <a:bodyPr/>
          <a:lstStyle/>
          <a:p>
            <a:r>
              <a:rPr lang="fr-FR" sz="1400" dirty="0"/>
              <a:t>Écrire des phrases.</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0" name="Titre 8">
            <a:extLst>
              <a:ext uri="{FF2B5EF4-FFF2-40B4-BE49-F238E27FC236}">
                <a16:creationId xmlns:a16="http://schemas.microsoft.com/office/drawing/2014/main" id="{EDF9D4F3-9826-E150-682E-971B493CF3E7}"/>
              </a:ext>
            </a:extLst>
          </p:cNvPr>
          <p:cNvSpPr>
            <a:spLocks noGrp="1"/>
          </p:cNvSpPr>
          <p:nvPr>
            <p:ph type="title"/>
          </p:nvPr>
        </p:nvSpPr>
        <p:spPr>
          <a:xfrm>
            <a:off x="628650" y="1308847"/>
            <a:ext cx="7886700" cy="705267"/>
          </a:xfrm>
        </p:spPr>
        <p:txBody>
          <a:bodyPr/>
          <a:lstStyle/>
          <a:p>
            <a:r>
              <a:rPr lang="fr-MA" sz="3200"/>
              <a:t>Plan de la séance 5</a:t>
            </a:r>
          </a:p>
        </p:txBody>
      </p:sp>
      <p:grpSp>
        <p:nvGrpSpPr>
          <p:cNvPr id="11" name="Groupe 10">
            <a:extLst>
              <a:ext uri="{FF2B5EF4-FFF2-40B4-BE49-F238E27FC236}">
                <a16:creationId xmlns:a16="http://schemas.microsoft.com/office/drawing/2014/main" id="{5D876F97-6410-B8B0-A468-4E616EC243F4}"/>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6BAB41FB-9459-DAE0-9B88-6C974D7DFE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0087458-33FB-A857-C7B7-A4B4B37FA1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C8DF71B1-353D-0DFB-1F7C-4D024A7FD730}"/>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139721" y="392257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Comprendre </a:t>
            </a:r>
            <a:r>
              <a:rPr lang="fr-FR" sz="1400"/>
              <a:t>des phrases</a:t>
            </a: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a:t>
            </a:r>
          </a:p>
        </p:txBody>
      </p:sp>
      <p:sp>
        <p:nvSpPr>
          <p:cNvPr id="16" name="ZoneTexte 15">
            <a:extLst>
              <a:ext uri="{FF2B5EF4-FFF2-40B4-BE49-F238E27FC236}">
                <a16:creationId xmlns:a16="http://schemas.microsoft.com/office/drawing/2014/main" id="{BBCCB2E0-8516-CD6C-1D4D-01872C33CF9F}"/>
              </a:ext>
            </a:extLst>
          </p:cNvPr>
          <p:cNvSpPr txBox="1"/>
          <p:nvPr/>
        </p:nvSpPr>
        <p:spPr>
          <a:xfrm>
            <a:off x="2271356" y="3584018"/>
            <a:ext cx="302743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2.  Lecture</a:t>
            </a:r>
          </a:p>
        </p:txBody>
      </p:sp>
      <p:sp>
        <p:nvSpPr>
          <p:cNvPr id="2" name="Espace réservé du texte 5">
            <a:extLst>
              <a:ext uri="{FF2B5EF4-FFF2-40B4-BE49-F238E27FC236}">
                <a16:creationId xmlns:a16="http://schemas.microsoft.com/office/drawing/2014/main" id="{651417D1-BC4F-71B1-1251-4AA458276AC3}"/>
              </a:ext>
            </a:extLst>
          </p:cNvPr>
          <p:cNvSpPr txBox="1">
            <a:spLocks/>
          </p:cNvSpPr>
          <p:nvPr/>
        </p:nvSpPr>
        <p:spPr>
          <a:xfrm>
            <a:off x="7930338" y="1073034"/>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endParaRPr lang="fr-FR" sz="1400">
              <a:solidFill>
                <a:srgbClr val="757575"/>
              </a:solidFill>
            </a:endParaRPr>
          </a:p>
        </p:txBody>
      </p:sp>
      <p:sp>
        <p:nvSpPr>
          <p:cNvPr id="5" name="Espace réservé du texte 13">
            <a:extLst>
              <a:ext uri="{FF2B5EF4-FFF2-40B4-BE49-F238E27FC236}">
                <a16:creationId xmlns:a16="http://schemas.microsoft.com/office/drawing/2014/main" id="{3DE6804B-5CDC-BE39-CF53-B4C8F82B772D}"/>
              </a:ext>
            </a:extLst>
          </p:cNvPr>
          <p:cNvSpPr txBox="1">
            <a:spLocks/>
          </p:cNvSpPr>
          <p:nvPr/>
        </p:nvSpPr>
        <p:spPr>
          <a:xfrm>
            <a:off x="2091597" y="2514071"/>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parler des sports que l’on fait.</a:t>
            </a:r>
          </a:p>
        </p:txBody>
      </p:sp>
    </p:spTree>
    <p:extLst>
      <p:ext uri="{BB962C8B-B14F-4D97-AF65-F5344CB8AC3E}">
        <p14:creationId xmlns:p14="http://schemas.microsoft.com/office/powerpoint/2010/main" val="1718503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00826B7-AF23-C15C-AAB0-5C8A140CABE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43A6EB5-BA45-0B14-1412-E937CC034EA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3A6EB5-BA45-0B14-1412-E937CC034EAE}"/>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BAF27E3-974C-8D28-7BB0-112295C0845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latin typeface="Dosis Medium" pitchFamily="2" charset="0"/>
              </a:rPr>
              <a:t>Maintenant, regardez cette image. </a:t>
            </a:r>
            <a:endPar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D36944B2-410B-6B1E-BDFB-736489DA56A1}"/>
              </a:ext>
            </a:extLst>
          </p:cNvPr>
          <p:cNvPicPr>
            <a:picLocks noChangeAspect="1"/>
          </p:cNvPicPr>
          <p:nvPr/>
        </p:nvPicPr>
        <p:blipFill>
          <a:blip r:embed="rId6"/>
          <a:stretch>
            <a:fillRect/>
          </a:stretch>
        </p:blipFill>
        <p:spPr>
          <a:xfrm>
            <a:off x="148577" y="535130"/>
            <a:ext cx="1152244" cy="1072989"/>
          </a:xfrm>
          <a:prstGeom prst="rect">
            <a:avLst/>
          </a:prstGeom>
        </p:spPr>
      </p:pic>
      <p:pic>
        <p:nvPicPr>
          <p:cNvPr id="5" name="Image 4">
            <a:extLst>
              <a:ext uri="{FF2B5EF4-FFF2-40B4-BE49-F238E27FC236}">
                <a16:creationId xmlns:a16="http://schemas.microsoft.com/office/drawing/2014/main" id="{02DF2E41-E4E9-27C5-DE1F-A46DBA159D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53962" y="1840598"/>
            <a:ext cx="4836075" cy="3740667"/>
          </a:xfrm>
          <a:prstGeom prst="roundRect">
            <a:avLst/>
          </a:prstGeom>
        </p:spPr>
      </p:pic>
    </p:spTree>
    <p:extLst>
      <p:ext uri="{BB962C8B-B14F-4D97-AF65-F5344CB8AC3E}">
        <p14:creationId xmlns:p14="http://schemas.microsoft.com/office/powerpoint/2010/main" val="74686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A62E4-7047-A50C-7B71-985AA402470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6FE1AA99-1B57-5F7B-46B6-EFD94D80590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FE1AA99-1B57-5F7B-46B6-EFD94D80590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EEE314AC-4CF3-A78C-CFE9-906ADED43C6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EE314AC-4CF3-A78C-CFE9-906ADED43C6F}"/>
                  </a:ext>
                </a:extLst>
              </p:cNvPr>
              <p:cNvPicPr/>
              <p:nvPr/>
            </p:nvPicPr>
            <p:blipFill>
              <a:blip r:embed="rId7"/>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E9F556B-8B45-F129-9136-1D859B8F5034}"/>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rPr>
              <a:t>Lisez </a:t>
            </a:r>
            <a:r>
              <a:rPr lang="fr-FR">
                <a:solidFill>
                  <a:schemeClr val="tx1">
                    <a:lumMod val="65000"/>
                    <a:lumOff val="35000"/>
                  </a:schemeClr>
                </a:solidFill>
                <a:latin typeface="Dosis Medium" pitchFamily="2" charset="0"/>
              </a:rPr>
              <a:t>cette</a:t>
            </a:r>
            <a:r>
              <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rPr>
              <a:t> question en silence. </a:t>
            </a:r>
            <a:r>
              <a:rPr lang="fr-FR">
                <a:solidFill>
                  <a:schemeClr val="tx1">
                    <a:lumMod val="65000"/>
                    <a:lumOff val="35000"/>
                  </a:schemeClr>
                </a:solidFill>
                <a:latin typeface="Dosis Medium" pitchFamily="2" charset="0"/>
              </a:rPr>
              <a:t> </a:t>
            </a:r>
            <a:endPar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27680241-F12D-FE51-6E8B-3204751ACDE0}"/>
              </a:ext>
            </a:extLst>
          </p:cNvPr>
          <p:cNvPicPr>
            <a:picLocks noChangeAspect="1"/>
          </p:cNvPicPr>
          <p:nvPr/>
        </p:nvPicPr>
        <p:blipFill>
          <a:blip r:embed="rId8"/>
          <a:stretch>
            <a:fillRect/>
          </a:stretch>
        </p:blipFill>
        <p:spPr>
          <a:xfrm>
            <a:off x="148577" y="535130"/>
            <a:ext cx="1152244" cy="1072989"/>
          </a:xfrm>
          <a:prstGeom prst="rect">
            <a:avLst/>
          </a:prstGeom>
        </p:spPr>
      </p:pic>
      <p:sp>
        <p:nvSpPr>
          <p:cNvPr id="7" name="AutoShape 2" descr="Image générée">
            <a:extLst>
              <a:ext uri="{FF2B5EF4-FFF2-40B4-BE49-F238E27FC236}">
                <a16:creationId xmlns:a16="http://schemas.microsoft.com/office/drawing/2014/main" id="{BAA6BF8A-5B23-85F6-006F-938B8FEB8329}"/>
              </a:ext>
            </a:extLst>
          </p:cNvPr>
          <p:cNvSpPr>
            <a:spLocks noChangeAspect="1" noChangeArrowheads="1"/>
          </p:cNvSpPr>
          <p:nvPr/>
        </p:nvSpPr>
        <p:spPr bwMode="auto">
          <a:xfrm>
            <a:off x="4621730" y="315711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a:extLst>
              <a:ext uri="{FF2B5EF4-FFF2-40B4-BE49-F238E27FC236}">
                <a16:creationId xmlns:a16="http://schemas.microsoft.com/office/drawing/2014/main" id="{3FA21DBE-77A5-3B61-A59B-3BB075E31535}"/>
              </a:ext>
            </a:extLst>
          </p:cNvPr>
          <p:cNvSpPr txBox="1"/>
          <p:nvPr/>
        </p:nvSpPr>
        <p:spPr>
          <a:xfrm>
            <a:off x="770112" y="2943657"/>
            <a:ext cx="5338597" cy="1921680"/>
          </a:xfrm>
          <a:prstGeom prst="rect">
            <a:avLst/>
          </a:prstGeom>
          <a:noFill/>
        </p:spPr>
        <p:txBody>
          <a:bodyPr wrap="square">
            <a:spAutoFit/>
          </a:bodyPr>
          <a:lstStyle/>
          <a:p>
            <a:pPr marR="0" fontAlgn="auto">
              <a:lnSpc>
                <a:spcPct val="150000"/>
              </a:lnSpc>
              <a:spcBef>
                <a:spcPts val="0"/>
              </a:spcBef>
              <a:buClrTx/>
              <a:buSzTx/>
              <a:tabLst/>
              <a:defRPr/>
            </a:pPr>
            <a:r>
              <a:rPr lang="fr-FR" sz="2000" b="1" dirty="0">
                <a:solidFill>
                  <a:schemeClr val="accent5">
                    <a:lumMod val="50000"/>
                  </a:schemeClr>
                </a:solidFill>
                <a:latin typeface="Dosis SemiBold" pitchFamily="2" charset="0"/>
              </a:rPr>
              <a:t>1. Karim aime faire du sport avec Ali.</a:t>
            </a:r>
          </a:p>
          <a:p>
            <a:pPr>
              <a:lnSpc>
                <a:spcPct val="150000"/>
              </a:lnSpc>
              <a:defRPr/>
            </a:pPr>
            <a:r>
              <a:rPr lang="fr-FR" sz="2000" b="1" dirty="0">
                <a:solidFill>
                  <a:schemeClr val="accent5">
                    <a:lumMod val="50000"/>
                  </a:schemeClr>
                </a:solidFill>
                <a:latin typeface="Dosis SemiBold" pitchFamily="2" charset="0"/>
              </a:rPr>
              <a:t>2. Karim fait de la natation.</a:t>
            </a:r>
          </a:p>
          <a:p>
            <a:pPr>
              <a:lnSpc>
                <a:spcPct val="150000"/>
              </a:lnSpc>
              <a:defRPr/>
            </a:pPr>
            <a:r>
              <a:rPr lang="fr-FR" sz="2000" b="1" dirty="0">
                <a:solidFill>
                  <a:schemeClr val="accent5">
                    <a:lumMod val="50000"/>
                  </a:schemeClr>
                </a:solidFill>
                <a:latin typeface="Dosis SemiBold" pitchFamily="2" charset="0"/>
              </a:rPr>
              <a:t>3. Le sport préféré de Karim est le tennis.</a:t>
            </a:r>
          </a:p>
          <a:p>
            <a:pPr>
              <a:lnSpc>
                <a:spcPct val="150000"/>
              </a:lnSpc>
              <a:defRPr/>
            </a:pPr>
            <a:r>
              <a:rPr lang="fr-FR" sz="2000" b="1" dirty="0">
                <a:solidFill>
                  <a:schemeClr val="accent5">
                    <a:lumMod val="50000"/>
                  </a:schemeClr>
                </a:solidFill>
                <a:latin typeface="Dosis SemiBold" pitchFamily="2" charset="0"/>
              </a:rPr>
              <a:t>4. Le sport préféré de Karim est le basket</a:t>
            </a:r>
            <a:r>
              <a:rPr lang="fr-FR" sz="2000" dirty="0">
                <a:solidFill>
                  <a:prstClr val="black"/>
                </a:solidFill>
                <a:latin typeface="Dosis SemiBold" pitchFamily="2" charset="0"/>
              </a:rPr>
              <a:t>.</a:t>
            </a:r>
          </a:p>
        </p:txBody>
      </p:sp>
      <p:sp>
        <p:nvSpPr>
          <p:cNvPr id="13" name="ZoneTexte 12">
            <a:extLst>
              <a:ext uri="{FF2B5EF4-FFF2-40B4-BE49-F238E27FC236}">
                <a16:creationId xmlns:a16="http://schemas.microsoft.com/office/drawing/2014/main" id="{59BDFF75-B097-3BCB-E72B-AC42BCF01F18}"/>
              </a:ext>
            </a:extLst>
          </p:cNvPr>
          <p:cNvSpPr txBox="1"/>
          <p:nvPr/>
        </p:nvSpPr>
        <p:spPr>
          <a:xfrm>
            <a:off x="1602171" y="1904911"/>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Quel est le sport préféré de Karim ?</a:t>
            </a:r>
            <a:endParaRPr lang="fr-MA" sz="2800" b="1" dirty="0">
              <a:solidFill>
                <a:schemeClr val="accent5">
                  <a:lumMod val="50000"/>
                </a:schemeClr>
              </a:solidFill>
              <a:latin typeface="Dosis SemiBold" pitchFamily="2" charset="0"/>
            </a:endParaRPr>
          </a:p>
        </p:txBody>
      </p:sp>
      <p:pic>
        <p:nvPicPr>
          <p:cNvPr id="3" name="Image 2">
            <a:extLst>
              <a:ext uri="{FF2B5EF4-FFF2-40B4-BE49-F238E27FC236}">
                <a16:creationId xmlns:a16="http://schemas.microsoft.com/office/drawing/2014/main" id="{8FF9B45B-3320-AC53-2BBD-B3975A64F7D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81869" y="2882490"/>
            <a:ext cx="2702232" cy="2090156"/>
          </a:xfrm>
          <a:prstGeom prst="roundRect">
            <a:avLst/>
          </a:prstGeom>
        </p:spPr>
      </p:pic>
    </p:spTree>
    <p:extLst>
      <p:ext uri="{BB962C8B-B14F-4D97-AF65-F5344CB8AC3E}">
        <p14:creationId xmlns:p14="http://schemas.microsoft.com/office/powerpoint/2010/main" val="2924233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a:xfrm>
            <a:off x="1692000" y="756000"/>
            <a:ext cx="7038114" cy="612000"/>
          </a:xfrm>
        </p:spPr>
        <p:txBody>
          <a:bodyPr>
            <a:normAutofit/>
          </a:bodyPr>
          <a:lstStyle/>
          <a:p>
            <a:r>
              <a:rPr lang="fr-MA">
                <a:solidFill>
                  <a:schemeClr val="tx1">
                    <a:lumMod val="65000"/>
                    <a:lumOff val="35000"/>
                  </a:schemeClr>
                </a:solidFill>
                <a:latin typeface="Dosis Medium" pitchFamily="2" charset="0"/>
              </a:rPr>
              <a:t>Prenez vos ardoises.</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DFD06F79-2E45-DF44-0550-12F23D1F82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5C8CE6B4-3AD7-6D21-19BE-A3140834AD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49945" y="756000"/>
            <a:ext cx="868659" cy="86865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BFEB8-9F48-677B-954B-FA8CD74EAE7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96350E0-E1E0-9641-E0FD-6A049025512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96350E0-E1E0-9641-E0FD-6A04902551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F456117-2779-19D8-5933-EFBA5D1A9C2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F456117-2779-19D8-5933-EFBA5D1A9C2A}"/>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D47902BF-DF64-8E9F-69C8-E1F09CE53E1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lang="fr-FR">
                <a:solidFill>
                  <a:schemeClr val="tx1">
                    <a:lumMod val="65000"/>
                    <a:lumOff val="35000"/>
                  </a:schemeClr>
                </a:solidFill>
                <a:latin typeface="Dosis Medium" pitchFamily="2" charset="0"/>
              </a:rPr>
              <a:t>Écrivez le numéro de la bonne réponse sur votre ardoise ( 1, 2, 3 ou 4 ).  </a:t>
            </a:r>
            <a:endParaRPr kumimoji="0" lang="fr-FR" sz="1600" i="0" u="none" strike="noStrike" kern="1200" cap="none" spc="0" normalizeH="0" baseline="0" noProof="0">
              <a:ln>
                <a:noFill/>
              </a:ln>
              <a:solidFill>
                <a:schemeClr val="tx1">
                  <a:lumMod val="65000"/>
                  <a:lumOff val="35000"/>
                </a:schemeClr>
              </a:solidFill>
              <a:effectLst/>
              <a:uLnTx/>
              <a:uFillTx/>
              <a:latin typeface="Dosis Medium" pitchFamily="2" charset="0"/>
            </a:endParaRPr>
          </a:p>
        </p:txBody>
      </p:sp>
      <p:pic>
        <p:nvPicPr>
          <p:cNvPr id="9" name="Image 8">
            <a:extLst>
              <a:ext uri="{FF2B5EF4-FFF2-40B4-BE49-F238E27FC236}">
                <a16:creationId xmlns:a16="http://schemas.microsoft.com/office/drawing/2014/main" id="{44C79A61-638D-AD61-F446-40419DD90DDF}"/>
              </a:ext>
            </a:extLst>
          </p:cNvPr>
          <p:cNvPicPr>
            <a:picLocks noChangeAspect="1"/>
          </p:cNvPicPr>
          <p:nvPr/>
        </p:nvPicPr>
        <p:blipFill>
          <a:blip r:embed="rId6"/>
          <a:stretch>
            <a:fillRect/>
          </a:stretch>
        </p:blipFill>
        <p:spPr>
          <a:xfrm>
            <a:off x="148577" y="535130"/>
            <a:ext cx="1152244" cy="1072989"/>
          </a:xfrm>
          <a:prstGeom prst="rect">
            <a:avLst/>
          </a:prstGeom>
        </p:spPr>
      </p:pic>
      <p:sp>
        <p:nvSpPr>
          <p:cNvPr id="3" name="ZoneTexte 2">
            <a:extLst>
              <a:ext uri="{FF2B5EF4-FFF2-40B4-BE49-F238E27FC236}">
                <a16:creationId xmlns:a16="http://schemas.microsoft.com/office/drawing/2014/main" id="{842D8E96-3F9F-D7E9-FDEE-6E2EB2B2BAF5}"/>
              </a:ext>
            </a:extLst>
          </p:cNvPr>
          <p:cNvSpPr txBox="1"/>
          <p:nvPr/>
        </p:nvSpPr>
        <p:spPr>
          <a:xfrm>
            <a:off x="770112" y="2943657"/>
            <a:ext cx="5338597" cy="1921680"/>
          </a:xfrm>
          <a:prstGeom prst="rect">
            <a:avLst/>
          </a:prstGeom>
          <a:noFill/>
        </p:spPr>
        <p:txBody>
          <a:bodyPr wrap="square">
            <a:spAutoFit/>
          </a:bodyPr>
          <a:lstStyle/>
          <a:p>
            <a:pPr marR="0" fontAlgn="auto">
              <a:lnSpc>
                <a:spcPct val="150000"/>
              </a:lnSpc>
              <a:spcBef>
                <a:spcPts val="0"/>
              </a:spcBef>
              <a:buClrTx/>
              <a:buSzTx/>
              <a:tabLst/>
              <a:defRPr/>
            </a:pPr>
            <a:r>
              <a:rPr lang="fr-FR" sz="2000" b="1" dirty="0">
                <a:solidFill>
                  <a:schemeClr val="accent5">
                    <a:lumMod val="50000"/>
                  </a:schemeClr>
                </a:solidFill>
                <a:latin typeface="Dosis SemiBold" pitchFamily="2" charset="0"/>
              </a:rPr>
              <a:t>1. Karim aime faire du sport avec Ali.</a:t>
            </a:r>
          </a:p>
          <a:p>
            <a:pPr>
              <a:lnSpc>
                <a:spcPct val="150000"/>
              </a:lnSpc>
              <a:defRPr/>
            </a:pPr>
            <a:r>
              <a:rPr lang="fr-FR" sz="2000" b="1" dirty="0">
                <a:solidFill>
                  <a:schemeClr val="accent5">
                    <a:lumMod val="50000"/>
                  </a:schemeClr>
                </a:solidFill>
                <a:latin typeface="Dosis SemiBold" pitchFamily="2" charset="0"/>
              </a:rPr>
              <a:t>2. Karim fait de la natation.</a:t>
            </a:r>
          </a:p>
          <a:p>
            <a:pPr>
              <a:lnSpc>
                <a:spcPct val="150000"/>
              </a:lnSpc>
              <a:defRPr/>
            </a:pPr>
            <a:r>
              <a:rPr lang="fr-FR" sz="2000" b="1" dirty="0">
                <a:solidFill>
                  <a:schemeClr val="accent5">
                    <a:lumMod val="50000"/>
                  </a:schemeClr>
                </a:solidFill>
                <a:latin typeface="Dosis SemiBold" pitchFamily="2" charset="0"/>
              </a:rPr>
              <a:t>3. Le sport préféré de Karim est le tennis.</a:t>
            </a:r>
          </a:p>
          <a:p>
            <a:pPr>
              <a:lnSpc>
                <a:spcPct val="150000"/>
              </a:lnSpc>
              <a:defRPr/>
            </a:pPr>
            <a:r>
              <a:rPr lang="fr-FR" sz="2000" b="1" dirty="0">
                <a:solidFill>
                  <a:schemeClr val="accent5">
                    <a:lumMod val="50000"/>
                  </a:schemeClr>
                </a:solidFill>
                <a:latin typeface="Dosis SemiBold" pitchFamily="2" charset="0"/>
              </a:rPr>
              <a:t>4. Le sport préféré de Karim est le basket</a:t>
            </a:r>
            <a:r>
              <a:rPr lang="fr-FR" sz="2000" dirty="0">
                <a:solidFill>
                  <a:prstClr val="black"/>
                </a:solidFill>
                <a:latin typeface="Dosis SemiBold" pitchFamily="2" charset="0"/>
              </a:rPr>
              <a:t>.</a:t>
            </a:r>
          </a:p>
        </p:txBody>
      </p:sp>
      <p:sp>
        <p:nvSpPr>
          <p:cNvPr id="4" name="ZoneTexte 3">
            <a:extLst>
              <a:ext uri="{FF2B5EF4-FFF2-40B4-BE49-F238E27FC236}">
                <a16:creationId xmlns:a16="http://schemas.microsoft.com/office/drawing/2014/main" id="{499625AC-28CF-05E5-20BB-5ED4C0B658CF}"/>
              </a:ext>
            </a:extLst>
          </p:cNvPr>
          <p:cNvSpPr txBox="1"/>
          <p:nvPr/>
        </p:nvSpPr>
        <p:spPr>
          <a:xfrm>
            <a:off x="1602171" y="1904911"/>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Quel est le sport préféré de Karim ?</a:t>
            </a:r>
            <a:endParaRPr lang="fr-MA" sz="2800" b="1" dirty="0">
              <a:solidFill>
                <a:schemeClr val="accent5">
                  <a:lumMod val="50000"/>
                </a:schemeClr>
              </a:solidFill>
              <a:latin typeface="Dosis SemiBold" pitchFamily="2" charset="0"/>
            </a:endParaRPr>
          </a:p>
        </p:txBody>
      </p:sp>
      <p:pic>
        <p:nvPicPr>
          <p:cNvPr id="5" name="Image 4">
            <a:extLst>
              <a:ext uri="{FF2B5EF4-FFF2-40B4-BE49-F238E27FC236}">
                <a16:creationId xmlns:a16="http://schemas.microsoft.com/office/drawing/2014/main" id="{F65E0279-A78D-238A-1FCA-07167D16D9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1869" y="2882490"/>
            <a:ext cx="2702232" cy="2090156"/>
          </a:xfrm>
          <a:prstGeom prst="roundRect">
            <a:avLst/>
          </a:prstGeom>
        </p:spPr>
      </p:pic>
    </p:spTree>
    <p:extLst>
      <p:ext uri="{BB962C8B-B14F-4D97-AF65-F5344CB8AC3E}">
        <p14:creationId xmlns:p14="http://schemas.microsoft.com/office/powerpoint/2010/main" val="3103668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7C8D1-2C09-C1EF-476A-08DD25ADA15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AE56F506-8B21-2AEC-70BC-BE3677C54C90}"/>
              </a:ext>
            </a:extLst>
          </p:cNvPr>
          <p:cNvSpPr>
            <a:spLocks noGrp="1"/>
          </p:cNvSpPr>
          <p:nvPr>
            <p:ph type="title"/>
          </p:nvPr>
        </p:nvSpPr>
        <p:spPr>
          <a:xfrm>
            <a:off x="1692000" y="756000"/>
            <a:ext cx="7038114" cy="612000"/>
          </a:xfrm>
        </p:spPr>
        <p:txBody>
          <a:bodyPr>
            <a:normAutofit/>
          </a:bodyPr>
          <a:lstStyle/>
          <a:p>
            <a:r>
              <a:rPr lang="fr-MA">
                <a:solidFill>
                  <a:schemeClr val="tx1">
                    <a:lumMod val="65000"/>
                    <a:lumOff val="35000"/>
                  </a:schemeClr>
                </a:solidFill>
                <a:latin typeface="Dosis Medium" pitchFamily="2" charset="0"/>
              </a:rPr>
              <a:t>Levez vos ardoises. </a:t>
            </a:r>
          </a:p>
        </p:txBody>
      </p:sp>
      <p:pic>
        <p:nvPicPr>
          <p:cNvPr id="4" name="Espace réservé pour une image  3" descr="Une image contenant capture d’écran, Rectangle, carré&#10;&#10;Le contenu généré par l’IA peut être incorrect.">
            <a:extLst>
              <a:ext uri="{FF2B5EF4-FFF2-40B4-BE49-F238E27FC236}">
                <a16:creationId xmlns:a16="http://schemas.microsoft.com/office/drawing/2014/main" id="{995DF162-6146-1C59-9A5C-FA885EC4F3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5C8CE6B4-3AD7-6D21-19BE-A3140834AD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8025" y="701418"/>
            <a:ext cx="868659" cy="868659"/>
          </a:xfrm>
          <a:prstGeom prst="rect">
            <a:avLst/>
          </a:prstGeom>
        </p:spPr>
      </p:pic>
    </p:spTree>
    <p:extLst>
      <p:ext uri="{BB962C8B-B14F-4D97-AF65-F5344CB8AC3E}">
        <p14:creationId xmlns:p14="http://schemas.microsoft.com/office/powerpoint/2010/main" val="186551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F47DD-3501-516A-7169-69448CE3904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8CE76E7-4CA7-07C4-C334-219B36A229F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8CE76E7-4CA7-07C4-C334-219B36A229F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C304CB4-BAEB-A605-262A-8EF0107555D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C304CB4-BAEB-A605-262A-8EF0107555DB}"/>
                  </a:ext>
                </a:extLst>
              </p:cNvPr>
              <p:cNvPicPr/>
              <p:nvPr/>
            </p:nvPicPr>
            <p:blipFill>
              <a:blip r:embed="rId5"/>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5F4BA523-E8BD-999C-18F6-5082307E7049}"/>
              </a:ext>
            </a:extLst>
          </p:cNvPr>
          <p:cNvSpPr txBox="1">
            <a:spLocks/>
          </p:cNvSpPr>
          <p:nvPr/>
        </p:nvSpPr>
        <p:spPr>
          <a:xfrm>
            <a:off x="1664400" y="777385"/>
            <a:ext cx="7577136"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rPr>
              <a:t>La bonne réponse</a:t>
            </a:r>
            <a:r>
              <a:rPr lang="fr-FR" dirty="0">
                <a:solidFill>
                  <a:schemeClr val="tx1">
                    <a:lumMod val="65000"/>
                    <a:lumOff val="35000"/>
                  </a:schemeClr>
                </a:solidFill>
                <a:latin typeface="Dosis Medium" pitchFamily="2" charset="0"/>
              </a:rPr>
              <a:t> es</a:t>
            </a:r>
            <a:r>
              <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rPr>
              <a:t>t : « 3. Le sport préféré de Karim est le tennis </a:t>
            </a:r>
            <a:r>
              <a:rPr lang="fr-FR" dirty="0">
                <a:solidFill>
                  <a:schemeClr val="tx1">
                    <a:lumMod val="65000"/>
                    <a:lumOff val="35000"/>
                  </a:schemeClr>
                </a:solidFill>
                <a:latin typeface="Dosis Medium" pitchFamily="2" charset="0"/>
              </a:rPr>
              <a:t>». </a:t>
            </a:r>
          </a:p>
          <a:p>
            <a:pPr marL="0" marR="0" lvl="0" indent="0" algn="l" defTabSz="514337" rtl="0" eaLnBrk="1" fontAlgn="auto" latinLnBrk="0" hangingPunct="1">
              <a:lnSpc>
                <a:spcPct val="90000"/>
              </a:lnSpc>
              <a:spcBef>
                <a:spcPct val="0"/>
              </a:spcBef>
              <a:spcAft>
                <a:spcPts val="0"/>
              </a:spcAft>
              <a:buClrTx/>
              <a:buSzTx/>
              <a:buFontTx/>
              <a:buNone/>
              <a:tabLst/>
              <a:defRPr/>
            </a:pPr>
            <a:r>
              <a:rPr lang="fr-FR" dirty="0">
                <a:solidFill>
                  <a:schemeClr val="tx1">
                    <a:lumMod val="65000"/>
                    <a:lumOff val="35000"/>
                  </a:schemeClr>
                </a:solidFill>
                <a:latin typeface="Dosis Medium" pitchFamily="2" charset="0"/>
              </a:rPr>
              <a:t>Qui veut expliquer la réponse ? </a:t>
            </a:r>
            <a:endParaRPr kumimoji="0" lang="fr-FR" sz="1600" i="0" u="none" strike="noStrike" kern="1200" cap="none" spc="0" normalizeH="0" baseline="0" noProof="0" dirty="0">
              <a:ln>
                <a:noFill/>
              </a:ln>
              <a:solidFill>
                <a:schemeClr val="tx1">
                  <a:lumMod val="65000"/>
                  <a:lumOff val="35000"/>
                </a:schemeClr>
              </a:solidFill>
              <a:effectLst/>
              <a:uLnTx/>
              <a:uFillTx/>
              <a:latin typeface="Dosis Medium" pitchFamily="2" charset="0"/>
            </a:endParaRPr>
          </a:p>
        </p:txBody>
      </p:sp>
      <p:pic>
        <p:nvPicPr>
          <p:cNvPr id="3" name="Image 2">
            <a:extLst>
              <a:ext uri="{FF2B5EF4-FFF2-40B4-BE49-F238E27FC236}">
                <a16:creationId xmlns:a16="http://schemas.microsoft.com/office/drawing/2014/main" id="{6B0855FD-903D-4B1C-881C-AB0715DBF612}"/>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4" name="ZoneTexte 3">
            <a:extLst>
              <a:ext uri="{FF2B5EF4-FFF2-40B4-BE49-F238E27FC236}">
                <a16:creationId xmlns:a16="http://schemas.microsoft.com/office/drawing/2014/main" id="{C9343CEE-1A6A-6C2E-6C35-37EECDD667BF}"/>
              </a:ext>
            </a:extLst>
          </p:cNvPr>
          <p:cNvSpPr txBox="1"/>
          <p:nvPr/>
        </p:nvSpPr>
        <p:spPr>
          <a:xfrm>
            <a:off x="770112" y="2943657"/>
            <a:ext cx="5338597" cy="1921680"/>
          </a:xfrm>
          <a:prstGeom prst="rect">
            <a:avLst/>
          </a:prstGeom>
          <a:noFill/>
        </p:spPr>
        <p:txBody>
          <a:bodyPr wrap="square">
            <a:spAutoFit/>
          </a:bodyPr>
          <a:lstStyle/>
          <a:p>
            <a:pPr marR="0" fontAlgn="auto">
              <a:lnSpc>
                <a:spcPct val="150000"/>
              </a:lnSpc>
              <a:spcBef>
                <a:spcPts val="0"/>
              </a:spcBef>
              <a:buClrTx/>
              <a:buSzTx/>
              <a:tabLst/>
              <a:defRPr/>
            </a:pPr>
            <a:r>
              <a:rPr lang="fr-FR" sz="2000" b="1" dirty="0">
                <a:solidFill>
                  <a:schemeClr val="accent5">
                    <a:lumMod val="50000"/>
                  </a:schemeClr>
                </a:solidFill>
                <a:latin typeface="Dosis SemiBold" pitchFamily="2" charset="0"/>
              </a:rPr>
              <a:t>1. Karim aime faire du sport avec Ali.</a:t>
            </a:r>
          </a:p>
          <a:p>
            <a:pPr>
              <a:lnSpc>
                <a:spcPct val="150000"/>
              </a:lnSpc>
              <a:defRPr/>
            </a:pPr>
            <a:r>
              <a:rPr lang="fr-FR" sz="2000" b="1" dirty="0">
                <a:solidFill>
                  <a:schemeClr val="accent5">
                    <a:lumMod val="50000"/>
                  </a:schemeClr>
                </a:solidFill>
                <a:latin typeface="Dosis SemiBold" pitchFamily="2" charset="0"/>
              </a:rPr>
              <a:t>2. Karim fait de la natation.</a:t>
            </a:r>
          </a:p>
          <a:p>
            <a:pPr>
              <a:lnSpc>
                <a:spcPct val="150000"/>
              </a:lnSpc>
              <a:defRPr/>
            </a:pPr>
            <a:r>
              <a:rPr lang="fr-FR" sz="2000" b="1" dirty="0">
                <a:solidFill>
                  <a:srgbClr val="C00000"/>
                </a:solidFill>
                <a:latin typeface="Dosis SemiBold" pitchFamily="2" charset="0"/>
              </a:rPr>
              <a:t>3. Le sport préféré de Karim est le tennis.</a:t>
            </a:r>
          </a:p>
          <a:p>
            <a:pPr>
              <a:lnSpc>
                <a:spcPct val="150000"/>
              </a:lnSpc>
              <a:defRPr/>
            </a:pPr>
            <a:r>
              <a:rPr lang="fr-FR" sz="2000" b="1" dirty="0">
                <a:solidFill>
                  <a:schemeClr val="accent5">
                    <a:lumMod val="50000"/>
                  </a:schemeClr>
                </a:solidFill>
                <a:latin typeface="Dosis SemiBold" pitchFamily="2" charset="0"/>
              </a:rPr>
              <a:t>4. Le sport préféré de Karim est le basket</a:t>
            </a:r>
            <a:r>
              <a:rPr lang="fr-FR" sz="2000" dirty="0">
                <a:solidFill>
                  <a:prstClr val="black"/>
                </a:solidFill>
                <a:latin typeface="Dosis SemiBold" pitchFamily="2" charset="0"/>
              </a:rPr>
              <a:t>.</a:t>
            </a:r>
          </a:p>
        </p:txBody>
      </p:sp>
      <p:sp>
        <p:nvSpPr>
          <p:cNvPr id="7" name="ZoneTexte 6">
            <a:extLst>
              <a:ext uri="{FF2B5EF4-FFF2-40B4-BE49-F238E27FC236}">
                <a16:creationId xmlns:a16="http://schemas.microsoft.com/office/drawing/2014/main" id="{69E77199-5D58-D65B-F346-F89AEE13735D}"/>
              </a:ext>
            </a:extLst>
          </p:cNvPr>
          <p:cNvSpPr txBox="1"/>
          <p:nvPr/>
        </p:nvSpPr>
        <p:spPr>
          <a:xfrm>
            <a:off x="1602171" y="1904911"/>
            <a:ext cx="6569072" cy="523220"/>
          </a:xfrm>
          <a:prstGeom prst="rect">
            <a:avLst/>
          </a:prstGeom>
          <a:noFill/>
        </p:spPr>
        <p:txBody>
          <a:bodyPr wrap="square" rtlCol="0">
            <a:spAutoFit/>
          </a:bodyPr>
          <a:lstStyle/>
          <a:p>
            <a:pPr lvl="0">
              <a:defRPr/>
            </a:pPr>
            <a:r>
              <a:rPr lang="fr-FR" sz="2800" b="1" dirty="0">
                <a:solidFill>
                  <a:schemeClr val="accent5">
                    <a:lumMod val="50000"/>
                  </a:schemeClr>
                </a:solidFill>
                <a:latin typeface="Dosis SemiBold" pitchFamily="2" charset="0"/>
              </a:rPr>
              <a:t>Quel est le sport préféré de Karim ?</a:t>
            </a:r>
            <a:endParaRPr lang="fr-MA" sz="2800" b="1" dirty="0">
              <a:solidFill>
                <a:schemeClr val="accent5">
                  <a:lumMod val="50000"/>
                </a:schemeClr>
              </a:solidFill>
              <a:latin typeface="Dosis SemiBold" pitchFamily="2" charset="0"/>
            </a:endParaRPr>
          </a:p>
        </p:txBody>
      </p:sp>
      <p:pic>
        <p:nvPicPr>
          <p:cNvPr id="10" name="Image 9">
            <a:extLst>
              <a:ext uri="{FF2B5EF4-FFF2-40B4-BE49-F238E27FC236}">
                <a16:creationId xmlns:a16="http://schemas.microsoft.com/office/drawing/2014/main" id="{88AA5FD0-EC44-7107-46A4-AE123D1370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1869" y="2882490"/>
            <a:ext cx="2702232" cy="2090156"/>
          </a:xfrm>
          <a:prstGeom prst="roundRect">
            <a:avLst/>
          </a:prstGeom>
        </p:spPr>
      </p:pic>
    </p:spTree>
    <p:extLst>
      <p:ext uri="{BB962C8B-B14F-4D97-AF65-F5344CB8AC3E}">
        <p14:creationId xmlns:p14="http://schemas.microsoft.com/office/powerpoint/2010/main" val="2336507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FFCD025E-5A37-B804-0754-F456ADBE25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0400" y="1731154"/>
            <a:ext cx="3128134" cy="4798125"/>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livrets à la page 119. Avec votre voisin, lisez et répondez à la question.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Je vais circuler entre les rangs pour vous aider. </a:t>
            </a:r>
          </a:p>
        </p:txBody>
      </p:sp>
      <p:pic>
        <p:nvPicPr>
          <p:cNvPr id="2" name="Image 1">
            <a:extLst>
              <a:ext uri="{FF2B5EF4-FFF2-40B4-BE49-F238E27FC236}">
                <a16:creationId xmlns:a16="http://schemas.microsoft.com/office/drawing/2014/main" id="{4AD15E81-0124-AD59-80AE-B06E7849C92D}"/>
              </a:ext>
            </a:extLst>
          </p:cNvPr>
          <p:cNvPicPr>
            <a:picLocks noChangeAspect="1"/>
          </p:cNvPicPr>
          <p:nvPr/>
        </p:nvPicPr>
        <p:blipFill>
          <a:blip r:embed="rId3"/>
          <a:stretch>
            <a:fillRect/>
          </a:stretch>
        </p:blipFill>
        <p:spPr>
          <a:xfrm>
            <a:off x="148577" y="535130"/>
            <a:ext cx="1152244" cy="1072989"/>
          </a:xfrm>
          <a:prstGeom prst="rect">
            <a:avLst/>
          </a:prstGeom>
        </p:spPr>
      </p:pic>
      <p:pic>
        <p:nvPicPr>
          <p:cNvPr id="9" name="Image 8">
            <a:extLst>
              <a:ext uri="{FF2B5EF4-FFF2-40B4-BE49-F238E27FC236}">
                <a16:creationId xmlns:a16="http://schemas.microsoft.com/office/drawing/2014/main" id="{D77EBF02-E923-BA84-F8F7-36E907F90AA0}"/>
              </a:ext>
            </a:extLst>
          </p:cNvPr>
          <p:cNvPicPr>
            <a:picLocks noChangeAspect="1"/>
          </p:cNvPicPr>
          <p:nvPr/>
        </p:nvPicPr>
        <p:blipFill>
          <a:blip r:embed="rId4"/>
          <a:srcRect t="4959"/>
          <a:stretch>
            <a:fillRect/>
          </a:stretch>
        </p:blipFill>
        <p:spPr>
          <a:xfrm>
            <a:off x="5460532" y="2835741"/>
            <a:ext cx="3071468" cy="2355445"/>
          </a:xfrm>
          <a:prstGeom prst="rect">
            <a:avLst/>
          </a:prstGeom>
        </p:spPr>
      </p:pic>
      <p:sp>
        <p:nvSpPr>
          <p:cNvPr id="7" name="Rectangle : coins arrondis 6">
            <a:extLst>
              <a:ext uri="{FF2B5EF4-FFF2-40B4-BE49-F238E27FC236}">
                <a16:creationId xmlns:a16="http://schemas.microsoft.com/office/drawing/2014/main" id="{8516A397-3D43-F851-04BA-D685C2342210}"/>
              </a:ext>
            </a:extLst>
          </p:cNvPr>
          <p:cNvSpPr/>
          <p:nvPr/>
        </p:nvSpPr>
        <p:spPr>
          <a:xfrm>
            <a:off x="1828800" y="4898168"/>
            <a:ext cx="2991334" cy="100275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99478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C4168-5C25-1AA0-2B2A-AE35D643652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9CEA8A8-784B-8324-1E1A-6673A1961FA4}"/>
              </a:ext>
            </a:extLst>
          </p:cNvPr>
          <p:cNvSpPr>
            <a:spLocks noGrp="1"/>
          </p:cNvSpPr>
          <p:nvPr>
            <p:ph type="title"/>
          </p:nvPr>
        </p:nvSpPr>
        <p:spPr/>
        <p:txBody>
          <a:bodyPr/>
          <a:lstStyle/>
          <a:p>
            <a:r>
              <a:rPr lang="fr-FR">
                <a:solidFill>
                  <a:schemeClr val="tx1">
                    <a:lumMod val="65000"/>
                    <a:lumOff val="35000"/>
                  </a:schemeClr>
                </a:solidFill>
                <a:latin typeface="Dosis Medium" pitchFamily="2" charset="0"/>
              </a:rPr>
              <a:t>Corrigez.</a:t>
            </a:r>
          </a:p>
        </p:txBody>
      </p:sp>
      <p:pic>
        <p:nvPicPr>
          <p:cNvPr id="2" name="Image 1">
            <a:extLst>
              <a:ext uri="{FF2B5EF4-FFF2-40B4-BE49-F238E27FC236}">
                <a16:creationId xmlns:a16="http://schemas.microsoft.com/office/drawing/2014/main" id="{BD2AA6DC-4487-B8FA-555B-414E3B029CC5}"/>
              </a:ext>
            </a:extLst>
          </p:cNvPr>
          <p:cNvPicPr>
            <a:picLocks noChangeAspect="1"/>
          </p:cNvPicPr>
          <p:nvPr/>
        </p:nvPicPr>
        <p:blipFill>
          <a:blip r:embed="rId2"/>
          <a:stretch>
            <a:fillRect/>
          </a:stretch>
        </p:blipFill>
        <p:spPr>
          <a:xfrm>
            <a:off x="148577" y="535130"/>
            <a:ext cx="1152244" cy="1072989"/>
          </a:xfrm>
          <a:prstGeom prst="rect">
            <a:avLst/>
          </a:prstGeom>
        </p:spPr>
      </p:pic>
      <p:sp>
        <p:nvSpPr>
          <p:cNvPr id="8" name="Rectangle : coins arrondis 7">
            <a:extLst>
              <a:ext uri="{FF2B5EF4-FFF2-40B4-BE49-F238E27FC236}">
                <a16:creationId xmlns:a16="http://schemas.microsoft.com/office/drawing/2014/main" id="{1AF1AC3D-042F-D776-28AF-F05E388B9A8F}"/>
              </a:ext>
            </a:extLst>
          </p:cNvPr>
          <p:cNvSpPr/>
          <p:nvPr/>
        </p:nvSpPr>
        <p:spPr>
          <a:xfrm>
            <a:off x="974857" y="4294839"/>
            <a:ext cx="4187693" cy="45493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CE0850FE-85E0-5A05-83C7-C185187AC7CB}"/>
              </a:ext>
            </a:extLst>
          </p:cNvPr>
          <p:cNvGrpSpPr/>
          <p:nvPr/>
        </p:nvGrpSpPr>
        <p:grpSpPr>
          <a:xfrm>
            <a:off x="419794" y="2352433"/>
            <a:ext cx="8040914" cy="3132606"/>
            <a:chOff x="419794" y="2352433"/>
            <a:chExt cx="8040914" cy="3132606"/>
          </a:xfrm>
        </p:grpSpPr>
        <p:pic>
          <p:nvPicPr>
            <p:cNvPr id="5" name="Image 4">
              <a:extLst>
                <a:ext uri="{FF2B5EF4-FFF2-40B4-BE49-F238E27FC236}">
                  <a16:creationId xmlns:a16="http://schemas.microsoft.com/office/drawing/2014/main" id="{5BA4806E-A2AE-7668-643B-291851E7A57D}"/>
                </a:ext>
              </a:extLst>
            </p:cNvPr>
            <p:cNvPicPr>
              <a:picLocks noChangeAspect="1"/>
            </p:cNvPicPr>
            <p:nvPr/>
          </p:nvPicPr>
          <p:blipFill>
            <a:blip r:embed="rId3"/>
            <a:stretch>
              <a:fillRect/>
            </a:stretch>
          </p:blipFill>
          <p:spPr>
            <a:xfrm>
              <a:off x="419794" y="2352433"/>
              <a:ext cx="8040914" cy="3132606"/>
            </a:xfrm>
            <a:prstGeom prst="rect">
              <a:avLst/>
            </a:prstGeom>
          </p:spPr>
        </p:pic>
        <p:sp>
          <p:nvSpPr>
            <p:cNvPr id="3" name="ZoneTexte 2">
              <a:extLst>
                <a:ext uri="{FF2B5EF4-FFF2-40B4-BE49-F238E27FC236}">
                  <a16:creationId xmlns:a16="http://schemas.microsoft.com/office/drawing/2014/main" id="{7B792313-0C6F-3267-E571-B1940C7ABC08}"/>
                </a:ext>
              </a:extLst>
            </p:cNvPr>
            <p:cNvSpPr txBox="1"/>
            <p:nvPr/>
          </p:nvSpPr>
          <p:spPr>
            <a:xfrm>
              <a:off x="3645487" y="4311605"/>
              <a:ext cx="1423075" cy="369332"/>
            </a:xfrm>
            <a:prstGeom prst="rect">
              <a:avLst/>
            </a:prstGeom>
            <a:solidFill>
              <a:schemeClr val="bg1"/>
            </a:solidFill>
          </p:spPr>
          <p:txBody>
            <a:bodyPr wrap="square" rtlCol="0">
              <a:spAutoFit/>
            </a:bodyPr>
            <a:lstStyle/>
            <a:p>
              <a:r>
                <a:rPr lang="fr-FR" dirty="0"/>
                <a:t>le karaté.</a:t>
              </a:r>
            </a:p>
          </p:txBody>
        </p:sp>
      </p:grpSp>
      <p:sp>
        <p:nvSpPr>
          <p:cNvPr id="7" name="Rectangle : coins arrondis 6">
            <a:extLst>
              <a:ext uri="{FF2B5EF4-FFF2-40B4-BE49-F238E27FC236}">
                <a16:creationId xmlns:a16="http://schemas.microsoft.com/office/drawing/2014/main" id="{F951F459-B3DA-CD0B-FF8B-914B1A61FF96}"/>
              </a:ext>
            </a:extLst>
          </p:cNvPr>
          <p:cNvSpPr/>
          <p:nvPr/>
        </p:nvSpPr>
        <p:spPr>
          <a:xfrm>
            <a:off x="974857" y="4317661"/>
            <a:ext cx="3881758" cy="36933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535104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1CBA917-A7F1-D143-F376-10C3D550D80F}"/>
              </a:ext>
            </a:extLst>
          </p:cNvPr>
          <p:cNvPicPr>
            <a:picLocks noChangeAspect="1"/>
          </p:cNvPicPr>
          <p:nvPr/>
        </p:nvPicPr>
        <p:blipFill>
          <a:blip r:embed="rId2"/>
          <a:stretch>
            <a:fillRect/>
          </a:stretch>
        </p:blipFill>
        <p:spPr>
          <a:xfrm>
            <a:off x="1421056" y="5038460"/>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a:t>Comprendre  des phrases.</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302530" y="5136820"/>
            <a:ext cx="11464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a:ln>
                  <a:noFill/>
                </a:ln>
                <a:solidFill>
                  <a:srgbClr val="424D7B"/>
                </a:solidFill>
                <a:effectLst/>
                <a:uLnTx/>
                <a:uFillTx/>
                <a:latin typeface="Dosis ExtraBold" pitchFamily="2" charset="0"/>
                <a:ea typeface="+mn-ea"/>
                <a:cs typeface="+mn-cs"/>
              </a:rPr>
              <a:t>3. Écriture  </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rPr>
              <a:t>Écrire des phrases.</a:t>
            </a:r>
          </a:p>
        </p:txBody>
      </p:sp>
      <p:sp>
        <p:nvSpPr>
          <p:cNvPr id="7" name="Titre 8">
            <a:extLst>
              <a:ext uri="{FF2B5EF4-FFF2-40B4-BE49-F238E27FC236}">
                <a16:creationId xmlns:a16="http://schemas.microsoft.com/office/drawing/2014/main" id="{3E1B32DC-FBEB-7EC1-4919-4D891CB0C8B9}"/>
              </a:ext>
            </a:extLst>
          </p:cNvPr>
          <p:cNvSpPr>
            <a:spLocks noGrp="1"/>
          </p:cNvSpPr>
          <p:nvPr>
            <p:ph type="title"/>
          </p:nvPr>
        </p:nvSpPr>
        <p:spPr>
          <a:xfrm>
            <a:off x="628650" y="1308847"/>
            <a:ext cx="7886700" cy="705267"/>
          </a:xfrm>
        </p:spPr>
        <p:txBody>
          <a:bodyPr/>
          <a:lstStyle/>
          <a:p>
            <a:r>
              <a:rPr lang="fr-MA" sz="3200" dirty="0"/>
              <a:t>Plan de la séance 5</a:t>
            </a:r>
          </a:p>
        </p:txBody>
      </p:sp>
      <p:grpSp>
        <p:nvGrpSpPr>
          <p:cNvPr id="8" name="Groupe 7">
            <a:extLst>
              <a:ext uri="{FF2B5EF4-FFF2-40B4-BE49-F238E27FC236}">
                <a16:creationId xmlns:a16="http://schemas.microsoft.com/office/drawing/2014/main" id="{A222A991-FAE2-EB7E-5616-984F0E1319F6}"/>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C7BCACC1-CD1A-06E8-288E-E065EF916BC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D5BD56B-5681-0EC7-5155-C44AE85D9C2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D97DEF0C-36F2-72FC-67F4-52D5D6B127E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a:ln>
                    <a:noFill/>
                  </a:ln>
                  <a:solidFill>
                    <a:srgbClr val="5B9BD5">
                      <a:lumMod val="50000"/>
                    </a:srgbClr>
                  </a:solidFill>
                  <a:effectLst/>
                  <a:uLnTx/>
                  <a:uFillTx/>
                  <a:latin typeface="Dosis" pitchFamily="2" charset="0"/>
                  <a:ea typeface="+mj-ea"/>
                  <a:cs typeface="+mj-cs"/>
                </a:rPr>
                <a:t>Réservé à l’enseignant (e)</a:t>
              </a:r>
            </a:p>
          </p:txBody>
        </p:sp>
      </p:grpSp>
      <p:sp>
        <p:nvSpPr>
          <p:cNvPr id="5" name="Espace réservé du texte 5">
            <a:extLst>
              <a:ext uri="{FF2B5EF4-FFF2-40B4-BE49-F238E27FC236}">
                <a16:creationId xmlns:a16="http://schemas.microsoft.com/office/drawing/2014/main" id="{C9D42C34-09D5-0E75-6115-769CDEA9F5BC}"/>
              </a:ext>
            </a:extLst>
          </p:cNvPr>
          <p:cNvSpPr txBox="1">
            <a:spLocks/>
          </p:cNvSpPr>
          <p:nvPr/>
        </p:nvSpPr>
        <p:spPr>
          <a:xfrm>
            <a:off x="-2726185" y="1029372"/>
            <a:ext cx="5180627"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endParaRPr kumimoji="0" lang="fr-FR" sz="1400" b="0" i="0" u="none" strike="noStrike" kern="1200" cap="none" spc="0" normalizeH="0" baseline="0" noProof="0">
              <a:ln>
                <a:noFill/>
              </a:ln>
              <a:solidFill>
                <a:srgbClr val="424D7B"/>
              </a:solidFill>
              <a:effectLst/>
              <a:uLnTx/>
              <a:uFillTx/>
              <a:latin typeface="Dosis SemiBold" pitchFamily="2" charset="0"/>
              <a:ea typeface="+mn-ea"/>
              <a:cs typeface="+mn-cs"/>
            </a:endParaRPr>
          </a:p>
        </p:txBody>
      </p:sp>
      <p:sp>
        <p:nvSpPr>
          <p:cNvPr id="4" name="Espace réservé du texte 13">
            <a:extLst>
              <a:ext uri="{FF2B5EF4-FFF2-40B4-BE49-F238E27FC236}">
                <a16:creationId xmlns:a16="http://schemas.microsoft.com/office/drawing/2014/main" id="{5C6D808B-5C04-AC95-91BA-D42AE585E112}"/>
              </a:ext>
            </a:extLst>
          </p:cNvPr>
          <p:cNvSpPr txBox="1">
            <a:spLocks/>
          </p:cNvSpPr>
          <p:nvPr/>
        </p:nvSpPr>
        <p:spPr>
          <a:xfrm>
            <a:off x="2091597" y="261075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Prendre la parole pour parler des sports que l’on fait.</a:t>
            </a:r>
          </a:p>
          <a:p>
            <a:endParaRPr lang="fr-FR" sz="1400" dirty="0"/>
          </a:p>
        </p:txBody>
      </p:sp>
    </p:spTree>
    <p:extLst>
      <p:ext uri="{BB962C8B-B14F-4D97-AF65-F5344CB8AC3E}">
        <p14:creationId xmlns:p14="http://schemas.microsoft.com/office/powerpoint/2010/main" val="1098205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D90BECDA-7FF6-2297-9B6F-D68831D215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l’écriture.  Prenez vos cahiers.</a:t>
            </a:r>
          </a:p>
        </p:txBody>
      </p:sp>
      <p:pic>
        <p:nvPicPr>
          <p:cNvPr id="6" name="Image 5">
            <a:extLst>
              <a:ext uri="{FF2B5EF4-FFF2-40B4-BE49-F238E27FC236}">
                <a16:creationId xmlns:a16="http://schemas.microsoft.com/office/drawing/2014/main" id="{ED89BBAC-7A06-3409-EC30-D28A328722E1}"/>
              </a:ext>
            </a:extLst>
          </p:cNvPr>
          <p:cNvPicPr>
            <a:picLocks noChangeAspect="1"/>
          </p:cNvPicPr>
          <p:nvPr/>
        </p:nvPicPr>
        <p:blipFill>
          <a:blip r:embed="rId6">
            <a:clrChange>
              <a:clrFrom>
                <a:srgbClr val="EAE8E4"/>
              </a:clrFrom>
              <a:clrTo>
                <a:srgbClr val="EAE8E4">
                  <a:alpha val="0"/>
                </a:srgbClr>
              </a:clrTo>
            </a:clrChange>
          </a:blip>
          <a:srcRect l="4527" t="16702" r="3992" b="15930"/>
          <a:stretch>
            <a:fillRect/>
          </a:stretch>
        </p:blipFill>
        <p:spPr>
          <a:xfrm>
            <a:off x="2440917" y="2435192"/>
            <a:ext cx="4397832" cy="3238624"/>
          </a:xfrm>
          <a:prstGeom prst="roundRect">
            <a:avLst>
              <a:gd name="adj" fmla="val 6988"/>
            </a:avLst>
          </a:prstGeom>
        </p:spPr>
      </p:pic>
      <p:pic>
        <p:nvPicPr>
          <p:cNvPr id="7" name="Image 6">
            <a:extLst>
              <a:ext uri="{FF2B5EF4-FFF2-40B4-BE49-F238E27FC236}">
                <a16:creationId xmlns:a16="http://schemas.microsoft.com/office/drawing/2014/main" id="{C03A3A46-15FE-AD54-170D-AF0E429487F3}"/>
              </a:ext>
            </a:extLst>
          </p:cNvPr>
          <p:cNvPicPr>
            <a:picLocks noChangeAspect="1"/>
          </p:cNvPicPr>
          <p:nvPr/>
        </p:nvPicPr>
        <p:blipFill>
          <a:blip r:embed="rId7"/>
          <a:stretch>
            <a:fillRect/>
          </a:stretch>
        </p:blipFill>
        <p:spPr>
          <a:xfrm>
            <a:off x="148577" y="535130"/>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2B60-9B95-EE19-E53F-4C42148CF7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93468B42-77AA-7E60-040D-86FD419EB05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3468B42-77AA-7E60-040D-86FD419EB05D}"/>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3FFDBE50-029F-83F9-315D-7F9DC9B738F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FFDBE50-029F-83F9-315D-7F9DC9B738F1}"/>
                  </a:ext>
                </a:extLst>
              </p:cNvPr>
              <p:cNvPicPr/>
              <p:nvPr/>
            </p:nvPicPr>
            <p:blipFill>
              <a:blip r:embed="rId6"/>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C591B86B-5AE3-6C48-E7F8-4130E14EC6D4}"/>
              </a:ext>
            </a:extLst>
          </p:cNvPr>
          <p:cNvPicPr>
            <a:picLocks noChangeAspect="1"/>
          </p:cNvPicPr>
          <p:nvPr/>
        </p:nvPicPr>
        <p:blipFill>
          <a:blip r:embed="rId7"/>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935F64DC-D814-866A-CB2C-D43292056FB2}"/>
              </a:ext>
            </a:extLst>
          </p:cNvPr>
          <p:cNvSpPr>
            <a:spLocks noGrp="1"/>
          </p:cNvSpPr>
          <p:nvPr>
            <p:ph type="title"/>
          </p:nvPr>
        </p:nvSpPr>
        <p:spPr>
          <a:xfrm>
            <a:off x="1602171" y="725461"/>
            <a:ext cx="7303423" cy="692326"/>
          </a:xfrm>
        </p:spPr>
        <p:txBody>
          <a:bodyPr>
            <a:noAutofit/>
          </a:bodyPr>
          <a:lstStyle/>
          <a:p>
            <a:r>
              <a:rPr lang="fr-FR" dirty="0">
                <a:solidFill>
                  <a:schemeClr val="tx1">
                    <a:lumMod val="65000"/>
                    <a:lumOff val="35000"/>
                  </a:schemeClr>
                </a:solidFill>
                <a:latin typeface="Dosis Medium" pitchFamily="2" charset="0"/>
              </a:rPr>
              <a:t>Lisez et observez cette phrase. Vous allez l’écrire après. Tenez-vous prêts. Je n’oublie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pas la majuscule au début de la phrase, le point à la fin et les espaces entre les mots. </a:t>
            </a:r>
          </a:p>
        </p:txBody>
      </p:sp>
      <p:grpSp>
        <p:nvGrpSpPr>
          <p:cNvPr id="3" name="Groupe 2">
            <a:extLst>
              <a:ext uri="{FF2B5EF4-FFF2-40B4-BE49-F238E27FC236}">
                <a16:creationId xmlns:a16="http://schemas.microsoft.com/office/drawing/2014/main" id="{8574E9F1-AAB6-BD4A-32F8-376B32AD86B9}"/>
              </a:ext>
            </a:extLst>
          </p:cNvPr>
          <p:cNvGrpSpPr/>
          <p:nvPr/>
        </p:nvGrpSpPr>
        <p:grpSpPr>
          <a:xfrm>
            <a:off x="559927" y="1176919"/>
            <a:ext cx="8863101" cy="4135571"/>
            <a:chOff x="451105" y="-1067557"/>
            <a:chExt cx="8863101" cy="4135571"/>
          </a:xfrm>
        </p:grpSpPr>
        <p:grpSp>
          <p:nvGrpSpPr>
            <p:cNvPr id="4" name="Groupe 3">
              <a:extLst>
                <a:ext uri="{FF2B5EF4-FFF2-40B4-BE49-F238E27FC236}">
                  <a16:creationId xmlns:a16="http://schemas.microsoft.com/office/drawing/2014/main" id="{1B6E6163-05DF-1BCA-3646-F9947A75B05B}"/>
                </a:ext>
              </a:extLst>
            </p:cNvPr>
            <p:cNvGrpSpPr/>
            <p:nvPr/>
          </p:nvGrpSpPr>
          <p:grpSpPr>
            <a:xfrm>
              <a:off x="451105" y="-1067557"/>
              <a:ext cx="8863101" cy="4135571"/>
              <a:chOff x="451105" y="1036513"/>
              <a:chExt cx="8863101" cy="4135571"/>
            </a:xfrm>
          </p:grpSpPr>
          <p:grpSp>
            <p:nvGrpSpPr>
              <p:cNvPr id="6" name="Google Shape;507;g3a8d32713fb_0_0">
                <a:extLst>
                  <a:ext uri="{FF2B5EF4-FFF2-40B4-BE49-F238E27FC236}">
                    <a16:creationId xmlns:a16="http://schemas.microsoft.com/office/drawing/2014/main" id="{11B587A9-3E33-AA81-419D-57CF33BB7571}"/>
                  </a:ext>
                </a:extLst>
              </p:cNvPr>
              <p:cNvGrpSpPr/>
              <p:nvPr/>
            </p:nvGrpSpPr>
            <p:grpSpPr>
              <a:xfrm>
                <a:off x="451105" y="1036513"/>
                <a:ext cx="7884786" cy="4135571"/>
                <a:chOff x="1232901" y="2520573"/>
                <a:chExt cx="7488294" cy="3904380"/>
              </a:xfrm>
            </p:grpSpPr>
            <p:pic>
              <p:nvPicPr>
                <p:cNvPr id="9" name="Google Shape;508;g3a8d32713fb_0_0" descr="Une image contenant texte, ligne, reçu&#10;&#10;Description générée automatiquement">
                  <a:extLst>
                    <a:ext uri="{FF2B5EF4-FFF2-40B4-BE49-F238E27FC236}">
                      <a16:creationId xmlns:a16="http://schemas.microsoft.com/office/drawing/2014/main" id="{F0666902-FAAB-0AF6-4B80-F20CE6415BE6}"/>
                    </a:ext>
                  </a:extLst>
                </p:cNvPr>
                <p:cNvPicPr preferRelativeResize="0"/>
                <p:nvPr/>
              </p:nvPicPr>
              <p:blipFill rotWithShape="1">
                <a:blip r:embed="rId8">
                  <a:alphaModFix/>
                </a:blip>
                <a:srcRect l="24020" t="34833" r="19865" b="18381"/>
                <a:stretch>
                  <a:fillRect/>
                </a:stretch>
              </p:blipFill>
              <p:spPr>
                <a:xfrm>
                  <a:off x="1232901" y="3368236"/>
                  <a:ext cx="7488294" cy="3056717"/>
                </a:xfrm>
                <a:prstGeom prst="rect">
                  <a:avLst/>
                </a:prstGeom>
                <a:noFill/>
                <a:ln>
                  <a:noFill/>
                </a:ln>
              </p:spPr>
            </p:pic>
            <p:sp>
              <p:nvSpPr>
                <p:cNvPr id="10" name="Google Shape;509;g3a8d32713fb_0_0">
                  <a:extLst>
                    <a:ext uri="{FF2B5EF4-FFF2-40B4-BE49-F238E27FC236}">
                      <a16:creationId xmlns:a16="http://schemas.microsoft.com/office/drawing/2014/main" id="{9EA50DA7-5F5C-E4D0-A740-EBEDF78F7BFA}"/>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13" name="Google Shape;510;g3a8d32713fb_0_0">
                  <a:extLst>
                    <a:ext uri="{FF2B5EF4-FFF2-40B4-BE49-F238E27FC236}">
                      <a16:creationId xmlns:a16="http://schemas.microsoft.com/office/drawing/2014/main" id="{82AE2F38-5AB4-8AB9-AF52-D17AA2E17FB8}"/>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14" name="Google Shape;511;g3a8d32713fb_0_0">
                  <a:extLst>
                    <a:ext uri="{FF2B5EF4-FFF2-40B4-BE49-F238E27FC236}">
                      <a16:creationId xmlns:a16="http://schemas.microsoft.com/office/drawing/2014/main" id="{8F0CF7DE-92B7-ED39-C648-2A6A3E3B2FF8}"/>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7" name="ZoneTexte 6">
                <a:extLst>
                  <a:ext uri="{FF2B5EF4-FFF2-40B4-BE49-F238E27FC236}">
                    <a16:creationId xmlns:a16="http://schemas.microsoft.com/office/drawing/2014/main" id="{B0FE15A4-DE99-B383-62A4-8EA8B0C235DE}"/>
                  </a:ext>
                </a:extLst>
              </p:cNvPr>
              <p:cNvSpPr txBox="1"/>
              <p:nvPr/>
            </p:nvSpPr>
            <p:spPr>
              <a:xfrm>
                <a:off x="797369" y="2706649"/>
                <a:ext cx="8516837" cy="1234953"/>
              </a:xfrm>
              <a:prstGeom prst="rect">
                <a:avLst/>
              </a:prstGeom>
              <a:noFill/>
            </p:spPr>
            <p:txBody>
              <a:bodyPr wrap="square">
                <a:spAutoFit/>
              </a:bodyPr>
              <a:lstStyle/>
              <a:p>
                <a:pPr>
                  <a:lnSpc>
                    <a:spcPct val="150000"/>
                  </a:lnSpc>
                </a:pPr>
                <a:r>
                  <a:rPr lang="fr-FR" sz="4000" b="1" dirty="0">
                    <a:solidFill>
                      <a:srgbClr val="00ACA4"/>
                    </a:solidFill>
                    <a:latin typeface="Dosis SemiBold" pitchFamily="2" charset="0"/>
                  </a:rPr>
                  <a:t>J</a:t>
                </a:r>
                <a:r>
                  <a:rPr lang="fr-FR" sz="4000" b="1" dirty="0">
                    <a:solidFill>
                      <a:srgbClr val="565F88"/>
                    </a:solidFill>
                    <a:latin typeface="Dosis SemiBold" pitchFamily="2" charset="0"/>
                  </a:rPr>
                  <a:t>e    f</a:t>
                </a:r>
                <a:r>
                  <a:rPr lang="fr-FR" sz="5400" dirty="0">
                    <a:solidFill>
                      <a:srgbClr val="565F88"/>
                    </a:solidFill>
                    <a:latin typeface="KG Primary Penmanship" panose="02000506000000020003" pitchFamily="2" charset="0"/>
                  </a:rPr>
                  <a:t>a</a:t>
                </a:r>
                <a:r>
                  <a:rPr lang="fr-FR" sz="4000" b="1" dirty="0">
                    <a:solidFill>
                      <a:srgbClr val="565F88"/>
                    </a:solidFill>
                    <a:latin typeface="Dosis SemiBold" pitchFamily="2" charset="0"/>
                  </a:rPr>
                  <a:t>is    de    l</a:t>
                </a:r>
                <a:r>
                  <a:rPr lang="fr-FR" sz="5400" dirty="0">
                    <a:solidFill>
                      <a:srgbClr val="565F88"/>
                    </a:solidFill>
                    <a:latin typeface="KG Primary Penmanship" panose="02000506000000020003" pitchFamily="2" charset="0"/>
                  </a:rPr>
                  <a:t>a</a:t>
                </a:r>
                <a:r>
                  <a:rPr lang="fr-FR" sz="4000" b="1" dirty="0">
                    <a:solidFill>
                      <a:srgbClr val="565F88"/>
                    </a:solidFill>
                    <a:latin typeface="Dosis SemiBold" pitchFamily="2" charset="0"/>
                  </a:rPr>
                  <a:t>    gymn</a:t>
                </a:r>
                <a:r>
                  <a:rPr lang="fr-FR" sz="5400" dirty="0">
                    <a:solidFill>
                      <a:srgbClr val="565F88"/>
                    </a:solidFill>
                    <a:latin typeface="KG Primary Penmanship" panose="02000506000000020003" pitchFamily="2" charset="0"/>
                  </a:rPr>
                  <a:t>a</a:t>
                </a:r>
                <a:r>
                  <a:rPr lang="fr-FR" sz="4000" b="1" dirty="0">
                    <a:solidFill>
                      <a:srgbClr val="565F88"/>
                    </a:solidFill>
                    <a:latin typeface="Dosis SemiBold" pitchFamily="2" charset="0"/>
                  </a:rPr>
                  <a:t>stique</a:t>
                </a:r>
                <a:r>
                  <a:rPr lang="fr-FR" sz="4000" b="1" dirty="0">
                    <a:solidFill>
                      <a:srgbClr val="00ACA4"/>
                    </a:solidFill>
                    <a:latin typeface="Dosis SemiBold" pitchFamily="2" charset="0"/>
                  </a:rPr>
                  <a:t>.</a:t>
                </a:r>
              </a:p>
            </p:txBody>
          </p:sp>
        </p:grpSp>
        <p:sp>
          <p:nvSpPr>
            <p:cNvPr id="5" name="Flèche : double flèche horizontale 4">
              <a:extLst>
                <a:ext uri="{FF2B5EF4-FFF2-40B4-BE49-F238E27FC236}">
                  <a16:creationId xmlns:a16="http://schemas.microsoft.com/office/drawing/2014/main" id="{47E2ACE4-6A43-717D-59CB-B775926C57AC}"/>
                </a:ext>
              </a:extLst>
            </p:cNvPr>
            <p:cNvSpPr/>
            <p:nvPr/>
          </p:nvSpPr>
          <p:spPr>
            <a:xfrm>
              <a:off x="1478847" y="1369950"/>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grpSp>
      <p:sp>
        <p:nvSpPr>
          <p:cNvPr id="15" name="Flèche : double flèche horizontale 14">
            <a:extLst>
              <a:ext uri="{FF2B5EF4-FFF2-40B4-BE49-F238E27FC236}">
                <a16:creationId xmlns:a16="http://schemas.microsoft.com/office/drawing/2014/main" id="{09D80191-B60D-4958-8549-EE52F1692C17}"/>
              </a:ext>
            </a:extLst>
          </p:cNvPr>
          <p:cNvSpPr/>
          <p:nvPr/>
        </p:nvSpPr>
        <p:spPr>
          <a:xfrm>
            <a:off x="2786571" y="3614426"/>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6" name="Flèche : double flèche horizontale 15">
            <a:extLst>
              <a:ext uri="{FF2B5EF4-FFF2-40B4-BE49-F238E27FC236}">
                <a16:creationId xmlns:a16="http://schemas.microsoft.com/office/drawing/2014/main" id="{A4EF0A02-AEC3-1623-25DB-1C1D7A68F0F7}"/>
              </a:ext>
            </a:extLst>
          </p:cNvPr>
          <p:cNvSpPr/>
          <p:nvPr/>
        </p:nvSpPr>
        <p:spPr>
          <a:xfrm>
            <a:off x="3626672" y="3614426"/>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7" name="Flèche : double flèche horizontale 16">
            <a:extLst>
              <a:ext uri="{FF2B5EF4-FFF2-40B4-BE49-F238E27FC236}">
                <a16:creationId xmlns:a16="http://schemas.microsoft.com/office/drawing/2014/main" id="{F3106481-4B49-A41C-742F-904FD0D0E353}"/>
              </a:ext>
            </a:extLst>
          </p:cNvPr>
          <p:cNvSpPr/>
          <p:nvPr/>
        </p:nvSpPr>
        <p:spPr>
          <a:xfrm>
            <a:off x="4414616" y="3614426"/>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29610079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A451639A-EFC6-5679-204F-613E7D4A7A9F}"/>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Première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N3 SEM2 S5">
            <a:hlinkClick r:id="" action="ppaction://media"/>
            <a:extLst>
              <a:ext uri="{FF2B5EF4-FFF2-40B4-BE49-F238E27FC236}">
                <a16:creationId xmlns:a16="http://schemas.microsoft.com/office/drawing/2014/main" id="{76190E7C-3955-99B4-F7A5-F92C92C6FAA8}"/>
              </a:ext>
            </a:extLst>
          </p:cNvPr>
          <p:cNvPicPr>
            <a:picLocks noChangeAspect="1"/>
          </p:cNvPicPr>
          <p:nvPr>
            <a:audioFile r:link="rId1"/>
            <p:extLst>
              <p:ext uri="{DAA4B4D4-6D71-4841-9C94-3DE7FCFB9230}">
                <p14:media xmlns:p14="http://schemas.microsoft.com/office/powerpoint/2010/main" r:embed="rId2">
                  <p14:trim end="11663"/>
                </p14:media>
              </p:ext>
            </p:extLst>
          </p:nvPr>
        </p:nvPicPr>
        <p:blipFill>
          <a:blip r:embed="rId10"/>
          <a:stretch>
            <a:fillRect/>
          </a:stretch>
        </p:blipFill>
        <p:spPr>
          <a:xfrm>
            <a:off x="7976641" y="995487"/>
            <a:ext cx="271462" cy="271462"/>
          </a:xfrm>
          <a:prstGeom prst="rect">
            <a:avLst/>
          </a:prstGeom>
        </p:spPr>
      </p:pic>
    </p:spTree>
    <p:extLst>
      <p:ext uri="{BB962C8B-B14F-4D97-AF65-F5344CB8AC3E}">
        <p14:creationId xmlns:p14="http://schemas.microsoft.com/office/powerpoint/2010/main" val="307274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D69-731B-5511-D088-32459ADA50A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ACAE33F4-377A-FF89-7C87-7E8731F4378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CAE33F4-377A-FF89-7C87-7E8731F4378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9DC383F-4CB3-AAF8-2E88-DC500E8CD66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9DC383F-4CB3-AAF8-2E88-DC500E8CD66B}"/>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A451639A-EFC6-5679-204F-613E7D4A7A9F}"/>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CB4776B4-EA99-38F3-EE87-E9A5B147F2DB}"/>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A34D00F7-5426-613E-3B02-80EBCB8FF974}"/>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N3 SEM2 S5">
            <a:hlinkClick r:id="" action="ppaction://media"/>
            <a:extLst>
              <a:ext uri="{FF2B5EF4-FFF2-40B4-BE49-F238E27FC236}">
                <a16:creationId xmlns:a16="http://schemas.microsoft.com/office/drawing/2014/main" id="{12373386-F21E-952F-6898-A8957319823E}"/>
              </a:ext>
            </a:extLst>
          </p:cNvPr>
          <p:cNvPicPr>
            <a:picLocks noChangeAspect="1"/>
          </p:cNvPicPr>
          <p:nvPr>
            <a:audioFile r:link="rId1"/>
            <p:extLst>
              <p:ext uri="{DAA4B4D4-6D71-4841-9C94-3DE7FCFB9230}">
                <p14:media xmlns:p14="http://schemas.microsoft.com/office/powerpoint/2010/main" r:embed="rId2">
                  <p14:trim end="11663"/>
                </p14:media>
              </p:ext>
            </p:extLst>
          </p:nvPr>
        </p:nvPicPr>
        <p:blipFill>
          <a:blip r:embed="rId10"/>
          <a:stretch>
            <a:fillRect/>
          </a:stretch>
        </p:blipFill>
        <p:spPr>
          <a:xfrm>
            <a:off x="7976641" y="995487"/>
            <a:ext cx="271462" cy="271462"/>
          </a:xfrm>
          <a:prstGeom prst="rect">
            <a:avLst/>
          </a:prstGeom>
        </p:spPr>
      </p:pic>
    </p:spTree>
    <p:extLst>
      <p:ext uri="{BB962C8B-B14F-4D97-AF65-F5344CB8AC3E}">
        <p14:creationId xmlns:p14="http://schemas.microsoft.com/office/powerpoint/2010/main" val="36320361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0BCB-4265-BFB0-6B7C-AB8DD8BC796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2" name="Encre 11">
                <a:extLst>
                  <a:ext uri="{FF2B5EF4-FFF2-40B4-BE49-F238E27FC236}">
                    <a16:creationId xmlns:a16="http://schemas.microsoft.com/office/drawing/2014/main" id="{0DA4B721-71A9-E352-2B27-832DEA4D708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0DA4B721-71A9-E352-2B27-832DEA4D7081}"/>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41647F0-5FD0-D094-2BC3-1E0B9A88594C}"/>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2639DD85-0857-3B3F-4860-92DD38119309}"/>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a:t>
            </a:r>
          </a:p>
        </p:txBody>
      </p:sp>
      <p:pic>
        <p:nvPicPr>
          <p:cNvPr id="4" name="Google Shape;508;g3a8d32713fb_0_0" descr="Une image contenant texte, ligne, reçu&#10;&#10;Description générée automatiquement">
            <a:extLst>
              <a:ext uri="{FF2B5EF4-FFF2-40B4-BE49-F238E27FC236}">
                <a16:creationId xmlns:a16="http://schemas.microsoft.com/office/drawing/2014/main" id="{EAFF607D-2265-4184-8B16-795BE7860EBF}"/>
              </a:ext>
            </a:extLst>
          </p:cNvPr>
          <p:cNvPicPr preferRelativeResize="0"/>
          <p:nvPr/>
        </p:nvPicPr>
        <p:blipFill rotWithShape="1">
          <a:blip r:embed="rId7">
            <a:alphaModFix/>
          </a:blip>
          <a:srcRect l="24020" t="34833" r="19865" b="18381"/>
          <a:stretch>
            <a:fillRect/>
          </a:stretch>
        </p:blipFill>
        <p:spPr>
          <a:xfrm>
            <a:off x="629607" y="2221502"/>
            <a:ext cx="7884786" cy="3237715"/>
          </a:xfrm>
          <a:prstGeom prst="rect">
            <a:avLst/>
          </a:prstGeom>
          <a:noFill/>
          <a:ln>
            <a:noFill/>
          </a:ln>
        </p:spPr>
      </p:pic>
      <p:sp>
        <p:nvSpPr>
          <p:cNvPr id="3" name="ZoneTexte 2">
            <a:extLst>
              <a:ext uri="{FF2B5EF4-FFF2-40B4-BE49-F238E27FC236}">
                <a16:creationId xmlns:a16="http://schemas.microsoft.com/office/drawing/2014/main" id="{25E4D7BF-854E-2E03-4CED-600919F3317E}"/>
              </a:ext>
            </a:extLst>
          </p:cNvPr>
          <p:cNvSpPr txBox="1"/>
          <p:nvPr/>
        </p:nvSpPr>
        <p:spPr>
          <a:xfrm>
            <a:off x="906191" y="3010561"/>
            <a:ext cx="8516837" cy="1234953"/>
          </a:xfrm>
          <a:prstGeom prst="rect">
            <a:avLst/>
          </a:prstGeom>
          <a:noFill/>
        </p:spPr>
        <p:txBody>
          <a:bodyPr wrap="square">
            <a:spAutoFit/>
          </a:bodyPr>
          <a:lstStyle/>
          <a:p>
            <a:pPr>
              <a:lnSpc>
                <a:spcPct val="150000"/>
              </a:lnSpc>
            </a:pPr>
            <a:r>
              <a:rPr lang="fr-FR" sz="4000" b="1" dirty="0">
                <a:solidFill>
                  <a:srgbClr val="00ACA4"/>
                </a:solidFill>
                <a:latin typeface="Dosis SemiBold" pitchFamily="2" charset="0"/>
              </a:rPr>
              <a:t>J</a:t>
            </a:r>
            <a:r>
              <a:rPr lang="fr-FR" sz="4000" b="1" dirty="0">
                <a:solidFill>
                  <a:srgbClr val="565F88"/>
                </a:solidFill>
                <a:latin typeface="Dosis SemiBold" pitchFamily="2" charset="0"/>
              </a:rPr>
              <a:t>e f</a:t>
            </a:r>
            <a:r>
              <a:rPr lang="fr-FR" sz="5400" dirty="0">
                <a:solidFill>
                  <a:srgbClr val="565F88"/>
                </a:solidFill>
                <a:latin typeface="KG Primary Penmanship" panose="02000506000000020003" pitchFamily="2" charset="0"/>
              </a:rPr>
              <a:t>a</a:t>
            </a:r>
            <a:r>
              <a:rPr lang="fr-FR" sz="4000" b="1" dirty="0">
                <a:solidFill>
                  <a:srgbClr val="565F88"/>
                </a:solidFill>
                <a:latin typeface="Dosis SemiBold" pitchFamily="2" charset="0"/>
              </a:rPr>
              <a:t>is de l</a:t>
            </a:r>
            <a:r>
              <a:rPr lang="fr-FR" sz="5400" dirty="0">
                <a:solidFill>
                  <a:srgbClr val="565F88"/>
                </a:solidFill>
                <a:latin typeface="KG Primary Penmanship" panose="02000506000000020003" pitchFamily="2" charset="0"/>
              </a:rPr>
              <a:t>a</a:t>
            </a:r>
            <a:r>
              <a:rPr lang="fr-FR" sz="4000" b="1" dirty="0">
                <a:solidFill>
                  <a:srgbClr val="565F88"/>
                </a:solidFill>
                <a:latin typeface="Dosis SemiBold" pitchFamily="2" charset="0"/>
              </a:rPr>
              <a:t> gymn</a:t>
            </a:r>
            <a:r>
              <a:rPr lang="fr-FR" sz="5400" dirty="0">
                <a:solidFill>
                  <a:srgbClr val="565F88"/>
                </a:solidFill>
                <a:latin typeface="KG Primary Penmanship" panose="02000506000000020003" pitchFamily="2" charset="0"/>
              </a:rPr>
              <a:t>a</a:t>
            </a:r>
            <a:r>
              <a:rPr lang="fr-FR" sz="4000" b="1" dirty="0">
                <a:solidFill>
                  <a:srgbClr val="565F88"/>
                </a:solidFill>
                <a:latin typeface="Dosis SemiBold" pitchFamily="2" charset="0"/>
              </a:rPr>
              <a:t>stique</a:t>
            </a:r>
            <a:r>
              <a:rPr lang="fr-FR" sz="4000" b="1" dirty="0">
                <a:solidFill>
                  <a:srgbClr val="00ACA4"/>
                </a:solidFill>
                <a:latin typeface="Dosis SemiBold" pitchFamily="2" charset="0"/>
              </a:rPr>
              <a:t>.</a:t>
            </a:r>
          </a:p>
        </p:txBody>
      </p:sp>
    </p:spTree>
    <p:extLst>
      <p:ext uri="{BB962C8B-B14F-4D97-AF65-F5344CB8AC3E}">
        <p14:creationId xmlns:p14="http://schemas.microsoft.com/office/powerpoint/2010/main" val="2411651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F53-348A-881C-A3A1-F1FF5A4DD2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70AA31-1878-19D4-A94B-B87BACFCE0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170AA31-1878-19D4-A94B-B87BACFCE099}"/>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9FA97A32-2CF8-FE46-DA6A-E5325567901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9FA97A32-2CF8-FE46-DA6A-E53255679011}"/>
                  </a:ext>
                </a:extLst>
              </p:cNvPr>
              <p:cNvPicPr/>
              <p:nvPr/>
            </p:nvPicPr>
            <p:blipFill>
              <a:blip r:embed="rId6"/>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75B7399F-6262-B923-EA49-510D48E5DA97}"/>
              </a:ext>
            </a:extLst>
          </p:cNvPr>
          <p:cNvPicPr>
            <a:picLocks noChangeAspect="1"/>
          </p:cNvPicPr>
          <p:nvPr/>
        </p:nvPicPr>
        <p:blipFill>
          <a:blip r:embed="rId7"/>
          <a:stretch>
            <a:fillRect/>
          </a:stretch>
        </p:blipFill>
        <p:spPr>
          <a:xfrm>
            <a:off x="148577" y="535130"/>
            <a:ext cx="1152244" cy="1072989"/>
          </a:xfrm>
          <a:prstGeom prst="rect">
            <a:avLst/>
          </a:prstGeom>
        </p:spPr>
      </p:pic>
      <p:sp>
        <p:nvSpPr>
          <p:cNvPr id="18" name="Titre 1">
            <a:extLst>
              <a:ext uri="{FF2B5EF4-FFF2-40B4-BE49-F238E27FC236}">
                <a16:creationId xmlns:a16="http://schemas.microsoft.com/office/drawing/2014/main" id="{95A9498F-1F4E-A6C1-B73B-3AC45C4E0D72}"/>
              </a:ext>
            </a:extLst>
          </p:cNvPr>
          <p:cNvSpPr txBox="1">
            <a:spLocks/>
          </p:cNvSpPr>
          <p:nvPr/>
        </p:nvSpPr>
        <p:spPr>
          <a:xfrm>
            <a:off x="1611891" y="725461"/>
            <a:ext cx="7303423" cy="69232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a:solidFill>
                  <a:schemeClr val="tx1">
                    <a:lumMod val="65000"/>
                    <a:lumOff val="35000"/>
                  </a:schemeClr>
                </a:solidFill>
                <a:latin typeface="Dosis Medium" pitchFamily="2" charset="0"/>
              </a:rPr>
              <a:t>Lisez et observez cette phrase. Vous allez l’écrire après. Tenez-vous prêts. Je n’oublie </a:t>
            </a:r>
            <a:br>
              <a:rPr lang="fr-FR">
                <a:solidFill>
                  <a:schemeClr val="tx1">
                    <a:lumMod val="65000"/>
                    <a:lumOff val="35000"/>
                  </a:schemeClr>
                </a:solidFill>
                <a:latin typeface="Dosis Medium" pitchFamily="2" charset="0"/>
              </a:rPr>
            </a:br>
            <a:r>
              <a:rPr lang="fr-FR">
                <a:solidFill>
                  <a:schemeClr val="tx1">
                    <a:lumMod val="65000"/>
                    <a:lumOff val="35000"/>
                  </a:schemeClr>
                </a:solidFill>
                <a:latin typeface="Dosis Medium" pitchFamily="2" charset="0"/>
              </a:rPr>
              <a:t>pas la majuscule au début de la phrase, le point à la fin et les espaces entre les mots. </a:t>
            </a:r>
            <a:endParaRPr lang="fr-FR" dirty="0">
              <a:solidFill>
                <a:schemeClr val="tx1">
                  <a:lumMod val="65000"/>
                  <a:lumOff val="35000"/>
                </a:schemeClr>
              </a:solidFill>
              <a:latin typeface="Dosis Medium" pitchFamily="2" charset="0"/>
            </a:endParaRPr>
          </a:p>
        </p:txBody>
      </p:sp>
      <p:grpSp>
        <p:nvGrpSpPr>
          <p:cNvPr id="26" name="Groupe 25">
            <a:extLst>
              <a:ext uri="{FF2B5EF4-FFF2-40B4-BE49-F238E27FC236}">
                <a16:creationId xmlns:a16="http://schemas.microsoft.com/office/drawing/2014/main" id="{6019657F-9F0F-7A7F-6A2A-45904D5F2009}"/>
              </a:ext>
            </a:extLst>
          </p:cNvPr>
          <p:cNvGrpSpPr/>
          <p:nvPr/>
        </p:nvGrpSpPr>
        <p:grpSpPr>
          <a:xfrm>
            <a:off x="559927" y="1176919"/>
            <a:ext cx="8681422" cy="4120373"/>
            <a:chOff x="451105" y="-1067557"/>
            <a:chExt cx="8681422" cy="4120373"/>
          </a:xfrm>
        </p:grpSpPr>
        <p:grpSp>
          <p:nvGrpSpPr>
            <p:cNvPr id="6" name="Groupe 5">
              <a:extLst>
                <a:ext uri="{FF2B5EF4-FFF2-40B4-BE49-F238E27FC236}">
                  <a16:creationId xmlns:a16="http://schemas.microsoft.com/office/drawing/2014/main" id="{46DA3FCC-7D0E-4B5A-61E3-E35A1B0354DE}"/>
                </a:ext>
              </a:extLst>
            </p:cNvPr>
            <p:cNvGrpSpPr/>
            <p:nvPr/>
          </p:nvGrpSpPr>
          <p:grpSpPr>
            <a:xfrm>
              <a:off x="451105" y="-1067557"/>
              <a:ext cx="8681422" cy="4120373"/>
              <a:chOff x="451105" y="1036513"/>
              <a:chExt cx="8681422" cy="4120373"/>
            </a:xfrm>
          </p:grpSpPr>
          <p:grpSp>
            <p:nvGrpSpPr>
              <p:cNvPr id="8" name="Google Shape;507;g3a8d32713fb_0_0">
                <a:extLst>
                  <a:ext uri="{FF2B5EF4-FFF2-40B4-BE49-F238E27FC236}">
                    <a16:creationId xmlns:a16="http://schemas.microsoft.com/office/drawing/2014/main" id="{C8BA1928-E3F0-B944-AE81-2F4D11D38A43}"/>
                  </a:ext>
                </a:extLst>
              </p:cNvPr>
              <p:cNvGrpSpPr/>
              <p:nvPr/>
            </p:nvGrpSpPr>
            <p:grpSpPr>
              <a:xfrm>
                <a:off x="451105" y="1036513"/>
                <a:ext cx="7884786" cy="4120373"/>
                <a:chOff x="1232901" y="2520573"/>
                <a:chExt cx="7488294" cy="3890032"/>
              </a:xfrm>
            </p:grpSpPr>
            <p:pic>
              <p:nvPicPr>
                <p:cNvPr id="19" name="Google Shape;508;g3a8d32713fb_0_0" descr="Une image contenant texte, ligne, reçu&#10;&#10;Description générée automatiquement">
                  <a:extLst>
                    <a:ext uri="{FF2B5EF4-FFF2-40B4-BE49-F238E27FC236}">
                      <a16:creationId xmlns:a16="http://schemas.microsoft.com/office/drawing/2014/main" id="{F538ACAB-0DE0-5EE3-DF5B-79DEF2467DD8}"/>
                    </a:ext>
                  </a:extLst>
                </p:cNvPr>
                <p:cNvPicPr preferRelativeResize="0"/>
                <p:nvPr/>
              </p:nvPicPr>
              <p:blipFill rotWithShape="1">
                <a:blip r:embed="rId8">
                  <a:alphaModFix/>
                </a:blip>
                <a:srcRect l="24020" t="34833" r="19865" b="18381"/>
                <a:stretch>
                  <a:fillRect/>
                </a:stretch>
              </p:blipFill>
              <p:spPr>
                <a:xfrm>
                  <a:off x="1232901" y="3353888"/>
                  <a:ext cx="7488294" cy="3056717"/>
                </a:xfrm>
                <a:prstGeom prst="rect">
                  <a:avLst/>
                </a:prstGeom>
                <a:noFill/>
                <a:ln>
                  <a:noFill/>
                </a:ln>
              </p:spPr>
            </p:pic>
            <p:sp>
              <p:nvSpPr>
                <p:cNvPr id="20" name="Google Shape;509;g3a8d32713fb_0_0">
                  <a:extLst>
                    <a:ext uri="{FF2B5EF4-FFF2-40B4-BE49-F238E27FC236}">
                      <a16:creationId xmlns:a16="http://schemas.microsoft.com/office/drawing/2014/main" id="{CD5D5B91-3718-FF25-966C-3CDBAC6FC0EF}"/>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1" name="Google Shape;510;g3a8d32713fb_0_0">
                  <a:extLst>
                    <a:ext uri="{FF2B5EF4-FFF2-40B4-BE49-F238E27FC236}">
                      <a16:creationId xmlns:a16="http://schemas.microsoft.com/office/drawing/2014/main" id="{719ACCB7-7CAF-4A7F-8489-63C91906DB74}"/>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1;g3a8d32713fb_0_0">
                  <a:extLst>
                    <a:ext uri="{FF2B5EF4-FFF2-40B4-BE49-F238E27FC236}">
                      <a16:creationId xmlns:a16="http://schemas.microsoft.com/office/drawing/2014/main" id="{8CC78950-1DFE-DD86-4454-6745AAF1EB3D}"/>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7" name="ZoneTexte 16">
                <a:extLst>
                  <a:ext uri="{FF2B5EF4-FFF2-40B4-BE49-F238E27FC236}">
                    <a16:creationId xmlns:a16="http://schemas.microsoft.com/office/drawing/2014/main" id="{2B4B98FB-E7DF-3C8C-5AC4-78AD0258AAA1}"/>
                  </a:ext>
                </a:extLst>
              </p:cNvPr>
              <p:cNvSpPr txBox="1"/>
              <p:nvPr/>
            </p:nvSpPr>
            <p:spPr>
              <a:xfrm>
                <a:off x="615690" y="2899957"/>
                <a:ext cx="8516837" cy="940642"/>
              </a:xfrm>
              <a:prstGeom prst="rect">
                <a:avLst/>
              </a:prstGeom>
              <a:noFill/>
            </p:spPr>
            <p:txBody>
              <a:bodyPr wrap="square">
                <a:spAutoFit/>
              </a:bodyPr>
              <a:lstStyle/>
              <a:p>
                <a:pPr>
                  <a:lnSpc>
                    <a:spcPct val="150000"/>
                  </a:lnSpc>
                </a:pPr>
                <a:r>
                  <a:rPr lang="fr-FR" sz="4200" b="1" dirty="0">
                    <a:solidFill>
                      <a:srgbClr val="00ACA4"/>
                    </a:solidFill>
                    <a:latin typeface="Dosis SemiBold" pitchFamily="2" charset="0"/>
                  </a:rPr>
                  <a:t>M</a:t>
                </a:r>
                <a:r>
                  <a:rPr lang="fr-FR" sz="4200" b="1" dirty="0">
                    <a:solidFill>
                      <a:srgbClr val="565F88"/>
                    </a:solidFill>
                    <a:latin typeface="Dosis SemiBold" pitchFamily="2" charset="0"/>
                  </a:rPr>
                  <a:t>on   sport   préféré    est   le   tennis</a:t>
                </a:r>
                <a:r>
                  <a:rPr lang="fr-FR" sz="4200" b="1" dirty="0">
                    <a:solidFill>
                      <a:srgbClr val="00ACA4"/>
                    </a:solidFill>
                    <a:latin typeface="Dosis SemiBold" pitchFamily="2" charset="0"/>
                  </a:rPr>
                  <a:t>.</a:t>
                </a:r>
              </a:p>
            </p:txBody>
          </p:sp>
        </p:grpSp>
        <p:sp>
          <p:nvSpPr>
            <p:cNvPr id="23" name="Flèche : double flèche horizontale 22">
              <a:extLst>
                <a:ext uri="{FF2B5EF4-FFF2-40B4-BE49-F238E27FC236}">
                  <a16:creationId xmlns:a16="http://schemas.microsoft.com/office/drawing/2014/main" id="{73AF7C44-FBBC-88C9-56C6-28757FBA5D13}"/>
                </a:ext>
              </a:extLst>
            </p:cNvPr>
            <p:cNvSpPr/>
            <p:nvPr/>
          </p:nvSpPr>
          <p:spPr>
            <a:xfrm>
              <a:off x="3053476" y="1400944"/>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grpSp>
      <p:sp>
        <p:nvSpPr>
          <p:cNvPr id="9" name="Flèche : double flèche horizontale 8">
            <a:extLst>
              <a:ext uri="{FF2B5EF4-FFF2-40B4-BE49-F238E27FC236}">
                <a16:creationId xmlns:a16="http://schemas.microsoft.com/office/drawing/2014/main" id="{A96797BF-42EE-1D45-99FE-C460B3FB3D42}"/>
              </a:ext>
            </a:extLst>
          </p:cNvPr>
          <p:cNvSpPr/>
          <p:nvPr/>
        </p:nvSpPr>
        <p:spPr>
          <a:xfrm>
            <a:off x="1756134" y="3645420"/>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 name="Flèche : double flèche horizontale 2">
            <a:extLst>
              <a:ext uri="{FF2B5EF4-FFF2-40B4-BE49-F238E27FC236}">
                <a16:creationId xmlns:a16="http://schemas.microsoft.com/office/drawing/2014/main" id="{056C7E5A-35A3-5326-E288-26AA8645A0C1}"/>
              </a:ext>
            </a:extLst>
          </p:cNvPr>
          <p:cNvSpPr/>
          <p:nvPr/>
        </p:nvSpPr>
        <p:spPr>
          <a:xfrm>
            <a:off x="5076859" y="3602246"/>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4" name="Flèche : double flèche horizontale 3">
            <a:extLst>
              <a:ext uri="{FF2B5EF4-FFF2-40B4-BE49-F238E27FC236}">
                <a16:creationId xmlns:a16="http://schemas.microsoft.com/office/drawing/2014/main" id="{1F255446-FD7D-8302-F94B-36F77BB5E9A7}"/>
              </a:ext>
            </a:extLst>
          </p:cNvPr>
          <p:cNvSpPr/>
          <p:nvPr/>
        </p:nvSpPr>
        <p:spPr>
          <a:xfrm>
            <a:off x="6114530" y="3614426"/>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5" name="Flèche : double flèche horizontale 4">
            <a:extLst>
              <a:ext uri="{FF2B5EF4-FFF2-40B4-BE49-F238E27FC236}">
                <a16:creationId xmlns:a16="http://schemas.microsoft.com/office/drawing/2014/main" id="{4866E5E0-0357-D5E9-1A76-92D470A46C4D}"/>
              </a:ext>
            </a:extLst>
          </p:cNvPr>
          <p:cNvSpPr/>
          <p:nvPr/>
        </p:nvSpPr>
        <p:spPr>
          <a:xfrm>
            <a:off x="6857882" y="3645420"/>
            <a:ext cx="252000" cy="128016"/>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2150070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1C763-D592-3EFC-A0D1-BF804637BA1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D8236C2A-5AB0-3731-432C-E146ECF01F9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8236C2A-5AB0-3731-432C-E146ECF01F9E}"/>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A0B12B6-68EF-299D-D7C3-05EBFB676BE4}"/>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A0B12B6-68EF-299D-D7C3-05EBFB676BE4}"/>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B73B68F8-C14F-237D-54E7-91A0C5CC70A1}"/>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A7537FB3-6A7A-DF5B-2DBB-B0D7D80FE5A3}"/>
              </a:ext>
            </a:extLst>
          </p:cNvPr>
          <p:cNvSpPr>
            <a:spLocks noGrp="1"/>
          </p:cNvSpPr>
          <p:nvPr>
            <p:ph type="title"/>
          </p:nvPr>
        </p:nvSpPr>
        <p:spPr>
          <a:xfrm>
            <a:off x="1692000" y="756000"/>
            <a:ext cx="6840000" cy="612000"/>
          </a:xfrm>
        </p:spPr>
        <p:txBody>
          <a:bodyPr/>
          <a:lstStyle/>
          <a:p>
            <a:r>
              <a:rPr lang="fr-FR" i="1">
                <a:solidFill>
                  <a:schemeClr val="tx1">
                    <a:lumMod val="65000"/>
                    <a:lumOff val="35000"/>
                  </a:schemeClr>
                </a:solidFill>
                <a:latin typeface="Dosis Medium" pitchFamily="2" charset="0"/>
              </a:rPr>
              <a:t>Première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30EC9780-9ADE-1DE9-7ACC-DE37483DF10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2" name="Dictée N3 SEM2 S5">
            <a:hlinkClick r:id="" action="ppaction://media"/>
            <a:extLst>
              <a:ext uri="{FF2B5EF4-FFF2-40B4-BE49-F238E27FC236}">
                <a16:creationId xmlns:a16="http://schemas.microsoft.com/office/drawing/2014/main" id="{C5C02879-87A2-C2D0-8D12-0932E9196B06}"/>
              </a:ext>
            </a:extLst>
          </p:cNvPr>
          <p:cNvPicPr>
            <a:picLocks noChangeAspect="1"/>
          </p:cNvPicPr>
          <p:nvPr>
            <a:audioFile r:link="rId1"/>
            <p:extLst>
              <p:ext uri="{DAA4B4D4-6D71-4841-9C94-3DE7FCFB9230}">
                <p14:media xmlns:p14="http://schemas.microsoft.com/office/powerpoint/2010/main" r:embed="rId2">
                  <p14:trim st="9242"/>
                </p14:media>
              </p:ext>
            </p:extLst>
          </p:nvPr>
        </p:nvPicPr>
        <p:blipFill>
          <a:blip r:embed="rId10"/>
          <a:stretch>
            <a:fillRect/>
          </a:stretch>
        </p:blipFill>
        <p:spPr>
          <a:xfrm>
            <a:off x="7976641" y="995487"/>
            <a:ext cx="271462" cy="271462"/>
          </a:xfrm>
          <a:prstGeom prst="rect">
            <a:avLst/>
          </a:prstGeom>
        </p:spPr>
      </p:pic>
    </p:spTree>
    <p:extLst>
      <p:ext uri="{BB962C8B-B14F-4D97-AF65-F5344CB8AC3E}">
        <p14:creationId xmlns:p14="http://schemas.microsoft.com/office/powerpoint/2010/main" val="1983386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1C763-D592-3EFC-A0D1-BF804637BA1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D8236C2A-5AB0-3731-432C-E146ECF01F9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8236C2A-5AB0-3731-432C-E146ECF01F9E}"/>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8A0B12B6-68EF-299D-D7C3-05EBFB676BE4}"/>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A0B12B6-68EF-299D-D7C3-05EBFB676BE4}"/>
                  </a:ext>
                </a:extLst>
              </p:cNvPr>
              <p:cNvPicPr/>
              <p:nvPr/>
            </p:nvPicPr>
            <p:blipFill>
              <a:blip r:embed="rId7"/>
              <a:stretch>
                <a:fillRect/>
              </a:stretch>
            </p:blipFill>
            <p:spPr>
              <a:xfrm>
                <a:off x="1593492" y="833185"/>
                <a:ext cx="26730" cy="23400"/>
              </a:xfrm>
              <a:prstGeom prst="rect">
                <a:avLst/>
              </a:prstGeom>
            </p:spPr>
          </p:pic>
        </mc:Fallback>
      </mc:AlternateContent>
      <p:pic>
        <p:nvPicPr>
          <p:cNvPr id="24" name="Image 23">
            <a:extLst>
              <a:ext uri="{FF2B5EF4-FFF2-40B4-BE49-F238E27FC236}">
                <a16:creationId xmlns:a16="http://schemas.microsoft.com/office/drawing/2014/main" id="{B73B68F8-C14F-237D-54E7-91A0C5CC70A1}"/>
              </a:ext>
            </a:extLst>
          </p:cNvPr>
          <p:cNvPicPr>
            <a:picLocks noChangeAspect="1"/>
          </p:cNvPicPr>
          <p:nvPr/>
        </p:nvPicPr>
        <p:blipFill>
          <a:blip r:embed="rId8"/>
          <a:stretch>
            <a:fillRect/>
          </a:stretch>
        </p:blipFill>
        <p:spPr>
          <a:xfrm>
            <a:off x="2289208" y="2286000"/>
            <a:ext cx="4565583" cy="3043722"/>
          </a:xfrm>
          <a:prstGeom prst="rect">
            <a:avLst/>
          </a:prstGeom>
        </p:spPr>
      </p:pic>
      <p:sp>
        <p:nvSpPr>
          <p:cNvPr id="27" name="Titre 1">
            <a:extLst>
              <a:ext uri="{FF2B5EF4-FFF2-40B4-BE49-F238E27FC236}">
                <a16:creationId xmlns:a16="http://schemas.microsoft.com/office/drawing/2014/main" id="{A7537FB3-6A7A-DF5B-2DBB-B0D7D80FE5A3}"/>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Deuxième dictée en cours.</a:t>
            </a:r>
          </a:p>
        </p:txBody>
      </p:sp>
      <p:pic>
        <p:nvPicPr>
          <p:cNvPr id="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30EC9780-9ADE-1DE9-7ACC-DE37483DF10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110" b="110"/>
          <a:stretch>
            <a:fillRect/>
          </a:stretch>
        </p:blipFill>
        <p:spPr>
          <a:xfrm>
            <a:off x="333370" y="702310"/>
            <a:ext cx="857816" cy="857816"/>
          </a:xfrm>
        </p:spPr>
      </p:pic>
      <p:pic>
        <p:nvPicPr>
          <p:cNvPr id="4" name="Dictée N3 SEM2 S5">
            <a:hlinkClick r:id="" action="ppaction://media"/>
            <a:extLst>
              <a:ext uri="{FF2B5EF4-FFF2-40B4-BE49-F238E27FC236}">
                <a16:creationId xmlns:a16="http://schemas.microsoft.com/office/drawing/2014/main" id="{031CC138-ACC8-BC64-F479-DF5D6D8FBD8D}"/>
              </a:ext>
            </a:extLst>
          </p:cNvPr>
          <p:cNvPicPr>
            <a:picLocks noChangeAspect="1"/>
          </p:cNvPicPr>
          <p:nvPr>
            <a:audioFile r:link="rId1"/>
            <p:extLst>
              <p:ext uri="{DAA4B4D4-6D71-4841-9C94-3DE7FCFB9230}">
                <p14:media xmlns:p14="http://schemas.microsoft.com/office/powerpoint/2010/main" r:embed="rId2">
                  <p14:trim st="9242"/>
                </p14:media>
              </p:ext>
            </p:extLst>
          </p:nvPr>
        </p:nvPicPr>
        <p:blipFill>
          <a:blip r:embed="rId10"/>
          <a:stretch>
            <a:fillRect/>
          </a:stretch>
        </p:blipFill>
        <p:spPr>
          <a:xfrm>
            <a:off x="7976641" y="995487"/>
            <a:ext cx="271462" cy="271462"/>
          </a:xfrm>
          <a:prstGeom prst="rect">
            <a:avLst/>
          </a:prstGeom>
        </p:spPr>
      </p:pic>
    </p:spTree>
    <p:extLst>
      <p:ext uri="{BB962C8B-B14F-4D97-AF65-F5344CB8AC3E}">
        <p14:creationId xmlns:p14="http://schemas.microsoft.com/office/powerpoint/2010/main" val="2227112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C7FEB-AC16-992C-E6E9-C6440D6725D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BE8D8A4-B5F4-9143-2ED8-2E6F6B44CE1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BE8D8A4-B5F4-9143-2ED8-2E6F6B44CE1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E1248D61-D476-7E7D-8058-58D9AE2E931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E1248D61-D476-7E7D-8058-58D9AE2E931D}"/>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1014F51-C46C-097E-D196-4EEF8692956F}"/>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FCC95025-31D0-CA76-6F37-23F9CCC5A00F}"/>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a:t>
            </a:r>
          </a:p>
        </p:txBody>
      </p:sp>
      <p:grpSp>
        <p:nvGrpSpPr>
          <p:cNvPr id="17" name="Google Shape;507;g3a8d32713fb_0_0">
            <a:extLst>
              <a:ext uri="{FF2B5EF4-FFF2-40B4-BE49-F238E27FC236}">
                <a16:creationId xmlns:a16="http://schemas.microsoft.com/office/drawing/2014/main" id="{9496D9BA-886B-8469-9E35-3A5F9A60AC63}"/>
              </a:ext>
            </a:extLst>
          </p:cNvPr>
          <p:cNvGrpSpPr/>
          <p:nvPr/>
        </p:nvGrpSpPr>
        <p:grpSpPr>
          <a:xfrm>
            <a:off x="612000" y="1175330"/>
            <a:ext cx="8154575" cy="4316937"/>
            <a:chOff x="1530084" y="2520573"/>
            <a:chExt cx="7503378" cy="4075607"/>
          </a:xfrm>
        </p:grpSpPr>
        <p:pic>
          <p:nvPicPr>
            <p:cNvPr id="19" name="Google Shape;508;g3a8d32713fb_0_0" descr="Une image contenant texte, ligne, reçu&#10;&#10;Description générée automatiquement">
              <a:extLst>
                <a:ext uri="{FF2B5EF4-FFF2-40B4-BE49-F238E27FC236}">
                  <a16:creationId xmlns:a16="http://schemas.microsoft.com/office/drawing/2014/main" id="{4A2172A0-5ADC-2BBC-9CDB-BB7A15F70688}"/>
                </a:ext>
              </a:extLst>
            </p:cNvPr>
            <p:cNvPicPr preferRelativeResize="0"/>
            <p:nvPr/>
          </p:nvPicPr>
          <p:blipFill rotWithShape="1">
            <a:blip r:embed="rId7">
              <a:alphaModFix/>
            </a:blip>
            <a:srcRect l="24020" t="34833" r="19865" b="18381"/>
            <a:stretch>
              <a:fillRect/>
            </a:stretch>
          </p:blipFill>
          <p:spPr>
            <a:xfrm>
              <a:off x="1530084" y="3489875"/>
              <a:ext cx="7503378" cy="3106305"/>
            </a:xfrm>
            <a:prstGeom prst="rect">
              <a:avLst/>
            </a:prstGeom>
            <a:noFill/>
            <a:ln>
              <a:noFill/>
            </a:ln>
          </p:spPr>
        </p:pic>
        <p:sp>
          <p:nvSpPr>
            <p:cNvPr id="20" name="Google Shape;509;g3a8d32713fb_0_0">
              <a:extLst>
                <a:ext uri="{FF2B5EF4-FFF2-40B4-BE49-F238E27FC236}">
                  <a16:creationId xmlns:a16="http://schemas.microsoft.com/office/drawing/2014/main" id="{68AAF40F-85D5-B08A-9FB8-B7B536DE28A0}"/>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1" name="Google Shape;510;g3a8d32713fb_0_0">
              <a:extLst>
                <a:ext uri="{FF2B5EF4-FFF2-40B4-BE49-F238E27FC236}">
                  <a16:creationId xmlns:a16="http://schemas.microsoft.com/office/drawing/2014/main" id="{DDB7B085-1CE5-9A31-3146-55A421CAA0FF}"/>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22" name="Google Shape;511;g3a8d32713fb_0_0">
              <a:extLst>
                <a:ext uri="{FF2B5EF4-FFF2-40B4-BE49-F238E27FC236}">
                  <a16:creationId xmlns:a16="http://schemas.microsoft.com/office/drawing/2014/main" id="{DF869268-7496-2908-18CA-5107323B50D2}"/>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3" name="ZoneTexte 2">
            <a:extLst>
              <a:ext uri="{FF2B5EF4-FFF2-40B4-BE49-F238E27FC236}">
                <a16:creationId xmlns:a16="http://schemas.microsoft.com/office/drawing/2014/main" id="{CB89DF62-A32E-78DE-7E78-06AFBD41FA0C}"/>
              </a:ext>
            </a:extLst>
          </p:cNvPr>
          <p:cNvSpPr txBox="1"/>
          <p:nvPr/>
        </p:nvSpPr>
        <p:spPr>
          <a:xfrm>
            <a:off x="853581" y="3175703"/>
            <a:ext cx="8516837" cy="981038"/>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M</a:t>
            </a:r>
            <a:r>
              <a:rPr lang="fr-FR" sz="4400" b="1" dirty="0">
                <a:solidFill>
                  <a:srgbClr val="565F88"/>
                </a:solidFill>
                <a:latin typeface="Dosis SemiBold" pitchFamily="2" charset="0"/>
              </a:rPr>
              <a:t>on sport préféré est le tennis</a:t>
            </a:r>
            <a:r>
              <a:rPr lang="fr-FR" sz="4400" b="1" dirty="0">
                <a:solidFill>
                  <a:srgbClr val="00ACA4"/>
                </a:solidFill>
                <a:latin typeface="Dosis SemiBold" pitchFamily="2" charset="0"/>
              </a:rPr>
              <a:t>.</a:t>
            </a:r>
          </a:p>
        </p:txBody>
      </p:sp>
    </p:spTree>
    <p:extLst>
      <p:ext uri="{BB962C8B-B14F-4D97-AF65-F5344CB8AC3E}">
        <p14:creationId xmlns:p14="http://schemas.microsoft.com/office/powerpoint/2010/main" val="1730863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9E242-15DB-D6EE-5D14-8822FB526EF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F408FDA-D961-CEC2-B8F1-0BF380FAD2C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FF408FDA-D961-CEC2-B8F1-0BF380FAD2C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FBA73E5-FF61-5D3B-24F2-253BD8092419}"/>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FBA73E5-FF61-5D3B-24F2-253BD8092419}"/>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DAA38B8E-4EEE-3AA9-9655-76BD23B6EAA3}"/>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FA5EEA59-E815-F13D-F773-0F8D274CFAF7}"/>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On passe à une autre activité. Ces mots sont en désordre. Écrivez sur vos cahiers une phrase correcte à partir de ces mots.</a:t>
            </a:r>
          </a:p>
        </p:txBody>
      </p:sp>
      <p:sp>
        <p:nvSpPr>
          <p:cNvPr id="6" name="Rectangle : coins arrondis 5">
            <a:extLst>
              <a:ext uri="{FF2B5EF4-FFF2-40B4-BE49-F238E27FC236}">
                <a16:creationId xmlns:a16="http://schemas.microsoft.com/office/drawing/2014/main" id="{C8E38B98-C1C0-8E65-016C-E5F9DC7484A8}"/>
              </a:ext>
            </a:extLst>
          </p:cNvPr>
          <p:cNvSpPr/>
          <p:nvPr/>
        </p:nvSpPr>
        <p:spPr>
          <a:xfrm>
            <a:off x="6366428" y="3237523"/>
            <a:ext cx="1469556"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fait</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7" name="Rectangle : coins arrondis 6">
            <a:extLst>
              <a:ext uri="{FF2B5EF4-FFF2-40B4-BE49-F238E27FC236}">
                <a16:creationId xmlns:a16="http://schemas.microsoft.com/office/drawing/2014/main" id="{8E5AE5B0-087E-7217-F297-96847E88C24C}"/>
              </a:ext>
            </a:extLst>
          </p:cNvPr>
          <p:cNvSpPr/>
          <p:nvPr/>
        </p:nvSpPr>
        <p:spPr>
          <a:xfrm>
            <a:off x="2057293" y="3237986"/>
            <a:ext cx="1569203"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Nabila</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4" name="Rectangle : coins arrondis 3">
            <a:extLst>
              <a:ext uri="{FF2B5EF4-FFF2-40B4-BE49-F238E27FC236}">
                <a16:creationId xmlns:a16="http://schemas.microsoft.com/office/drawing/2014/main" id="{3241207E-F263-81EE-D6BE-48ED36A64057}"/>
              </a:ext>
            </a:extLst>
          </p:cNvPr>
          <p:cNvSpPr/>
          <p:nvPr/>
        </p:nvSpPr>
        <p:spPr>
          <a:xfrm>
            <a:off x="3840497" y="3237986"/>
            <a:ext cx="2190910"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d</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u football</a:t>
            </a:r>
          </a:p>
        </p:txBody>
      </p:sp>
    </p:spTree>
    <p:extLst>
      <p:ext uri="{BB962C8B-B14F-4D97-AF65-F5344CB8AC3E}">
        <p14:creationId xmlns:p14="http://schemas.microsoft.com/office/powerpoint/2010/main" val="3581048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BB4C2-CC22-A1E9-14E5-10929866C50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E93C23C-EECE-5DA0-B301-4CFB0BEF447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E93C23C-EECE-5DA0-B301-4CFB0BEF447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A1BEB0D-7BE0-8730-DDEC-96A8223B253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A1BEB0D-7BE0-8730-DDEC-96A8223B253C}"/>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D2C765D4-FD2D-C5BF-173C-B341CFCA11F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pic>
        <p:nvPicPr>
          <p:cNvPr id="9" name="Image 8">
            <a:extLst>
              <a:ext uri="{FF2B5EF4-FFF2-40B4-BE49-F238E27FC236}">
                <a16:creationId xmlns:a16="http://schemas.microsoft.com/office/drawing/2014/main" id="{249E0949-D971-D1B6-98AE-400A72456963}"/>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2" name="Rectangle : coins arrondis 1">
            <a:extLst>
              <a:ext uri="{FF2B5EF4-FFF2-40B4-BE49-F238E27FC236}">
                <a16:creationId xmlns:a16="http://schemas.microsoft.com/office/drawing/2014/main" id="{E9F9B516-C76E-7C95-5450-4AA4C97743D7}"/>
              </a:ext>
            </a:extLst>
          </p:cNvPr>
          <p:cNvSpPr/>
          <p:nvPr/>
        </p:nvSpPr>
        <p:spPr>
          <a:xfrm>
            <a:off x="6366428" y="3237523"/>
            <a:ext cx="1469556"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fait</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0" name="Rectangle : coins arrondis 9">
            <a:extLst>
              <a:ext uri="{FF2B5EF4-FFF2-40B4-BE49-F238E27FC236}">
                <a16:creationId xmlns:a16="http://schemas.microsoft.com/office/drawing/2014/main" id="{F8192A0E-C489-AFCF-BB0C-0629EFBB5247}"/>
              </a:ext>
            </a:extLst>
          </p:cNvPr>
          <p:cNvSpPr/>
          <p:nvPr/>
        </p:nvSpPr>
        <p:spPr>
          <a:xfrm>
            <a:off x="2057293" y="3237986"/>
            <a:ext cx="1569203"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Nabila</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13" name="Rectangle : coins arrondis 12">
            <a:extLst>
              <a:ext uri="{FF2B5EF4-FFF2-40B4-BE49-F238E27FC236}">
                <a16:creationId xmlns:a16="http://schemas.microsoft.com/office/drawing/2014/main" id="{6CECE591-8437-856A-DCAA-EE1683576EA0}"/>
              </a:ext>
            </a:extLst>
          </p:cNvPr>
          <p:cNvSpPr/>
          <p:nvPr/>
        </p:nvSpPr>
        <p:spPr>
          <a:xfrm>
            <a:off x="3840497" y="3237986"/>
            <a:ext cx="2190910"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d</a:t>
            </a:r>
            <a:r>
              <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rPr>
              <a:t>u football</a:t>
            </a:r>
          </a:p>
        </p:txBody>
      </p:sp>
    </p:spTree>
    <p:extLst>
      <p:ext uri="{BB962C8B-B14F-4D97-AF65-F5344CB8AC3E}">
        <p14:creationId xmlns:p14="http://schemas.microsoft.com/office/powerpoint/2010/main" val="3315028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9E7E9-58CD-35F6-8316-43A73666B7C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F26C10D-B9ED-17BB-B47A-14DB18981F9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F26C10D-B9ED-17BB-B47A-14DB18981F9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1630935F-2E6A-1700-00AC-BE85B474C9A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630935F-2E6A-1700-00AC-BE85B474C9A3}"/>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66A96E91-576C-035F-3B94-E96A20D2ED8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Je n’oublie pas la majuscule au début de la phrase et le point à la fin.  </a:t>
            </a:r>
          </a:p>
        </p:txBody>
      </p:sp>
      <p:pic>
        <p:nvPicPr>
          <p:cNvPr id="10" name="Image 9">
            <a:extLst>
              <a:ext uri="{FF2B5EF4-FFF2-40B4-BE49-F238E27FC236}">
                <a16:creationId xmlns:a16="http://schemas.microsoft.com/office/drawing/2014/main" id="{68E389BE-D45D-3545-9143-3538C14A89F0}"/>
              </a:ext>
            </a:extLst>
          </p:cNvPr>
          <p:cNvPicPr>
            <a:picLocks noChangeAspect="1"/>
          </p:cNvPicPr>
          <p:nvPr/>
        </p:nvPicPr>
        <p:blipFill>
          <a:blip r:embed="rId6"/>
          <a:stretch>
            <a:fillRect/>
          </a:stretch>
        </p:blipFill>
        <p:spPr>
          <a:xfrm>
            <a:off x="148577" y="535130"/>
            <a:ext cx="1152244" cy="1072989"/>
          </a:xfrm>
          <a:prstGeom prst="rect">
            <a:avLst/>
          </a:prstGeom>
        </p:spPr>
      </p:pic>
      <p:grpSp>
        <p:nvGrpSpPr>
          <p:cNvPr id="2" name="Google Shape;507;g3a8d32713fb_0_0">
            <a:extLst>
              <a:ext uri="{FF2B5EF4-FFF2-40B4-BE49-F238E27FC236}">
                <a16:creationId xmlns:a16="http://schemas.microsoft.com/office/drawing/2014/main" id="{EAB53069-10CA-EB2E-9C19-C0B42D5FF262}"/>
              </a:ext>
            </a:extLst>
          </p:cNvPr>
          <p:cNvGrpSpPr/>
          <p:nvPr/>
        </p:nvGrpSpPr>
        <p:grpSpPr>
          <a:xfrm>
            <a:off x="494712" y="1270531"/>
            <a:ext cx="8154575" cy="4316937"/>
            <a:chOff x="1530084" y="2520573"/>
            <a:chExt cx="7503378" cy="4075607"/>
          </a:xfrm>
        </p:grpSpPr>
        <p:pic>
          <p:nvPicPr>
            <p:cNvPr id="4" name="Google Shape;508;g3a8d32713fb_0_0" descr="Une image contenant texte, ligne, reçu&#10;&#10;Description générée automatiquement">
              <a:extLst>
                <a:ext uri="{FF2B5EF4-FFF2-40B4-BE49-F238E27FC236}">
                  <a16:creationId xmlns:a16="http://schemas.microsoft.com/office/drawing/2014/main" id="{557C4288-7EDA-7062-5613-D6EFC6C773D1}"/>
                </a:ext>
              </a:extLst>
            </p:cNvPr>
            <p:cNvPicPr preferRelativeResize="0"/>
            <p:nvPr/>
          </p:nvPicPr>
          <p:blipFill rotWithShape="1">
            <a:blip r:embed="rId7">
              <a:alphaModFix/>
            </a:blip>
            <a:srcRect l="24020" t="34833" r="19865" b="18381"/>
            <a:stretch>
              <a:fillRect/>
            </a:stretch>
          </p:blipFill>
          <p:spPr>
            <a:xfrm>
              <a:off x="1530084" y="3489875"/>
              <a:ext cx="7503378" cy="3106305"/>
            </a:xfrm>
            <a:prstGeom prst="rect">
              <a:avLst/>
            </a:prstGeom>
            <a:noFill/>
            <a:ln>
              <a:noFill/>
            </a:ln>
          </p:spPr>
        </p:pic>
        <p:sp>
          <p:nvSpPr>
            <p:cNvPr id="5" name="Google Shape;509;g3a8d32713fb_0_0">
              <a:extLst>
                <a:ext uri="{FF2B5EF4-FFF2-40B4-BE49-F238E27FC236}">
                  <a16:creationId xmlns:a16="http://schemas.microsoft.com/office/drawing/2014/main" id="{60FDAC05-3F81-AF9A-A8CD-2A52DF12297C}"/>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6" name="Google Shape;510;g3a8d32713fb_0_0">
              <a:extLst>
                <a:ext uri="{FF2B5EF4-FFF2-40B4-BE49-F238E27FC236}">
                  <a16:creationId xmlns:a16="http://schemas.microsoft.com/office/drawing/2014/main" id="{E1266A75-F5EC-1C1C-C615-FDC4754910DF}"/>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7" name="Google Shape;511;g3a8d32713fb_0_0">
              <a:extLst>
                <a:ext uri="{FF2B5EF4-FFF2-40B4-BE49-F238E27FC236}">
                  <a16:creationId xmlns:a16="http://schemas.microsoft.com/office/drawing/2014/main" id="{1CEAE39E-FF6F-D304-00AC-51F8A82726C0}"/>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9" name="ZoneTexte 8">
            <a:extLst>
              <a:ext uri="{FF2B5EF4-FFF2-40B4-BE49-F238E27FC236}">
                <a16:creationId xmlns:a16="http://schemas.microsoft.com/office/drawing/2014/main" id="{CAD674E0-7F26-28C0-C3F8-0DA123E57DD5}"/>
              </a:ext>
            </a:extLst>
          </p:cNvPr>
          <p:cNvSpPr txBox="1"/>
          <p:nvPr/>
        </p:nvSpPr>
        <p:spPr>
          <a:xfrm>
            <a:off x="804511" y="3020245"/>
            <a:ext cx="8516837" cy="1361911"/>
          </a:xfrm>
          <a:prstGeom prst="rect">
            <a:avLst/>
          </a:prstGeom>
          <a:noFill/>
        </p:spPr>
        <p:txBody>
          <a:bodyPr wrap="square">
            <a:spAutoFit/>
          </a:bodyPr>
          <a:lstStyle/>
          <a:p>
            <a:pPr>
              <a:lnSpc>
                <a:spcPct val="150000"/>
              </a:lnSpc>
            </a:pPr>
            <a:r>
              <a:rPr lang="fr-FR" sz="4400" b="1" dirty="0">
                <a:solidFill>
                  <a:srgbClr val="00ACA4"/>
                </a:solidFill>
                <a:latin typeface="Dosis SemiBold" pitchFamily="2" charset="0"/>
              </a:rPr>
              <a:t>N</a:t>
            </a:r>
            <a:r>
              <a:rPr lang="fr-FR" sz="6000" dirty="0">
                <a:solidFill>
                  <a:srgbClr val="565F88"/>
                </a:solidFill>
                <a:latin typeface="KG Primary Penmanship" panose="02000506000000020003" pitchFamily="2" charset="0"/>
              </a:rPr>
              <a:t>a</a:t>
            </a:r>
            <a:r>
              <a:rPr lang="fr-FR" sz="4400" b="1" dirty="0">
                <a:solidFill>
                  <a:srgbClr val="565F88"/>
                </a:solidFill>
                <a:latin typeface="Dosis SemiBold" pitchFamily="2" charset="0"/>
              </a:rPr>
              <a:t>bil</a:t>
            </a:r>
            <a:r>
              <a:rPr lang="fr-FR" sz="6000" dirty="0">
                <a:solidFill>
                  <a:srgbClr val="565F88"/>
                </a:solidFill>
                <a:latin typeface="KG Primary Penmanship" panose="02000506000000020003" pitchFamily="2" charset="0"/>
              </a:rPr>
              <a:t>a</a:t>
            </a:r>
            <a:r>
              <a:rPr lang="fr-FR" sz="4400" b="1" dirty="0">
                <a:solidFill>
                  <a:srgbClr val="565F88"/>
                </a:solidFill>
                <a:latin typeface="Dosis SemiBold" pitchFamily="2" charset="0"/>
              </a:rPr>
              <a:t> f</a:t>
            </a:r>
            <a:r>
              <a:rPr lang="fr-FR" sz="6000" dirty="0">
                <a:solidFill>
                  <a:srgbClr val="565F88"/>
                </a:solidFill>
                <a:latin typeface="KG Primary Penmanship" panose="02000506000000020003" pitchFamily="2" charset="0"/>
              </a:rPr>
              <a:t>a</a:t>
            </a:r>
            <a:r>
              <a:rPr lang="fr-FR" sz="4400" b="1" dirty="0">
                <a:solidFill>
                  <a:srgbClr val="565F88"/>
                </a:solidFill>
                <a:latin typeface="Dosis SemiBold" pitchFamily="2" charset="0"/>
              </a:rPr>
              <a:t>it du footb</a:t>
            </a:r>
            <a:r>
              <a:rPr lang="fr-FR" sz="6000" dirty="0">
                <a:solidFill>
                  <a:srgbClr val="565F88"/>
                </a:solidFill>
                <a:latin typeface="KG Primary Penmanship" panose="02000506000000020003" pitchFamily="2" charset="0"/>
              </a:rPr>
              <a:t>a</a:t>
            </a:r>
            <a:r>
              <a:rPr lang="fr-FR" sz="4400" b="1" dirty="0">
                <a:solidFill>
                  <a:srgbClr val="565F88"/>
                </a:solidFill>
                <a:latin typeface="Dosis SemiBold" pitchFamily="2" charset="0"/>
              </a:rPr>
              <a:t>ll</a:t>
            </a:r>
            <a:r>
              <a:rPr lang="fr-FR" sz="4400" b="1" dirty="0">
                <a:solidFill>
                  <a:srgbClr val="00ACA4"/>
                </a:solidFill>
                <a:latin typeface="Dosis SemiBold" pitchFamily="2" charset="0"/>
              </a:rPr>
              <a:t>.</a:t>
            </a:r>
          </a:p>
        </p:txBody>
      </p:sp>
    </p:spTree>
    <p:extLst>
      <p:ext uri="{BB962C8B-B14F-4D97-AF65-F5344CB8AC3E}">
        <p14:creationId xmlns:p14="http://schemas.microsoft.com/office/powerpoint/2010/main" val="2496195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FFC1E-FA42-3382-B39F-CDA21BF548D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ADD8D1D-827F-E179-ED09-09D9FEF7D1E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ADD8D1D-827F-E179-ED09-09D9FEF7D1E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053CA25-CD38-9AC5-2D19-CC49E711D5E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053CA25-CD38-9AC5-2D19-CC49E711D5EF}"/>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1FD16B07-AFDF-8DE4-B286-90E59134B729}"/>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51A7EF33-D176-FB94-E715-76B7615CC9DA}"/>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Voici une autre phrase en désordre. Écrivez sur vos cahiers une phrase correcte à partir de ces mots.</a:t>
            </a:r>
          </a:p>
        </p:txBody>
      </p:sp>
      <p:sp>
        <p:nvSpPr>
          <p:cNvPr id="4" name="Rectangle : coins arrondis 3">
            <a:extLst>
              <a:ext uri="{FF2B5EF4-FFF2-40B4-BE49-F238E27FC236}">
                <a16:creationId xmlns:a16="http://schemas.microsoft.com/office/drawing/2014/main" id="{D0B0C51E-49F9-FDBA-0393-9B1355F62BFE}"/>
              </a:ext>
            </a:extLst>
          </p:cNvPr>
          <p:cNvSpPr/>
          <p:nvPr/>
        </p:nvSpPr>
        <p:spPr>
          <a:xfrm>
            <a:off x="2612503" y="3296787"/>
            <a:ext cx="2728424" cy="682425"/>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l</a:t>
            </a:r>
            <a:r>
              <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rPr>
              <a:t>e sport préféré</a:t>
            </a:r>
          </a:p>
        </p:txBody>
      </p:sp>
      <p:sp>
        <p:nvSpPr>
          <p:cNvPr id="15" name="Rectangle : coins arrondis 14">
            <a:extLst>
              <a:ext uri="{FF2B5EF4-FFF2-40B4-BE49-F238E27FC236}">
                <a16:creationId xmlns:a16="http://schemas.microsoft.com/office/drawing/2014/main" id="{0CA64163-6D4E-07FB-0C11-89DC00BBBC6C}"/>
              </a:ext>
            </a:extLst>
          </p:cNvPr>
          <p:cNvSpPr/>
          <p:nvPr/>
        </p:nvSpPr>
        <p:spPr>
          <a:xfrm>
            <a:off x="448400" y="3291845"/>
            <a:ext cx="190330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le cyclisme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5" name="Rectangle : coins arrondis 4">
            <a:extLst>
              <a:ext uri="{FF2B5EF4-FFF2-40B4-BE49-F238E27FC236}">
                <a16:creationId xmlns:a16="http://schemas.microsoft.com/office/drawing/2014/main" id="{262B421C-7B4B-6491-9686-33B86EE50623}"/>
              </a:ext>
            </a:extLst>
          </p:cNvPr>
          <p:cNvSpPr/>
          <p:nvPr/>
        </p:nvSpPr>
        <p:spPr>
          <a:xfrm>
            <a:off x="6969645" y="3291844"/>
            <a:ext cx="1725955"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de Sami</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DAA49E7B-91B9-E574-AB7F-EF40DC668B6D}"/>
              </a:ext>
            </a:extLst>
          </p:cNvPr>
          <p:cNvSpPr/>
          <p:nvPr/>
        </p:nvSpPr>
        <p:spPr>
          <a:xfrm>
            <a:off x="5620668" y="3291844"/>
            <a:ext cx="1058844"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est</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039428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CD882-D182-8E50-75E2-86BFDC52CCA0}"/>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14F294A-68C1-4883-3501-D084DB749C3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14F294A-68C1-4883-3501-D084DB749C3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07FCE68-D3F0-1558-5E96-E6873F5401D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07FCE68-D3F0-1558-5E96-E6873F5401DF}"/>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E0769540-9A1E-D9BD-F5DE-ADC26C69BFD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sa phrase ?</a:t>
            </a:r>
          </a:p>
        </p:txBody>
      </p:sp>
      <p:sp>
        <p:nvSpPr>
          <p:cNvPr id="4" name="Rectangle : coins arrondis 3">
            <a:extLst>
              <a:ext uri="{FF2B5EF4-FFF2-40B4-BE49-F238E27FC236}">
                <a16:creationId xmlns:a16="http://schemas.microsoft.com/office/drawing/2014/main" id="{AA089760-A899-F00F-C4B5-791DB434A0BF}"/>
              </a:ext>
            </a:extLst>
          </p:cNvPr>
          <p:cNvSpPr/>
          <p:nvPr/>
        </p:nvSpPr>
        <p:spPr>
          <a:xfrm>
            <a:off x="2612503" y="3296787"/>
            <a:ext cx="2728424" cy="682425"/>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l</a:t>
            </a:r>
            <a:r>
              <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rPr>
              <a:t>e sport préféré</a:t>
            </a:r>
          </a:p>
        </p:txBody>
      </p:sp>
      <p:sp>
        <p:nvSpPr>
          <p:cNvPr id="15" name="Rectangle : coins arrondis 14">
            <a:extLst>
              <a:ext uri="{FF2B5EF4-FFF2-40B4-BE49-F238E27FC236}">
                <a16:creationId xmlns:a16="http://schemas.microsoft.com/office/drawing/2014/main" id="{2551FE7A-BB5B-2BF2-A023-61A3D3F53AFC}"/>
              </a:ext>
            </a:extLst>
          </p:cNvPr>
          <p:cNvSpPr/>
          <p:nvPr/>
        </p:nvSpPr>
        <p:spPr>
          <a:xfrm>
            <a:off x="448400" y="3291845"/>
            <a:ext cx="1903301"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kern="0" dirty="0">
                <a:solidFill>
                  <a:srgbClr val="424D7B"/>
                </a:solidFill>
                <a:latin typeface="Dosis SemiBold" pitchFamily="2" charset="0"/>
              </a:rPr>
              <a:t>le cyclisme</a:t>
            </a:r>
            <a:endParaRPr kumimoji="0" lang="fr-FR" sz="2800" b="0"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5" name="Rectangle : coins arrondis 4">
            <a:extLst>
              <a:ext uri="{FF2B5EF4-FFF2-40B4-BE49-F238E27FC236}">
                <a16:creationId xmlns:a16="http://schemas.microsoft.com/office/drawing/2014/main" id="{32FDD4DD-E9F8-A044-10E6-3A86973640A7}"/>
              </a:ext>
            </a:extLst>
          </p:cNvPr>
          <p:cNvSpPr/>
          <p:nvPr/>
        </p:nvSpPr>
        <p:spPr>
          <a:xfrm>
            <a:off x="6969645" y="3291844"/>
            <a:ext cx="1725955"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de Sami</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sp>
        <p:nvSpPr>
          <p:cNvPr id="3" name="Rectangle : coins arrondis 2">
            <a:extLst>
              <a:ext uri="{FF2B5EF4-FFF2-40B4-BE49-F238E27FC236}">
                <a16:creationId xmlns:a16="http://schemas.microsoft.com/office/drawing/2014/main" id="{B3320C6A-240B-2B54-CA89-20C04FAE02D9}"/>
              </a:ext>
            </a:extLst>
          </p:cNvPr>
          <p:cNvSpPr/>
          <p:nvPr/>
        </p:nvSpPr>
        <p:spPr>
          <a:xfrm>
            <a:off x="5620668" y="3291844"/>
            <a:ext cx="1058844" cy="682426"/>
          </a:xfrm>
          <a:prstGeom prst="roundRect">
            <a:avLst/>
          </a:prstGeom>
          <a:solidFill>
            <a:schemeClr val="bg1">
              <a:lumMod val="95000"/>
            </a:schemeClr>
          </a:solidFill>
          <a:ln w="9525" cap="flat" cmpd="sng" algn="ctr">
            <a:solidFill>
              <a:sysClr val="window" lastClr="FFFFFF">
                <a:lumMod val="65000"/>
              </a:sysClr>
            </a:solidFill>
            <a:prstDash val="solid"/>
          </a:ln>
          <a:effectLst/>
        </p:spPr>
        <p:txBody>
          <a:bodyPr rtlCol="0" anchor="ctr"/>
          <a:lstStyle/>
          <a:p>
            <a:pPr marL="0" marR="0" lvl="0" indent="0" algn="ctr" defTabSz="609660" rtl="0" eaLnBrk="1" fontAlgn="auto" latinLnBrk="0" hangingPunct="1">
              <a:lnSpc>
                <a:spcPct val="100000"/>
              </a:lnSpc>
              <a:spcBef>
                <a:spcPts val="0"/>
              </a:spcBef>
              <a:spcAft>
                <a:spcPts val="0"/>
              </a:spcAft>
              <a:buClrTx/>
              <a:buSzTx/>
              <a:buFontTx/>
              <a:buNone/>
              <a:tabLst/>
              <a:defRPr/>
            </a:pPr>
            <a:r>
              <a:rPr lang="fr-FR" sz="2800" b="1" kern="0" dirty="0">
                <a:solidFill>
                  <a:srgbClr val="424D7B"/>
                </a:solidFill>
                <a:latin typeface="Dosis SemiBold" pitchFamily="2" charset="0"/>
              </a:rPr>
              <a:t>est</a:t>
            </a:r>
            <a:endParaRPr kumimoji="0" lang="fr-FR" sz="2800" b="1" i="0" u="none" strike="noStrike" kern="0" cap="none" spc="0" normalizeH="0" baseline="0" noProof="0" dirty="0">
              <a:ln>
                <a:noFill/>
              </a:ln>
              <a:solidFill>
                <a:srgbClr val="424D7B"/>
              </a:solidFill>
              <a:effectLst/>
              <a:uLnTx/>
              <a:uFillTx/>
              <a:latin typeface="Dosis SemiBold" pitchFamily="2" charset="0"/>
              <a:ea typeface="+mn-ea"/>
              <a:cs typeface="+mn-cs"/>
            </a:endParaRPr>
          </a:p>
        </p:txBody>
      </p:sp>
      <p:pic>
        <p:nvPicPr>
          <p:cNvPr id="6" name="Image 5">
            <a:extLst>
              <a:ext uri="{FF2B5EF4-FFF2-40B4-BE49-F238E27FC236}">
                <a16:creationId xmlns:a16="http://schemas.microsoft.com/office/drawing/2014/main" id="{91B49CA4-683F-111A-358D-AEFF06AB3726}"/>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Tree>
    <p:extLst>
      <p:ext uri="{BB962C8B-B14F-4D97-AF65-F5344CB8AC3E}">
        <p14:creationId xmlns:p14="http://schemas.microsoft.com/office/powerpoint/2010/main" val="558616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41E92-387A-5A70-9C85-F3A05EC9B75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ABAB4FC-BA02-BD13-BAB6-F2B9F433EC9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7ABAB4FC-BA02-BD13-BAB6-F2B9F433EC9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BD7D02F-D1E9-2846-CDCD-84B5FC4097F7}"/>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BD7D02F-D1E9-2846-CDCD-84B5FC4097F7}"/>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0A20A55A-0568-0828-1A94-7D512B1C6F64}"/>
              </a:ext>
            </a:extLst>
          </p:cNvPr>
          <p:cNvPicPr>
            <a:picLocks noChangeAspect="1"/>
          </p:cNvPicPr>
          <p:nvPr/>
        </p:nvPicPr>
        <p:blipFill>
          <a:blip r:embed="rId6"/>
          <a:stretch>
            <a:fillRect/>
          </a:stretch>
        </p:blipFill>
        <p:spPr>
          <a:xfrm>
            <a:off x="148577" y="535130"/>
            <a:ext cx="1152244" cy="1072989"/>
          </a:xfrm>
          <a:prstGeom prst="rect">
            <a:avLst/>
          </a:prstGeom>
        </p:spPr>
      </p:pic>
      <p:sp>
        <p:nvSpPr>
          <p:cNvPr id="8" name="Titre 1">
            <a:extLst>
              <a:ext uri="{FF2B5EF4-FFF2-40B4-BE49-F238E27FC236}">
                <a16:creationId xmlns:a16="http://schemas.microsoft.com/office/drawing/2014/main" id="{EF37CE5C-6BB0-E505-0637-DE874B264C0B}"/>
              </a:ext>
            </a:extLst>
          </p:cNvPr>
          <p:cNvSpPr>
            <a:spLocks noGrp="1"/>
          </p:cNvSpPr>
          <p:nvPr>
            <p:ph type="title"/>
          </p:nvPr>
        </p:nvSpPr>
        <p:spPr>
          <a:xfrm>
            <a:off x="1692000" y="756000"/>
            <a:ext cx="6840000" cy="612000"/>
          </a:xfrm>
        </p:spPr>
        <p:txBody>
          <a:bodyPr/>
          <a:lstStyle/>
          <a:p>
            <a:r>
              <a:rPr lang="fr-FR">
                <a:solidFill>
                  <a:schemeClr val="tx1">
                    <a:lumMod val="65000"/>
                    <a:lumOff val="35000"/>
                  </a:schemeClr>
                </a:solidFill>
                <a:latin typeface="Dosis Medium" pitchFamily="2" charset="0"/>
              </a:rPr>
              <a:t>Corrigez. Je n’oublie pas la majuscule au début de la phrase et le point à la fin. </a:t>
            </a:r>
          </a:p>
        </p:txBody>
      </p:sp>
      <p:grpSp>
        <p:nvGrpSpPr>
          <p:cNvPr id="4" name="Google Shape;507;g3a8d32713fb_0_0">
            <a:extLst>
              <a:ext uri="{FF2B5EF4-FFF2-40B4-BE49-F238E27FC236}">
                <a16:creationId xmlns:a16="http://schemas.microsoft.com/office/drawing/2014/main" id="{421133D2-F906-CD8D-FFC7-F468E3C72DF6}"/>
              </a:ext>
            </a:extLst>
          </p:cNvPr>
          <p:cNvGrpSpPr/>
          <p:nvPr/>
        </p:nvGrpSpPr>
        <p:grpSpPr>
          <a:xfrm>
            <a:off x="494712" y="1270531"/>
            <a:ext cx="8154575" cy="4316937"/>
            <a:chOff x="1530084" y="2520573"/>
            <a:chExt cx="7503378" cy="4075607"/>
          </a:xfrm>
        </p:grpSpPr>
        <p:pic>
          <p:nvPicPr>
            <p:cNvPr id="5" name="Google Shape;508;g3a8d32713fb_0_0" descr="Une image contenant texte, ligne, reçu&#10;&#10;Description générée automatiquement">
              <a:extLst>
                <a:ext uri="{FF2B5EF4-FFF2-40B4-BE49-F238E27FC236}">
                  <a16:creationId xmlns:a16="http://schemas.microsoft.com/office/drawing/2014/main" id="{C32AB844-6C02-E16F-A892-B8AA7C171396}"/>
                </a:ext>
              </a:extLst>
            </p:cNvPr>
            <p:cNvPicPr preferRelativeResize="0"/>
            <p:nvPr/>
          </p:nvPicPr>
          <p:blipFill rotWithShape="1">
            <a:blip r:embed="rId7">
              <a:alphaModFix/>
            </a:blip>
            <a:srcRect l="24020" t="34833" r="19865" b="18381"/>
            <a:stretch>
              <a:fillRect/>
            </a:stretch>
          </p:blipFill>
          <p:spPr>
            <a:xfrm>
              <a:off x="1530084" y="3489875"/>
              <a:ext cx="7503378" cy="3106305"/>
            </a:xfrm>
            <a:prstGeom prst="rect">
              <a:avLst/>
            </a:prstGeom>
            <a:noFill/>
            <a:ln>
              <a:noFill/>
            </a:ln>
          </p:spPr>
        </p:pic>
        <p:sp>
          <p:nvSpPr>
            <p:cNvPr id="6" name="Google Shape;509;g3a8d32713fb_0_0">
              <a:extLst>
                <a:ext uri="{FF2B5EF4-FFF2-40B4-BE49-F238E27FC236}">
                  <a16:creationId xmlns:a16="http://schemas.microsoft.com/office/drawing/2014/main" id="{954F76BF-B9FD-94A0-4D03-5BA2442F6061}"/>
                </a:ext>
              </a:extLst>
            </p:cNvPr>
            <p:cNvSpPr txBox="1"/>
            <p:nvPr/>
          </p:nvSpPr>
          <p:spPr>
            <a:xfrm>
              <a:off x="2757815" y="2520573"/>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7" name="Google Shape;510;g3a8d32713fb_0_0">
              <a:extLst>
                <a:ext uri="{FF2B5EF4-FFF2-40B4-BE49-F238E27FC236}">
                  <a16:creationId xmlns:a16="http://schemas.microsoft.com/office/drawing/2014/main" id="{5848219D-B24B-5699-7AFD-BDE162C6C957}"/>
                </a:ext>
              </a:extLst>
            </p:cNvPr>
            <p:cNvSpPr txBox="1"/>
            <p:nvPr/>
          </p:nvSpPr>
          <p:spPr>
            <a:xfrm>
              <a:off x="3698573"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sp>
          <p:nvSpPr>
            <p:cNvPr id="9" name="Google Shape;511;g3a8d32713fb_0_0">
              <a:extLst>
                <a:ext uri="{FF2B5EF4-FFF2-40B4-BE49-F238E27FC236}">
                  <a16:creationId xmlns:a16="http://schemas.microsoft.com/office/drawing/2014/main" id="{2362BA3C-41E1-48E6-CF05-36FA4935CEE2}"/>
                </a:ext>
              </a:extLst>
            </p:cNvPr>
            <p:cNvSpPr txBox="1"/>
            <p:nvPr/>
          </p:nvSpPr>
          <p:spPr>
            <a:xfrm>
              <a:off x="7459395" y="3368236"/>
              <a:ext cx="1261800" cy="738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3000">
                <a:solidFill>
                  <a:srgbClr val="000000"/>
                </a:solidFill>
                <a:latin typeface="Arial"/>
                <a:ea typeface="Arial"/>
                <a:cs typeface="Arial"/>
                <a:sym typeface="Arial"/>
              </a:endParaRPr>
            </a:p>
          </p:txBody>
        </p:sp>
      </p:grpSp>
      <p:sp>
        <p:nvSpPr>
          <p:cNvPr id="10" name="ZoneTexte 9">
            <a:extLst>
              <a:ext uri="{FF2B5EF4-FFF2-40B4-BE49-F238E27FC236}">
                <a16:creationId xmlns:a16="http://schemas.microsoft.com/office/drawing/2014/main" id="{AC0A4F57-B252-19E7-FCC9-5DC65640B21D}"/>
              </a:ext>
            </a:extLst>
          </p:cNvPr>
          <p:cNvSpPr txBox="1"/>
          <p:nvPr/>
        </p:nvSpPr>
        <p:spPr>
          <a:xfrm>
            <a:off x="615051" y="3030861"/>
            <a:ext cx="8516837" cy="1361911"/>
          </a:xfrm>
          <a:prstGeom prst="rect">
            <a:avLst/>
          </a:prstGeom>
          <a:noFill/>
        </p:spPr>
        <p:txBody>
          <a:bodyPr wrap="square">
            <a:spAutoFit/>
          </a:bodyPr>
          <a:lstStyle/>
          <a:p>
            <a:pPr>
              <a:lnSpc>
                <a:spcPct val="150000"/>
              </a:lnSpc>
            </a:pPr>
            <a:r>
              <a:rPr lang="fr-FR" sz="4000" b="1" dirty="0">
                <a:solidFill>
                  <a:srgbClr val="00ACA4"/>
                </a:solidFill>
                <a:latin typeface="Dosis SemiBold" pitchFamily="2" charset="0"/>
              </a:rPr>
              <a:t>L</a:t>
            </a:r>
            <a:r>
              <a:rPr lang="fr-FR" sz="4000" b="1" dirty="0">
                <a:solidFill>
                  <a:srgbClr val="565F88"/>
                </a:solidFill>
                <a:latin typeface="Dosis SemiBold" pitchFamily="2" charset="0"/>
              </a:rPr>
              <a:t>e sport préféré de S</a:t>
            </a:r>
            <a:r>
              <a:rPr lang="fr-FR" sz="5800" dirty="0">
                <a:solidFill>
                  <a:srgbClr val="565F88"/>
                </a:solidFill>
                <a:latin typeface="KG Primary Penmanship" panose="02000506000000020003" pitchFamily="2" charset="0"/>
              </a:rPr>
              <a:t>a</a:t>
            </a:r>
            <a:r>
              <a:rPr lang="fr-FR" sz="4000" b="1" dirty="0">
                <a:solidFill>
                  <a:srgbClr val="565F88"/>
                </a:solidFill>
                <a:latin typeface="Dosis SemiBold" pitchFamily="2" charset="0"/>
              </a:rPr>
              <a:t>mi est le cyclisme</a:t>
            </a:r>
            <a:r>
              <a:rPr lang="fr-FR" sz="4000" b="1" dirty="0">
                <a:solidFill>
                  <a:srgbClr val="00ACA4"/>
                </a:solidFill>
                <a:latin typeface="Dosis SemiBold" pitchFamily="2" charset="0"/>
              </a:rPr>
              <a:t>.</a:t>
            </a:r>
          </a:p>
        </p:txBody>
      </p:sp>
    </p:spTree>
    <p:extLst>
      <p:ext uri="{BB962C8B-B14F-4D97-AF65-F5344CB8AC3E}">
        <p14:creationId xmlns:p14="http://schemas.microsoft.com/office/powerpoint/2010/main" val="2515558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30AAF588-321F-FD03-C534-BABE07D12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1454" y="1680856"/>
            <a:ext cx="3302859" cy="5066129"/>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livrets à la page 121. Réalisez l’activité 4. Je vais circuler entre les rangs pour vous aider. </a:t>
            </a:r>
          </a:p>
        </p:txBody>
      </p:sp>
      <p:pic>
        <p:nvPicPr>
          <p:cNvPr id="2" name="Image 1">
            <a:extLst>
              <a:ext uri="{FF2B5EF4-FFF2-40B4-BE49-F238E27FC236}">
                <a16:creationId xmlns:a16="http://schemas.microsoft.com/office/drawing/2014/main" id="{4AD15E81-0124-AD59-80AE-B06E7849C92D}"/>
              </a:ext>
            </a:extLst>
          </p:cNvPr>
          <p:cNvPicPr>
            <a:picLocks noChangeAspect="1"/>
          </p:cNvPicPr>
          <p:nvPr/>
        </p:nvPicPr>
        <p:blipFill>
          <a:blip r:embed="rId3"/>
          <a:stretch>
            <a:fillRect/>
          </a:stretch>
        </p:blipFill>
        <p:spPr>
          <a:xfrm>
            <a:off x="148577" y="535130"/>
            <a:ext cx="1152244" cy="1072989"/>
          </a:xfrm>
          <a:prstGeom prst="rect">
            <a:avLst/>
          </a:prstGeom>
        </p:spPr>
      </p:pic>
      <p:pic>
        <p:nvPicPr>
          <p:cNvPr id="6" name="Image 5">
            <a:extLst>
              <a:ext uri="{FF2B5EF4-FFF2-40B4-BE49-F238E27FC236}">
                <a16:creationId xmlns:a16="http://schemas.microsoft.com/office/drawing/2014/main" id="{13BCEC06-8A62-7450-BB95-DE27E1D8BF6D}"/>
              </a:ext>
            </a:extLst>
          </p:cNvPr>
          <p:cNvPicPr>
            <a:picLocks noChangeAspect="1"/>
          </p:cNvPicPr>
          <p:nvPr/>
        </p:nvPicPr>
        <p:blipFill>
          <a:blip r:embed="rId4"/>
          <a:stretch>
            <a:fillRect/>
          </a:stretch>
        </p:blipFill>
        <p:spPr>
          <a:xfrm>
            <a:off x="5639275" y="2752717"/>
            <a:ext cx="2203904" cy="2203904"/>
          </a:xfrm>
          <a:prstGeom prst="rect">
            <a:avLst/>
          </a:prstGeom>
        </p:spPr>
      </p:pic>
      <p:sp>
        <p:nvSpPr>
          <p:cNvPr id="9" name="Rectangle : coins arrondis 8">
            <a:extLst>
              <a:ext uri="{FF2B5EF4-FFF2-40B4-BE49-F238E27FC236}">
                <a16:creationId xmlns:a16="http://schemas.microsoft.com/office/drawing/2014/main" id="{7F1AB38B-669E-C7C4-4992-4C68D7AE7A98}"/>
              </a:ext>
            </a:extLst>
          </p:cNvPr>
          <p:cNvSpPr/>
          <p:nvPr/>
        </p:nvSpPr>
        <p:spPr>
          <a:xfrm>
            <a:off x="2130136" y="5081312"/>
            <a:ext cx="3010194" cy="52977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5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8C62F-0F36-324D-9FC1-EBD42D6BF3BD}"/>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F81641C0-FACE-9339-85FC-BAEE94F58558}"/>
              </a:ext>
            </a:extLst>
          </p:cNvPr>
          <p:cNvPicPr>
            <a:picLocks noChangeAspect="1"/>
          </p:cNvPicPr>
          <p:nvPr/>
        </p:nvPicPr>
        <p:blipFill>
          <a:blip r:embed="rId2"/>
          <a:stretch>
            <a:fillRect/>
          </a:stretch>
        </p:blipFill>
        <p:spPr>
          <a:xfrm>
            <a:off x="724699" y="4219671"/>
            <a:ext cx="7913338" cy="2159683"/>
          </a:xfrm>
          <a:prstGeom prst="rect">
            <a:avLst/>
          </a:prstGeom>
        </p:spPr>
      </p:pic>
      <p:pic>
        <p:nvPicPr>
          <p:cNvPr id="4" name="Image 3">
            <a:extLst>
              <a:ext uri="{FF2B5EF4-FFF2-40B4-BE49-F238E27FC236}">
                <a16:creationId xmlns:a16="http://schemas.microsoft.com/office/drawing/2014/main" id="{59E10C79-777E-3F17-FEC0-D1687692FF0D}"/>
              </a:ext>
            </a:extLst>
          </p:cNvPr>
          <p:cNvPicPr>
            <a:picLocks noChangeAspect="1"/>
          </p:cNvPicPr>
          <p:nvPr/>
        </p:nvPicPr>
        <p:blipFill>
          <a:blip r:embed="rId3"/>
          <a:stretch>
            <a:fillRect/>
          </a:stretch>
        </p:blipFill>
        <p:spPr>
          <a:xfrm>
            <a:off x="724699" y="1914119"/>
            <a:ext cx="5925742" cy="2159683"/>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8EBC3122-D2E5-40B9-C68D-DE02FB10F67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EBC3122-D2E5-40B9-C68D-DE02FB10F67F}"/>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F7C94638-EDA0-DEF0-7BD0-BEFD7BE5602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7C94638-EDA0-DEF0-7BD0-BEFD7BE56028}"/>
                  </a:ext>
                </a:extLst>
              </p:cNvPr>
              <p:cNvPicPr/>
              <p:nvPr/>
            </p:nvPicPr>
            <p:blipFill>
              <a:blip r:embed="rId7"/>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25D1D783-C278-324D-26F6-6D0B58916930}"/>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rPr>
              <a:t>Corrigez.</a:t>
            </a:r>
          </a:p>
        </p:txBody>
      </p:sp>
      <p:pic>
        <p:nvPicPr>
          <p:cNvPr id="7" name="Image 6">
            <a:extLst>
              <a:ext uri="{FF2B5EF4-FFF2-40B4-BE49-F238E27FC236}">
                <a16:creationId xmlns:a16="http://schemas.microsoft.com/office/drawing/2014/main" id="{427834BF-88AC-3D5A-9902-8373E87445FD}"/>
              </a:ext>
            </a:extLst>
          </p:cNvPr>
          <p:cNvPicPr>
            <a:picLocks noChangeAspect="1"/>
          </p:cNvPicPr>
          <p:nvPr/>
        </p:nvPicPr>
        <p:blipFill>
          <a:blip r:embed="rId8"/>
          <a:stretch>
            <a:fillRect/>
          </a:stretch>
        </p:blipFill>
        <p:spPr>
          <a:xfrm>
            <a:off x="148577" y="535130"/>
            <a:ext cx="1152244" cy="1072989"/>
          </a:xfrm>
          <a:prstGeom prst="rect">
            <a:avLst/>
          </a:prstGeom>
        </p:spPr>
      </p:pic>
      <p:sp>
        <p:nvSpPr>
          <p:cNvPr id="10" name="ZoneTexte 9">
            <a:extLst>
              <a:ext uri="{FF2B5EF4-FFF2-40B4-BE49-F238E27FC236}">
                <a16:creationId xmlns:a16="http://schemas.microsoft.com/office/drawing/2014/main" id="{0F49F2A2-7C0C-56D6-9FE9-5F1881651C56}"/>
              </a:ext>
            </a:extLst>
          </p:cNvPr>
          <p:cNvSpPr txBox="1"/>
          <p:nvPr/>
        </p:nvSpPr>
        <p:spPr>
          <a:xfrm>
            <a:off x="-592139" y="2775137"/>
            <a:ext cx="6840000" cy="1023357"/>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3200" b="1" dirty="0">
                <a:solidFill>
                  <a:srgbClr val="C00000"/>
                </a:solidFill>
                <a:latin typeface="Dosis" pitchFamily="2" charset="0"/>
              </a:rPr>
              <a:t>Lin</a:t>
            </a:r>
            <a:r>
              <a:rPr lang="fr-FR" sz="4400" b="1" dirty="0">
                <a:solidFill>
                  <a:srgbClr val="C00000"/>
                </a:solidFill>
                <a:latin typeface="KG Primary Penmanship" panose="02000506000000020003" pitchFamily="2" charset="0"/>
              </a:rPr>
              <a:t>a</a:t>
            </a:r>
            <a:r>
              <a:rPr lang="fr-FR" sz="3200" b="1" dirty="0">
                <a:solidFill>
                  <a:srgbClr val="C00000"/>
                </a:solidFill>
                <a:latin typeface="Dosis" pitchFamily="2" charset="0"/>
              </a:rPr>
              <a:t> fait du tennis</a:t>
            </a:r>
            <a:r>
              <a:rPr kumimoji="0" lang="fr-FR" sz="3200" b="1" i="0" u="none" strike="noStrike" kern="1200" cap="none" spc="0" normalizeH="0" baseline="0" noProof="0" dirty="0">
                <a:ln>
                  <a:noFill/>
                </a:ln>
                <a:solidFill>
                  <a:srgbClr val="C00000"/>
                </a:solidFill>
                <a:effectLst/>
                <a:uLnTx/>
                <a:uFillTx/>
                <a:latin typeface="Dosis" pitchFamily="2" charset="0"/>
                <a:ea typeface="+mn-ea"/>
                <a:cs typeface="+mn-cs"/>
              </a:rPr>
              <a:t>. </a:t>
            </a:r>
          </a:p>
        </p:txBody>
      </p:sp>
      <p:sp>
        <p:nvSpPr>
          <p:cNvPr id="14" name="ZoneTexte 13">
            <a:extLst>
              <a:ext uri="{FF2B5EF4-FFF2-40B4-BE49-F238E27FC236}">
                <a16:creationId xmlns:a16="http://schemas.microsoft.com/office/drawing/2014/main" id="{682B0601-FDD2-F973-F179-5413684DC14A}"/>
              </a:ext>
            </a:extLst>
          </p:cNvPr>
          <p:cNvSpPr txBox="1"/>
          <p:nvPr/>
        </p:nvSpPr>
        <p:spPr>
          <a:xfrm>
            <a:off x="873650" y="4934820"/>
            <a:ext cx="6840000" cy="1023357"/>
          </a:xfrm>
          <a:prstGeom prst="rect">
            <a:avLst/>
          </a:prstGeom>
          <a:noFill/>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fr-FR" sz="3200" b="1" dirty="0">
                <a:solidFill>
                  <a:srgbClr val="C00000"/>
                </a:solidFill>
                <a:latin typeface="Dosis" pitchFamily="2" charset="0"/>
              </a:rPr>
              <a:t>Mon sport préféré est l</a:t>
            </a:r>
            <a:r>
              <a:rPr lang="fr-FR" sz="4400" b="1" dirty="0">
                <a:solidFill>
                  <a:srgbClr val="C00000"/>
                </a:solidFill>
                <a:latin typeface="KG Primary Penmanship" panose="02000506000000020003" pitchFamily="2" charset="0"/>
              </a:rPr>
              <a:t>a</a:t>
            </a:r>
            <a:r>
              <a:rPr lang="fr-FR" sz="3200" b="1" dirty="0">
                <a:solidFill>
                  <a:srgbClr val="C00000"/>
                </a:solidFill>
                <a:latin typeface="Dosis" pitchFamily="2" charset="0"/>
              </a:rPr>
              <a:t> gymn</a:t>
            </a:r>
            <a:r>
              <a:rPr lang="fr-FR" sz="4400" b="1" dirty="0">
                <a:solidFill>
                  <a:srgbClr val="C00000"/>
                </a:solidFill>
                <a:latin typeface="KG Primary Penmanship" panose="02000506000000020003" pitchFamily="2" charset="0"/>
              </a:rPr>
              <a:t>a</a:t>
            </a:r>
            <a:r>
              <a:rPr lang="fr-FR" sz="3200" b="1" dirty="0">
                <a:solidFill>
                  <a:srgbClr val="C00000"/>
                </a:solidFill>
                <a:latin typeface="Dosis" pitchFamily="2" charset="0"/>
              </a:rPr>
              <a:t>stique</a:t>
            </a:r>
            <a:r>
              <a:rPr kumimoji="0" lang="fr-FR" sz="3200" b="1" i="0" u="none" strike="noStrike" kern="1200" cap="none" spc="0" normalizeH="0" baseline="0" noProof="0" dirty="0">
                <a:ln>
                  <a:noFill/>
                </a:ln>
                <a:solidFill>
                  <a:srgbClr val="C00000"/>
                </a:solidFill>
                <a:effectLst/>
                <a:uLnTx/>
                <a:uFillTx/>
                <a:latin typeface="Dosis" pitchFamily="2" charset="0"/>
                <a:ea typeface="+mn-ea"/>
                <a:cs typeface="+mn-cs"/>
              </a:rPr>
              <a:t>. </a:t>
            </a:r>
          </a:p>
        </p:txBody>
      </p:sp>
    </p:spTree>
    <p:extLst>
      <p:ext uri="{BB962C8B-B14F-4D97-AF65-F5344CB8AC3E}">
        <p14:creationId xmlns:p14="http://schemas.microsoft.com/office/powerpoint/2010/main" val="296023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jd_wave">
            <a:hlinkClick r:id="" action="ppaction://media"/>
            <a:extLst>
              <a:ext uri="{FF2B5EF4-FFF2-40B4-BE49-F238E27FC236}">
                <a16:creationId xmlns:a16="http://schemas.microsoft.com/office/drawing/2014/main" id="{2D085470-6254-1CCC-EAE4-0E8D468547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6477" y="2142065"/>
            <a:ext cx="1996613" cy="3549535"/>
          </a:xfrm>
          <a:prstGeom prst="rect">
            <a:avLst/>
          </a:prstGeom>
        </p:spPr>
      </p:pic>
      <p:pic>
        <p:nvPicPr>
          <p:cNvPr id="3" name="Image 2">
            <a:extLst>
              <a:ext uri="{FF2B5EF4-FFF2-40B4-BE49-F238E27FC236}">
                <a16:creationId xmlns:a16="http://schemas.microsoft.com/office/drawing/2014/main" id="{264AFE6A-CECF-05A2-C883-898603010B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9739" y="1588169"/>
            <a:ext cx="3230438" cy="4955044"/>
          </a:xfrm>
          <a:prstGeom prst="rect">
            <a:avLst/>
          </a:prstGeom>
        </p:spPr>
      </p:pic>
      <p:pic>
        <p:nvPicPr>
          <p:cNvPr id="2" name="Image 1">
            <a:extLst>
              <a:ext uri="{FF2B5EF4-FFF2-40B4-BE49-F238E27FC236}">
                <a16:creationId xmlns:a16="http://schemas.microsoft.com/office/drawing/2014/main" id="{8289B59D-5B66-8F60-9716-AFEFF4EC5A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5517" y="1588169"/>
            <a:ext cx="3230438" cy="4955044"/>
          </a:xfrm>
          <a:prstGeom prst="rect">
            <a:avLst/>
          </a:prstGeom>
        </p:spPr>
      </p:pic>
      <p:sp>
        <p:nvSpPr>
          <p:cNvPr id="8" name="Titre 1">
            <a:extLst>
              <a:ext uri="{FF2B5EF4-FFF2-40B4-BE49-F238E27FC236}">
                <a16:creationId xmlns:a16="http://schemas.microsoft.com/office/drawing/2014/main" id="{FEB082D5-E6CD-4695-6114-FD007FEEC39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la maison, </a:t>
            </a:r>
            <a:r>
              <a:rPr lang="fr-FR" b="1" dirty="0">
                <a:solidFill>
                  <a:schemeClr val="tx1">
                    <a:lumMod val="65000"/>
                    <a:lumOff val="35000"/>
                  </a:schemeClr>
                </a:solidFill>
                <a:latin typeface="Dosis Medium" pitchFamily="2" charset="0"/>
              </a:rPr>
              <a:t>réalisez l’activité 5 de la page 121 et recopiez les phrases de la page 119</a:t>
            </a:r>
            <a:r>
              <a:rPr lang="fr-FR" dirty="0">
                <a:solidFill>
                  <a:schemeClr val="tx1">
                    <a:lumMod val="65000"/>
                    <a:lumOff val="35000"/>
                  </a:schemeClr>
                </a:solidFill>
                <a:latin typeface="Dosis Medium" pitchFamily="2" charset="0"/>
              </a:rPr>
              <a:t> . </a:t>
            </a:r>
            <a:endParaRPr lang="fr-MA" dirty="0">
              <a:solidFill>
                <a:schemeClr val="tx1">
                  <a:lumMod val="65000"/>
                  <a:lumOff val="35000"/>
                </a:schemeClr>
              </a:solidFill>
              <a:latin typeface="Dosis Medium" pitchFamily="2" charset="0"/>
            </a:endParaRPr>
          </a:p>
        </p:txBody>
      </p:sp>
      <p:pic>
        <p:nvPicPr>
          <p:cNvPr id="9" name="Espace réservé pour une image  2" descr="Une image contenant habits, illustration, dessin humoristique&#10;&#10;Le contenu généré par l’IA peut être incorrect.">
            <a:extLst>
              <a:ext uri="{FF2B5EF4-FFF2-40B4-BE49-F238E27FC236}">
                <a16:creationId xmlns:a16="http://schemas.microsoft.com/office/drawing/2014/main" id="{BC904AA9-F74C-7128-E2AE-905B3654E945}"/>
              </a:ext>
            </a:extLst>
          </p:cNvPr>
          <p:cNvPicPr>
            <a:picLocks noChangeAspect="1"/>
          </p:cNvPicPr>
          <p:nvPr/>
        </p:nvPicPr>
        <p:blipFill>
          <a:blip r:embed="rId7">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
        <p:nvSpPr>
          <p:cNvPr id="6" name="Rectangle : coins arrondis 5">
            <a:extLst>
              <a:ext uri="{FF2B5EF4-FFF2-40B4-BE49-F238E27FC236}">
                <a16:creationId xmlns:a16="http://schemas.microsoft.com/office/drawing/2014/main" id="{79D82D8E-3660-5D8A-5BDA-6CC43BDCA50F}"/>
              </a:ext>
            </a:extLst>
          </p:cNvPr>
          <p:cNvSpPr/>
          <p:nvPr/>
        </p:nvSpPr>
        <p:spPr>
          <a:xfrm>
            <a:off x="5586197" y="5338181"/>
            <a:ext cx="2872002" cy="70683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 coins arrondis 4">
            <a:extLst>
              <a:ext uri="{FF2B5EF4-FFF2-40B4-BE49-F238E27FC236}">
                <a16:creationId xmlns:a16="http://schemas.microsoft.com/office/drawing/2014/main" id="{A4ABD13B-111E-43CB-1034-9D272FBEA70F}"/>
              </a:ext>
            </a:extLst>
          </p:cNvPr>
          <p:cNvSpPr/>
          <p:nvPr/>
        </p:nvSpPr>
        <p:spPr>
          <a:xfrm>
            <a:off x="2119744" y="3429000"/>
            <a:ext cx="2119747" cy="148590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3759</TotalTime>
  <Words>1222</Words>
  <Application>Microsoft Office PowerPoint</Application>
  <PresentationFormat>Affichage à l'écran (4:3)</PresentationFormat>
  <Paragraphs>162</Paragraphs>
  <Slides>42</Slides>
  <Notes>4</Notes>
  <HiddenSlides>0</HiddenSlides>
  <MMClips>8</MMClips>
  <ScaleCrop>false</ScaleCrop>
  <HeadingPairs>
    <vt:vector size="6" baseType="variant">
      <vt:variant>
        <vt:lpstr>Polices utilisées</vt:lpstr>
      </vt:variant>
      <vt:variant>
        <vt:i4>10</vt:i4>
      </vt:variant>
      <vt:variant>
        <vt:lpstr>Thème</vt:lpstr>
      </vt:variant>
      <vt:variant>
        <vt:i4>12</vt:i4>
      </vt:variant>
      <vt:variant>
        <vt:lpstr>Titres des diapositives</vt:lpstr>
      </vt:variant>
      <vt:variant>
        <vt:i4>42</vt:i4>
      </vt:variant>
    </vt:vector>
  </HeadingPairs>
  <TitlesOfParts>
    <vt:vector size="64" baseType="lpstr">
      <vt:lpstr>Calibri</vt:lpstr>
      <vt:lpstr>Dosis ExtraBold</vt:lpstr>
      <vt:lpstr>Aptos Display</vt:lpstr>
      <vt:lpstr>Dosis Medium</vt:lpstr>
      <vt:lpstr>Aptos</vt:lpstr>
      <vt:lpstr>Dosis SemiBold</vt:lpstr>
      <vt:lpstr>Dosis</vt:lpstr>
      <vt:lpstr>KG Primary Penmanship</vt:lpstr>
      <vt:lpstr>Wingdings</vt:lpstr>
      <vt:lpstr>Arial</vt:lpstr>
      <vt:lpstr>2_Conception personnalisée</vt:lpstr>
      <vt:lpstr>00_Env-Enseignant</vt:lpstr>
      <vt:lpstr>Oral</vt:lpstr>
      <vt:lpstr>Lecture</vt:lpstr>
      <vt:lpstr>Ecriture</vt:lpstr>
      <vt:lpstr>1_Lecture</vt:lpstr>
      <vt:lpstr>1_Env-Enseignant</vt:lpstr>
      <vt:lpstr>2_Env-Enseignant</vt:lpstr>
      <vt:lpstr>1_Oral</vt:lpstr>
      <vt:lpstr>3_Env-Enseignant</vt:lpstr>
      <vt:lpstr>1_Ecriture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5</vt:lpstr>
      <vt:lpstr>Bonjour les enfants ! La leçon de français commence maintenant.</vt:lpstr>
      <vt:lpstr>Aujourd’hui, nous allons apprendre à parler des sports que l’on fait. Écoutez bien.</vt:lpstr>
      <vt:lpstr>Lecture de la vidéo.</vt:lpstr>
      <vt:lpstr>Maintenant, on va prendre la parole pour se présenter, pour dire comment on se sent, pour parler des sports que l’on fait et de nos matières préférées. Écoutez bien. On va le faire en 3 étapes. Soyez attentifs. </vt:lpstr>
      <vt:lpstr>Étape 1 : Je vais vous expliquer la situation. </vt:lpstr>
      <vt:lpstr>Étape 2 : Chacun réfléchit silencieusement à ce qu’il va dire dans sa prise de parole.</vt:lpstr>
      <vt:lpstr>Étape 3 : Maintenant, vous allez prendre la parole. Qui veut passer au tableau ? </vt:lpstr>
      <vt:lpstr>Maintenant, tout le monde participe. Chacun prend la parole pour se présenter, pour parler de comment il se sent, pour parler des sports qu’il fait et de sa matière préférée. </vt:lpstr>
      <vt:lpstr>Plan de la séance 5</vt:lpstr>
      <vt:lpstr>Présentation PowerPoint</vt:lpstr>
      <vt:lpstr>Présentation PowerPoint</vt:lpstr>
      <vt:lpstr>Prenez vos ardoises.</vt:lpstr>
      <vt:lpstr>Présentation PowerPoint</vt:lpstr>
      <vt:lpstr>Levez vos ardoises. </vt:lpstr>
      <vt:lpstr>Présentation PowerPoint</vt:lpstr>
      <vt:lpstr>Prenez vos livrets à la page 119. Avec votre voisin, lisez et répondez à la question.  Je vais circuler entre les rangs pour vous aider. </vt:lpstr>
      <vt:lpstr>Corrigez.</vt:lpstr>
      <vt:lpstr>Plan de la séance 5</vt:lpstr>
      <vt:lpstr>Maintenant, nous allons faire de l’écriture.  Prenez vos cahiers.</vt:lpstr>
      <vt:lpstr>Lisez et observez cette phrase. Vous allez l’écrire après. Tenez-vous prêts. Je n’oublie  pas la majuscule au début de la phrase, le point à la fin et les espaces entre les mots. </vt:lpstr>
      <vt:lpstr>Première dictée en cours.</vt:lpstr>
      <vt:lpstr>Deuxième dictée en cours.</vt:lpstr>
      <vt:lpstr>Corrigez. </vt:lpstr>
      <vt:lpstr>Présentation PowerPoint</vt:lpstr>
      <vt:lpstr>Première dictée en cours.</vt:lpstr>
      <vt:lpstr>Deuxième dictée en cours.</vt:lpstr>
      <vt:lpstr>Corrigez. </vt:lpstr>
      <vt:lpstr>On passe à une autre activité. Ces mots sont en désordre. Écrivez sur vos cahiers une phrase correcte à partir de ces mots.</vt:lpstr>
      <vt:lpstr>Qui veut lire sa phrase ?</vt:lpstr>
      <vt:lpstr>Corrigez. Je n’oublie pas la majuscule au début de la phrase et le point à la fin.  </vt:lpstr>
      <vt:lpstr>Voici une autre phrase en désordre. Écrivez sur vos cahiers une phrase correcte à partir de ces mots.</vt:lpstr>
      <vt:lpstr>Qui veut lire sa phrase ?</vt:lpstr>
      <vt:lpstr>Corrigez. Je n’oublie pas la majuscule au début de la phrase et le point à la fin. </vt:lpstr>
      <vt:lpstr>Prenez vos livrets à la page 121. Réalisez l’activité 4. Je vais circuler entre les rangs pour vous aider. </vt:lpstr>
      <vt:lpstr>Présentation PowerPoint</vt:lpstr>
      <vt:lpstr>La séance d’aujourd’hui est terminée. À la maison, réalisez l’activité 5 de la page 121 et recopiez les phrases de la page 119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33</cp:revision>
  <cp:lastPrinted>2025-08-13T10:11:39Z</cp:lastPrinted>
  <dcterms:created xsi:type="dcterms:W3CDTF">2025-08-01T12:31:49Z</dcterms:created>
  <dcterms:modified xsi:type="dcterms:W3CDTF">2026-05-18T09:13:33Z</dcterms:modified>
</cp:coreProperties>
</file>