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4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30" r:id="rId21"/>
    <p:sldId id="1056" r:id="rId22"/>
    <p:sldId id="1101" r:id="rId23"/>
    <p:sldId id="1111" r:id="rId24"/>
    <p:sldId id="1057" r:id="rId25"/>
    <p:sldId id="1089" r:id="rId26"/>
    <p:sldId id="1091" r:id="rId27"/>
    <p:sldId id="1092" r:id="rId28"/>
    <p:sldId id="1093" r:id="rId29"/>
    <p:sldId id="955" r:id="rId30"/>
    <p:sldId id="800" r:id="rId31"/>
    <p:sldId id="902" r:id="rId32"/>
    <p:sldId id="1077" r:id="rId33"/>
    <p:sldId id="1078" r:id="rId34"/>
    <p:sldId id="881" r:id="rId35"/>
    <p:sldId id="1128" r:id="rId36"/>
    <p:sldId id="1110" r:id="rId37"/>
    <p:sldId id="1115" r:id="rId38"/>
    <p:sldId id="1114" r:id="rId39"/>
    <p:sldId id="805" r:id="rId40"/>
    <p:sldId id="653" r:id="rId41"/>
    <p:sldId id="1060" r:id="rId42"/>
    <p:sldId id="1066" r:id="rId43"/>
    <p:sldId id="1073" r:id="rId44"/>
    <p:sldId id="1072" r:id="rId45"/>
    <p:sldId id="1094" r:id="rId46"/>
    <p:sldId id="1042" r:id="rId47"/>
    <p:sldId id="1043" r:id="rId48"/>
    <p:sldId id="1044" r:id="rId49"/>
    <p:sldId id="1045" r:id="rId50"/>
    <p:sldId id="1095" r:id="rId51"/>
    <p:sldId id="1096" r:id="rId52"/>
    <p:sldId id="1097" r:id="rId53"/>
    <p:sldId id="1046" r:id="rId54"/>
    <p:sldId id="1047" r:id="rId55"/>
    <p:sldId id="1048" r:id="rId56"/>
    <p:sldId id="1049" r:id="rId57"/>
    <p:sldId id="1050" r:id="rId58"/>
    <p:sldId id="1051" r:id="rId59"/>
    <p:sldId id="895" r:id="rId60"/>
    <p:sldId id="896" r:id="rId61"/>
    <p:sldId id="1129" r:id="rId62"/>
    <p:sldId id="679" r:id="rId63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D76E69-034C-47ED-91BD-9984C0BF1281}" v="39" dt="2026-05-11T20:06:19.6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7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4.fntdata"/><Relationship Id="rId76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2.fntdata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3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5-11T20:10:36.974" v="864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5-11T18:29:36.331" v="3" actId="14100"/>
        <pc:sldMkLst>
          <pc:docMk/>
          <pc:sldMk cId="56895326" sldId="257"/>
        </pc:sldMkLst>
        <pc:picChg chg="add mod">
          <ac:chgData name="Jalila El Baraka" userId="ea93c961-285f-4edc-9e51-dff84fc1dbdc" providerId="ADAL" clId="{AF35D566-9458-4FCB-BB0C-F789683C5E1A}" dt="2026-05-11T18:29:36.331" v="3" actId="14100"/>
          <ac:picMkLst>
            <pc:docMk/>
            <pc:sldMk cId="56895326" sldId="257"/>
            <ac:picMk id="3" creationId="{A4ED098C-80E3-4B62-EFD9-40985DDF9F24}"/>
          </ac:picMkLst>
        </pc:picChg>
        <pc:picChg chg="del">
          <ac:chgData name="Jalila El Baraka" userId="ea93c961-285f-4edc-9e51-dff84fc1dbdc" providerId="ADAL" clId="{AF35D566-9458-4FCB-BB0C-F789683C5E1A}" dt="2026-05-11T18:29:11.231" v="0" actId="478"/>
          <ac:picMkLst>
            <pc:docMk/>
            <pc:sldMk cId="56895326" sldId="257"/>
            <ac:picMk id="4" creationId="{CB282580-2FC6-826F-87EC-A8CE84B2687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8:49.534" v="817" actId="14100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5-11T19:58:06.002" v="810" actId="20577"/>
          <ac:spMkLst>
            <pc:docMk/>
            <pc:sldMk cId="4261658029" sldId="679"/>
            <ac:spMk id="2" creationId="{FE91AC9D-0C0C-4684-927E-D7846FC8300F}"/>
          </ac:spMkLst>
        </pc:spChg>
        <pc:picChg chg="del">
          <ac:chgData name="Jalila El Baraka" userId="ea93c961-285f-4edc-9e51-dff84fc1dbdc" providerId="ADAL" clId="{AF35D566-9458-4FCB-BB0C-F789683C5E1A}" dt="2026-05-11T19:57:36.536" v="808" actId="478"/>
          <ac:picMkLst>
            <pc:docMk/>
            <pc:sldMk cId="4261658029" sldId="679"/>
            <ac:picMk id="3" creationId="{B00461CF-6ACD-D464-4748-F519A2486782}"/>
          </ac:picMkLst>
        </pc:picChg>
        <pc:picChg chg="add mod ord">
          <ac:chgData name="Jalila El Baraka" userId="ea93c961-285f-4edc-9e51-dff84fc1dbdc" providerId="ADAL" clId="{AF35D566-9458-4FCB-BB0C-F789683C5E1A}" dt="2026-05-11T19:58:30.233" v="814" actId="167"/>
          <ac:picMkLst>
            <pc:docMk/>
            <pc:sldMk cId="4261658029" sldId="679"/>
            <ac:picMk id="4" creationId="{759C0463-D13A-0016-0A3A-C456E534FCF6}"/>
          </ac:picMkLst>
        </pc:picChg>
        <pc:picChg chg="mod">
          <ac:chgData name="Jalila El Baraka" userId="ea93c961-285f-4edc-9e51-dff84fc1dbdc" providerId="ADAL" clId="{AF35D566-9458-4FCB-BB0C-F789683C5E1A}" dt="2026-05-11T19:58:38.078" v="815" actId="14100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5-11T19:58:49.534" v="817" actId="14100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11T18:35:46.297" v="88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AF35D566-9458-4FCB-BB0C-F789683C5E1A}" dt="2026-05-11T18:35:46.297" v="88" actId="1076"/>
          <ac:picMkLst>
            <pc:docMk/>
            <pc:sldMk cId="927543826" sldId="784"/>
            <ac:picMk id="3" creationId="{9094A442-2133-8F61-C80D-0C4A59ACBA62}"/>
          </ac:picMkLst>
        </pc:picChg>
        <pc:picChg chg="del">
          <ac:chgData name="Jalila El Baraka" userId="ea93c961-285f-4edc-9e51-dff84fc1dbdc" providerId="ADAL" clId="{AF35D566-9458-4FCB-BB0C-F789683C5E1A}" dt="2026-05-11T18:31:03.573" v="6" actId="478"/>
          <ac:picMkLst>
            <pc:docMk/>
            <pc:sldMk cId="927543826" sldId="784"/>
            <ac:picMk id="4" creationId="{227A3B65-BFC5-8C76-9839-986BD0AF302A}"/>
          </ac:picMkLst>
        </pc:picChg>
      </pc:sldChg>
      <pc:sldChg chg="delSp modSp mod">
        <pc:chgData name="Jalila El Baraka" userId="ea93c961-285f-4edc-9e51-dff84fc1dbdc" providerId="ADAL" clId="{AF35D566-9458-4FCB-BB0C-F789683C5E1A}" dt="2026-05-11T20:10:28.302" v="862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5-11T18:34:49.321" v="77" actId="1076"/>
          <ac:spMkLst>
            <pc:docMk/>
            <pc:sldMk cId="2808393960" sldId="881"/>
            <ac:spMk id="3" creationId="{CC40D8D1-6881-0A7E-59E9-FDD914B7E784}"/>
          </ac:spMkLst>
        </pc:spChg>
        <pc:spChg chg="del">
          <ac:chgData name="Jalila El Baraka" userId="ea93c961-285f-4edc-9e51-dff84fc1dbdc" providerId="ADAL" clId="{AF35D566-9458-4FCB-BB0C-F789683C5E1A}" dt="2026-05-11T18:34:13.300" v="65" actId="478"/>
          <ac:spMkLst>
            <pc:docMk/>
            <pc:sldMk cId="2808393960" sldId="881"/>
            <ac:spMk id="4" creationId="{21158A7A-921C-DE14-E265-3948FBC975C5}"/>
          </ac:spMkLst>
        </pc:spChg>
        <pc:spChg chg="mod">
          <ac:chgData name="Jalila El Baraka" userId="ea93c961-285f-4edc-9e51-dff84fc1dbdc" providerId="ADAL" clId="{AF35D566-9458-4FCB-BB0C-F789683C5E1A}" dt="2026-05-11T18:34:19.399" v="67" actId="20577"/>
          <ac:spMkLst>
            <pc:docMk/>
            <pc:sldMk cId="2808393960" sldId="881"/>
            <ac:spMk id="6" creationId="{D69D5919-206A-9781-D8AA-21B466742E1F}"/>
          </ac:spMkLst>
        </pc:spChg>
        <pc:spChg chg="del mod">
          <ac:chgData name="Jalila El Baraka" userId="ea93c961-285f-4edc-9e51-dff84fc1dbdc" providerId="ADAL" clId="{AF35D566-9458-4FCB-BB0C-F789683C5E1A}" dt="2026-05-11T18:34:01.606" v="57" actId="478"/>
          <ac:spMkLst>
            <pc:docMk/>
            <pc:sldMk cId="2808393960" sldId="881"/>
            <ac:spMk id="7" creationId="{D8BDAEEB-CBF5-EB5C-5F81-E1DE420AD852}"/>
          </ac:spMkLst>
        </pc:spChg>
        <pc:spChg chg="del">
          <ac:chgData name="Jalila El Baraka" userId="ea93c961-285f-4edc-9e51-dff84fc1dbdc" providerId="ADAL" clId="{AF35D566-9458-4FCB-BB0C-F789683C5E1A}" dt="2026-05-11T18:34:11.508" v="64" actId="478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AF35D566-9458-4FCB-BB0C-F789683C5E1A}" dt="2026-05-11T18:34:52.945" v="78" actId="1076"/>
          <ac:spMkLst>
            <pc:docMk/>
            <pc:sldMk cId="2808393960" sldId="881"/>
            <ac:spMk id="16" creationId="{9E1C1779-DF6B-FFC5-15EC-B13AE9A73CDC}"/>
          </ac:spMkLst>
        </pc:spChg>
        <pc:spChg chg="mod">
          <ac:chgData name="Jalila El Baraka" userId="ea93c961-285f-4edc-9e51-dff84fc1dbdc" providerId="ADAL" clId="{AF35D566-9458-4FCB-BB0C-F789683C5E1A}" dt="2026-05-11T18:34:31.489" v="72" actId="1076"/>
          <ac:spMkLst>
            <pc:docMk/>
            <pc:sldMk cId="2808393960" sldId="881"/>
            <ac:spMk id="18" creationId="{55AA84E4-F792-0E3A-732B-B67F8C1BCDE0}"/>
          </ac:spMkLst>
        </pc:spChg>
        <pc:spChg chg="mod">
          <ac:chgData name="Jalila El Baraka" userId="ea93c961-285f-4edc-9e51-dff84fc1dbdc" providerId="ADAL" clId="{AF35D566-9458-4FCB-BB0C-F789683C5E1A}" dt="2026-05-11T18:34:08.020" v="63" actId="20577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AF35D566-9458-4FCB-BB0C-F789683C5E1A}" dt="2026-05-11T20:05:45.591" v="835" actId="1076"/>
          <ac:picMkLst>
            <pc:docMk/>
            <pc:sldMk cId="2808393960" sldId="881"/>
            <ac:picMk id="8" creationId="{FD06D9B8-28F6-8CA7-27E0-E6484C2DE2E2}"/>
          </ac:picMkLst>
        </pc:picChg>
        <pc:picChg chg="del">
          <ac:chgData name="Jalila El Baraka" userId="ea93c961-285f-4edc-9e51-dff84fc1dbdc" providerId="ADAL" clId="{AF35D566-9458-4FCB-BB0C-F789683C5E1A}" dt="2026-05-11T18:34:24.441" v="70" actId="478"/>
          <ac:picMkLst>
            <pc:docMk/>
            <pc:sldMk cId="2808393960" sldId="881"/>
            <ac:picMk id="9" creationId="{3222239D-99BF-C893-906B-05A2AF81142F}"/>
          </ac:picMkLst>
        </pc:picChg>
        <pc:picChg chg="mod">
          <ac:chgData name="Jalila El Baraka" userId="ea93c961-285f-4edc-9e51-dff84fc1dbdc" providerId="ADAL" clId="{AF35D566-9458-4FCB-BB0C-F789683C5E1A}" dt="2026-05-11T20:10:28.302" v="862" actId="1076"/>
          <ac:picMkLst>
            <pc:docMk/>
            <pc:sldMk cId="2808393960" sldId="881"/>
            <ac:picMk id="13" creationId="{740258FE-8C25-1E70-FCA9-0D80957B229C}"/>
          </ac:picMkLst>
        </pc:picChg>
        <pc:picChg chg="mod">
          <ac:chgData name="Jalila El Baraka" userId="ea93c961-285f-4edc-9e51-dff84fc1dbdc" providerId="ADAL" clId="{AF35D566-9458-4FCB-BB0C-F789683C5E1A}" dt="2026-05-11T20:05:30.455" v="831" actId="1076"/>
          <ac:picMkLst>
            <pc:docMk/>
            <pc:sldMk cId="2808393960" sldId="881"/>
            <ac:picMk id="14" creationId="{640824E7-5F6A-C2C9-1EF6-ED1DF64428AB}"/>
          </ac:picMkLst>
        </pc:picChg>
        <pc:picChg chg="mod">
          <ac:chgData name="Jalila El Baraka" userId="ea93c961-285f-4edc-9e51-dff84fc1dbdc" providerId="ADAL" clId="{AF35D566-9458-4FCB-BB0C-F789683C5E1A}" dt="2026-05-11T20:05:32.993" v="832" actId="1076"/>
          <ac:picMkLst>
            <pc:docMk/>
            <pc:sldMk cId="2808393960" sldId="881"/>
            <ac:picMk id="17" creationId="{B1A24EB7-D47E-F18D-E73D-10D5F2974791}"/>
          </ac:picMkLst>
        </pc:picChg>
        <pc:picChg chg="del">
          <ac:chgData name="Jalila El Baraka" userId="ea93c961-285f-4edc-9e51-dff84fc1dbdc" providerId="ADAL" clId="{AF35D566-9458-4FCB-BB0C-F789683C5E1A}" dt="2026-05-11T18:33:42.751" v="55" actId="478"/>
          <ac:picMkLst>
            <pc:docMk/>
            <pc:sldMk cId="2808393960" sldId="881"/>
            <ac:picMk id="19" creationId="{16110F84-5D1D-7773-66EC-ADFF59FDBAAD}"/>
          </ac:picMkLst>
        </pc:picChg>
        <pc:picChg chg="mod">
          <ac:chgData name="Jalila El Baraka" userId="ea93c961-285f-4edc-9e51-dff84fc1dbdc" providerId="ADAL" clId="{AF35D566-9458-4FCB-BB0C-F789683C5E1A}" dt="2026-05-11T20:10:25.414" v="861" actId="1076"/>
          <ac:picMkLst>
            <pc:docMk/>
            <pc:sldMk cId="2808393960" sldId="881"/>
            <ac:picMk id="20" creationId="{DF1A5AF5-150B-7C05-7269-333C578A0C14}"/>
          </ac:picMkLst>
        </pc:picChg>
        <pc:picChg chg="del">
          <ac:chgData name="Jalila El Baraka" userId="ea93c961-285f-4edc-9e51-dff84fc1dbdc" providerId="ADAL" clId="{AF35D566-9458-4FCB-BB0C-F789683C5E1A}" dt="2026-05-11T18:34:22.905" v="69" actId="478"/>
          <ac:picMkLst>
            <pc:docMk/>
            <pc:sldMk cId="2808393960" sldId="881"/>
            <ac:picMk id="24" creationId="{0B7B99E6-5642-7926-1B97-062949871B5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20:08:59.899" v="859" actId="20577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5-11T20:08:59.899" v="859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AF35D566-9458-4FCB-BB0C-F789683C5E1A}" dt="2026-05-11T19:53:07.679" v="726" actId="14100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AF35D566-9458-4FCB-BB0C-F789683C5E1A}" dt="2026-05-11T19:53:00.533" v="725" actId="167"/>
          <ac:picMkLst>
            <pc:docMk/>
            <pc:sldMk cId="3128690644" sldId="895"/>
            <ac:picMk id="2" creationId="{78ED69E6-244D-8EBB-2DBD-F16226057DBD}"/>
          </ac:picMkLst>
        </pc:picChg>
        <pc:picChg chg="del">
          <ac:chgData name="Jalila El Baraka" userId="ea93c961-285f-4edc-9e51-dff84fc1dbdc" providerId="ADAL" clId="{AF35D566-9458-4FCB-BB0C-F789683C5E1A}" dt="2026-05-11T19:52:40.356" v="719" actId="478"/>
          <ac:picMkLst>
            <pc:docMk/>
            <pc:sldMk cId="3128690644" sldId="895"/>
            <ac:picMk id="3" creationId="{DE39680E-2804-19BF-A132-62379FD4FB7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5:26.263" v="738" actId="1076"/>
        <pc:sldMkLst>
          <pc:docMk/>
          <pc:sldMk cId="2359735619" sldId="896"/>
        </pc:sldMkLst>
        <pc:picChg chg="del">
          <ac:chgData name="Jalila El Baraka" userId="ea93c961-285f-4edc-9e51-dff84fc1dbdc" providerId="ADAL" clId="{AF35D566-9458-4FCB-BB0C-F789683C5E1A}" dt="2026-05-11T19:54:44.443" v="727" actId="478"/>
          <ac:picMkLst>
            <pc:docMk/>
            <pc:sldMk cId="2359735619" sldId="896"/>
            <ac:picMk id="7" creationId="{68E3731A-E090-E08C-C855-859F3026C5CB}"/>
          </ac:picMkLst>
        </pc:picChg>
        <pc:picChg chg="add mod">
          <ac:chgData name="Jalila El Baraka" userId="ea93c961-285f-4edc-9e51-dff84fc1dbdc" providerId="ADAL" clId="{AF35D566-9458-4FCB-BB0C-F789683C5E1A}" dt="2026-05-11T19:55:22.455" v="736" actId="1076"/>
          <ac:picMkLst>
            <pc:docMk/>
            <pc:sldMk cId="2359735619" sldId="896"/>
            <ac:picMk id="8" creationId="{D06E69C7-64EA-4106-5E8F-63571EE71211}"/>
          </ac:picMkLst>
        </pc:picChg>
        <pc:picChg chg="del">
          <ac:chgData name="Jalila El Baraka" userId="ea93c961-285f-4edc-9e51-dff84fc1dbdc" providerId="ADAL" clId="{AF35D566-9458-4FCB-BB0C-F789683C5E1A}" dt="2026-05-11T19:54:49.125" v="730" actId="478"/>
          <ac:picMkLst>
            <pc:docMk/>
            <pc:sldMk cId="2359735619" sldId="896"/>
            <ac:picMk id="10" creationId="{EF22C734-5887-4354-C70F-249E8FB53A30}"/>
          </ac:picMkLst>
        </pc:picChg>
        <pc:picChg chg="add mod">
          <ac:chgData name="Jalila El Baraka" userId="ea93c961-285f-4edc-9e51-dff84fc1dbdc" providerId="ADAL" clId="{AF35D566-9458-4FCB-BB0C-F789683C5E1A}" dt="2026-05-11T19:55:26.263" v="738" actId="1076"/>
          <ac:picMkLst>
            <pc:docMk/>
            <pc:sldMk cId="2359735619" sldId="896"/>
            <ac:picMk id="11" creationId="{9A898062-1610-A43F-E4E5-6A0A28628556}"/>
          </ac:picMkLst>
        </pc:picChg>
        <pc:picChg chg="mod">
          <ac:chgData name="Jalila El Baraka" userId="ea93c961-285f-4edc-9e51-dff84fc1dbdc" providerId="ADAL" clId="{AF35D566-9458-4FCB-BB0C-F789683C5E1A}" dt="2026-05-11T19:55:18.568" v="734" actId="1076"/>
          <ac:picMkLst>
            <pc:docMk/>
            <pc:sldMk cId="2359735619" sldId="896"/>
            <ac:picMk id="16" creationId="{0F81318D-7F60-47C5-DCE4-F346B6658CC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20:04:58.953" v="830" actId="20577"/>
        <pc:sldMkLst>
          <pc:docMk/>
          <pc:sldMk cId="3440061512" sldId="955"/>
        </pc:sldMkLst>
        <pc:spChg chg="del">
          <ac:chgData name="Jalila El Baraka" userId="ea93c961-285f-4edc-9e51-dff84fc1dbdc" providerId="ADAL" clId="{AF35D566-9458-4FCB-BB0C-F789683C5E1A}" dt="2026-05-11T19:22:54.376" v="297" actId="478"/>
          <ac:spMkLst>
            <pc:docMk/>
            <pc:sldMk cId="3440061512" sldId="955"/>
            <ac:spMk id="3" creationId="{36731CD7-2CF0-4220-566E-E0D60FF20D89}"/>
          </ac:spMkLst>
        </pc:spChg>
        <pc:spChg chg="add mod">
          <ac:chgData name="Jalila El Baraka" userId="ea93c961-285f-4edc-9e51-dff84fc1dbdc" providerId="ADAL" clId="{AF35D566-9458-4FCB-BB0C-F789683C5E1A}" dt="2026-05-11T20:04:58.953" v="830" actId="20577"/>
          <ac:spMkLst>
            <pc:docMk/>
            <pc:sldMk cId="3440061512" sldId="955"/>
            <ac:spMk id="4" creationId="{517A0C93-26DE-292C-A78A-27FE7AE49BA7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11T18:30:52.909" v="5"/>
        <pc:sldMkLst>
          <pc:docMk/>
          <pc:sldMk cId="1677520056" sldId="1030"/>
        </pc:sldMkLst>
        <pc:picChg chg="add mod">
          <ac:chgData name="Jalila El Baraka" userId="ea93c961-285f-4edc-9e51-dff84fc1dbdc" providerId="ADAL" clId="{AF35D566-9458-4FCB-BB0C-F789683C5E1A}" dt="2026-05-11T18:30:52.909" v="5"/>
          <ac:picMkLst>
            <pc:docMk/>
            <pc:sldMk cId="1677520056" sldId="1030"/>
            <ac:picMk id="2" creationId="{1DC67529-2FB0-F7DC-8704-57FAFE8656BF}"/>
          </ac:picMkLst>
        </pc:picChg>
        <pc:picChg chg="del">
          <ac:chgData name="Jalila El Baraka" userId="ea93c961-285f-4edc-9e51-dff84fc1dbdc" providerId="ADAL" clId="{AF35D566-9458-4FCB-BB0C-F789683C5E1A}" dt="2026-05-11T18:29:39.383" v="4" actId="478"/>
          <ac:picMkLst>
            <pc:docMk/>
            <pc:sldMk cId="1677520056" sldId="1030"/>
            <ac:picMk id="3" creationId="{FB4DDDDF-90BC-3E4B-8F50-6DD7FDBA8BA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49:23.287" v="576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AF35D566-9458-4FCB-BB0C-F789683C5E1A}" dt="2026-05-11T19:49:23.287" v="576" actId="1076"/>
          <ac:picMkLst>
            <pc:docMk/>
            <pc:sldMk cId="4286339454" sldId="1043"/>
            <ac:picMk id="2" creationId="{018D2904-8D04-C0C2-D4D5-76961D414B1E}"/>
          </ac:picMkLst>
        </pc:picChg>
        <pc:picChg chg="del">
          <ac:chgData name="Jalila El Baraka" userId="ea93c961-285f-4edc-9e51-dff84fc1dbdc" providerId="ADAL" clId="{AF35D566-9458-4FCB-BB0C-F789683C5E1A}" dt="2026-05-11T19:49:17.581" v="573" actId="478"/>
          <ac:picMkLst>
            <pc:docMk/>
            <pc:sldMk cId="4286339454" sldId="1043"/>
            <ac:picMk id="4" creationId="{92A19EF7-8442-B57C-972A-220D1DA8EAE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49:55.299" v="609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5-11T19:49:42.495" v="592" actId="1076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5-11T19:49:55.299" v="609" actId="20577"/>
          <ac:spMkLst>
            <pc:docMk/>
            <pc:sldMk cId="2528783342" sldId="1045"/>
            <ac:spMk id="6" creationId="{AD5588A9-4B39-D987-C24F-25962CDCA520}"/>
          </ac:spMkLst>
        </pc:spChg>
        <pc:picChg chg="add mod">
          <ac:chgData name="Jalila El Baraka" userId="ea93c961-285f-4edc-9e51-dff84fc1dbdc" providerId="ADAL" clId="{AF35D566-9458-4FCB-BB0C-F789683C5E1A}" dt="2026-05-11T19:49:34.223" v="580" actId="1076"/>
          <ac:picMkLst>
            <pc:docMk/>
            <pc:sldMk cId="2528783342" sldId="1045"/>
            <ac:picMk id="2" creationId="{46914A62-DB2F-2EAA-2D03-F7A62DB280DC}"/>
          </ac:picMkLst>
        </pc:picChg>
        <pc:picChg chg="del">
          <ac:chgData name="Jalila El Baraka" userId="ea93c961-285f-4edc-9e51-dff84fc1dbdc" providerId="ADAL" clId="{AF35D566-9458-4FCB-BB0C-F789683C5E1A}" dt="2026-05-11T19:49:29.557" v="577" actId="478"/>
          <ac:picMkLst>
            <pc:docMk/>
            <pc:sldMk cId="2528783342" sldId="1045"/>
            <ac:picMk id="3" creationId="{E0CE45B2-2D0C-AE63-CE9A-90F0D003C9B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1:10.279" v="651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AF35D566-9458-4FCB-BB0C-F789683C5E1A}" dt="2026-05-11T19:51:10.279" v="651" actId="1076"/>
          <ac:picMkLst>
            <pc:docMk/>
            <pc:sldMk cId="2601927636" sldId="1046"/>
            <ac:picMk id="3" creationId="{44BA2967-70F5-8A65-7B50-A9F3A75C531A}"/>
          </ac:picMkLst>
        </pc:picChg>
        <pc:picChg chg="del">
          <ac:chgData name="Jalila El Baraka" userId="ea93c961-285f-4edc-9e51-dff84fc1dbdc" providerId="ADAL" clId="{AF35D566-9458-4FCB-BB0C-F789683C5E1A}" dt="2026-05-11T19:51:05.994" v="648" actId="478"/>
          <ac:picMkLst>
            <pc:docMk/>
            <pc:sldMk cId="2601927636" sldId="1046"/>
            <ac:picMk id="4" creationId="{1028FAB8-F121-1CA6-9182-D458B5D66B3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1:34.825" v="683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5-11T19:51:27.934" v="667" actId="1076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5-11T19:51:34.825" v="683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AF35D566-9458-4FCB-BB0C-F789683C5E1A}" dt="2026-05-11T19:51:18.863" v="657" actId="1076"/>
          <ac:picMkLst>
            <pc:docMk/>
            <pc:sldMk cId="622911738" sldId="1048"/>
            <ac:picMk id="3" creationId="{8C0E2A28-7A8C-E04E-3178-812B9C07735E}"/>
          </ac:picMkLst>
        </pc:picChg>
        <pc:picChg chg="del">
          <ac:chgData name="Jalila El Baraka" userId="ea93c961-285f-4edc-9e51-dff84fc1dbdc" providerId="ADAL" clId="{AF35D566-9458-4FCB-BB0C-F789683C5E1A}" dt="2026-05-11T19:51:12.627" v="652" actId="478"/>
          <ac:picMkLst>
            <pc:docMk/>
            <pc:sldMk cId="622911738" sldId="1048"/>
            <ac:picMk id="5" creationId="{88C0DE8E-A228-FF41-70A2-4E0605BE36F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2:08.103" v="691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AF35D566-9458-4FCB-BB0C-F789683C5E1A}" dt="2026-05-11T19:52:08.103" v="691" actId="1076"/>
          <ac:picMkLst>
            <pc:docMk/>
            <pc:sldMk cId="2728908029" sldId="1049"/>
            <ac:picMk id="2" creationId="{D5069D9C-322A-849C-A938-D156B38B4FA3}"/>
          </ac:picMkLst>
        </pc:picChg>
        <pc:picChg chg="del">
          <ac:chgData name="Jalila El Baraka" userId="ea93c961-285f-4edc-9e51-dff84fc1dbdc" providerId="ADAL" clId="{AF35D566-9458-4FCB-BB0C-F789683C5E1A}" dt="2026-05-11T19:52:03.347" v="687" actId="478"/>
          <ac:picMkLst>
            <pc:docMk/>
            <pc:sldMk cId="2728908029" sldId="1049"/>
            <ac:picMk id="3" creationId="{43827B1D-465D-0EDC-45BE-3514723C0D2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2:28.892" v="718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5-11T19:52:21.982" v="704" actId="1076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5-11T19:52:28.892" v="718" actId="20577"/>
          <ac:spMkLst>
            <pc:docMk/>
            <pc:sldMk cId="27580735" sldId="1051"/>
            <ac:spMk id="6" creationId="{625DB457-A451-4DFC-FBCE-EF088CBDA991}"/>
          </ac:spMkLst>
        </pc:spChg>
        <pc:picChg chg="add mod">
          <ac:chgData name="Jalila El Baraka" userId="ea93c961-285f-4edc-9e51-dff84fc1dbdc" providerId="ADAL" clId="{AF35D566-9458-4FCB-BB0C-F789683C5E1A}" dt="2026-05-11T19:52:15.120" v="694" actId="1076"/>
          <ac:picMkLst>
            <pc:docMk/>
            <pc:sldMk cId="27580735" sldId="1051"/>
            <ac:picMk id="2" creationId="{7627A193-CC6B-85B3-89BD-06564FED012C}"/>
          </ac:picMkLst>
        </pc:picChg>
        <pc:picChg chg="del">
          <ac:chgData name="Jalila El Baraka" userId="ea93c961-285f-4edc-9e51-dff84fc1dbdc" providerId="ADAL" clId="{AF35D566-9458-4FCB-BB0C-F789683C5E1A}" dt="2026-05-11T19:52:11.976" v="692" actId="478"/>
          <ac:picMkLst>
            <pc:docMk/>
            <pc:sldMk cId="27580735" sldId="1051"/>
            <ac:picMk id="5" creationId="{42D676B1-0CF8-6B55-B9B9-67478292108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8:37:28.780" v="104"/>
        <pc:sldMkLst>
          <pc:docMk/>
          <pc:sldMk cId="1339474844" sldId="1056"/>
        </pc:sldMkLst>
        <pc:picChg chg="add mod">
          <ac:chgData name="Jalila El Baraka" userId="ea93c961-285f-4edc-9e51-dff84fc1dbdc" providerId="ADAL" clId="{AF35D566-9458-4FCB-BB0C-F789683C5E1A}" dt="2026-05-11T18:37:17.328" v="100" actId="1076"/>
          <ac:picMkLst>
            <pc:docMk/>
            <pc:sldMk cId="1339474844" sldId="1056"/>
            <ac:picMk id="4" creationId="{CAB66A69-0EF4-C2F6-E946-BB1DB7ABA3D2}"/>
          </ac:picMkLst>
        </pc:picChg>
        <pc:picChg chg="add mod">
          <ac:chgData name="Jalila El Baraka" userId="ea93c961-285f-4edc-9e51-dff84fc1dbdc" providerId="ADAL" clId="{AF35D566-9458-4FCB-BB0C-F789683C5E1A}" dt="2026-05-11T18:37:28.780" v="104"/>
          <ac:picMkLst>
            <pc:docMk/>
            <pc:sldMk cId="1339474844" sldId="1056"/>
            <ac:picMk id="5" creationId="{FFEFFEE8-71FB-14EA-4FA0-A1CE204AD5D9}"/>
          </ac:picMkLst>
        </pc:picChg>
        <pc:picChg chg="add del mod">
          <ac:chgData name="Jalila El Baraka" userId="ea93c961-285f-4edc-9e51-dff84fc1dbdc" providerId="ADAL" clId="{AF35D566-9458-4FCB-BB0C-F789683C5E1A}" dt="2026-05-11T18:37:13.345" v="98" actId="478"/>
          <ac:picMkLst>
            <pc:docMk/>
            <pc:sldMk cId="1339474844" sldId="1056"/>
            <ac:picMk id="7" creationId="{180555DB-C177-D5F3-E776-9FC9E2BFC13B}"/>
          </ac:picMkLst>
        </pc:picChg>
        <pc:picChg chg="del">
          <ac:chgData name="Jalila El Baraka" userId="ea93c961-285f-4edc-9e51-dff84fc1dbdc" providerId="ADAL" clId="{AF35D566-9458-4FCB-BB0C-F789683C5E1A}" dt="2026-05-11T18:36:48.524" v="94" actId="478"/>
          <ac:picMkLst>
            <pc:docMk/>
            <pc:sldMk cId="1339474844" sldId="1056"/>
            <ac:picMk id="11" creationId="{17509312-39B7-226D-F449-ACAA084E863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1:54.406" v="686" actId="14100"/>
        <pc:sldMkLst>
          <pc:docMk/>
          <pc:sldMk cId="4105693330" sldId="1060"/>
        </pc:sldMkLst>
        <pc:spChg chg="mod">
          <ac:chgData name="Jalila El Baraka" userId="ea93c961-285f-4edc-9e51-dff84fc1dbdc" providerId="ADAL" clId="{AF35D566-9458-4FCB-BB0C-F789683C5E1A}" dt="2026-05-11T19:47:24.879" v="522" actId="1076"/>
          <ac:spMkLst>
            <pc:docMk/>
            <pc:sldMk cId="4105693330" sldId="1060"/>
            <ac:spMk id="5" creationId="{D2D87E6A-E26F-31A8-B7A3-4AE84FB69151}"/>
          </ac:spMkLst>
        </pc:spChg>
        <pc:spChg chg="mod">
          <ac:chgData name="Jalila El Baraka" userId="ea93c961-285f-4edc-9e51-dff84fc1dbdc" providerId="ADAL" clId="{AF35D566-9458-4FCB-BB0C-F789683C5E1A}" dt="2026-05-11T19:46:06.692" v="486" actId="20577"/>
          <ac:spMkLst>
            <pc:docMk/>
            <pc:sldMk cId="4105693330" sldId="1060"/>
            <ac:spMk id="16" creationId="{6EE14137-615A-DEB2-C97B-C0CBF02A9A9D}"/>
          </ac:spMkLst>
        </pc:spChg>
        <pc:spChg chg="mod">
          <ac:chgData name="Jalila El Baraka" userId="ea93c961-285f-4edc-9e51-dff84fc1dbdc" providerId="ADAL" clId="{AF35D566-9458-4FCB-BB0C-F789683C5E1A}" dt="2026-05-11T19:51:52.063" v="685" actId="1076"/>
          <ac:spMkLst>
            <pc:docMk/>
            <pc:sldMk cId="4105693330" sldId="1060"/>
            <ac:spMk id="17" creationId="{2ABB451F-293B-D37A-68CC-E5EF80DC5311}"/>
          </ac:spMkLst>
        </pc:spChg>
        <pc:spChg chg="mod">
          <ac:chgData name="Jalila El Baraka" userId="ea93c961-285f-4edc-9e51-dff84fc1dbdc" providerId="ADAL" clId="{AF35D566-9458-4FCB-BB0C-F789683C5E1A}" dt="2026-05-11T19:48:04.981" v="534" actId="20577"/>
          <ac:spMkLst>
            <pc:docMk/>
            <pc:sldMk cId="4105693330" sldId="1060"/>
            <ac:spMk id="18" creationId="{0B466340-5AB9-94C7-ECB0-B49CFFD491AF}"/>
          </ac:spMkLst>
        </pc:spChg>
        <pc:picChg chg="add mod">
          <ac:chgData name="Jalila El Baraka" userId="ea93c961-285f-4edc-9e51-dff84fc1dbdc" providerId="ADAL" clId="{AF35D566-9458-4FCB-BB0C-F789683C5E1A}" dt="2026-05-11T19:45:56.679" v="476" actId="14100"/>
          <ac:picMkLst>
            <pc:docMk/>
            <pc:sldMk cId="4105693330" sldId="1060"/>
            <ac:picMk id="3" creationId="{E277F107-0777-F1E6-2054-83B460726622}"/>
          </ac:picMkLst>
        </pc:picChg>
        <pc:picChg chg="add mod">
          <ac:chgData name="Jalila El Baraka" userId="ea93c961-285f-4edc-9e51-dff84fc1dbdc" providerId="ADAL" clId="{AF35D566-9458-4FCB-BB0C-F789683C5E1A}" dt="2026-05-11T19:51:54.406" v="686" actId="14100"/>
          <ac:picMkLst>
            <pc:docMk/>
            <pc:sldMk cId="4105693330" sldId="1060"/>
            <ac:picMk id="4" creationId="{001D159B-88FC-4884-E45B-65D29669A651}"/>
          </ac:picMkLst>
        </pc:picChg>
        <pc:picChg chg="add mod">
          <ac:chgData name="Jalila El Baraka" userId="ea93c961-285f-4edc-9e51-dff84fc1dbdc" providerId="ADAL" clId="{AF35D566-9458-4FCB-BB0C-F789683C5E1A}" dt="2026-05-11T19:47:09.152" v="508" actId="1076"/>
          <ac:picMkLst>
            <pc:docMk/>
            <pc:sldMk cId="4105693330" sldId="1060"/>
            <ac:picMk id="7" creationId="{DEDBE843-B39A-2716-FE65-92725622D00F}"/>
          </ac:picMkLst>
        </pc:picChg>
        <pc:picChg chg="add mod">
          <ac:chgData name="Jalila El Baraka" userId="ea93c961-285f-4edc-9e51-dff84fc1dbdc" providerId="ADAL" clId="{AF35D566-9458-4FCB-BB0C-F789683C5E1A}" dt="2026-05-11T19:51:48.287" v="684" actId="14100"/>
          <ac:picMkLst>
            <pc:docMk/>
            <pc:sldMk cId="4105693330" sldId="1060"/>
            <ac:picMk id="8" creationId="{F2E4DCAD-4A8A-7B2D-4DAE-BD31D34B2868}"/>
          </ac:picMkLst>
        </pc:picChg>
        <pc:picChg chg="del">
          <ac:chgData name="Jalila El Baraka" userId="ea93c961-285f-4edc-9e51-dff84fc1dbdc" providerId="ADAL" clId="{AF35D566-9458-4FCB-BB0C-F789683C5E1A}" dt="2026-05-11T19:45:49.517" v="473" actId="478"/>
          <ac:picMkLst>
            <pc:docMk/>
            <pc:sldMk cId="4105693330" sldId="1060"/>
            <ac:picMk id="14" creationId="{D170F2D0-E038-9994-03F1-D6E771F8C410}"/>
          </ac:picMkLst>
        </pc:picChg>
        <pc:picChg chg="del">
          <ac:chgData name="Jalila El Baraka" userId="ea93c961-285f-4edc-9e51-dff84fc1dbdc" providerId="ADAL" clId="{AF35D566-9458-4FCB-BB0C-F789683C5E1A}" dt="2026-05-11T19:46:25.265" v="488" actId="478"/>
          <ac:picMkLst>
            <pc:docMk/>
            <pc:sldMk cId="4105693330" sldId="1060"/>
            <ac:picMk id="15" creationId="{CC438751-85B5-304E-497F-2CAEBA0B4705}"/>
          </ac:picMkLst>
        </pc:picChg>
        <pc:picChg chg="del mod">
          <ac:chgData name="Jalila El Baraka" userId="ea93c961-285f-4edc-9e51-dff84fc1dbdc" providerId="ADAL" clId="{AF35D566-9458-4FCB-BB0C-F789683C5E1A}" dt="2026-05-11T19:47:42.468" v="524" actId="478"/>
          <ac:picMkLst>
            <pc:docMk/>
            <pc:sldMk cId="4105693330" sldId="1060"/>
            <ac:picMk id="19" creationId="{8617F40D-3BFB-2EC5-C9A9-7253E1D88F70}"/>
          </ac:picMkLst>
        </pc:picChg>
        <pc:picChg chg="del mod">
          <ac:chgData name="Jalila El Baraka" userId="ea93c961-285f-4edc-9e51-dff84fc1dbdc" providerId="ADAL" clId="{AF35D566-9458-4FCB-BB0C-F789683C5E1A}" dt="2026-05-11T19:47:05.183" v="506" actId="478"/>
          <ac:picMkLst>
            <pc:docMk/>
            <pc:sldMk cId="4105693330" sldId="1060"/>
            <ac:picMk id="20" creationId="{4115D79B-9B95-7400-3451-EA13A376F279}"/>
          </ac:picMkLst>
        </pc:picChg>
      </pc:sldChg>
      <pc:sldChg chg="modSp mod">
        <pc:chgData name="Jalila El Baraka" userId="ea93c961-285f-4edc-9e51-dff84fc1dbdc" providerId="ADAL" clId="{AF35D566-9458-4FCB-BB0C-F789683C5E1A}" dt="2026-05-11T19:48:54.863" v="572" actId="1076"/>
        <pc:sldMkLst>
          <pc:docMk/>
          <pc:sldMk cId="651081844" sldId="1066"/>
        </pc:sldMkLst>
        <pc:spChg chg="mod">
          <ac:chgData name="Jalila El Baraka" userId="ea93c961-285f-4edc-9e51-dff84fc1dbdc" providerId="ADAL" clId="{AF35D566-9458-4FCB-BB0C-F789683C5E1A}" dt="2026-05-11T19:48:54.863" v="572" actId="1076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AF35D566-9458-4FCB-BB0C-F789683C5E1A}" dt="2026-05-11T19:48:51.159" v="571" actId="1076"/>
        <pc:sldMkLst>
          <pc:docMk/>
          <pc:sldMk cId="1139443024" sldId="1072"/>
        </pc:sldMkLst>
        <pc:spChg chg="mod">
          <ac:chgData name="Jalila El Baraka" userId="ea93c961-285f-4edc-9e51-dff84fc1dbdc" providerId="ADAL" clId="{AF35D566-9458-4FCB-BB0C-F789683C5E1A}" dt="2026-05-11T19:48:51.159" v="571" actId="1076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AF35D566-9458-4FCB-BB0C-F789683C5E1A}" dt="2026-05-11T19:48:21.162" v="554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AF35D566-9458-4FCB-BB0C-F789683C5E1A}" dt="2026-05-11T19:48:21.162" v="554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AF35D566-9458-4FCB-BB0C-F789683C5E1A}" dt="2026-05-11T18:32:18.559" v="20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5-11T18:32:18.559" v="20" actId="1076"/>
          <ac:spMkLst>
            <pc:docMk/>
            <pc:sldMk cId="2833459920" sldId="1077"/>
            <ac:spMk id="10" creationId="{D8CF3698-1223-BBB6-8641-E5AB8C66917B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5-11T20:02:15.655" v="821" actId="1076"/>
        <pc:sldMkLst>
          <pc:docMk/>
          <pc:sldMk cId="3375577450" sldId="1078"/>
        </pc:sldMkLst>
        <pc:picChg chg="add mod">
          <ac:chgData name="Jalila El Baraka" userId="ea93c961-285f-4edc-9e51-dff84fc1dbdc" providerId="ADAL" clId="{AF35D566-9458-4FCB-BB0C-F789683C5E1A}" dt="2026-05-11T20:02:15.655" v="821" actId="1076"/>
          <ac:picMkLst>
            <pc:docMk/>
            <pc:sldMk cId="3375577450" sldId="1078"/>
            <ac:picMk id="3" creationId="{955E76F8-F9F6-D7E1-8D37-5A11F17C9807}"/>
          </ac:picMkLst>
        </pc:picChg>
        <pc:picChg chg="del">
          <ac:chgData name="Jalila El Baraka" userId="ea93c961-285f-4edc-9e51-dff84fc1dbdc" providerId="ADAL" clId="{AF35D566-9458-4FCB-BB0C-F789683C5E1A}" dt="2026-05-11T18:31:54.085" v="7" actId="478"/>
          <ac:picMkLst>
            <pc:docMk/>
            <pc:sldMk cId="3375577450" sldId="1078"/>
            <ac:picMk id="6" creationId="{2290A27D-3DF8-1F75-78ED-ACA3A29CEF1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21:32.735" v="259" actId="1076"/>
        <pc:sldMkLst>
          <pc:docMk/>
          <pc:sldMk cId="22325713" sldId="1089"/>
        </pc:sldMkLst>
        <pc:picChg chg="mod ord">
          <ac:chgData name="Jalila El Baraka" userId="ea93c961-285f-4edc-9e51-dff84fc1dbdc" providerId="ADAL" clId="{AF35D566-9458-4FCB-BB0C-F789683C5E1A}" dt="2026-05-11T19:21:25.703" v="258" actId="166"/>
          <ac:picMkLst>
            <pc:docMk/>
            <pc:sldMk cId="22325713" sldId="1089"/>
            <ac:picMk id="2" creationId="{169432A6-95FA-5870-54FF-8558110F8500}"/>
          </ac:picMkLst>
        </pc:picChg>
        <pc:picChg chg="add mod">
          <ac:chgData name="Jalila El Baraka" userId="ea93c961-285f-4edc-9e51-dff84fc1dbdc" providerId="ADAL" clId="{AF35D566-9458-4FCB-BB0C-F789683C5E1A}" dt="2026-05-11T19:21:12.485" v="253" actId="1076"/>
          <ac:picMkLst>
            <pc:docMk/>
            <pc:sldMk cId="22325713" sldId="1089"/>
            <ac:picMk id="3" creationId="{3F5B5499-3B9E-AA90-ADBD-2F4C0889B6CB}"/>
          </ac:picMkLst>
        </pc:picChg>
        <pc:picChg chg="mod ord">
          <ac:chgData name="Jalila El Baraka" userId="ea93c961-285f-4edc-9e51-dff84fc1dbdc" providerId="ADAL" clId="{AF35D566-9458-4FCB-BB0C-F789683C5E1A}" dt="2026-05-11T19:21:32.735" v="259" actId="1076"/>
          <ac:picMkLst>
            <pc:docMk/>
            <pc:sldMk cId="22325713" sldId="1089"/>
            <ac:picMk id="4" creationId="{B9ADB382-78DD-6294-C8A4-195C17501507}"/>
          </ac:picMkLst>
        </pc:picChg>
        <pc:picChg chg="del">
          <ac:chgData name="Jalila El Baraka" userId="ea93c961-285f-4edc-9e51-dff84fc1dbdc" providerId="ADAL" clId="{AF35D566-9458-4FCB-BB0C-F789683C5E1A}" dt="2026-05-11T19:13:56.597" v="139" actId="478"/>
          <ac:picMkLst>
            <pc:docMk/>
            <pc:sldMk cId="22325713" sldId="1089"/>
            <ac:picMk id="5" creationId="{A10A04A4-2EB7-0001-4FB9-4FE0CBB6203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20:04:44.292" v="824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5-11T20:04:44.292" v="824" actId="20577"/>
          <ac:spMkLst>
            <pc:docMk/>
            <pc:sldMk cId="2400070717" sldId="1091"/>
            <ac:spMk id="11" creationId="{DEED47C5-EF5A-DCE0-9DC4-CF2E79907900}"/>
          </ac:spMkLst>
        </pc:spChg>
        <pc:spChg chg="mod">
          <ac:chgData name="Jalila El Baraka" userId="ea93c961-285f-4edc-9e51-dff84fc1dbdc" providerId="ADAL" clId="{AF35D566-9458-4FCB-BB0C-F789683C5E1A}" dt="2026-05-11T19:22:09.110" v="285" actId="20577"/>
          <ac:spMkLst>
            <pc:docMk/>
            <pc:sldMk cId="2400070717" sldId="1091"/>
            <ac:spMk id="25" creationId="{394A8462-4351-1368-7183-86F34336CAF3}"/>
          </ac:spMkLst>
        </pc:spChg>
        <pc:picChg chg="add del mod">
          <ac:chgData name="Jalila El Baraka" userId="ea93c961-285f-4edc-9e51-dff84fc1dbdc" providerId="ADAL" clId="{AF35D566-9458-4FCB-BB0C-F789683C5E1A}" dt="2026-05-11T19:20:52.828" v="248" actId="21"/>
          <ac:picMkLst>
            <pc:docMk/>
            <pc:sldMk cId="2400070717" sldId="1091"/>
            <ac:picMk id="3" creationId="{3F5B5499-3B9E-AA90-ADBD-2F4C0889B6CB}"/>
          </ac:picMkLst>
        </pc:picChg>
        <pc:picChg chg="del">
          <ac:chgData name="Jalila El Baraka" userId="ea93c961-285f-4edc-9e51-dff84fc1dbdc" providerId="ADAL" clId="{AF35D566-9458-4FCB-BB0C-F789683C5E1A}" dt="2026-05-11T19:20:30.564" v="246" actId="478"/>
          <ac:picMkLst>
            <pc:docMk/>
            <pc:sldMk cId="2400070717" sldId="1091"/>
            <ac:picMk id="8" creationId="{E521F93B-BFBF-E398-199D-9E94FD8892A9}"/>
          </ac:picMkLst>
        </pc:picChg>
        <pc:picChg chg="add mod">
          <ac:chgData name="Jalila El Baraka" userId="ea93c961-285f-4edc-9e51-dff84fc1dbdc" providerId="ADAL" clId="{AF35D566-9458-4FCB-BB0C-F789683C5E1A}" dt="2026-05-11T19:21:54.234" v="263" actId="14100"/>
          <ac:picMkLst>
            <pc:docMk/>
            <pc:sldMk cId="2400070717" sldId="1091"/>
            <ac:picMk id="12" creationId="{3756B5FE-3F83-C4A4-B819-6CAF5B37FF1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20:04:48.322" v="826" actId="20577"/>
        <pc:sldMkLst>
          <pc:docMk/>
          <pc:sldMk cId="4034462506" sldId="1092"/>
        </pc:sldMkLst>
        <pc:spChg chg="del">
          <ac:chgData name="Jalila El Baraka" userId="ea93c961-285f-4edc-9e51-dff84fc1dbdc" providerId="ADAL" clId="{AF35D566-9458-4FCB-BB0C-F789683C5E1A}" dt="2026-05-11T19:22:20.410" v="288" actId="478"/>
          <ac:spMkLst>
            <pc:docMk/>
            <pc:sldMk cId="4034462506" sldId="1092"/>
            <ac:spMk id="2" creationId="{DF3CC2BB-4F67-7C82-019B-5C3A3E8FCE81}"/>
          </ac:spMkLst>
        </pc:spChg>
        <pc:spChg chg="del">
          <ac:chgData name="Jalila El Baraka" userId="ea93c961-285f-4edc-9e51-dff84fc1dbdc" providerId="ADAL" clId="{AF35D566-9458-4FCB-BB0C-F789683C5E1A}" dt="2026-05-11T19:22:27.506" v="290" actId="478"/>
          <ac:spMkLst>
            <pc:docMk/>
            <pc:sldMk cId="4034462506" sldId="1092"/>
            <ac:spMk id="3" creationId="{F2353997-D8F0-F177-4EAE-9623B37F0B44}"/>
          </ac:spMkLst>
        </pc:spChg>
        <pc:spChg chg="add mod">
          <ac:chgData name="Jalila El Baraka" userId="ea93c961-285f-4edc-9e51-dff84fc1dbdc" providerId="ADAL" clId="{AF35D566-9458-4FCB-BB0C-F789683C5E1A}" dt="2026-05-11T20:04:48.322" v="826" actId="20577"/>
          <ac:spMkLst>
            <pc:docMk/>
            <pc:sldMk cId="4034462506" sldId="1092"/>
            <ac:spMk id="5" creationId="{C328481C-9F06-3C57-F52B-BB6799A4549D}"/>
          </ac:spMkLst>
        </pc:spChg>
        <pc:spChg chg="add mod">
          <ac:chgData name="Jalila El Baraka" userId="ea93c961-285f-4edc-9e51-dff84fc1dbdc" providerId="ADAL" clId="{AF35D566-9458-4FCB-BB0C-F789683C5E1A}" dt="2026-05-11T19:22:27.909" v="291"/>
          <ac:spMkLst>
            <pc:docMk/>
            <pc:sldMk cId="4034462506" sldId="1092"/>
            <ac:spMk id="6" creationId="{0B051BFA-4653-9DB4-7B4D-E673A171A135}"/>
          </ac:spMkLst>
        </pc:spChg>
        <pc:picChg chg="del">
          <ac:chgData name="Jalila El Baraka" userId="ea93c961-285f-4edc-9e51-dff84fc1dbdc" providerId="ADAL" clId="{AF35D566-9458-4FCB-BB0C-F789683C5E1A}" dt="2026-05-11T19:22:41.323" v="293" actId="478"/>
          <ac:picMkLst>
            <pc:docMk/>
            <pc:sldMk cId="4034462506" sldId="1092"/>
            <ac:picMk id="4" creationId="{27A8B317-2460-BD3B-DDFF-C83322A0266D}"/>
          </ac:picMkLst>
        </pc:picChg>
        <pc:picChg chg="add mod">
          <ac:chgData name="Jalila El Baraka" userId="ea93c961-285f-4edc-9e51-dff84fc1dbdc" providerId="ADAL" clId="{AF35D566-9458-4FCB-BB0C-F789683C5E1A}" dt="2026-05-11T19:22:42.324" v="294"/>
          <ac:picMkLst>
            <pc:docMk/>
            <pc:sldMk cId="4034462506" sldId="1092"/>
            <ac:picMk id="7" creationId="{1CAEB839-35D9-E374-AD6E-DA937E793DB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20:04:52.298" v="828" actId="20577"/>
        <pc:sldMkLst>
          <pc:docMk/>
          <pc:sldMk cId="1152843136" sldId="1093"/>
        </pc:sldMkLst>
        <pc:spChg chg="del">
          <ac:chgData name="Jalila El Baraka" userId="ea93c961-285f-4edc-9e51-dff84fc1dbdc" providerId="ADAL" clId="{AF35D566-9458-4FCB-BB0C-F789683C5E1A}" dt="2026-05-11T19:23:17.016" v="302" actId="478"/>
          <ac:spMkLst>
            <pc:docMk/>
            <pc:sldMk cId="1152843136" sldId="1093"/>
            <ac:spMk id="2" creationId="{F98FFF9A-D168-1298-5A98-F5C97D79EE45}"/>
          </ac:spMkLst>
        </pc:spChg>
        <pc:spChg chg="add mod">
          <ac:chgData name="Jalila El Baraka" userId="ea93c961-285f-4edc-9e51-dff84fc1dbdc" providerId="ADAL" clId="{AF35D566-9458-4FCB-BB0C-F789683C5E1A}" dt="2026-05-11T20:04:52.298" v="828" actId="20577"/>
          <ac:spMkLst>
            <pc:docMk/>
            <pc:sldMk cId="1152843136" sldId="1093"/>
            <ac:spMk id="3" creationId="{5DF1FA3D-2AB8-1E59-4C2A-4435559D7E01}"/>
          </ac:spMkLst>
        </pc:spChg>
        <pc:spChg chg="del">
          <ac:chgData name="Jalila El Baraka" userId="ea93c961-285f-4edc-9e51-dff84fc1dbdc" providerId="ADAL" clId="{AF35D566-9458-4FCB-BB0C-F789683C5E1A}" dt="2026-05-11T19:22:49.531" v="295" actId="478"/>
          <ac:spMkLst>
            <pc:docMk/>
            <pc:sldMk cId="1152843136" sldId="1093"/>
            <ac:spMk id="10" creationId="{1B40EA4D-CF32-E6AC-F4CA-A05A7884A3EA}"/>
          </ac:spMkLst>
        </pc:spChg>
        <pc:spChg chg="add mod">
          <ac:chgData name="Jalila El Baraka" userId="ea93c961-285f-4edc-9e51-dff84fc1dbdc" providerId="ADAL" clId="{AF35D566-9458-4FCB-BB0C-F789683C5E1A}" dt="2026-05-11T19:23:17.347" v="303"/>
          <ac:spMkLst>
            <pc:docMk/>
            <pc:sldMk cId="1152843136" sldId="1093"/>
            <ac:spMk id="12" creationId="{2137E155-30C9-135A-001F-BB2670D0DEE6}"/>
          </ac:spMkLst>
        </pc:spChg>
        <pc:picChg chg="del">
          <ac:chgData name="Jalila El Baraka" userId="ea93c961-285f-4edc-9e51-dff84fc1dbdc" providerId="ADAL" clId="{AF35D566-9458-4FCB-BB0C-F789683C5E1A}" dt="2026-05-11T19:23:09.640" v="300" actId="478"/>
          <ac:picMkLst>
            <pc:docMk/>
            <pc:sldMk cId="1152843136" sldId="1093"/>
            <ac:picMk id="8" creationId="{F3D1DE71-BCFC-8753-CE85-B8582CC52EFA}"/>
          </ac:picMkLst>
        </pc:picChg>
        <pc:picChg chg="add mod">
          <ac:chgData name="Jalila El Baraka" userId="ea93c961-285f-4edc-9e51-dff84fc1dbdc" providerId="ADAL" clId="{AF35D566-9458-4FCB-BB0C-F789683C5E1A}" dt="2026-05-11T19:23:09.971" v="301"/>
          <ac:picMkLst>
            <pc:docMk/>
            <pc:sldMk cId="1152843136" sldId="1093"/>
            <ac:picMk id="11" creationId="{DC138D79-FA52-18F7-535E-C16F39377FEC}"/>
          </ac:picMkLst>
        </pc:picChg>
      </pc:sldChg>
      <pc:sldChg chg="modSp mod">
        <pc:chgData name="Jalila El Baraka" userId="ea93c961-285f-4edc-9e51-dff84fc1dbdc" providerId="ADAL" clId="{AF35D566-9458-4FCB-BB0C-F789683C5E1A}" dt="2026-05-11T19:48:41.215" v="570" actId="1076"/>
        <pc:sldMkLst>
          <pc:docMk/>
          <pc:sldMk cId="1928887374" sldId="1094"/>
        </pc:sldMkLst>
        <pc:spChg chg="mod">
          <ac:chgData name="Jalila El Baraka" userId="ea93c961-285f-4edc-9e51-dff84fc1dbdc" providerId="ADAL" clId="{AF35D566-9458-4FCB-BB0C-F789683C5E1A}" dt="2026-05-11T19:48:41.215" v="570" actId="1076"/>
          <ac:spMkLst>
            <pc:docMk/>
            <pc:sldMk cId="1928887374" sldId="1094"/>
            <ac:spMk id="7" creationId="{B031AF25-10BF-DB0B-BBAA-053EB6E800FE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11T19:50:17.807" v="614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AF35D566-9458-4FCB-BB0C-F789683C5E1A}" dt="2026-05-11T19:50:17.807" v="614" actId="1076"/>
          <ac:picMkLst>
            <pc:docMk/>
            <pc:sldMk cId="1490635244" sldId="1095"/>
            <ac:picMk id="2" creationId="{8BDD4C7E-5D98-6CFF-A9CB-591084A0F69B}"/>
          </ac:picMkLst>
        </pc:picChg>
        <pc:picChg chg="del">
          <ac:chgData name="Jalila El Baraka" userId="ea93c961-285f-4edc-9e51-dff84fc1dbdc" providerId="ADAL" clId="{AF35D566-9458-4FCB-BB0C-F789683C5E1A}" dt="2026-05-11T19:50:12.534" v="610" actId="478"/>
          <ac:picMkLst>
            <pc:docMk/>
            <pc:sldMk cId="1490635244" sldId="1095"/>
            <ac:picMk id="7" creationId="{33B6B29A-88C7-27FA-63AE-943D559DD23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50:51.849" v="647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5-11T19:50:28.542" v="630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5-11T19:50:51.849" v="647" actId="20577"/>
          <ac:spMkLst>
            <pc:docMk/>
            <pc:sldMk cId="3285596702" sldId="1097"/>
            <ac:spMk id="6" creationId="{C9368B84-85E0-005F-06E5-D996E43CD8C2}"/>
          </ac:spMkLst>
        </pc:spChg>
        <pc:picChg chg="add mod">
          <ac:chgData name="Jalila El Baraka" userId="ea93c961-285f-4edc-9e51-dff84fc1dbdc" providerId="ADAL" clId="{AF35D566-9458-4FCB-BB0C-F789683C5E1A}" dt="2026-05-11T19:50:25.087" v="619" actId="1076"/>
          <ac:picMkLst>
            <pc:docMk/>
            <pc:sldMk cId="3285596702" sldId="1097"/>
            <ac:picMk id="2" creationId="{3AD721D3-5F54-FA70-10C5-0F4EE1AB63F8}"/>
          </ac:picMkLst>
        </pc:picChg>
        <pc:picChg chg="del">
          <ac:chgData name="Jalila El Baraka" userId="ea93c961-285f-4edc-9e51-dff84fc1dbdc" providerId="ADAL" clId="{AF35D566-9458-4FCB-BB0C-F789683C5E1A}" dt="2026-05-11T19:50:20.476" v="615" actId="478"/>
          <ac:picMkLst>
            <pc:docMk/>
            <pc:sldMk cId="3285596702" sldId="1097"/>
            <ac:picMk id="5" creationId="{762796AD-F08F-B160-7FE2-2F43F8DCB66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8:42:31.648" v="122" actId="1076"/>
        <pc:sldMkLst>
          <pc:docMk/>
          <pc:sldMk cId="3374801098" sldId="1101"/>
        </pc:sldMkLst>
        <pc:grpChg chg="add mod">
          <ac:chgData name="Jalila El Baraka" userId="ea93c961-285f-4edc-9e51-dff84fc1dbdc" providerId="ADAL" clId="{AF35D566-9458-4FCB-BB0C-F789683C5E1A}" dt="2026-05-11T18:42:30.536" v="121" actId="1076"/>
          <ac:grpSpMkLst>
            <pc:docMk/>
            <pc:sldMk cId="3374801098" sldId="1101"/>
            <ac:grpSpMk id="3" creationId="{7250F18B-89F6-ED5D-C082-5F98C34EB77C}"/>
          </ac:grpSpMkLst>
        </pc:grpChg>
        <pc:picChg chg="del">
          <ac:chgData name="Jalila El Baraka" userId="ea93c961-285f-4edc-9e51-dff84fc1dbdc" providerId="ADAL" clId="{AF35D566-9458-4FCB-BB0C-F789683C5E1A}" dt="2026-05-11T18:36:46.182" v="92" actId="478"/>
          <ac:picMkLst>
            <pc:docMk/>
            <pc:sldMk cId="3374801098" sldId="1101"/>
            <ac:picMk id="4" creationId="{CA1F7DBD-5569-8200-16C1-102BF5B14D22}"/>
          </ac:picMkLst>
        </pc:picChg>
        <pc:picChg chg="mod">
          <ac:chgData name="Jalila El Baraka" userId="ea93c961-285f-4edc-9e51-dff84fc1dbdc" providerId="ADAL" clId="{AF35D566-9458-4FCB-BB0C-F789683C5E1A}" dt="2026-05-11T18:38:02.822" v="105"/>
          <ac:picMkLst>
            <pc:docMk/>
            <pc:sldMk cId="3374801098" sldId="1101"/>
            <ac:picMk id="5" creationId="{17383C0F-9D75-B6E0-FD74-5586B8E92AFB}"/>
          </ac:picMkLst>
        </pc:picChg>
        <pc:picChg chg="del">
          <ac:chgData name="Jalila El Baraka" userId="ea93c961-285f-4edc-9e51-dff84fc1dbdc" providerId="ADAL" clId="{AF35D566-9458-4FCB-BB0C-F789683C5E1A}" dt="2026-05-11T18:36:46.591" v="93" actId="478"/>
          <ac:picMkLst>
            <pc:docMk/>
            <pc:sldMk cId="3374801098" sldId="1101"/>
            <ac:picMk id="6" creationId="{CCFBB921-3596-4EE7-50A3-0765851A20C3}"/>
          </ac:picMkLst>
        </pc:picChg>
        <pc:picChg chg="mod">
          <ac:chgData name="Jalila El Baraka" userId="ea93c961-285f-4edc-9e51-dff84fc1dbdc" providerId="ADAL" clId="{AF35D566-9458-4FCB-BB0C-F789683C5E1A}" dt="2026-05-11T18:38:02.822" v="105"/>
          <ac:picMkLst>
            <pc:docMk/>
            <pc:sldMk cId="3374801098" sldId="1101"/>
            <ac:picMk id="7" creationId="{4FCD03B9-0784-265E-DBC2-349B3D104AC0}"/>
          </ac:picMkLst>
        </pc:picChg>
        <pc:picChg chg="add mod">
          <ac:chgData name="Jalila El Baraka" userId="ea93c961-285f-4edc-9e51-dff84fc1dbdc" providerId="ADAL" clId="{AF35D566-9458-4FCB-BB0C-F789683C5E1A}" dt="2026-05-11T18:42:31.648" v="122" actId="1076"/>
          <ac:picMkLst>
            <pc:docMk/>
            <pc:sldMk cId="3374801098" sldId="1101"/>
            <ac:picMk id="9" creationId="{114A1D60-D32D-22DF-7081-906ECFD46174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5-11T18:36:33.058" v="91" actId="1076"/>
        <pc:sldMkLst>
          <pc:docMk/>
          <pc:sldMk cId="656335347" sldId="1108"/>
        </pc:sldMkLst>
        <pc:picChg chg="add mod">
          <ac:chgData name="Jalila El Baraka" userId="ea93c961-285f-4edc-9e51-dff84fc1dbdc" providerId="ADAL" clId="{AF35D566-9458-4FCB-BB0C-F789683C5E1A}" dt="2026-05-11T18:36:33.058" v="91" actId="1076"/>
          <ac:picMkLst>
            <pc:docMk/>
            <pc:sldMk cId="656335347" sldId="1108"/>
            <ac:picMk id="3" creationId="{9A916190-4E9C-2DD2-77A3-406A3F424529}"/>
          </ac:picMkLst>
        </pc:picChg>
        <pc:picChg chg="del">
          <ac:chgData name="Jalila El Baraka" userId="ea93c961-285f-4edc-9e51-dff84fc1dbdc" providerId="ADAL" clId="{AF35D566-9458-4FCB-BB0C-F789683C5E1A}" dt="2026-05-11T18:36:25.380" v="89" actId="478"/>
          <ac:picMkLst>
            <pc:docMk/>
            <pc:sldMk cId="656335347" sldId="1108"/>
            <ac:picMk id="4" creationId="{5044AFA1-10E0-1111-1C7A-BFFC1CB71FB2}"/>
          </ac:picMkLst>
        </pc:picChg>
      </pc:sldChg>
      <pc:sldChg chg="modSp mod">
        <pc:chgData name="Jalila El Baraka" userId="ea93c961-285f-4edc-9e51-dff84fc1dbdc" providerId="ADAL" clId="{AF35D566-9458-4FCB-BB0C-F789683C5E1A}" dt="2026-05-11T19:36:38.188" v="468" actId="20577"/>
        <pc:sldMkLst>
          <pc:docMk/>
          <pc:sldMk cId="114787939" sldId="1110"/>
        </pc:sldMkLst>
        <pc:spChg chg="mod">
          <ac:chgData name="Jalila El Baraka" userId="ea93c961-285f-4edc-9e51-dff84fc1dbdc" providerId="ADAL" clId="{AF35D566-9458-4FCB-BB0C-F789683C5E1A}" dt="2026-05-11T19:36:38.188" v="468" actId="20577"/>
          <ac:spMkLst>
            <pc:docMk/>
            <pc:sldMk cId="114787939" sldId="1110"/>
            <ac:spMk id="3" creationId="{214382C8-2057-42D1-662F-1A0C07AD6439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11T18:45:46.304" v="137" actId="1076"/>
        <pc:sldMkLst>
          <pc:docMk/>
          <pc:sldMk cId="871344162" sldId="1111"/>
        </pc:sldMkLst>
        <pc:picChg chg="del">
          <ac:chgData name="Jalila El Baraka" userId="ea93c961-285f-4edc-9e51-dff84fc1dbdc" providerId="ADAL" clId="{AF35D566-9458-4FCB-BB0C-F789683C5E1A}" dt="2026-05-11T18:37:21.247" v="102" actId="478"/>
          <ac:picMkLst>
            <pc:docMk/>
            <pc:sldMk cId="871344162" sldId="1111"/>
            <ac:picMk id="4" creationId="{EC87CAA7-FB69-26B3-82FF-3AB99163C681}"/>
          </ac:picMkLst>
        </pc:picChg>
        <pc:picChg chg="add del mod">
          <ac:chgData name="Jalila El Baraka" userId="ea93c961-285f-4edc-9e51-dff84fc1dbdc" providerId="ADAL" clId="{AF35D566-9458-4FCB-BB0C-F789683C5E1A}" dt="2026-05-11T18:42:36.657" v="124" actId="478"/>
          <ac:picMkLst>
            <pc:docMk/>
            <pc:sldMk cId="871344162" sldId="1111"/>
            <ac:picMk id="5" creationId="{3259E931-203B-67AD-93FB-3635738979A7}"/>
          </ac:picMkLst>
        </pc:picChg>
        <pc:picChg chg="del">
          <ac:chgData name="Jalila El Baraka" userId="ea93c961-285f-4edc-9e51-dff84fc1dbdc" providerId="ADAL" clId="{AF35D566-9458-4FCB-BB0C-F789683C5E1A}" dt="2026-05-11T18:37:20.812" v="101" actId="478"/>
          <ac:picMkLst>
            <pc:docMk/>
            <pc:sldMk cId="871344162" sldId="1111"/>
            <ac:picMk id="6" creationId="{6E47A474-83DC-8439-BFF5-485BFE2CA293}"/>
          </ac:picMkLst>
        </pc:picChg>
        <pc:picChg chg="add mod">
          <ac:chgData name="Jalila El Baraka" userId="ea93c961-285f-4edc-9e51-dff84fc1dbdc" providerId="ADAL" clId="{AF35D566-9458-4FCB-BB0C-F789683C5E1A}" dt="2026-05-11T18:45:19.192" v="129" actId="1076"/>
          <ac:picMkLst>
            <pc:docMk/>
            <pc:sldMk cId="871344162" sldId="1111"/>
            <ac:picMk id="8" creationId="{5AF5F8D6-63EC-C53B-F9F6-E28F296AB20F}"/>
          </ac:picMkLst>
        </pc:picChg>
        <pc:picChg chg="add mod">
          <ac:chgData name="Jalila El Baraka" userId="ea93c961-285f-4edc-9e51-dff84fc1dbdc" providerId="ADAL" clId="{AF35D566-9458-4FCB-BB0C-F789683C5E1A}" dt="2026-05-11T18:45:46.304" v="137" actId="1076"/>
          <ac:picMkLst>
            <pc:docMk/>
            <pc:sldMk cId="871344162" sldId="1111"/>
            <ac:picMk id="9" creationId="{6CCA3639-285E-E3DE-148B-584E7FC538B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5-11T19:37:22.641" v="472"/>
        <pc:sldMkLst>
          <pc:docMk/>
          <pc:sldMk cId="1980266324" sldId="1114"/>
        </pc:sldMkLst>
        <pc:spChg chg="add mod">
          <ac:chgData name="Jalila El Baraka" userId="ea93c961-285f-4edc-9e51-dff84fc1dbdc" providerId="ADAL" clId="{AF35D566-9458-4FCB-BB0C-F789683C5E1A}" dt="2026-05-11T19:37:22.641" v="472"/>
          <ac:spMkLst>
            <pc:docMk/>
            <pc:sldMk cId="1980266324" sldId="1114"/>
            <ac:spMk id="3" creationId="{9144FA47-2E98-F7FD-07C6-FCD51F57D246}"/>
          </ac:spMkLst>
        </pc:spChg>
        <pc:spChg chg="del">
          <ac:chgData name="Jalila El Baraka" userId="ea93c961-285f-4edc-9e51-dff84fc1dbdc" providerId="ADAL" clId="{AF35D566-9458-4FCB-BB0C-F789683C5E1A}" dt="2026-05-11T19:37:22.236" v="471" actId="478"/>
          <ac:spMkLst>
            <pc:docMk/>
            <pc:sldMk cId="1980266324" sldId="1114"/>
            <ac:spMk id="4" creationId="{AF7BE31B-549C-55CF-507C-BBE80F7DA0EC}"/>
          </ac:spMkLst>
        </pc:spChg>
      </pc:sldChg>
      <pc:sldChg chg="addSp delSp modSp mod">
        <pc:chgData name="Jalila El Baraka" userId="ea93c961-285f-4edc-9e51-dff84fc1dbdc" providerId="ADAL" clId="{AF35D566-9458-4FCB-BB0C-F789683C5E1A}" dt="2026-05-11T20:06:32.579" v="855" actId="207"/>
        <pc:sldMkLst>
          <pc:docMk/>
          <pc:sldMk cId="3786251075" sldId="1115"/>
        </pc:sldMkLst>
        <pc:spChg chg="add mod">
          <ac:chgData name="Jalila El Baraka" userId="ea93c961-285f-4edc-9e51-dff84fc1dbdc" providerId="ADAL" clId="{AF35D566-9458-4FCB-BB0C-F789683C5E1A}" dt="2026-05-11T19:37:16.438" v="470"/>
          <ac:spMkLst>
            <pc:docMk/>
            <pc:sldMk cId="3786251075" sldId="1115"/>
            <ac:spMk id="4" creationId="{06BFC1A8-7108-7484-18D9-20137101D285}"/>
          </ac:spMkLst>
        </pc:spChg>
        <pc:spChg chg="del">
          <ac:chgData name="Jalila El Baraka" userId="ea93c961-285f-4edc-9e51-dff84fc1dbdc" providerId="ADAL" clId="{AF35D566-9458-4FCB-BB0C-F789683C5E1A}" dt="2026-05-11T19:37:16.125" v="469" actId="478"/>
          <ac:spMkLst>
            <pc:docMk/>
            <pc:sldMk cId="3786251075" sldId="1115"/>
            <ac:spMk id="5" creationId="{658AC0F5-292E-6B06-83B0-DC0D241CCE6F}"/>
          </ac:spMkLst>
        </pc:spChg>
        <pc:spChg chg="add mod">
          <ac:chgData name="Jalila El Baraka" userId="ea93c961-285f-4edc-9e51-dff84fc1dbdc" providerId="ADAL" clId="{AF35D566-9458-4FCB-BB0C-F789683C5E1A}" dt="2026-05-11T20:06:32.579" v="855" actId="207"/>
          <ac:spMkLst>
            <pc:docMk/>
            <pc:sldMk cId="3786251075" sldId="1115"/>
            <ac:spMk id="7" creationId="{5558A4E4-1435-37C6-6828-3BF5B980CBFC}"/>
          </ac:spMkLst>
        </pc:spChg>
      </pc:sldChg>
      <pc:sldChg chg="delSp del mod">
        <pc:chgData name="Jalila El Baraka" userId="ea93c961-285f-4edc-9e51-dff84fc1dbdc" providerId="ADAL" clId="{AF35D566-9458-4FCB-BB0C-F789683C5E1A}" dt="2026-05-11T18:45:52.641" v="138" actId="2696"/>
        <pc:sldMkLst>
          <pc:docMk/>
          <pc:sldMk cId="1880813532" sldId="1116"/>
        </pc:sldMkLst>
        <pc:picChg chg="del">
          <ac:chgData name="Jalila El Baraka" userId="ea93c961-285f-4edc-9e51-dff84fc1dbdc" providerId="ADAL" clId="{AF35D566-9458-4FCB-BB0C-F789683C5E1A}" dt="2026-05-11T18:37:22.988" v="103" actId="478"/>
          <ac:picMkLst>
            <pc:docMk/>
            <pc:sldMk cId="1880813532" sldId="1116"/>
            <ac:picMk id="7" creationId="{C5332E30-1DF7-462B-E124-E27DC6678596}"/>
          </ac:picMkLst>
        </pc:picChg>
      </pc:sldChg>
      <pc:sldChg chg="del">
        <pc:chgData name="Jalila El Baraka" userId="ea93c961-285f-4edc-9e51-dff84fc1dbdc" providerId="ADAL" clId="{AF35D566-9458-4FCB-BB0C-F789683C5E1A}" dt="2026-05-11T20:09:15.203" v="860" actId="2696"/>
        <pc:sldMkLst>
          <pc:docMk/>
          <pc:sldMk cId="3032066510" sldId="1118"/>
        </pc:sldMkLst>
      </pc:sldChg>
      <pc:sldChg chg="delSp del mod">
        <pc:chgData name="Jalila El Baraka" userId="ea93c961-285f-4edc-9e51-dff84fc1dbdc" providerId="ADAL" clId="{AF35D566-9458-4FCB-BB0C-F789683C5E1A}" dt="2026-05-11T18:45:52.641" v="138" actId="2696"/>
        <pc:sldMkLst>
          <pc:docMk/>
          <pc:sldMk cId="2481926864" sldId="1123"/>
        </pc:sldMkLst>
        <pc:picChg chg="del">
          <ac:chgData name="Jalila El Baraka" userId="ea93c961-285f-4edc-9e51-dff84fc1dbdc" providerId="ADAL" clId="{AF35D566-9458-4FCB-BB0C-F789683C5E1A}" dt="2026-05-11T18:45:23.973" v="130" actId="21"/>
          <ac:picMkLst>
            <pc:docMk/>
            <pc:sldMk cId="2481926864" sldId="1123"/>
            <ac:picMk id="4" creationId="{6CCA3639-285E-E3DE-148B-584E7FC538BF}"/>
          </ac:picMkLst>
        </pc:picChg>
      </pc:sldChg>
      <pc:sldChg chg="del">
        <pc:chgData name="Jalila El Baraka" userId="ea93c961-285f-4edc-9e51-dff84fc1dbdc" providerId="ADAL" clId="{AF35D566-9458-4FCB-BB0C-F789683C5E1A}" dt="2026-05-11T18:35:21.973" v="84" actId="2696"/>
        <pc:sldMkLst>
          <pc:docMk/>
          <pc:sldMk cId="2859046288" sldId="1127"/>
        </pc:sldMkLst>
      </pc:sldChg>
      <pc:sldChg chg="addSp delSp modSp add mod">
        <pc:chgData name="Jalila El Baraka" userId="ea93c961-285f-4edc-9e51-dff84fc1dbdc" providerId="ADAL" clId="{AF35D566-9458-4FCB-BB0C-F789683C5E1A}" dt="2026-05-11T20:10:36.974" v="864" actId="1076"/>
        <pc:sldMkLst>
          <pc:docMk/>
          <pc:sldMk cId="3160575064" sldId="1128"/>
        </pc:sldMkLst>
        <pc:spChg chg="mod">
          <ac:chgData name="Jalila El Baraka" userId="ea93c961-285f-4edc-9e51-dff84fc1dbdc" providerId="ADAL" clId="{AF35D566-9458-4FCB-BB0C-F789683C5E1A}" dt="2026-05-11T18:35:12.149" v="81"/>
          <ac:spMkLst>
            <pc:docMk/>
            <pc:sldMk cId="3160575064" sldId="1128"/>
            <ac:spMk id="2" creationId="{673C58A6-71B0-CE2E-C836-5967B600784A}"/>
          </ac:spMkLst>
        </pc:spChg>
        <pc:grpChg chg="del">
          <ac:chgData name="Jalila El Baraka" userId="ea93c961-285f-4edc-9e51-dff84fc1dbdc" providerId="ADAL" clId="{AF35D566-9458-4FCB-BB0C-F789683C5E1A}" dt="2026-05-11T18:35:17.620" v="82" actId="478"/>
          <ac:grpSpMkLst>
            <pc:docMk/>
            <pc:sldMk cId="3160575064" sldId="1128"/>
            <ac:grpSpMk id="39" creationId="{B5400A08-4EC8-52C0-D8A6-4D0EFD0B541C}"/>
          </ac:grpSpMkLst>
        </pc:grpChg>
        <pc:picChg chg="add mod">
          <ac:chgData name="Jalila El Baraka" userId="ea93c961-285f-4edc-9e51-dff84fc1dbdc" providerId="ADAL" clId="{AF35D566-9458-4FCB-BB0C-F789683C5E1A}" dt="2026-05-11T18:35:18.001" v="83"/>
          <ac:picMkLst>
            <pc:docMk/>
            <pc:sldMk cId="3160575064" sldId="1128"/>
            <ac:picMk id="4" creationId="{1709B7F0-0B14-0534-1766-A972DD55F142}"/>
          </ac:picMkLst>
        </pc:picChg>
        <pc:picChg chg="mod">
          <ac:chgData name="Jalila El Baraka" userId="ea93c961-285f-4edc-9e51-dff84fc1dbdc" providerId="ADAL" clId="{AF35D566-9458-4FCB-BB0C-F789683C5E1A}" dt="2026-05-11T20:05:56.686" v="836" actId="1076"/>
          <ac:picMkLst>
            <pc:docMk/>
            <pc:sldMk cId="3160575064" sldId="1128"/>
            <ac:picMk id="8" creationId="{94F5285F-F76F-7527-66AF-AC50BDFDB2F6}"/>
          </ac:picMkLst>
        </pc:picChg>
        <pc:picChg chg="mod">
          <ac:chgData name="Jalila El Baraka" userId="ea93c961-285f-4edc-9e51-dff84fc1dbdc" providerId="ADAL" clId="{AF35D566-9458-4FCB-BB0C-F789683C5E1A}" dt="2026-05-11T20:10:34.118" v="863" actId="1076"/>
          <ac:picMkLst>
            <pc:docMk/>
            <pc:sldMk cId="3160575064" sldId="1128"/>
            <ac:picMk id="13" creationId="{411BDE57-ECA6-3EBF-63D9-68AAF1817F30}"/>
          </ac:picMkLst>
        </pc:picChg>
        <pc:picChg chg="mod">
          <ac:chgData name="Jalila El Baraka" userId="ea93c961-285f-4edc-9e51-dff84fc1dbdc" providerId="ADAL" clId="{AF35D566-9458-4FCB-BB0C-F789683C5E1A}" dt="2026-05-11T20:05:58.974" v="837" actId="1076"/>
          <ac:picMkLst>
            <pc:docMk/>
            <pc:sldMk cId="3160575064" sldId="1128"/>
            <ac:picMk id="14" creationId="{816566CF-73A2-459D-3D4F-D3D64736A89B}"/>
          </ac:picMkLst>
        </pc:picChg>
        <pc:picChg chg="mod">
          <ac:chgData name="Jalila El Baraka" userId="ea93c961-285f-4edc-9e51-dff84fc1dbdc" providerId="ADAL" clId="{AF35D566-9458-4FCB-BB0C-F789683C5E1A}" dt="2026-05-11T20:06:04.814" v="838" actId="1076"/>
          <ac:picMkLst>
            <pc:docMk/>
            <pc:sldMk cId="3160575064" sldId="1128"/>
            <ac:picMk id="17" creationId="{79CE1D6A-6194-953C-8CF5-210F3E558EC2}"/>
          </ac:picMkLst>
        </pc:picChg>
        <pc:picChg chg="mod">
          <ac:chgData name="Jalila El Baraka" userId="ea93c961-285f-4edc-9e51-dff84fc1dbdc" providerId="ADAL" clId="{AF35D566-9458-4FCB-BB0C-F789683C5E1A}" dt="2026-05-11T20:10:36.974" v="864" actId="1076"/>
          <ac:picMkLst>
            <pc:docMk/>
            <pc:sldMk cId="3160575064" sldId="1128"/>
            <ac:picMk id="20" creationId="{0E9F68D5-4B38-15AF-8881-40BC2C003CE5}"/>
          </ac:picMkLst>
        </pc:picChg>
      </pc:sldChg>
      <pc:sldChg chg="addSp modSp add mod">
        <pc:chgData name="Jalila El Baraka" userId="ea93c961-285f-4edc-9e51-dff84fc1dbdc" providerId="ADAL" clId="{AF35D566-9458-4FCB-BB0C-F789683C5E1A}" dt="2026-05-11T19:57:14.134" v="807" actId="1076"/>
        <pc:sldMkLst>
          <pc:docMk/>
          <pc:sldMk cId="1775490019" sldId="1129"/>
        </pc:sldMkLst>
        <pc:spChg chg="add mod">
          <ac:chgData name="Jalila El Baraka" userId="ea93c961-285f-4edc-9e51-dff84fc1dbdc" providerId="ADAL" clId="{AF35D566-9458-4FCB-BB0C-F789683C5E1A}" dt="2026-05-11T19:57:14.134" v="807" actId="1076"/>
          <ac:spMkLst>
            <pc:docMk/>
            <pc:sldMk cId="1775490019" sldId="1129"/>
            <ac:spMk id="2" creationId="{62DF8B9D-29C4-9D14-DE7E-D1D0D1DABAB0}"/>
          </ac:spMkLst>
        </pc:spChg>
        <pc:spChg chg="add mod">
          <ac:chgData name="Jalila El Baraka" userId="ea93c961-285f-4edc-9e51-dff84fc1dbdc" providerId="ADAL" clId="{AF35D566-9458-4FCB-BB0C-F789683C5E1A}" dt="2026-05-11T19:57:04.238" v="805" actId="20577"/>
          <ac:spMkLst>
            <pc:docMk/>
            <pc:sldMk cId="1775490019" sldId="1129"/>
            <ac:spMk id="7" creationId="{DF1122AC-16E2-D8D5-6D38-94227E57F55F}"/>
          </ac:spMkLst>
        </pc:spChg>
        <pc:spChg chg="mod">
          <ac:chgData name="Jalila El Baraka" userId="ea93c961-285f-4edc-9e51-dff84fc1dbdc" providerId="ADAL" clId="{AF35D566-9458-4FCB-BB0C-F789683C5E1A}" dt="2026-05-11T19:55:56.809" v="770" actId="20577"/>
          <ac:spMkLst>
            <pc:docMk/>
            <pc:sldMk cId="1775490019" sldId="1129"/>
            <ac:spMk id="12" creationId="{26554FAD-FAFA-6ADB-9466-972354E1656F}"/>
          </ac:spMkLst>
        </pc:spChg>
        <pc:picChg chg="mod">
          <ac:chgData name="Jalila El Baraka" userId="ea93c961-285f-4edc-9e51-dff84fc1dbdc" providerId="ADAL" clId="{AF35D566-9458-4FCB-BB0C-F789683C5E1A}" dt="2026-05-11T19:57:09.792" v="806" actId="14100"/>
          <ac:picMkLst>
            <pc:docMk/>
            <pc:sldMk cId="1775490019" sldId="1129"/>
            <ac:picMk id="8" creationId="{D815EFE7-9E18-8BA4-5085-602E0BC2DBF3}"/>
          </ac:picMkLst>
        </pc:picChg>
        <pc:picChg chg="mod">
          <ac:chgData name="Jalila El Baraka" userId="ea93c961-285f-4edc-9e51-dff84fc1dbdc" providerId="ADAL" clId="{AF35D566-9458-4FCB-BB0C-F789683C5E1A}" dt="2026-05-11T19:56:51.119" v="789" actId="1076"/>
          <ac:picMkLst>
            <pc:docMk/>
            <pc:sldMk cId="1775490019" sldId="1129"/>
            <ac:picMk id="11" creationId="{240A3415-D298-B88E-9178-29C784910CB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16/05/2026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6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9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4.jpg"/><Relationship Id="rId5" Type="http://schemas.openxmlformats.org/officeDocument/2006/relationships/image" Target="../media/image530.png"/><Relationship Id="rId10" Type="http://schemas.openxmlformats.org/officeDocument/2006/relationships/image" Target="../media/image53.jpg"/><Relationship Id="rId4" Type="http://schemas.openxmlformats.org/officeDocument/2006/relationships/customXml" Target="../ink/ink8.xml"/><Relationship Id="rId9" Type="http://schemas.openxmlformats.org/officeDocument/2006/relationships/image" Target="../media/image5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8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8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8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8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56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ED098C-80E3-4B62-EFD9-40985DDF9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DC67529-2FB0-F7DC-8704-57FAFE865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28" y="2276869"/>
            <a:ext cx="8332237" cy="260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5_SEM2_S4_dialogue">
            <a:hlinkClick r:id="" action="ppaction://media"/>
            <a:extLst>
              <a:ext uri="{FF2B5EF4-FFF2-40B4-BE49-F238E27FC236}">
                <a16:creationId xmlns:a16="http://schemas.microsoft.com/office/drawing/2014/main" id="{9094A442-2133-8F61-C80D-0C4A59ACBA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0872" y="2257279"/>
            <a:ext cx="7921128" cy="28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5_SEM2_S4_dialogue">
            <a:hlinkClick r:id="" action="ppaction://media"/>
            <a:extLst>
              <a:ext uri="{FF2B5EF4-FFF2-40B4-BE49-F238E27FC236}">
                <a16:creationId xmlns:a16="http://schemas.microsoft.com/office/drawing/2014/main" id="{9094A442-2133-8F61-C80D-0C4A59ACBA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0872" y="2257279"/>
            <a:ext cx="7921128" cy="28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3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AB66A69-0EF4-C2F6-E946-BB1DB7ABA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7" y="1895475"/>
            <a:ext cx="7419975" cy="15335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FFEE8-71FB-14EA-4FA0-A1CE204AD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22" y="3352106"/>
            <a:ext cx="7590178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250F18B-89F6-ED5D-C082-5F98C34EB77C}"/>
              </a:ext>
            </a:extLst>
          </p:cNvPr>
          <p:cNvGrpSpPr/>
          <p:nvPr/>
        </p:nvGrpSpPr>
        <p:grpSpPr>
          <a:xfrm>
            <a:off x="1464885" y="1615550"/>
            <a:ext cx="6287274" cy="2594882"/>
            <a:chOff x="1335571" y="1771649"/>
            <a:chExt cx="7196429" cy="281888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7383C0F-9D75-B6E0-FD74-5586B8E92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3993" y="1771649"/>
              <a:ext cx="7058007" cy="273025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CD03B9-0784-265E-DBC2-349B3D104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5571" y="3566080"/>
              <a:ext cx="994498" cy="1024452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114A1D60-D32D-22DF-7081-906ECFD46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8442" y="4083742"/>
            <a:ext cx="5987115" cy="222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AF5F8D6-63EC-C53B-F9F6-E28F296AB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291" y="1615550"/>
            <a:ext cx="6934200" cy="26391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CA3639-285E-E3DE-148B-584E7FC53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85" y="4388519"/>
            <a:ext cx="7850315" cy="128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F5B5499-3B9E-AA90-ADBD-2F4C0889B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293" y="3124674"/>
            <a:ext cx="4967181" cy="3106837"/>
          </a:xfrm>
          <a:prstGeom prst="round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714783" y="2121459"/>
            <a:ext cx="1383692" cy="12241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45527" y="2204811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 stade de sport.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ED47C5-EF5A-DCE0-9DC4-CF2E79907900}"/>
              </a:ext>
            </a:extLst>
          </p:cNvPr>
          <p:cNvSpPr txBox="1"/>
          <p:nvPr/>
        </p:nvSpPr>
        <p:spPr>
          <a:xfrm>
            <a:off x="4520199" y="3855111"/>
            <a:ext cx="453912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du sport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matière préférée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56B5FE-3F83-C4A4-B819-6CAF5B37F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213622"/>
            <a:ext cx="3833964" cy="29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28481C-9F06-3C57-F52B-BB6799A4549D}"/>
              </a:ext>
            </a:extLst>
          </p:cNvPr>
          <p:cNvSpPr txBox="1"/>
          <p:nvPr/>
        </p:nvSpPr>
        <p:spPr>
          <a:xfrm>
            <a:off x="4604880" y="3855111"/>
            <a:ext cx="453912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du sport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matière préférée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051BFA-4653-9DB4-7B4D-E673A171A135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 stade de sport.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AEB839-35D9-E374-AD6E-DA937E793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213622"/>
            <a:ext cx="3833964" cy="29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F1FA3D-2AB8-1E59-4C2A-4435559D7E01}"/>
              </a:ext>
            </a:extLst>
          </p:cNvPr>
          <p:cNvSpPr txBox="1"/>
          <p:nvPr/>
        </p:nvSpPr>
        <p:spPr>
          <a:xfrm>
            <a:off x="4690198" y="3710452"/>
            <a:ext cx="453912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du sport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matière préférée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138D79-FA52-18F7-535E-C16F39377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1" y="3213622"/>
            <a:ext cx="3833964" cy="295187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137E155-30C9-135A-001F-BB2670D0DEE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 stade de sport.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2239" y="2679514"/>
            <a:ext cx="2951753" cy="19678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7A0C93-26DE-292C-A78A-27FE7AE49BA7}"/>
              </a:ext>
            </a:extLst>
          </p:cNvPr>
          <p:cNvSpPr txBox="1"/>
          <p:nvPr/>
        </p:nvSpPr>
        <p:spPr>
          <a:xfrm>
            <a:off x="4175848" y="2819400"/>
            <a:ext cx="453912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du sport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est ton sport préféré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Quelle est ta matière préférée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701415" y="2776811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C’est   une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757" y="3792474"/>
            <a:ext cx="945243" cy="6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3_P5_SEM2_S4_liaison">
            <a:hlinkClick r:id="" action="ppaction://media"/>
            <a:extLst>
              <a:ext uri="{FF2B5EF4-FFF2-40B4-BE49-F238E27FC236}">
                <a16:creationId xmlns:a16="http://schemas.microsoft.com/office/drawing/2014/main" id="{955E76F8-F9F6-D7E1-8D37-5A11F17C98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231" y="2088497"/>
            <a:ext cx="7535537" cy="42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15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703999" y="2380668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C’est une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891" y="3042154"/>
            <a:ext cx="379236" cy="29389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604982" y="2368810"/>
            <a:ext cx="421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  <a:p>
            <a:endParaRPr lang="fr-FR" sz="4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2189537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258FE-8C25-1E70-FCA9-0D80957B2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591" y="4609975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824E7-5F6A-C2C9-1EF6-ED1DF6442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7591" y="3083098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1C1779-DF6B-FFC5-15EC-B13AE9A73CDC}"/>
              </a:ext>
            </a:extLst>
          </p:cNvPr>
          <p:cNvSpPr txBox="1"/>
          <p:nvPr/>
        </p:nvSpPr>
        <p:spPr>
          <a:xfrm>
            <a:off x="5879625" y="244044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A24EB7-D47E-F18D-E73D-10D5F2974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827" y="3126392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A5AF5-150B-7C05-7269-333C578A0C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2174" y="4585329"/>
            <a:ext cx="379236" cy="2938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9D5919-206A-9781-D8AA-21B466742E1F}"/>
              </a:ext>
            </a:extLst>
          </p:cNvPr>
          <p:cNvSpPr txBox="1"/>
          <p:nvPr/>
        </p:nvSpPr>
        <p:spPr>
          <a:xfrm>
            <a:off x="5412177" y="387064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B614F-9174-B1AF-4D62-6F140CE86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C58A6-71B0-CE2E-C836-5967B600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5F5969-B852-2051-586E-136DCC1DF7C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5F5969-B852-2051-586E-136DCC1DF7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F4B80AC-B75D-5FAC-B4E7-BB298CB6245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F4B80AC-B75D-5FAC-B4E7-BB298CB624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B8D71F7C-F8F0-8E50-509F-51FBA8D3DE70}"/>
              </a:ext>
            </a:extLst>
          </p:cNvPr>
          <p:cNvSpPr txBox="1"/>
          <p:nvPr/>
        </p:nvSpPr>
        <p:spPr>
          <a:xfrm>
            <a:off x="703999" y="2380668"/>
            <a:ext cx="32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C’est une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F5285F-F76F-7527-66AF-AC50BDFDB2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891" y="3030529"/>
            <a:ext cx="379236" cy="2938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AFA4E6-4BB0-70D2-1505-8657BB39192F}"/>
              </a:ext>
            </a:extLst>
          </p:cNvPr>
          <p:cNvSpPr txBox="1"/>
          <p:nvPr/>
        </p:nvSpPr>
        <p:spPr>
          <a:xfrm>
            <a:off x="3604982" y="2368810"/>
            <a:ext cx="421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elle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  <a:p>
            <a:endParaRPr lang="fr-FR" sz="4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585F63-34C0-1A70-8DB7-BC7627DF891E}"/>
              </a:ext>
            </a:extLst>
          </p:cNvPr>
          <p:cNvSpPr txBox="1"/>
          <p:nvPr/>
        </p:nvSpPr>
        <p:spPr>
          <a:xfrm>
            <a:off x="2189537" y="3877443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11BDE57-ECA6-3EBF-63D9-68AAF1817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9360" y="4546111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6566CF-73A2-459D-3D4F-D3D64736A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5770" y="3001380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3F606FA-95C6-82EC-221D-7FEB158EC8FB}"/>
              </a:ext>
            </a:extLst>
          </p:cNvPr>
          <p:cNvSpPr txBox="1"/>
          <p:nvPr/>
        </p:nvSpPr>
        <p:spPr>
          <a:xfrm>
            <a:off x="5879625" y="244044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9CE1D6A-6194-953C-8CF5-210F3E558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8596" y="3068641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9F68D5-4B38-15AF-8881-40BC2C003C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5405" y="4546111"/>
            <a:ext cx="379236" cy="2938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84017F-3D78-2B3F-9C50-C90269899DA9}"/>
              </a:ext>
            </a:extLst>
          </p:cNvPr>
          <p:cNvSpPr txBox="1"/>
          <p:nvPr/>
        </p:nvSpPr>
        <p:spPr>
          <a:xfrm>
            <a:off x="5412177" y="387064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est en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09B7F0-0B14-0534-1766-A972DD55F1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05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14382C8-2057-42D1-662F-1A0C07AD6439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fait de la course à pied.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sport préféré de Sami est le tennis.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Faire du sport est bon pour la santé.</a:t>
            </a:r>
          </a:p>
        </p:txBody>
      </p: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BFC1A8-7108-7484-18D9-20137101D285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fait de la course à pied.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sport préféré de Sami est le tennis.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Faire du sport est bon pour la santé.</a:t>
            </a:r>
          </a:p>
        </p:txBody>
      </p:sp>
      <p:pic>
        <p:nvPicPr>
          <p:cNvPr id="5" name="audios N3 SEM2 S4">
            <a:hlinkClick r:id="" action="ppaction://media"/>
            <a:extLst>
              <a:ext uri="{FF2B5EF4-FFF2-40B4-BE49-F238E27FC236}">
                <a16:creationId xmlns:a16="http://schemas.microsoft.com/office/drawing/2014/main" id="{86D5AE12-6705-2BE0-7DA6-47E271A0FB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94082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44FA47-2E98-F7FD-07C6-FCD51F57D246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Sara fait de la course à pied.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sport préféré de Sami est le tennis.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Faire du sport est bon pour la santé.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513486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karaté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318852" y="3459921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La natation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D87E6A-E26F-31A8-B7A3-4AE84FB69151}"/>
              </a:ext>
            </a:extLst>
          </p:cNvPr>
          <p:cNvSpPr txBox="1"/>
          <p:nvPr/>
        </p:nvSpPr>
        <p:spPr>
          <a:xfrm>
            <a:off x="1602171" y="5543782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La santé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466340-5AB9-94C7-ECB0-B49CFFD491AF}"/>
              </a:ext>
            </a:extLst>
          </p:cNvPr>
          <p:cNvSpPr txBox="1"/>
          <p:nvPr/>
        </p:nvSpPr>
        <p:spPr>
          <a:xfrm>
            <a:off x="4297962" y="553949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Mauvais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77F107-0777-F1E6-2054-83B4607266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343" y="2033377"/>
            <a:ext cx="1352924" cy="1480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1D159B-88FC-4884-E45B-65D29669A6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38" y="2033376"/>
            <a:ext cx="1341053" cy="1467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DBE843-B39A-2716-FE65-92725622D0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497" y="4063455"/>
            <a:ext cx="1303963" cy="14265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E4DCAD-4A8A-7B2D-4DAE-BD31D34B28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980" y="4028460"/>
            <a:ext cx="1385111" cy="151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468956" y="2967335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karaté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natation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418158" y="3086439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santé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414694" y="3165043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Mauvais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18D2904-8D04-C0C2-D4D5-76961D414B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039" y="2626502"/>
            <a:ext cx="2343071" cy="256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karaté.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047616" y="3429000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karaté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6914A62-DB2F-2EAA-2D03-F7A62DB280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51" y="2700642"/>
            <a:ext cx="2410840" cy="263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BDD4C7E-5D98-6CFF-A9CB-591084A0F6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83" y="2453507"/>
            <a:ext cx="2490212" cy="272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La natation.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natation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AD721D3-5F54-FA70-10C5-0F4EE1AB63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71" y="2733737"/>
            <a:ext cx="2109511" cy="230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4BA2967-70F5-8A65-7B50-A9F3A75C53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596689"/>
            <a:ext cx="2486562" cy="272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La santé.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2257662" y="3429000"/>
            <a:ext cx="7166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santé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C0E2A28-7A8C-E04E-3178-812B9C0773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51" y="2711989"/>
            <a:ext cx="2433697" cy="26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5069D9C-322A-849C-A938-D156B38B4F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35" y="2621912"/>
            <a:ext cx="2256906" cy="246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Mauvais.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3747432" y="3311546"/>
            <a:ext cx="4652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Mauvais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627A193-CC6B-85B3-89BD-06564FED01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60" y="2584842"/>
            <a:ext cx="2256906" cy="246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ED69E6-244D-8EBB-2DBD-F16226057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06" y="1506636"/>
            <a:ext cx="3451162" cy="52936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121.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536615" y="4562126"/>
            <a:ext cx="3094744" cy="4547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cette activité.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95" y="2771494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C2913-BA07-C343-7C5B-D4124FB94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88" y="1976807"/>
            <a:ext cx="5696107" cy="4296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69C7-64EA-4106-5E8F-63571EE712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77" y="2568918"/>
            <a:ext cx="5258315" cy="13806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898062-1610-A43F-E4E5-6A0A28628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548" y="3949545"/>
            <a:ext cx="5580295" cy="147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DDC7F-8862-DF8B-4072-990B54B0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26554FAD-FAFA-6ADB-9466-972354E1656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karaté » et « la natation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F7749A8-F938-2330-9AE4-E2E36D25883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0F816E6-BC70-42C2-EB17-BFE1F984A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B2B985-9405-DE8C-A987-BF92CB467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3F5B4F5-D1C4-2026-4C0D-ECD31F4E1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95" y="2771494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6E9A4E-8805-3D6E-F31D-DE643FF57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88" y="1976807"/>
            <a:ext cx="5696107" cy="4296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15EFE7-9E18-8BA4-5085-602E0BC2D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45" y="2568918"/>
            <a:ext cx="5567847" cy="14618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0A3415-D298-B88E-9178-29C784910C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078" y="4269401"/>
            <a:ext cx="6253517" cy="16530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DF8B9D-29C4-9D14-DE7E-D1D0D1DABAB0}"/>
              </a:ext>
            </a:extLst>
          </p:cNvPr>
          <p:cNvSpPr txBox="1"/>
          <p:nvPr/>
        </p:nvSpPr>
        <p:spPr>
          <a:xfrm>
            <a:off x="2058780" y="2990682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karaté</a:t>
            </a:r>
            <a:r>
              <a:rPr lang="fr-FR" sz="2800" b="1" dirty="0">
                <a:latin typeface="Dosis SemiBold" pitchFamily="2" charset="0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1122AC-16E2-D8D5-6D38-94227E57F55F}"/>
              </a:ext>
            </a:extLst>
          </p:cNvPr>
          <p:cNvSpPr txBox="1"/>
          <p:nvPr/>
        </p:nvSpPr>
        <p:spPr>
          <a:xfrm>
            <a:off x="3429234" y="4677908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la natation </a:t>
            </a:r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549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9C0463-D13A-0016-0A3A-C456E534F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93" y="1574147"/>
            <a:ext cx="3201626" cy="491085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119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663" y="3051110"/>
            <a:ext cx="2956673" cy="2852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8925" y="3657600"/>
            <a:ext cx="1904472" cy="12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1045</Words>
  <Application>Microsoft Office PowerPoint</Application>
  <PresentationFormat>Affichage à l'écran (4:3)</PresentationFormat>
  <Paragraphs>172</Paragraphs>
  <Slides>53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53</vt:i4>
      </vt:variant>
    </vt:vector>
  </HeadingPairs>
  <TitlesOfParts>
    <vt:vector size="72" baseType="lpstr"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Le karaté.</vt:lpstr>
      <vt:lpstr>Regardez l’image. Écrivez le mot correspondant sur les ardoises. </vt:lpstr>
      <vt:lpstr>Levez vos ardoises. </vt:lpstr>
      <vt:lpstr>Corrigez. La natation.</vt:lpstr>
      <vt:lpstr>Regardez l’image. Écrivez le mot correspondant sur les ardoises. </vt:lpstr>
      <vt:lpstr>Levez vos ardoises. </vt:lpstr>
      <vt:lpstr>Corrigez. La santé.</vt:lpstr>
      <vt:lpstr>Regardez l’image. Écrivez le mot correspondant sur les ardoises. </vt:lpstr>
      <vt:lpstr>Levez vos ardoises. </vt:lpstr>
      <vt:lpstr>Corrigez. Mauvais.</vt:lpstr>
      <vt:lpstr>Prenez vos livrets à la page 121. </vt:lpstr>
      <vt:lpstr>Présentation PowerPoint</vt:lpstr>
      <vt:lpstr>Présentation PowerPoint</vt:lpstr>
      <vt:lpstr>La séance d’aujourd’hui est terminée. À la maison, lisez les mots de l’activité 2  page 119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26</cp:revision>
  <cp:lastPrinted>2025-08-13T10:11:39Z</cp:lastPrinted>
  <dcterms:created xsi:type="dcterms:W3CDTF">2025-08-01T12:31:49Z</dcterms:created>
  <dcterms:modified xsi:type="dcterms:W3CDTF">2026-05-16T20:00:56Z</dcterms:modified>
</cp:coreProperties>
</file>