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8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804" r:id="rId4"/>
    <p:sldMasterId id="2147483793" r:id="rId5"/>
    <p:sldMasterId id="2147483711" r:id="rId6"/>
    <p:sldMasterId id="2147483720" r:id="rId7"/>
    <p:sldMasterId id="2147483756" r:id="rId8"/>
    <p:sldMasterId id="2147483781" r:id="rId9"/>
  </p:sldMasterIdLst>
  <p:notesMasterIdLst>
    <p:notesMasterId r:id="rId50"/>
  </p:notesMasterIdLst>
  <p:sldIdLst>
    <p:sldId id="256" r:id="rId10"/>
    <p:sldId id="1029" r:id="rId11"/>
    <p:sldId id="705" r:id="rId12"/>
    <p:sldId id="901" r:id="rId13"/>
    <p:sldId id="798" r:id="rId14"/>
    <p:sldId id="903" r:id="rId15"/>
    <p:sldId id="779" r:id="rId16"/>
    <p:sldId id="1142" r:id="rId17"/>
    <p:sldId id="1143" r:id="rId18"/>
    <p:sldId id="1144" r:id="rId19"/>
    <p:sldId id="1063" r:id="rId20"/>
    <p:sldId id="883" r:id="rId21"/>
    <p:sldId id="884" r:id="rId22"/>
    <p:sldId id="1043" r:id="rId23"/>
    <p:sldId id="847" r:id="rId24"/>
    <p:sldId id="849" r:id="rId25"/>
    <p:sldId id="1047" r:id="rId26"/>
    <p:sldId id="1145" r:id="rId27"/>
    <p:sldId id="1121" r:id="rId28"/>
    <p:sldId id="1147" r:id="rId29"/>
    <p:sldId id="888" r:id="rId30"/>
    <p:sldId id="905" r:id="rId31"/>
    <p:sldId id="862" r:id="rId32"/>
    <p:sldId id="680" r:id="rId33"/>
    <p:sldId id="864" r:id="rId34"/>
    <p:sldId id="865" r:id="rId35"/>
    <p:sldId id="890" r:id="rId36"/>
    <p:sldId id="889" r:id="rId37"/>
    <p:sldId id="891" r:id="rId38"/>
    <p:sldId id="831" r:id="rId39"/>
    <p:sldId id="894" r:id="rId40"/>
    <p:sldId id="893" r:id="rId41"/>
    <p:sldId id="907" r:id="rId42"/>
    <p:sldId id="1071" r:id="rId43"/>
    <p:sldId id="1135" r:id="rId44"/>
    <p:sldId id="1146" r:id="rId45"/>
    <p:sldId id="1136" r:id="rId46"/>
    <p:sldId id="1118" r:id="rId47"/>
    <p:sldId id="1137" r:id="rId48"/>
    <p:sldId id="1104" r:id="rId49"/>
  </p:sldIdLst>
  <p:sldSz cx="9144000" cy="6858000" type="screen4x3"/>
  <p:notesSz cx="6735763" cy="9866313"/>
  <p:embeddedFontLst>
    <p:embeddedFont>
      <p:font typeface="Dosis" pitchFamily="2" charset="0"/>
      <p:regular r:id="rId51"/>
      <p:bold r:id="rId52"/>
    </p:embeddedFont>
    <p:embeddedFont>
      <p:font typeface="Dosis ExtraBold" pitchFamily="2" charset="0"/>
      <p:bold r:id="rId53"/>
    </p:embeddedFont>
    <p:embeddedFont>
      <p:font typeface="Dosis Medium" pitchFamily="2" charset="0"/>
      <p:regular r:id="rId54"/>
    </p:embeddedFont>
    <p:embeddedFont>
      <p:font typeface="Dosis SemiBold" pitchFamily="2" charset="0"/>
      <p:bold r:id="rId5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F30772"/>
    <a:srgbClr val="414C7A"/>
    <a:srgbClr val="757575"/>
    <a:srgbClr val="8D6F91"/>
    <a:srgbClr val="445C80"/>
    <a:srgbClr val="DAE3F3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DCBF29-89AC-4E92-A423-F44386C187FC}" v="49" dt="2026-05-10T17:48:10.6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79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141" y="4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font" Target="fonts/font4.fntdata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font" Target="fonts/font3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viewProps" Target="viewProps.xml"/><Relationship Id="rId61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font" Target="fonts/font2.fntdata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5-10T17:53:06.131" v="2012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5-09T16:51:33.081" v="75" actId="14100"/>
        <pc:sldMkLst>
          <pc:docMk/>
          <pc:sldMk cId="25322569" sldId="256"/>
        </pc:sldMkLst>
        <pc:picChg chg="del">
          <ac:chgData name="Jalila El Baraka" userId="ea93c961-285f-4edc-9e51-dff84fc1dbdc" providerId="ADAL" clId="{57C2819A-E835-47AA-9356-3BB7B51E441F}" dt="2026-05-09T16:51:10.883" v="70" actId="478"/>
          <ac:picMkLst>
            <pc:docMk/>
            <pc:sldMk cId="25322569" sldId="256"/>
            <ac:picMk id="3" creationId="{66E7A1FD-3594-A9EE-71AD-3716041DCFB8}"/>
          </ac:picMkLst>
        </pc:picChg>
        <pc:picChg chg="add mod">
          <ac:chgData name="Jalila El Baraka" userId="ea93c961-285f-4edc-9e51-dff84fc1dbdc" providerId="ADAL" clId="{57C2819A-E835-47AA-9356-3BB7B51E441F}" dt="2026-05-09T16:51:33.081" v="75" actId="14100"/>
          <ac:picMkLst>
            <pc:docMk/>
            <pc:sldMk cId="25322569" sldId="256"/>
            <ac:picMk id="4" creationId="{00B2EE26-4ED6-AA12-D23A-2CC751AAB053}"/>
          </ac:picMkLst>
        </pc:picChg>
      </pc:sldChg>
      <pc:sldChg chg="addSp delSp modSp mod delAnim modAnim">
        <pc:chgData name="Jalila El Baraka" userId="ea93c961-285f-4edc-9e51-dff84fc1dbdc" providerId="ADAL" clId="{57C2819A-E835-47AA-9356-3BB7B51E441F}" dt="2026-05-09T17:24:23.679" v="881" actId="14100"/>
        <pc:sldMkLst>
          <pc:docMk/>
          <pc:sldMk cId="1644084619" sldId="680"/>
        </pc:sldMkLst>
        <pc:picChg chg="del">
          <ac:chgData name="Jalila El Baraka" userId="ea93c961-285f-4edc-9e51-dff84fc1dbdc" providerId="ADAL" clId="{57C2819A-E835-47AA-9356-3BB7B51E441F}" dt="2026-05-09T17:24:02.651" v="877" actId="478"/>
          <ac:picMkLst>
            <pc:docMk/>
            <pc:sldMk cId="1644084619" sldId="680"/>
            <ac:picMk id="2" creationId="{F1C0F84E-F615-CE82-5959-EC33D2822F59}"/>
          </ac:picMkLst>
        </pc:picChg>
        <pc:picChg chg="add mod">
          <ac:chgData name="Jalila El Baraka" userId="ea93c961-285f-4edc-9e51-dff84fc1dbdc" providerId="ADAL" clId="{57C2819A-E835-47AA-9356-3BB7B51E441F}" dt="2026-05-09T17:24:23.679" v="881" actId="14100"/>
          <ac:picMkLst>
            <pc:docMk/>
            <pc:sldMk cId="1644084619" sldId="680"/>
            <ac:picMk id="4" creationId="{C034D5FB-7E89-72CB-5F92-DCB5697D1F4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0T17:48:33.127" v="1960" actId="167"/>
        <pc:sldMkLst>
          <pc:docMk/>
          <pc:sldMk cId="1808541968" sldId="831"/>
        </pc:sldMkLst>
        <pc:spChg chg="mod">
          <ac:chgData name="Jalila El Baraka" userId="ea93c961-285f-4edc-9e51-dff84fc1dbdc" providerId="ADAL" clId="{57C2819A-E835-47AA-9356-3BB7B51E441F}" dt="2026-05-10T17:48:30.019" v="1959" actId="20577"/>
          <ac:spMkLst>
            <pc:docMk/>
            <pc:sldMk cId="1808541968" sldId="831"/>
            <ac:spMk id="4" creationId="{824D3E88-5257-906F-53A3-FEE7687E4BC5}"/>
          </ac:spMkLst>
        </pc:spChg>
        <pc:picChg chg="del">
          <ac:chgData name="Jalila El Baraka" userId="ea93c961-285f-4edc-9e51-dff84fc1dbdc" providerId="ADAL" clId="{57C2819A-E835-47AA-9356-3BB7B51E441F}" dt="2026-05-10T17:48:09.852" v="1950" actId="478"/>
          <ac:picMkLst>
            <pc:docMk/>
            <pc:sldMk cId="1808541968" sldId="831"/>
            <ac:picMk id="2" creationId="{802A1407-FCFC-1554-FCF8-2D35422A1CCF}"/>
          </ac:picMkLst>
        </pc:picChg>
        <pc:picChg chg="add mod ord">
          <ac:chgData name="Jalila El Baraka" userId="ea93c961-285f-4edc-9e51-dff84fc1dbdc" providerId="ADAL" clId="{57C2819A-E835-47AA-9356-3BB7B51E441F}" dt="2026-05-10T17:48:33.127" v="1960" actId="167"/>
          <ac:picMkLst>
            <pc:docMk/>
            <pc:sldMk cId="1808541968" sldId="831"/>
            <ac:picMk id="3" creationId="{A794F0D3-B5EC-F394-F1A3-B4C240219258}"/>
          </ac:picMkLst>
        </pc:picChg>
      </pc:sldChg>
      <pc:sldChg chg="modSp mod">
        <pc:chgData name="Jalila El Baraka" userId="ea93c961-285f-4edc-9e51-dff84fc1dbdc" providerId="ADAL" clId="{57C2819A-E835-47AA-9356-3BB7B51E441F}" dt="2026-05-09T17:10:19.110" v="364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57C2819A-E835-47AA-9356-3BB7B51E441F}" dt="2026-05-09T17:10:19.110" v="364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addSp delSp modSp mod delAnim modAnim">
        <pc:chgData name="Jalila El Baraka" userId="ea93c961-285f-4edc-9e51-dff84fc1dbdc" providerId="ADAL" clId="{57C2819A-E835-47AA-9356-3BB7B51E441F}" dt="2026-05-09T17:10:56.748" v="368" actId="1076"/>
        <pc:sldMkLst>
          <pc:docMk/>
          <pc:sldMk cId="3207892773" sldId="849"/>
        </pc:sldMkLst>
        <pc:picChg chg="add mod">
          <ac:chgData name="Jalila El Baraka" userId="ea93c961-285f-4edc-9e51-dff84fc1dbdc" providerId="ADAL" clId="{57C2819A-E835-47AA-9356-3BB7B51E441F}" dt="2026-05-09T17:10:56.748" v="368" actId="1076"/>
          <ac:picMkLst>
            <pc:docMk/>
            <pc:sldMk cId="3207892773" sldId="849"/>
            <ac:picMk id="2" creationId="{AB4D6672-36B9-0847-D773-5664AB6633FA}"/>
          </ac:picMkLst>
        </pc:picChg>
        <pc:picChg chg="del">
          <ac:chgData name="Jalila El Baraka" userId="ea93c961-285f-4edc-9e51-dff84fc1dbdc" providerId="ADAL" clId="{57C2819A-E835-47AA-9356-3BB7B51E441F}" dt="2026-05-09T17:10:23.222" v="365" actId="478"/>
          <ac:picMkLst>
            <pc:docMk/>
            <pc:sldMk cId="3207892773" sldId="849"/>
            <ac:picMk id="4" creationId="{74EBA1AF-F235-4F0D-2BFB-41B46A3FCAF3}"/>
          </ac:picMkLst>
        </pc:picChg>
      </pc:sldChg>
      <pc:sldChg chg="modSp mod">
        <pc:chgData name="Jalila El Baraka" userId="ea93c961-285f-4edc-9e51-dff84fc1dbdc" providerId="ADAL" clId="{57C2819A-E835-47AA-9356-3BB7B51E441F}" dt="2026-05-09T17:23:52.331" v="876" actId="20577"/>
        <pc:sldMkLst>
          <pc:docMk/>
          <pc:sldMk cId="2405058643" sldId="862"/>
        </pc:sldMkLst>
        <pc:spChg chg="mod">
          <ac:chgData name="Jalila El Baraka" userId="ea93c961-285f-4edc-9e51-dff84fc1dbdc" providerId="ADAL" clId="{57C2819A-E835-47AA-9356-3BB7B51E441F}" dt="2026-05-09T17:23:46.028" v="862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57C2819A-E835-47AA-9356-3BB7B51E441F}" dt="2026-05-09T17:23:52.331" v="876" actId="20577"/>
          <ac:spMkLst>
            <pc:docMk/>
            <pc:sldMk cId="2405058643" sldId="862"/>
            <ac:spMk id="5" creationId="{D9F960AF-7F5B-145B-60BB-014EB8070538}"/>
          </ac:spMkLst>
        </pc:spChg>
      </pc:sldChg>
      <pc:sldChg chg="modSp mod">
        <pc:chgData name="Jalila El Baraka" userId="ea93c961-285f-4edc-9e51-dff84fc1dbdc" providerId="ADAL" clId="{57C2819A-E835-47AA-9356-3BB7B51E441F}" dt="2026-05-09T17:47:36.980" v="1006" actId="1076"/>
        <pc:sldMkLst>
          <pc:docMk/>
          <pc:sldMk cId="2830076411" sldId="864"/>
        </pc:sldMkLst>
        <pc:spChg chg="mod">
          <ac:chgData name="Jalila El Baraka" userId="ea93c961-285f-4edc-9e51-dff84fc1dbdc" providerId="ADAL" clId="{57C2819A-E835-47AA-9356-3BB7B51E441F}" dt="2026-05-09T17:26:24.587" v="932" actId="1076"/>
          <ac:spMkLst>
            <pc:docMk/>
            <pc:sldMk cId="2830076411" sldId="864"/>
            <ac:spMk id="4" creationId="{997917B9-8FC4-8979-E382-3865FE623D2F}"/>
          </ac:spMkLst>
        </pc:spChg>
        <pc:spChg chg="mod">
          <ac:chgData name="Jalila El Baraka" userId="ea93c961-285f-4edc-9e51-dff84fc1dbdc" providerId="ADAL" clId="{57C2819A-E835-47AA-9356-3BB7B51E441F}" dt="2026-05-09T17:47:29.660" v="1004" actId="20577"/>
          <ac:spMkLst>
            <pc:docMk/>
            <pc:sldMk cId="2830076411" sldId="864"/>
            <ac:spMk id="14" creationId="{2489BE7A-1AC9-5C9C-8AB9-281932AC06A9}"/>
          </ac:spMkLst>
        </pc:spChg>
        <pc:cxnChg chg="mod">
          <ac:chgData name="Jalila El Baraka" userId="ea93c961-285f-4edc-9e51-dff84fc1dbdc" providerId="ADAL" clId="{57C2819A-E835-47AA-9356-3BB7B51E441F}" dt="2026-05-09T17:26:26.847" v="933" actId="1076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57C2819A-E835-47AA-9356-3BB7B51E441F}" dt="2026-05-09T17:26:30.718" v="934" actId="1076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57C2819A-E835-47AA-9356-3BB7B51E441F}" dt="2026-05-09T17:26:34.450" v="935" actId="1076"/>
          <ac:cxnSpMkLst>
            <pc:docMk/>
            <pc:sldMk cId="2830076411" sldId="864"/>
            <ac:cxnSpMk id="12" creationId="{F864054F-14E7-64BE-C8EC-73C7D9488358}"/>
          </ac:cxnSpMkLst>
        </pc:cxnChg>
        <pc:cxnChg chg="mod">
          <ac:chgData name="Jalila El Baraka" userId="ea93c961-285f-4edc-9e51-dff84fc1dbdc" providerId="ADAL" clId="{57C2819A-E835-47AA-9356-3BB7B51E441F}" dt="2026-05-09T17:26:41.050" v="937" actId="14100"/>
          <ac:cxnSpMkLst>
            <pc:docMk/>
            <pc:sldMk cId="2830076411" sldId="864"/>
            <ac:cxnSpMk id="17" creationId="{3794557E-2D2E-3813-C2EA-801A3B71B2E6}"/>
          </ac:cxnSpMkLst>
        </pc:cxnChg>
        <pc:cxnChg chg="mod">
          <ac:chgData name="Jalila El Baraka" userId="ea93c961-285f-4edc-9e51-dff84fc1dbdc" providerId="ADAL" clId="{57C2819A-E835-47AA-9356-3BB7B51E441F}" dt="2026-05-09T17:47:36.980" v="1006" actId="1076"/>
          <ac:cxnSpMkLst>
            <pc:docMk/>
            <pc:sldMk cId="2830076411" sldId="864"/>
            <ac:cxnSpMk id="24" creationId="{7881F1BF-8869-4AAA-6760-A8F7E361C68C}"/>
          </ac:cxnSpMkLst>
        </pc:cxnChg>
        <pc:cxnChg chg="mod">
          <ac:chgData name="Jalila El Baraka" userId="ea93c961-285f-4edc-9e51-dff84fc1dbdc" providerId="ADAL" clId="{57C2819A-E835-47AA-9356-3BB7B51E441F}" dt="2026-05-09T17:27:06.023" v="955" actId="14100"/>
          <ac:cxnSpMkLst>
            <pc:docMk/>
            <pc:sldMk cId="2830076411" sldId="864"/>
            <ac:cxnSpMk id="28" creationId="{CDB59D00-2CDE-5DB6-AFF2-A29878D15B77}"/>
          </ac:cxnSpMkLst>
        </pc:cxnChg>
        <pc:cxnChg chg="mod">
          <ac:chgData name="Jalila El Baraka" userId="ea93c961-285f-4edc-9e51-dff84fc1dbdc" providerId="ADAL" clId="{57C2819A-E835-47AA-9356-3BB7B51E441F}" dt="2026-05-09T17:28:11.314" v="979" actId="14100"/>
          <ac:cxnSpMkLst>
            <pc:docMk/>
            <pc:sldMk cId="2830076411" sldId="864"/>
            <ac:cxnSpMk id="29" creationId="{8424A027-6A56-582C-6F23-2E71D6626C55}"/>
          </ac:cxnSpMkLst>
        </pc:cxnChg>
        <pc:cxnChg chg="mod">
          <ac:chgData name="Jalila El Baraka" userId="ea93c961-285f-4edc-9e51-dff84fc1dbdc" providerId="ADAL" clId="{57C2819A-E835-47AA-9356-3BB7B51E441F}" dt="2026-05-09T17:47:33.890" v="1005" actId="1076"/>
          <ac:cxnSpMkLst>
            <pc:docMk/>
            <pc:sldMk cId="2830076411" sldId="864"/>
            <ac:cxnSpMk id="30" creationId="{E66D81D1-3E4E-058A-7D5F-D3353D8AF619}"/>
          </ac:cxnSpMkLst>
        </pc:cxnChg>
      </pc:sldChg>
      <pc:sldChg chg="modSp mod">
        <pc:chgData name="Jalila El Baraka" userId="ea93c961-285f-4edc-9e51-dff84fc1dbdc" providerId="ADAL" clId="{57C2819A-E835-47AA-9356-3BB7B51E441F}" dt="2026-05-10T17:45:32.236" v="1684" actId="20577"/>
        <pc:sldMkLst>
          <pc:docMk/>
          <pc:sldMk cId="3592507484" sldId="865"/>
        </pc:sldMkLst>
        <pc:spChg chg="mod">
          <ac:chgData name="Jalila El Baraka" userId="ea93c961-285f-4edc-9e51-dff84fc1dbdc" providerId="ADAL" clId="{57C2819A-E835-47AA-9356-3BB7B51E441F}" dt="2026-05-10T17:43:30.521" v="1626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57C2819A-E835-47AA-9356-3BB7B51E441F}" dt="2026-05-10T17:45:29.029" v="1682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57C2819A-E835-47AA-9356-3BB7B51E441F}" dt="2026-05-10T17:45:32.236" v="1684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57C2819A-E835-47AA-9356-3BB7B51E441F}" dt="2026-05-10T17:44:49.513" v="1680" actId="20577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 delAnim modAnim">
        <pc:chgData name="Jalila El Baraka" userId="ea93c961-285f-4edc-9e51-dff84fc1dbdc" providerId="ADAL" clId="{57C2819A-E835-47AA-9356-3BB7B51E441F}" dt="2026-05-09T17:09:07.664" v="245"/>
        <pc:sldMkLst>
          <pc:docMk/>
          <pc:sldMk cId="1924069788" sldId="884"/>
        </pc:sldMkLst>
        <pc:spChg chg="add del mod">
          <ac:chgData name="Jalila El Baraka" userId="ea93c961-285f-4edc-9e51-dff84fc1dbdc" providerId="ADAL" clId="{57C2819A-E835-47AA-9356-3BB7B51E441F}" dt="2026-05-09T17:07:45.071" v="243"/>
          <ac:spMkLst>
            <pc:docMk/>
            <pc:sldMk cId="1924069788" sldId="884"/>
            <ac:spMk id="5" creationId="{D316DC1B-7D2C-9135-8862-96E3F4DBEFAB}"/>
          </ac:spMkLst>
        </pc:spChg>
        <pc:spChg chg="add del mod">
          <ac:chgData name="Jalila El Baraka" userId="ea93c961-285f-4edc-9e51-dff84fc1dbdc" providerId="ADAL" clId="{57C2819A-E835-47AA-9356-3BB7B51E441F}" dt="2026-05-09T17:09:07.664" v="245"/>
          <ac:spMkLst>
            <pc:docMk/>
            <pc:sldMk cId="1924069788" sldId="884"/>
            <ac:spMk id="8" creationId="{DB1AFC42-AE44-69BC-1A64-CBB45A8102AB}"/>
          </ac:spMkLst>
        </pc:spChg>
        <pc:picChg chg="del">
          <ac:chgData name="Jalila El Baraka" userId="ea93c961-285f-4edc-9e51-dff84fc1dbdc" providerId="ADAL" clId="{57C2819A-E835-47AA-9356-3BB7B51E441F}" dt="2026-05-09T17:06:48.858" v="242" actId="478"/>
          <ac:picMkLst>
            <pc:docMk/>
            <pc:sldMk cId="1924069788" sldId="884"/>
            <ac:picMk id="2" creationId="{BBFCC01B-05C1-2FC9-1874-7C8DC044BE38}"/>
          </ac:picMkLst>
        </pc:picChg>
        <pc:picChg chg="add del mod">
          <ac:chgData name="Jalila El Baraka" userId="ea93c961-285f-4edc-9e51-dff84fc1dbdc" providerId="ADAL" clId="{57C2819A-E835-47AA-9356-3BB7B51E441F}" dt="2026-05-09T17:07:46.686" v="244" actId="478"/>
          <ac:picMkLst>
            <pc:docMk/>
            <pc:sldMk cId="1924069788" sldId="884"/>
            <ac:picMk id="6" creationId="{91813C54-5A5C-69F5-6966-1867CDBF34E9}"/>
          </ac:picMkLst>
        </pc:picChg>
        <pc:picChg chg="add mod">
          <ac:chgData name="Jalila El Baraka" userId="ea93c961-285f-4edc-9e51-dff84fc1dbdc" providerId="ADAL" clId="{57C2819A-E835-47AA-9356-3BB7B51E441F}" dt="2026-05-09T17:09:07.664" v="245"/>
          <ac:picMkLst>
            <pc:docMk/>
            <pc:sldMk cId="1924069788" sldId="884"/>
            <ac:picMk id="9" creationId="{F59B8654-CA5B-9C30-4273-A9A5158AC1CC}"/>
          </ac:picMkLst>
        </pc:picChg>
      </pc:sldChg>
      <pc:sldChg chg="modSp mod">
        <pc:chgData name="Jalila El Baraka" userId="ea93c961-285f-4edc-9e51-dff84fc1dbdc" providerId="ADAL" clId="{57C2819A-E835-47AA-9356-3BB7B51E441F}" dt="2026-05-09T17:20:57.976" v="729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57C2819A-E835-47AA-9356-3BB7B51E441F}" dt="2026-05-09T17:20:41.643" v="699" actId="20577"/>
          <ac:spMkLst>
            <pc:docMk/>
            <pc:sldMk cId="155599131" sldId="888"/>
            <ac:spMk id="4" creationId="{D51F39FE-D487-3903-0519-FC69267E0955}"/>
          </ac:spMkLst>
        </pc:spChg>
        <pc:spChg chg="mod">
          <ac:chgData name="Jalila El Baraka" userId="ea93c961-285f-4edc-9e51-dff84fc1dbdc" providerId="ADAL" clId="{57C2819A-E835-47AA-9356-3BB7B51E441F}" dt="2026-05-09T17:20:57.976" v="729" actId="20577"/>
          <ac:spMkLst>
            <pc:docMk/>
            <pc:sldMk cId="155599131" sldId="888"/>
            <ac:spMk id="7" creationId="{05284B96-9BAE-3B9F-023F-4A3A0D5975C8}"/>
          </ac:spMkLst>
        </pc:spChg>
      </pc:sldChg>
      <pc:sldChg chg="modSp mod">
        <pc:chgData name="Jalila El Baraka" userId="ea93c961-285f-4edc-9e51-dff84fc1dbdc" providerId="ADAL" clId="{57C2819A-E835-47AA-9356-3BB7B51E441F}" dt="2026-05-10T17:47:16.964" v="1817" actId="20577"/>
        <pc:sldMkLst>
          <pc:docMk/>
          <pc:sldMk cId="1143159255" sldId="889"/>
        </pc:sldMkLst>
        <pc:spChg chg="mod">
          <ac:chgData name="Jalila El Baraka" userId="ea93c961-285f-4edc-9e51-dff84fc1dbdc" providerId="ADAL" clId="{57C2819A-E835-47AA-9356-3BB7B51E441F}" dt="2026-05-10T17:47:16.964" v="1817" actId="20577"/>
          <ac:spMkLst>
            <pc:docMk/>
            <pc:sldMk cId="1143159255" sldId="889"/>
            <ac:spMk id="2" creationId="{678B4322-556F-44B6-229F-AB4A150D7474}"/>
          </ac:spMkLst>
        </pc:spChg>
        <pc:spChg chg="mod">
          <ac:chgData name="Jalila El Baraka" userId="ea93c961-285f-4edc-9e51-dff84fc1dbdc" providerId="ADAL" clId="{57C2819A-E835-47AA-9356-3BB7B51E441F}" dt="2026-05-10T17:47:11.738" v="1803" actId="20577"/>
          <ac:spMkLst>
            <pc:docMk/>
            <pc:sldMk cId="1143159255" sldId="889"/>
            <ac:spMk id="3" creationId="{B5B5091E-A0AE-12FA-3D3E-EEFF2E19DBEB}"/>
          </ac:spMkLst>
        </pc:spChg>
        <pc:spChg chg="mod">
          <ac:chgData name="Jalila El Baraka" userId="ea93c961-285f-4edc-9e51-dff84fc1dbdc" providerId="ADAL" clId="{57C2819A-E835-47AA-9356-3BB7B51E441F}" dt="2026-05-10T17:47:01.809" v="1790" actId="20577"/>
          <ac:spMkLst>
            <pc:docMk/>
            <pc:sldMk cId="1143159255" sldId="889"/>
            <ac:spMk id="5" creationId="{1B389A3C-EA04-E252-92CC-E0954A7DE08F}"/>
          </ac:spMkLst>
        </pc:spChg>
        <pc:spChg chg="mod">
          <ac:chgData name="Jalila El Baraka" userId="ea93c961-285f-4edc-9e51-dff84fc1dbdc" providerId="ADAL" clId="{57C2819A-E835-47AA-9356-3BB7B51E441F}" dt="2026-05-10T17:47:08.180" v="1796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modSp mod">
        <pc:chgData name="Jalila El Baraka" userId="ea93c961-285f-4edc-9e51-dff84fc1dbdc" providerId="ADAL" clId="{57C2819A-E835-47AA-9356-3BB7B51E441F}" dt="2026-05-10T17:46:36.625" v="1756" actId="20577"/>
        <pc:sldMkLst>
          <pc:docMk/>
          <pc:sldMk cId="4105374042" sldId="890"/>
        </pc:sldMkLst>
        <pc:spChg chg="mod">
          <ac:chgData name="Jalila El Baraka" userId="ea93c961-285f-4edc-9e51-dff84fc1dbdc" providerId="ADAL" clId="{57C2819A-E835-47AA-9356-3BB7B51E441F}" dt="2026-05-10T17:46:36.625" v="1756" actId="20577"/>
          <ac:spMkLst>
            <pc:docMk/>
            <pc:sldMk cId="4105374042" sldId="890"/>
            <ac:spMk id="2" creationId="{F08307DA-9783-42E3-89E3-7EF1C13C4F65}"/>
          </ac:spMkLst>
        </pc:spChg>
        <pc:spChg chg="mod">
          <ac:chgData name="Jalila El Baraka" userId="ea93c961-285f-4edc-9e51-dff84fc1dbdc" providerId="ADAL" clId="{57C2819A-E835-47AA-9356-3BB7B51E441F}" dt="2026-05-10T17:46:26.802" v="1752" actId="20577"/>
          <ac:spMkLst>
            <pc:docMk/>
            <pc:sldMk cId="4105374042" sldId="890"/>
            <ac:spMk id="4" creationId="{7BACF15F-6999-EFF9-02EE-4846B009922B}"/>
          </ac:spMkLst>
        </pc:spChg>
        <pc:spChg chg="mod">
          <ac:chgData name="Jalila El Baraka" userId="ea93c961-285f-4edc-9e51-dff84fc1dbdc" providerId="ADAL" clId="{57C2819A-E835-47AA-9356-3BB7B51E441F}" dt="2026-05-10T17:45:38.540" v="1688" actId="20577"/>
          <ac:spMkLst>
            <pc:docMk/>
            <pc:sldMk cId="4105374042" sldId="890"/>
            <ac:spMk id="6" creationId="{E3BE69D2-BE2C-A2EA-87A9-1A2EBF137EF9}"/>
          </ac:spMkLst>
        </pc:spChg>
        <pc:spChg chg="mod">
          <ac:chgData name="Jalila El Baraka" userId="ea93c961-285f-4edc-9e51-dff84fc1dbdc" providerId="ADAL" clId="{57C2819A-E835-47AA-9356-3BB7B51E441F}" dt="2026-05-10T17:45:43.700" v="1692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modSp mod">
        <pc:chgData name="Jalila El Baraka" userId="ea93c961-285f-4edc-9e51-dff84fc1dbdc" providerId="ADAL" clId="{57C2819A-E835-47AA-9356-3BB7B51E441F}" dt="2026-05-10T17:47:59.468" v="1949" actId="20577"/>
        <pc:sldMkLst>
          <pc:docMk/>
          <pc:sldMk cId="3969272901" sldId="891"/>
        </pc:sldMkLst>
        <pc:spChg chg="mod">
          <ac:chgData name="Jalila El Baraka" userId="ea93c961-285f-4edc-9e51-dff84fc1dbdc" providerId="ADAL" clId="{57C2819A-E835-47AA-9356-3BB7B51E441F}" dt="2026-05-10T17:47:59.468" v="1949" actId="20577"/>
          <ac:spMkLst>
            <pc:docMk/>
            <pc:sldMk cId="3969272901" sldId="891"/>
            <ac:spMk id="2" creationId="{83DAA4C9-79A2-053B-DF92-8B73F62E9128}"/>
          </ac:spMkLst>
        </pc:spChg>
        <pc:spChg chg="mod">
          <ac:chgData name="Jalila El Baraka" userId="ea93c961-285f-4edc-9e51-dff84fc1dbdc" providerId="ADAL" clId="{57C2819A-E835-47AA-9356-3BB7B51E441F}" dt="2026-05-10T17:47:24.382" v="1823" actId="20577"/>
          <ac:spMkLst>
            <pc:docMk/>
            <pc:sldMk cId="3969272901" sldId="891"/>
            <ac:spMk id="5" creationId="{6A6B92DB-20C4-B7A7-E379-F815F834DDC0}"/>
          </ac:spMkLst>
        </pc:spChg>
        <pc:spChg chg="mod">
          <ac:chgData name="Jalila El Baraka" userId="ea93c961-285f-4edc-9e51-dff84fc1dbdc" providerId="ADAL" clId="{57C2819A-E835-47AA-9356-3BB7B51E441F}" dt="2026-05-10T17:47:28.155" v="1830" actId="20577"/>
          <ac:spMkLst>
            <pc:docMk/>
            <pc:sldMk cId="3969272901" sldId="891"/>
            <ac:spMk id="6" creationId="{28E600D8-2FC2-BC9B-51AF-7F01C380BE1B}"/>
          </ac:spMkLst>
        </pc:spChg>
        <pc:spChg chg="mod">
          <ac:chgData name="Jalila El Baraka" userId="ea93c961-285f-4edc-9e51-dff84fc1dbdc" providerId="ADAL" clId="{57C2819A-E835-47AA-9356-3BB7B51E441F}" dt="2026-05-10T17:47:45.715" v="1883" actId="20577"/>
          <ac:spMkLst>
            <pc:docMk/>
            <pc:sldMk cId="3969272901" sldId="891"/>
            <ac:spMk id="9" creationId="{028D34C3-EF18-7DC2-B196-5040183C2E4E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0T17:51:14.424" v="2008" actId="20577"/>
        <pc:sldMkLst>
          <pc:docMk/>
          <pc:sldMk cId="3708679337" sldId="893"/>
        </pc:sldMkLst>
        <pc:spChg chg="mod">
          <ac:chgData name="Jalila El Baraka" userId="ea93c961-285f-4edc-9e51-dff84fc1dbdc" providerId="ADAL" clId="{57C2819A-E835-47AA-9356-3BB7B51E441F}" dt="2026-05-10T17:51:06.415" v="1996" actId="20577"/>
          <ac:spMkLst>
            <pc:docMk/>
            <pc:sldMk cId="3708679337" sldId="893"/>
            <ac:spMk id="8" creationId="{271D0FCA-B1CE-BE72-B843-647B65575B27}"/>
          </ac:spMkLst>
        </pc:spChg>
        <pc:spChg chg="mod">
          <ac:chgData name="Jalila El Baraka" userId="ea93c961-285f-4edc-9e51-dff84fc1dbdc" providerId="ADAL" clId="{57C2819A-E835-47AA-9356-3BB7B51E441F}" dt="2026-05-10T17:51:09.344" v="2000" actId="20577"/>
          <ac:spMkLst>
            <pc:docMk/>
            <pc:sldMk cId="3708679337" sldId="893"/>
            <ac:spMk id="10" creationId="{CAA7EBC9-74F3-3608-D967-5DAFFEF613A1}"/>
          </ac:spMkLst>
        </pc:spChg>
        <pc:spChg chg="mod">
          <ac:chgData name="Jalila El Baraka" userId="ea93c961-285f-4edc-9e51-dff84fc1dbdc" providerId="ADAL" clId="{57C2819A-E835-47AA-9356-3BB7B51E441F}" dt="2026-05-10T17:50:52.056" v="1981" actId="20577"/>
          <ac:spMkLst>
            <pc:docMk/>
            <pc:sldMk cId="3708679337" sldId="893"/>
            <ac:spMk id="13" creationId="{78BDCD59-6FFF-00E6-1E1B-6608FF5DBD16}"/>
          </ac:spMkLst>
        </pc:spChg>
        <pc:spChg chg="mod">
          <ac:chgData name="Jalila El Baraka" userId="ea93c961-285f-4edc-9e51-dff84fc1dbdc" providerId="ADAL" clId="{57C2819A-E835-47AA-9356-3BB7B51E441F}" dt="2026-05-10T17:51:11.879" v="2004" actId="20577"/>
          <ac:spMkLst>
            <pc:docMk/>
            <pc:sldMk cId="3708679337" sldId="893"/>
            <ac:spMk id="14" creationId="{384216E6-4D83-96E3-B848-5D0DDA86C012}"/>
          </ac:spMkLst>
        </pc:spChg>
        <pc:spChg chg="mod">
          <ac:chgData name="Jalila El Baraka" userId="ea93c961-285f-4edc-9e51-dff84fc1dbdc" providerId="ADAL" clId="{57C2819A-E835-47AA-9356-3BB7B51E441F}" dt="2026-05-10T17:51:14.424" v="2008" actId="20577"/>
          <ac:spMkLst>
            <pc:docMk/>
            <pc:sldMk cId="3708679337" sldId="893"/>
            <ac:spMk id="15" creationId="{3D24E11E-16C3-2430-98E7-92BA01EF2CED}"/>
          </ac:spMkLst>
        </pc:spChg>
        <pc:spChg chg="mod">
          <ac:chgData name="Jalila El Baraka" userId="ea93c961-285f-4edc-9e51-dff84fc1dbdc" providerId="ADAL" clId="{57C2819A-E835-47AA-9356-3BB7B51E441F}" dt="2026-05-10T17:51:03.200" v="1990" actId="20577"/>
          <ac:spMkLst>
            <pc:docMk/>
            <pc:sldMk cId="3708679337" sldId="893"/>
            <ac:spMk id="17" creationId="{D20C9A28-0E15-85C6-681E-12C5A7BEA588}"/>
          </ac:spMkLst>
        </pc:spChg>
        <pc:picChg chg="del">
          <ac:chgData name="Jalila El Baraka" userId="ea93c961-285f-4edc-9e51-dff84fc1dbdc" providerId="ADAL" clId="{57C2819A-E835-47AA-9356-3BB7B51E441F}" dt="2026-05-10T17:49:50.787" v="1966" actId="478"/>
          <ac:picMkLst>
            <pc:docMk/>
            <pc:sldMk cId="3708679337" sldId="893"/>
            <ac:picMk id="5" creationId="{9E15EC5A-1783-7DBE-BC3B-5519FAD1F8D7}"/>
          </ac:picMkLst>
        </pc:picChg>
        <pc:picChg chg="mod">
          <ac:chgData name="Jalila El Baraka" userId="ea93c961-285f-4edc-9e51-dff84fc1dbdc" providerId="ADAL" clId="{57C2819A-E835-47AA-9356-3BB7B51E441F}" dt="2026-05-10T17:50:40.747" v="1971" actId="1076"/>
          <ac:picMkLst>
            <pc:docMk/>
            <pc:sldMk cId="3708679337" sldId="893"/>
            <ac:picMk id="9" creationId="{5BA51437-2C09-67A3-2448-170B365B3437}"/>
          </ac:picMkLst>
        </pc:picChg>
        <pc:picChg chg="add mod ord">
          <ac:chgData name="Jalila El Baraka" userId="ea93c961-285f-4edc-9e51-dff84fc1dbdc" providerId="ADAL" clId="{57C2819A-E835-47AA-9356-3BB7B51E441F}" dt="2026-05-10T17:50:59.505" v="1983" actId="1076"/>
          <ac:picMkLst>
            <pc:docMk/>
            <pc:sldMk cId="3708679337" sldId="893"/>
            <ac:picMk id="12" creationId="{A4C509C4-8280-D232-3DF6-5D8D6030A0D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0T17:49:46.095" v="1965" actId="14100"/>
        <pc:sldMkLst>
          <pc:docMk/>
          <pc:sldMk cId="232576270" sldId="894"/>
        </pc:sldMkLst>
        <pc:picChg chg="add mod">
          <ac:chgData name="Jalila El Baraka" userId="ea93c961-285f-4edc-9e51-dff84fc1dbdc" providerId="ADAL" clId="{57C2819A-E835-47AA-9356-3BB7B51E441F}" dt="2026-05-10T17:49:46.095" v="1965" actId="14100"/>
          <ac:picMkLst>
            <pc:docMk/>
            <pc:sldMk cId="232576270" sldId="894"/>
            <ac:picMk id="8" creationId="{E82DDA2E-5C98-2CD4-3CEA-1C6AAD607214}"/>
          </ac:picMkLst>
        </pc:picChg>
        <pc:picChg chg="del">
          <ac:chgData name="Jalila El Baraka" userId="ea93c961-285f-4edc-9e51-dff84fc1dbdc" providerId="ADAL" clId="{57C2819A-E835-47AA-9356-3BB7B51E441F}" dt="2026-05-10T17:48:39.863" v="1961" actId="478"/>
          <ac:picMkLst>
            <pc:docMk/>
            <pc:sldMk cId="232576270" sldId="894"/>
            <ac:picMk id="9" creationId="{212C63BC-B3F4-6EDE-68FE-9C4B205F8C5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09T16:51:49.987" v="79" actId="1076"/>
        <pc:sldMkLst>
          <pc:docMk/>
          <pc:sldMk cId="1677520056" sldId="901"/>
        </pc:sldMkLst>
        <pc:picChg chg="del">
          <ac:chgData name="Jalila El Baraka" userId="ea93c961-285f-4edc-9e51-dff84fc1dbdc" providerId="ADAL" clId="{57C2819A-E835-47AA-9356-3BB7B51E441F}" dt="2026-05-09T16:51:37.936" v="76" actId="478"/>
          <ac:picMkLst>
            <pc:docMk/>
            <pc:sldMk cId="1677520056" sldId="901"/>
            <ac:picMk id="3" creationId="{D487ECE8-0AC4-0A20-014E-5A187869EE14}"/>
          </ac:picMkLst>
        </pc:picChg>
        <pc:picChg chg="add mod">
          <ac:chgData name="Jalila El Baraka" userId="ea93c961-285f-4edc-9e51-dff84fc1dbdc" providerId="ADAL" clId="{57C2819A-E835-47AA-9356-3BB7B51E441F}" dt="2026-05-09T16:51:49.987" v="79" actId="1076"/>
          <ac:picMkLst>
            <pc:docMk/>
            <pc:sldMk cId="1677520056" sldId="901"/>
            <ac:picMk id="4" creationId="{FCB8332F-A6A0-2254-D475-BD3C1A54BEEF}"/>
          </ac:picMkLst>
        </pc:picChg>
      </pc:sldChg>
      <pc:sldChg chg="modSp mod">
        <pc:chgData name="Jalila El Baraka" userId="ea93c961-285f-4edc-9e51-dff84fc1dbdc" providerId="ADAL" clId="{57C2819A-E835-47AA-9356-3BB7B51E441F}" dt="2026-05-10T16:57:17.339" v="1043" actId="20577"/>
        <pc:sldMkLst>
          <pc:docMk/>
          <pc:sldMk cId="1438051561" sldId="903"/>
        </pc:sldMkLst>
        <pc:spChg chg="mod">
          <ac:chgData name="Jalila El Baraka" userId="ea93c961-285f-4edc-9e51-dff84fc1dbdc" providerId="ADAL" clId="{57C2819A-E835-47AA-9356-3BB7B51E441F}" dt="2026-05-09T16:53:19.257" v="172" actId="20577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57C2819A-E835-47AA-9356-3BB7B51E441F}" dt="2026-05-09T17:00:34.559" v="190" actId="20577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57C2819A-E835-47AA-9356-3BB7B51E441F}" dt="2026-05-10T16:57:17.339" v="1043" actId="20577"/>
          <ac:spMkLst>
            <pc:docMk/>
            <pc:sldMk cId="1438051561" sldId="903"/>
            <ac:spMk id="23" creationId="{CD1D35CE-25CC-A0FD-7661-397FE3C29C02}"/>
          </ac:spMkLst>
        </pc:spChg>
      </pc:sldChg>
      <pc:sldChg chg="modSp mod">
        <pc:chgData name="Jalila El Baraka" userId="ea93c961-285f-4edc-9e51-dff84fc1dbdc" providerId="ADAL" clId="{57C2819A-E835-47AA-9356-3BB7B51E441F}" dt="2026-05-10T16:57:34.533" v="1044"/>
        <pc:sldMkLst>
          <pc:docMk/>
          <pc:sldMk cId="340802282" sldId="905"/>
        </pc:sldMkLst>
        <pc:spChg chg="mod">
          <ac:chgData name="Jalila El Baraka" userId="ea93c961-285f-4edc-9e51-dff84fc1dbdc" providerId="ADAL" clId="{57C2819A-E835-47AA-9356-3BB7B51E441F}" dt="2026-05-09T17:21:20.163" v="815" actId="20577"/>
          <ac:spMkLst>
            <pc:docMk/>
            <pc:sldMk cId="340802282" sldId="905"/>
            <ac:spMk id="10" creationId="{0FE1034C-3542-7A56-C01E-D5C187F4AA5A}"/>
          </ac:spMkLst>
        </pc:spChg>
        <pc:spChg chg="mod">
          <ac:chgData name="Jalila El Baraka" userId="ea93c961-285f-4edc-9e51-dff84fc1dbdc" providerId="ADAL" clId="{57C2819A-E835-47AA-9356-3BB7B51E441F}" dt="2026-05-09T17:21:31.513" v="829" actId="20577"/>
          <ac:spMkLst>
            <pc:docMk/>
            <pc:sldMk cId="340802282" sldId="905"/>
            <ac:spMk id="13" creationId="{8CF12B68-AF26-E3BB-8DB7-B3663E56BECD}"/>
          </ac:spMkLst>
        </pc:spChg>
        <pc:spChg chg="mod">
          <ac:chgData name="Jalila El Baraka" userId="ea93c961-285f-4edc-9e51-dff84fc1dbdc" providerId="ADAL" clId="{57C2819A-E835-47AA-9356-3BB7B51E441F}" dt="2026-05-10T16:57:34.533" v="1044"/>
          <ac:spMkLst>
            <pc:docMk/>
            <pc:sldMk cId="340802282" sldId="905"/>
            <ac:spMk id="19" creationId="{DCD95EE1-7037-C376-BD96-AC169B0E0A18}"/>
          </ac:spMkLst>
        </pc:spChg>
      </pc:sldChg>
      <pc:sldChg chg="modSp mod">
        <pc:chgData name="Jalila El Baraka" userId="ea93c961-285f-4edc-9e51-dff84fc1dbdc" providerId="ADAL" clId="{57C2819A-E835-47AA-9356-3BB7B51E441F}" dt="2026-05-10T16:58:18.387" v="1154"/>
        <pc:sldMkLst>
          <pc:docMk/>
          <pc:sldMk cId="1129558479" sldId="907"/>
        </pc:sldMkLst>
        <pc:spChg chg="mod">
          <ac:chgData name="Jalila El Baraka" userId="ea93c961-285f-4edc-9e51-dff84fc1dbdc" providerId="ADAL" clId="{57C2819A-E835-47AA-9356-3BB7B51E441F}" dt="2026-05-10T16:58:02.088" v="1137" actId="20577"/>
          <ac:spMkLst>
            <pc:docMk/>
            <pc:sldMk cId="1129558479" sldId="907"/>
            <ac:spMk id="10" creationId="{940EA045-2F43-0C69-498B-1E5C4D2E662B}"/>
          </ac:spMkLst>
        </pc:spChg>
        <pc:spChg chg="mod">
          <ac:chgData name="Jalila El Baraka" userId="ea93c961-285f-4edc-9e51-dff84fc1dbdc" providerId="ADAL" clId="{57C2819A-E835-47AA-9356-3BB7B51E441F}" dt="2026-05-10T16:58:11.559" v="1153" actId="20577"/>
          <ac:spMkLst>
            <pc:docMk/>
            <pc:sldMk cId="1129558479" sldId="907"/>
            <ac:spMk id="21" creationId="{C580E934-FB56-6692-E2EF-F641CCC3B283}"/>
          </ac:spMkLst>
        </pc:spChg>
        <pc:spChg chg="mod">
          <ac:chgData name="Jalila El Baraka" userId="ea93c961-285f-4edc-9e51-dff84fc1dbdc" providerId="ADAL" clId="{57C2819A-E835-47AA-9356-3BB7B51E441F}" dt="2026-05-10T16:58:18.387" v="1154"/>
          <ac:spMkLst>
            <pc:docMk/>
            <pc:sldMk cId="1129558479" sldId="907"/>
            <ac:spMk id="32" creationId="{50316A4D-1C31-350A-3555-8B168EE87AFE}"/>
          </ac:spMkLst>
        </pc:spChg>
      </pc:sldChg>
      <pc:sldChg chg="del">
        <pc:chgData name="Jalila El Baraka" userId="ea93c961-285f-4edc-9e51-dff84fc1dbdc" providerId="ADAL" clId="{57C2819A-E835-47AA-9356-3BB7B51E441F}" dt="2026-05-09T17:02:18.640" v="195" actId="2696"/>
        <pc:sldMkLst>
          <pc:docMk/>
          <pc:sldMk cId="2432883634" sldId="940"/>
        </pc:sldMkLst>
      </pc:sldChg>
      <pc:sldChg chg="delSp modSp mod">
        <pc:chgData name="Jalila El Baraka" userId="ea93c961-285f-4edc-9e51-dff84fc1dbdc" providerId="ADAL" clId="{57C2819A-E835-47AA-9356-3BB7B51E441F}" dt="2026-05-09T17:09:55.509" v="275" actId="1076"/>
        <pc:sldMkLst>
          <pc:docMk/>
          <pc:sldMk cId="3894725599" sldId="1043"/>
        </pc:sldMkLst>
        <pc:spChg chg="mod">
          <ac:chgData name="Jalila El Baraka" userId="ea93c961-285f-4edc-9e51-dff84fc1dbdc" providerId="ADAL" clId="{57C2819A-E835-47AA-9356-3BB7B51E441F}" dt="2026-05-09T17:09:55.509" v="275" actId="1076"/>
          <ac:spMkLst>
            <pc:docMk/>
            <pc:sldMk cId="3894725599" sldId="1043"/>
            <ac:spMk id="3" creationId="{7E43ABAB-21E5-E70C-FEF4-442F21C09674}"/>
          </ac:spMkLst>
        </pc:spChg>
        <pc:spChg chg="del">
          <ac:chgData name="Jalila El Baraka" userId="ea93c961-285f-4edc-9e51-dff84fc1dbdc" providerId="ADAL" clId="{57C2819A-E835-47AA-9356-3BB7B51E441F}" dt="2026-05-09T17:09:35.236" v="272" actId="478"/>
          <ac:spMkLst>
            <pc:docMk/>
            <pc:sldMk cId="3894725599" sldId="1043"/>
            <ac:spMk id="9" creationId="{B29F5308-F93E-0886-012B-8894ABC2E2D2}"/>
          </ac:spMkLst>
        </pc:spChg>
      </pc:sldChg>
      <pc:sldChg chg="delSp modSp mod">
        <pc:chgData name="Jalila El Baraka" userId="ea93c961-285f-4edc-9e51-dff84fc1dbdc" providerId="ADAL" clId="{57C2819A-E835-47AA-9356-3BB7B51E441F}" dt="2026-05-09T17:17:14.157" v="555" actId="1076"/>
        <pc:sldMkLst>
          <pc:docMk/>
          <pc:sldMk cId="1812840603" sldId="1047"/>
        </pc:sldMkLst>
        <pc:spChg chg="mod">
          <ac:chgData name="Jalila El Baraka" userId="ea93c961-285f-4edc-9e51-dff84fc1dbdc" providerId="ADAL" clId="{57C2819A-E835-47AA-9356-3BB7B51E441F}" dt="2026-05-09T17:12:54.900" v="469" actId="20577"/>
          <ac:spMkLst>
            <pc:docMk/>
            <pc:sldMk cId="1812840603" sldId="1047"/>
            <ac:spMk id="5" creationId="{2AF6B229-31D7-A8C3-EA66-398CE19B875B}"/>
          </ac:spMkLst>
        </pc:spChg>
        <pc:grpChg chg="mod">
          <ac:chgData name="Jalila El Baraka" userId="ea93c961-285f-4edc-9e51-dff84fc1dbdc" providerId="ADAL" clId="{57C2819A-E835-47AA-9356-3BB7B51E441F}" dt="2026-05-09T17:17:14.157" v="555" actId="1076"/>
          <ac:grpSpMkLst>
            <pc:docMk/>
            <pc:sldMk cId="1812840603" sldId="1047"/>
            <ac:grpSpMk id="2" creationId="{53F5FA17-054D-A4BE-A3DC-1D36E1C0664C}"/>
          </ac:grpSpMkLst>
        </pc:grpChg>
        <pc:picChg chg="del">
          <ac:chgData name="Jalila El Baraka" userId="ea93c961-285f-4edc-9e51-dff84fc1dbdc" providerId="ADAL" clId="{57C2819A-E835-47AA-9356-3BB7B51E441F}" dt="2026-05-09T17:17:11.442" v="554" actId="478"/>
          <ac:picMkLst>
            <pc:docMk/>
            <pc:sldMk cId="1812840603" sldId="1047"/>
            <ac:picMk id="15" creationId="{21B55D7F-5A31-E7AC-3BFA-575C10FC9EB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0T17:51:54.642" v="2010" actId="14100"/>
        <pc:sldMkLst>
          <pc:docMk/>
          <pc:sldMk cId="2461311806" sldId="1063"/>
        </pc:sldMkLst>
        <pc:spChg chg="mod">
          <ac:chgData name="Jalila El Baraka" userId="ea93c961-285f-4edc-9e51-dff84fc1dbdc" providerId="ADAL" clId="{57C2819A-E835-47AA-9356-3BB7B51E441F}" dt="2026-05-09T17:06:20.423" v="235"/>
          <ac:spMkLst>
            <pc:docMk/>
            <pc:sldMk cId="2461311806" sldId="1063"/>
            <ac:spMk id="2" creationId="{F2803D6A-9C20-B003-2B1C-5DEC74AA6E5E}"/>
          </ac:spMkLst>
        </pc:spChg>
        <pc:spChg chg="del">
          <ac:chgData name="Jalila El Baraka" userId="ea93c961-285f-4edc-9e51-dff84fc1dbdc" providerId="ADAL" clId="{57C2819A-E835-47AA-9356-3BB7B51E441F}" dt="2026-05-09T17:05:42.655" v="225" actId="478"/>
          <ac:spMkLst>
            <pc:docMk/>
            <pc:sldMk cId="2461311806" sldId="1063"/>
            <ac:spMk id="10" creationId="{280506B3-6CC2-4440-D3F3-FDB29EC95CED}"/>
          </ac:spMkLst>
        </pc:spChg>
        <pc:spChg chg="del">
          <ac:chgData name="Jalila El Baraka" userId="ea93c961-285f-4edc-9e51-dff84fc1dbdc" providerId="ADAL" clId="{57C2819A-E835-47AA-9356-3BB7B51E441F}" dt="2026-05-09T17:05:37.277" v="223" actId="478"/>
          <ac:spMkLst>
            <pc:docMk/>
            <pc:sldMk cId="2461311806" sldId="1063"/>
            <ac:spMk id="11" creationId="{3D8743A4-1D89-0BB1-0E49-8B54ED1AA158}"/>
          </ac:spMkLst>
        </pc:spChg>
        <pc:spChg chg="del">
          <ac:chgData name="Jalila El Baraka" userId="ea93c961-285f-4edc-9e51-dff84fc1dbdc" providerId="ADAL" clId="{57C2819A-E835-47AA-9356-3BB7B51E441F}" dt="2026-05-09T17:05:48.540" v="227" actId="478"/>
          <ac:spMkLst>
            <pc:docMk/>
            <pc:sldMk cId="2461311806" sldId="1063"/>
            <ac:spMk id="12" creationId="{8266D0CF-7D5E-FD6D-6134-37EEC60625D7}"/>
          </ac:spMkLst>
        </pc:spChg>
        <pc:spChg chg="del">
          <ac:chgData name="Jalila El Baraka" userId="ea93c961-285f-4edc-9e51-dff84fc1dbdc" providerId="ADAL" clId="{57C2819A-E835-47AA-9356-3BB7B51E441F}" dt="2026-05-09T17:05:45.967" v="226" actId="478"/>
          <ac:spMkLst>
            <pc:docMk/>
            <pc:sldMk cId="2461311806" sldId="1063"/>
            <ac:spMk id="20" creationId="{18F573C8-FE24-11A6-3703-EB3A688CDECB}"/>
          </ac:spMkLst>
        </pc:spChg>
        <pc:spChg chg="del">
          <ac:chgData name="Jalila El Baraka" userId="ea93c961-285f-4edc-9e51-dff84fc1dbdc" providerId="ADAL" clId="{57C2819A-E835-47AA-9356-3BB7B51E441F}" dt="2026-05-09T17:05:34.190" v="222" actId="478"/>
          <ac:spMkLst>
            <pc:docMk/>
            <pc:sldMk cId="2461311806" sldId="1063"/>
            <ac:spMk id="21" creationId="{83D564DA-8995-9214-EDCA-DECA41F540A2}"/>
          </ac:spMkLst>
        </pc:spChg>
        <pc:spChg chg="del">
          <ac:chgData name="Jalila El Baraka" userId="ea93c961-285f-4edc-9e51-dff84fc1dbdc" providerId="ADAL" clId="{57C2819A-E835-47AA-9356-3BB7B51E441F}" dt="2026-05-09T17:05:40.236" v="224" actId="478"/>
          <ac:spMkLst>
            <pc:docMk/>
            <pc:sldMk cId="2461311806" sldId="1063"/>
            <ac:spMk id="30" creationId="{87EF1317-0AD6-8433-4D78-087478A785E6}"/>
          </ac:spMkLst>
        </pc:spChg>
        <pc:grpChg chg="add del mod">
          <ac:chgData name="Jalila El Baraka" userId="ea93c961-285f-4edc-9e51-dff84fc1dbdc" providerId="ADAL" clId="{57C2819A-E835-47AA-9356-3BB7B51E441F}" dt="2026-05-09T17:06:23.065" v="236" actId="21"/>
          <ac:grpSpMkLst>
            <pc:docMk/>
            <pc:sldMk cId="2461311806" sldId="1063"/>
            <ac:grpSpMk id="3" creationId="{4CD765B5-1892-BDF0-8DB6-0CE3007548BC}"/>
          </ac:grpSpMkLst>
        </pc:grpChg>
        <pc:picChg chg="mod">
          <ac:chgData name="Jalila El Baraka" userId="ea93c961-285f-4edc-9e51-dff84fc1dbdc" providerId="ADAL" clId="{57C2819A-E835-47AA-9356-3BB7B51E441F}" dt="2026-05-09T17:04:14.262" v="212"/>
          <ac:picMkLst>
            <pc:docMk/>
            <pc:sldMk cId="2461311806" sldId="1063"/>
            <ac:picMk id="4" creationId="{AED0DEAD-F6B3-BBD3-D5B0-0CF9B1DBC19A}"/>
          </ac:picMkLst>
        </pc:picChg>
        <pc:picChg chg="mod">
          <ac:chgData name="Jalila El Baraka" userId="ea93c961-285f-4edc-9e51-dff84fc1dbdc" providerId="ADAL" clId="{57C2819A-E835-47AA-9356-3BB7B51E441F}" dt="2026-05-09T17:04:14.262" v="212"/>
          <ac:picMkLst>
            <pc:docMk/>
            <pc:sldMk cId="2461311806" sldId="1063"/>
            <ac:picMk id="5" creationId="{8C05904E-09D3-E586-AC33-2836944DBDE8}"/>
          </ac:picMkLst>
        </pc:picChg>
        <pc:picChg chg="add mod">
          <ac:chgData name="Jalila El Baraka" userId="ea93c961-285f-4edc-9e51-dff84fc1dbdc" providerId="ADAL" clId="{57C2819A-E835-47AA-9356-3BB7B51E441F}" dt="2026-05-09T17:06:42.517" v="241" actId="1076"/>
          <ac:picMkLst>
            <pc:docMk/>
            <pc:sldMk cId="2461311806" sldId="1063"/>
            <ac:picMk id="6" creationId="{E8F8ACB3-FBA2-589D-38F0-5C34B7F3A457}"/>
          </ac:picMkLst>
        </pc:picChg>
        <pc:picChg chg="del">
          <ac:chgData name="Jalila El Baraka" userId="ea93c961-285f-4edc-9e51-dff84fc1dbdc" providerId="ADAL" clId="{57C2819A-E835-47AA-9356-3BB7B51E441F}" dt="2026-05-09T17:04:13.819" v="211" actId="478"/>
          <ac:picMkLst>
            <pc:docMk/>
            <pc:sldMk cId="2461311806" sldId="1063"/>
            <ac:picMk id="8" creationId="{B0BFF3D3-2EAE-182E-DCFC-25CA3FC4707E}"/>
          </ac:picMkLst>
        </pc:picChg>
        <pc:picChg chg="mod">
          <ac:chgData name="Jalila El Baraka" userId="ea93c961-285f-4edc-9e51-dff84fc1dbdc" providerId="ADAL" clId="{57C2819A-E835-47AA-9356-3BB7B51E441F}" dt="2026-05-09T17:22:12.409" v="836" actId="14100"/>
          <ac:picMkLst>
            <pc:docMk/>
            <pc:sldMk cId="2461311806" sldId="1063"/>
            <ac:picMk id="17" creationId="{25ABFA5B-2686-DB44-ADC1-4760065BB3AC}"/>
          </ac:picMkLst>
        </pc:picChg>
        <pc:picChg chg="mod">
          <ac:chgData name="Jalila El Baraka" userId="ea93c961-285f-4edc-9e51-dff84fc1dbdc" providerId="ADAL" clId="{57C2819A-E835-47AA-9356-3BB7B51E441F}" dt="2026-05-09T17:22:16.380" v="837" actId="14100"/>
          <ac:picMkLst>
            <pc:docMk/>
            <pc:sldMk cId="2461311806" sldId="1063"/>
            <ac:picMk id="26" creationId="{4FE5CF3D-9388-1740-7032-D6F439ECCA78}"/>
          </ac:picMkLst>
        </pc:picChg>
        <pc:picChg chg="mod">
          <ac:chgData name="Jalila El Baraka" userId="ea93c961-285f-4edc-9e51-dff84fc1dbdc" providerId="ADAL" clId="{57C2819A-E835-47AA-9356-3BB7B51E441F}" dt="2026-05-10T17:51:54.642" v="2010" actId="14100"/>
          <ac:picMkLst>
            <pc:docMk/>
            <pc:sldMk cId="2461311806" sldId="1063"/>
            <ac:picMk id="28" creationId="{BCB41B69-E1BB-30D5-DB30-E7854407FE50}"/>
          </ac:picMkLst>
        </pc:picChg>
        <pc:picChg chg="mod">
          <ac:chgData name="Jalila El Baraka" userId="ea93c961-285f-4edc-9e51-dff84fc1dbdc" providerId="ADAL" clId="{57C2819A-E835-47AA-9356-3BB7B51E441F}" dt="2026-05-09T17:22:26.395" v="841" actId="14100"/>
          <ac:picMkLst>
            <pc:docMk/>
            <pc:sldMk cId="2461311806" sldId="1063"/>
            <ac:picMk id="31" creationId="{CE3EA306-74D7-14AE-42DB-E71211DEF10D}"/>
          </ac:picMkLst>
        </pc:picChg>
        <pc:picChg chg="mod">
          <ac:chgData name="Jalila El Baraka" userId="ea93c961-285f-4edc-9e51-dff84fc1dbdc" providerId="ADAL" clId="{57C2819A-E835-47AA-9356-3BB7B51E441F}" dt="2026-05-09T17:22:22.741" v="839" actId="14100"/>
          <ac:picMkLst>
            <pc:docMk/>
            <pc:sldMk cId="2461311806" sldId="1063"/>
            <ac:picMk id="33" creationId="{63E60026-5B88-9AF5-3F55-52969BF2BF9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5-10T17:23:24.347" v="1588" actId="1076"/>
        <pc:sldMkLst>
          <pc:docMk/>
          <pc:sldMk cId="3344950762" sldId="1118"/>
        </pc:sldMkLst>
        <pc:spChg chg="del">
          <ac:chgData name="Jalila El Baraka" userId="ea93c961-285f-4edc-9e51-dff84fc1dbdc" providerId="ADAL" clId="{57C2819A-E835-47AA-9356-3BB7B51E441F}" dt="2026-05-10T17:23:19.657" v="1586" actId="478"/>
          <ac:spMkLst>
            <pc:docMk/>
            <pc:sldMk cId="3344950762" sldId="1118"/>
            <ac:spMk id="5" creationId="{79564C36-2A25-E8A5-C578-C0A91695A7D7}"/>
          </ac:spMkLst>
        </pc:spChg>
        <pc:spChg chg="add mod">
          <ac:chgData name="Jalila El Baraka" userId="ea93c961-285f-4edc-9e51-dff84fc1dbdc" providerId="ADAL" clId="{57C2819A-E835-47AA-9356-3BB7B51E441F}" dt="2026-05-10T17:23:24.347" v="1588" actId="1076"/>
          <ac:spMkLst>
            <pc:docMk/>
            <pc:sldMk cId="3344950762" sldId="1118"/>
            <ac:spMk id="6" creationId="{18062B19-9770-7845-7F6A-BFE4EEB27406}"/>
          </ac:spMkLst>
        </pc:spChg>
      </pc:sldChg>
      <pc:sldChg chg="del">
        <pc:chgData name="Jalila El Baraka" userId="ea93c961-285f-4edc-9e51-dff84fc1dbdc" providerId="ADAL" clId="{57C2819A-E835-47AA-9356-3BB7B51E441F}" dt="2026-05-10T17:13:41.554" v="1266" actId="2696"/>
        <pc:sldMkLst>
          <pc:docMk/>
          <pc:sldMk cId="2245418686" sldId="1120"/>
        </pc:sldMkLst>
      </pc:sldChg>
      <pc:sldChg chg="addSp modSp add del mod">
        <pc:chgData name="Jalila El Baraka" userId="ea93c961-285f-4edc-9e51-dff84fc1dbdc" providerId="ADAL" clId="{57C2819A-E835-47AA-9356-3BB7B51E441F}" dt="2026-05-10T17:40:38.148" v="1599" actId="1076"/>
        <pc:sldMkLst>
          <pc:docMk/>
          <pc:sldMk cId="3303764450" sldId="1121"/>
        </pc:sldMkLst>
        <pc:spChg chg="mod">
          <ac:chgData name="Jalila El Baraka" userId="ea93c961-285f-4edc-9e51-dff84fc1dbdc" providerId="ADAL" clId="{57C2819A-E835-47AA-9356-3BB7B51E441F}" dt="2026-05-09T17:17:45.094" v="592" actId="20577"/>
          <ac:spMkLst>
            <pc:docMk/>
            <pc:sldMk cId="3303764450" sldId="1121"/>
            <ac:spMk id="3" creationId="{719BA8A9-89CB-FFD0-2A0C-7E8256EEE520}"/>
          </ac:spMkLst>
        </pc:spChg>
        <pc:spChg chg="mod">
          <ac:chgData name="Jalila El Baraka" userId="ea93c961-285f-4edc-9e51-dff84fc1dbdc" providerId="ADAL" clId="{57C2819A-E835-47AA-9356-3BB7B51E441F}" dt="2026-05-09T17:17:36.386" v="576" actId="20577"/>
          <ac:spMkLst>
            <pc:docMk/>
            <pc:sldMk cId="3303764450" sldId="1121"/>
            <ac:spMk id="4" creationId="{BB97DACF-4F74-0A59-9D57-AF9ECA557222}"/>
          </ac:spMkLst>
        </pc:spChg>
        <pc:spChg chg="mod">
          <ac:chgData name="Jalila El Baraka" userId="ea93c961-285f-4edc-9e51-dff84fc1dbdc" providerId="ADAL" clId="{57C2819A-E835-47AA-9356-3BB7B51E441F}" dt="2026-05-10T17:40:36.244" v="1598" actId="14100"/>
          <ac:spMkLst>
            <pc:docMk/>
            <pc:sldMk cId="3303764450" sldId="1121"/>
            <ac:spMk id="8" creationId="{CEF5979A-1C7C-A89D-3EF1-6F1486D9935E}"/>
          </ac:spMkLst>
        </pc:spChg>
        <pc:spChg chg="mod">
          <ac:chgData name="Jalila El Baraka" userId="ea93c961-285f-4edc-9e51-dff84fc1dbdc" providerId="ADAL" clId="{57C2819A-E835-47AA-9356-3BB7B51E441F}" dt="2026-05-10T17:40:32.891" v="1597" actId="20577"/>
          <ac:spMkLst>
            <pc:docMk/>
            <pc:sldMk cId="3303764450" sldId="1121"/>
            <ac:spMk id="9" creationId="{54445455-7B2D-AB94-409E-42EE7FE7A714}"/>
          </ac:spMkLst>
        </pc:spChg>
        <pc:picChg chg="add mod">
          <ac:chgData name="Jalila El Baraka" userId="ea93c961-285f-4edc-9e51-dff84fc1dbdc" providerId="ADAL" clId="{57C2819A-E835-47AA-9356-3BB7B51E441F}" dt="2026-05-10T17:40:29.257" v="1596" actId="1076"/>
          <ac:picMkLst>
            <pc:docMk/>
            <pc:sldMk cId="3303764450" sldId="1121"/>
            <ac:picMk id="2" creationId="{43F49B0B-3A45-F9C3-E652-814ED6B6725F}"/>
          </ac:picMkLst>
        </pc:picChg>
        <pc:picChg chg="add mod">
          <ac:chgData name="Jalila El Baraka" userId="ea93c961-285f-4edc-9e51-dff84fc1dbdc" providerId="ADAL" clId="{57C2819A-E835-47AA-9356-3BB7B51E441F}" dt="2026-05-10T17:40:38.148" v="1599" actId="1076"/>
          <ac:picMkLst>
            <pc:docMk/>
            <pc:sldMk cId="3303764450" sldId="1121"/>
            <ac:picMk id="10" creationId="{299ECDDE-A4BF-52F0-A695-94B5B586F128}"/>
          </ac:picMkLst>
        </pc:picChg>
      </pc:sldChg>
      <pc:sldChg chg="addSp modSp del mod">
        <pc:chgData name="Jalila El Baraka" userId="ea93c961-285f-4edc-9e51-dff84fc1dbdc" providerId="ADAL" clId="{57C2819A-E835-47AA-9356-3BB7B51E441F}" dt="2026-05-09T17:20:05.298" v="654" actId="2696"/>
        <pc:sldMkLst>
          <pc:docMk/>
          <pc:sldMk cId="2160290060" sldId="1134"/>
        </pc:sldMkLst>
      </pc:sldChg>
      <pc:sldChg chg="modSp mod">
        <pc:chgData name="Jalila El Baraka" userId="ea93c961-285f-4edc-9e51-dff84fc1dbdc" providerId="ADAL" clId="{57C2819A-E835-47AA-9356-3BB7B51E441F}" dt="2026-05-10T17:52:59.443" v="2011" actId="1076"/>
        <pc:sldMkLst>
          <pc:docMk/>
          <pc:sldMk cId="1775630140" sldId="1135"/>
        </pc:sldMkLst>
        <pc:spChg chg="mod">
          <ac:chgData name="Jalila El Baraka" userId="ea93c961-285f-4edc-9e51-dff84fc1dbdc" providerId="ADAL" clId="{57C2819A-E835-47AA-9356-3BB7B51E441F}" dt="2026-05-10T17:52:59.443" v="2011" actId="1076"/>
          <ac:spMkLst>
            <pc:docMk/>
            <pc:sldMk cId="1775630140" sldId="1135"/>
            <ac:spMk id="3" creationId="{5F898784-7D7F-1BCB-89F0-46142098AA15}"/>
          </ac:spMkLst>
        </pc:spChg>
        <pc:spChg chg="mod">
          <ac:chgData name="Jalila El Baraka" userId="ea93c961-285f-4edc-9e51-dff84fc1dbdc" providerId="ADAL" clId="{57C2819A-E835-47AA-9356-3BB7B51E441F}" dt="2026-05-10T17:10:43.633" v="1232" actId="1076"/>
          <ac:spMkLst>
            <pc:docMk/>
            <pc:sldMk cId="1775630140" sldId="1135"/>
            <ac:spMk id="5" creationId="{B423DE46-A47D-1C01-E61D-54FB7249A7AA}"/>
          </ac:spMkLst>
        </pc:spChg>
        <pc:spChg chg="mod">
          <ac:chgData name="Jalila El Baraka" userId="ea93c961-285f-4edc-9e51-dff84fc1dbdc" providerId="ADAL" clId="{57C2819A-E835-47AA-9356-3BB7B51E441F}" dt="2026-05-10T17:22:43.347" v="1582" actId="20577"/>
          <ac:spMkLst>
            <pc:docMk/>
            <pc:sldMk cId="1775630140" sldId="1135"/>
            <ac:spMk id="6" creationId="{8265E533-B3F1-98C6-F3B7-EA0AAB01ED3A}"/>
          </ac:spMkLst>
        </pc:spChg>
        <pc:spChg chg="mod">
          <ac:chgData name="Jalila El Baraka" userId="ea93c961-285f-4edc-9e51-dff84fc1dbdc" providerId="ADAL" clId="{57C2819A-E835-47AA-9356-3BB7B51E441F}" dt="2026-05-10T17:22:47.980" v="1583" actId="1076"/>
          <ac:spMkLst>
            <pc:docMk/>
            <pc:sldMk cId="1775630140" sldId="1135"/>
            <ac:spMk id="9" creationId="{9220268E-B1E4-9441-BD72-B06FDED95814}"/>
          </ac:spMkLst>
        </pc:spChg>
        <pc:spChg chg="mod">
          <ac:chgData name="Jalila El Baraka" userId="ea93c961-285f-4edc-9e51-dff84fc1dbdc" providerId="ADAL" clId="{57C2819A-E835-47AA-9356-3BB7B51E441F}" dt="2026-05-10T17:00:41.410" v="1211" actId="1076"/>
          <ac:spMkLst>
            <pc:docMk/>
            <pc:sldMk cId="1775630140" sldId="1135"/>
            <ac:spMk id="11" creationId="{8FEC01FD-3D03-198D-5DFE-F39CB7C4D7C6}"/>
          </ac:spMkLst>
        </pc:spChg>
        <pc:spChg chg="mod">
          <ac:chgData name="Jalila El Baraka" userId="ea93c961-285f-4edc-9e51-dff84fc1dbdc" providerId="ADAL" clId="{57C2819A-E835-47AA-9356-3BB7B51E441F}" dt="2026-05-10T17:12:47.361" v="1259" actId="1076"/>
          <ac:spMkLst>
            <pc:docMk/>
            <pc:sldMk cId="1775630140" sldId="1135"/>
            <ac:spMk id="12" creationId="{359F6AD8-6A5E-9691-3F7A-DE9BE89E2E64}"/>
          </ac:spMkLst>
        </pc:spChg>
      </pc:sldChg>
      <pc:sldChg chg="modSp mod">
        <pc:chgData name="Jalila El Baraka" userId="ea93c961-285f-4edc-9e51-dff84fc1dbdc" providerId="ADAL" clId="{57C2819A-E835-47AA-9356-3BB7B51E441F}" dt="2026-05-10T17:22:00.906" v="1566" actId="207"/>
        <pc:sldMkLst>
          <pc:docMk/>
          <pc:sldMk cId="145544162" sldId="1136"/>
        </pc:sldMkLst>
        <pc:spChg chg="mod">
          <ac:chgData name="Jalila El Baraka" userId="ea93c961-285f-4edc-9e51-dff84fc1dbdc" providerId="ADAL" clId="{57C2819A-E835-47AA-9356-3BB7B51E441F}" dt="2026-05-10T17:22:00.906" v="1566" actId="207"/>
          <ac:spMkLst>
            <pc:docMk/>
            <pc:sldMk cId="145544162" sldId="1136"/>
            <ac:spMk id="5" creationId="{B0EFCAD0-282E-B038-9F24-A406E7215BBF}"/>
          </ac:spMkLst>
        </pc:spChg>
      </pc:sldChg>
      <pc:sldChg chg="addSp delSp modSp mod">
        <pc:chgData name="Jalila El Baraka" userId="ea93c961-285f-4edc-9e51-dff84fc1dbdc" providerId="ADAL" clId="{57C2819A-E835-47AA-9356-3BB7B51E441F}" dt="2026-05-10T17:23:28.237" v="1590"/>
        <pc:sldMkLst>
          <pc:docMk/>
          <pc:sldMk cId="2040800187" sldId="1137"/>
        </pc:sldMkLst>
        <pc:spChg chg="del">
          <ac:chgData name="Jalila El Baraka" userId="ea93c961-285f-4edc-9e51-dff84fc1dbdc" providerId="ADAL" clId="{57C2819A-E835-47AA-9356-3BB7B51E441F}" dt="2026-05-10T17:23:27.883" v="1589" actId="478"/>
          <ac:spMkLst>
            <pc:docMk/>
            <pc:sldMk cId="2040800187" sldId="1137"/>
            <ac:spMk id="4" creationId="{33363497-6792-64A1-46B4-F08ACF32FB44}"/>
          </ac:spMkLst>
        </pc:spChg>
        <pc:spChg chg="add mod">
          <ac:chgData name="Jalila El Baraka" userId="ea93c961-285f-4edc-9e51-dff84fc1dbdc" providerId="ADAL" clId="{57C2819A-E835-47AA-9356-3BB7B51E441F}" dt="2026-05-10T17:23:28.237" v="1590"/>
          <ac:spMkLst>
            <pc:docMk/>
            <pc:sldMk cId="2040800187" sldId="1137"/>
            <ac:spMk id="5" creationId="{DD326A95-9C56-DC38-CA60-7C0184B78A9D}"/>
          </ac:spMkLst>
        </pc:spChg>
      </pc:sldChg>
      <pc:sldChg chg="addSp delSp modSp del mod">
        <pc:chgData name="Jalila El Baraka" userId="ea93c961-285f-4edc-9e51-dff84fc1dbdc" providerId="ADAL" clId="{57C2819A-E835-47AA-9356-3BB7B51E441F}" dt="2026-05-09T17:04:52.817" v="216" actId="2696"/>
        <pc:sldMkLst>
          <pc:docMk/>
          <pc:sldMk cId="4026693877" sldId="1138"/>
        </pc:sldMkLst>
        <pc:grpChg chg="del">
          <ac:chgData name="Jalila El Baraka" userId="ea93c961-285f-4edc-9e51-dff84fc1dbdc" providerId="ADAL" clId="{57C2819A-E835-47AA-9356-3BB7B51E441F}" dt="2026-05-09T17:04:28.902" v="214" actId="478"/>
          <ac:grpSpMkLst>
            <pc:docMk/>
            <pc:sldMk cId="4026693877" sldId="1138"/>
            <ac:grpSpMk id="3" creationId="{E903D21A-D5CE-51DA-3312-B0A2DAD15987}"/>
          </ac:grpSpMkLst>
        </pc:grpChg>
        <pc:picChg chg="add mod">
          <ac:chgData name="Jalila El Baraka" userId="ea93c961-285f-4edc-9e51-dff84fc1dbdc" providerId="ADAL" clId="{57C2819A-E835-47AA-9356-3BB7B51E441F}" dt="2026-05-09T17:04:29.799" v="215"/>
          <ac:picMkLst>
            <pc:docMk/>
            <pc:sldMk cId="4026693877" sldId="1138"/>
            <ac:picMk id="8" creationId="{6C023121-FB69-15C0-7242-FF44B66D0B9E}"/>
          </ac:picMkLst>
        </pc:picChg>
      </pc:sldChg>
      <pc:sldChg chg="del">
        <pc:chgData name="Jalila El Baraka" userId="ea93c961-285f-4edc-9e51-dff84fc1dbdc" providerId="ADAL" clId="{57C2819A-E835-47AA-9356-3BB7B51E441F}" dt="2026-05-09T17:02:42.033" v="199" actId="2696"/>
        <pc:sldMkLst>
          <pc:docMk/>
          <pc:sldMk cId="2601828011" sldId="1139"/>
        </pc:sldMkLst>
      </pc:sldChg>
      <pc:sldChg chg="del">
        <pc:chgData name="Jalila El Baraka" userId="ea93c961-285f-4edc-9e51-dff84fc1dbdc" providerId="ADAL" clId="{57C2819A-E835-47AA-9356-3BB7B51E441F}" dt="2026-05-09T17:05:27.394" v="221" actId="2696"/>
        <pc:sldMkLst>
          <pc:docMk/>
          <pc:sldMk cId="3009666262" sldId="1140"/>
        </pc:sldMkLst>
      </pc:sldChg>
      <pc:sldChg chg="addSp delSp modSp add mod">
        <pc:chgData name="Jalila El Baraka" userId="ea93c961-285f-4edc-9e51-dff84fc1dbdc" providerId="ADAL" clId="{57C2819A-E835-47AA-9356-3BB7B51E441F}" dt="2026-05-10T17:41:37.344" v="1612" actId="1076"/>
        <pc:sldMkLst>
          <pc:docMk/>
          <pc:sldMk cId="4228309777" sldId="1141"/>
        </pc:sldMkLst>
        <pc:spChg chg="mod">
          <ac:chgData name="Jalila El Baraka" userId="ea93c961-285f-4edc-9e51-dff84fc1dbdc" providerId="ADAL" clId="{57C2819A-E835-47AA-9356-3BB7B51E441F}" dt="2026-05-10T17:41:29.134" v="1609" actId="1076"/>
          <ac:spMkLst>
            <pc:docMk/>
            <pc:sldMk cId="4228309777" sldId="1141"/>
            <ac:spMk id="2" creationId="{EB452207-AFD8-F174-EE93-42B38509230B}"/>
          </ac:spMkLst>
        </pc:spChg>
        <pc:spChg chg="mod">
          <ac:chgData name="Jalila El Baraka" userId="ea93c961-285f-4edc-9e51-dff84fc1dbdc" providerId="ADAL" clId="{57C2819A-E835-47AA-9356-3BB7B51E441F}" dt="2026-05-10T17:41:24.548" v="1607" actId="1076"/>
          <ac:spMkLst>
            <pc:docMk/>
            <pc:sldMk cId="4228309777" sldId="1141"/>
            <ac:spMk id="3" creationId="{81C91112-5354-FD33-F9CD-BE4483D23D6F}"/>
          </ac:spMkLst>
        </pc:spChg>
        <pc:spChg chg="mod">
          <ac:chgData name="Jalila El Baraka" userId="ea93c961-285f-4edc-9e51-dff84fc1dbdc" providerId="ADAL" clId="{57C2819A-E835-47AA-9356-3BB7B51E441F}" dt="2026-05-09T17:20:21.372" v="671" actId="20577"/>
          <ac:spMkLst>
            <pc:docMk/>
            <pc:sldMk cId="4228309777" sldId="1141"/>
            <ac:spMk id="4" creationId="{52CD1812-42E3-B08A-F3C3-84B50AF803F6}"/>
          </ac:spMkLst>
        </pc:spChg>
        <pc:spChg chg="mod">
          <ac:chgData name="Jalila El Baraka" userId="ea93c961-285f-4edc-9e51-dff84fc1dbdc" providerId="ADAL" clId="{57C2819A-E835-47AA-9356-3BB7B51E441F}" dt="2026-05-10T17:41:17.647" v="1605" actId="14100"/>
          <ac:spMkLst>
            <pc:docMk/>
            <pc:sldMk cId="4228309777" sldId="1141"/>
            <ac:spMk id="8" creationId="{7D760A0E-8AC1-FEEE-5D27-A8E1C9254DCD}"/>
          </ac:spMkLst>
        </pc:spChg>
        <pc:picChg chg="add mod">
          <ac:chgData name="Jalila El Baraka" userId="ea93c961-285f-4edc-9e51-dff84fc1dbdc" providerId="ADAL" clId="{57C2819A-E835-47AA-9356-3BB7B51E441F}" dt="2026-05-10T17:41:37.344" v="1612" actId="1076"/>
          <ac:picMkLst>
            <pc:docMk/>
            <pc:sldMk cId="4228309777" sldId="1141"/>
            <ac:picMk id="9" creationId="{1D97AE79-707D-55E9-4F17-C18F8BBD2E92}"/>
          </ac:picMkLst>
        </pc:picChg>
        <pc:picChg chg="add del mod">
          <ac:chgData name="Jalila El Baraka" userId="ea93c961-285f-4edc-9e51-dff84fc1dbdc" providerId="ADAL" clId="{57C2819A-E835-47AA-9356-3BB7B51E441F}" dt="2026-05-09T17:18:08.259" v="621" actId="478"/>
          <ac:picMkLst>
            <pc:docMk/>
            <pc:sldMk cId="4228309777" sldId="1141"/>
            <ac:picMk id="10" creationId="{551775FD-BDAD-09E3-0225-1691BE9BDA8F}"/>
          </ac:picMkLst>
        </pc:picChg>
        <pc:picChg chg="add mod">
          <ac:chgData name="Jalila El Baraka" userId="ea93c961-285f-4edc-9e51-dff84fc1dbdc" providerId="ADAL" clId="{57C2819A-E835-47AA-9356-3BB7B51E441F}" dt="2026-05-10T17:41:26.351" v="1608" actId="1076"/>
          <ac:picMkLst>
            <pc:docMk/>
            <pc:sldMk cId="4228309777" sldId="1141"/>
            <ac:picMk id="10" creationId="{B8F22DB8-FD17-20EE-58D0-6B56EB5EB832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0T17:51:44.853" v="2009" actId="1076"/>
        <pc:sldMkLst>
          <pc:docMk/>
          <pc:sldMk cId="2572705938" sldId="1142"/>
        </pc:sldMkLst>
        <pc:spChg chg="mod">
          <ac:chgData name="Jalila El Baraka" userId="ea93c961-285f-4edc-9e51-dff84fc1dbdc" providerId="ADAL" clId="{57C2819A-E835-47AA-9356-3BB7B51E441F}" dt="2026-05-09T17:02:12.906" v="194" actId="108"/>
          <ac:spMkLst>
            <pc:docMk/>
            <pc:sldMk cId="2572705938" sldId="1142"/>
            <ac:spMk id="2" creationId="{CC0A3FF4-DC41-DA4D-069E-ACE54560258E}"/>
          </ac:spMkLst>
        </pc:spChg>
        <pc:spChg chg="mod">
          <ac:chgData name="Jalila El Baraka" userId="ea93c961-285f-4edc-9e51-dff84fc1dbdc" providerId="ADAL" clId="{57C2819A-E835-47AA-9356-3BB7B51E441F}" dt="2026-05-10T17:51:44.853" v="2009" actId="1076"/>
          <ac:spMkLst>
            <pc:docMk/>
            <pc:sldMk cId="2572705938" sldId="1142"/>
            <ac:spMk id="24" creationId="{4BA2D611-4D4B-C769-39A9-2327FC3DF5C2}"/>
          </ac:spMkLst>
        </pc:spChg>
        <pc:grpChg chg="add mod">
          <ac:chgData name="Jalila El Baraka" userId="ea93c961-285f-4edc-9e51-dff84fc1dbdc" providerId="ADAL" clId="{57C2819A-E835-47AA-9356-3BB7B51E441F}" dt="2026-05-09T17:02:04.036" v="193"/>
          <ac:grpSpMkLst>
            <pc:docMk/>
            <pc:sldMk cId="2572705938" sldId="1142"/>
            <ac:grpSpMk id="3" creationId="{52B8E10E-065C-406C-A9E3-F90E7D7577F9}"/>
          </ac:grpSpMkLst>
        </pc:grpChg>
        <pc:picChg chg="mod">
          <ac:chgData name="Jalila El Baraka" userId="ea93c961-285f-4edc-9e51-dff84fc1dbdc" providerId="ADAL" clId="{57C2819A-E835-47AA-9356-3BB7B51E441F}" dt="2026-05-09T17:02:04.036" v="193"/>
          <ac:picMkLst>
            <pc:docMk/>
            <pc:sldMk cId="2572705938" sldId="1142"/>
            <ac:picMk id="4" creationId="{E3394B08-C03B-701A-B04D-0484DCCA5E03}"/>
          </ac:picMkLst>
        </pc:picChg>
        <pc:picChg chg="del">
          <ac:chgData name="Jalila El Baraka" userId="ea93c961-285f-4edc-9e51-dff84fc1dbdc" providerId="ADAL" clId="{57C2819A-E835-47AA-9356-3BB7B51E441F}" dt="2026-05-09T17:02:03.460" v="192" actId="478"/>
          <ac:picMkLst>
            <pc:docMk/>
            <pc:sldMk cId="2572705938" sldId="1142"/>
            <ac:picMk id="5" creationId="{CB380FDE-A9FB-5CEE-257C-856F1E402709}"/>
          </ac:picMkLst>
        </pc:picChg>
        <pc:picChg chg="mod">
          <ac:chgData name="Jalila El Baraka" userId="ea93c961-285f-4edc-9e51-dff84fc1dbdc" providerId="ADAL" clId="{57C2819A-E835-47AA-9356-3BB7B51E441F}" dt="2026-05-09T17:02:04.036" v="193"/>
          <ac:picMkLst>
            <pc:docMk/>
            <pc:sldMk cId="2572705938" sldId="1142"/>
            <ac:picMk id="10" creationId="{B0F99992-AC24-0EB0-8D55-C5B1CB70A108}"/>
          </ac:picMkLst>
        </pc:picChg>
      </pc:sldChg>
      <pc:sldChg chg="new del">
        <pc:chgData name="Jalila El Baraka" userId="ea93c961-285f-4edc-9e51-dff84fc1dbdc" providerId="ADAL" clId="{57C2819A-E835-47AA-9356-3BB7B51E441F}" dt="2026-05-09T16:51:14.958" v="72" actId="680"/>
        <pc:sldMkLst>
          <pc:docMk/>
          <pc:sldMk cId="2850616600" sldId="1142"/>
        </pc:sldMkLst>
      </pc:sldChg>
      <pc:sldChg chg="addSp delSp modSp add mod">
        <pc:chgData name="Jalila El Baraka" userId="ea93c961-285f-4edc-9e51-dff84fc1dbdc" providerId="ADAL" clId="{57C2819A-E835-47AA-9356-3BB7B51E441F}" dt="2026-05-09T17:05:02.095" v="217"/>
        <pc:sldMkLst>
          <pc:docMk/>
          <pc:sldMk cId="3314624341" sldId="1143"/>
        </pc:sldMkLst>
        <pc:spChg chg="mod">
          <ac:chgData name="Jalila El Baraka" userId="ea93c961-285f-4edc-9e51-dff84fc1dbdc" providerId="ADAL" clId="{57C2819A-E835-47AA-9356-3BB7B51E441F}" dt="2026-05-09T17:05:02.095" v="217"/>
          <ac:spMkLst>
            <pc:docMk/>
            <pc:sldMk cId="3314624341" sldId="1143"/>
            <ac:spMk id="2" creationId="{00B3ACD4-DDBF-EC88-8FA7-4C6F3025933B}"/>
          </ac:spMkLst>
        </pc:spChg>
        <pc:spChg chg="del">
          <ac:chgData name="Jalila El Baraka" userId="ea93c961-285f-4edc-9e51-dff84fc1dbdc" providerId="ADAL" clId="{57C2819A-E835-47AA-9356-3BB7B51E441F}" dt="2026-05-09T17:03:02.711" v="207" actId="478"/>
          <ac:spMkLst>
            <pc:docMk/>
            <pc:sldMk cId="3314624341" sldId="1143"/>
            <ac:spMk id="7" creationId="{451845F3-1ED8-EF70-D2F8-CB11D4AE5F69}"/>
          </ac:spMkLst>
        </pc:spChg>
        <pc:spChg chg="del">
          <ac:chgData name="Jalila El Baraka" userId="ea93c961-285f-4edc-9e51-dff84fc1dbdc" providerId="ADAL" clId="{57C2819A-E835-47AA-9356-3BB7B51E441F}" dt="2026-05-09T17:02:57.160" v="205" actId="478"/>
          <ac:spMkLst>
            <pc:docMk/>
            <pc:sldMk cId="3314624341" sldId="1143"/>
            <ac:spMk id="8" creationId="{3C6FC7E5-E888-6DD4-49F8-057D6F8B7406}"/>
          </ac:spMkLst>
        </pc:spChg>
        <pc:spChg chg="del">
          <ac:chgData name="Jalila El Baraka" userId="ea93c961-285f-4edc-9e51-dff84fc1dbdc" providerId="ADAL" clId="{57C2819A-E835-47AA-9356-3BB7B51E441F}" dt="2026-05-09T17:02:46.269" v="200" actId="478"/>
          <ac:spMkLst>
            <pc:docMk/>
            <pc:sldMk cId="3314624341" sldId="1143"/>
            <ac:spMk id="9" creationId="{63575562-20CB-EE49-7667-401EF1DE1F50}"/>
          </ac:spMkLst>
        </pc:spChg>
        <pc:spChg chg="add del mod">
          <ac:chgData name="Jalila El Baraka" userId="ea93c961-285f-4edc-9e51-dff84fc1dbdc" providerId="ADAL" clId="{57C2819A-E835-47AA-9356-3BB7B51E441F}" dt="2026-05-09T17:02:49.393" v="201" actId="478"/>
          <ac:spMkLst>
            <pc:docMk/>
            <pc:sldMk cId="3314624341" sldId="1143"/>
            <ac:spMk id="13" creationId="{6E45A026-6E95-A4C3-712A-40B943D44385}"/>
          </ac:spMkLst>
        </pc:spChg>
        <pc:spChg chg="add del mod">
          <ac:chgData name="Jalila El Baraka" userId="ea93c961-285f-4edc-9e51-dff84fc1dbdc" providerId="ADAL" clId="{57C2819A-E835-47AA-9356-3BB7B51E441F}" dt="2026-05-09T17:03:05.594" v="208" actId="478"/>
          <ac:spMkLst>
            <pc:docMk/>
            <pc:sldMk cId="3314624341" sldId="1143"/>
            <ac:spMk id="15" creationId="{677F8913-A494-B1D2-9ACE-4444AA2CE215}"/>
          </ac:spMkLst>
        </pc:spChg>
        <pc:spChg chg="del mod">
          <ac:chgData name="Jalila El Baraka" userId="ea93c961-285f-4edc-9e51-dff84fc1dbdc" providerId="ADAL" clId="{57C2819A-E835-47AA-9356-3BB7B51E441F}" dt="2026-05-09T17:02:54.984" v="204" actId="478"/>
          <ac:spMkLst>
            <pc:docMk/>
            <pc:sldMk cId="3314624341" sldId="1143"/>
            <ac:spMk id="19" creationId="{6FE3BD3F-96E8-E599-F4BD-2092CDD6BE00}"/>
          </ac:spMkLst>
        </pc:spChg>
        <pc:spChg chg="del">
          <ac:chgData name="Jalila El Baraka" userId="ea93c961-285f-4edc-9e51-dff84fc1dbdc" providerId="ADAL" clId="{57C2819A-E835-47AA-9356-3BB7B51E441F}" dt="2026-05-09T17:02:52.247" v="202" actId="478"/>
          <ac:spMkLst>
            <pc:docMk/>
            <pc:sldMk cId="3314624341" sldId="1143"/>
            <ac:spMk id="24" creationId="{F5D7B471-34AA-834A-7725-04550839D9F6}"/>
          </ac:spMkLst>
        </pc:spChg>
        <pc:spChg chg="del">
          <ac:chgData name="Jalila El Baraka" userId="ea93c961-285f-4edc-9e51-dff84fc1dbdc" providerId="ADAL" clId="{57C2819A-E835-47AA-9356-3BB7B51E441F}" dt="2026-05-09T17:03:00.073" v="206" actId="478"/>
          <ac:spMkLst>
            <pc:docMk/>
            <pc:sldMk cId="3314624341" sldId="1143"/>
            <ac:spMk id="26" creationId="{B41EBAF2-8EF9-A628-B16A-C0F15F595008}"/>
          </ac:spMkLst>
        </pc:spChg>
        <pc:grpChg chg="del">
          <ac:chgData name="Jalila El Baraka" userId="ea93c961-285f-4edc-9e51-dff84fc1dbdc" providerId="ADAL" clId="{57C2819A-E835-47AA-9356-3BB7B51E441F}" dt="2026-05-09T17:02:31.978" v="197" actId="478"/>
          <ac:grpSpMkLst>
            <pc:docMk/>
            <pc:sldMk cId="3314624341" sldId="1143"/>
            <ac:grpSpMk id="3" creationId="{E830CD0C-638E-D5A5-B793-02F557CF1237}"/>
          </ac:grpSpMkLst>
        </pc:grpChg>
        <pc:picChg chg="add mod">
          <ac:chgData name="Jalila El Baraka" userId="ea93c961-285f-4edc-9e51-dff84fc1dbdc" providerId="ADAL" clId="{57C2819A-E835-47AA-9356-3BB7B51E441F}" dt="2026-05-09T17:02:32.412" v="198"/>
          <ac:picMkLst>
            <pc:docMk/>
            <pc:sldMk cId="3314624341" sldId="1143"/>
            <ac:picMk id="5" creationId="{8E34C5C0-03CF-0A18-8321-B1DC0BB22EC0}"/>
          </ac:picMkLst>
        </pc:picChg>
      </pc:sldChg>
      <pc:sldChg chg="addSp delSp modSp add mod ord">
        <pc:chgData name="Jalila El Baraka" userId="ea93c961-285f-4edc-9e51-dff84fc1dbdc" providerId="ADAL" clId="{57C2819A-E835-47AA-9356-3BB7B51E441F}" dt="2026-05-09T17:22:51.219" v="848" actId="14100"/>
        <pc:sldMkLst>
          <pc:docMk/>
          <pc:sldMk cId="4232818160" sldId="1144"/>
        </pc:sldMkLst>
        <pc:spChg chg="mod">
          <ac:chgData name="Jalila El Baraka" userId="ea93c961-285f-4edc-9e51-dff84fc1dbdc" providerId="ADAL" clId="{57C2819A-E835-47AA-9356-3BB7B51E441F}" dt="2026-05-09T17:06:16.279" v="234" actId="27636"/>
          <ac:spMkLst>
            <pc:docMk/>
            <pc:sldMk cId="4232818160" sldId="1144"/>
            <ac:spMk id="2" creationId="{8EBE37CD-2372-C090-9432-77FCB0990B3F}"/>
          </ac:spMkLst>
        </pc:spChg>
        <pc:grpChg chg="del">
          <ac:chgData name="Jalila El Baraka" userId="ea93c961-285f-4edc-9e51-dff84fc1dbdc" providerId="ADAL" clId="{57C2819A-E835-47AA-9356-3BB7B51E441F}" dt="2026-05-09T17:05:21.777" v="219" actId="478"/>
          <ac:grpSpMkLst>
            <pc:docMk/>
            <pc:sldMk cId="4232818160" sldId="1144"/>
            <ac:grpSpMk id="3" creationId="{9CBA3A79-38EA-5994-9678-CCF37DA08C1B}"/>
          </ac:grpSpMkLst>
        </pc:grpChg>
        <pc:grpChg chg="add mod">
          <ac:chgData name="Jalila El Baraka" userId="ea93c961-285f-4edc-9e51-dff84fc1dbdc" providerId="ADAL" clId="{57C2819A-E835-47AA-9356-3BB7B51E441F}" dt="2026-05-09T17:06:28.081" v="238"/>
          <ac:grpSpMkLst>
            <pc:docMk/>
            <pc:sldMk cId="4232818160" sldId="1144"/>
            <ac:grpSpMk id="7" creationId="{4CD765B5-1892-BDF0-8DB6-0CE3007548BC}"/>
          </ac:grpSpMkLst>
        </pc:grpChg>
        <pc:picChg chg="add del mod">
          <ac:chgData name="Jalila El Baraka" userId="ea93c961-285f-4edc-9e51-dff84fc1dbdc" providerId="ADAL" clId="{57C2819A-E835-47AA-9356-3BB7B51E441F}" dt="2026-05-09T17:06:30.483" v="239" actId="21"/>
          <ac:picMkLst>
            <pc:docMk/>
            <pc:sldMk cId="4232818160" sldId="1144"/>
            <ac:picMk id="6" creationId="{E8F8ACB3-FBA2-589D-38F0-5C34B7F3A457}"/>
          </ac:picMkLst>
        </pc:picChg>
        <pc:picChg chg="mod">
          <ac:chgData name="Jalila El Baraka" userId="ea93c961-285f-4edc-9e51-dff84fc1dbdc" providerId="ADAL" clId="{57C2819A-E835-47AA-9356-3BB7B51E441F}" dt="2026-05-09T17:06:28.081" v="238"/>
          <ac:picMkLst>
            <pc:docMk/>
            <pc:sldMk cId="4232818160" sldId="1144"/>
            <ac:picMk id="8" creationId="{AED0DEAD-F6B3-BBD3-D5B0-0CF9B1DBC19A}"/>
          </ac:picMkLst>
        </pc:picChg>
        <pc:picChg chg="mod">
          <ac:chgData name="Jalila El Baraka" userId="ea93c961-285f-4edc-9e51-dff84fc1dbdc" providerId="ADAL" clId="{57C2819A-E835-47AA-9356-3BB7B51E441F}" dt="2026-05-09T17:06:28.081" v="238"/>
          <ac:picMkLst>
            <pc:docMk/>
            <pc:sldMk cId="4232818160" sldId="1144"/>
            <ac:picMk id="9" creationId="{8C05904E-09D3-E586-AC33-2836944DBDE8}"/>
          </ac:picMkLst>
        </pc:picChg>
        <pc:picChg chg="mod">
          <ac:chgData name="Jalila El Baraka" userId="ea93c961-285f-4edc-9e51-dff84fc1dbdc" providerId="ADAL" clId="{57C2819A-E835-47AA-9356-3BB7B51E441F}" dt="2026-05-09T17:22:48.134" v="847" actId="14100"/>
          <ac:picMkLst>
            <pc:docMk/>
            <pc:sldMk cId="4232818160" sldId="1144"/>
            <ac:picMk id="17" creationId="{828A3913-9D43-269B-95C3-3DBBC23AD603}"/>
          </ac:picMkLst>
        </pc:picChg>
        <pc:picChg chg="mod">
          <ac:chgData name="Jalila El Baraka" userId="ea93c961-285f-4edc-9e51-dff84fc1dbdc" providerId="ADAL" clId="{57C2819A-E835-47AA-9356-3BB7B51E441F}" dt="2026-05-09T17:22:51.219" v="848" actId="14100"/>
          <ac:picMkLst>
            <pc:docMk/>
            <pc:sldMk cId="4232818160" sldId="1144"/>
            <ac:picMk id="26" creationId="{75649BD1-50C3-9551-AA00-A56528958D1B}"/>
          </ac:picMkLst>
        </pc:picChg>
        <pc:picChg chg="mod">
          <ac:chgData name="Jalila El Baraka" userId="ea93c961-285f-4edc-9e51-dff84fc1dbdc" providerId="ADAL" clId="{57C2819A-E835-47AA-9356-3BB7B51E441F}" dt="2026-05-09T17:22:37.527" v="843" actId="14100"/>
          <ac:picMkLst>
            <pc:docMk/>
            <pc:sldMk cId="4232818160" sldId="1144"/>
            <ac:picMk id="28" creationId="{0B4ACD90-786E-8820-AE24-7FE431FB3059}"/>
          </ac:picMkLst>
        </pc:picChg>
        <pc:picChg chg="mod">
          <ac:chgData name="Jalila El Baraka" userId="ea93c961-285f-4edc-9e51-dff84fc1dbdc" providerId="ADAL" clId="{57C2819A-E835-47AA-9356-3BB7B51E441F}" dt="2026-05-09T17:22:44.088" v="846" actId="14100"/>
          <ac:picMkLst>
            <pc:docMk/>
            <pc:sldMk cId="4232818160" sldId="1144"/>
            <ac:picMk id="31" creationId="{55743B88-D6F0-3162-B3CC-38A496665096}"/>
          </ac:picMkLst>
        </pc:picChg>
        <pc:picChg chg="mod">
          <ac:chgData name="Jalila El Baraka" userId="ea93c961-285f-4edc-9e51-dff84fc1dbdc" providerId="ADAL" clId="{57C2819A-E835-47AA-9356-3BB7B51E441F}" dt="2026-05-09T17:22:40.499" v="844" actId="14100"/>
          <ac:picMkLst>
            <pc:docMk/>
            <pc:sldMk cId="4232818160" sldId="1144"/>
            <ac:picMk id="33" creationId="{49897EC5-C51C-E29D-C305-5CB3EAA849A7}"/>
          </ac:picMkLst>
        </pc:picChg>
      </pc:sldChg>
      <pc:sldChg chg="delSp modSp add mod">
        <pc:chgData name="Jalila El Baraka" userId="ea93c961-285f-4edc-9e51-dff84fc1dbdc" providerId="ADAL" clId="{57C2819A-E835-47AA-9356-3BB7B51E441F}" dt="2026-05-09T17:17:07.949" v="552" actId="1076"/>
        <pc:sldMkLst>
          <pc:docMk/>
          <pc:sldMk cId="466185152" sldId="1145"/>
        </pc:sldMkLst>
        <pc:spChg chg="mod">
          <ac:chgData name="Jalila El Baraka" userId="ea93c961-285f-4edc-9e51-dff84fc1dbdc" providerId="ADAL" clId="{57C2819A-E835-47AA-9356-3BB7B51E441F}" dt="2026-05-09T17:17:02.647" v="549"/>
          <ac:spMkLst>
            <pc:docMk/>
            <pc:sldMk cId="466185152" sldId="1145"/>
            <ac:spMk id="4" creationId="{EE196C8A-B529-21DF-0060-FB5095858746}"/>
          </ac:spMkLst>
        </pc:spChg>
        <pc:spChg chg="mod">
          <ac:chgData name="Jalila El Baraka" userId="ea93c961-285f-4edc-9e51-dff84fc1dbdc" providerId="ADAL" clId="{57C2819A-E835-47AA-9356-3BB7B51E441F}" dt="2026-05-09T17:13:32.554" v="548" actId="20577"/>
          <ac:spMkLst>
            <pc:docMk/>
            <pc:sldMk cId="466185152" sldId="1145"/>
            <ac:spMk id="5" creationId="{10E32B23-07A0-F067-778D-DFADB9DA9012}"/>
          </ac:spMkLst>
        </pc:spChg>
        <pc:grpChg chg="mod">
          <ac:chgData name="Jalila El Baraka" userId="ea93c961-285f-4edc-9e51-dff84fc1dbdc" providerId="ADAL" clId="{57C2819A-E835-47AA-9356-3BB7B51E441F}" dt="2026-05-09T17:17:07.949" v="552" actId="1076"/>
          <ac:grpSpMkLst>
            <pc:docMk/>
            <pc:sldMk cId="466185152" sldId="1145"/>
            <ac:grpSpMk id="2" creationId="{013493CC-0778-DA65-DCE3-52123F7D86A6}"/>
          </ac:grpSpMkLst>
        </pc:grpChg>
        <pc:picChg chg="del">
          <ac:chgData name="Jalila El Baraka" userId="ea93c961-285f-4edc-9e51-dff84fc1dbdc" providerId="ADAL" clId="{57C2819A-E835-47AA-9356-3BB7B51E441F}" dt="2026-05-09T17:17:05.727" v="551" actId="478"/>
          <ac:picMkLst>
            <pc:docMk/>
            <pc:sldMk cId="466185152" sldId="1145"/>
            <ac:picMk id="15" creationId="{6930F244-08CA-65DA-909D-68F980372854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5-10T17:53:06.131" v="2012" actId="1076"/>
        <pc:sldMkLst>
          <pc:docMk/>
          <pc:sldMk cId="373513800" sldId="1146"/>
        </pc:sldMkLst>
        <pc:spChg chg="mod">
          <ac:chgData name="Jalila El Baraka" userId="ea93c961-285f-4edc-9e51-dff84fc1dbdc" providerId="ADAL" clId="{57C2819A-E835-47AA-9356-3BB7B51E441F}" dt="2026-05-10T17:13:35.818" v="1265"/>
          <ac:spMkLst>
            <pc:docMk/>
            <pc:sldMk cId="373513800" sldId="1146"/>
            <ac:spMk id="2" creationId="{B1B1EA9A-F51D-F867-55DD-CD2E26CC5961}"/>
          </ac:spMkLst>
        </pc:spChg>
        <pc:spChg chg="mod">
          <ac:chgData name="Jalila El Baraka" userId="ea93c961-285f-4edc-9e51-dff84fc1dbdc" providerId="ADAL" clId="{57C2819A-E835-47AA-9356-3BB7B51E441F}" dt="2026-05-10T17:53:06.131" v="2012" actId="1076"/>
          <ac:spMkLst>
            <pc:docMk/>
            <pc:sldMk cId="373513800" sldId="1146"/>
            <ac:spMk id="3" creationId="{B13E5191-467F-2841-F2C5-DC49EFE4EEA0}"/>
          </ac:spMkLst>
        </pc:spChg>
        <pc:spChg chg="del">
          <ac:chgData name="Jalila El Baraka" userId="ea93c961-285f-4edc-9e51-dff84fc1dbdc" providerId="ADAL" clId="{57C2819A-E835-47AA-9356-3BB7B51E441F}" dt="2026-05-10T17:23:00.224" v="1584" actId="478"/>
          <ac:spMkLst>
            <pc:docMk/>
            <pc:sldMk cId="373513800" sldId="1146"/>
            <ac:spMk id="6" creationId="{94456048-807F-2E76-1355-5769DA6C47EF}"/>
          </ac:spMkLst>
        </pc:spChg>
        <pc:spChg chg="mod">
          <ac:chgData name="Jalila El Baraka" userId="ea93c961-285f-4edc-9e51-dff84fc1dbdc" providerId="ADAL" clId="{57C2819A-E835-47AA-9356-3BB7B51E441F}" dt="2026-05-10T17:14:14.134" v="1282" actId="20577"/>
          <ac:spMkLst>
            <pc:docMk/>
            <pc:sldMk cId="373513800" sldId="1146"/>
            <ac:spMk id="9" creationId="{D5FF633E-BE2D-5E31-79EC-A9398D9D03A5}"/>
          </ac:spMkLst>
        </pc:spChg>
        <pc:spChg chg="add mod">
          <ac:chgData name="Jalila El Baraka" userId="ea93c961-285f-4edc-9e51-dff84fc1dbdc" providerId="ADAL" clId="{57C2819A-E835-47AA-9356-3BB7B51E441F}" dt="2026-05-10T17:23:01.015" v="1585"/>
          <ac:spMkLst>
            <pc:docMk/>
            <pc:sldMk cId="373513800" sldId="1146"/>
            <ac:spMk id="13" creationId="{7C9013CE-AD40-F1B4-C648-76C6B1D7F4BC}"/>
          </ac:spMkLst>
        </pc:spChg>
        <pc:grpChg chg="del">
          <ac:chgData name="Jalila El Baraka" userId="ea93c961-285f-4edc-9e51-dff84fc1dbdc" providerId="ADAL" clId="{57C2819A-E835-47AA-9356-3BB7B51E441F}" dt="2026-05-10T17:13:15.721" v="1263" actId="478"/>
          <ac:grpSpMkLst>
            <pc:docMk/>
            <pc:sldMk cId="373513800" sldId="1146"/>
            <ac:grpSpMk id="7" creationId="{0810A9B6-F4BD-4B15-BE4B-085E703AAE2D}"/>
          </ac:grpSpMkLst>
        </pc:grpChg>
        <pc:picChg chg="add mod">
          <ac:chgData name="Jalila El Baraka" userId="ea93c961-285f-4edc-9e51-dff84fc1dbdc" providerId="ADAL" clId="{57C2819A-E835-47AA-9356-3BB7B51E441F}" dt="2026-05-10T17:13:16.708" v="1264"/>
          <ac:picMkLst>
            <pc:docMk/>
            <pc:sldMk cId="373513800" sldId="1146"/>
            <ac:picMk id="4" creationId="{4D068A26-ED97-6632-107C-7CA1333950F3}"/>
          </ac:picMkLst>
        </pc:picChg>
      </pc:sldChg>
      <pc:sldChg chg="add del">
        <pc:chgData name="Jalila El Baraka" userId="ea93c961-285f-4edc-9e51-dff84fc1dbdc" providerId="ADAL" clId="{57C2819A-E835-47AA-9356-3BB7B51E441F}" dt="2026-05-09T17:19:46.167" v="652" actId="2890"/>
        <pc:sldMkLst>
          <pc:docMk/>
          <pc:sldMk cId="1025748785" sldId="1146"/>
        </pc:sldMkLst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4-24T22:25:00.465" v="6488" actId="478"/>
      <pc:docMkLst>
        <pc:docMk/>
      </pc:docMkLst>
      <pc:sldChg chg="addSp modSp mod">
        <pc:chgData name="Jalila El Baraka" userId="ea93c961-285f-4edc-9e51-dff84fc1dbdc" providerId="ADAL" clId="{AF35D566-9458-4FCB-BB0C-F789683C5E1A}" dt="2026-04-06T16:23:53.326" v="5153" actId="14100"/>
        <pc:sldMkLst>
          <pc:docMk/>
          <pc:sldMk cId="25322569" sldId="256"/>
        </pc:sldMkLst>
      </pc:sldChg>
      <pc:sldChg chg="addSp delSp modSp mod delAnim modAnim">
        <pc:chgData name="Jalila El Baraka" userId="ea93c961-285f-4edc-9e51-dff84fc1dbdc" providerId="ADAL" clId="{AF35D566-9458-4FCB-BB0C-F789683C5E1A}" dt="2026-04-24T21:46:00.048" v="6058" actId="478"/>
        <pc:sldMkLst>
          <pc:docMk/>
          <pc:sldMk cId="1644084619" sldId="680"/>
        </pc:sldMkLst>
      </pc:sldChg>
      <pc:sldChg chg="addSp delSp modSp mod">
        <pc:chgData name="Jalila El Baraka" userId="ea93c961-285f-4edc-9e51-dff84fc1dbdc" providerId="ADAL" clId="{AF35D566-9458-4FCB-BB0C-F789683C5E1A}" dt="2026-04-24T21:55:04.322" v="6326" actId="20577"/>
        <pc:sldMkLst>
          <pc:docMk/>
          <pc:sldMk cId="1808541968" sldId="831"/>
        </pc:sldMkLst>
        <pc:spChg chg="mod">
          <ac:chgData name="Jalila El Baraka" userId="ea93c961-285f-4edc-9e51-dff84fc1dbdc" providerId="ADAL" clId="{AF35D566-9458-4FCB-BB0C-F789683C5E1A}" dt="2026-04-24T21:55:04.322" v="6326" actId="20577"/>
          <ac:spMkLst>
            <pc:docMk/>
            <pc:sldMk cId="1808541968" sldId="831"/>
            <ac:spMk id="4" creationId="{824D3E88-5257-906F-53A3-FEE7687E4BC5}"/>
          </ac:spMkLst>
        </pc:spChg>
      </pc:sldChg>
      <pc:sldChg chg="modSp mod">
        <pc:chgData name="Jalila El Baraka" userId="ea93c961-285f-4edc-9e51-dff84fc1dbdc" providerId="ADAL" clId="{AF35D566-9458-4FCB-BB0C-F789683C5E1A}" dt="2026-04-06T19:06:26.864" v="5267" actId="20577"/>
        <pc:sldMkLst>
          <pc:docMk/>
          <pc:sldMk cId="4224347542" sldId="847"/>
        </pc:sldMkLst>
      </pc:sldChg>
      <pc:sldChg chg="addSp modSp mod modAnim">
        <pc:chgData name="Jalila El Baraka" userId="ea93c961-285f-4edc-9e51-dff84fc1dbdc" providerId="ADAL" clId="{AF35D566-9458-4FCB-BB0C-F789683C5E1A}" dt="2026-04-07T08:39:07.671" v="5628" actId="1076"/>
        <pc:sldMkLst>
          <pc:docMk/>
          <pc:sldMk cId="3207892773" sldId="849"/>
        </pc:sldMkLst>
      </pc:sldChg>
      <pc:sldChg chg="modSp mod">
        <pc:chgData name="Jalila El Baraka" userId="ea93c961-285f-4edc-9e51-dff84fc1dbdc" providerId="ADAL" clId="{AF35D566-9458-4FCB-BB0C-F789683C5E1A}" dt="2026-04-24T21:45:44.354" v="6057" actId="20577"/>
        <pc:sldMkLst>
          <pc:docMk/>
          <pc:sldMk cId="2405058643" sldId="862"/>
        </pc:sldMkLst>
        <pc:spChg chg="mod">
          <ac:chgData name="Jalila El Baraka" userId="ea93c961-285f-4edc-9e51-dff84fc1dbdc" providerId="ADAL" clId="{AF35D566-9458-4FCB-BB0C-F789683C5E1A}" dt="2026-04-24T21:45:36.777" v="6045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AF35D566-9458-4FCB-BB0C-F789683C5E1A}" dt="2026-04-24T21:45:44.354" v="6057" actId="20577"/>
          <ac:spMkLst>
            <pc:docMk/>
            <pc:sldMk cId="2405058643" sldId="862"/>
            <ac:spMk id="5" creationId="{D9F960AF-7F5B-145B-60BB-014EB807053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48:29.148" v="6090" actId="14100"/>
        <pc:sldMkLst>
          <pc:docMk/>
          <pc:sldMk cId="2830076411" sldId="864"/>
        </pc:sldMkLst>
        <pc:spChg chg="add mod ord">
          <ac:chgData name="Jalila El Baraka" userId="ea93c961-285f-4edc-9e51-dff84fc1dbdc" providerId="ADAL" clId="{AF35D566-9458-4FCB-BB0C-F789683C5E1A}" dt="2026-04-24T21:47:27.294" v="6071" actId="1076"/>
          <ac:spMkLst>
            <pc:docMk/>
            <pc:sldMk cId="2830076411" sldId="864"/>
            <ac:spMk id="4" creationId="{997917B9-8FC4-8979-E382-3865FE623D2F}"/>
          </ac:spMkLst>
        </pc:spChg>
        <pc:spChg chg="add mod ord">
          <ac:chgData name="Jalila El Baraka" userId="ea93c961-285f-4edc-9e51-dff84fc1dbdc" providerId="ADAL" clId="{AF35D566-9458-4FCB-BB0C-F789683C5E1A}" dt="2026-04-24T21:47:55.426" v="6078" actId="167"/>
          <ac:spMkLst>
            <pc:docMk/>
            <pc:sldMk cId="2830076411" sldId="864"/>
            <ac:spMk id="14" creationId="{2489BE7A-1AC9-5C9C-8AB9-281932AC06A9}"/>
          </ac:spMkLst>
        </pc:spChg>
        <pc:cxnChg chg="mod">
          <ac:chgData name="Jalila El Baraka" userId="ea93c961-285f-4edc-9e51-dff84fc1dbdc" providerId="ADAL" clId="{AF35D566-9458-4FCB-BB0C-F789683C5E1A}" dt="2026-04-24T21:47:08.801" v="6067" actId="1076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AF35D566-9458-4FCB-BB0C-F789683C5E1A}" dt="2026-04-24T21:47:12.973" v="6069" actId="14100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AF35D566-9458-4FCB-BB0C-F789683C5E1A}" dt="2026-04-24T21:47:16.572" v="6070" actId="1076"/>
          <ac:cxnSpMkLst>
            <pc:docMk/>
            <pc:sldMk cId="2830076411" sldId="864"/>
            <ac:cxnSpMk id="12" creationId="{F864054F-14E7-64BE-C8EC-73C7D9488358}"/>
          </ac:cxnSpMkLst>
        </pc:cxnChg>
        <pc:cxnChg chg="mod">
          <ac:chgData name="Jalila El Baraka" userId="ea93c961-285f-4edc-9e51-dff84fc1dbdc" providerId="ADAL" clId="{AF35D566-9458-4FCB-BB0C-F789683C5E1A}" dt="2026-04-24T21:47:34.519" v="6073" actId="14100"/>
          <ac:cxnSpMkLst>
            <pc:docMk/>
            <pc:sldMk cId="2830076411" sldId="864"/>
            <ac:cxnSpMk id="17" creationId="{3794557E-2D2E-3813-C2EA-801A3B71B2E6}"/>
          </ac:cxnSpMkLst>
        </pc:cxnChg>
        <pc:cxnChg chg="mod">
          <ac:chgData name="Jalila El Baraka" userId="ea93c961-285f-4edc-9e51-dff84fc1dbdc" providerId="ADAL" clId="{AF35D566-9458-4FCB-BB0C-F789683C5E1A}" dt="2026-04-24T21:48:29.148" v="6090" actId="14100"/>
          <ac:cxnSpMkLst>
            <pc:docMk/>
            <pc:sldMk cId="2830076411" sldId="864"/>
            <ac:cxnSpMk id="24" creationId="{7881F1BF-8869-4AAA-6760-A8F7E361C68C}"/>
          </ac:cxnSpMkLst>
        </pc:cxnChg>
        <pc:cxnChg chg="mod">
          <ac:chgData name="Jalila El Baraka" userId="ea93c961-285f-4edc-9e51-dff84fc1dbdc" providerId="ADAL" clId="{AF35D566-9458-4FCB-BB0C-F789683C5E1A}" dt="2026-04-24T21:47:57.817" v="6079" actId="14100"/>
          <ac:cxnSpMkLst>
            <pc:docMk/>
            <pc:sldMk cId="2830076411" sldId="864"/>
            <ac:cxnSpMk id="28" creationId="{CDB59D00-2CDE-5DB6-AFF2-A29878D15B77}"/>
          </ac:cxnSpMkLst>
        </pc:cxnChg>
        <pc:cxnChg chg="mod">
          <ac:chgData name="Jalila El Baraka" userId="ea93c961-285f-4edc-9e51-dff84fc1dbdc" providerId="ADAL" clId="{AF35D566-9458-4FCB-BB0C-F789683C5E1A}" dt="2026-04-24T21:48:10.056" v="6083" actId="1076"/>
          <ac:cxnSpMkLst>
            <pc:docMk/>
            <pc:sldMk cId="2830076411" sldId="864"/>
            <ac:cxnSpMk id="29" creationId="{8424A027-6A56-582C-6F23-2E71D6626C55}"/>
          </ac:cxnSpMkLst>
        </pc:cxnChg>
        <pc:cxnChg chg="mod">
          <ac:chgData name="Jalila El Baraka" userId="ea93c961-285f-4edc-9e51-dff84fc1dbdc" providerId="ADAL" clId="{AF35D566-9458-4FCB-BB0C-F789683C5E1A}" dt="2026-04-24T21:48:21.415" v="6087" actId="14100"/>
          <ac:cxnSpMkLst>
            <pc:docMk/>
            <pc:sldMk cId="2830076411" sldId="864"/>
            <ac:cxnSpMk id="30" creationId="{E66D81D1-3E4E-058A-7D5F-D3353D8AF619}"/>
          </ac:cxnSpMkLst>
        </pc:cxnChg>
      </pc:sldChg>
      <pc:sldChg chg="addSp delSp modSp mod">
        <pc:chgData name="Jalila El Baraka" userId="ea93c961-285f-4edc-9e51-dff84fc1dbdc" providerId="ADAL" clId="{AF35D566-9458-4FCB-BB0C-F789683C5E1A}" dt="2026-04-24T21:49:16.952" v="6150" actId="20577"/>
        <pc:sldMkLst>
          <pc:docMk/>
          <pc:sldMk cId="3592507484" sldId="865"/>
        </pc:sldMkLst>
        <pc:spChg chg="mod">
          <ac:chgData name="Jalila El Baraka" userId="ea93c961-285f-4edc-9e51-dff84fc1dbdc" providerId="ADAL" clId="{AF35D566-9458-4FCB-BB0C-F789683C5E1A}" dt="2026-04-24T21:48:48.595" v="6122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AF35D566-9458-4FCB-BB0C-F789683C5E1A}" dt="2026-04-24T21:48:56.302" v="6131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AF35D566-9458-4FCB-BB0C-F789683C5E1A}" dt="2026-04-24T21:49:02.990" v="6139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AF35D566-9458-4FCB-BB0C-F789683C5E1A}" dt="2026-04-24T21:49:16.952" v="6150" actId="20577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4-24T22:25:00.465" v="6488" actId="478"/>
        <pc:sldMkLst>
          <pc:docMk/>
          <pc:sldMk cId="1924069788" sldId="884"/>
        </pc:sldMkLst>
      </pc:sldChg>
      <pc:sldChg chg="addSp delSp modSp mod">
        <pc:chgData name="Jalila El Baraka" userId="ea93c961-285f-4edc-9e51-dff84fc1dbdc" providerId="ADAL" clId="{AF35D566-9458-4FCB-BB0C-F789683C5E1A}" dt="2026-04-24T21:40:10.707" v="5917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AF35D566-9458-4FCB-BB0C-F789683C5E1A}" dt="2026-04-24T21:39:55.140" v="5893" actId="1076"/>
          <ac:spMkLst>
            <pc:docMk/>
            <pc:sldMk cId="155599131" sldId="888"/>
            <ac:spMk id="4" creationId="{D51F39FE-D487-3903-0519-FC69267E0955}"/>
          </ac:spMkLst>
        </pc:spChg>
        <pc:spChg chg="mod">
          <ac:chgData name="Jalila El Baraka" userId="ea93c961-285f-4edc-9e51-dff84fc1dbdc" providerId="ADAL" clId="{AF35D566-9458-4FCB-BB0C-F789683C5E1A}" dt="2026-04-24T21:40:10.707" v="5917" actId="20577"/>
          <ac:spMkLst>
            <pc:docMk/>
            <pc:sldMk cId="155599131" sldId="888"/>
            <ac:spMk id="7" creationId="{05284B96-9BAE-3B9F-023F-4A3A0D5975C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2:24.087" v="6261" actId="20577"/>
        <pc:sldMkLst>
          <pc:docMk/>
          <pc:sldMk cId="1143159255" sldId="889"/>
        </pc:sldMkLst>
        <pc:spChg chg="mod">
          <ac:chgData name="Jalila El Baraka" userId="ea93c961-285f-4edc-9e51-dff84fc1dbdc" providerId="ADAL" clId="{AF35D566-9458-4FCB-BB0C-F789683C5E1A}" dt="2026-04-24T21:51:58.203" v="6238" actId="14100"/>
          <ac:spMkLst>
            <pc:docMk/>
            <pc:sldMk cId="1143159255" sldId="889"/>
            <ac:spMk id="2" creationId="{678B4322-556F-44B6-229F-AB4A150D7474}"/>
          </ac:spMkLst>
        </pc:spChg>
        <pc:spChg chg="mod">
          <ac:chgData name="Jalila El Baraka" userId="ea93c961-285f-4edc-9e51-dff84fc1dbdc" providerId="ADAL" clId="{AF35D566-9458-4FCB-BB0C-F789683C5E1A}" dt="2026-04-24T21:52:19.291" v="6256" actId="20577"/>
          <ac:spMkLst>
            <pc:docMk/>
            <pc:sldMk cId="1143159255" sldId="889"/>
            <ac:spMk id="3" creationId="{B5B5091E-A0AE-12FA-3D3E-EEFF2E19DBEB}"/>
          </ac:spMkLst>
        </pc:spChg>
        <pc:spChg chg="add mod">
          <ac:chgData name="Jalila El Baraka" userId="ea93c961-285f-4edc-9e51-dff84fc1dbdc" providerId="ADAL" clId="{AF35D566-9458-4FCB-BB0C-F789683C5E1A}" dt="2026-04-24T21:52:24.087" v="6261" actId="20577"/>
          <ac:spMkLst>
            <pc:docMk/>
            <pc:sldMk cId="1143159255" sldId="889"/>
            <ac:spMk id="5" creationId="{1B389A3C-EA04-E252-92CC-E0954A7DE08F}"/>
          </ac:spMkLst>
        </pc:spChg>
        <pc:spChg chg="add mod">
          <ac:chgData name="Jalila El Baraka" userId="ea93c961-285f-4edc-9e51-dff84fc1dbdc" providerId="ADAL" clId="{AF35D566-9458-4FCB-BB0C-F789683C5E1A}" dt="2026-04-24T21:52:11.182" v="6250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1:23.669" v="6199"/>
        <pc:sldMkLst>
          <pc:docMk/>
          <pc:sldMk cId="4105374042" sldId="890"/>
        </pc:sldMkLst>
        <pc:spChg chg="mod">
          <ac:chgData name="Jalila El Baraka" userId="ea93c961-285f-4edc-9e51-dff84fc1dbdc" providerId="ADAL" clId="{AF35D566-9458-4FCB-BB0C-F789683C5E1A}" dt="2026-04-24T21:51:23.669" v="6199"/>
          <ac:spMkLst>
            <pc:docMk/>
            <pc:sldMk cId="4105374042" sldId="890"/>
            <ac:spMk id="2" creationId="{F08307DA-9783-42E3-89E3-7EF1C13C4F65}"/>
          </ac:spMkLst>
        </pc:spChg>
        <pc:spChg chg="add mod">
          <ac:chgData name="Jalila El Baraka" userId="ea93c961-285f-4edc-9e51-dff84fc1dbdc" providerId="ADAL" clId="{AF35D566-9458-4FCB-BB0C-F789683C5E1A}" dt="2026-04-24T21:50:49.516" v="6198" actId="20577"/>
          <ac:spMkLst>
            <pc:docMk/>
            <pc:sldMk cId="4105374042" sldId="890"/>
            <ac:spMk id="4" creationId="{7BACF15F-6999-EFF9-02EE-4846B009922B}"/>
          </ac:spMkLst>
        </pc:spChg>
        <pc:spChg chg="add mod">
          <ac:chgData name="Jalila El Baraka" userId="ea93c961-285f-4edc-9e51-dff84fc1dbdc" providerId="ADAL" clId="{AF35D566-9458-4FCB-BB0C-F789683C5E1A}" dt="2026-04-24T21:50:10.784" v="6187" actId="20577"/>
          <ac:spMkLst>
            <pc:docMk/>
            <pc:sldMk cId="4105374042" sldId="890"/>
            <ac:spMk id="6" creationId="{E3BE69D2-BE2C-A2EA-87A9-1A2EBF137EF9}"/>
          </ac:spMkLst>
        </pc:spChg>
        <pc:spChg chg="add mod">
          <ac:chgData name="Jalila El Baraka" userId="ea93c961-285f-4edc-9e51-dff84fc1dbdc" providerId="ADAL" clId="{AF35D566-9458-4FCB-BB0C-F789683C5E1A}" dt="2026-04-24T21:49:54.174" v="6178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3:52.612" v="6321"/>
        <pc:sldMkLst>
          <pc:docMk/>
          <pc:sldMk cId="3969272901" sldId="891"/>
        </pc:sldMkLst>
        <pc:spChg chg="mod">
          <ac:chgData name="Jalila El Baraka" userId="ea93c961-285f-4edc-9e51-dff84fc1dbdc" providerId="ADAL" clId="{AF35D566-9458-4FCB-BB0C-F789683C5E1A}" dt="2026-04-24T21:53:52.612" v="6321"/>
          <ac:spMkLst>
            <pc:docMk/>
            <pc:sldMk cId="3969272901" sldId="891"/>
            <ac:spMk id="2" creationId="{83DAA4C9-79A2-053B-DF92-8B73F62E9128}"/>
          </ac:spMkLst>
        </pc:spChg>
        <pc:spChg chg="add mod">
          <ac:chgData name="Jalila El Baraka" userId="ea93c961-285f-4edc-9e51-dff84fc1dbdc" providerId="ADAL" clId="{AF35D566-9458-4FCB-BB0C-F789683C5E1A}" dt="2026-04-24T21:52:43.993" v="6276" actId="20577"/>
          <ac:spMkLst>
            <pc:docMk/>
            <pc:sldMk cId="3969272901" sldId="891"/>
            <ac:spMk id="5" creationId="{6A6B92DB-20C4-B7A7-E379-F815F834DDC0}"/>
          </ac:spMkLst>
        </pc:spChg>
        <pc:spChg chg="add mod">
          <ac:chgData name="Jalila El Baraka" userId="ea93c961-285f-4edc-9e51-dff84fc1dbdc" providerId="ADAL" clId="{AF35D566-9458-4FCB-BB0C-F789683C5E1A}" dt="2026-04-24T21:52:53.170" v="6287" actId="20577"/>
          <ac:spMkLst>
            <pc:docMk/>
            <pc:sldMk cId="3969272901" sldId="891"/>
            <ac:spMk id="6" creationId="{28E600D8-2FC2-BC9B-51AF-7F01C380BE1B}"/>
          </ac:spMkLst>
        </pc:spChg>
        <pc:spChg chg="mod">
          <ac:chgData name="Jalila El Baraka" userId="ea93c961-285f-4edc-9e51-dff84fc1dbdc" providerId="ADAL" clId="{AF35D566-9458-4FCB-BB0C-F789683C5E1A}" dt="2026-04-24T21:53:44.449" v="6320" actId="20577"/>
          <ac:spMkLst>
            <pc:docMk/>
            <pc:sldMk cId="3969272901" sldId="891"/>
            <ac:spMk id="9" creationId="{028D34C3-EF18-7DC2-B196-5040183C2E4E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9:35.142" v="6410" actId="1076"/>
        <pc:sldMkLst>
          <pc:docMk/>
          <pc:sldMk cId="3708679337" sldId="893"/>
        </pc:sldMkLst>
        <pc:spChg chg="add mod">
          <ac:chgData name="Jalila El Baraka" userId="ea93c961-285f-4edc-9e51-dff84fc1dbdc" providerId="ADAL" clId="{AF35D566-9458-4FCB-BB0C-F789683C5E1A}" dt="2026-04-24T21:57:07.536" v="6381" actId="20577"/>
          <ac:spMkLst>
            <pc:docMk/>
            <pc:sldMk cId="3708679337" sldId="893"/>
            <ac:spMk id="8" creationId="{271D0FCA-B1CE-BE72-B843-647B65575B27}"/>
          </ac:spMkLst>
        </pc:spChg>
        <pc:spChg chg="add mod">
          <ac:chgData name="Jalila El Baraka" userId="ea93c961-285f-4edc-9e51-dff84fc1dbdc" providerId="ADAL" clId="{AF35D566-9458-4FCB-BB0C-F789683C5E1A}" dt="2026-04-24T21:58:19.711" v="6389" actId="20577"/>
          <ac:spMkLst>
            <pc:docMk/>
            <pc:sldMk cId="3708679337" sldId="893"/>
            <ac:spMk id="10" creationId="{CAA7EBC9-74F3-3608-D967-5DAFFEF613A1}"/>
          </ac:spMkLst>
        </pc:spChg>
        <pc:spChg chg="add mod">
          <ac:chgData name="Jalila El Baraka" userId="ea93c961-285f-4edc-9e51-dff84fc1dbdc" providerId="ADAL" clId="{AF35D566-9458-4FCB-BB0C-F789683C5E1A}" dt="2026-04-24T21:59:22.366" v="6407" actId="1076"/>
          <ac:spMkLst>
            <pc:docMk/>
            <pc:sldMk cId="3708679337" sldId="893"/>
            <ac:spMk id="13" creationId="{78BDCD59-6FFF-00E6-1E1B-6608FF5DBD16}"/>
          </ac:spMkLst>
        </pc:spChg>
        <pc:spChg chg="add mod">
          <ac:chgData name="Jalila El Baraka" userId="ea93c961-285f-4edc-9e51-dff84fc1dbdc" providerId="ADAL" clId="{AF35D566-9458-4FCB-BB0C-F789683C5E1A}" dt="2026-04-24T21:59:32.611" v="6409" actId="1076"/>
          <ac:spMkLst>
            <pc:docMk/>
            <pc:sldMk cId="3708679337" sldId="893"/>
            <ac:spMk id="14" creationId="{384216E6-4D83-96E3-B848-5D0DDA86C012}"/>
          </ac:spMkLst>
        </pc:spChg>
        <pc:spChg chg="add mod">
          <ac:chgData name="Jalila El Baraka" userId="ea93c961-285f-4edc-9e51-dff84fc1dbdc" providerId="ADAL" clId="{AF35D566-9458-4FCB-BB0C-F789683C5E1A}" dt="2026-04-24T21:59:35.142" v="6410" actId="1076"/>
          <ac:spMkLst>
            <pc:docMk/>
            <pc:sldMk cId="3708679337" sldId="893"/>
            <ac:spMk id="15" creationId="{3D24E11E-16C3-2430-98E7-92BA01EF2CED}"/>
          </ac:spMkLst>
        </pc:spChg>
        <pc:spChg chg="add mod">
          <ac:chgData name="Jalila El Baraka" userId="ea93c961-285f-4edc-9e51-dff84fc1dbdc" providerId="ADAL" clId="{AF35D566-9458-4FCB-BB0C-F789683C5E1A}" dt="2026-04-24T21:59:28.860" v="6408" actId="1076"/>
          <ac:spMkLst>
            <pc:docMk/>
            <pc:sldMk cId="3708679337" sldId="893"/>
            <ac:spMk id="17" creationId="{D20C9A28-0E15-85C6-681E-12C5A7BEA58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1:55:36.817" v="6330" actId="1076"/>
        <pc:sldMkLst>
          <pc:docMk/>
          <pc:sldMk cId="232576270" sldId="894"/>
        </pc:sldMkLst>
      </pc:sldChg>
      <pc:sldChg chg="addSp modSp mod">
        <pc:chgData name="Jalila El Baraka" userId="ea93c961-285f-4edc-9e51-dff84fc1dbdc" providerId="ADAL" clId="{AF35D566-9458-4FCB-BB0C-F789683C5E1A}" dt="2026-04-06T16:23:34.831" v="5150" actId="1076"/>
        <pc:sldMkLst>
          <pc:docMk/>
          <pc:sldMk cId="1677520056" sldId="901"/>
        </pc:sldMkLst>
      </pc:sldChg>
      <pc:sldChg chg="modSp mod">
        <pc:chgData name="Jalila El Baraka" userId="ea93c961-285f-4edc-9e51-dff84fc1dbdc" providerId="ADAL" clId="{AF35D566-9458-4FCB-BB0C-F789683C5E1A}" dt="2026-04-24T22:23:31.433" v="6474"/>
        <pc:sldMkLst>
          <pc:docMk/>
          <pc:sldMk cId="1438051561" sldId="903"/>
        </pc:sldMkLst>
        <pc:spChg chg="mod">
          <ac:chgData name="Jalila El Baraka" userId="ea93c961-285f-4edc-9e51-dff84fc1dbdc" providerId="ADAL" clId="{AF35D566-9458-4FCB-BB0C-F789683C5E1A}" dt="2026-04-24T22:23:31.433" v="6474"/>
          <ac:spMkLst>
            <pc:docMk/>
            <pc:sldMk cId="1438051561" sldId="903"/>
            <ac:spMk id="23" creationId="{CD1D35CE-25CC-A0FD-7661-397FE3C29C02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2:23:13.771" v="6473" actId="20577"/>
        <pc:sldMkLst>
          <pc:docMk/>
          <pc:sldMk cId="340802282" sldId="905"/>
        </pc:sldMkLst>
        <pc:spChg chg="add mod">
          <ac:chgData name="Jalila El Baraka" userId="ea93c961-285f-4edc-9e51-dff84fc1dbdc" providerId="ADAL" clId="{AF35D566-9458-4FCB-BB0C-F789683C5E1A}" dt="2026-04-24T21:42:18.391" v="5989" actId="1076"/>
          <ac:spMkLst>
            <pc:docMk/>
            <pc:sldMk cId="340802282" sldId="905"/>
            <ac:spMk id="10" creationId="{0FE1034C-3542-7A56-C01E-D5C187F4AA5A}"/>
          </ac:spMkLst>
        </pc:spChg>
        <pc:spChg chg="mod">
          <ac:chgData name="Jalila El Baraka" userId="ea93c961-285f-4edc-9e51-dff84fc1dbdc" providerId="ADAL" clId="{AF35D566-9458-4FCB-BB0C-F789683C5E1A}" dt="2026-04-24T21:43:49.926" v="6012" actId="20577"/>
          <ac:spMkLst>
            <pc:docMk/>
            <pc:sldMk cId="340802282" sldId="905"/>
            <ac:spMk id="13" creationId="{8CF12B68-AF26-E3BB-8DB7-B3663E56BECD}"/>
          </ac:spMkLst>
        </pc:spChg>
        <pc:spChg chg="mod">
          <ac:chgData name="Jalila El Baraka" userId="ea93c961-285f-4edc-9e51-dff84fc1dbdc" providerId="ADAL" clId="{AF35D566-9458-4FCB-BB0C-F789683C5E1A}" dt="2026-04-24T22:23:13.771" v="6473" actId="20577"/>
          <ac:spMkLst>
            <pc:docMk/>
            <pc:sldMk cId="340802282" sldId="905"/>
            <ac:spMk id="19" creationId="{DCD95EE1-7037-C376-BD96-AC169B0E0A18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24T22:23:39.187" v="6475"/>
        <pc:sldMkLst>
          <pc:docMk/>
          <pc:sldMk cId="1129558479" sldId="907"/>
        </pc:sldMkLst>
        <pc:spChg chg="add mod">
          <ac:chgData name="Jalila El Baraka" userId="ea93c961-285f-4edc-9e51-dff84fc1dbdc" providerId="ADAL" clId="{AF35D566-9458-4FCB-BB0C-F789683C5E1A}" dt="2026-04-24T21:59:51.427" v="6412"/>
          <ac:spMkLst>
            <pc:docMk/>
            <pc:sldMk cId="1129558479" sldId="907"/>
            <ac:spMk id="10" creationId="{940EA045-2F43-0C69-498B-1E5C4D2E662B}"/>
          </ac:spMkLst>
        </pc:spChg>
        <pc:spChg chg="mod">
          <ac:chgData name="Jalila El Baraka" userId="ea93c961-285f-4edc-9e51-dff84fc1dbdc" providerId="ADAL" clId="{AF35D566-9458-4FCB-BB0C-F789683C5E1A}" dt="2026-04-24T22:00:01.085" v="6432" actId="20577"/>
          <ac:spMkLst>
            <pc:docMk/>
            <pc:sldMk cId="1129558479" sldId="907"/>
            <ac:spMk id="21" creationId="{C580E934-FB56-6692-E2EF-F641CCC3B283}"/>
          </ac:spMkLst>
        </pc:spChg>
        <pc:spChg chg="mod">
          <ac:chgData name="Jalila El Baraka" userId="ea93c961-285f-4edc-9e51-dff84fc1dbdc" providerId="ADAL" clId="{AF35D566-9458-4FCB-BB0C-F789683C5E1A}" dt="2026-04-24T22:23:39.187" v="6475"/>
          <ac:spMkLst>
            <pc:docMk/>
            <pc:sldMk cId="1129558479" sldId="907"/>
            <ac:spMk id="32" creationId="{50316A4D-1C31-350A-3555-8B168EE87AFE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6T19:05:58.692" v="5235" actId="20577"/>
        <pc:sldMkLst>
          <pc:docMk/>
          <pc:sldMk cId="3894725599" sldId="1043"/>
        </pc:sldMkLst>
      </pc:sldChg>
      <pc:sldChg chg="modSp mod">
        <pc:chgData name="Jalila El Baraka" userId="ea93c961-285f-4edc-9e51-dff84fc1dbdc" providerId="ADAL" clId="{AF35D566-9458-4FCB-BB0C-F789683C5E1A}" dt="2026-04-24T21:37:46.923" v="5721" actId="20577"/>
        <pc:sldMkLst>
          <pc:docMk/>
          <pc:sldMk cId="1812840603" sldId="1047"/>
        </pc:sldMkLst>
        <pc:spChg chg="mod">
          <ac:chgData name="Jalila El Baraka" userId="ea93c961-285f-4edc-9e51-dff84fc1dbdc" providerId="ADAL" clId="{AF35D566-9458-4FCB-BB0C-F789683C5E1A}" dt="2026-04-24T21:37:35.480" v="5696" actId="14100"/>
          <ac:spMkLst>
            <pc:docMk/>
            <pc:sldMk cId="1812840603" sldId="1047"/>
            <ac:spMk id="3" creationId="{BB271DD8-0CB2-8F9D-51E2-787973E61B53}"/>
          </ac:spMkLst>
        </pc:spChg>
        <pc:spChg chg="mod">
          <ac:chgData name="Jalila El Baraka" userId="ea93c961-285f-4edc-9e51-dff84fc1dbdc" providerId="ADAL" clId="{AF35D566-9458-4FCB-BB0C-F789683C5E1A}" dt="2026-04-24T21:37:46.923" v="5721" actId="20577"/>
          <ac:spMkLst>
            <pc:docMk/>
            <pc:sldMk cId="1812840603" sldId="1047"/>
            <ac:spMk id="5" creationId="{2AF6B229-31D7-A8C3-EA66-398CE19B875B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4-06T20:12:16.517" v="5458" actId="20577"/>
        <pc:sldMkLst>
          <pc:docMk/>
          <pc:sldMk cId="2461311806" sldId="1063"/>
        </pc:sldMkLst>
      </pc:sldChg>
      <pc:sldChg chg="add">
        <pc:chgData name="Jalila El Baraka" userId="ea93c961-285f-4edc-9e51-dff84fc1dbdc" providerId="ADAL" clId="{AF35D566-9458-4FCB-BB0C-F789683C5E1A}" dt="2026-04-24T22:03:32.262" v="6456"/>
        <pc:sldMkLst>
          <pc:docMk/>
          <pc:sldMk cId="3344950762" sldId="1118"/>
        </pc:sldMkLst>
      </pc:sldChg>
      <pc:sldChg chg="addSp delSp modSp add mod">
        <pc:chgData name="Jalila El Baraka" userId="ea93c961-285f-4edc-9e51-dff84fc1dbdc" providerId="ADAL" clId="{AF35D566-9458-4FCB-BB0C-F789683C5E1A}" dt="2026-04-24T22:24:24.704" v="6481"/>
        <pc:sldMkLst>
          <pc:docMk/>
          <pc:sldMk cId="2245418686" sldId="1120"/>
        </pc:sldMkLst>
      </pc:sldChg>
      <pc:sldChg chg="addSp delSp modSp add mod ord">
        <pc:chgData name="Jalila El Baraka" userId="ea93c961-285f-4edc-9e51-dff84fc1dbdc" providerId="ADAL" clId="{AF35D566-9458-4FCB-BB0C-F789683C5E1A}" dt="2026-04-24T21:40:28.013" v="5928" actId="20577"/>
        <pc:sldMkLst>
          <pc:docMk/>
          <pc:sldMk cId="3303764450" sldId="1121"/>
        </pc:sldMkLst>
        <pc:spChg chg="mod">
          <ac:chgData name="Jalila El Baraka" userId="ea93c961-285f-4edc-9e51-dff84fc1dbdc" providerId="ADAL" clId="{AF35D566-9458-4FCB-BB0C-F789683C5E1A}" dt="2026-04-24T21:40:26.091" v="5926" actId="20577"/>
          <ac:spMkLst>
            <pc:docMk/>
            <pc:sldMk cId="3303764450" sldId="1121"/>
            <ac:spMk id="3" creationId="{719BA8A9-89CB-FFD0-2A0C-7E8256EEE520}"/>
          </ac:spMkLst>
        </pc:spChg>
        <pc:spChg chg="mod">
          <ac:chgData name="Jalila El Baraka" userId="ea93c961-285f-4edc-9e51-dff84fc1dbdc" providerId="ADAL" clId="{AF35D566-9458-4FCB-BB0C-F789683C5E1A}" dt="2026-04-24T21:38:30.042" v="5762" actId="20577"/>
          <ac:spMkLst>
            <pc:docMk/>
            <pc:sldMk cId="3303764450" sldId="1121"/>
            <ac:spMk id="4" creationId="{BB97DACF-4F74-0A59-9D57-AF9ECA557222}"/>
          </ac:spMkLst>
        </pc:spChg>
        <pc:spChg chg="add mod">
          <ac:chgData name="Jalila El Baraka" userId="ea93c961-285f-4edc-9e51-dff84fc1dbdc" providerId="ADAL" clId="{AF35D566-9458-4FCB-BB0C-F789683C5E1A}" dt="2026-04-24T21:40:28.013" v="5928" actId="20577"/>
          <ac:spMkLst>
            <pc:docMk/>
            <pc:sldMk cId="3303764450" sldId="1121"/>
            <ac:spMk id="9" creationId="{54445455-7B2D-AB94-409E-42EE7FE7A714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4-06T19:04:24.168" v="5214"/>
        <pc:sldMkLst>
          <pc:docMk/>
          <pc:sldMk cId="3087418493" sldId="1132"/>
        </pc:sldMkLst>
      </pc:sldChg>
      <pc:sldChg chg="addSp modSp add mod">
        <pc:chgData name="Jalila El Baraka" userId="ea93c961-285f-4edc-9e51-dff84fc1dbdc" providerId="ADAL" clId="{AF35D566-9458-4FCB-BB0C-F789683C5E1A}" dt="2026-04-24T21:40:50.820" v="5940" actId="20577"/>
        <pc:sldMkLst>
          <pc:docMk/>
          <pc:sldMk cId="2160290060" sldId="1134"/>
        </pc:sldMkLst>
      </pc:sldChg>
      <pc:sldChg chg="addSp delSp modSp add mod">
        <pc:chgData name="Jalila El Baraka" userId="ea93c961-285f-4edc-9e51-dff84fc1dbdc" providerId="ADAL" clId="{AF35D566-9458-4FCB-BB0C-F789683C5E1A}" dt="2026-04-24T22:12:35.448" v="6459"/>
        <pc:sldMkLst>
          <pc:docMk/>
          <pc:sldMk cId="1775630140" sldId="1135"/>
        </pc:sldMkLst>
        <pc:grpChg chg="add mod">
          <ac:chgData name="Jalila El Baraka" userId="ea93c961-285f-4edc-9e51-dff84fc1dbdc" providerId="ADAL" clId="{AF35D566-9458-4FCB-BB0C-F789683C5E1A}" dt="2026-04-24T22:12:35.448" v="6459"/>
          <ac:grpSpMkLst>
            <pc:docMk/>
            <pc:sldMk cId="1775630140" sldId="1135"/>
            <ac:grpSpMk id="7" creationId="{1DBBC8CB-0E05-7CC9-6A72-62547EBFA0F5}"/>
          </ac:grpSpMkLst>
        </pc:grpChg>
        <pc:picChg chg="mod">
          <ac:chgData name="Jalila El Baraka" userId="ea93c961-285f-4edc-9e51-dff84fc1dbdc" providerId="ADAL" clId="{AF35D566-9458-4FCB-BB0C-F789683C5E1A}" dt="2026-04-24T22:12:35.448" v="6459"/>
          <ac:picMkLst>
            <pc:docMk/>
            <pc:sldMk cId="1775630140" sldId="1135"/>
            <ac:picMk id="8" creationId="{3B7A8328-9C67-9A03-8055-5157131D5D68}"/>
          </ac:picMkLst>
        </pc:picChg>
        <pc:picChg chg="mod">
          <ac:chgData name="Jalila El Baraka" userId="ea93c961-285f-4edc-9e51-dff84fc1dbdc" providerId="ADAL" clId="{AF35D566-9458-4FCB-BB0C-F789683C5E1A}" dt="2026-04-24T22:12:35.448" v="6459"/>
          <ac:picMkLst>
            <pc:docMk/>
            <pc:sldMk cId="1775630140" sldId="1135"/>
            <ac:picMk id="10" creationId="{4194EB59-0164-A874-4C1D-C7D2B3CBABC2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24T22:24:30.579" v="6483"/>
        <pc:sldMkLst>
          <pc:docMk/>
          <pc:sldMk cId="145544162" sldId="1136"/>
        </pc:sldMkLst>
        <pc:grpChg chg="add mod">
          <ac:chgData name="Jalila El Baraka" userId="ea93c961-285f-4edc-9e51-dff84fc1dbdc" providerId="ADAL" clId="{AF35D566-9458-4FCB-BB0C-F789683C5E1A}" dt="2026-04-24T22:24:30.579" v="6483"/>
          <ac:grpSpMkLst>
            <pc:docMk/>
            <pc:sldMk cId="145544162" sldId="1136"/>
            <ac:grpSpMk id="4" creationId="{C59CE8BD-7DF3-97B9-143B-9A1A2D484669}"/>
          </ac:grpSpMkLst>
        </pc:grpChg>
        <pc:picChg chg="mod">
          <ac:chgData name="Jalila El Baraka" userId="ea93c961-285f-4edc-9e51-dff84fc1dbdc" providerId="ADAL" clId="{AF35D566-9458-4FCB-BB0C-F789683C5E1A}" dt="2026-04-24T22:24:30.579" v="6483"/>
          <ac:picMkLst>
            <pc:docMk/>
            <pc:sldMk cId="145544162" sldId="1136"/>
            <ac:picMk id="6" creationId="{6B89B556-9864-1D4D-CD2B-372ACAB02848}"/>
          </ac:picMkLst>
        </pc:picChg>
        <pc:picChg chg="mod">
          <ac:chgData name="Jalila El Baraka" userId="ea93c961-285f-4edc-9e51-dff84fc1dbdc" providerId="ADAL" clId="{AF35D566-9458-4FCB-BB0C-F789683C5E1A}" dt="2026-04-24T22:24:30.579" v="6483"/>
          <ac:picMkLst>
            <pc:docMk/>
            <pc:sldMk cId="145544162" sldId="1136"/>
            <ac:picMk id="7" creationId="{00D510B7-C069-B9EE-9A80-176F40517ADB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24T22:24:18.976" v="6479"/>
        <pc:sldMkLst>
          <pc:docMk/>
          <pc:sldMk cId="2040800187" sldId="1137"/>
        </pc:sldMkLst>
        <pc:picChg chg="add mod">
          <ac:chgData name="Jalila El Baraka" userId="ea93c961-285f-4edc-9e51-dff84fc1dbdc" providerId="ADAL" clId="{AF35D566-9458-4FCB-BB0C-F789683C5E1A}" dt="2026-04-24T22:24:18.976" v="6479"/>
          <ac:picMkLst>
            <pc:docMk/>
            <pc:sldMk cId="2040800187" sldId="1137"/>
            <ac:picMk id="3" creationId="{E5618A6D-1E61-CAD0-2F4D-097BBBD25254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4-29T11:13:44.626" v="366" actId="14100"/>
      <pc:docMkLst>
        <pc:docMk/>
      </pc:docMkLst>
      <pc:sldChg chg="addSp delSp modSp mod">
        <pc:chgData name="Jalila El Baraka" userId="ea93c961-285f-4edc-9e51-dff84fc1dbdc" providerId="ADAL" clId="{F2DB4326-1773-40AF-ABF6-454663976D9D}" dt="2026-04-29T11:05:08.241" v="310" actId="14100"/>
        <pc:sldMkLst>
          <pc:docMk/>
          <pc:sldMk cId="25322569" sldId="256"/>
        </pc:sldMkLst>
      </pc:sldChg>
      <pc:sldChg chg="addSp modSp mod modAnim">
        <pc:chgData name="Jalila El Baraka" userId="ea93c961-285f-4edc-9e51-dff84fc1dbdc" providerId="ADAL" clId="{F2DB4326-1773-40AF-ABF6-454663976D9D}" dt="2026-04-29T10:49:27.500" v="296" actId="1076"/>
        <pc:sldMkLst>
          <pc:docMk/>
          <pc:sldMk cId="1644084619" sldId="680"/>
        </pc:sldMkLst>
      </pc:sldChg>
      <pc:sldChg chg="addSp modSp mod">
        <pc:chgData name="Jalila El Baraka" userId="ea93c961-285f-4edc-9e51-dff84fc1dbdc" providerId="ADAL" clId="{F2DB4326-1773-40AF-ABF6-454663976D9D}" dt="2026-04-29T11:13:44.626" v="366" actId="14100"/>
        <pc:sldMkLst>
          <pc:docMk/>
          <pc:sldMk cId="1808541968" sldId="831"/>
        </pc:sldMkLst>
        <pc:spChg chg="mod">
          <ac:chgData name="Jalila El Baraka" userId="ea93c961-285f-4edc-9e51-dff84fc1dbdc" providerId="ADAL" clId="{F2DB4326-1773-40AF-ABF6-454663976D9D}" dt="2026-04-29T11:13:44.626" v="366" actId="14100"/>
          <ac:spMkLst>
            <pc:docMk/>
            <pc:sldMk cId="1808541968" sldId="831"/>
            <ac:spMk id="10" creationId="{3C99C000-C6C4-1DD7-FF9E-D86502B89497}"/>
          </ac:spMkLst>
        </pc:spChg>
      </pc:sldChg>
      <pc:sldChg chg="modSp mod">
        <pc:chgData name="Jalila El Baraka" userId="ea93c961-285f-4edc-9e51-dff84fc1dbdc" providerId="ADAL" clId="{F2DB4326-1773-40AF-ABF6-454663976D9D}" dt="2026-04-23T15:53:17.551" v="284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F2DB4326-1773-40AF-ABF6-454663976D9D}" dt="2026-04-23T15:53:17.551" v="284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4-29T10:46:38.171" v="290" actId="1076"/>
        <pc:sldMkLst>
          <pc:docMk/>
          <pc:sldMk cId="3207892773" sldId="849"/>
        </pc:sldMkLst>
      </pc:sldChg>
      <pc:sldChg chg="addSp delSp modSp modAnim">
        <pc:chgData name="Jalila El Baraka" userId="ea93c961-285f-4edc-9e51-dff84fc1dbdc" providerId="ADAL" clId="{F2DB4326-1773-40AF-ABF6-454663976D9D}" dt="2026-04-29T10:30:21.355" v="285"/>
        <pc:sldMkLst>
          <pc:docMk/>
          <pc:sldMk cId="1924069788" sldId="884"/>
        </pc:sldMkLst>
      </pc:sldChg>
      <pc:sldChg chg="addSp delSp modSp add del mod">
        <pc:chgData name="Jalila El Baraka" userId="ea93c961-285f-4edc-9e51-dff84fc1dbdc" providerId="ADAL" clId="{F2DB4326-1773-40AF-ABF6-454663976D9D}" dt="2026-04-29T11:05:30.645" v="311" actId="14100"/>
        <pc:sldMkLst>
          <pc:docMk/>
          <pc:sldMk cId="1677520056" sldId="901"/>
        </pc:sldMkLst>
      </pc:sldChg>
      <pc:sldChg chg="modSp mod">
        <pc:chgData name="Jalila El Baraka" userId="ea93c961-285f-4edc-9e51-dff84fc1dbdc" providerId="ADAL" clId="{F2DB4326-1773-40AF-ABF6-454663976D9D}" dt="2026-04-23T15:44:08.608" v="175" actId="20577"/>
        <pc:sldMkLst>
          <pc:docMk/>
          <pc:sldMk cId="1438051561" sldId="903"/>
        </pc:sldMkLst>
        <pc:spChg chg="mod">
          <ac:chgData name="Jalila El Baraka" userId="ea93c961-285f-4edc-9e51-dff84fc1dbdc" providerId="ADAL" clId="{F2DB4326-1773-40AF-ABF6-454663976D9D}" dt="2026-04-23T15:34:34.256" v="76" actId="20577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F2DB4326-1773-40AF-ABF6-454663976D9D}" dt="2026-04-23T15:34:54.497" v="96" actId="20577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F2DB4326-1773-40AF-ABF6-454663976D9D}" dt="2026-04-23T15:44:08.608" v="175" actId="20577"/>
          <ac:spMkLst>
            <pc:docMk/>
            <pc:sldMk cId="1438051561" sldId="903"/>
            <ac:spMk id="23" creationId="{CD1D35CE-25CC-A0FD-7661-397FE3C29C02}"/>
          </ac:spMkLst>
        </pc:spChg>
      </pc:sldChg>
      <pc:sldChg chg="modSp mod">
        <pc:chgData name="Jalila El Baraka" userId="ea93c961-285f-4edc-9e51-dff84fc1dbdc" providerId="ADAL" clId="{F2DB4326-1773-40AF-ABF6-454663976D9D}" dt="2026-04-04T14:44:51.403" v="28"/>
        <pc:sldMkLst>
          <pc:docMk/>
          <pc:sldMk cId="340802282" sldId="905"/>
        </pc:sldMkLst>
      </pc:sldChg>
      <pc:sldChg chg="modSp mod">
        <pc:chgData name="Jalila El Baraka" userId="ea93c961-285f-4edc-9e51-dff84fc1dbdc" providerId="ADAL" clId="{F2DB4326-1773-40AF-ABF6-454663976D9D}" dt="2026-04-04T14:44:20.381" v="26" actId="5793"/>
        <pc:sldMkLst>
          <pc:docMk/>
          <pc:sldMk cId="1129558479" sldId="907"/>
        </pc:sldMkLst>
      </pc:sldChg>
      <pc:sldChg chg="addSp delSp modSp add mod">
        <pc:chgData name="Jalila El Baraka" userId="ea93c961-285f-4edc-9e51-dff84fc1dbdc" providerId="ADAL" clId="{F2DB4326-1773-40AF-ABF6-454663976D9D}" dt="2026-04-29T11:06:21.013" v="315" actId="108"/>
        <pc:sldMkLst>
          <pc:docMk/>
          <pc:sldMk cId="2432883634" sldId="940"/>
        </pc:sldMkLst>
      </pc:sldChg>
      <pc:sldChg chg="modSp mod">
        <pc:chgData name="Jalila El Baraka" userId="ea93c961-285f-4edc-9e51-dff84fc1dbdc" providerId="ADAL" clId="{F2DB4326-1773-40AF-ABF6-454663976D9D}" dt="2026-04-23T15:45:42.861" v="222" actId="20577"/>
        <pc:sldMkLst>
          <pc:docMk/>
          <pc:sldMk cId="3894725599" sldId="1043"/>
        </pc:sldMkLst>
        <pc:spChg chg="mod">
          <ac:chgData name="Jalila El Baraka" userId="ea93c961-285f-4edc-9e51-dff84fc1dbdc" providerId="ADAL" clId="{F2DB4326-1773-40AF-ABF6-454663976D9D}" dt="2026-04-23T15:45:32.277" v="204" actId="20577"/>
          <ac:spMkLst>
            <pc:docMk/>
            <pc:sldMk cId="3894725599" sldId="1043"/>
            <ac:spMk id="3" creationId="{7E43ABAB-21E5-E70C-FEF4-442F21C09674}"/>
          </ac:spMkLst>
        </pc:spChg>
      </pc:sldChg>
      <pc:sldChg chg="del">
        <pc:chgData name="Jalila El Baraka" userId="ea93c961-285f-4edc-9e51-dff84fc1dbdc" providerId="ADAL" clId="{F2DB4326-1773-40AF-ABF6-454663976D9D}" dt="2026-04-29T11:09:32.037" v="341" actId="2696"/>
        <pc:sldMkLst>
          <pc:docMk/>
          <pc:sldMk cId="2461311806" sldId="1063"/>
        </pc:sldMkLst>
      </pc:sldChg>
      <pc:sldChg chg="modSp del mod">
        <pc:chgData name="Jalila El Baraka" userId="ea93c961-285f-4edc-9e51-dff84fc1dbdc" providerId="ADAL" clId="{F2DB4326-1773-40AF-ABF6-454663976D9D}" dt="2026-04-29T11:08:53.600" v="329" actId="2696"/>
        <pc:sldMkLst>
          <pc:docMk/>
          <pc:sldMk cId="2572705938" sldId="1130"/>
        </pc:sldMkLst>
      </pc:sldChg>
      <pc:sldChg chg="del">
        <pc:chgData name="Jalila El Baraka" userId="ea93c961-285f-4edc-9e51-dff84fc1dbdc" providerId="ADAL" clId="{F2DB4326-1773-40AF-ABF6-454663976D9D}" dt="2026-04-29T11:08:56.610" v="330" actId="2696"/>
        <pc:sldMkLst>
          <pc:docMk/>
          <pc:sldMk cId="2377459601" sldId="1131"/>
        </pc:sldMkLst>
      </pc:sldChg>
      <pc:sldChg chg="del">
        <pc:chgData name="Jalila El Baraka" userId="ea93c961-285f-4edc-9e51-dff84fc1dbdc" providerId="ADAL" clId="{F2DB4326-1773-40AF-ABF6-454663976D9D}" dt="2026-04-29T11:09:34.562" v="342" actId="2696"/>
        <pc:sldMkLst>
          <pc:docMk/>
          <pc:sldMk cId="3087418493" sldId="1132"/>
        </pc:sldMkLst>
      </pc:sldChg>
      <pc:sldChg chg="addSp delSp modSp add mod">
        <pc:chgData name="Jalila El Baraka" userId="ea93c961-285f-4edc-9e51-dff84fc1dbdc" providerId="ADAL" clId="{F2DB4326-1773-40AF-ABF6-454663976D9D}" dt="2026-04-29T11:07:50.721" v="322" actId="14100"/>
        <pc:sldMkLst>
          <pc:docMk/>
          <pc:sldMk cId="4026693877" sldId="1138"/>
        </pc:sldMkLst>
      </pc:sldChg>
      <pc:sldChg chg="addSp delSp modSp add mod">
        <pc:chgData name="Jalila El Baraka" userId="ea93c961-285f-4edc-9e51-dff84fc1dbdc" providerId="ADAL" clId="{F2DB4326-1773-40AF-ABF6-454663976D9D}" dt="2026-04-29T11:09:24.479" v="339" actId="478"/>
        <pc:sldMkLst>
          <pc:docMk/>
          <pc:sldMk cId="2601828011" sldId="1139"/>
        </pc:sldMkLst>
      </pc:sldChg>
      <pc:sldChg chg="addSp delSp modSp add mod">
        <pc:chgData name="Jalila El Baraka" userId="ea93c961-285f-4edc-9e51-dff84fc1dbdc" providerId="ADAL" clId="{F2DB4326-1773-40AF-ABF6-454663976D9D}" dt="2026-04-29T11:11:08.164" v="356"/>
        <pc:sldMkLst>
          <pc:docMk/>
          <pc:sldMk cId="3009666262" sldId="1140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D39CC5-C565-B3A0-06A2-7EE2E423BD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49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869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87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077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576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6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27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598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15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5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32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335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34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4457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76103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51302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40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37600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6648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53269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07236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92578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46696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304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5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8" r:id="rId15"/>
    <p:sldLayoutId id="2147483806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8529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24037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F1C412-D467-44DE-9B63-27651881A3DE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38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2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2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7" Type="http://schemas.openxmlformats.org/officeDocument/2006/relationships/image" Target="../media/image5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20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6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5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5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10" Type="http://schemas.openxmlformats.org/officeDocument/2006/relationships/image" Target="../media/image60.png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61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B2EE26-4ED6-AA12-D23A-2CC751AAB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CB8332F-A6A0-2254-D475-BD3C1A54B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28" y="2398056"/>
            <a:ext cx="8332237" cy="260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00" y="107658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Écriture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Phrases</a:t>
            </a:r>
          </a:p>
          <a:p>
            <a:r>
              <a:rPr lang="fr-FR" dirty="0"/>
              <a:t>Écriture –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56000" cy="75090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phrases</a:t>
            </a:r>
          </a:p>
          <a:p>
            <a:r>
              <a:rPr lang="fr-FR" dirty="0"/>
              <a:t>Écriture – Phrases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A898C6-E65A-6A95-7C64-D3F3F593B612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7BC1A12-F4DD-53EE-7F78-F9C6A1D7B666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EC0F1F5-0EE7-554A-0A7A-73F6F4DC0BB0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DC71F454-E28E-61B8-086A-41C36D5CEC88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42E319-D127-56D8-B722-BA645FACB8B6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4935896-364D-0375-7E44-3756433B5CBA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Oral – Acte de parole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Écriture – Point de langue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Lecture – Graphèmes et mots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2283E5-1336-C9B4-700C-B97AFDEA0BA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33C5E2-9E1D-3735-922A-BA011F67688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C024821-212C-0C2B-6A04-A037C686E7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Titre 53">
              <a:extLst>
                <a:ext uri="{FF2B5EF4-FFF2-40B4-BE49-F238E27FC236}">
                  <a16:creationId xmlns:a16="http://schemas.microsoft.com/office/drawing/2014/main" id="{F62DAC31-9041-8758-6C23-719A5982E9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56CFF3AE-848D-A4E5-9E42-201B9AA9E8A7}"/>
              </a:ext>
            </a:extLst>
          </p:cNvPr>
          <p:cNvSpPr txBox="1">
            <a:spLocks/>
          </p:cNvSpPr>
          <p:nvPr/>
        </p:nvSpPr>
        <p:spPr>
          <a:xfrm>
            <a:off x="828000" y="239601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607" y="20588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E80EA5-5EE9-C5DE-6B1E-574E8EC0135A}"/>
              </a:ext>
            </a:extLst>
          </p:cNvPr>
          <p:cNvSpPr txBox="1">
            <a:spLocks/>
          </p:cNvSpPr>
          <p:nvPr/>
        </p:nvSpPr>
        <p:spPr>
          <a:xfrm>
            <a:off x="2201410" y="2568093"/>
            <a:ext cx="5179653" cy="7869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  <a:p>
            <a:r>
              <a:rPr lang="fr-FR" sz="1400" dirty="0"/>
              <a:t>Poser la question : « Tu fais du sport ? ».</a:t>
            </a:r>
          </a:p>
          <a:p>
            <a:r>
              <a:rPr lang="fr-FR" sz="1400" dirty="0"/>
              <a:t>Répondre à la question : « Tu fais du sport ? ».</a:t>
            </a:r>
          </a:p>
          <a:p>
            <a:endParaRPr lang="fr-FR" sz="1400" dirty="0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50775049-5AA6-3C3C-AC1F-D26795F128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verbe faire au présent.</a:t>
            </a:r>
          </a:p>
        </p:txBody>
      </p:sp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CD1D35CE-25CC-A0FD-7661-397FE3C29C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 </a:t>
            </a:r>
            <a:r>
              <a:rPr lang="nl-NL" sz="1400" dirty="0"/>
              <a:t>ian - ion - ien - ieu – ier </a:t>
            </a:r>
            <a:r>
              <a:rPr lang="fr-FR" sz="1400" dirty="0"/>
              <a:t>) et  ( eu – </a:t>
            </a:r>
            <a:r>
              <a:rPr lang="fr-FR" sz="1400" dirty="0" err="1"/>
              <a:t>œu</a:t>
            </a:r>
            <a:r>
              <a:rPr lang="fr-FR" sz="1400" dirty="0"/>
              <a:t> ).</a:t>
            </a:r>
          </a:p>
        </p:txBody>
      </p: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BC76EBD-27EC-EEF0-ACAA-D0B035FA7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00081" y="199809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2" name="Nada-Wave">
            <a:hlinkClick r:id="" action="ppaction://media"/>
            <a:extLst>
              <a:ext uri="{FF2B5EF4-FFF2-40B4-BE49-F238E27FC236}">
                <a16:creationId xmlns:a16="http://schemas.microsoft.com/office/drawing/2014/main" id="{EE26FAA5-6259-C104-64CE-230C0A637148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D569264A-9290-1B68-CD02-EEC4C34847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A67ECBB-FDD8-F7B2-85AF-5539ED974F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0381A6-D6A4-DD8E-53AE-E45370FA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C17D57-A2A3-D7A1-18F1-9ACACF4A1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La gymnastique - Le cyclisme - Le karaté - La course à pied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- Le tennis - Le football.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cyclisme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gymnastique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karaté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228796" y="595618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football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077570-408A-B945-73DC-C945A333D8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D84681-4AF7-9534-C8EA-E20A46845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1B3766-A8B4-BD0E-934B-58A234E06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EBE2AA2A-3A7D-20BC-BB47-1D163A53155F}"/>
              </a:ext>
            </a:extLst>
          </p:cNvPr>
          <p:cNvSpPr txBox="1">
            <a:spLocks/>
          </p:cNvSpPr>
          <p:nvPr/>
        </p:nvSpPr>
        <p:spPr>
          <a:xfrm>
            <a:off x="3392986" y="598331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tennis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2A6D5F8-4006-11C8-2183-0D5EBC468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A97702-CDE3-F790-0A9A-6384C51A28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4143368"/>
            <a:ext cx="1536294" cy="1680716"/>
          </a:xfrm>
          <a:prstGeom prst="rect">
            <a:avLst/>
          </a:prstGeom>
        </p:spPr>
      </p:pic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4BA2D611-4D4B-C769-39A9-2327FC3DF5C2}"/>
              </a:ext>
            </a:extLst>
          </p:cNvPr>
          <p:cNvSpPr txBox="1">
            <a:spLocks/>
          </p:cNvSpPr>
          <p:nvPr/>
        </p:nvSpPr>
        <p:spPr>
          <a:xfrm>
            <a:off x="721675" y="5930146"/>
            <a:ext cx="3085283" cy="45376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course à pied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1FFE0F5-09E0-CB44-DB15-407990B342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2B8E10E-065C-406C-A9E3-F90E7D7577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3394B08-C03B-701A-B04D-0484DCCA5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0F99992-AC24-0EB0-8D55-C5B1CB70A1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6484B-E8EF-5448-882C-584AC0857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3ACD4-DDBF-EC88-8FA7-4C6F3025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16D8D2-1E5B-0474-6216-E427FFA62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F24D7B-8FCB-C580-3F84-4BBF8C8EA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52ED3A-286B-512E-9E96-649B7490D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85C53A-0B09-C180-5B3E-A35B12712D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B3E6831-D1EB-57E6-33B7-A06507DD45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4143368"/>
            <a:ext cx="1536294" cy="168071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3FC65AC-CC04-97BB-1C66-FD14CE5F73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34C5C0-03CF-0A18-8321-B1DC0BB22E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6605" y="570635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1462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BFF4-1F5E-2EC3-C9CE-AC524C0D2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8EBE37CD-2372-C090-9432-77FCB0990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basket – L’équitation – La natation – La santé – Bon - Mauvais. 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820CDB7D-96C9-DA11-4BBA-859842162782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basket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0B6145A-40E3-0A30-D57E-B887555D7D3E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L’équitation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DD02B4B2-3A59-3026-4C79-A0F19F635F6C}"/>
              </a:ext>
            </a:extLst>
          </p:cNvPr>
          <p:cNvSpPr txBox="1">
            <a:spLocks/>
          </p:cNvSpPr>
          <p:nvPr/>
        </p:nvSpPr>
        <p:spPr>
          <a:xfrm>
            <a:off x="4886807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3404093E-CC7D-C14A-8CD2-3F234DAF267B}"/>
              </a:ext>
            </a:extLst>
          </p:cNvPr>
          <p:cNvSpPr txBox="1">
            <a:spLocks/>
          </p:cNvSpPr>
          <p:nvPr/>
        </p:nvSpPr>
        <p:spPr>
          <a:xfrm>
            <a:off x="3400721" y="5677068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Bon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49A1A3E-DBF6-E4B3-1BE6-7DBD2EF9B56B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Mauvais</a:t>
            </a:r>
            <a:endParaRPr lang="fr-MA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28A3913-9D43-269B-95C3-3DBBC23AD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9" y="1738001"/>
            <a:ext cx="1592150" cy="1741824"/>
          </a:xfrm>
          <a:prstGeom prst="rect">
            <a:avLst/>
          </a:prstGeom>
        </p:spPr>
      </p:pic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EB6FF1F5-206D-0683-4F11-095D2B265F89}"/>
              </a:ext>
            </a:extLst>
          </p:cNvPr>
          <p:cNvSpPr txBox="1">
            <a:spLocks/>
          </p:cNvSpPr>
          <p:nvPr/>
        </p:nvSpPr>
        <p:spPr>
          <a:xfrm>
            <a:off x="6290635" y="3513398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natation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5649BD1-50C3-9551-AA00-A56528958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67735BA-C2DE-9458-AC56-B4D632F45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B4ACD90-786E-8820-AE24-7FE431FB30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918" y="4063447"/>
            <a:ext cx="1506396" cy="1648008"/>
          </a:xfrm>
          <a:prstGeom prst="rect">
            <a:avLst/>
          </a:prstGeom>
        </p:spPr>
      </p:pic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0F71BDAA-2C4B-1A59-E2CC-117DD7264E3B}"/>
              </a:ext>
            </a:extLst>
          </p:cNvPr>
          <p:cNvSpPr txBox="1">
            <a:spLocks/>
          </p:cNvSpPr>
          <p:nvPr/>
        </p:nvSpPr>
        <p:spPr>
          <a:xfrm>
            <a:off x="1558042" y="5598281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santé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5743B88-D6F0-3162-B3CC-38A4966650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69" y="4038492"/>
            <a:ext cx="1495835" cy="163645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9897EC5-C51C-E29D-C305-5CB3EAA84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5" y="4052711"/>
            <a:ext cx="1506396" cy="1648008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CD765B5-1892-BDF0-8DB6-0CE3007548B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ED0DEAD-F6B3-BBD3-D5B0-0CF9B1DBC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C05904E-09D3-E586-AC33-2836944DBD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81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86807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5ABFA5B-2686-DB44-ADC1-4760065BB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76" y="1775735"/>
            <a:ext cx="1634634" cy="178830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FE5CF3D-9388-1740-7032-D6F439ECC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67994" cy="182479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1109EC-E052-F5D0-1481-006A19C22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B41B69-E1BB-30D5-DB30-E7854407F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917" y="4052710"/>
            <a:ext cx="1636045" cy="178984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E3EA306-74D7-14AE-42DB-E71211DEF1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76" y="4054254"/>
            <a:ext cx="1634634" cy="178830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3E60026-5B88-9AF5-3F55-52969BF2BF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52710"/>
            <a:ext cx="1667994" cy="1824797"/>
          </a:xfrm>
          <a:prstGeom prst="rect">
            <a:avLst/>
          </a:prstGeom>
        </p:spPr>
      </p:pic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F8ACB3-FBA2-589D-38F0-5C34B7F3A4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568229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88" y="6078822"/>
            <a:ext cx="812539" cy="812539"/>
          </a:xfrm>
          <a:prstGeom prst="rect">
            <a:avLst/>
          </a:prstGeom>
        </p:spPr>
      </p:pic>
      <p:pic>
        <p:nvPicPr>
          <p:cNvPr id="9" name="FR_N3_P5_SEM2_S2_AdP_P01">
            <a:hlinkClick r:id="" action="ppaction://media"/>
            <a:extLst>
              <a:ext uri="{FF2B5EF4-FFF2-40B4-BE49-F238E27FC236}">
                <a16:creationId xmlns:a16="http://schemas.microsoft.com/office/drawing/2014/main" id="{F59B8654-CA5B-9C30-4273-A9A5158AC1CC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46338"/>
            <a:ext cx="7559675" cy="3387725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166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487795" y="2349686"/>
            <a:ext cx="6089388" cy="2158628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454671" y="2605703"/>
            <a:ext cx="8234658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Tu fais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sport ?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99" y="769328"/>
            <a:ext cx="740453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à la question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Tu fais du sport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4683" y="2358190"/>
            <a:ext cx="4640996" cy="381635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152CF-E31C-98AC-2A59-D32EBA39B3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BBD7B1-4675-80C2-E759-7D99E583D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F8B29-1718-D04A-6589-90FA2AE82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5_SEM2_S2_AdP_P02">
            <a:hlinkClick r:id="" action="ppaction://media"/>
            <a:extLst>
              <a:ext uri="{FF2B5EF4-FFF2-40B4-BE49-F238E27FC236}">
                <a16:creationId xmlns:a16="http://schemas.microsoft.com/office/drawing/2014/main" id="{AB4D6672-36B9-0847-D773-5664AB6633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7036" y="2019559"/>
            <a:ext cx="7109927" cy="308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11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6C0B5-049E-C830-646D-482864E1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1E06F52-3310-094E-AEF0-4FD17BD6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réponses de Nada et de Majd.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71DD8-0CB2-8F9D-51E2-787973E61B53}"/>
              </a:ext>
            </a:extLst>
          </p:cNvPr>
          <p:cNvSpPr/>
          <p:nvPr/>
        </p:nvSpPr>
        <p:spPr>
          <a:xfrm>
            <a:off x="971331" y="2291047"/>
            <a:ext cx="7026916" cy="2275906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6B229-31D7-A8C3-EA66-398CE19B875B}"/>
              </a:ext>
            </a:extLst>
          </p:cNvPr>
          <p:cNvSpPr txBox="1"/>
          <p:nvPr/>
        </p:nvSpPr>
        <p:spPr>
          <a:xfrm>
            <a:off x="1507627" y="2694061"/>
            <a:ext cx="62290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fais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du football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du basket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  <a:p>
            <a:pPr>
              <a:defRPr/>
            </a:pP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  <a:p>
            <a:pPr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fais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du tennis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de la natation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3F5FA17-054D-A4BE-A3DC-1D36E1C0664C}"/>
              </a:ext>
            </a:extLst>
          </p:cNvPr>
          <p:cNvGrpSpPr/>
          <p:nvPr/>
        </p:nvGrpSpPr>
        <p:grpSpPr>
          <a:xfrm>
            <a:off x="38430" y="64403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06BADE1-0577-DF49-C296-ECA329A56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16756D-71CC-91E8-4219-1A149C359F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28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64F3F-1A2A-ED55-6978-9CEC62B07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EE196C8A-B529-21DF-0060-FB5095858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DDDCDF-C134-06E6-24D8-A19115DD4252}"/>
              </a:ext>
            </a:extLst>
          </p:cNvPr>
          <p:cNvSpPr/>
          <p:nvPr/>
        </p:nvSpPr>
        <p:spPr>
          <a:xfrm>
            <a:off x="1021610" y="2284926"/>
            <a:ext cx="7075790" cy="212733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E32B23-07A0-F067-778D-DFADB9DA9012}"/>
              </a:ext>
            </a:extLst>
          </p:cNvPr>
          <p:cNvSpPr txBox="1"/>
          <p:nvPr/>
        </p:nvSpPr>
        <p:spPr>
          <a:xfrm>
            <a:off x="1163983" y="2621839"/>
            <a:ext cx="693341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fais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l’équitation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du cyclisme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  <a:p>
            <a:pPr>
              <a:defRPr/>
            </a:pP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  <a:p>
            <a:pPr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fais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du karaté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de la course à pied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  <a:p>
            <a:pPr lvl="0"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13493CC-0778-DA65-DCE3-52123F7D86A6}"/>
              </a:ext>
            </a:extLst>
          </p:cNvPr>
          <p:cNvGrpSpPr/>
          <p:nvPr/>
        </p:nvGrpSpPr>
        <p:grpSpPr>
          <a:xfrm>
            <a:off x="160754" y="673244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48EDF93-0894-EEF5-E580-526455C8A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21166D-A57F-C854-D2D7-3F648F47CD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618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68346-E497-A3CE-F1A8-9CF61FF4A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859BDE8-FF14-1B2F-9C17-AF4C2E1E51A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73246" y="2548261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F5979A-1C7C-A89D-3EF1-6F1486D9935E}"/>
              </a:ext>
            </a:extLst>
          </p:cNvPr>
          <p:cNvSpPr/>
          <p:nvPr/>
        </p:nvSpPr>
        <p:spPr>
          <a:xfrm>
            <a:off x="6105070" y="3118994"/>
            <a:ext cx="2584628" cy="235638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5BC2D4-314C-1C36-3268-CEEDC67F93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05F6AE9-F0AD-C466-32CF-464FB65842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A2C1F0A-BC82-1DD2-A050-0D9CE4F2C72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Choisissez différents exemples.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A662D2-4DC6-6308-482B-CA5B398CB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3EBC1F-990F-6FD8-9BE8-636E60F49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9991" y="1799245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9BA8A9-89CB-FFD0-2A0C-7E8256EEE520}"/>
              </a:ext>
            </a:extLst>
          </p:cNvPr>
          <p:cNvSpPr txBox="1"/>
          <p:nvPr/>
        </p:nvSpPr>
        <p:spPr>
          <a:xfrm>
            <a:off x="5948986" y="3385166"/>
            <a:ext cx="2896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Je fais ___ et _____.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97DACF-4F74-0A59-9D57-AF9ECA557222}"/>
              </a:ext>
            </a:extLst>
          </p:cNvPr>
          <p:cNvSpPr txBox="1"/>
          <p:nvPr/>
        </p:nvSpPr>
        <p:spPr>
          <a:xfrm>
            <a:off x="74356" y="3615999"/>
            <a:ext cx="3184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Tu fais du sport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F49B0B-3A45-F9C3-E652-814ED6B672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59" y="4183898"/>
            <a:ext cx="905914" cy="90591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9ECDDE-A4BF-52F0-A695-94B5B586F1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962" y="4183898"/>
            <a:ext cx="903543" cy="90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6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63A50-4CC5-664C-9F7D-B6699E44C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8DF777F-2815-6200-152A-2E9ABBC935C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73246" y="2548261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63DEF72-8FF6-0E6A-15F5-6655A7CD1CEF}"/>
              </a:ext>
            </a:extLst>
          </p:cNvPr>
          <p:cNvSpPr/>
          <p:nvPr/>
        </p:nvSpPr>
        <p:spPr>
          <a:xfrm>
            <a:off x="6105070" y="3118994"/>
            <a:ext cx="2584628" cy="235638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2F0BB2-AAED-0290-2DC1-1FD051BD0B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F33BC81-702F-0E01-3A32-ACC7D531BB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215E19FE-C854-076E-75C7-217A4E316E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Choisissez différents exemples.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70001CC-9B42-68EE-E923-9C6C113D7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9281D68-BDE5-D44A-94C3-A43A077E1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9991" y="1799245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5F8BE76-B6BA-6B24-3720-A16BD76DBD5A}"/>
              </a:ext>
            </a:extLst>
          </p:cNvPr>
          <p:cNvSpPr txBox="1"/>
          <p:nvPr/>
        </p:nvSpPr>
        <p:spPr>
          <a:xfrm>
            <a:off x="5948986" y="3385166"/>
            <a:ext cx="2896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Je fais ___ et _____.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6224BA-5BB8-80F7-53E2-7BFECEA3B2A1}"/>
              </a:ext>
            </a:extLst>
          </p:cNvPr>
          <p:cNvSpPr txBox="1"/>
          <p:nvPr/>
        </p:nvSpPr>
        <p:spPr>
          <a:xfrm>
            <a:off x="74356" y="3615999"/>
            <a:ext cx="3184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Tu fais du sport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73AD2D-05EA-631E-D14E-9C2E3E3DE2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230" y="4210895"/>
            <a:ext cx="823129" cy="8231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A830B9-C713-6FDB-A394-AECA227089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763" y="4210895"/>
            <a:ext cx="823128" cy="82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5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66971" y="2823268"/>
            <a:ext cx="3692481" cy="246165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240" y="2203570"/>
            <a:ext cx="1218404" cy="1102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6007" y="2189256"/>
            <a:ext cx="1066949" cy="9716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F39FE-D487-3903-0519-FC69267E0955}"/>
              </a:ext>
            </a:extLst>
          </p:cNvPr>
          <p:cNvSpPr txBox="1"/>
          <p:nvPr/>
        </p:nvSpPr>
        <p:spPr>
          <a:xfrm>
            <a:off x="0" y="3845569"/>
            <a:ext cx="3184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Tu fais du sport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284B96-9BAE-3B9F-023F-4A3A0D5975C8}"/>
              </a:ext>
            </a:extLst>
          </p:cNvPr>
          <p:cNvSpPr txBox="1"/>
          <p:nvPr/>
        </p:nvSpPr>
        <p:spPr>
          <a:xfrm>
            <a:off x="4999045" y="409807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Je fais  _____  et  _____ 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52D5-F896-94F0-41CE-999AE4066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B92CC315-257D-CF1F-EEDA-1A4565366C6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CFA778FE-0FB3-24AB-2E58-A6E3E0C0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4453A0-21F2-E244-9FFE-C5EDB11F3A0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67B763-8789-51AB-CCF1-C977D25E04AF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069819-A666-8F82-46C9-245E49E66ED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24CEAB-72CD-5BB6-1442-451A534EC5E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992722-71F2-694E-8668-E41F875B19C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32AB3496-89D0-65A2-5D78-27DBC1B44B4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27CC840-C897-CEC6-D859-2E3E9F91C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CF12B68-AF26-E3BB-8DB7-B3663E56BECD}"/>
              </a:ext>
            </a:extLst>
          </p:cNvPr>
          <p:cNvSpPr txBox="1">
            <a:spLocks/>
          </p:cNvSpPr>
          <p:nvPr/>
        </p:nvSpPr>
        <p:spPr>
          <a:xfrm>
            <a:off x="2201410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verbe faire au présent.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DC65FA-1DC7-D157-D563-E75D4C4E0D6C}"/>
              </a:ext>
            </a:extLst>
          </p:cNvPr>
          <p:cNvSpPr txBox="1"/>
          <p:nvPr/>
        </p:nvSpPr>
        <p:spPr>
          <a:xfrm>
            <a:off x="2201410" y="3641804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24A20-F3C1-F938-1747-C541BD1FD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  <a:prstGeom prst="rect">
            <a:avLst/>
          </a:prstGeom>
          <a:noFill/>
        </p:spPr>
      </p:pic>
      <p:pic>
        <p:nvPicPr>
          <p:cNvPr id="2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C8CAFF1-2CAA-310E-5DA4-A4E76D0353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4C61B87-1032-44FD-49EC-8E06152E06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DCD95EE1-7037-C376-BD96-AC169B0E0A18}"/>
              </a:ext>
            </a:extLst>
          </p:cNvPr>
          <p:cNvSpPr txBox="1">
            <a:spLocks/>
          </p:cNvSpPr>
          <p:nvPr/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</a:t>
            </a:r>
            <a:r>
              <a:rPr lang="nl-NL" sz="1400" dirty="0"/>
              <a:t>ian - ion - ien - ieu – ier </a:t>
            </a:r>
            <a:r>
              <a:rPr lang="fr-FR" sz="1400" dirty="0"/>
              <a:t>) et  ( eu – </a:t>
            </a:r>
            <a:r>
              <a:rPr lang="fr-FR" sz="1400" dirty="0" err="1"/>
              <a:t>œu</a:t>
            </a:r>
            <a:r>
              <a:rPr lang="fr-FR" sz="1400" dirty="0"/>
              <a:t> ).</a:t>
            </a:r>
          </a:p>
        </p:txBody>
      </p:sp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0FE1034C-3542-7A56-C01E-D5C187F4AA5A}"/>
              </a:ext>
            </a:extLst>
          </p:cNvPr>
          <p:cNvSpPr txBox="1">
            <a:spLocks/>
          </p:cNvSpPr>
          <p:nvPr/>
        </p:nvSpPr>
        <p:spPr>
          <a:xfrm>
            <a:off x="2244178" y="262034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 Poser la question : « Tu fais du sport ? ».</a:t>
            </a:r>
          </a:p>
          <a:p>
            <a:r>
              <a:rPr lang="fr-FR" sz="1400" dirty="0"/>
              <a:t>Répondre à la question : «  Tu fais du sport ? ».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408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utiliser le verbe faire au présent.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989132" y="3211712"/>
            <a:ext cx="716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ln w="0"/>
                <a:solidFill>
                  <a:srgbClr val="474F71"/>
                </a:solidFill>
                <a:latin typeface="Dosis" pitchFamily="2" charset="0"/>
              </a:rPr>
              <a:t>Faire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22F39A-6060-20E1-8D2D-97721607BB51}"/>
              </a:ext>
            </a:extLst>
          </p:cNvPr>
          <p:cNvGrpSpPr/>
          <p:nvPr/>
        </p:nvGrpSpPr>
        <p:grpSpPr>
          <a:xfrm>
            <a:off x="136933" y="621425"/>
            <a:ext cx="1067140" cy="996421"/>
            <a:chOff x="620259" y="1078625"/>
            <a:chExt cx="1067140" cy="99642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EC40CA-68E2-28C1-87B5-9CB2655B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869251" y="1152000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C33690-9FEC-0648-2ABB-E0B77484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620259" y="1078625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4" name="FR_N3_P5_SEM2_S2 (conjugaison) ">
            <a:hlinkClick r:id="" action="ppaction://media"/>
            <a:extLst>
              <a:ext uri="{FF2B5EF4-FFF2-40B4-BE49-F238E27FC236}">
                <a16:creationId xmlns:a16="http://schemas.microsoft.com/office/drawing/2014/main" id="{C034D5FB-7E89-72CB-5F92-DCB5697D1F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184" y="1954146"/>
            <a:ext cx="7246045" cy="407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4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2489BE7A-1AC9-5C9C-8AB9-281932AC06A9}"/>
              </a:ext>
            </a:extLst>
          </p:cNvPr>
          <p:cNvSpPr txBox="1"/>
          <p:nvPr/>
        </p:nvSpPr>
        <p:spPr>
          <a:xfrm>
            <a:off x="4283167" y="2070234"/>
            <a:ext cx="3013285" cy="2944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0B0004020202020204" pitchFamily="34" charset="0"/>
              </a:rPr>
              <a:t>Nous fais</a:t>
            </a:r>
            <a:r>
              <a:rPr lang="fr-FR" sz="2400" b="1" dirty="0">
                <a:solidFill>
                  <a:srgbClr val="00ACA4"/>
                </a:solidFill>
                <a:latin typeface="Aptos" panose="020B0004020202020204" pitchFamily="34" charset="0"/>
                <a:cs typeface="Arial"/>
              </a:rPr>
              <a:t>ons</a:t>
            </a:r>
            <a:endParaRPr lang="fr-FR" sz="2400" b="1" dirty="0">
              <a:solidFill>
                <a:srgbClr val="002060"/>
              </a:solidFill>
              <a:latin typeface="Aptos" panose="020B0004020202020204" pitchFamily="34" charset="0"/>
              <a:cs typeface="Arial"/>
            </a:endParaRP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0B0004020202020204" pitchFamily="34" charset="0"/>
              </a:rPr>
              <a:t>Vous fai</a:t>
            </a:r>
            <a:r>
              <a:rPr lang="fr-FR" sz="2400" b="1" dirty="0">
                <a:solidFill>
                  <a:srgbClr val="00ACA4"/>
                </a:solidFill>
                <a:latin typeface="Aptos" panose="020B0004020202020204" pitchFamily="34" charset="0"/>
                <a:cs typeface="Arial"/>
              </a:rPr>
              <a:t>tes</a:t>
            </a: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0B0004020202020204" pitchFamily="34" charset="0"/>
              </a:rPr>
              <a:t>Ils f</a:t>
            </a:r>
            <a:r>
              <a:rPr lang="fr-FR" sz="2400" b="1" dirty="0">
                <a:solidFill>
                  <a:srgbClr val="00ACA4"/>
                </a:solidFill>
                <a:latin typeface="Aptos" panose="020B0004020202020204" pitchFamily="34" charset="0"/>
                <a:cs typeface="Arial"/>
              </a:rPr>
              <a:t>ont</a:t>
            </a:r>
            <a:endParaRPr lang="fr-FR" sz="2400" b="1" dirty="0">
              <a:solidFill>
                <a:srgbClr val="002060"/>
              </a:solidFill>
              <a:latin typeface="Aptos" panose="020B0004020202020204" pitchFamily="34" charset="0"/>
              <a:cs typeface="Arial"/>
            </a:endParaRP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0B0004020202020204" pitchFamily="34" charset="0"/>
              </a:rPr>
              <a:t>Elles f</a:t>
            </a:r>
            <a:r>
              <a:rPr lang="fr-FR" sz="2400" b="1" dirty="0">
                <a:solidFill>
                  <a:srgbClr val="00ACA4"/>
                </a:solidFill>
                <a:latin typeface="Aptos" panose="020B0004020202020204" pitchFamily="34" charset="0"/>
                <a:cs typeface="Arial"/>
              </a:rPr>
              <a:t>ont</a:t>
            </a:r>
            <a:endParaRPr lang="fr-FR" sz="2400" b="1" dirty="0">
              <a:solidFill>
                <a:srgbClr val="002060"/>
              </a:solidFill>
              <a:latin typeface="Aptos" panose="020B0004020202020204" pitchFamily="34" charset="0"/>
              <a:cs typeface="Arial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7917B9-8FC4-8979-E382-3865FE623D2F}"/>
              </a:ext>
            </a:extLst>
          </p:cNvPr>
          <p:cNvSpPr txBox="1"/>
          <p:nvPr/>
        </p:nvSpPr>
        <p:spPr>
          <a:xfrm>
            <a:off x="1338804" y="2070234"/>
            <a:ext cx="3188862" cy="2944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2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Je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fai</a:t>
            </a:r>
            <a:r>
              <a:rPr lang="fr-FR" sz="2400" b="1" dirty="0">
                <a:solidFill>
                  <a:srgbClr val="00ACA4"/>
                </a:solidFill>
                <a:latin typeface="Aptos" panose="020B0004020202020204" pitchFamily="34" charset="0"/>
                <a:cs typeface="Arial"/>
              </a:rPr>
              <a:t>s</a:t>
            </a:r>
            <a:endParaRPr lang="fr-FR" sz="2400" b="1" dirty="0">
              <a:solidFill>
                <a:srgbClr val="002060"/>
              </a:solidFill>
              <a:latin typeface="Aptos" panose="020B0004020202020204" pitchFamily="34" charset="0"/>
              <a:cs typeface="Arial"/>
            </a:endParaRP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0B0004020202020204" pitchFamily="34" charset="0"/>
              </a:rPr>
              <a:t>Tu fai</a:t>
            </a:r>
            <a:r>
              <a:rPr lang="fr-FR" sz="2400" b="1" dirty="0">
                <a:solidFill>
                  <a:srgbClr val="00ACA4"/>
                </a:solidFill>
                <a:latin typeface="Aptos" panose="020B0004020202020204" pitchFamily="34" charset="0"/>
                <a:cs typeface="Arial"/>
              </a:rPr>
              <a:t>s</a:t>
            </a:r>
            <a:endParaRPr lang="fr-FR" sz="2400" b="1" dirty="0">
              <a:solidFill>
                <a:srgbClr val="002060"/>
              </a:solidFill>
              <a:latin typeface="Aptos" panose="020B0004020202020204" pitchFamily="34" charset="0"/>
              <a:cs typeface="Arial"/>
            </a:endParaRP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0B0004020202020204" pitchFamily="34" charset="0"/>
              </a:rPr>
              <a:t>Il fai</a:t>
            </a:r>
            <a:r>
              <a:rPr lang="fr-FR" sz="2400" b="1" dirty="0">
                <a:solidFill>
                  <a:srgbClr val="00ACA4"/>
                </a:solidFill>
                <a:latin typeface="Aptos" panose="020B0004020202020204" pitchFamily="34" charset="0"/>
                <a:cs typeface="Arial"/>
              </a:rPr>
              <a:t>t</a:t>
            </a:r>
            <a:endParaRPr lang="fr-FR" sz="2400" b="1" dirty="0">
              <a:solidFill>
                <a:srgbClr val="002060"/>
              </a:solidFill>
              <a:latin typeface="Aptos" panose="020B0004020202020204" pitchFamily="34" charset="0"/>
              <a:cs typeface="Arial"/>
            </a:endParaRPr>
          </a:p>
          <a:p>
            <a:pPr lvl="0" defTabSz="45720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Aptos" panose="020B0004020202020204" pitchFamily="34" charset="0"/>
              </a:rPr>
              <a:t>Elle fai</a:t>
            </a:r>
            <a:r>
              <a:rPr lang="fr-FR" sz="2400" b="1" dirty="0">
                <a:solidFill>
                  <a:srgbClr val="00ACA4"/>
                </a:solidFill>
                <a:latin typeface="Aptos" panose="020B0004020202020204" pitchFamily="34" charset="0"/>
                <a:cs typeface="Arial"/>
              </a:rPr>
              <a:t>t</a:t>
            </a:r>
            <a:endParaRPr lang="fr-FR" sz="2400" b="1" dirty="0">
              <a:solidFill>
                <a:srgbClr val="002060"/>
              </a:solidFill>
              <a:latin typeface="Aptos" panose="020B0004020202020204" pitchFamily="34" charset="0"/>
              <a:cs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FE94A8-317C-1DAD-F357-802FD766DECE}"/>
              </a:ext>
            </a:extLst>
          </p:cNvPr>
          <p:cNvGrpSpPr/>
          <p:nvPr/>
        </p:nvGrpSpPr>
        <p:grpSpPr>
          <a:xfrm>
            <a:off x="38430" y="658814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6282F1-F78C-55F5-0F57-2F387398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AAA4D-1E62-DA62-337B-CB4349546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B604154-946B-7568-00A5-61252F3C2C24}"/>
              </a:ext>
            </a:extLst>
          </p:cNvPr>
          <p:cNvCxnSpPr>
            <a:cxnSpLocks/>
          </p:cNvCxnSpPr>
          <p:nvPr/>
        </p:nvCxnSpPr>
        <p:spPr>
          <a:xfrm flipH="1">
            <a:off x="2025567" y="2832090"/>
            <a:ext cx="2384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548644F-C239-EDB7-EB50-31CCDB99C75B}"/>
              </a:ext>
            </a:extLst>
          </p:cNvPr>
          <p:cNvCxnSpPr>
            <a:cxnSpLocks/>
          </p:cNvCxnSpPr>
          <p:nvPr/>
        </p:nvCxnSpPr>
        <p:spPr>
          <a:xfrm flipH="1">
            <a:off x="2025567" y="3542303"/>
            <a:ext cx="2898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864054F-14E7-64BE-C8EC-73C7D9488358}"/>
              </a:ext>
            </a:extLst>
          </p:cNvPr>
          <p:cNvCxnSpPr>
            <a:cxnSpLocks/>
          </p:cNvCxnSpPr>
          <p:nvPr/>
        </p:nvCxnSpPr>
        <p:spPr>
          <a:xfrm>
            <a:off x="1949943" y="4321624"/>
            <a:ext cx="22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DB59D00-2CDE-5DB6-AFF2-A29878D15B77}"/>
              </a:ext>
            </a:extLst>
          </p:cNvPr>
          <p:cNvCxnSpPr>
            <a:cxnSpLocks/>
          </p:cNvCxnSpPr>
          <p:nvPr/>
        </p:nvCxnSpPr>
        <p:spPr>
          <a:xfrm>
            <a:off x="5690498" y="2748114"/>
            <a:ext cx="52369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424A027-6A56-582C-6F23-2E71D6626C55}"/>
              </a:ext>
            </a:extLst>
          </p:cNvPr>
          <p:cNvCxnSpPr>
            <a:cxnSpLocks/>
          </p:cNvCxnSpPr>
          <p:nvPr/>
        </p:nvCxnSpPr>
        <p:spPr>
          <a:xfrm>
            <a:off x="5489856" y="3538973"/>
            <a:ext cx="3511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66D81D1-3E4E-058A-7D5F-D3353D8AF619}"/>
              </a:ext>
            </a:extLst>
          </p:cNvPr>
          <p:cNvCxnSpPr>
            <a:cxnSpLocks/>
          </p:cNvCxnSpPr>
          <p:nvPr/>
        </p:nvCxnSpPr>
        <p:spPr>
          <a:xfrm>
            <a:off x="4894860" y="4285077"/>
            <a:ext cx="40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794557E-2D2E-3813-C2EA-801A3B71B2E6}"/>
              </a:ext>
            </a:extLst>
          </p:cNvPr>
          <p:cNvCxnSpPr>
            <a:cxnSpLocks/>
          </p:cNvCxnSpPr>
          <p:nvPr/>
        </p:nvCxnSpPr>
        <p:spPr>
          <a:xfrm flipH="1">
            <a:off x="2315374" y="5014373"/>
            <a:ext cx="2225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881F1BF-8869-4AAA-6760-A8F7E361C68C}"/>
              </a:ext>
            </a:extLst>
          </p:cNvPr>
          <p:cNvCxnSpPr>
            <a:cxnSpLocks/>
          </p:cNvCxnSpPr>
          <p:nvPr/>
        </p:nvCxnSpPr>
        <p:spPr>
          <a:xfrm>
            <a:off x="5207270" y="5014373"/>
            <a:ext cx="4832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« faire » au présent ? Levez la main</a:t>
            </a:r>
            <a:r>
              <a:rPr lang="fr-FR" dirty="0">
                <a:latin typeface="Dosis Medium" pitchFamily="2" charset="0"/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916330" y="3782749"/>
            <a:ext cx="761567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Je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cs typeface="Arial" panose="020B0604020202020204" pitchFamily="34" charset="0"/>
              </a:rPr>
              <a:t> 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_____________ 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du basket.  </a:t>
            </a:r>
            <a:endParaRPr lang="fr-MA" sz="4000" b="1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478731F-1EDB-667D-C13D-E23AEBAC4CF4}"/>
              </a:ext>
            </a:extLst>
          </p:cNvPr>
          <p:cNvSpPr/>
          <p:nvPr/>
        </p:nvSpPr>
        <p:spPr>
          <a:xfrm>
            <a:off x="1450428" y="2369608"/>
            <a:ext cx="2995448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244C1A-9886-6F2D-4617-73FC23AE7CBC}"/>
              </a:ext>
            </a:extLst>
          </p:cNvPr>
          <p:cNvSpPr/>
          <p:nvPr/>
        </p:nvSpPr>
        <p:spPr>
          <a:xfrm>
            <a:off x="5054770" y="2369608"/>
            <a:ext cx="3477230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fait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A83A3C-35AE-4A47-BE2A-6491F56F5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fais du basket. 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4E8D3-EF42-CE7E-37B5-8344D75F75E9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EE87A7-940E-DDAA-948F-8901ECE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EFEA3C-1A3D-CD70-07C6-60ACCA3BF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BACF15F-6999-EFF9-02EE-4846B009922B}"/>
              </a:ext>
            </a:extLst>
          </p:cNvPr>
          <p:cNvSpPr txBox="1"/>
          <p:nvPr/>
        </p:nvSpPr>
        <p:spPr>
          <a:xfrm>
            <a:off x="519983" y="3338689"/>
            <a:ext cx="810403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Je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fais 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du basket.</a:t>
            </a:r>
            <a:r>
              <a:rPr lang="fr-FR" sz="4000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 </a:t>
            </a:r>
            <a:endParaRPr lang="fr-MA" sz="4000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3BE69D2-BE2C-A2EA-87A9-1A2EBF137EF9}"/>
              </a:ext>
            </a:extLst>
          </p:cNvPr>
          <p:cNvSpPr/>
          <p:nvPr/>
        </p:nvSpPr>
        <p:spPr>
          <a:xfrm>
            <a:off x="1567769" y="2164398"/>
            <a:ext cx="246423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A05479A-7758-038B-D601-A52385F52413}"/>
              </a:ext>
            </a:extLst>
          </p:cNvPr>
          <p:cNvSpPr/>
          <p:nvPr/>
        </p:nvSpPr>
        <p:spPr>
          <a:xfrm>
            <a:off x="5023100" y="2184699"/>
            <a:ext cx="246423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fait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87190-3643-16E8-D73C-D7466A1D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B4322-556F-44B6-229F-AB4A150D7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896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« faire » au présent ? Levez la main</a:t>
            </a:r>
            <a:r>
              <a:rPr lang="fr-FR" dirty="0">
                <a:latin typeface="Dosis Medium" pitchFamily="2" charset="0"/>
              </a:rPr>
              <a:t>. 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5C2723-1CE1-5AD1-026C-DE9839394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389A3C-EA04-E252-92CC-E0954A7DE08F}"/>
              </a:ext>
            </a:extLst>
          </p:cNvPr>
          <p:cNvSpPr txBox="1"/>
          <p:nvPr/>
        </p:nvSpPr>
        <p:spPr>
          <a:xfrm>
            <a:off x="691021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Vous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course à pied.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AD9459-E231-23E1-625E-536283725D34}"/>
              </a:ext>
            </a:extLst>
          </p:cNvPr>
          <p:cNvSpPr/>
          <p:nvPr/>
        </p:nvSpPr>
        <p:spPr>
          <a:xfrm>
            <a:off x="1316091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faites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B5091E-A0AE-12FA-3D3E-EEFF2E19DBEB}"/>
              </a:ext>
            </a:extLst>
          </p:cNvPr>
          <p:cNvSpPr/>
          <p:nvPr/>
        </p:nvSpPr>
        <p:spPr>
          <a:xfrm>
            <a:off x="5112000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faisons</a:t>
            </a:r>
          </a:p>
        </p:txBody>
      </p:sp>
    </p:spTree>
    <p:extLst>
      <p:ext uri="{BB962C8B-B14F-4D97-AF65-F5344CB8AC3E}">
        <p14:creationId xmlns:p14="http://schemas.microsoft.com/office/powerpoint/2010/main" val="11431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D1EDE-2769-6689-6D5A-A9FB1C4F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DAA4C9-79A2-053B-DF92-8B73F62E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faites de la course à pied.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6B92DB-20C4-B7A7-E379-F815F834DDC0}"/>
              </a:ext>
            </a:extLst>
          </p:cNvPr>
          <p:cNvSpPr/>
          <p:nvPr/>
        </p:nvSpPr>
        <p:spPr>
          <a:xfrm>
            <a:off x="1363851" y="2212072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faites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8E600D8-2FC2-BC9B-51AF-7F01C380BE1B}"/>
              </a:ext>
            </a:extLst>
          </p:cNvPr>
          <p:cNvSpPr/>
          <p:nvPr/>
        </p:nvSpPr>
        <p:spPr>
          <a:xfrm>
            <a:off x="4736355" y="2212072"/>
            <a:ext cx="295842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faisons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234686-5A03-51B4-BCD8-A95C61F4FE03}"/>
              </a:ext>
            </a:extLst>
          </p:cNvPr>
          <p:cNvGrpSpPr/>
          <p:nvPr/>
        </p:nvGrpSpPr>
        <p:grpSpPr>
          <a:xfrm>
            <a:off x="38430" y="626346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994BC2A-C421-0D9F-882D-10D1FB98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08B50-0908-01D7-89B0-CC53E8E684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028D34C3-EF18-7DC2-B196-5040183C2E4E}"/>
              </a:ext>
            </a:extLst>
          </p:cNvPr>
          <p:cNvSpPr txBox="1"/>
          <p:nvPr/>
        </p:nvSpPr>
        <p:spPr>
          <a:xfrm>
            <a:off x="691021" y="342900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Vous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faites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course à pied.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7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794F0D3-B5EC-F394-F1A3-B4C240219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801" y="1610878"/>
            <a:ext cx="3314406" cy="508384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121.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EA6A3-A24E-ED91-20B5-24D06222A8C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9C401F-894F-FE2C-77B2-DE6139C46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50D4FF-E887-9364-04A6-634F9DED6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99C000-C6C4-1DD7-FF9E-D86502B89497}"/>
              </a:ext>
            </a:extLst>
          </p:cNvPr>
          <p:cNvSpPr/>
          <p:nvPr/>
        </p:nvSpPr>
        <p:spPr>
          <a:xfrm>
            <a:off x="3178470" y="2234783"/>
            <a:ext cx="2829465" cy="134185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CA679-2008-B4B1-3F77-B0877331BD31}"/>
              </a:ext>
            </a:extLst>
          </p:cNvPr>
          <p:cNvGrpSpPr/>
          <p:nvPr/>
        </p:nvGrpSpPr>
        <p:grpSpPr>
          <a:xfrm>
            <a:off x="80765" y="643788"/>
            <a:ext cx="1136810" cy="1056643"/>
            <a:chOff x="113769" y="634753"/>
            <a:chExt cx="1136810" cy="105664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EA2B2C-CCDD-2B21-16CE-25A4CB76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32431" y="768350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56874E-A397-A56C-7678-CF7BB88A0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9CCEED0-71CE-9727-CCEE-E6719E798D3E}"/>
              </a:ext>
            </a:extLst>
          </p:cNvPr>
          <p:cNvSpPr txBox="1"/>
          <p:nvPr/>
        </p:nvSpPr>
        <p:spPr>
          <a:xfrm>
            <a:off x="1685957" y="777385"/>
            <a:ext cx="67012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FAB02-395F-DA20-33A7-ADE07C39A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00" y="1981200"/>
            <a:ext cx="3225853" cy="32258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2DDA2E-5C98-2CD4-3CEA-1C6AAD6072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686" y="2693303"/>
            <a:ext cx="5233024" cy="251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7E3A504-77AC-4222-763B-F957471E21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0739" y="2038120"/>
            <a:ext cx="4778191" cy="384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4D66-959C-85BC-C6C4-D6339CCE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591F6567-8EB2-C760-7DD8-C5798151248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0ABBD41-55DD-1FB6-0DCB-25E3CBB7497A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EFE99-5B8E-47A6-6001-C64D84774B4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52A3AB-E5F5-863C-B1E3-88F2B76B391E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55C2C9D-CD14-1F79-5E56-3665A7C59143}"/>
              </a:ext>
            </a:extLst>
          </p:cNvPr>
          <p:cNvSpPr txBox="1">
            <a:spLocks/>
          </p:cNvSpPr>
          <p:nvPr/>
        </p:nvSpPr>
        <p:spPr>
          <a:xfrm>
            <a:off x="2280238" y="252291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C580E934-FB56-6692-E2EF-F641CCC3B2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verbe faire au présent.</a:t>
            </a:r>
          </a:p>
          <a:p>
            <a:pPr marL="0" indent="0">
              <a:buNone/>
            </a:pPr>
            <a:endParaRPr lang="fr-FR" sz="1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AAB811-2953-825F-130C-2BAC02AC3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D4A7ABF-44F6-F266-AF5C-7A31B82A9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50316A4D-1C31-350A-3555-8B168EE87AFE}"/>
              </a:ext>
            </a:extLst>
          </p:cNvPr>
          <p:cNvSpPr txBox="1">
            <a:spLocks/>
          </p:cNvSpPr>
          <p:nvPr/>
        </p:nvSpPr>
        <p:spPr>
          <a:xfrm>
            <a:off x="2280238" y="553335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</a:t>
            </a:r>
            <a:r>
              <a:rPr lang="fr-FR" sz="1400" dirty="0" err="1"/>
              <a:t>ian</a:t>
            </a:r>
            <a:r>
              <a:rPr lang="fr-FR" sz="1400" dirty="0"/>
              <a:t> - ion - </a:t>
            </a:r>
            <a:r>
              <a:rPr lang="fr-FR" sz="1400" dirty="0" err="1"/>
              <a:t>ien</a:t>
            </a:r>
            <a:r>
              <a:rPr lang="fr-FR" sz="1400" dirty="0"/>
              <a:t> - </a:t>
            </a:r>
            <a:r>
              <a:rPr lang="fr-FR" sz="1400" dirty="0" err="1"/>
              <a:t>ieu</a:t>
            </a:r>
            <a:r>
              <a:rPr lang="fr-FR" sz="1400" dirty="0"/>
              <a:t> – </a:t>
            </a:r>
            <a:r>
              <a:rPr lang="fr-FR" sz="1400" dirty="0" err="1"/>
              <a:t>ier</a:t>
            </a:r>
            <a:r>
              <a:rPr lang="fr-FR" sz="1400" dirty="0"/>
              <a:t> ) et  ( eu – </a:t>
            </a:r>
            <a:r>
              <a:rPr lang="fr-FR" sz="1400" dirty="0" err="1"/>
              <a:t>œu</a:t>
            </a:r>
            <a:r>
              <a:rPr lang="fr-FR" sz="1400" dirty="0"/>
              <a:t> ).</a:t>
            </a:r>
          </a:p>
        </p:txBody>
      </p:sp>
      <p:pic>
        <p:nvPicPr>
          <p:cNvPr id="3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A4703CD-CBC5-C316-EF7B-A8AF840E77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3633" y="3506157"/>
            <a:ext cx="540000" cy="540000"/>
          </a:xfrm>
          <a:prstGeom prst="rect">
            <a:avLst/>
          </a:prstGeom>
          <a:noFill/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8CE85B-0BD5-F4FD-1B28-59BC4D635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23" y="5181165"/>
            <a:ext cx="847843" cy="2230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FCC0185-DA18-5D84-17D0-B9CEDF1A7EF5}"/>
              </a:ext>
            </a:extLst>
          </p:cNvPr>
          <p:cNvSpPr txBox="1"/>
          <p:nvPr/>
        </p:nvSpPr>
        <p:spPr>
          <a:xfrm>
            <a:off x="2470845" y="5146500"/>
            <a:ext cx="8675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Lecture</a:t>
            </a:r>
          </a:p>
        </p:txBody>
      </p:sp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95E0D8-9AF0-6E9D-46AF-0AE7DCB785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0074" y="4981395"/>
            <a:ext cx="540000" cy="540000"/>
          </a:xfrm>
          <a:prstGeom prst="rect">
            <a:avLst/>
          </a:prstGeom>
          <a:noFill/>
        </p:spPr>
      </p:pic>
      <p:pic>
        <p:nvPicPr>
          <p:cNvPr id="2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76699D-594D-0316-39AD-714196A6D9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940EA045-2F43-0C69-498B-1E5C4D2E662B}"/>
              </a:ext>
            </a:extLst>
          </p:cNvPr>
          <p:cNvSpPr txBox="1">
            <a:spLocks/>
          </p:cNvSpPr>
          <p:nvPr/>
        </p:nvSpPr>
        <p:spPr>
          <a:xfrm>
            <a:off x="2244178" y="262034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 Poser la question : « Tu fais du sport ? ».</a:t>
            </a:r>
          </a:p>
          <a:p>
            <a:r>
              <a:rPr lang="fr-FR" sz="1400" dirty="0"/>
              <a:t>Répondre à la question : « Tu fais du sport ? ».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1295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742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On va apprendre à lire des mots et des phrases.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8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898784-7D7F-1BCB-89F0-46142098AA15}"/>
              </a:ext>
            </a:extLst>
          </p:cNvPr>
          <p:cNvSpPr txBox="1"/>
          <p:nvPr/>
        </p:nvSpPr>
        <p:spPr>
          <a:xfrm>
            <a:off x="759314" y="246982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natat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265E533-B3F1-98C6-F3B7-EA0AAB01ED3A}"/>
              </a:ext>
            </a:extLst>
          </p:cNvPr>
          <p:cNvSpPr txBox="1"/>
          <p:nvPr/>
        </p:nvSpPr>
        <p:spPr>
          <a:xfrm>
            <a:off x="6622271" y="247668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Mil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220268E-B1E4-9441-BD72-B06FDED95814}"/>
              </a:ext>
            </a:extLst>
          </p:cNvPr>
          <p:cNvSpPr txBox="1"/>
          <p:nvPr/>
        </p:nvSpPr>
        <p:spPr>
          <a:xfrm>
            <a:off x="3948739" y="248798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 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23DE46-A47D-1C01-E61D-54FB7249A7AA}"/>
              </a:ext>
            </a:extLst>
          </p:cNvPr>
          <p:cNvSpPr txBox="1"/>
          <p:nvPr/>
        </p:nvSpPr>
        <p:spPr>
          <a:xfrm>
            <a:off x="1195084" y="373299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x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C01FD-3D03-198D-5DFE-F39CB7C4D7C6}"/>
              </a:ext>
            </a:extLst>
          </p:cNvPr>
          <p:cNvSpPr txBox="1"/>
          <p:nvPr/>
        </p:nvSpPr>
        <p:spPr>
          <a:xfrm>
            <a:off x="3109828" y="373055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L’équitat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9F6AD8-6A5E-9691-3F7A-DE9BE89E2E64}"/>
              </a:ext>
            </a:extLst>
          </p:cNvPr>
          <p:cNvSpPr txBox="1"/>
          <p:nvPr/>
        </p:nvSpPr>
        <p:spPr>
          <a:xfrm>
            <a:off x="6087254" y="372368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Un gard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ien     </a:t>
            </a:r>
            <a:endParaRPr lang="fr-FR" sz="3600" dirty="0">
              <a:solidFill>
                <a:srgbClr val="00ACA4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DBBC8CB-0E05-7CC9-6A72-62547EBFA0F5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7A8328-9C67-9A03-8055-5157131D5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194EB59-0164-A874-4C1D-C7D2B3CBAB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56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C71D2-2541-30B9-402F-8F1E5D560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B1EA9A-F51D-F867-55DD-CD2E26CC5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068A26-ED97-6632-107C-7CA133395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73878-C7BF-D69C-9EEF-41CACEDEB3C2}"/>
              </a:ext>
            </a:extLst>
          </p:cNvPr>
          <p:cNvSpPr txBox="1"/>
          <p:nvPr/>
        </p:nvSpPr>
        <p:spPr>
          <a:xfrm>
            <a:off x="759314" y="246982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natat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489A35-0E1B-FD84-9106-260F570BC6C1}"/>
              </a:ext>
            </a:extLst>
          </p:cNvPr>
          <p:cNvSpPr txBox="1"/>
          <p:nvPr/>
        </p:nvSpPr>
        <p:spPr>
          <a:xfrm>
            <a:off x="6622271" y="247668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Mil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393F9E-45FB-FFE1-B847-2213C5F06B48}"/>
              </a:ext>
            </a:extLst>
          </p:cNvPr>
          <p:cNvSpPr txBox="1"/>
          <p:nvPr/>
        </p:nvSpPr>
        <p:spPr>
          <a:xfrm>
            <a:off x="3948739" y="248798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 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ACE2CD-DC0B-DD9B-1530-024EE8BE1B1B}"/>
              </a:ext>
            </a:extLst>
          </p:cNvPr>
          <p:cNvSpPr txBox="1"/>
          <p:nvPr/>
        </p:nvSpPr>
        <p:spPr>
          <a:xfrm>
            <a:off x="1195084" y="373299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x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5D7B560-0259-F837-3224-031BC3165DDE}"/>
              </a:ext>
            </a:extLst>
          </p:cNvPr>
          <p:cNvSpPr txBox="1"/>
          <p:nvPr/>
        </p:nvSpPr>
        <p:spPr>
          <a:xfrm>
            <a:off x="3109828" y="373055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L’équitat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539CF0-0C2B-8F53-2B1C-9B29C85FA1B4}"/>
              </a:ext>
            </a:extLst>
          </p:cNvPr>
          <p:cNvSpPr txBox="1"/>
          <p:nvPr/>
        </p:nvSpPr>
        <p:spPr>
          <a:xfrm>
            <a:off x="6087254" y="372368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Un gard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ien     </a:t>
            </a:r>
            <a:endParaRPr lang="fr-FR" sz="3600" dirty="0">
              <a:solidFill>
                <a:srgbClr val="00A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1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DFAD6-7A87-9890-13A6-05E51093E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32F6F-C401-D4C9-94FC-7A3E18211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EFCAD0-282E-B038-9F24-A406E7215BBF}"/>
              </a:ext>
            </a:extLst>
          </p:cNvPr>
          <p:cNvSpPr txBox="1"/>
          <p:nvPr/>
        </p:nvSpPr>
        <p:spPr>
          <a:xfrm>
            <a:off x="774763" y="2349554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sœur fait de la natation.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et son frère font de l’équitation.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fait du football, il est gar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dien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de but.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59CE8BD-7DF3-97B9-143B-9A1A2D484669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B89B556-9864-1D4D-CD2B-372ACAB02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510B7-C069-B9EE-9A80-176F40517A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5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07382A0-D633-718C-B898-EF811022642B}"/>
              </a:ext>
            </a:extLst>
          </p:cNvPr>
          <p:cNvSpPr txBox="1"/>
          <p:nvPr/>
        </p:nvSpPr>
        <p:spPr>
          <a:xfrm>
            <a:off x="774763" y="2349554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sœur fait de la natation.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et son frère font de l’équitation.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fait du football, il est gar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dien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de but.</a:t>
            </a:r>
          </a:p>
        </p:txBody>
      </p:sp>
      <p:pic>
        <p:nvPicPr>
          <p:cNvPr id="7" name="audio N3 SEM2 S2">
            <a:hlinkClick r:id="" action="ppaction://media"/>
            <a:extLst>
              <a:ext uri="{FF2B5EF4-FFF2-40B4-BE49-F238E27FC236}">
                <a16:creationId xmlns:a16="http://schemas.microsoft.com/office/drawing/2014/main" id="{DBDC26AA-21DA-B765-D3B3-6E0E8C6D7B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7117" y="926269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5FCC5-AEBE-AD6F-0093-4ECB385F6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18CA9-4B15-6939-3B09-F05BDB555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618A6D-1E61-CAD0-2F4D-097BBBD25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44899E-D296-E6F6-4B36-4B9A5A37A0BC}"/>
              </a:ext>
            </a:extLst>
          </p:cNvPr>
          <p:cNvSpPr txBox="1"/>
          <p:nvPr/>
        </p:nvSpPr>
        <p:spPr>
          <a:xfrm>
            <a:off x="774763" y="2349554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sœur fait de la natation.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et son frère font de l’équitation.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fait du football, il est gar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dien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de but.</a:t>
            </a:r>
          </a:p>
        </p:txBody>
      </p:sp>
    </p:spTree>
    <p:extLst>
      <p:ext uri="{BB962C8B-B14F-4D97-AF65-F5344CB8AC3E}">
        <p14:creationId xmlns:p14="http://schemas.microsoft.com/office/powerpoint/2010/main" val="204080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leçon d’aujourd’hui est terminée. 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99152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9C7963CB-53AE-D73D-2C0C-39B9B662A4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17215" y="2161049"/>
            <a:ext cx="2319092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1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11387</TotalTime>
  <Words>961</Words>
  <Application>Microsoft Office PowerPoint</Application>
  <PresentationFormat>Affichage à l'écran (4:3)</PresentationFormat>
  <Paragraphs>162</Paragraphs>
  <Slides>40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40</vt:i4>
      </vt:variant>
    </vt:vector>
  </HeadingPairs>
  <TitlesOfParts>
    <vt:vector size="58" baseType="lpstr">
      <vt:lpstr>Aptos Display</vt:lpstr>
      <vt:lpstr>Dosis</vt:lpstr>
      <vt:lpstr>Aptos</vt:lpstr>
      <vt:lpstr>Dosis SemiBold</vt:lpstr>
      <vt:lpstr>Wingdings</vt:lpstr>
      <vt:lpstr>Calibri</vt:lpstr>
      <vt:lpstr>Arial</vt:lpstr>
      <vt:lpstr>Dosis ExtraBold</vt:lpstr>
      <vt:lpstr>Dosis Medium</vt:lpstr>
      <vt:lpstr>2_Conception personnalisée</vt:lpstr>
      <vt:lpstr>00_Env-Enseignant</vt:lpstr>
      <vt:lpstr>Oral</vt:lpstr>
      <vt:lpstr>3_Lecture</vt:lpstr>
      <vt:lpstr>1_Ecriture</vt:lpstr>
      <vt:lpstr>Lecture</vt:lpstr>
      <vt:lpstr>Ecriture</vt:lpstr>
      <vt:lpstr>1_Lecture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Répétons ensemble : La gymnastique - Le cyclisme - Le karaté - La course à pied  - Le tennis - Le football.</vt:lpstr>
      <vt:lpstr>Qui veut passer au tableau pour nommer les images ? </vt:lpstr>
      <vt:lpstr>Répétons ensemble : Le basket – L’équitation – La natation – La santé – Bon - Mauvais. </vt:lpstr>
      <vt:lpstr>Qui veut passer au tableau pour nommer les images ?</vt:lpstr>
      <vt:lpstr>Aujourd’hui, nous allons apprendre à poser une question avec Majd et Nada. </vt:lpstr>
      <vt:lpstr>Lecture de la vidéo. </vt:lpstr>
      <vt:lpstr>Répétons ensemble. </vt:lpstr>
      <vt:lpstr>Maintenant, nous allons apprendre à répondre à la question :  « Tu fais du sport ? ».</vt:lpstr>
      <vt:lpstr>Lecture de la vidéo.</vt:lpstr>
      <vt:lpstr>Répétons ensemble les réponses de Nada et de Majd. </vt:lpstr>
      <vt:lpstr>Voici d’autres exemples. </vt:lpstr>
      <vt:lpstr>Présentation PowerPoint</vt:lpstr>
      <vt:lpstr>Présentation PowerPoint</vt:lpstr>
      <vt:lpstr>Chacun joue le dialogue avec son voisin. </vt:lpstr>
      <vt:lpstr>Plan de la séance 2</vt:lpstr>
      <vt:lpstr>Maintenant, on va apprendre à utiliser le verbe faire au présent.</vt:lpstr>
      <vt:lpstr>Lecture de la vidéo. </vt:lpstr>
      <vt:lpstr>Répétons ensemble. </vt:lpstr>
      <vt:lpstr>Qui veut compléter la phrase avec la bonne forme du verbe « faire » au présent ? Levez la main. </vt:lpstr>
      <vt:lpstr>Je fais du basket. </vt:lpstr>
      <vt:lpstr>Qui veut compléter la phrase avec la bonne forme du verbe « faire » au présent ? Levez la main. </vt:lpstr>
      <vt:lpstr>Vous faites de la course à pied.</vt:lpstr>
      <vt:lpstr>Prenez vos livrets à la page 121.</vt:lpstr>
      <vt:lpstr>Présentation PowerPoint</vt:lpstr>
      <vt:lpstr>Présentation PowerPoint</vt:lpstr>
      <vt:lpstr>Plan de la séance 2</vt:lpstr>
      <vt:lpstr>Maintenant, nous allons faire de la lecture. On va apprendre à lire des mots et des phrases. Soyez attentifs.</vt:lpstr>
      <vt:lpstr>Lisons ensemble. </vt:lpstr>
      <vt:lpstr>Qui veut lire à haute voix ?</vt:lpstr>
      <vt:lpstr>Lisez ces phrases en silence. Après, on va écouter une lecture audio. </vt:lpstr>
      <vt:lpstr>Lecture de l’audio. </vt:lpstr>
      <vt:lpstr>Qui veut lire à haute voix ?</vt:lpstr>
      <vt:lpstr>La leçon d’aujourd’hui est terminée. 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20</cp:revision>
  <cp:lastPrinted>2025-08-13T10:11:39Z</cp:lastPrinted>
  <dcterms:created xsi:type="dcterms:W3CDTF">2025-08-01T12:31:49Z</dcterms:created>
  <dcterms:modified xsi:type="dcterms:W3CDTF">2026-05-16T13:09:34Z</dcterms:modified>
</cp:coreProperties>
</file>