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</p:sldMasterIdLst>
  <p:notesMasterIdLst>
    <p:notesMasterId r:id="rId89"/>
  </p:notesMasterIdLst>
  <p:sldIdLst>
    <p:sldId id="257" r:id="rId13"/>
    <p:sldId id="1029" r:id="rId14"/>
    <p:sldId id="705" r:id="rId15"/>
    <p:sldId id="1030" r:id="rId16"/>
    <p:sldId id="798" r:id="rId17"/>
    <p:sldId id="1098" r:id="rId18"/>
    <p:sldId id="1041" r:id="rId19"/>
    <p:sldId id="1040" r:id="rId20"/>
    <p:sldId id="1299" r:id="rId21"/>
    <p:sldId id="1300" r:id="rId22"/>
    <p:sldId id="1297" r:id="rId23"/>
    <p:sldId id="1298" r:id="rId24"/>
    <p:sldId id="1092" r:id="rId25"/>
    <p:sldId id="940" r:id="rId26"/>
    <p:sldId id="1290" r:id="rId27"/>
    <p:sldId id="1291" r:id="rId28"/>
    <p:sldId id="1292" r:id="rId29"/>
    <p:sldId id="1149" r:id="rId30"/>
    <p:sldId id="1293" r:id="rId31"/>
    <p:sldId id="1294" r:id="rId32"/>
    <p:sldId id="1295" r:id="rId33"/>
    <p:sldId id="1296" r:id="rId34"/>
    <p:sldId id="1095" r:id="rId35"/>
    <p:sldId id="1126" r:id="rId36"/>
    <p:sldId id="1102" r:id="rId37"/>
    <p:sldId id="1101" r:id="rId38"/>
    <p:sldId id="1127" r:id="rId39"/>
    <p:sldId id="1128" r:id="rId40"/>
    <p:sldId id="1129" r:id="rId41"/>
    <p:sldId id="1130" r:id="rId42"/>
    <p:sldId id="1062" r:id="rId43"/>
    <p:sldId id="1063" r:id="rId44"/>
    <p:sldId id="1077" r:id="rId45"/>
    <p:sldId id="1065" r:id="rId46"/>
    <p:sldId id="1107" r:id="rId47"/>
    <p:sldId id="1108" r:id="rId48"/>
    <p:sldId id="1109" r:id="rId49"/>
    <p:sldId id="779" r:id="rId50"/>
    <p:sldId id="1085" r:id="rId51"/>
    <p:sldId id="1138" r:id="rId52"/>
    <p:sldId id="1137" r:id="rId53"/>
    <p:sldId id="1276" r:id="rId54"/>
    <p:sldId id="1112" r:id="rId55"/>
    <p:sldId id="1113" r:id="rId56"/>
    <p:sldId id="1191" r:id="rId57"/>
    <p:sldId id="1035" r:id="rId58"/>
    <p:sldId id="1177" r:id="rId59"/>
    <p:sldId id="1231" r:id="rId60"/>
    <p:sldId id="1232" r:id="rId61"/>
    <p:sldId id="1233" r:id="rId62"/>
    <p:sldId id="1252" r:id="rId63"/>
    <p:sldId id="1236" r:id="rId64"/>
    <p:sldId id="1277" r:id="rId65"/>
    <p:sldId id="1278" r:id="rId66"/>
    <p:sldId id="1280" r:id="rId67"/>
    <p:sldId id="1301" r:id="rId68"/>
    <p:sldId id="1302" r:id="rId69"/>
    <p:sldId id="1303" r:id="rId70"/>
    <p:sldId id="1103" r:id="rId71"/>
    <p:sldId id="1105" r:id="rId72"/>
    <p:sldId id="1251" r:id="rId73"/>
    <p:sldId id="1250" r:id="rId74"/>
    <p:sldId id="1307" r:id="rId75"/>
    <p:sldId id="1037" r:id="rId76"/>
    <p:sldId id="1052" r:id="rId77"/>
    <p:sldId id="1225" r:id="rId78"/>
    <p:sldId id="1226" r:id="rId79"/>
    <p:sldId id="1270" r:id="rId80"/>
    <p:sldId id="1271" r:id="rId81"/>
    <p:sldId id="1272" r:id="rId82"/>
    <p:sldId id="1273" r:id="rId83"/>
    <p:sldId id="1305" r:id="rId84"/>
    <p:sldId id="1306" r:id="rId85"/>
    <p:sldId id="1056" r:id="rId86"/>
    <p:sldId id="1057" r:id="rId87"/>
    <p:sldId id="689" r:id="rId88"/>
  </p:sldIdLst>
  <p:sldSz cx="9144000" cy="6858000" type="screen4x3"/>
  <p:notesSz cx="6735763" cy="9866313"/>
  <p:embeddedFontLs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stral" panose="03090702030407020403" pitchFamily="66" charset="0"/>
      <p:regular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CA3F48-6EFD-41BC-958A-0B25614352AF}" v="19" dt="2026-05-09T19:33:44.1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6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notesMaster" Target="notesMasters/notesMaster1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4.fntdata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font" Target="fonts/font2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5.fntdata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5-09T19:37:19.207" v="7736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5-04T18:17:05.013" v="6692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57C2819A-E835-47AA-9356-3BB7B51E441F}" dt="2026-05-04T18:17:05.013" v="6692" actId="26606"/>
          <ac:spMkLst>
            <pc:docMk/>
            <pc:sldMk cId="56895326" sldId="257"/>
            <ac:spMk id="50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5-04T18:17:05.013" v="6692" actId="26606"/>
          <ac:picMkLst>
            <pc:docMk/>
            <pc:sldMk cId="56895326" sldId="257"/>
            <ac:picMk id="4" creationId="{84D37999-E497-E37C-B424-0F7A3E754A57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04T18:18:08.833" v="6696"/>
        <pc:sldMkLst>
          <pc:docMk/>
          <pc:sldMk cId="3959299762" sldId="940"/>
        </pc:sldMkLst>
        <pc:grpChg chg="add mod">
          <ac:chgData name="Jalila El Baraka" userId="ea93c961-285f-4edc-9e51-dff84fc1dbdc" providerId="ADAL" clId="{57C2819A-E835-47AA-9356-3BB7B51E441F}" dt="2026-05-04T18:18:08.833" v="6696"/>
          <ac:grpSpMkLst>
            <pc:docMk/>
            <pc:sldMk cId="3959299762" sldId="940"/>
            <ac:grpSpMk id="6" creationId="{602487DC-DB01-FD15-F0B6-DEF79AFDAAF0}"/>
          </ac:grpSpMkLst>
        </pc:grpChg>
        <pc:picChg chg="mod">
          <ac:chgData name="Jalila El Baraka" userId="ea93c961-285f-4edc-9e51-dff84fc1dbdc" providerId="ADAL" clId="{57C2819A-E835-47AA-9356-3BB7B51E441F}" dt="2026-05-04T18:18:08.833" v="6696"/>
          <ac:picMkLst>
            <pc:docMk/>
            <pc:sldMk cId="3959299762" sldId="940"/>
            <ac:picMk id="12" creationId="{1B82A1A4-881D-901C-5ABB-A20F216F51A8}"/>
          </ac:picMkLst>
        </pc:picChg>
        <pc:picChg chg="mod">
          <ac:chgData name="Jalila El Baraka" userId="ea93c961-285f-4edc-9e51-dff84fc1dbdc" providerId="ADAL" clId="{57C2819A-E835-47AA-9356-3BB7B51E441F}" dt="2026-05-04T18:18:08.833" v="6696"/>
          <ac:picMkLst>
            <pc:docMk/>
            <pc:sldMk cId="3959299762" sldId="940"/>
            <ac:picMk id="16" creationId="{F0787433-03B3-0A75-7239-609E7AA2B61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8:16:49.509" v="6688"/>
        <pc:sldMkLst>
          <pc:docMk/>
          <pc:sldMk cId="1677520056" sldId="1030"/>
        </pc:sldMkLst>
        <pc:picChg chg="add mod">
          <ac:chgData name="Jalila El Baraka" userId="ea93c961-285f-4edc-9e51-dff84fc1dbdc" providerId="ADAL" clId="{57C2819A-E835-47AA-9356-3BB7B51E441F}" dt="2026-05-04T18:16:49.509" v="6688"/>
          <ac:picMkLst>
            <pc:docMk/>
            <pc:sldMk cId="1677520056" sldId="1030"/>
            <ac:picMk id="3" creationId="{A9EB53F7-F9EC-A4E9-7799-05C44F29081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1:13.032" v="7203" actId="20577"/>
        <pc:sldMkLst>
          <pc:docMk/>
          <pc:sldMk cId="2581047650" sldId="1037"/>
        </pc:sldMkLst>
        <pc:spChg chg="mod">
          <ac:chgData name="Jalila El Baraka" userId="ea93c961-285f-4edc-9e51-dff84fc1dbdc" providerId="ADAL" clId="{57C2819A-E835-47AA-9356-3BB7B51E441F}" dt="2026-05-09T19:11:13.032" v="7203" actId="20577"/>
          <ac:spMkLst>
            <pc:docMk/>
            <pc:sldMk cId="2581047650" sldId="1037"/>
            <ac:spMk id="7" creationId="{9996066A-6591-E373-A250-3457E8F637BD}"/>
          </ac:spMkLst>
        </pc:spChg>
        <pc:picChg chg="add del mod">
          <ac:chgData name="Jalila El Baraka" userId="ea93c961-285f-4edc-9e51-dff84fc1dbdc" providerId="ADAL" clId="{57C2819A-E835-47AA-9356-3BB7B51E441F}" dt="2026-05-09T19:10:33.412" v="7116" actId="478"/>
          <ac:picMkLst>
            <pc:docMk/>
            <pc:sldMk cId="2581047650" sldId="1037"/>
            <ac:picMk id="2" creationId="{EF1F726C-5833-B14E-B47A-9BA4EEB1483C}"/>
          </ac:picMkLst>
        </pc:picChg>
        <pc:picChg chg="del">
          <ac:chgData name="Jalila El Baraka" userId="ea93c961-285f-4edc-9e51-dff84fc1dbdc" providerId="ADAL" clId="{57C2819A-E835-47AA-9356-3BB7B51E441F}" dt="2026-05-09T19:09:45.956" v="7113" actId="478"/>
          <ac:picMkLst>
            <pc:docMk/>
            <pc:sldMk cId="2581047650" sldId="1037"/>
            <ac:picMk id="4" creationId="{15A14D37-74C2-5A29-74CA-C8DFB0F72AC2}"/>
          </ac:picMkLst>
        </pc:picChg>
        <pc:picChg chg="add mod">
          <ac:chgData name="Jalila El Baraka" userId="ea93c961-285f-4edc-9e51-dff84fc1dbdc" providerId="ADAL" clId="{57C2819A-E835-47AA-9356-3BB7B51E441F}" dt="2026-05-09T19:10:55.398" v="7122" actId="1076"/>
          <ac:picMkLst>
            <pc:docMk/>
            <pc:sldMk cId="2581047650" sldId="1037"/>
            <ac:picMk id="5" creationId="{770691E0-A86F-754E-1BA3-66BAA61879F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1:58.157" v="7260"/>
        <pc:sldMkLst>
          <pc:docMk/>
          <pc:sldMk cId="2719844062" sldId="1050"/>
        </pc:sldMkLst>
        <pc:spChg chg="mod">
          <ac:chgData name="Jalila El Baraka" userId="ea93c961-285f-4edc-9e51-dff84fc1dbdc" providerId="ADAL" clId="{57C2819A-E835-47AA-9356-3BB7B51E441F}" dt="2026-05-09T19:09:39.949" v="7112" actId="1076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57C2819A-E835-47AA-9356-3BB7B51E441F}" dt="2026-05-09T19:11:58.157" v="7260"/>
          <ac:spMkLst>
            <pc:docMk/>
            <pc:sldMk cId="2719844062" sldId="1050"/>
            <ac:spMk id="7" creationId="{F7A80D38-8E5A-0993-296A-EC9025FD0013}"/>
          </ac:spMkLst>
        </pc:spChg>
        <pc:picChg chg="del">
          <ac:chgData name="Jalila El Baraka" userId="ea93c961-285f-4edc-9e51-dff84fc1dbdc" providerId="ADAL" clId="{57C2819A-E835-47AA-9356-3BB7B51E441F}" dt="2026-05-09T19:09:27.502" v="7107" actId="478"/>
          <ac:picMkLst>
            <pc:docMk/>
            <pc:sldMk cId="2719844062" sldId="1050"/>
            <ac:picMk id="2" creationId="{8FEBB077-1355-0229-61C3-63F9FBBAAF1D}"/>
          </ac:picMkLst>
        </pc:picChg>
        <pc:picChg chg="add del">
          <ac:chgData name="Jalila El Baraka" userId="ea93c961-285f-4edc-9e51-dff84fc1dbdc" providerId="ADAL" clId="{57C2819A-E835-47AA-9356-3BB7B51E441F}" dt="2026-05-09T19:09:29.698" v="7109" actId="478"/>
          <ac:picMkLst>
            <pc:docMk/>
            <pc:sldMk cId="2719844062" sldId="1050"/>
            <ac:picMk id="5" creationId="{E0EA64FF-D647-9CFA-F1CF-EB8E92D687A8}"/>
          </ac:picMkLst>
        </pc:picChg>
        <pc:picChg chg="add mod">
          <ac:chgData name="Jalila El Baraka" userId="ea93c961-285f-4edc-9e51-dff84fc1dbdc" providerId="ADAL" clId="{57C2819A-E835-47AA-9356-3BB7B51E441F}" dt="2026-05-09T19:09:36.403" v="7111" actId="1076"/>
          <ac:picMkLst>
            <pc:docMk/>
            <pc:sldMk cId="2719844062" sldId="1050"/>
            <ac:picMk id="9" creationId="{887B08D1-5A5F-810F-A8C0-49B1C70E267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1:50.079" v="7259"/>
        <pc:sldMkLst>
          <pc:docMk/>
          <pc:sldMk cId="1283958556" sldId="1052"/>
        </pc:sldMkLst>
        <pc:spChg chg="mod">
          <ac:chgData name="Jalila El Baraka" userId="ea93c961-285f-4edc-9e51-dff84fc1dbdc" providerId="ADAL" clId="{57C2819A-E835-47AA-9356-3BB7B51E441F}" dt="2026-05-09T19:11:39.509" v="7257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57C2819A-E835-47AA-9356-3BB7B51E441F}" dt="2026-05-09T19:11:50.079" v="7259"/>
          <ac:spMkLst>
            <pc:docMk/>
            <pc:sldMk cId="1283958556" sldId="1052"/>
            <ac:spMk id="7" creationId="{7D7A6C91-85DB-C8BC-C042-3C5CB20AC5B0}"/>
          </ac:spMkLst>
        </pc:spChg>
        <pc:picChg chg="add mod">
          <ac:chgData name="Jalila El Baraka" userId="ea93c961-285f-4edc-9e51-dff84fc1dbdc" providerId="ADAL" clId="{57C2819A-E835-47AA-9356-3BB7B51E441F}" dt="2026-05-09T19:11:25.813" v="7207" actId="14100"/>
          <ac:picMkLst>
            <pc:docMk/>
            <pc:sldMk cId="1283958556" sldId="1052"/>
            <ac:picMk id="3" creationId="{89A9D61A-24F1-FCAC-0A43-4C8665050608}"/>
          </ac:picMkLst>
        </pc:picChg>
        <pc:picChg chg="del">
          <ac:chgData name="Jalila El Baraka" userId="ea93c961-285f-4edc-9e51-dff84fc1dbdc" providerId="ADAL" clId="{57C2819A-E835-47AA-9356-3BB7B51E441F}" dt="2026-05-09T19:11:21.201" v="7204" actId="478"/>
          <ac:picMkLst>
            <pc:docMk/>
            <pc:sldMk cId="1283958556" sldId="1052"/>
            <ac:picMk id="10" creationId="{13443790-52F8-4485-4058-B5A07189AFD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34:43.476" v="7684" actId="1076"/>
        <pc:sldMkLst>
          <pc:docMk/>
          <pc:sldMk cId="165185905" sldId="1056"/>
        </pc:sldMkLst>
        <pc:picChg chg="add mod">
          <ac:chgData name="Jalila El Baraka" userId="ea93c961-285f-4edc-9e51-dff84fc1dbdc" providerId="ADAL" clId="{57C2819A-E835-47AA-9356-3BB7B51E441F}" dt="2026-05-09T19:34:43.476" v="7684" actId="1076"/>
          <ac:picMkLst>
            <pc:docMk/>
            <pc:sldMk cId="165185905" sldId="1056"/>
            <ac:picMk id="4" creationId="{97F4102C-6A7C-DF09-A64D-66BF19ABD615}"/>
          </ac:picMkLst>
        </pc:picChg>
        <pc:picChg chg="del">
          <ac:chgData name="Jalila El Baraka" userId="ea93c961-285f-4edc-9e51-dff84fc1dbdc" providerId="ADAL" clId="{57C2819A-E835-47AA-9356-3BB7B51E441F}" dt="2026-05-09T19:34:38.071" v="7681" actId="478"/>
          <ac:picMkLst>
            <pc:docMk/>
            <pc:sldMk cId="165185905" sldId="1056"/>
            <ac:picMk id="7" creationId="{A39A5B17-7B58-4F2B-AEA3-B98A91330B3B}"/>
          </ac:picMkLst>
        </pc:picChg>
      </pc:sldChg>
      <pc:sldChg chg="modSp mod">
        <pc:chgData name="Jalila El Baraka" userId="ea93c961-285f-4edc-9e51-dff84fc1dbdc" providerId="ADAL" clId="{57C2819A-E835-47AA-9356-3BB7B51E441F}" dt="2026-05-09T19:35:35.736" v="7734" actId="20577"/>
        <pc:sldMkLst>
          <pc:docMk/>
          <pc:sldMk cId="1108896941" sldId="1057"/>
        </pc:sldMkLst>
        <pc:spChg chg="mod">
          <ac:chgData name="Jalila El Baraka" userId="ea93c961-285f-4edc-9e51-dff84fc1dbdc" providerId="ADAL" clId="{57C2819A-E835-47AA-9356-3BB7B51E441F}" dt="2026-05-09T19:35:35.736" v="7734" actId="20577"/>
          <ac:spMkLst>
            <pc:docMk/>
            <pc:sldMk cId="1108896941" sldId="1057"/>
            <ac:spMk id="7" creationId="{91C7BE2F-FA70-F13C-C22C-CE2804FDF5FA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9T19:09:15.109" v="7080" actId="14100"/>
        <pc:sldMkLst>
          <pc:docMk/>
          <pc:sldMk cId="1830111078" sldId="1090"/>
        </pc:sldMkLst>
        <pc:spChg chg="mod">
          <ac:chgData name="Jalila El Baraka" userId="ea93c961-285f-4edc-9e51-dff84fc1dbdc" providerId="ADAL" clId="{57C2819A-E835-47AA-9356-3BB7B51E441F}" dt="2026-05-09T19:08:12.554" v="7073" actId="20577"/>
          <ac:spMkLst>
            <pc:docMk/>
            <pc:sldMk cId="1830111078" sldId="1090"/>
            <ac:spMk id="7" creationId="{5E8646D8-E7E2-AEFF-2F46-02D2B7ED3538}"/>
          </ac:spMkLst>
        </pc:spChg>
        <pc:picChg chg="del">
          <ac:chgData name="Jalila El Baraka" userId="ea93c961-285f-4edc-9e51-dff84fc1dbdc" providerId="ADAL" clId="{57C2819A-E835-47AA-9356-3BB7B51E441F}" dt="2026-05-09T19:07:00.690" v="6997" actId="478"/>
          <ac:picMkLst>
            <pc:docMk/>
            <pc:sldMk cId="1830111078" sldId="1090"/>
            <ac:picMk id="3" creationId="{20F4DBB2-1615-3E4D-F7FA-47D4F4DC9454}"/>
          </ac:picMkLst>
        </pc:picChg>
        <pc:picChg chg="add mod">
          <ac:chgData name="Jalila El Baraka" userId="ea93c961-285f-4edc-9e51-dff84fc1dbdc" providerId="ADAL" clId="{57C2819A-E835-47AA-9356-3BB7B51E441F}" dt="2026-05-09T19:09:15.109" v="7080" actId="14100"/>
          <ac:picMkLst>
            <pc:docMk/>
            <pc:sldMk cId="1830111078" sldId="1090"/>
            <ac:picMk id="4" creationId="{5F53BF35-A417-8ABE-294F-9E50EC5AD648}"/>
          </ac:picMkLst>
        </pc:picChg>
      </pc:sldChg>
      <pc:sldChg chg="modSp mod">
        <pc:chgData name="Jalila El Baraka" userId="ea93c961-285f-4edc-9e51-dff84fc1dbdc" providerId="ADAL" clId="{57C2819A-E835-47AA-9356-3BB7B51E441F}" dt="2026-05-09T19:04:21.237" v="6944" actId="20577"/>
        <pc:sldMkLst>
          <pc:docMk/>
          <pc:sldMk cId="323507763" sldId="1098"/>
        </pc:sldMkLst>
        <pc:spChg chg="mod">
          <ac:chgData name="Jalila El Baraka" userId="ea93c961-285f-4edc-9e51-dff84fc1dbdc" providerId="ADAL" clId="{57C2819A-E835-47AA-9356-3BB7B51E441F}" dt="2026-05-09T19:04:21.237" v="6944" actId="20577"/>
          <ac:spMkLst>
            <pc:docMk/>
            <pc:sldMk cId="323507763" sldId="1098"/>
            <ac:spMk id="3" creationId="{82312729-2D44-6B04-DDB7-8AA17384CDFB}"/>
          </ac:spMkLst>
        </pc:spChg>
      </pc:sldChg>
      <pc:sldChg chg="modSp mod">
        <pc:chgData name="Jalila El Baraka" userId="ea93c961-285f-4edc-9e51-dff84fc1dbdc" providerId="ADAL" clId="{57C2819A-E835-47AA-9356-3BB7B51E441F}" dt="2026-05-09T19:00:58.738" v="6842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57C2819A-E835-47AA-9356-3BB7B51E441F}" dt="2026-05-09T19:00:58.738" v="6842" actId="20577"/>
          <ac:spMkLst>
            <pc:docMk/>
            <pc:sldMk cId="3750647072" sldId="1101"/>
            <ac:spMk id="7" creationId="{25F192B2-70CD-F68B-D375-DD049D59B160}"/>
          </ac:spMkLst>
        </pc:spChg>
      </pc:sldChg>
      <pc:sldChg chg="modSp mod">
        <pc:chgData name="Jalila El Baraka" userId="ea93c961-285f-4edc-9e51-dff84fc1dbdc" providerId="ADAL" clId="{57C2819A-E835-47AA-9356-3BB7B51E441F}" dt="2026-05-09T19:02:23.112" v="6896" actId="20577"/>
        <pc:sldMkLst>
          <pc:docMk/>
          <pc:sldMk cId="4133189049" sldId="1103"/>
        </pc:sldMkLst>
        <pc:spChg chg="mod">
          <ac:chgData name="Jalila El Baraka" userId="ea93c961-285f-4edc-9e51-dff84fc1dbdc" providerId="ADAL" clId="{57C2819A-E835-47AA-9356-3BB7B51E441F}" dt="2026-05-09T19:02:23.112" v="6896" actId="20577"/>
          <ac:spMkLst>
            <pc:docMk/>
            <pc:sldMk cId="4133189049" sldId="1103"/>
            <ac:spMk id="3" creationId="{877D935B-2B72-44E8-B720-D30DB2705283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9T19:06:51.708" v="6996" actId="1076"/>
        <pc:sldMkLst>
          <pc:docMk/>
          <pc:sldMk cId="1804390391" sldId="1105"/>
        </pc:sldMkLst>
        <pc:spChg chg="mod">
          <ac:chgData name="Jalila El Baraka" userId="ea93c961-285f-4edc-9e51-dff84fc1dbdc" providerId="ADAL" clId="{57C2819A-E835-47AA-9356-3BB7B51E441F}" dt="2026-05-09T19:05:34.496" v="6991" actId="20577"/>
          <ac:spMkLst>
            <pc:docMk/>
            <pc:sldMk cId="1804390391" sldId="1105"/>
            <ac:spMk id="9" creationId="{ED5C58F0-7F90-8215-2DCC-5114FE1296C5}"/>
          </ac:spMkLst>
        </pc:spChg>
        <pc:picChg chg="del">
          <ac:chgData name="Jalila El Baraka" userId="ea93c961-285f-4edc-9e51-dff84fc1dbdc" providerId="ADAL" clId="{57C2819A-E835-47AA-9356-3BB7B51E441F}" dt="2026-05-09T19:05:55.193" v="6992" actId="478"/>
          <ac:picMkLst>
            <pc:docMk/>
            <pc:sldMk cId="1804390391" sldId="1105"/>
            <ac:picMk id="3" creationId="{AA462DDD-27D9-970B-A93C-7DC7A7C1D6A3}"/>
          </ac:picMkLst>
        </pc:picChg>
        <pc:picChg chg="add mod">
          <ac:chgData name="Jalila El Baraka" userId="ea93c961-285f-4edc-9e51-dff84fc1dbdc" providerId="ADAL" clId="{57C2819A-E835-47AA-9356-3BB7B51E441F}" dt="2026-05-09T19:06:51.708" v="6996" actId="1076"/>
          <ac:picMkLst>
            <pc:docMk/>
            <pc:sldMk cId="1804390391" sldId="1105"/>
            <ac:picMk id="4" creationId="{F7BBEE87-E5D0-525C-2C5E-BB5E49559612}"/>
          </ac:picMkLst>
        </pc:picChg>
      </pc:sldChg>
      <pc:sldChg chg="modSp mod">
        <pc:chgData name="Jalila El Baraka" userId="ea93c961-285f-4edc-9e51-dff84fc1dbdc" providerId="ADAL" clId="{57C2819A-E835-47AA-9356-3BB7B51E441F}" dt="2026-05-09T19:01:19.925" v="6843" actId="1076"/>
        <pc:sldMkLst>
          <pc:docMk/>
          <pc:sldMk cId="3533272347" sldId="1112"/>
        </pc:sldMkLst>
        <pc:spChg chg="mod">
          <ac:chgData name="Jalila El Baraka" userId="ea93c961-285f-4edc-9e51-dff84fc1dbdc" providerId="ADAL" clId="{57C2819A-E835-47AA-9356-3BB7B51E441F}" dt="2026-05-09T19:01:19.925" v="6843" actId="1076"/>
          <ac:spMkLst>
            <pc:docMk/>
            <pc:sldMk cId="3533272347" sldId="1112"/>
            <ac:spMk id="5" creationId="{266577CD-071B-2B5E-A0C7-1455C37D5BE5}"/>
          </ac:spMkLst>
        </pc:spChg>
      </pc:sldChg>
      <pc:sldChg chg="modSp mod">
        <pc:chgData name="Jalila El Baraka" userId="ea93c961-285f-4edc-9e51-dff84fc1dbdc" providerId="ADAL" clId="{57C2819A-E835-47AA-9356-3BB7B51E441F}" dt="2026-05-09T19:37:19.207" v="7736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57C2819A-E835-47AA-9356-3BB7B51E441F}" dt="2026-05-09T19:37:19.207" v="7736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modSp mod">
        <pc:chgData name="Jalila El Baraka" userId="ea93c961-285f-4edc-9e51-dff84fc1dbdc" providerId="ADAL" clId="{57C2819A-E835-47AA-9356-3BB7B51E441F}" dt="2026-05-09T19:37:10.730" v="7735" actId="20577"/>
        <pc:sldMkLst>
          <pc:docMk/>
          <pc:sldMk cId="1506598639" sldId="1128"/>
        </pc:sldMkLst>
        <pc:spChg chg="mod">
          <ac:chgData name="Jalila El Baraka" userId="ea93c961-285f-4edc-9e51-dff84fc1dbdc" providerId="ADAL" clId="{57C2819A-E835-47AA-9356-3BB7B51E441F}" dt="2026-05-09T19:37:10.730" v="7735" actId="20577"/>
          <ac:spMkLst>
            <pc:docMk/>
            <pc:sldMk cId="1506598639" sldId="1128"/>
            <ac:spMk id="7" creationId="{2F62481C-7602-E5C3-FB17-54FD8F9360B1}"/>
          </ac:spMkLst>
        </pc:spChg>
      </pc:sldChg>
      <pc:sldChg chg="modSp mod">
        <pc:chgData name="Jalila El Baraka" userId="ea93c961-285f-4edc-9e51-dff84fc1dbdc" providerId="ADAL" clId="{57C2819A-E835-47AA-9356-3BB7B51E441F}" dt="2026-05-09T19:04:44.821" v="6945" actId="1076"/>
        <pc:sldMkLst>
          <pc:docMk/>
          <pc:sldMk cId="2667277456" sldId="1138"/>
        </pc:sldMkLst>
        <pc:spChg chg="mod">
          <ac:chgData name="Jalila El Baraka" userId="ea93c961-285f-4edc-9e51-dff84fc1dbdc" providerId="ADAL" clId="{57C2819A-E835-47AA-9356-3BB7B51E441F}" dt="2026-05-09T19:04:44.821" v="6945" actId="1076"/>
          <ac:spMkLst>
            <pc:docMk/>
            <pc:sldMk cId="2667277456" sldId="1138"/>
            <ac:spMk id="4" creationId="{99E4277D-9746-359F-5A10-5512225769B3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5-09T19:12:44.221" v="7261" actId="1036"/>
        <pc:sldMkLst>
          <pc:docMk/>
          <pc:sldMk cId="1707086180" sldId="1157"/>
        </pc:sldMkLst>
        <pc:picChg chg="del">
          <ac:chgData name="Jalila El Baraka" userId="ea93c961-285f-4edc-9e51-dff84fc1dbdc" providerId="ADAL" clId="{57C2819A-E835-47AA-9356-3BB7B51E441F}" dt="2026-05-09T19:01:31.692" v="6844" actId="478"/>
          <ac:picMkLst>
            <pc:docMk/>
            <pc:sldMk cId="1707086180" sldId="1157"/>
            <ac:picMk id="3" creationId="{CEC40C3F-CBA6-98E5-448D-F03EE0A753AD}"/>
          </ac:picMkLst>
        </pc:picChg>
        <pc:picChg chg="add mod">
          <ac:chgData name="Jalila El Baraka" userId="ea93c961-285f-4edc-9e51-dff84fc1dbdc" providerId="ADAL" clId="{57C2819A-E835-47AA-9356-3BB7B51E441F}" dt="2026-05-09T19:12:44.221" v="7261" actId="1036"/>
          <ac:picMkLst>
            <pc:docMk/>
            <pc:sldMk cId="1707086180" sldId="1157"/>
            <ac:picMk id="6" creationId="{EFDF9F90-B555-422C-B26C-FBFD520A318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3:32.881" v="7331" actId="20577"/>
        <pc:sldMkLst>
          <pc:docMk/>
          <pc:sldMk cId="2026178281" sldId="1225"/>
        </pc:sldMkLst>
        <pc:spChg chg="mod">
          <ac:chgData name="Jalila El Baraka" userId="ea93c961-285f-4edc-9e51-dff84fc1dbdc" providerId="ADAL" clId="{57C2819A-E835-47AA-9356-3BB7B51E441F}" dt="2026-05-09T19:13:32.881" v="7331" actId="20577"/>
          <ac:spMkLst>
            <pc:docMk/>
            <pc:sldMk cId="2026178281" sldId="1225"/>
            <ac:spMk id="7" creationId="{DC8D87ED-2BF6-7B2C-1467-C234F02298D8}"/>
          </ac:spMkLst>
        </pc:spChg>
        <pc:picChg chg="del">
          <ac:chgData name="Jalila El Baraka" userId="ea93c961-285f-4edc-9e51-dff84fc1dbdc" providerId="ADAL" clId="{57C2819A-E835-47AA-9356-3BB7B51E441F}" dt="2026-05-09T19:12:51.876" v="7262" actId="478"/>
          <ac:picMkLst>
            <pc:docMk/>
            <pc:sldMk cId="2026178281" sldId="1225"/>
            <ac:picMk id="2" creationId="{DC3D4093-2E8B-332C-48BA-B6EABF9542B0}"/>
          </ac:picMkLst>
        </pc:picChg>
        <pc:picChg chg="add mod">
          <ac:chgData name="Jalila El Baraka" userId="ea93c961-285f-4edc-9e51-dff84fc1dbdc" providerId="ADAL" clId="{57C2819A-E835-47AA-9356-3BB7B51E441F}" dt="2026-05-09T19:13:18.328" v="7268" actId="1076"/>
          <ac:picMkLst>
            <pc:docMk/>
            <pc:sldMk cId="2026178281" sldId="1225"/>
            <ac:picMk id="4" creationId="{39EE03B8-75A5-99CF-904B-3ACDFD02F52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4:07.112" v="7368"/>
        <pc:sldMkLst>
          <pc:docMk/>
          <pc:sldMk cId="980233433" sldId="1226"/>
        </pc:sldMkLst>
        <pc:spChg chg="mod">
          <ac:chgData name="Jalila El Baraka" userId="ea93c961-285f-4edc-9e51-dff84fc1dbdc" providerId="ADAL" clId="{57C2819A-E835-47AA-9356-3BB7B51E441F}" dt="2026-05-09T19:13:59.882" v="7367" actId="20577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57C2819A-E835-47AA-9356-3BB7B51E441F}" dt="2026-05-09T19:14:07.112" v="7368"/>
          <ac:spMkLst>
            <pc:docMk/>
            <pc:sldMk cId="980233433" sldId="1226"/>
            <ac:spMk id="7" creationId="{80CA14EF-6528-9E07-7625-391649035E2F}"/>
          </ac:spMkLst>
        </pc:spChg>
        <pc:picChg chg="del">
          <ac:chgData name="Jalila El Baraka" userId="ea93c961-285f-4edc-9e51-dff84fc1dbdc" providerId="ADAL" clId="{57C2819A-E835-47AA-9356-3BB7B51E441F}" dt="2026-05-09T19:13:37.248" v="7332" actId="478"/>
          <ac:picMkLst>
            <pc:docMk/>
            <pc:sldMk cId="980233433" sldId="1226"/>
            <ac:picMk id="8" creationId="{88EB6739-09C9-2BE7-EF4E-85EFDD728FF2}"/>
          </ac:picMkLst>
        </pc:picChg>
        <pc:picChg chg="add del">
          <ac:chgData name="Jalila El Baraka" userId="ea93c961-285f-4edc-9e51-dff84fc1dbdc" providerId="ADAL" clId="{57C2819A-E835-47AA-9356-3BB7B51E441F}" dt="2026-05-09T19:13:39.430" v="7334" actId="478"/>
          <ac:picMkLst>
            <pc:docMk/>
            <pc:sldMk cId="980233433" sldId="1226"/>
            <ac:picMk id="9" creationId="{45D18236-AD13-50B2-B081-9CA77931A260}"/>
          </ac:picMkLst>
        </pc:picChg>
        <pc:picChg chg="add mod">
          <ac:chgData name="Jalila El Baraka" userId="ea93c961-285f-4edc-9e51-dff84fc1dbdc" providerId="ADAL" clId="{57C2819A-E835-47AA-9356-3BB7B51E441F}" dt="2026-05-09T19:13:51.307" v="7338" actId="1076"/>
          <ac:picMkLst>
            <pc:docMk/>
            <pc:sldMk cId="980233433" sldId="1226"/>
            <ac:picMk id="10" creationId="{B056B4B2-DD61-D66F-7B29-23488A27A65D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5-09T19:07:26.914" v="7003" actId="1076"/>
        <pc:sldMkLst>
          <pc:docMk/>
          <pc:sldMk cId="1081208999" sldId="1251"/>
        </pc:sldMkLst>
        <pc:picChg chg="del">
          <ac:chgData name="Jalila El Baraka" userId="ea93c961-285f-4edc-9e51-dff84fc1dbdc" providerId="ADAL" clId="{57C2819A-E835-47AA-9356-3BB7B51E441F}" dt="2026-05-09T19:07:10.972" v="6998" actId="478"/>
          <ac:picMkLst>
            <pc:docMk/>
            <pc:sldMk cId="1081208999" sldId="1251"/>
            <ac:picMk id="3" creationId="{67A252DD-6D21-1DE8-0B35-FF3BD42BBEFD}"/>
          </ac:picMkLst>
        </pc:picChg>
        <pc:picChg chg="add mod">
          <ac:chgData name="Jalila El Baraka" userId="ea93c961-285f-4edc-9e51-dff84fc1dbdc" providerId="ADAL" clId="{57C2819A-E835-47AA-9356-3BB7B51E441F}" dt="2026-05-09T19:07:26.914" v="7003" actId="1076"/>
          <ac:picMkLst>
            <pc:docMk/>
            <pc:sldMk cId="1081208999" sldId="1251"/>
            <ac:picMk id="6" creationId="{6FC20548-7A36-3F62-BE94-B9C36D0C59D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5:11.243" v="7424" actId="20577"/>
        <pc:sldMkLst>
          <pc:docMk/>
          <pc:sldMk cId="3120788395" sldId="1270"/>
        </pc:sldMkLst>
        <pc:spChg chg="mod">
          <ac:chgData name="Jalila El Baraka" userId="ea93c961-285f-4edc-9e51-dff84fc1dbdc" providerId="ADAL" clId="{57C2819A-E835-47AA-9356-3BB7B51E441F}" dt="2026-05-09T19:15:11.243" v="7424" actId="20577"/>
          <ac:spMkLst>
            <pc:docMk/>
            <pc:sldMk cId="3120788395" sldId="1270"/>
            <ac:spMk id="7" creationId="{5377B846-0A26-ACD8-04A4-59C2FCCDB31E}"/>
          </ac:spMkLst>
        </pc:spChg>
        <pc:picChg chg="del">
          <ac:chgData name="Jalila El Baraka" userId="ea93c961-285f-4edc-9e51-dff84fc1dbdc" providerId="ADAL" clId="{57C2819A-E835-47AA-9356-3BB7B51E441F}" dt="2026-05-09T19:14:42.439" v="7369" actId="478"/>
          <ac:picMkLst>
            <pc:docMk/>
            <pc:sldMk cId="3120788395" sldId="1270"/>
            <ac:picMk id="3" creationId="{7FB1FF68-326B-662E-C7C3-4F7872931987}"/>
          </ac:picMkLst>
        </pc:picChg>
        <pc:picChg chg="add mod">
          <ac:chgData name="Jalila El Baraka" userId="ea93c961-285f-4edc-9e51-dff84fc1dbdc" providerId="ADAL" clId="{57C2819A-E835-47AA-9356-3BB7B51E441F}" dt="2026-05-09T19:14:56.853" v="7375" actId="1076"/>
          <ac:picMkLst>
            <pc:docMk/>
            <pc:sldMk cId="3120788395" sldId="1270"/>
            <ac:picMk id="4" creationId="{EDA37B9A-7960-C89E-2DFE-1D71EF979D3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6:27.156" v="7490" actId="20577"/>
        <pc:sldMkLst>
          <pc:docMk/>
          <pc:sldMk cId="1642753870" sldId="1271"/>
        </pc:sldMkLst>
        <pc:spChg chg="mod">
          <ac:chgData name="Jalila El Baraka" userId="ea93c961-285f-4edc-9e51-dff84fc1dbdc" providerId="ADAL" clId="{57C2819A-E835-47AA-9356-3BB7B51E441F}" dt="2026-05-09T19:16:20.859" v="7475" actId="20577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57C2819A-E835-47AA-9356-3BB7B51E441F}" dt="2026-05-09T19:16:27.156" v="7490" actId="20577"/>
          <ac:spMkLst>
            <pc:docMk/>
            <pc:sldMk cId="1642753870" sldId="1271"/>
            <ac:spMk id="7" creationId="{211B788F-3EE5-1BE1-79AE-DDC575FA7472}"/>
          </ac:spMkLst>
        </pc:spChg>
        <pc:picChg chg="del">
          <ac:chgData name="Jalila El Baraka" userId="ea93c961-285f-4edc-9e51-dff84fc1dbdc" providerId="ADAL" clId="{57C2819A-E835-47AA-9356-3BB7B51E441F}" dt="2026-05-09T19:15:16.834" v="7425" actId="478"/>
          <ac:picMkLst>
            <pc:docMk/>
            <pc:sldMk cId="1642753870" sldId="1271"/>
            <ac:picMk id="3" creationId="{8C9D4A88-A567-E325-B03F-CEC3A8C619DD}"/>
          </ac:picMkLst>
        </pc:picChg>
        <pc:picChg chg="add mod">
          <ac:chgData name="Jalila El Baraka" userId="ea93c961-285f-4edc-9e51-dff84fc1dbdc" providerId="ADAL" clId="{57C2819A-E835-47AA-9356-3BB7B51E441F}" dt="2026-05-09T19:15:21.661" v="7428" actId="1076"/>
          <ac:picMkLst>
            <pc:docMk/>
            <pc:sldMk cId="1642753870" sldId="1271"/>
            <ac:picMk id="8" creationId="{A4A3A205-CEA3-EE59-01CA-A8B7853A415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7:29.845" v="7509" actId="20577"/>
        <pc:sldMkLst>
          <pc:docMk/>
          <pc:sldMk cId="2924570596" sldId="1272"/>
        </pc:sldMkLst>
        <pc:spChg chg="mod">
          <ac:chgData name="Jalila El Baraka" userId="ea93c961-285f-4edc-9e51-dff84fc1dbdc" providerId="ADAL" clId="{57C2819A-E835-47AA-9356-3BB7B51E441F}" dt="2026-05-09T19:17:29.845" v="7509" actId="20577"/>
          <ac:spMkLst>
            <pc:docMk/>
            <pc:sldMk cId="2924570596" sldId="1272"/>
            <ac:spMk id="7" creationId="{E4917081-6718-3EA0-08F6-717B29F0F380}"/>
          </ac:spMkLst>
        </pc:spChg>
        <pc:picChg chg="del">
          <ac:chgData name="Jalila El Baraka" userId="ea93c961-285f-4edc-9e51-dff84fc1dbdc" providerId="ADAL" clId="{57C2819A-E835-47AA-9356-3BB7B51E441F}" dt="2026-05-09T19:17:01.813" v="7491" actId="478"/>
          <ac:picMkLst>
            <pc:docMk/>
            <pc:sldMk cId="2924570596" sldId="1272"/>
            <ac:picMk id="3" creationId="{0F86FEBC-143A-A20D-B95B-560C78F459FE}"/>
          </ac:picMkLst>
        </pc:picChg>
        <pc:picChg chg="add mod">
          <ac:chgData name="Jalila El Baraka" userId="ea93c961-285f-4edc-9e51-dff84fc1dbdc" providerId="ADAL" clId="{57C2819A-E835-47AA-9356-3BB7B51E441F}" dt="2026-05-09T19:17:20.007" v="7496" actId="1076"/>
          <ac:picMkLst>
            <pc:docMk/>
            <pc:sldMk cId="2924570596" sldId="1272"/>
            <ac:picMk id="4" creationId="{DDD40128-1E57-AA09-BFC2-16EF5A60968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8:34.412" v="7576" actId="20577"/>
        <pc:sldMkLst>
          <pc:docMk/>
          <pc:sldMk cId="3881479135" sldId="1273"/>
        </pc:sldMkLst>
        <pc:spChg chg="mod">
          <ac:chgData name="Jalila El Baraka" userId="ea93c961-285f-4edc-9e51-dff84fc1dbdc" providerId="ADAL" clId="{57C2819A-E835-47AA-9356-3BB7B51E441F}" dt="2026-05-09T19:18:23.058" v="7574" actId="20577"/>
          <ac:spMkLst>
            <pc:docMk/>
            <pc:sldMk cId="3881479135" sldId="1273"/>
            <ac:spMk id="2" creationId="{7DA1C289-1D96-428A-8F9D-2B29210635F2}"/>
          </ac:spMkLst>
        </pc:spChg>
        <pc:spChg chg="mod">
          <ac:chgData name="Jalila El Baraka" userId="ea93c961-285f-4edc-9e51-dff84fc1dbdc" providerId="ADAL" clId="{57C2819A-E835-47AA-9356-3BB7B51E441F}" dt="2026-05-09T19:18:34.412" v="7576" actId="20577"/>
          <ac:spMkLst>
            <pc:docMk/>
            <pc:sldMk cId="3881479135" sldId="1273"/>
            <ac:spMk id="7" creationId="{1389B383-7833-DA4C-7D2A-C66482CC78D7}"/>
          </ac:spMkLst>
        </pc:spChg>
        <pc:picChg chg="add mod">
          <ac:chgData name="Jalila El Baraka" userId="ea93c961-285f-4edc-9e51-dff84fc1dbdc" providerId="ADAL" clId="{57C2819A-E835-47AA-9356-3BB7B51E441F}" dt="2026-05-09T19:18:02.920" v="7512" actId="1076"/>
          <ac:picMkLst>
            <pc:docMk/>
            <pc:sldMk cId="3881479135" sldId="1273"/>
            <ac:picMk id="3" creationId="{99FA2E07-C485-F237-3874-461BD5B45081}"/>
          </ac:picMkLst>
        </pc:picChg>
        <pc:picChg chg="del">
          <ac:chgData name="Jalila El Baraka" userId="ea93c961-285f-4edc-9e51-dff84fc1dbdc" providerId="ADAL" clId="{57C2819A-E835-47AA-9356-3BB7B51E441F}" dt="2026-05-09T19:18:00.134" v="7510" actId="478"/>
          <ac:picMkLst>
            <pc:docMk/>
            <pc:sldMk cId="3881479135" sldId="1273"/>
            <ac:picMk id="10" creationId="{E90C2701-2103-A231-E8D5-0ED5642AC748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04T18:19:02.362" v="6709" actId="478"/>
        <pc:sldMkLst>
          <pc:docMk/>
          <pc:sldMk cId="261155966" sldId="1290"/>
        </pc:sldMkLst>
        <pc:spChg chg="mod">
          <ac:chgData name="Jalila El Baraka" userId="ea93c961-285f-4edc-9e51-dff84fc1dbdc" providerId="ADAL" clId="{57C2819A-E835-47AA-9356-3BB7B51E441F}" dt="2026-05-04T18:18:35.811" v="6700"/>
          <ac:spMkLst>
            <pc:docMk/>
            <pc:sldMk cId="261155966" sldId="1290"/>
            <ac:spMk id="2" creationId="{E01EC52D-E587-4EEB-86F5-F66E5A5132F7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04T18:19:49.607" v="6718"/>
        <pc:sldMkLst>
          <pc:docMk/>
          <pc:sldMk cId="2332282882" sldId="1291"/>
        </pc:sldMkLst>
        <pc:spChg chg="mod">
          <ac:chgData name="Jalila El Baraka" userId="ea93c961-285f-4edc-9e51-dff84fc1dbdc" providerId="ADAL" clId="{57C2819A-E835-47AA-9356-3BB7B51E441F}" dt="2026-05-04T18:19:49.607" v="6718"/>
          <ac:spMkLst>
            <pc:docMk/>
            <pc:sldMk cId="2332282882" sldId="1291"/>
            <ac:spMk id="2" creationId="{15C0BC81-E436-71D3-CDD5-9EF2237D5D11}"/>
          </ac:spMkLst>
        </pc:spChg>
        <pc:spChg chg="add mod">
          <ac:chgData name="Jalila El Baraka" userId="ea93c961-285f-4edc-9e51-dff84fc1dbdc" providerId="ADAL" clId="{57C2819A-E835-47AA-9356-3BB7B51E441F}" dt="2026-05-04T18:19:38.840" v="6717" actId="1076"/>
          <ac:spMkLst>
            <pc:docMk/>
            <pc:sldMk cId="2332282882" sldId="1291"/>
            <ac:spMk id="5" creationId="{4008304F-1170-3781-940E-C8BDB4C21611}"/>
          </ac:spMkLst>
        </pc:spChg>
        <pc:spChg chg="add mod">
          <ac:chgData name="Jalila El Baraka" userId="ea93c961-285f-4edc-9e51-dff84fc1dbdc" providerId="ADAL" clId="{57C2819A-E835-47AA-9356-3BB7B51E441F}" dt="2026-05-04T18:19:34.992" v="6716" actId="1076"/>
          <ac:spMkLst>
            <pc:docMk/>
            <pc:sldMk cId="2332282882" sldId="1291"/>
            <ac:spMk id="7" creationId="{647FC4D3-2C50-F1F3-FF2B-41AD8B5C75B1}"/>
          </ac:spMkLst>
        </pc:spChg>
      </pc:sldChg>
      <pc:sldChg chg="addSp modSp add mod ord">
        <pc:chgData name="Jalila El Baraka" userId="ea93c961-285f-4edc-9e51-dff84fc1dbdc" providerId="ADAL" clId="{57C2819A-E835-47AA-9356-3BB7B51E441F}" dt="2026-05-04T18:21:01.669" v="6775" actId="20577"/>
        <pc:sldMkLst>
          <pc:docMk/>
          <pc:sldMk cId="787670587" sldId="1292"/>
        </pc:sldMkLst>
        <pc:spChg chg="mod">
          <ac:chgData name="Jalila El Baraka" userId="ea93c961-285f-4edc-9e51-dff84fc1dbdc" providerId="ADAL" clId="{57C2819A-E835-47AA-9356-3BB7B51E441F}" dt="2026-05-04T18:21:01.669" v="6775" actId="20577"/>
          <ac:spMkLst>
            <pc:docMk/>
            <pc:sldMk cId="787670587" sldId="1292"/>
            <ac:spMk id="2" creationId="{E6D3E46D-0762-40C4-AFD5-E4B8A26866D0}"/>
          </ac:spMkLst>
        </pc:spChg>
        <pc:spChg chg="add mod">
          <ac:chgData name="Jalila El Baraka" userId="ea93c961-285f-4edc-9e51-dff84fc1dbdc" providerId="ADAL" clId="{57C2819A-E835-47AA-9356-3BB7B51E441F}" dt="2026-05-04T18:20:46.107" v="6770" actId="1076"/>
          <ac:spMkLst>
            <pc:docMk/>
            <pc:sldMk cId="787670587" sldId="1292"/>
            <ac:spMk id="5" creationId="{EE72878A-BA75-05F4-0317-EDC3829A88E1}"/>
          </ac:spMkLst>
        </pc:spChg>
        <pc:spChg chg="add mod">
          <ac:chgData name="Jalila El Baraka" userId="ea93c961-285f-4edc-9e51-dff84fc1dbdc" providerId="ADAL" clId="{57C2819A-E835-47AA-9356-3BB7B51E441F}" dt="2026-05-04T18:20:51.186" v="6772" actId="1076"/>
          <ac:spMkLst>
            <pc:docMk/>
            <pc:sldMk cId="787670587" sldId="1292"/>
            <ac:spMk id="7" creationId="{869FE775-3CC3-6243-F53E-DFA0DADF2874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04T18:22:14.753" v="6778"/>
        <pc:sldMkLst>
          <pc:docMk/>
          <pc:sldMk cId="1909214706" sldId="1293"/>
        </pc:sldMkLst>
        <pc:grpChg chg="add mod">
          <ac:chgData name="Jalila El Baraka" userId="ea93c961-285f-4edc-9e51-dff84fc1dbdc" providerId="ADAL" clId="{57C2819A-E835-47AA-9356-3BB7B51E441F}" dt="2026-05-04T18:22:14.753" v="6778"/>
          <ac:grpSpMkLst>
            <pc:docMk/>
            <pc:sldMk cId="1909214706" sldId="1293"/>
            <ac:grpSpMk id="4" creationId="{F512F96F-8177-E894-8EB9-A3218C7E7567}"/>
          </ac:grpSpMkLst>
        </pc:grpChg>
        <pc:picChg chg="mod">
          <ac:chgData name="Jalila El Baraka" userId="ea93c961-285f-4edc-9e51-dff84fc1dbdc" providerId="ADAL" clId="{57C2819A-E835-47AA-9356-3BB7B51E441F}" dt="2026-05-04T18:22:14.753" v="6778"/>
          <ac:picMkLst>
            <pc:docMk/>
            <pc:sldMk cId="1909214706" sldId="1293"/>
            <ac:picMk id="13" creationId="{E183B851-5E84-6590-FEA8-EC0CC559560C}"/>
          </ac:picMkLst>
        </pc:picChg>
        <pc:picChg chg="mod">
          <ac:chgData name="Jalila El Baraka" userId="ea93c961-285f-4edc-9e51-dff84fc1dbdc" providerId="ADAL" clId="{57C2819A-E835-47AA-9356-3BB7B51E441F}" dt="2026-05-04T18:22:14.753" v="6778"/>
          <ac:picMkLst>
            <pc:docMk/>
            <pc:sldMk cId="1909214706" sldId="1293"/>
            <ac:picMk id="15" creationId="{00138CBF-2DC0-7AB0-93F8-C31C0016DE32}"/>
          </ac:picMkLst>
        </pc:picChg>
      </pc:sldChg>
      <pc:sldChg chg="delSp modSp add mod">
        <pc:chgData name="Jalila El Baraka" userId="ea93c961-285f-4edc-9e51-dff84fc1dbdc" providerId="ADAL" clId="{57C2819A-E835-47AA-9356-3BB7B51E441F}" dt="2026-05-04T18:23:18.887" v="6794" actId="14100"/>
        <pc:sldMkLst>
          <pc:docMk/>
          <pc:sldMk cId="3284516884" sldId="1294"/>
        </pc:sldMkLst>
        <pc:spChg chg="mod">
          <ac:chgData name="Jalila El Baraka" userId="ea93c961-285f-4edc-9e51-dff84fc1dbdc" providerId="ADAL" clId="{57C2819A-E835-47AA-9356-3BB7B51E441F}" dt="2026-05-04T18:22:33.505" v="6781"/>
          <ac:spMkLst>
            <pc:docMk/>
            <pc:sldMk cId="3284516884" sldId="1294"/>
            <ac:spMk id="2" creationId="{C2E4F453-6D70-F098-73C8-D115A6529D0F}"/>
          </ac:spMkLst>
        </pc:spChg>
        <pc:picChg chg="mod">
          <ac:chgData name="Jalila El Baraka" userId="ea93c961-285f-4edc-9e51-dff84fc1dbdc" providerId="ADAL" clId="{57C2819A-E835-47AA-9356-3BB7B51E441F}" dt="2026-05-04T18:23:18.887" v="6794" actId="14100"/>
          <ac:picMkLst>
            <pc:docMk/>
            <pc:sldMk cId="3284516884" sldId="1294"/>
            <ac:picMk id="3" creationId="{1F6915D9-0B28-1890-202D-B4714B356553}"/>
          </ac:picMkLst>
        </pc:picChg>
        <pc:picChg chg="mod">
          <ac:chgData name="Jalila El Baraka" userId="ea93c961-285f-4edc-9e51-dff84fc1dbdc" providerId="ADAL" clId="{57C2819A-E835-47AA-9356-3BB7B51E441F}" dt="2026-05-04T18:23:07.634" v="6791" actId="14100"/>
          <ac:picMkLst>
            <pc:docMk/>
            <pc:sldMk cId="3284516884" sldId="1294"/>
            <ac:picMk id="5" creationId="{0E04E10A-D7FB-0EBD-EDC7-024A6E65CDB5}"/>
          </ac:picMkLst>
        </pc:picChg>
        <pc:picChg chg="mod">
          <ac:chgData name="Jalila El Baraka" userId="ea93c961-285f-4edc-9e51-dff84fc1dbdc" providerId="ADAL" clId="{57C2819A-E835-47AA-9356-3BB7B51E441F}" dt="2026-05-04T18:23:11.476" v="6792" actId="14100"/>
          <ac:picMkLst>
            <pc:docMk/>
            <pc:sldMk cId="3284516884" sldId="1294"/>
            <ac:picMk id="9" creationId="{A1C2CD2C-82EF-4413-8180-FB12DD1551AD}"/>
          </ac:picMkLst>
        </pc:picChg>
        <pc:picChg chg="mod">
          <ac:chgData name="Jalila El Baraka" userId="ea93c961-285f-4edc-9e51-dff84fc1dbdc" providerId="ADAL" clId="{57C2819A-E835-47AA-9356-3BB7B51E441F}" dt="2026-05-04T18:23:14.522" v="6793" actId="14100"/>
          <ac:picMkLst>
            <pc:docMk/>
            <pc:sldMk cId="3284516884" sldId="1294"/>
            <ac:picMk id="14" creationId="{81DDA1C5-DFE3-E0D1-040D-0CE9EECDB2A0}"/>
          </ac:picMkLst>
        </pc:picChg>
        <pc:picChg chg="mod">
          <ac:chgData name="Jalila El Baraka" userId="ea93c961-285f-4edc-9e51-dff84fc1dbdc" providerId="ADAL" clId="{57C2819A-E835-47AA-9356-3BB7B51E441F}" dt="2026-05-04T18:23:04.900" v="6790" actId="14100"/>
          <ac:picMkLst>
            <pc:docMk/>
            <pc:sldMk cId="3284516884" sldId="1294"/>
            <ac:picMk id="16" creationId="{28E61DFC-4892-E216-F64B-7DF337ED0E15}"/>
          </ac:picMkLst>
        </pc:picChg>
      </pc:sldChg>
      <pc:sldChg chg="modSp add mod">
        <pc:chgData name="Jalila El Baraka" userId="ea93c961-285f-4edc-9e51-dff84fc1dbdc" providerId="ADAL" clId="{57C2819A-E835-47AA-9356-3BB7B51E441F}" dt="2026-05-04T18:23:50.562" v="6800" actId="1076"/>
        <pc:sldMkLst>
          <pc:docMk/>
          <pc:sldMk cId="1844334860" sldId="1295"/>
        </pc:sldMkLst>
        <pc:spChg chg="mod">
          <ac:chgData name="Jalila El Baraka" userId="ea93c961-285f-4edc-9e51-dff84fc1dbdc" providerId="ADAL" clId="{57C2819A-E835-47AA-9356-3BB7B51E441F}" dt="2026-05-04T18:23:37.570" v="6797"/>
          <ac:spMkLst>
            <pc:docMk/>
            <pc:sldMk cId="1844334860" sldId="1295"/>
            <ac:spMk id="2" creationId="{3679B4F1-5D87-825E-6EF9-9AAC762F9184}"/>
          </ac:spMkLst>
        </pc:spChg>
        <pc:picChg chg="mod">
          <ac:chgData name="Jalila El Baraka" userId="ea93c961-285f-4edc-9e51-dff84fc1dbdc" providerId="ADAL" clId="{57C2819A-E835-47AA-9356-3BB7B51E441F}" dt="2026-05-04T18:23:50.562" v="6800" actId="1076"/>
          <ac:picMkLst>
            <pc:docMk/>
            <pc:sldMk cId="1844334860" sldId="1295"/>
            <ac:picMk id="3" creationId="{F87DC293-BC8F-37FB-39A8-25760AFB0199}"/>
          </ac:picMkLst>
        </pc:picChg>
        <pc:picChg chg="mod">
          <ac:chgData name="Jalila El Baraka" userId="ea93c961-285f-4edc-9e51-dff84fc1dbdc" providerId="ADAL" clId="{57C2819A-E835-47AA-9356-3BB7B51E441F}" dt="2026-05-04T18:23:48.033" v="6799" actId="1076"/>
          <ac:picMkLst>
            <pc:docMk/>
            <pc:sldMk cId="1844334860" sldId="1295"/>
            <ac:picMk id="9" creationId="{478E7070-DDEE-2A32-C1C8-D9CD333BD885}"/>
          </ac:picMkLst>
        </pc:picChg>
      </pc:sldChg>
      <pc:sldChg chg="addSp modSp add mod">
        <pc:chgData name="Jalila El Baraka" userId="ea93c961-285f-4edc-9e51-dff84fc1dbdc" providerId="ADAL" clId="{57C2819A-E835-47AA-9356-3BB7B51E441F}" dt="2026-05-04T18:24:45.059" v="6840" actId="1076"/>
        <pc:sldMkLst>
          <pc:docMk/>
          <pc:sldMk cId="2580459781" sldId="1296"/>
        </pc:sldMkLst>
        <pc:spChg chg="mod">
          <ac:chgData name="Jalila El Baraka" userId="ea93c961-285f-4edc-9e51-dff84fc1dbdc" providerId="ADAL" clId="{57C2819A-E835-47AA-9356-3BB7B51E441F}" dt="2026-05-04T18:24:28.083" v="6836" actId="20577"/>
          <ac:spMkLst>
            <pc:docMk/>
            <pc:sldMk cId="2580459781" sldId="1296"/>
            <ac:spMk id="2" creationId="{863CF24E-33A2-8779-AF61-0FCEEE3E9700}"/>
          </ac:spMkLst>
        </pc:spChg>
        <pc:spChg chg="add mod">
          <ac:chgData name="Jalila El Baraka" userId="ea93c961-285f-4edc-9e51-dff84fc1dbdc" providerId="ADAL" clId="{57C2819A-E835-47AA-9356-3BB7B51E441F}" dt="2026-05-04T18:24:39.219" v="6838" actId="1076"/>
          <ac:spMkLst>
            <pc:docMk/>
            <pc:sldMk cId="2580459781" sldId="1296"/>
            <ac:spMk id="6" creationId="{E2897FB0-991F-2AD0-BCCC-9904FE556E16}"/>
          </ac:spMkLst>
        </pc:spChg>
        <pc:spChg chg="add mod">
          <ac:chgData name="Jalila El Baraka" userId="ea93c961-285f-4edc-9e51-dff84fc1dbdc" providerId="ADAL" clId="{57C2819A-E835-47AA-9356-3BB7B51E441F}" dt="2026-05-04T18:24:45.059" v="6840" actId="1076"/>
          <ac:spMkLst>
            <pc:docMk/>
            <pc:sldMk cId="2580459781" sldId="1296"/>
            <ac:spMk id="8" creationId="{8E1CB792-00D1-7CB7-D9F9-64AF5B010F6E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09T19:33:25.627" v="7633" actId="1076"/>
        <pc:sldMkLst>
          <pc:docMk/>
          <pc:sldMk cId="3045730814" sldId="1305"/>
        </pc:sldMkLst>
        <pc:spChg chg="mod">
          <ac:chgData name="Jalila El Baraka" userId="ea93c961-285f-4edc-9e51-dff84fc1dbdc" providerId="ADAL" clId="{57C2819A-E835-47AA-9356-3BB7B51E441F}" dt="2026-05-09T19:32:49.098" v="7631" actId="20577"/>
          <ac:spMkLst>
            <pc:docMk/>
            <pc:sldMk cId="3045730814" sldId="1305"/>
            <ac:spMk id="7" creationId="{CC01AEA4-62A6-C05D-DC01-6933DAC25E53}"/>
          </ac:spMkLst>
        </pc:spChg>
        <pc:picChg chg="add mod">
          <ac:chgData name="Jalila El Baraka" userId="ea93c961-285f-4edc-9e51-dff84fc1dbdc" providerId="ADAL" clId="{57C2819A-E835-47AA-9356-3BB7B51E441F}" dt="2026-05-09T19:33:25.627" v="7633" actId="1076"/>
          <ac:picMkLst>
            <pc:docMk/>
            <pc:sldMk cId="3045730814" sldId="1305"/>
            <ac:picMk id="3" creationId="{5B648FB5-91B3-5372-D3FE-578DEB15E203}"/>
          </ac:picMkLst>
        </pc:picChg>
        <pc:picChg chg="del">
          <ac:chgData name="Jalila El Baraka" userId="ea93c961-285f-4edc-9e51-dff84fc1dbdc" providerId="ADAL" clId="{57C2819A-E835-47AA-9356-3BB7B51E441F}" dt="2026-05-09T19:29:12.523" v="7578" actId="478"/>
          <ac:picMkLst>
            <pc:docMk/>
            <pc:sldMk cId="3045730814" sldId="1305"/>
            <ac:picMk id="4" creationId="{6CDF8DBA-25E7-9101-819A-CFE41DA2CE57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09T19:34:05.301" v="7680"/>
        <pc:sldMkLst>
          <pc:docMk/>
          <pc:sldMk cId="849361553" sldId="1306"/>
        </pc:sldMkLst>
        <pc:spChg chg="mod">
          <ac:chgData name="Jalila El Baraka" userId="ea93c961-285f-4edc-9e51-dff84fc1dbdc" providerId="ADAL" clId="{57C2819A-E835-47AA-9356-3BB7B51E441F}" dt="2026-05-09T19:33:58.618" v="7679" actId="20577"/>
          <ac:spMkLst>
            <pc:docMk/>
            <pc:sldMk cId="849361553" sldId="1306"/>
            <ac:spMk id="2" creationId="{0FB80DFE-D2A5-F1A1-7C1D-E4FCB2E2DFA4}"/>
          </ac:spMkLst>
        </pc:spChg>
        <pc:spChg chg="mod">
          <ac:chgData name="Jalila El Baraka" userId="ea93c961-285f-4edc-9e51-dff84fc1dbdc" providerId="ADAL" clId="{57C2819A-E835-47AA-9356-3BB7B51E441F}" dt="2026-05-09T19:34:05.301" v="7680"/>
          <ac:spMkLst>
            <pc:docMk/>
            <pc:sldMk cId="849361553" sldId="1306"/>
            <ac:spMk id="7" creationId="{1AC5F25C-6526-338F-BC40-D5C507C79231}"/>
          </ac:spMkLst>
        </pc:spChg>
        <pc:picChg chg="del">
          <ac:chgData name="Jalila El Baraka" userId="ea93c961-285f-4edc-9e51-dff84fc1dbdc" providerId="ADAL" clId="{57C2819A-E835-47AA-9356-3BB7B51E441F}" dt="2026-05-09T19:33:29.201" v="7634" actId="478"/>
          <ac:picMkLst>
            <pc:docMk/>
            <pc:sldMk cId="849361553" sldId="1306"/>
            <ac:picMk id="3" creationId="{21E488C0-AA7C-C16D-FD73-4EDFE43AD722}"/>
          </ac:picMkLst>
        </pc:picChg>
        <pc:picChg chg="add mod">
          <ac:chgData name="Jalila El Baraka" userId="ea93c961-285f-4edc-9e51-dff84fc1dbdc" providerId="ADAL" clId="{57C2819A-E835-47AA-9356-3BB7B51E441F}" dt="2026-05-09T19:33:44.122" v="7638" actId="11530"/>
          <ac:picMkLst>
            <pc:docMk/>
            <pc:sldMk cId="849361553" sldId="1306"/>
            <ac:picMk id="9" creationId="{74EAC381-E6CE-D8CE-24FB-17CACF4E4521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5-06T18:30:45.029" v="9240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5-06T18:13:36.711" v="8820" actId="20577"/>
        <pc:sldMkLst>
          <pc:docMk/>
          <pc:sldMk cId="3885549888" sldId="1063"/>
        </pc:sldMkLst>
        <pc:spChg chg="mod">
          <ac:chgData name="Jalila El Baraka" userId="ea93c961-285f-4edc-9e51-dff84fc1dbdc" providerId="ADAL" clId="{AF35D566-9458-4FCB-BB0C-F789683C5E1A}" dt="2026-05-06T18:13:36.711" v="8820" actId="20577"/>
          <ac:spMkLst>
            <pc:docMk/>
            <pc:sldMk cId="3885549888" sldId="1063"/>
            <ac:spMk id="2" creationId="{F0524304-4050-05AE-B3C1-B7B0AC7DA8B2}"/>
          </ac:spMkLst>
        </pc:spChg>
        <pc:spChg chg="mod">
          <ac:chgData name="Jalila El Baraka" userId="ea93c961-285f-4edc-9e51-dff84fc1dbdc" providerId="ADAL" clId="{AF35D566-9458-4FCB-BB0C-F789683C5E1A}" dt="2026-05-06T18:13:03.288" v="8805" actId="20577"/>
          <ac:spMkLst>
            <pc:docMk/>
            <pc:sldMk cId="3885549888" sldId="1063"/>
            <ac:spMk id="7" creationId="{941C9154-7F7B-DACA-DC52-CDCC440DA64A}"/>
          </ac:spMkLst>
        </pc:spChg>
        <pc:picChg chg="add mod">
          <ac:chgData name="Jalila El Baraka" userId="ea93c961-285f-4edc-9e51-dff84fc1dbdc" providerId="ADAL" clId="{AF35D566-9458-4FCB-BB0C-F789683C5E1A}" dt="2026-05-06T18:12:52.523" v="8801" actId="1076"/>
          <ac:picMkLst>
            <pc:docMk/>
            <pc:sldMk cId="3885549888" sldId="1063"/>
            <ac:picMk id="5" creationId="{17311650-7E52-54F8-53A9-7626261F850E}"/>
          </ac:picMkLst>
        </pc:picChg>
      </pc:sldChg>
      <pc:sldChg chg="addSp modSp mod">
        <pc:chgData name="Jalila El Baraka" userId="ea93c961-285f-4edc-9e51-dff84fc1dbdc" providerId="ADAL" clId="{AF35D566-9458-4FCB-BB0C-F789683C5E1A}" dt="2026-05-06T18:14:42.203" v="8878" actId="1076"/>
        <pc:sldMkLst>
          <pc:docMk/>
          <pc:sldMk cId="2755180706" sldId="1065"/>
        </pc:sldMkLst>
        <pc:spChg chg="mod">
          <ac:chgData name="Jalila El Baraka" userId="ea93c961-285f-4edc-9e51-dff84fc1dbdc" providerId="ADAL" clId="{AF35D566-9458-4FCB-BB0C-F789683C5E1A}" dt="2026-05-06T18:13:51.727" v="8836" actId="20577"/>
          <ac:spMkLst>
            <pc:docMk/>
            <pc:sldMk cId="2755180706" sldId="1065"/>
            <ac:spMk id="6" creationId="{D9212C67-1162-08C0-3DC6-BA615D54B70C}"/>
          </ac:spMkLst>
        </pc:spChg>
        <pc:picChg chg="add mod">
          <ac:chgData name="Jalila El Baraka" userId="ea93c961-285f-4edc-9e51-dff84fc1dbdc" providerId="ADAL" clId="{AF35D566-9458-4FCB-BB0C-F789683C5E1A}" dt="2026-05-06T18:14:42.203" v="8878" actId="1076"/>
          <ac:picMkLst>
            <pc:docMk/>
            <pc:sldMk cId="2755180706" sldId="1065"/>
            <ac:picMk id="2" creationId="{78F7A142-C1FA-90B2-9818-64EF411D530F}"/>
          </ac:picMkLst>
        </pc:picChg>
      </pc:sldChg>
      <pc:sldChg chg="modSp mod">
        <pc:chgData name="Jalila El Baraka" userId="ea93c961-285f-4edc-9e51-dff84fc1dbdc" providerId="ADAL" clId="{AF35D566-9458-4FCB-BB0C-F789683C5E1A}" dt="2026-05-06T18:15:16.474" v="8942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AF35D566-9458-4FCB-BB0C-F789683C5E1A}" dt="2026-05-06T18:15:05.110" v="8913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AF35D566-9458-4FCB-BB0C-F789683C5E1A}" dt="2026-05-06T18:15:16.474" v="8942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modSp mod">
        <pc:chgData name="Jalila El Baraka" userId="ea93c961-285f-4edc-9e51-dff84fc1dbdc" providerId="ADAL" clId="{AF35D566-9458-4FCB-BB0C-F789683C5E1A}" dt="2026-05-06T17:52:55.616" v="8545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AF35D566-9458-4FCB-BB0C-F789683C5E1A}" dt="2026-05-06T17:52:55.616" v="8545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AF35D566-9458-4FCB-BB0C-F789683C5E1A}" dt="2026-05-06T17:53:51.981" v="8589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AF35D566-9458-4FCB-BB0C-F789683C5E1A}" dt="2026-05-06T17:53:49.324" v="8588" actId="20577"/>
          <ac:spMkLst>
            <pc:docMk/>
            <pc:sldMk cId="3750647072" sldId="1101"/>
            <ac:spMk id="4" creationId="{56D6602D-2371-AA79-8738-13B10F0453E8}"/>
          </ac:spMkLst>
        </pc:spChg>
        <pc:spChg chg="mod">
          <ac:chgData name="Jalila El Baraka" userId="ea93c961-285f-4edc-9e51-dff84fc1dbdc" providerId="ADAL" clId="{AF35D566-9458-4FCB-BB0C-F789683C5E1A}" dt="2026-05-06T17:53:51.981" v="8589" actId="20577"/>
          <ac:spMkLst>
            <pc:docMk/>
            <pc:sldMk cId="3750647072" sldId="1101"/>
            <ac:spMk id="7" creationId="{25F192B2-70CD-F68B-D375-DD049D59B160}"/>
          </ac:spMkLst>
        </pc:spChg>
        <pc:spChg chg="mod">
          <ac:chgData name="Jalila El Baraka" userId="ea93c961-285f-4edc-9e51-dff84fc1dbdc" providerId="ADAL" clId="{AF35D566-9458-4FCB-BB0C-F789683C5E1A}" dt="2026-05-06T17:53:29.493" v="8567" actId="20577"/>
          <ac:spMkLst>
            <pc:docMk/>
            <pc:sldMk cId="3750647072" sldId="1101"/>
            <ac:spMk id="10" creationId="{4752B527-5647-F2F9-EB77-76C775C661F7}"/>
          </ac:spMkLst>
        </pc:spChg>
      </pc:sldChg>
      <pc:sldChg chg="modSp mod">
        <pc:chgData name="Jalila El Baraka" userId="ea93c961-285f-4edc-9e51-dff84fc1dbdc" providerId="ADAL" clId="{AF35D566-9458-4FCB-BB0C-F789683C5E1A}" dt="2026-05-06T17:53:21.756" v="8558" actId="20577"/>
        <pc:sldMkLst>
          <pc:docMk/>
          <pc:sldMk cId="989522169" sldId="1102"/>
        </pc:sldMkLst>
        <pc:spChg chg="mod">
          <ac:chgData name="Jalila El Baraka" userId="ea93c961-285f-4edc-9e51-dff84fc1dbdc" providerId="ADAL" clId="{AF35D566-9458-4FCB-BB0C-F789683C5E1A}" dt="2026-05-06T17:53:15.267" v="8549"/>
          <ac:spMkLst>
            <pc:docMk/>
            <pc:sldMk cId="989522169" sldId="1102"/>
            <ac:spMk id="2" creationId="{A0D0015B-2B14-9AC1-1937-C74F2607BB0E}"/>
          </ac:spMkLst>
        </pc:spChg>
        <pc:spChg chg="mod">
          <ac:chgData name="Jalila El Baraka" userId="ea93c961-285f-4edc-9e51-dff84fc1dbdc" providerId="ADAL" clId="{AF35D566-9458-4FCB-BB0C-F789683C5E1A}" dt="2026-05-06T17:53:21.756" v="8558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06T18:14:13.002" v="8851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AF35D566-9458-4FCB-BB0C-F789683C5E1A}" dt="2026-05-06T18:14:13.002" v="8851" actId="20577"/>
          <ac:spMkLst>
            <pc:docMk/>
            <pc:sldMk cId="2477685694" sldId="1107"/>
            <ac:spMk id="2" creationId="{A5138600-B7B7-4115-79B2-0838ADC0F767}"/>
          </ac:spMkLst>
        </pc:spChg>
        <pc:picChg chg="add mod">
          <ac:chgData name="Jalila El Baraka" userId="ea93c961-285f-4edc-9e51-dff84fc1dbdc" providerId="ADAL" clId="{AF35D566-9458-4FCB-BB0C-F789683C5E1A}" dt="2026-05-06T18:14:10.253" v="8846" actId="1076"/>
          <ac:picMkLst>
            <pc:docMk/>
            <pc:sldMk cId="2477685694" sldId="1107"/>
            <ac:picMk id="4" creationId="{87ED6390-4430-0CA9-0D0F-8D67C2465A9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06T18:14:31.159" v="8876" actId="1076"/>
        <pc:sldMkLst>
          <pc:docMk/>
          <pc:sldMk cId="574874629" sldId="1109"/>
        </pc:sldMkLst>
        <pc:spChg chg="mod">
          <ac:chgData name="Jalila El Baraka" userId="ea93c961-285f-4edc-9e51-dff84fc1dbdc" providerId="ADAL" clId="{AF35D566-9458-4FCB-BB0C-F789683C5E1A}" dt="2026-05-06T18:14:29.325" v="8875" actId="20577"/>
          <ac:spMkLst>
            <pc:docMk/>
            <pc:sldMk cId="574874629" sldId="1109"/>
            <ac:spMk id="6" creationId="{7E89FF29-49F6-C684-2DA7-9D8EF4FB7015}"/>
          </ac:spMkLst>
        </pc:spChg>
        <pc:picChg chg="add mod">
          <ac:chgData name="Jalila El Baraka" userId="ea93c961-285f-4edc-9e51-dff84fc1dbdc" providerId="ADAL" clId="{AF35D566-9458-4FCB-BB0C-F789683C5E1A}" dt="2026-05-06T18:14:31.159" v="8876" actId="1076"/>
          <ac:picMkLst>
            <pc:docMk/>
            <pc:sldMk cId="574874629" sldId="1109"/>
            <ac:picMk id="3" creationId="{EA0A515E-D968-393F-CFEC-34F6D90F55D5}"/>
          </ac:picMkLst>
        </pc:picChg>
      </pc:sldChg>
      <pc:sldChg chg="delSp modSp mod">
        <pc:chgData name="Jalila El Baraka" userId="ea93c961-285f-4edc-9e51-dff84fc1dbdc" providerId="ADAL" clId="{AF35D566-9458-4FCB-BB0C-F789683C5E1A}" dt="2026-05-06T18:18:28.116" v="9040"/>
        <pc:sldMkLst>
          <pc:docMk/>
          <pc:sldMk cId="3533272347" sldId="1112"/>
        </pc:sldMkLst>
        <pc:spChg chg="mod">
          <ac:chgData name="Jalila El Baraka" userId="ea93c961-285f-4edc-9e51-dff84fc1dbdc" providerId="ADAL" clId="{AF35D566-9458-4FCB-BB0C-F789683C5E1A}" dt="2026-05-06T18:18:20.664" v="9037" actId="20577"/>
          <ac:spMkLst>
            <pc:docMk/>
            <pc:sldMk cId="3533272347" sldId="1112"/>
            <ac:spMk id="5" creationId="{266577CD-071B-2B5E-A0C7-1455C37D5BE5}"/>
          </ac:spMkLst>
        </pc:spChg>
      </pc:sldChg>
      <pc:sldChg chg="modSp mod">
        <pc:chgData name="Jalila El Baraka" userId="ea93c961-285f-4edc-9e51-dff84fc1dbdc" providerId="ADAL" clId="{AF35D566-9458-4FCB-BB0C-F789683C5E1A}" dt="2026-05-06T18:20:07.456" v="9067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AF35D566-9458-4FCB-BB0C-F789683C5E1A}" dt="2026-05-06T18:20:01.484" v="9056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AF35D566-9458-4FCB-BB0C-F789683C5E1A}" dt="2026-05-06T18:20:07.456" v="9067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modSp">
        <pc:chgData name="Jalila El Baraka" userId="ea93c961-285f-4edc-9e51-dff84fc1dbdc" providerId="ADAL" clId="{AF35D566-9458-4FCB-BB0C-F789683C5E1A}" dt="2026-05-06T17:53:11.642" v="8548"/>
        <pc:sldMkLst>
          <pc:docMk/>
          <pc:sldMk cId="1128191912" sldId="1126"/>
        </pc:sldMkLst>
        <pc:spChg chg="mod">
          <ac:chgData name="Jalila El Baraka" userId="ea93c961-285f-4edc-9e51-dff84fc1dbdc" providerId="ADAL" clId="{AF35D566-9458-4FCB-BB0C-F789683C5E1A}" dt="2026-05-06T17:53:11.642" v="8548"/>
          <ac:spMkLst>
            <pc:docMk/>
            <pc:sldMk cId="1128191912" sldId="1126"/>
            <ac:spMk id="3" creationId="{615606A5-2E01-A17F-2DAB-173430844815}"/>
          </ac:spMkLst>
        </pc:spChg>
      </pc:sldChg>
      <pc:sldChg chg="modSp mod">
        <pc:chgData name="Jalila El Baraka" userId="ea93c961-285f-4edc-9e51-dff84fc1dbdc" providerId="ADAL" clId="{AF35D566-9458-4FCB-BB0C-F789683C5E1A}" dt="2026-05-06T17:55:00.674" v="8661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AF35D566-9458-4FCB-BB0C-F789683C5E1A}" dt="2026-05-06T17:55:00.674" v="8661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modSp">
        <pc:chgData name="Jalila El Baraka" userId="ea93c961-285f-4edc-9e51-dff84fc1dbdc" providerId="ADAL" clId="{AF35D566-9458-4FCB-BB0C-F789683C5E1A}" dt="2026-05-06T17:55:06.861" v="8662"/>
        <pc:sldMkLst>
          <pc:docMk/>
          <pc:sldMk cId="1506598639" sldId="1128"/>
        </pc:sldMkLst>
        <pc:spChg chg="mod">
          <ac:chgData name="Jalila El Baraka" userId="ea93c961-285f-4edc-9e51-dff84fc1dbdc" providerId="ADAL" clId="{AF35D566-9458-4FCB-BB0C-F789683C5E1A}" dt="2026-05-06T17:55:06.861" v="8662"/>
          <ac:spMkLst>
            <pc:docMk/>
            <pc:sldMk cId="1506598639" sldId="1128"/>
            <ac:spMk id="7" creationId="{2F62481C-7602-E5C3-FB17-54FD8F9360B1}"/>
          </ac:spMkLst>
        </pc:spChg>
      </pc:sldChg>
      <pc:sldChg chg="modSp mod">
        <pc:chgData name="Jalila El Baraka" userId="ea93c961-285f-4edc-9e51-dff84fc1dbdc" providerId="ADAL" clId="{AF35D566-9458-4FCB-BB0C-F789683C5E1A}" dt="2026-05-06T17:55:35.928" v="8707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AF35D566-9458-4FCB-BB0C-F789683C5E1A}" dt="2026-05-06T17:55:28.933" v="8702" actId="20577"/>
          <ac:spMkLst>
            <pc:docMk/>
            <pc:sldMk cId="2553980169" sldId="1129"/>
            <ac:spMk id="2" creationId="{CD8CBCE4-349C-A181-9F8D-F8A5860B4375}"/>
          </ac:spMkLst>
        </pc:spChg>
        <pc:spChg chg="mod">
          <ac:chgData name="Jalila El Baraka" userId="ea93c961-285f-4edc-9e51-dff84fc1dbdc" providerId="ADAL" clId="{AF35D566-9458-4FCB-BB0C-F789683C5E1A}" dt="2026-05-06T17:55:35.928" v="8707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modSp mod">
        <pc:chgData name="Jalila El Baraka" userId="ea93c961-285f-4edc-9e51-dff84fc1dbdc" providerId="ADAL" clId="{AF35D566-9458-4FCB-BB0C-F789683C5E1A}" dt="2026-05-06T17:56:15.468" v="8786" actId="20577"/>
        <pc:sldMkLst>
          <pc:docMk/>
          <pc:sldMk cId="434921383" sldId="1130"/>
        </pc:sldMkLst>
        <pc:spChg chg="mod">
          <ac:chgData name="Jalila El Baraka" userId="ea93c961-285f-4edc-9e51-dff84fc1dbdc" providerId="ADAL" clId="{AF35D566-9458-4FCB-BB0C-F789683C5E1A}" dt="2026-05-06T17:56:15.468" v="8786" actId="20577"/>
          <ac:spMkLst>
            <pc:docMk/>
            <pc:sldMk cId="434921383" sldId="1130"/>
            <ac:spMk id="7" creationId="{0DC5AE55-831E-E326-DB0D-AD6E10BC433A}"/>
          </ac:spMkLst>
        </pc:spChg>
        <pc:spChg chg="mod">
          <ac:chgData name="Jalila El Baraka" userId="ea93c961-285f-4edc-9e51-dff84fc1dbdc" providerId="ADAL" clId="{AF35D566-9458-4FCB-BB0C-F789683C5E1A}" dt="2026-05-06T17:56:00.214" v="8711" actId="207"/>
          <ac:spMkLst>
            <pc:docMk/>
            <pc:sldMk cId="434921383" sldId="1130"/>
            <ac:spMk id="8" creationId="{981FEFC8-200B-018D-C68D-4D09E603F8CF}"/>
          </ac:spMkLst>
        </pc:spChg>
        <pc:spChg chg="mod">
          <ac:chgData name="Jalila El Baraka" userId="ea93c961-285f-4edc-9e51-dff84fc1dbdc" providerId="ADAL" clId="{AF35D566-9458-4FCB-BB0C-F789683C5E1A}" dt="2026-05-06T17:55:53.630" v="8710"/>
          <ac:spMkLst>
            <pc:docMk/>
            <pc:sldMk cId="434921383" sldId="1130"/>
            <ac:spMk id="10" creationId="{2144E161-7BA3-24A9-15A4-74CB43E10FFA}"/>
          </ac:spMkLst>
        </pc:spChg>
      </pc:sldChg>
      <pc:sldChg chg="delSp modSp mod">
        <pc:chgData name="Jalila El Baraka" userId="ea93c961-285f-4edc-9e51-dff84fc1dbdc" providerId="ADAL" clId="{AF35D566-9458-4FCB-BB0C-F789683C5E1A}" dt="2026-05-06T18:17:32.038" v="9000" actId="1076"/>
        <pc:sldMkLst>
          <pc:docMk/>
          <pc:sldMk cId="929565556" sldId="1137"/>
        </pc:sldMkLst>
        <pc:spChg chg="mod">
          <ac:chgData name="Jalila El Baraka" userId="ea93c961-285f-4edc-9e51-dff84fc1dbdc" providerId="ADAL" clId="{AF35D566-9458-4FCB-BB0C-F789683C5E1A}" dt="2026-05-06T18:16:51.928" v="8988" actId="1076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AF35D566-9458-4FCB-BB0C-F789683C5E1A}" dt="2026-05-06T18:16:59.200" v="8989" actId="1076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AF35D566-9458-4FCB-BB0C-F789683C5E1A}" dt="2026-05-06T18:16:31.298" v="8983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AF35D566-9458-4FCB-BB0C-F789683C5E1A}" dt="2026-05-06T18:17:32.038" v="9000" actId="1076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AF35D566-9458-4FCB-BB0C-F789683C5E1A}" dt="2026-05-06T18:17:29.069" v="8999" actId="20577"/>
          <ac:spMkLst>
            <pc:docMk/>
            <pc:sldMk cId="929565556" sldId="1137"/>
            <ac:spMk id="10" creationId="{94218937-F94E-0753-FF46-3875B199857B}"/>
          </ac:spMkLst>
        </pc:spChg>
      </pc:sldChg>
      <pc:sldChg chg="modSp mod">
        <pc:chgData name="Jalila El Baraka" userId="ea93c961-285f-4edc-9e51-dff84fc1dbdc" providerId="ADAL" clId="{AF35D566-9458-4FCB-BB0C-F789683C5E1A}" dt="2026-05-06T18:15:41.541" v="8962" actId="1076"/>
        <pc:sldMkLst>
          <pc:docMk/>
          <pc:sldMk cId="2667277456" sldId="1138"/>
        </pc:sldMkLst>
        <pc:spChg chg="mod">
          <ac:chgData name="Jalila El Baraka" userId="ea93c961-285f-4edc-9e51-dff84fc1dbdc" providerId="ADAL" clId="{AF35D566-9458-4FCB-BB0C-F789683C5E1A}" dt="2026-05-06T18:15:41.541" v="8962" actId="1076"/>
          <ac:spMkLst>
            <pc:docMk/>
            <pc:sldMk cId="2667277456" sldId="1138"/>
            <ac:spMk id="4" creationId="{99E4277D-9746-359F-5A10-5512225769B3}"/>
          </ac:spMkLst>
        </pc:spChg>
        <pc:picChg chg="mod">
          <ac:chgData name="Jalila El Baraka" userId="ea93c961-285f-4edc-9e51-dff84fc1dbdc" providerId="ADAL" clId="{AF35D566-9458-4FCB-BB0C-F789683C5E1A}" dt="2026-05-06T18:15:39.807" v="8961" actId="1076"/>
          <ac:picMkLst>
            <pc:docMk/>
            <pc:sldMk cId="2667277456" sldId="1138"/>
            <ac:picMk id="2" creationId="{EEEC839E-A225-57EC-48A4-0754AC945EC5}"/>
          </ac:picMkLst>
        </pc:picChg>
      </pc:sldChg>
      <pc:sldChg chg="modSp mod">
        <pc:chgData name="Jalila El Baraka" userId="ea93c961-285f-4edc-9e51-dff84fc1dbdc" providerId="ADAL" clId="{AF35D566-9458-4FCB-BB0C-F789683C5E1A}" dt="2026-05-06T18:20:23.607" v="9081" actId="1076"/>
        <pc:sldMkLst>
          <pc:docMk/>
          <pc:sldMk cId="733821822" sldId="1191"/>
        </pc:sldMkLst>
        <pc:spChg chg="mod">
          <ac:chgData name="Jalila El Baraka" userId="ea93c961-285f-4edc-9e51-dff84fc1dbdc" providerId="ADAL" clId="{AF35D566-9458-4FCB-BB0C-F789683C5E1A}" dt="2026-05-06T18:20:23.607" v="9081" actId="1076"/>
          <ac:spMkLst>
            <pc:docMk/>
            <pc:sldMk cId="733821822" sldId="1191"/>
            <ac:spMk id="4" creationId="{C9BF6E33-9FC0-372C-9AA4-699D866E29C3}"/>
          </ac:spMkLst>
        </pc:spChg>
      </pc:sldChg>
      <pc:sldChg chg="modSp mod">
        <pc:chgData name="Jalila El Baraka" userId="ea93c961-285f-4edc-9e51-dff84fc1dbdc" providerId="ADAL" clId="{AF35D566-9458-4FCB-BB0C-F789683C5E1A}" dt="2026-05-06T18:20:41.825" v="9082" actId="1076"/>
        <pc:sldMkLst>
          <pc:docMk/>
          <pc:sldMk cId="12556855" sldId="1236"/>
        </pc:sldMkLst>
        <pc:spChg chg="mod">
          <ac:chgData name="Jalila El Baraka" userId="ea93c961-285f-4edc-9e51-dff84fc1dbdc" providerId="ADAL" clId="{AF35D566-9458-4FCB-BB0C-F789683C5E1A}" dt="2026-05-06T18:20:41.825" v="9082" actId="1076"/>
          <ac:spMkLst>
            <pc:docMk/>
            <pc:sldMk cId="12556855" sldId="1236"/>
            <ac:spMk id="3" creationId="{4B5F3A74-D4C4-3909-C41A-EAAB32A23564}"/>
          </ac:spMkLst>
        </pc:spChg>
      </pc:sldChg>
      <pc:sldChg chg="modSp del mod">
        <pc:chgData name="Jalila El Baraka" userId="ea93c961-285f-4edc-9e51-dff84fc1dbdc" providerId="ADAL" clId="{AF35D566-9458-4FCB-BB0C-F789683C5E1A}" dt="2026-05-06T18:21:09.884" v="9085" actId="2696"/>
        <pc:sldMkLst>
          <pc:docMk/>
          <pc:sldMk cId="220157309" sldId="1237"/>
        </pc:sldMkLst>
      </pc:sldChg>
      <pc:sldChg chg="del">
        <pc:chgData name="Jalila El Baraka" userId="ea93c961-285f-4edc-9e51-dff84fc1dbdc" providerId="ADAL" clId="{AF35D566-9458-4FCB-BB0C-F789683C5E1A}" dt="2026-05-06T18:21:33.260" v="9086" actId="2696"/>
        <pc:sldMkLst>
          <pc:docMk/>
          <pc:sldMk cId="296169194" sldId="1257"/>
        </pc:sldMkLst>
      </pc:sldChg>
      <pc:sldChg chg="del">
        <pc:chgData name="Jalila El Baraka" userId="ea93c961-285f-4edc-9e51-dff84fc1dbdc" providerId="ADAL" clId="{AF35D566-9458-4FCB-BB0C-F789683C5E1A}" dt="2026-05-06T17:46:44.085" v="8503" actId="2696"/>
        <pc:sldMkLst>
          <pc:docMk/>
          <pc:sldMk cId="2654172765" sldId="1258"/>
        </pc:sldMkLst>
      </pc:sldChg>
      <pc:sldChg chg="del">
        <pc:chgData name="Jalila El Baraka" userId="ea93c961-285f-4edc-9e51-dff84fc1dbdc" providerId="ADAL" clId="{AF35D566-9458-4FCB-BB0C-F789683C5E1A}" dt="2026-05-06T17:46:41.981" v="8502" actId="2696"/>
        <pc:sldMkLst>
          <pc:docMk/>
          <pc:sldMk cId="2461311806" sldId="1259"/>
        </pc:sldMkLst>
      </pc:sldChg>
      <pc:sldChg chg="del">
        <pc:chgData name="Jalila El Baraka" userId="ea93c961-285f-4edc-9e51-dff84fc1dbdc" providerId="ADAL" clId="{AF35D566-9458-4FCB-BB0C-F789683C5E1A}" dt="2026-05-06T18:21:03.144" v="9084" actId="2696"/>
        <pc:sldMkLst>
          <pc:docMk/>
          <pc:sldMk cId="4171751900" sldId="1261"/>
        </pc:sldMkLst>
      </pc:sldChg>
      <pc:sldChg chg="del">
        <pc:chgData name="Jalila El Baraka" userId="ea93c961-285f-4edc-9e51-dff84fc1dbdc" providerId="ADAL" clId="{AF35D566-9458-4FCB-BB0C-F789683C5E1A}" dt="2026-05-06T17:45:51.257" v="8497" actId="2696"/>
        <pc:sldMkLst>
          <pc:docMk/>
          <pc:sldMk cId="1026438326" sldId="1274"/>
        </pc:sldMkLst>
      </pc:sldChg>
      <pc:sldChg chg="del">
        <pc:chgData name="Jalila El Baraka" userId="ea93c961-285f-4edc-9e51-dff84fc1dbdc" providerId="ADAL" clId="{AF35D566-9458-4FCB-BB0C-F789683C5E1A}" dt="2026-05-06T17:45:57.398" v="8498" actId="2696"/>
        <pc:sldMkLst>
          <pc:docMk/>
          <pc:sldMk cId="3198935506" sldId="1275"/>
        </pc:sldMkLst>
      </pc:sldChg>
      <pc:sldChg chg="delSp modSp mod">
        <pc:chgData name="Jalila El Baraka" userId="ea93c961-285f-4edc-9e51-dff84fc1dbdc" providerId="ADAL" clId="{AF35D566-9458-4FCB-BB0C-F789683C5E1A}" dt="2026-05-06T18:18:06.447" v="9023" actId="1076"/>
        <pc:sldMkLst>
          <pc:docMk/>
          <pc:sldMk cId="2371336247" sldId="1276"/>
        </pc:sldMkLst>
        <pc:spChg chg="mod">
          <ac:chgData name="Jalila El Baraka" userId="ea93c961-285f-4edc-9e51-dff84fc1dbdc" providerId="ADAL" clId="{AF35D566-9458-4FCB-BB0C-F789683C5E1A}" dt="2026-05-06T18:18:06.447" v="9023" actId="1076"/>
          <ac:spMkLst>
            <pc:docMk/>
            <pc:sldMk cId="2371336247" sldId="1276"/>
            <ac:spMk id="4" creationId="{5C21E4E0-5925-2CC7-0E01-6032F1732B3C}"/>
          </ac:spMkLst>
        </pc:spChg>
        <pc:spChg chg="mod">
          <ac:chgData name="Jalila El Baraka" userId="ea93c961-285f-4edc-9e51-dff84fc1dbdc" providerId="ADAL" clId="{AF35D566-9458-4FCB-BB0C-F789683C5E1A}" dt="2026-05-06T18:18:02.067" v="9022" actId="1076"/>
          <ac:spMkLst>
            <pc:docMk/>
            <pc:sldMk cId="2371336247" sldId="1276"/>
            <ac:spMk id="5" creationId="{2A8AB444-87F6-60B6-0E4A-ECDC896DC544}"/>
          </ac:spMkLst>
        </pc:spChg>
        <pc:spChg chg="mod">
          <ac:chgData name="Jalila El Baraka" userId="ea93c961-285f-4edc-9e51-dff84fc1dbdc" providerId="ADAL" clId="{AF35D566-9458-4FCB-BB0C-F789683C5E1A}" dt="2026-05-06T18:17:52.046" v="9018" actId="1076"/>
          <ac:spMkLst>
            <pc:docMk/>
            <pc:sldMk cId="2371336247" sldId="1276"/>
            <ac:spMk id="6" creationId="{0718D6E7-96FF-B130-D813-94A8B394F922}"/>
          </ac:spMkLst>
        </pc:spChg>
        <pc:spChg chg="mod">
          <ac:chgData name="Jalila El Baraka" userId="ea93c961-285f-4edc-9e51-dff84fc1dbdc" providerId="ADAL" clId="{AF35D566-9458-4FCB-BB0C-F789683C5E1A}" dt="2026-05-06T18:17:58.520" v="9020" actId="1076"/>
          <ac:spMkLst>
            <pc:docMk/>
            <pc:sldMk cId="2371336247" sldId="1276"/>
            <ac:spMk id="7" creationId="{42B9CEAC-65A1-C2FF-F754-827E8635122B}"/>
          </ac:spMkLst>
        </pc:spChg>
        <pc:spChg chg="mod">
          <ac:chgData name="Jalila El Baraka" userId="ea93c961-285f-4edc-9e51-dff84fc1dbdc" providerId="ADAL" clId="{AF35D566-9458-4FCB-BB0C-F789683C5E1A}" dt="2026-05-06T18:17:55.832" v="9019" actId="1076"/>
          <ac:spMkLst>
            <pc:docMk/>
            <pc:sldMk cId="2371336247" sldId="1276"/>
            <ac:spMk id="10" creationId="{62B84E17-9499-2A44-9829-95C25A5A6F0E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5-06T17:45:22.837" v="8493"/>
        <pc:sldMkLst>
          <pc:docMk/>
          <pc:sldMk cId="2572705938" sldId="1297"/>
        </pc:sldMkLst>
        <pc:grpChg chg="add mod">
          <ac:chgData name="Jalila El Baraka" userId="ea93c961-285f-4edc-9e51-dff84fc1dbdc" providerId="ADAL" clId="{AF35D566-9458-4FCB-BB0C-F789683C5E1A}" dt="2026-05-06T17:45:22.837" v="8493"/>
          <ac:grpSpMkLst>
            <pc:docMk/>
            <pc:sldMk cId="2572705938" sldId="1297"/>
            <ac:grpSpMk id="3" creationId="{0E106FB6-A089-1A4B-8AA3-51C74300DE90}"/>
          </ac:grpSpMkLst>
        </pc:grpChg>
        <pc:picChg chg="mod">
          <ac:chgData name="Jalila El Baraka" userId="ea93c961-285f-4edc-9e51-dff84fc1dbdc" providerId="ADAL" clId="{AF35D566-9458-4FCB-BB0C-F789683C5E1A}" dt="2026-05-06T17:45:22.837" v="8493"/>
          <ac:picMkLst>
            <pc:docMk/>
            <pc:sldMk cId="2572705938" sldId="1297"/>
            <ac:picMk id="4" creationId="{6F671A1A-23A2-C204-5EFD-8FFCB73BDCE9}"/>
          </ac:picMkLst>
        </pc:picChg>
        <pc:picChg chg="mod">
          <ac:chgData name="Jalila El Baraka" userId="ea93c961-285f-4edc-9e51-dff84fc1dbdc" providerId="ADAL" clId="{AF35D566-9458-4FCB-BB0C-F789683C5E1A}" dt="2026-05-06T17:45:22.837" v="8493"/>
          <ac:picMkLst>
            <pc:docMk/>
            <pc:sldMk cId="2572705938" sldId="1297"/>
            <ac:picMk id="6" creationId="{B6667447-0424-8C3F-7C31-C880E71ADDF6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06T17:45:47.977" v="8496"/>
        <pc:sldMkLst>
          <pc:docMk/>
          <pc:sldMk cId="1377896938" sldId="1298"/>
        </pc:sldMkLst>
        <pc:grpChg chg="add mod">
          <ac:chgData name="Jalila El Baraka" userId="ea93c961-285f-4edc-9e51-dff84fc1dbdc" providerId="ADAL" clId="{AF35D566-9458-4FCB-BB0C-F789683C5E1A}" dt="2026-05-06T17:45:47.977" v="8496"/>
          <ac:grpSpMkLst>
            <pc:docMk/>
            <pc:sldMk cId="1377896938" sldId="1298"/>
            <ac:grpSpMk id="3" creationId="{6CEE318D-C887-76BD-0090-2A5DF4603587}"/>
          </ac:grpSpMkLst>
        </pc:grpChg>
        <pc:picChg chg="mod">
          <ac:chgData name="Jalila El Baraka" userId="ea93c961-285f-4edc-9e51-dff84fc1dbdc" providerId="ADAL" clId="{AF35D566-9458-4FCB-BB0C-F789683C5E1A}" dt="2026-05-06T17:45:47.977" v="8496"/>
          <ac:picMkLst>
            <pc:docMk/>
            <pc:sldMk cId="1377896938" sldId="1298"/>
            <ac:picMk id="5" creationId="{8CD13F07-F08C-52D5-2361-F1B1FF7047F3}"/>
          </ac:picMkLst>
        </pc:picChg>
        <pc:picChg chg="mod">
          <ac:chgData name="Jalila El Baraka" userId="ea93c961-285f-4edc-9e51-dff84fc1dbdc" providerId="ADAL" clId="{AF35D566-9458-4FCB-BB0C-F789683C5E1A}" dt="2026-05-06T17:45:47.977" v="8496"/>
          <ac:picMkLst>
            <pc:docMk/>
            <pc:sldMk cId="1377896938" sldId="1298"/>
            <ac:picMk id="7" creationId="{AC07FA31-2983-CBEE-463A-8F070BBC161E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06T17:46:34.981" v="8501"/>
        <pc:sldMkLst>
          <pc:docMk/>
          <pc:sldMk cId="1251594011" sldId="1299"/>
        </pc:sldMkLst>
        <pc:grpChg chg="add mod">
          <ac:chgData name="Jalila El Baraka" userId="ea93c961-285f-4edc-9e51-dff84fc1dbdc" providerId="ADAL" clId="{AF35D566-9458-4FCB-BB0C-F789683C5E1A}" dt="2026-05-06T17:46:34.981" v="8501"/>
          <ac:grpSpMkLst>
            <pc:docMk/>
            <pc:sldMk cId="1251594011" sldId="1299"/>
            <ac:grpSpMk id="3" creationId="{ECCAA136-890A-E454-78A9-CA28F246179D}"/>
          </ac:grpSpMkLst>
        </pc:grpChg>
        <pc:picChg chg="mod">
          <ac:chgData name="Jalila El Baraka" userId="ea93c961-285f-4edc-9e51-dff84fc1dbdc" providerId="ADAL" clId="{AF35D566-9458-4FCB-BB0C-F789683C5E1A}" dt="2026-05-06T17:46:34.981" v="8501"/>
          <ac:picMkLst>
            <pc:docMk/>
            <pc:sldMk cId="1251594011" sldId="1299"/>
            <ac:picMk id="4" creationId="{E84504D4-3D0A-1FE3-32E0-B27235E62BB4}"/>
          </ac:picMkLst>
        </pc:picChg>
        <pc:picChg chg="mod">
          <ac:chgData name="Jalila El Baraka" userId="ea93c961-285f-4edc-9e51-dff84fc1dbdc" providerId="ADAL" clId="{AF35D566-9458-4FCB-BB0C-F789683C5E1A}" dt="2026-05-06T17:46:34.981" v="8501"/>
          <ac:picMkLst>
            <pc:docMk/>
            <pc:sldMk cId="1251594011" sldId="1299"/>
            <ac:picMk id="6" creationId="{2B8D9383-90F7-9E7F-DF96-EE41D68588B4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06T17:47:45.595" v="8507" actId="1076"/>
        <pc:sldMkLst>
          <pc:docMk/>
          <pc:sldMk cId="2461311806" sldId="1300"/>
        </pc:sldMkLst>
        <pc:spChg chg="mod">
          <ac:chgData name="Jalila El Baraka" userId="ea93c961-285f-4edc-9e51-dff84fc1dbdc" providerId="ADAL" clId="{AF35D566-9458-4FCB-BB0C-F789683C5E1A}" dt="2026-05-06T17:47:45.595" v="8507" actId="1076"/>
          <ac:spMkLst>
            <pc:docMk/>
            <pc:sldMk cId="2461311806" sldId="1300"/>
            <ac:spMk id="10" creationId="{4FA5B21A-3BB6-C343-2BAB-90346E4F2D4D}"/>
          </ac:spMkLst>
        </pc:spChg>
        <pc:grpChg chg="add mod">
          <ac:chgData name="Jalila El Baraka" userId="ea93c961-285f-4edc-9e51-dff84fc1dbdc" providerId="ADAL" clId="{AF35D566-9458-4FCB-BB0C-F789683C5E1A}" dt="2026-05-06T17:47:39.612" v="8506"/>
          <ac:grpSpMkLst>
            <pc:docMk/>
            <pc:sldMk cId="2461311806" sldId="1300"/>
            <ac:grpSpMk id="4" creationId="{3A3B4556-852B-F168-7092-963E6EABB3BF}"/>
          </ac:grpSpMkLst>
        </pc:grpChg>
        <pc:picChg chg="mod">
          <ac:chgData name="Jalila El Baraka" userId="ea93c961-285f-4edc-9e51-dff84fc1dbdc" providerId="ADAL" clId="{AF35D566-9458-4FCB-BB0C-F789683C5E1A}" dt="2026-05-06T17:47:39.612" v="8506"/>
          <ac:picMkLst>
            <pc:docMk/>
            <pc:sldMk cId="2461311806" sldId="1300"/>
            <ac:picMk id="5" creationId="{6636DA22-CCCB-E98B-428C-9310BC08F9AE}"/>
          </ac:picMkLst>
        </pc:picChg>
        <pc:picChg chg="mod">
          <ac:chgData name="Jalila El Baraka" userId="ea93c961-285f-4edc-9e51-dff84fc1dbdc" providerId="ADAL" clId="{AF35D566-9458-4FCB-BB0C-F789683C5E1A}" dt="2026-05-06T17:47:39.612" v="8506"/>
          <ac:picMkLst>
            <pc:docMk/>
            <pc:sldMk cId="2461311806" sldId="1300"/>
            <ac:picMk id="6" creationId="{90487A60-650B-EC16-3C30-C922C83B0E87}"/>
          </ac:picMkLst>
        </pc:picChg>
      </pc:sldChg>
      <pc:sldChg chg="modSp add mod ord">
        <pc:chgData name="Jalila El Baraka" userId="ea93c961-285f-4edc-9e51-dff84fc1dbdc" providerId="ADAL" clId="{AF35D566-9458-4FCB-BB0C-F789683C5E1A}" dt="2026-05-06T18:27:31.237" v="9127"/>
        <pc:sldMkLst>
          <pc:docMk/>
          <pc:sldMk cId="162596272" sldId="1301"/>
        </pc:sldMkLst>
        <pc:spChg chg="mod">
          <ac:chgData name="Jalila El Baraka" userId="ea93c961-285f-4edc-9e51-dff84fc1dbdc" providerId="ADAL" clId="{AF35D566-9458-4FCB-BB0C-F789683C5E1A}" dt="2026-05-06T18:22:30.250" v="9123" actId="20577"/>
          <ac:spMkLst>
            <pc:docMk/>
            <pc:sldMk cId="162596272" sldId="1301"/>
            <ac:spMk id="2" creationId="{DB6FBDF6-B35C-B463-6006-A4522FE4F781}"/>
          </ac:spMkLst>
        </pc:spChg>
        <pc:spChg chg="mod">
          <ac:chgData name="Jalila El Baraka" userId="ea93c961-285f-4edc-9e51-dff84fc1dbdc" providerId="ADAL" clId="{AF35D566-9458-4FCB-BB0C-F789683C5E1A}" dt="2026-05-06T18:22:15.219" v="9119" actId="20577"/>
          <ac:spMkLst>
            <pc:docMk/>
            <pc:sldMk cId="162596272" sldId="1301"/>
            <ac:spMk id="3" creationId="{20692A27-7176-8334-D866-2C44631F7887}"/>
          </ac:spMkLst>
        </pc:spChg>
      </pc:sldChg>
      <pc:sldChg chg="modSp add mod">
        <pc:chgData name="Jalila El Baraka" userId="ea93c961-285f-4edc-9e51-dff84fc1dbdc" providerId="ADAL" clId="{AF35D566-9458-4FCB-BB0C-F789683C5E1A}" dt="2026-05-06T18:29:30.692" v="9164"/>
        <pc:sldMkLst>
          <pc:docMk/>
          <pc:sldMk cId="2248642155" sldId="1302"/>
        </pc:sldMkLst>
        <pc:spChg chg="mod">
          <ac:chgData name="Jalila El Baraka" userId="ea93c961-285f-4edc-9e51-dff84fc1dbdc" providerId="ADAL" clId="{AF35D566-9458-4FCB-BB0C-F789683C5E1A}" dt="2026-05-06T18:29:30.692" v="9164"/>
          <ac:spMkLst>
            <pc:docMk/>
            <pc:sldMk cId="2248642155" sldId="1302"/>
            <ac:spMk id="2" creationId="{564FF65A-DF6E-9074-80F1-34833A4FE407}"/>
          </ac:spMkLst>
        </pc:spChg>
        <pc:spChg chg="mod">
          <ac:chgData name="Jalila El Baraka" userId="ea93c961-285f-4edc-9e51-dff84fc1dbdc" providerId="ADAL" clId="{AF35D566-9458-4FCB-BB0C-F789683C5E1A}" dt="2026-05-06T18:29:23.593" v="9163" actId="20577"/>
          <ac:spMkLst>
            <pc:docMk/>
            <pc:sldMk cId="2248642155" sldId="1302"/>
            <ac:spMk id="3" creationId="{EEE2A180-AC4D-66C6-0EE1-EAE4254CC726}"/>
          </ac:spMkLst>
        </pc:spChg>
      </pc:sldChg>
      <pc:sldChg chg="modSp add mod">
        <pc:chgData name="Jalila El Baraka" userId="ea93c961-285f-4edc-9e51-dff84fc1dbdc" providerId="ADAL" clId="{AF35D566-9458-4FCB-BB0C-F789683C5E1A}" dt="2026-05-06T18:29:57.405" v="9219" actId="20577"/>
        <pc:sldMkLst>
          <pc:docMk/>
          <pc:sldMk cId="276522002" sldId="1303"/>
        </pc:sldMkLst>
        <pc:spChg chg="mod">
          <ac:chgData name="Jalila El Baraka" userId="ea93c961-285f-4edc-9e51-dff84fc1dbdc" providerId="ADAL" clId="{AF35D566-9458-4FCB-BB0C-F789683C5E1A}" dt="2026-05-06T18:29:57.405" v="9219" actId="20577"/>
          <ac:spMkLst>
            <pc:docMk/>
            <pc:sldMk cId="276522002" sldId="1303"/>
            <ac:spMk id="2" creationId="{F985BBDE-8179-83F9-1D66-2EB7B40A2C84}"/>
          </ac:spMkLst>
        </pc:spChg>
        <pc:spChg chg="mod">
          <ac:chgData name="Jalila El Baraka" userId="ea93c961-285f-4edc-9e51-dff84fc1dbdc" providerId="ADAL" clId="{AF35D566-9458-4FCB-BB0C-F789683C5E1A}" dt="2026-05-06T18:29:43.532" v="9178" actId="20577"/>
          <ac:spMkLst>
            <pc:docMk/>
            <pc:sldMk cId="276522002" sldId="1303"/>
            <ac:spMk id="3" creationId="{43A5A2ED-5078-4CF0-F97D-8FD67B05F974}"/>
          </ac:spMkLst>
        </pc:spChg>
      </pc:sldChg>
      <pc:sldChg chg="modSp add mod">
        <pc:chgData name="Jalila El Baraka" userId="ea93c961-285f-4edc-9e51-dff84fc1dbdc" providerId="ADAL" clId="{AF35D566-9458-4FCB-BB0C-F789683C5E1A}" dt="2026-05-06T18:30:45.029" v="9240" actId="20577"/>
        <pc:sldMkLst>
          <pc:docMk/>
          <pc:sldMk cId="1979802993" sldId="1304"/>
        </pc:sldMkLst>
        <pc:spChg chg="mod">
          <ac:chgData name="Jalila El Baraka" userId="ea93c961-285f-4edc-9e51-dff84fc1dbdc" providerId="ADAL" clId="{AF35D566-9458-4FCB-BB0C-F789683C5E1A}" dt="2026-05-06T18:30:38.233" v="9231" actId="20577"/>
          <ac:spMkLst>
            <pc:docMk/>
            <pc:sldMk cId="1979802993" sldId="1304"/>
            <ac:spMk id="2" creationId="{18D7B206-8F2A-E628-BA36-B3F517B5F1FC}"/>
          </ac:spMkLst>
        </pc:spChg>
        <pc:spChg chg="mod">
          <ac:chgData name="Jalila El Baraka" userId="ea93c961-285f-4edc-9e51-dff84fc1dbdc" providerId="ADAL" clId="{AF35D566-9458-4FCB-BB0C-F789683C5E1A}" dt="2026-05-06T18:30:45.029" v="9240" actId="20577"/>
          <ac:spMkLst>
            <pc:docMk/>
            <pc:sldMk cId="1979802993" sldId="1304"/>
            <ac:spMk id="3" creationId="{E0E48C8B-4A28-FD82-54E7-3D58A108ABB8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598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14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4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97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95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908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87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16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8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4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67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1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E66D-B2DA-4CC0-B42F-B3D27759042C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BFD2-A601-4FB8-A967-0453967EA45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75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63479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28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61.jpg"/><Relationship Id="rId4" Type="http://schemas.openxmlformats.org/officeDocument/2006/relationships/image" Target="../media/image5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10" Type="http://schemas.openxmlformats.org/officeDocument/2006/relationships/image" Target="../media/image28.png"/><Relationship Id="rId4" Type="http://schemas.openxmlformats.org/officeDocument/2006/relationships/image" Target="../media/image64.jp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70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70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9.xml"/><Relationship Id="rId5" Type="http://schemas.openxmlformats.org/officeDocument/2006/relationships/image" Target="../media/image700.png"/><Relationship Id="rId4" Type="http://schemas.openxmlformats.org/officeDocument/2006/relationships/customXml" Target="../ink/ink18.xml"/><Relationship Id="rId9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4.png"/><Relationship Id="rId4" Type="http://schemas.openxmlformats.org/officeDocument/2006/relationships/image" Target="../media/image2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9.gi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9.gi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4D37999-E497-E37C-B424-0F7A3E754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9EB53F7-F9EC-A4E9-7799-05C44F290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44" y="2751826"/>
            <a:ext cx="8074324" cy="243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Bilal et le ballon d’or.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Visiter – Le musée – Un zoo – Une ferme – Sauvage - Domestique.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musée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Sauvage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ferme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Visiter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zoo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18476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Domestique</a:t>
            </a:r>
          </a:p>
        </p:txBody>
      </p:sp>
      <p:pic>
        <p:nvPicPr>
          <p:cNvPr id="11" name="Image 10" descr="Une image contenant arbre, peinture, maison, herbe&#10;&#10;Le contenu généré par l’IA peut être incorrect.">
            <a:extLst>
              <a:ext uri="{FF2B5EF4-FFF2-40B4-BE49-F238E27FC236}">
                <a16:creationId xmlns:a16="http://schemas.microsoft.com/office/drawing/2014/main" id="{605ADB84-D035-E0B7-FA0B-257D7F25B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91336"/>
            <a:ext cx="1670135" cy="1827140"/>
          </a:xfrm>
          <a:prstGeom prst="rect">
            <a:avLst/>
          </a:prstGeom>
        </p:spPr>
      </p:pic>
      <p:pic>
        <p:nvPicPr>
          <p:cNvPr id="13" name="Image 12" descr="Une image contenant décoration d’intérieur, meubles, art, intérieur&#10;&#10;Le contenu généré par l’IA peut être incorrect.">
            <a:extLst>
              <a:ext uri="{FF2B5EF4-FFF2-40B4-BE49-F238E27FC236}">
                <a16:creationId xmlns:a16="http://schemas.microsoft.com/office/drawing/2014/main" id="{000F684E-811F-D4A9-E9DF-784D3793E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842812"/>
            <a:ext cx="1549400" cy="1695055"/>
          </a:xfrm>
          <a:prstGeom prst="rect">
            <a:avLst/>
          </a:prstGeom>
        </p:spPr>
      </p:pic>
      <p:pic>
        <p:nvPicPr>
          <p:cNvPr id="14" name="Image 13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D029075D-04F8-F410-2936-425297F03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76" y="1821428"/>
            <a:ext cx="1549400" cy="1695054"/>
          </a:xfrm>
          <a:prstGeom prst="rect">
            <a:avLst/>
          </a:prstGeom>
        </p:spPr>
      </p:pic>
      <p:pic>
        <p:nvPicPr>
          <p:cNvPr id="16" name="Image 15" descr="Une image contenant personne, habits, maison, peinture&#10;&#10;Le contenu généré par l’IA peut être incorrect.">
            <a:extLst>
              <a:ext uri="{FF2B5EF4-FFF2-40B4-BE49-F238E27FC236}">
                <a16:creationId xmlns:a16="http://schemas.microsoft.com/office/drawing/2014/main" id="{B11B7F37-59A7-777D-E4B6-5A3547887A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23" y="1882832"/>
            <a:ext cx="1549401" cy="1695055"/>
          </a:xfrm>
          <a:prstGeom prst="rect">
            <a:avLst/>
          </a:prstGeom>
        </p:spPr>
      </p:pic>
      <p:pic>
        <p:nvPicPr>
          <p:cNvPr id="17" name="Image 16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B162701B-CC9D-5A38-EEED-86660C3E9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1336"/>
            <a:ext cx="1670136" cy="1827140"/>
          </a:xfrm>
          <a:prstGeom prst="rect">
            <a:avLst/>
          </a:prstGeom>
        </p:spPr>
      </p:pic>
      <p:pic>
        <p:nvPicPr>
          <p:cNvPr id="18" name="Image 17" descr="Une image contenant Chats petite et moyenne taille, Félidés, chat domestique, mammifère&#10;&#10;Le contenu généré par l’IA peut être incorrect.">
            <a:extLst>
              <a:ext uri="{FF2B5EF4-FFF2-40B4-BE49-F238E27FC236}">
                <a16:creationId xmlns:a16="http://schemas.microsoft.com/office/drawing/2014/main" id="{9924B7FE-D1E3-DECE-1BEE-400511E5B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30" y="4091336"/>
            <a:ext cx="1607164" cy="175824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CCAA136-890A-E454-78A9-CA28F246179D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84504D4-3D0A-1FE3-32E0-B27235E62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8D9383-90F7-9E7F-DF96-EE41D68588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159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lion </a:t>
            </a:r>
            <a:r>
              <a:rPr lang="fr-FR" dirty="0"/>
              <a:t>– Le sac à dos – Des lunettes de soleil – Une casquette – Un carnet – Une bouteille d’eau.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lion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49199" y="3508896"/>
            <a:ext cx="2737981" cy="37161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Des lunettes de soleil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653748" y="5636859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EE2AD7"/>
                </a:solidFill>
              </a:rPr>
              <a:t>Une</a:t>
            </a:r>
            <a:r>
              <a:rPr lang="fr-FR" dirty="0"/>
              <a:t> casquette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556967" y="566279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carnet</a:t>
            </a:r>
            <a:endParaRPr lang="fr-MA" dirty="0"/>
          </a:p>
        </p:txBody>
      </p:sp>
      <p:pic>
        <p:nvPicPr>
          <p:cNvPr id="3" name="Image 2" descr="Une image contenant accessoire, sac, Bagages et sacs, sac à dos&#10;&#10;Le contenu généré par l’IA peut être incorrect.">
            <a:extLst>
              <a:ext uri="{FF2B5EF4-FFF2-40B4-BE49-F238E27FC236}">
                <a16:creationId xmlns:a16="http://schemas.microsoft.com/office/drawing/2014/main" id="{671165E6-F26C-7D08-4B0B-AD926EAE1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68" y="1919419"/>
            <a:ext cx="1339258" cy="1465158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FA5B21A-3BB6-C343-2BAB-90346E4F2D4D}"/>
              </a:ext>
            </a:extLst>
          </p:cNvPr>
          <p:cNvSpPr txBox="1">
            <a:spLocks/>
          </p:cNvSpPr>
          <p:nvPr/>
        </p:nvSpPr>
        <p:spPr>
          <a:xfrm>
            <a:off x="5560646" y="5642508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EE2AD7"/>
                </a:solidFill>
              </a:rPr>
              <a:t>Une</a:t>
            </a:r>
            <a:r>
              <a:rPr lang="fr-FR" dirty="0"/>
              <a:t> bouteille d’eau</a:t>
            </a:r>
            <a:endParaRPr lang="fr-MA" dirty="0"/>
          </a:p>
        </p:txBody>
      </p:sp>
      <p:pic>
        <p:nvPicPr>
          <p:cNvPr id="12" name="Image 11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60D9FDED-424E-41EA-9FEA-F57F2EF65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4087420"/>
            <a:ext cx="1413841" cy="1546752"/>
          </a:xfrm>
          <a:prstGeom prst="rect">
            <a:avLst/>
          </a:prstGeom>
        </p:spPr>
      </p:pic>
      <p:pic>
        <p:nvPicPr>
          <p:cNvPr id="14" name="Image 13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89238435-EA36-AF7A-0DDE-63E923B96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35" y="3968660"/>
            <a:ext cx="1542965" cy="1688014"/>
          </a:xfrm>
          <a:prstGeom prst="rect">
            <a:avLst/>
          </a:prstGeom>
        </p:spPr>
      </p:pic>
      <p:pic>
        <p:nvPicPr>
          <p:cNvPr id="15" name="Image 14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D350CB9A-7BE0-FF6E-EF74-F4D4247B0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53" y="4013534"/>
            <a:ext cx="1519545" cy="1662392"/>
          </a:xfrm>
          <a:prstGeom prst="rect">
            <a:avLst/>
          </a:prstGeom>
        </p:spPr>
      </p:pic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9691725C-501A-38BD-1F9A-0CFA59035CE5}"/>
              </a:ext>
            </a:extLst>
          </p:cNvPr>
          <p:cNvSpPr txBox="1">
            <a:spLocks/>
          </p:cNvSpPr>
          <p:nvPr/>
        </p:nvSpPr>
        <p:spPr>
          <a:xfrm>
            <a:off x="3095878" y="340149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sac à dos</a:t>
            </a:r>
          </a:p>
        </p:txBody>
      </p:sp>
      <p:pic>
        <p:nvPicPr>
          <p:cNvPr id="18" name="Image 17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2E2573F3-97BF-38A7-F511-20209D08E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1875654"/>
            <a:ext cx="1339258" cy="1465157"/>
          </a:xfrm>
          <a:prstGeom prst="rect">
            <a:avLst/>
          </a:prstGeom>
        </p:spPr>
      </p:pic>
      <p:pic>
        <p:nvPicPr>
          <p:cNvPr id="19" name="Image 18" descr="Une image contenant chien, mammifère, clipart, ours&#10;&#10;Le contenu généré par l’IA peut être incorrect.">
            <a:extLst>
              <a:ext uri="{FF2B5EF4-FFF2-40B4-BE49-F238E27FC236}">
                <a16:creationId xmlns:a16="http://schemas.microsoft.com/office/drawing/2014/main" id="{70F9F4BF-9B29-B211-F3BC-EB70CE3D41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30" y="1916067"/>
            <a:ext cx="1419868" cy="15533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A3B4556-852B-F168-7092-963E6EABB3BF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36DA22-CCCB-E98B-428C-9310BC08F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487A60-650B-EC16-3C30-C922C83B0E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campagne - La plage - La mer - Nager - Le sable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château de sable.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plage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sable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Nager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campagne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 </a:t>
            </a:r>
            <a:r>
              <a:rPr lang="fr-MA" dirty="0">
                <a:solidFill>
                  <a:srgbClr val="424D7B"/>
                </a:solidFill>
              </a:rPr>
              <a:t>mer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château de sable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DFE6059-F24B-EB7A-41D0-3EC965814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0895"/>
            <a:ext cx="1670135" cy="18271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BF4AEF-FF2B-11FF-6AC4-BB58D89B8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1872857"/>
            <a:ext cx="1422425" cy="15561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FE47CB-ACDA-9202-746A-45CD7A1B1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4075263"/>
            <a:ext cx="1670135" cy="18271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6DDD95-8C4A-9B69-33DB-E636C853F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69" y="1901910"/>
            <a:ext cx="1423670" cy="155750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7295723-9CF1-14E3-584B-52323F3505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20" y="4047105"/>
            <a:ext cx="1670135" cy="18271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CBF438-3ECB-8EB2-19E3-21AAE2ACB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69" y="1929708"/>
            <a:ext cx="1437986" cy="157316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E106FB6-A089-1A4B-8AA3-51C74300DE9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671A1A-23A2-C204-5EFD-8FFCB73BD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667447-0424-8C3F-7C31-C880E71ADD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Ramasser – Décorer - Un coquillage – Fabriquer - Un cerf-volant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Des glaces.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Ramasser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Décorer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Fabriquer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002FE1-338F-343F-06A6-C9BCE63F0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4" y="1817056"/>
            <a:ext cx="1401623" cy="153338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770957" y="349611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coquillage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cerf volant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798092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Des glaces</a:t>
            </a:r>
            <a:endParaRPr lang="fr-MA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E57BF0C-A477-1147-5E2D-3D8A3D568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3" y="4092481"/>
            <a:ext cx="1401623" cy="15333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76F97B-FE40-C04E-BF60-6480F13D3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4088702"/>
            <a:ext cx="1401623" cy="1533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F45E63-14FD-E8C6-D356-49C4AE8D9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4115492"/>
            <a:ext cx="1401624" cy="15333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6B4051-7778-15B4-FE26-BB95F2608F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06" y="1817055"/>
            <a:ext cx="1401623" cy="153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778BC5-44E9-6B99-0E34-4FCCFEC8F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1817055"/>
            <a:ext cx="1401624" cy="153338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EE318D-C887-76BD-0090-2A5DF46035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D13F07-F08C-52D5-2361-F1B1FF704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C07FA31-2983-CBEE-463A-8F070BBC16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789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main – Les dents – Les yeux – Le ventre- La tête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L’épaule.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Les dents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ventre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main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yeux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L’épaule</a:t>
            </a: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64BA1649-8470-52E7-7298-499C44577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EB798CE6-5FEB-2435-A0DD-73E7323E6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0AF280-F2D7-25DC-A50B-58730EA5F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0F03A7-8DED-8DF8-24E5-8E8AC36A2D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8BFAF096-A881-BA97-3FE9-2BB4C8FCF1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919C10A0-D901-752F-B7A5-B224CA183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02487DC-DB01-FD15-F0B6-DEF79AFDAA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B82A1A4-881D-901C-5ABB-A20F216F5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787433-03B3-0A75-7239-609E7AA2B6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929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92520-8A22-2FF6-0200-ED44324E7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1EC52D-E587-4EEB-86F5-F66E5A513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24BB17D2-1E4E-EFF8-1063-2F5684A20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7FE6D354-C97A-17B9-D929-5F5DFE63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33269A-CB5B-AB16-7252-D35A52225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D4A098-E4BD-C195-5179-E4934D1D0F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7530A2DC-1985-06A7-CE47-115F6994B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FD896134-1C16-9509-1894-8210673AB6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980DB67-8651-980D-D976-02F55E3143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AF5CAC-E7D0-830F-791F-8358851D1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2BB1A94-C354-4B48-9C7A-58626FEB0B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15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B7FDA-2324-E9F3-4E16-110AF33A0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0BC81-E436-71D3-CDD5-9EF2237D5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905BAFDD-74F9-919D-5C7C-008525C7F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64F93565-6EF4-0875-D00D-D184F6F9E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88F32B-383B-F27E-A4C8-0EAC8CEE8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F30A2DE1-6EFE-EB91-B491-B2C0ABA444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C3786F9-4F12-3D1D-E1C1-1DC4835F758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17837BB-FF00-102C-A45A-2E39D487A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632AC5-FFE1-6FB1-18B0-7C2C339C06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008304F-1170-3781-940E-C8BDB4C21611}"/>
              </a:ext>
            </a:extLst>
          </p:cNvPr>
          <p:cNvSpPr txBox="1"/>
          <p:nvPr/>
        </p:nvSpPr>
        <p:spPr>
          <a:xfrm>
            <a:off x="1243975" y="3962036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47FC4D3-2C50-F1F3-FF2B-41AD8B5C75B1}"/>
              </a:ext>
            </a:extLst>
          </p:cNvPr>
          <p:cNvSpPr txBox="1"/>
          <p:nvPr/>
        </p:nvSpPr>
        <p:spPr>
          <a:xfrm>
            <a:off x="6093554" y="3962036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3228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FD7BF-889E-078B-2A5A-DC4872447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D3E46D-0762-40C4-AFD5-E4B8A2686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le ventre et l’épaule.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B0818735-8BA3-2F23-801F-431F496A6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4434C118-5627-E929-E567-2B0DD18B7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067C24F-3951-9DA8-AA50-F08AE1AA9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74AEB7-3A29-5CC4-E22C-4B64FC4B60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C8625764-2ADF-2F1A-BE92-32E03F572B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3B728483-6EB9-66AC-AAB3-08B3C199B7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7E67831-4BAA-8A1D-0367-CCAD4E610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F9D9D31-C41E-6742-6864-4F4762E57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E98489-58E9-3CA0-37C1-0E25517768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E72878A-BA75-05F4-0317-EDC3829A88E1}"/>
              </a:ext>
            </a:extLst>
          </p:cNvPr>
          <p:cNvSpPr/>
          <p:nvPr/>
        </p:nvSpPr>
        <p:spPr>
          <a:xfrm>
            <a:off x="1505503" y="4097265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9FE775-3CC3-6243-F53E-DFA0DADF2874}"/>
              </a:ext>
            </a:extLst>
          </p:cNvPr>
          <p:cNvSpPr/>
          <p:nvPr/>
        </p:nvSpPr>
        <p:spPr>
          <a:xfrm>
            <a:off x="6374894" y="4156741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67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oreilles – Le genou – Le pied – En forme – Malade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Avoir mal.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Les oreilles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genou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En forme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pied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Malade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Avoir mal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C796DA-6458-DB66-DB5D-061ACE386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7"/>
            <a:ext cx="1464115" cy="1601752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630475-4D9C-C064-EE94-1F35842C0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3041B5EC-1A20-62FE-8684-C8E0D547B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3"/>
            <a:ext cx="1511201" cy="1653264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D989B20A-6440-5DFB-76D2-12C1DFFCF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397249" cy="1528600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B0240C21-A184-7B46-82E6-727D5CD4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62" y="1723594"/>
            <a:ext cx="1534999" cy="1679299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1F6343-FE4E-B31D-8E44-3061ED0057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71" y="4023627"/>
            <a:ext cx="1397249" cy="15286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512F96F-8177-E894-8EB9-A3218C7E756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183B851-5E84-6590-FEA8-EC0CC5595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138CBF-2DC0-7AB0-93F8-C31C0016DE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921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C3203-9765-77EE-F214-5E6DD9F4A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C2E4F453-6D70-F098-73C8-D115A652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</a:p>
        </p:txBody>
      </p:sp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EE593E5-EAC2-9B9C-5D5F-E5E79005A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4E10A-D7FB-0EBD-EDC7-024A6E65C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6"/>
            <a:ext cx="1554362" cy="1700483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A8426C2-95BC-5C1F-BF84-2B9D41F23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A1C2CD2C-82EF-4413-8180-FB12DD1551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2"/>
            <a:ext cx="1554363" cy="1700483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81DDA1C5-DFE3-E0D1-040D-0CE9EECDB2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600240" cy="1750674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28E61DFC-4892-E216-F64B-7DF337ED0E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49701"/>
            <a:ext cx="1600240" cy="1750673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F6915D9-0B28-1890-202D-B4714B3565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71" y="4023626"/>
            <a:ext cx="1559883" cy="170652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378211-AA80-564D-BFA7-847EDB9FE2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61E381B-6C0B-12F5-84E8-F127E1621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B917F-C47B-4C47-65C0-F441FFDBA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51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794D6-336F-B0E3-4633-CFC27C87A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3679B4F1-5D87-825E-6EF9-9AAC762F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B4A23A-7E30-F19A-8A61-EC4961156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6"/>
            <a:ext cx="1554362" cy="1700483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804F9-E042-F8D2-20C8-5A0F4FA10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478E7070-DDEE-2A32-C1C8-D9CD333BD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91" y="4042572"/>
            <a:ext cx="1554363" cy="1700483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45B6F3E2-C45A-AA99-F58A-9D010059F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600240" cy="1750674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7C401BB7-4BF9-D385-EF98-A1208230D1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49701"/>
            <a:ext cx="1600240" cy="1750673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87DC293-BC8F-37FB-39A8-25760AFB0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648" y="4017477"/>
            <a:ext cx="1559883" cy="170652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105A05-D4BD-45C2-0E30-FD76F0C3FF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1FCC8B9-D8BD-735B-38AD-7505B241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7C7CBF-3F1C-9501-B563-F035668395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433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351AE-0D61-7D9A-63D2-F14EA0BE5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863CF24E-33A2-8779-AF61-0FCEEE3E9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en forme et avoir mal.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235E75-C9F9-141F-2A72-DDCE197C0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6"/>
            <a:ext cx="1554362" cy="1700483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D00B85E-6130-87FB-E8F2-610CE1DFC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573B0C3D-7699-EB40-502E-14B87675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91" y="4042572"/>
            <a:ext cx="1554363" cy="1700483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43627627-3471-F700-669A-008321EA1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600240" cy="1750674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A3B982F3-DEC2-670B-C206-62A3ACF786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49701"/>
            <a:ext cx="1600240" cy="1750673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B0E1AB-12C4-CD3B-4C1C-D4DAF9A473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648" y="4017477"/>
            <a:ext cx="1559883" cy="170652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B7651B6-C266-E0D8-319A-38CFE553B4C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7D7866B-8532-395B-B15F-7081D9A0E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66CB86-43B3-1660-A716-72BBCFB9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2897FB0-991F-2AD0-BCCC-9904FE556E16}"/>
              </a:ext>
            </a:extLst>
          </p:cNvPr>
          <p:cNvSpPr/>
          <p:nvPr/>
        </p:nvSpPr>
        <p:spPr>
          <a:xfrm>
            <a:off x="1317652" y="4017477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1CB792-00D1-7CB7-D9F9-64AF5B010F6E}"/>
              </a:ext>
            </a:extLst>
          </p:cNvPr>
          <p:cNvSpPr/>
          <p:nvPr/>
        </p:nvSpPr>
        <p:spPr>
          <a:xfrm>
            <a:off x="6286313" y="4017477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45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997087" y="3059668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se sent mal, elle a mal à la tête.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5606A5-2E01-A17F-2DAB-173430844815}"/>
              </a:ext>
            </a:extLst>
          </p:cNvPr>
          <p:cNvSpPr txBox="1"/>
          <p:nvPr/>
        </p:nvSpPr>
        <p:spPr>
          <a:xfrm>
            <a:off x="804543" y="293272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se sent mal, elle a mal à la tête.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Lina a mal où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D0015B-2B14-9AC1-1937-C74F2607BB0E}"/>
              </a:ext>
            </a:extLst>
          </p:cNvPr>
          <p:cNvSpPr txBox="1"/>
          <p:nvPr/>
        </p:nvSpPr>
        <p:spPr>
          <a:xfrm>
            <a:off x="804543" y="332421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se sent mal, elle a mal à la tête.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à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tête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5F192B2-70CD-F68B-D375-DD049D59B160}"/>
              </a:ext>
            </a:extLst>
          </p:cNvPr>
          <p:cNvSpPr txBox="1"/>
          <p:nvPr/>
        </p:nvSpPr>
        <p:spPr>
          <a:xfrm>
            <a:off x="804543" y="3429000"/>
            <a:ext cx="7534913" cy="1396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se sent mal, elle a mal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à la tête</a:t>
            </a: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52B527-5647-F2F9-EB77-76C775C661F7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Lina a mal où ?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699426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n’a pas mal à la main, </a:t>
            </a:r>
            <a:r>
              <a:rPr lang="fr-FR" sz="3200" b="1">
                <a:solidFill>
                  <a:srgbClr val="565F88"/>
                </a:solidFill>
                <a:latin typeface="Dosis SemiBold" pitchFamily="2" charset="0"/>
              </a:rPr>
              <a:t>il a 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mal au pied.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62481C-7602-E5C3-FB17-54FD8F9360B1}"/>
              </a:ext>
            </a:extLst>
          </p:cNvPr>
          <p:cNvSpPr txBox="1"/>
          <p:nvPr/>
        </p:nvSpPr>
        <p:spPr>
          <a:xfrm>
            <a:off x="699426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n’a pas mal à la main, il a mal au pied.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Est-ce que Sami a mal à la main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8CBCE4-349C-A181-9F8D-F8A5860B4375}"/>
              </a:ext>
            </a:extLst>
          </p:cNvPr>
          <p:cNvSpPr txBox="1"/>
          <p:nvPr/>
        </p:nvSpPr>
        <p:spPr>
          <a:xfrm>
            <a:off x="699426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n’a pas mal à la main, il a mal au pied.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Non, il a mal au pied.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4E161-7BA3-24A9-15A4-74CB43E10FFA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Est-ce que Sami a mal à la main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1FEFC8-200B-018D-C68D-4D09E603F8CF}"/>
              </a:ext>
            </a:extLst>
          </p:cNvPr>
          <p:cNvSpPr txBox="1"/>
          <p:nvPr/>
        </p:nvSpPr>
        <p:spPr>
          <a:xfrm>
            <a:off x="488398" y="3221431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n’a pas mal à la main,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il a mal au pied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Sara est  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7311650-7E52-54F8-53A9-7626261F85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74" y="3750859"/>
            <a:ext cx="1681316" cy="183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212C67-1162-08C0-3DC6-BA615D54B70C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Sara est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en forme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F7A142-C1FA-90B2-9818-64EF411D5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61" y="3750859"/>
            <a:ext cx="1681316" cy="183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3A6B-DC0C-7AC0-0499-5C30B170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871E79-5D3A-8DAD-AB76-8AA8A4F2AB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32002A-7C7F-A5D8-730B-1FC35C3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049F33-50C7-2149-F40B-307F2034B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57266C4F-78F6-4C5D-60FE-0A513530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138600-B7B7-4115-79B2-0838ADC0F767}"/>
              </a:ext>
            </a:extLst>
          </p:cNvPr>
          <p:cNvSpPr txBox="1"/>
          <p:nvPr/>
        </p:nvSpPr>
        <p:spPr>
          <a:xfrm>
            <a:off x="-165504" y="2551633"/>
            <a:ext cx="894559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a mal au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4" name="Image 3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87ED6390-4430-0CA9-0D0F-8D67C2465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291" y="3826878"/>
            <a:ext cx="1827800" cy="19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3673-90DB-12D5-43D9-A24A129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0BFC-E27A-8499-ABA7-8DA734B6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F39097-E83F-31B0-960D-CFFC4802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5590B1-CC57-0151-67F0-E08EDD6A3E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1B5A6C-0268-EAA8-CE60-94184586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D7D84E-F04D-155B-2E0C-5EA3FFC2E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4038-187E-7F1F-3F82-A528727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1D49F08-0642-5BFD-0B4F-EA19CC0809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771EF5-1663-7D38-CDBB-5A9868F6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62582-0246-BFC5-73F4-A4A0056CE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1B5083D-6DE6-04A8-35D3-109EB0A8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9FF29-49F6-C684-2DA7-9D8EF4FB7015}"/>
              </a:ext>
            </a:extLst>
          </p:cNvPr>
          <p:cNvSpPr txBox="1"/>
          <p:nvPr/>
        </p:nvSpPr>
        <p:spPr>
          <a:xfrm>
            <a:off x="96835" y="2751232"/>
            <a:ext cx="89455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a mal au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 ventre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EA0A515E-D968-393F-CFEC-34F6D90F5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630" y="3851520"/>
            <a:ext cx="1827800" cy="19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par la partie du corps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9817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J’ai mal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___________________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EEC839E-A225-57EC-48A4-0754AC945E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948576" y="2392687"/>
            <a:ext cx="7583424" cy="25956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E4277D-9746-359F-5A10-5512225769B3}"/>
              </a:ext>
            </a:extLst>
          </p:cNvPr>
          <p:cNvSpPr txBox="1"/>
          <p:nvPr/>
        </p:nvSpPr>
        <p:spPr>
          <a:xfrm>
            <a:off x="655878" y="3535756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J’ai mal  …………….....… .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0D01-84AD-8D4A-7C19-1636490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5A72E7-3632-8C4F-A799-E7B9316C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25D272-E871-1FE7-66C6-E06FB8048F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171797-FD20-C401-5B8F-D1905EEB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87AD4C-2845-858A-3E25-76AE08A2D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A6A7AA-0238-88B8-8E4D-52D1A6D74319}"/>
              </a:ext>
            </a:extLst>
          </p:cNvPr>
          <p:cNvSpPr/>
          <p:nvPr/>
        </p:nvSpPr>
        <p:spPr>
          <a:xfrm>
            <a:off x="1450364" y="3070768"/>
            <a:ext cx="145836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85CFE1-E297-AD53-32BB-FDD9C7A613B5}"/>
              </a:ext>
            </a:extLst>
          </p:cNvPr>
          <p:cNvSpPr txBox="1"/>
          <p:nvPr/>
        </p:nvSpPr>
        <p:spPr>
          <a:xfrm>
            <a:off x="1243975" y="3097824"/>
            <a:ext cx="146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3E6547-46E4-1BCC-C126-F4E5A91B5309}"/>
              </a:ext>
            </a:extLst>
          </p:cNvPr>
          <p:cNvSpPr/>
          <p:nvPr/>
        </p:nvSpPr>
        <p:spPr>
          <a:xfrm>
            <a:off x="3611900" y="3097824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mal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E6E835-4C75-CCAF-2AFB-81EB8D9989D4}"/>
              </a:ext>
            </a:extLst>
          </p:cNvPr>
          <p:cNvSpPr/>
          <p:nvPr/>
        </p:nvSpPr>
        <p:spPr>
          <a:xfrm>
            <a:off x="6090794" y="3070768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218937-F94E-0753-FF46-3875B199857B}"/>
              </a:ext>
            </a:extLst>
          </p:cNvPr>
          <p:cNvSpPr txBox="1"/>
          <p:nvPr/>
        </p:nvSpPr>
        <p:spPr>
          <a:xfrm>
            <a:off x="6090794" y="3115158"/>
            <a:ext cx="1702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se sent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5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1DD0-20F4-B837-BB66-E67C53419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691F1D2-8404-BC74-C071-2F1F787AD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1DA25E-634C-C3C8-74BE-67AEE79349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91C4644-98D4-CBC9-75F8-2642C07C5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2066B2B-B3F1-96F8-1085-ADA32411C3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21E4E0-5925-2CC7-0E01-6032F1732B3C}"/>
              </a:ext>
            </a:extLst>
          </p:cNvPr>
          <p:cNvSpPr/>
          <p:nvPr/>
        </p:nvSpPr>
        <p:spPr>
          <a:xfrm>
            <a:off x="1519167" y="3114496"/>
            <a:ext cx="145836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8AB444-87F6-60B6-0E4A-ECDC896DC544}"/>
              </a:ext>
            </a:extLst>
          </p:cNvPr>
          <p:cNvSpPr txBox="1"/>
          <p:nvPr/>
        </p:nvSpPr>
        <p:spPr>
          <a:xfrm>
            <a:off x="1344586" y="3151367"/>
            <a:ext cx="146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2B9CEAC-65A1-C2FF-F754-827E8635122B}"/>
              </a:ext>
            </a:extLst>
          </p:cNvPr>
          <p:cNvSpPr/>
          <p:nvPr/>
        </p:nvSpPr>
        <p:spPr>
          <a:xfrm>
            <a:off x="3491281" y="3106977"/>
            <a:ext cx="196153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mal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18D6E7-96FF-B130-D813-94A8B394F922}"/>
              </a:ext>
            </a:extLst>
          </p:cNvPr>
          <p:cNvSpPr/>
          <p:nvPr/>
        </p:nvSpPr>
        <p:spPr>
          <a:xfrm>
            <a:off x="6074194" y="3123000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B84E17-9499-2A44-9829-95C25A5A6F0E}"/>
              </a:ext>
            </a:extLst>
          </p:cNvPr>
          <p:cNvSpPr txBox="1"/>
          <p:nvPr/>
        </p:nvSpPr>
        <p:spPr>
          <a:xfrm>
            <a:off x="6074194" y="3130573"/>
            <a:ext cx="1702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se sent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33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E0A69F4-D065-9500-EB1E-FF50156861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1195598" y="2320162"/>
            <a:ext cx="7038387" cy="24090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6577CD-071B-2B5E-A0C7-1455C37D5BE5}"/>
              </a:ext>
            </a:extLst>
          </p:cNvPr>
          <p:cNvSpPr txBox="1"/>
          <p:nvPr/>
        </p:nvSpPr>
        <p:spPr>
          <a:xfrm>
            <a:off x="571902" y="3322814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Nora se sent mal.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 mot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Je me sens </a:t>
            </a:r>
            <a:r>
              <a:rPr lang="fr-FR" sz="4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___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_____________ 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ACAA2-5807-1833-D45F-AE157377B8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834901" y="2224454"/>
            <a:ext cx="7038387" cy="24090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F6E33-9FC0-372C-9AA4-699D866E29C3}"/>
              </a:ext>
            </a:extLst>
          </p:cNvPr>
          <p:cNvSpPr txBox="1"/>
          <p:nvPr/>
        </p:nvSpPr>
        <p:spPr>
          <a:xfrm>
            <a:off x="834901" y="3221629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me sens _____________ 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9056-7EFF-7F22-02D2-BFCB503B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601E34-3CE6-3719-EFB1-7D288BB8107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6F7F27-FF6A-DE0A-567E-5454956B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44C361D-B19C-C6E4-5CCB-30ADAF24B5B1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B29C8-1E3F-5ECD-BAB2-1A3F31C5F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BF455F-C4EC-E7FB-8FFA-1E22C3988BF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44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F126-366F-55FA-EE4B-4E72B4E97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BEC05CB-387E-3FFA-5C61-5E07E37F376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2B5B97B-1281-B268-63CE-E5C72BA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Qu’est-ce que tu fais avec tes cousins et tes cousines ?</a:t>
            </a:r>
            <a:endParaRPr lang="fr-MA">
              <a:solidFill>
                <a:schemeClr val="tx1">
                  <a:lumMod val="65000"/>
                  <a:lumOff val="35000"/>
                </a:schemeClr>
              </a:solidFill>
              <a:latin typeface="Dosis Medium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DDFC97D-867F-9DE0-7EC4-B1F3DCA9478A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/>
              </a:rPr>
              <a:t>Qu’est-ce que tu fais avec </a:t>
            </a:r>
            <a:endParaRPr lang="fr-FR" dirty="0"/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/>
              </a:rPr>
              <a:t>tes cousins et tes cousines ?</a:t>
            </a:r>
            <a:endParaRPr lang="fr-FR" dirty="0"/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A9E199-DC96-40F6-865E-B40ECBAD8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BF5866F-0286-1FC3-7D0C-7C2A0E371F8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331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CB27-8A5E-BEED-7BE6-C60179D2B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099D24-243A-759A-3CE0-D2B5AA121E5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53C2E9-8BFC-FB8E-E242-97ABC67F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45735DB-BAFD-0321-B880-C9419F0408E2}"/>
              </a:ext>
            </a:extLst>
          </p:cNvPr>
          <p:cNvSpPr txBox="1">
            <a:spLocks/>
          </p:cNvSpPr>
          <p:nvPr/>
        </p:nvSpPr>
        <p:spPr>
          <a:xfrm>
            <a:off x="-411370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F8D562-FC6E-62F1-61F2-440CF4747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25508AB-B217-3B03-0B10-39F161E4A05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56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500E-CC87-A56A-0542-A02D5472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225F8A-4178-8AF0-C4A2-547573B43BE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9BB4CE-13A3-F4CA-5AAB-8D270AC2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B5F3A74-D4C4-3909-C41A-EAAB32A23564}"/>
              </a:ext>
            </a:extLst>
          </p:cNvPr>
          <p:cNvSpPr txBox="1">
            <a:spLocks/>
          </p:cNvSpPr>
          <p:nvPr/>
        </p:nvSpPr>
        <p:spPr>
          <a:xfrm>
            <a:off x="-124856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0E1392-5B61-58ED-8C51-A9672F98B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FEEF56-3252-2604-8646-F28C6AA945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5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C655-931F-1F06-4946-F284DA53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2B7D94A-54E6-A0D6-800B-8044048456F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1995128-C34C-F38C-6751-DD7A8259C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ce que tu veux inviter pour ton anniversaire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5B879A7-A0D8-F9DF-D88F-A07C1834C7A3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est-ce que tu veux inviter pour </a:t>
            </a:r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ton anniversaire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9267E3-32DF-5DC7-C7CE-6885A2BC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DD6BB7A-C0B5-5A75-B2E1-0B6E36DFC78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2425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CF8C-5605-D248-2880-5D73CBC47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77ECDB7-0AD0-2DC7-179A-7DFA513E74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741BA2-DE1B-23A0-2DF3-ACBA8585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ce que tu fais le matin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D92017A-9E4D-C689-204F-57C1F5BF03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B88AEF-A4D4-C847-57F3-D727C7A04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F35B885-EEAA-145D-B050-7B6FD676016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61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B60C2-59FE-8D64-4A7D-4CEE7C11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2507FE-3389-9CF5-365C-E94F6DAFE57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67FE86-FD09-D978-5370-1DBF897D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F341C7-704E-2D50-CEBD-16330A5638E8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te réveilles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2A25C56-9C15-36C3-6939-6DF90066C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7E73A79-F881-B707-E0CE-0204F2F4826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614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AEC3A-31BA-3D0F-E502-21BB377E7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862A39-FF34-53C1-4293-3A67E6C75FA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6FBDF6-B35C-B463-6006-A4522FE4F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te sens aujourd’hui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692A27-7176-8334-D866-2C44631F7887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te sens aujourd’hui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033047-8FC2-EBEC-3EC1-0260C0EA2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914684D-90F3-62D2-1549-7736B205502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259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AE852-134D-018D-F530-0C662B07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46BA54-F803-E984-8E5A-86D15742885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4FF65A-DF6E-9074-80F1-34833A4FE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à la tête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EE2A180-AC4D-66C6-0EE1-EAE4254CC726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mal à la tête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D3BEA4-4EA8-FAF4-4336-F6331FE2A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14C8837-60A1-D44C-5E30-C005D929CAA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4864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CB995-8459-A84F-763A-1BD089D70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06B38B-DCA6-3551-63EE-BA10D1B4202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985BBDE-8179-83F9-1D66-2EB7B40A2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aux oreilles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3A5A2ED-5078-4CF0-F97D-8FD67B05F974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mal aux oreilles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2F1B18-F539-E9B4-5C0B-629B560BA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BA04741-1CC2-5D29-D8CF-C0E1C2E94E2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652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Bilal et le ballon d’or.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une nouvelle histoire. Son titre est :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Bilal et le ballon d’or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7BBEE87-E5D0-525C-2C5E-BB5E49559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474" y="1624017"/>
            <a:ext cx="4467052" cy="469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WhatsApp Video 2026-05-09 at 18.56.24">
            <a:hlinkClick r:id="" action="ppaction://media"/>
            <a:extLst>
              <a:ext uri="{FF2B5EF4-FFF2-40B4-BE49-F238E27FC236}">
                <a16:creationId xmlns:a16="http://schemas.microsoft.com/office/drawing/2014/main" id="{6FC20548-7A36-3F62-BE94-B9C36D0C59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7154" y="1878792"/>
            <a:ext cx="7309691" cy="411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4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34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WhatsApp Video 2026-05-09 at 18.56.24">
            <a:hlinkClick r:id="" action="ppaction://media"/>
            <a:extLst>
              <a:ext uri="{FF2B5EF4-FFF2-40B4-BE49-F238E27FC236}">
                <a16:creationId xmlns:a16="http://schemas.microsoft.com/office/drawing/2014/main" id="{6FC20548-7A36-3F62-BE94-B9C36D0C59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7154" y="1878792"/>
            <a:ext cx="7309691" cy="411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2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4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34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aime jouer à quel sport avec ses amis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0691E0-A86F-754E-1BA3-66BAA6187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893" y="1734328"/>
            <a:ext cx="3894608" cy="395384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aime jouer au football avec ses amis.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Bilal aime jouer au football avec ses amis.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9A9D61A-24F1-FCAC-0A43-4C8665050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322" y="2888375"/>
            <a:ext cx="3465543" cy="351824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est-ce que Bilal se fait mal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EE03B8-75A5-99CF-904B-3ACDFD02F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363" y="1784928"/>
            <a:ext cx="4236098" cy="41493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se fait mal au genou.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Bilal se fait mal au genou.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056B4B2-DD61-D66F-7B29-23488A27A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390" y="2836506"/>
            <a:ext cx="3650658" cy="357590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515A-45D7-45A9-1E00-F8EB377E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377B846-0A26-ACD8-04A4-59C2FCC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l’ami de Bilal demande à Bilal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F2E835-09C8-9953-E79E-833182ADE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A37B9A-7960-C89E-2DFE-1D71EF979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633" y="2166444"/>
            <a:ext cx="3949513" cy="39355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8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DCF7-613F-C655-CE17-BAA35A1C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11B788F-3EE5-1BE1-79AE-DDC575FA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lui demande comment il se sent aujourd’hui.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9F28C1-D119-0AA1-F5B7-B53C8D2CFB1C}"/>
              </a:ext>
            </a:extLst>
          </p:cNvPr>
          <p:cNvSpPr txBox="1">
            <a:spLocks/>
          </p:cNvSpPr>
          <p:nvPr/>
        </p:nvSpPr>
        <p:spPr>
          <a:xfrm>
            <a:off x="641816" y="1678026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 lui demande comment il se sent aujourd’hui.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04500-1289-301D-8BFB-4C63527718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9B1607-FD29-6FAA-0F85-52017669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38BA61-E561-CEFF-CD62-6BDE0BD02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4A3A205-CEA3-EE59-01CA-A8B7853A4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432" y="2861157"/>
            <a:ext cx="3538967" cy="352646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09D19-DFF0-436C-5D0B-63DA114CF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4917081-6718-3EA0-08F6-717B29F0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Bilal répond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ED82CB-6CB1-F46B-E846-B8CE8B0A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D40128-1E57-AA09-BFC2-16EF5A609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601" y="2319804"/>
            <a:ext cx="3558850" cy="36704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7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A3D7-4E72-D9F2-0AA9-121D25A98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389B383-7833-DA4C-7D2A-C66482CC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répond qu’il a un peu mal mais qu’il est en forme.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A1C289-1D96-428A-8F9D-2B29210635F2}"/>
              </a:ext>
            </a:extLst>
          </p:cNvPr>
          <p:cNvSpPr txBox="1">
            <a:spLocks/>
          </p:cNvSpPr>
          <p:nvPr/>
        </p:nvSpPr>
        <p:spPr>
          <a:xfrm>
            <a:off x="1056778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Bilal répond qu’il a un peu mal mais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qu’il est en forme.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2BAAF3E-848F-19C3-C15B-006D7B6847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818A86-6D16-2C1B-EEFA-9BD79F4CE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50668E-FC50-973F-9D77-908BFE70E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9FA2E07-C485-F237-3874-461BD5B45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575" y="2753138"/>
            <a:ext cx="3558850" cy="36704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8A9B2-11B5-53B3-7FF2-315B57A37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C01AEA4-62A6-C05D-DC01-6933DAC2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est important pour Bilal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8AA15A-9F97-47AB-2034-7D9BB4276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648FB5-91B3-5372-D3FE-578DEB15E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305" y="2212278"/>
            <a:ext cx="3504585" cy="368682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3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4527F-3645-072A-98B2-6A858FCF4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AC5F25C-6526-338F-BC40-D5C507C7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Bilal, c’est important de rester en forme.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FB80DFE-D2A5-F1A1-7C1D-E4FCB2E2DFA4}"/>
              </a:ext>
            </a:extLst>
          </p:cNvPr>
          <p:cNvSpPr txBox="1">
            <a:spLocks/>
          </p:cNvSpPr>
          <p:nvPr/>
        </p:nvSpPr>
        <p:spPr>
          <a:xfrm>
            <a:off x="1056778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Pour Bilal, c’est important de rester en forme.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E61B7EA-15C3-1F72-40DC-92DA8ED6253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1BAA8EF-3CAF-E3FC-8B19-8750EDAB8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1943F6-4C8E-9A78-080E-8A13C6A5B2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4EAC381-E6CE-D8CE-24FB-17CACF4E4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6" y="2865201"/>
            <a:ext cx="3076804" cy="323679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4936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nos amis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semaine prochaine pour la suite de l’histoire.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F4102C-6A7C-DF09-A64D-66BF19ABD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30" y="2143269"/>
            <a:ext cx="7427167" cy="383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Bilal et le ballon d’or 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7102</TotalTime>
  <Words>1494</Words>
  <Application>Microsoft Office PowerPoint</Application>
  <PresentationFormat>Affichage à l'écran (4:3)</PresentationFormat>
  <Paragraphs>229</Paragraphs>
  <Slides>76</Slides>
  <Notes>4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76</vt:i4>
      </vt:variant>
    </vt:vector>
  </HeadingPairs>
  <TitlesOfParts>
    <vt:vector size="98" baseType="lpstr">
      <vt:lpstr>Calibri</vt:lpstr>
      <vt:lpstr>Arial</vt:lpstr>
      <vt:lpstr>Dosis</vt:lpstr>
      <vt:lpstr>Dosis SemiBold</vt:lpstr>
      <vt:lpstr>Dosis ExtraBold</vt:lpstr>
      <vt:lpstr>Aptos Display</vt:lpstr>
      <vt:lpstr>Aptos</vt:lpstr>
      <vt:lpstr>Mistral</vt:lpstr>
      <vt:lpstr>Dosis Medium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Visiter – Le musée – Un zoo – Une ferme – Sauvage - Domestique. </vt:lpstr>
      <vt:lpstr>Répétons ensemble : Le lion – Le sac à dos – Des lunettes de soleil – Une casquette – Un carnet – Une bouteille d’eau.</vt:lpstr>
      <vt:lpstr>Répétons ensemble : La campagne - La plage - La mer - Nager - Le sable –  Le château de sable. </vt:lpstr>
      <vt:lpstr>Répétons ensemble : Ramasser – Décorer - Un coquillage – Fabriquer - Un cerf-volant  - Des glaces.</vt:lpstr>
      <vt:lpstr>Nous allons jouer au jeu des mots invisibles. </vt:lpstr>
      <vt:lpstr>Répétons ensemble : La main – Les dents – Les yeux – Le ventre- La tête –  L’épaule. </vt:lpstr>
      <vt:lpstr>Observez bien les images. Je vais masquer deux images. Qui veut expliquer la consigne  en arabe ? </vt:lpstr>
      <vt:lpstr>Quelles sont les images qui manquent ?</vt:lpstr>
      <vt:lpstr>Les deux images qui manquent sont : le ventre et l’épaule.</vt:lpstr>
      <vt:lpstr>Nous allons jouer au jeu des mots qui bougent. </vt:lpstr>
      <vt:lpstr>Répétons ensemble : Les oreilles – Le genou – Le pied – En forme – Malade -  - Avoir mal.</vt:lpstr>
      <vt:lpstr>Observez bien. Je vais faire bouger 2 images. Qui veut expliquer la consigne en arabe ? </vt:lpstr>
      <vt:lpstr>Quelles sont les deux images qui ont bougé ?</vt:lpstr>
      <vt:lpstr>Les deux images qui ont bougé sont : en forme et avoir mal.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à la tête.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ardoises. 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Prenez vos cahiers.</vt:lpstr>
      <vt:lpstr>Complétez cette phrase par la partie du corps de votre choix.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le mot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Est-ce que tu as un frère ?</vt:lpstr>
      <vt:lpstr>Est-ce que tu as une sœur ?</vt:lpstr>
      <vt:lpstr>Qu’est-ce que tu fais avec tes parents ?</vt:lpstr>
      <vt:lpstr>Qu’est-ce que tu fais avec tes cousins et tes cousines ?</vt:lpstr>
      <vt:lpstr>Où sont tes parents ?</vt:lpstr>
      <vt:lpstr>Où est la chambre de ton frère ?</vt:lpstr>
      <vt:lpstr>Qui est-ce ce que tu veux inviter pour ton anniversaire ?</vt:lpstr>
      <vt:lpstr>Qu’est-ce ce que tu fais le matin ?</vt:lpstr>
      <vt:lpstr>À quelle heure tu te réveilles ?</vt:lpstr>
      <vt:lpstr>Comment tu te sens aujourd’hui ?</vt:lpstr>
      <vt:lpstr>Est-ce que tu as mal à la tête ?</vt:lpstr>
      <vt:lpstr>Est-ce que tu as mal aux oreilles ?</vt:lpstr>
      <vt:lpstr>Plan de la séance 6</vt:lpstr>
      <vt:lpstr>Nous allons découvrir une nouvelle histoire. Son titre est : « Bilal et le ballon d’or ».  Est-ce que vous êtes prêts ? Écoutez bien. </vt:lpstr>
      <vt:lpstr>Lecture de la vidéo.</vt:lpstr>
      <vt:lpstr>Nous allons écouter l’histoire une deuxième fois. Soyez attentifs.</vt:lpstr>
      <vt:lpstr>Lecture de la vidéo.</vt:lpstr>
      <vt:lpstr>Bilal aime jouer à quel sport avec ses amis ?</vt:lpstr>
      <vt:lpstr>Bilal aime jouer au football avec ses amis.</vt:lpstr>
      <vt:lpstr>Où est-ce que Bilal se fait mal ?</vt:lpstr>
      <vt:lpstr>Bilal se fait mal au genou.</vt:lpstr>
      <vt:lpstr>Qu’est-ce que l’ami de Bilal demande à Bilal ?</vt:lpstr>
      <vt:lpstr>Il lui demande comment il se sent aujourd’hui.</vt:lpstr>
      <vt:lpstr>Qu’est-ce que Bilal répond ?</vt:lpstr>
      <vt:lpstr>Bilal répond qu’il a un peu mal mais qu’il est en forme.</vt:lpstr>
      <vt:lpstr>Qu’est-ce qui est important pour Bilal ?</vt:lpstr>
      <vt:lpstr>Pour Bilal, c’est important de rester en forme.</vt:lpstr>
      <vt:lpstr>On retrouvera nos amis la semaine prochaine pour la suite de l’histoire. </vt:lpstr>
      <vt:lpstr>À la maison, faites un dessin sur l’histoire « Bilal et le ballon d’or ».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21</cp:revision>
  <cp:lastPrinted>2025-08-13T10:11:39Z</cp:lastPrinted>
  <dcterms:created xsi:type="dcterms:W3CDTF">2025-08-01T12:31:49Z</dcterms:created>
  <dcterms:modified xsi:type="dcterms:W3CDTF">2026-05-11T11:18:58Z</dcterms:modified>
</cp:coreProperties>
</file>