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5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130" r:id="rId24"/>
    <p:sldId id="1131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091" r:id="rId42"/>
    <p:sldId id="1092" r:id="rId43"/>
    <p:sldId id="1117" r:id="rId44"/>
    <p:sldId id="1093" r:id="rId45"/>
    <p:sldId id="1097" r:id="rId46"/>
    <p:sldId id="1135" r:id="rId47"/>
    <p:sldId id="1106" r:id="rId48"/>
    <p:sldId id="1104" r:id="rId49"/>
    <p:sldId id="1136" r:id="rId50"/>
    <p:sldId id="1107" r:id="rId51"/>
    <p:sldId id="984" r:id="rId52"/>
    <p:sldId id="843" r:id="rId53"/>
    <p:sldId id="679" r:id="rId54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  <p:embeddedFont>
      <p:font typeface="KG Primary Penmanship" panose="02000506000000020003" pitchFamily="2" charset="0"/>
      <p:regular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A1A6BC"/>
    <a:srgbClr val="565F88"/>
    <a:srgbClr val="E84234"/>
    <a:srgbClr val="F26553"/>
    <a:srgbClr val="2AB6D7"/>
    <a:srgbClr val="55B7DE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CD3E4-4B34-4D31-8B75-2A8D0A37B474}" v="29" dt="2026-05-04T18:08:45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20" autoAdjust="0"/>
  </p:normalViewPr>
  <p:slideViewPr>
    <p:cSldViewPr snapToGrid="0">
      <p:cViewPr varScale="1">
        <p:scale>
          <a:sx n="70" d="100"/>
          <a:sy n="70" d="100"/>
        </p:scale>
        <p:origin x="451" y="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notesMaster" Target="notesMasters/notesMaster1.xml"/><Relationship Id="rId63" Type="http://schemas.openxmlformats.org/officeDocument/2006/relationships/viewProps" Target="viewProps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3.fntdata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5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1.fntdata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4.fntdata"/><Relationship Id="rId67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5-04T18:11:24.336" v="1978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5-01T10:14:35.132" v="4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57C2819A-E835-47AA-9356-3BB7B51E441F}" dt="2026-05-01T10:14:35.132" v="4" actId="26606"/>
          <ac:spMkLst>
            <pc:docMk/>
            <pc:sldMk cId="56895326" sldId="257"/>
            <ac:spMk id="49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5-01T10:14:35.132" v="4" actId="26606"/>
          <ac:picMkLst>
            <pc:docMk/>
            <pc:sldMk cId="56895326" sldId="257"/>
            <ac:picMk id="4" creationId="{938C6FF1-3401-0AB7-EE1C-EB6957D1193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1:27:03.473" v="1274" actId="167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5-01T11:26:51.169" v="1272" actId="14100"/>
          <ac:spMkLst>
            <pc:docMk/>
            <pc:sldMk cId="4261658029" sldId="679"/>
            <ac:spMk id="5" creationId="{A4ABD13B-111E-43CB-1034-9D272FBEA70F}"/>
          </ac:spMkLst>
        </pc:spChg>
        <pc:spChg chg="mod">
          <ac:chgData name="Jalila El Baraka" userId="ea93c961-285f-4edc-9e51-dff84fc1dbdc" providerId="ADAL" clId="{57C2819A-E835-47AA-9356-3BB7B51E441F}" dt="2026-05-01T11:25:05.758" v="1246" actId="14100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57C2819A-E835-47AA-9356-3BB7B51E441F}" dt="2026-05-01T11:25:34.180" v="1256" actId="20577"/>
          <ac:spMkLst>
            <pc:docMk/>
            <pc:sldMk cId="4261658029" sldId="679"/>
            <ac:spMk id="8" creationId="{FEB082D5-E6CD-4695-6114-FD007FEEC39D}"/>
          </ac:spMkLst>
        </pc:spChg>
        <pc:picChg chg="add mod ord">
          <ac:chgData name="Jalila El Baraka" userId="ea93c961-285f-4edc-9e51-dff84fc1dbdc" providerId="ADAL" clId="{57C2819A-E835-47AA-9356-3BB7B51E441F}" dt="2026-05-01T11:24:41.225" v="1241" actId="1076"/>
          <ac:picMkLst>
            <pc:docMk/>
            <pc:sldMk cId="4261658029" sldId="679"/>
            <ac:picMk id="4" creationId="{5B0D1B4A-0E3C-1FC9-D998-5523C9AF7B76}"/>
          </ac:picMkLst>
        </pc:picChg>
        <pc:picChg chg="ord">
          <ac:chgData name="Jalila El Baraka" userId="ea93c961-285f-4edc-9e51-dff84fc1dbdc" providerId="ADAL" clId="{57C2819A-E835-47AA-9356-3BB7B51E441F}" dt="2026-05-01T11:27:03.473" v="1274" actId="167"/>
          <ac:picMkLst>
            <pc:docMk/>
            <pc:sldMk cId="4261658029" sldId="679"/>
            <ac:picMk id="7" creationId="{2D085470-6254-1CCC-EAE4-0E8D46854736}"/>
          </ac:picMkLst>
        </pc:picChg>
        <pc:picChg chg="add mod ord">
          <ac:chgData name="Jalila El Baraka" userId="ea93c961-285f-4edc-9e51-dff84fc1dbdc" providerId="ADAL" clId="{57C2819A-E835-47AA-9356-3BB7B51E441F}" dt="2026-05-01T11:26:54.555" v="1273" actId="1076"/>
          <ac:picMkLst>
            <pc:docMk/>
            <pc:sldMk cId="4261658029" sldId="679"/>
            <ac:picMk id="10" creationId="{2A32A0C0-99DC-904F-C777-FA10FDF7FA9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0:58:20.465" v="579" actId="20577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6-05-01T10:58:20.465" v="579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5-01T10:58:00.983" v="571" actId="14100"/>
          <ac:spMkLst>
            <pc:docMk/>
            <pc:sldMk cId="2379947899" sldId="817"/>
            <ac:spMk id="7" creationId="{8516A397-3D43-F851-04BA-D685C2342210}"/>
          </ac:spMkLst>
        </pc:spChg>
        <pc:picChg chg="add mod ord">
          <ac:chgData name="Jalila El Baraka" userId="ea93c961-285f-4edc-9e51-dff84fc1dbdc" providerId="ADAL" clId="{57C2819A-E835-47AA-9356-3BB7B51E441F}" dt="2026-05-01T10:57:56.494" v="570" actId="167"/>
          <ac:picMkLst>
            <pc:docMk/>
            <pc:sldMk cId="2379947899" sldId="817"/>
            <ac:picMk id="5" creationId="{3B0ACD3E-23E0-09AF-F840-81497FBF533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1:24:00.597" v="1233" actId="20577"/>
        <pc:sldMkLst>
          <pc:docMk/>
          <pc:sldMk cId="2960233081" sldId="843"/>
        </pc:sldMkLst>
        <pc:spChg chg="mod">
          <ac:chgData name="Jalila El Baraka" userId="ea93c961-285f-4edc-9e51-dff84fc1dbdc" providerId="ADAL" clId="{57C2819A-E835-47AA-9356-3BB7B51E441F}" dt="2026-05-01T11:23:32.120" v="1200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57C2819A-E835-47AA-9356-3BB7B51E441F}" dt="2026-05-01T11:24:00.597" v="1233" actId="20577"/>
          <ac:spMkLst>
            <pc:docMk/>
            <pc:sldMk cId="2960233081" sldId="843"/>
            <ac:spMk id="14" creationId="{682B0601-FDD2-F973-F179-5413684DC14A}"/>
          </ac:spMkLst>
        </pc:spChg>
        <pc:picChg chg="add mod ord">
          <ac:chgData name="Jalila El Baraka" userId="ea93c961-285f-4edc-9e51-dff84fc1dbdc" providerId="ADAL" clId="{57C2819A-E835-47AA-9356-3BB7B51E441F}" dt="2026-05-01T11:23:29.150" v="1199" actId="1076"/>
          <ac:picMkLst>
            <pc:docMk/>
            <pc:sldMk cId="2960233081" sldId="843"/>
            <ac:picMk id="5" creationId="{2F24AD13-CE82-5630-CAB2-88302827BC79}"/>
          </ac:picMkLst>
        </pc:picChg>
        <pc:picChg chg="add mod ord">
          <ac:chgData name="Jalila El Baraka" userId="ea93c961-285f-4edc-9e51-dff84fc1dbdc" providerId="ADAL" clId="{57C2819A-E835-47AA-9356-3BB7B51E441F}" dt="2026-05-01T11:23:38.511" v="1201" actId="167"/>
          <ac:picMkLst>
            <pc:docMk/>
            <pc:sldMk cId="2960233081" sldId="843"/>
            <ac:picMk id="9" creationId="{DD862920-0E99-91AA-B51B-B64E4CFC34A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0:55:59.419" v="492" actId="1076"/>
        <pc:sldMkLst>
          <pc:docMk/>
          <pc:sldMk cId="746861506" sldId="894"/>
        </pc:sldMkLst>
        <pc:picChg chg="add mod">
          <ac:chgData name="Jalila El Baraka" userId="ea93c961-285f-4edc-9e51-dff84fc1dbdc" providerId="ADAL" clId="{57C2819A-E835-47AA-9356-3BB7B51E441F}" dt="2026-05-01T10:55:59.419" v="492" actId="1076"/>
          <ac:picMkLst>
            <pc:docMk/>
            <pc:sldMk cId="746861506" sldId="894"/>
            <ac:picMk id="3" creationId="{D63E031E-A1C0-85CC-1339-14819BF59B8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8:09:27.114" v="1947" actId="20577"/>
        <pc:sldMkLst>
          <pc:docMk/>
          <pc:sldMk cId="2924233245" sldId="934"/>
        </pc:sldMkLst>
        <pc:spChg chg="mod">
          <ac:chgData name="Jalila El Baraka" userId="ea93c961-285f-4edc-9e51-dff84fc1dbdc" providerId="ADAL" clId="{57C2819A-E835-47AA-9356-3BB7B51E441F}" dt="2026-05-01T10:54:29.968" v="478" actId="20577"/>
          <ac:spMkLst>
            <pc:docMk/>
            <pc:sldMk cId="2924233245" sldId="934"/>
            <ac:spMk id="10" creationId="{3FA21DBE-77A5-3B61-A59B-3BB075E31535}"/>
          </ac:spMkLst>
        </pc:spChg>
        <pc:spChg chg="mod">
          <ac:chgData name="Jalila El Baraka" userId="ea93c961-285f-4edc-9e51-dff84fc1dbdc" providerId="ADAL" clId="{57C2819A-E835-47AA-9356-3BB7B51E441F}" dt="2026-05-04T18:09:27.114" v="1947" actId="20577"/>
          <ac:spMkLst>
            <pc:docMk/>
            <pc:sldMk cId="2924233245" sldId="934"/>
            <ac:spMk id="13" creationId="{59BDFF75-B097-3BCB-E72B-AC42BCF01F18}"/>
          </ac:spMkLst>
        </pc:spChg>
        <pc:picChg chg="add mod">
          <ac:chgData name="Jalila El Baraka" userId="ea93c961-285f-4edc-9e51-dff84fc1dbdc" providerId="ADAL" clId="{57C2819A-E835-47AA-9356-3BB7B51E441F}" dt="2026-05-01T10:56:33.731" v="517" actId="1076"/>
          <ac:picMkLst>
            <pc:docMk/>
            <pc:sldMk cId="2924233245" sldId="934"/>
            <ac:picMk id="6" creationId="{2A312E4F-7C25-FE77-6F07-5772D87324D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0:56:43.753" v="519" actId="1076"/>
        <pc:sldMkLst>
          <pc:docMk/>
          <pc:sldMk cId="3103668379" sldId="936"/>
        </pc:sldMkLst>
        <pc:spChg chg="add mod">
          <ac:chgData name="Jalila El Baraka" userId="ea93c961-285f-4edc-9e51-dff84fc1dbdc" providerId="ADAL" clId="{57C2819A-E835-47AA-9356-3BB7B51E441F}" dt="2026-05-01T10:56:43.753" v="519" actId="1076"/>
          <ac:spMkLst>
            <pc:docMk/>
            <pc:sldMk cId="3103668379" sldId="936"/>
            <ac:spMk id="4" creationId="{69B4AF28-FA4B-D02E-9C97-C628CD7A76B8}"/>
          </ac:spMkLst>
        </pc:spChg>
        <pc:spChg chg="mod">
          <ac:chgData name="Jalila El Baraka" userId="ea93c961-285f-4edc-9e51-dff84fc1dbdc" providerId="ADAL" clId="{57C2819A-E835-47AA-9356-3BB7B51E441F}" dt="2026-05-01T10:56:16.740" v="514" actId="20577"/>
          <ac:spMkLst>
            <pc:docMk/>
            <pc:sldMk cId="3103668379" sldId="936"/>
            <ac:spMk id="10" creationId="{C22584E1-DCB3-7179-179F-D02F2BBDAAA1}"/>
          </ac:spMkLst>
        </pc:spChg>
        <pc:picChg chg="add mod">
          <ac:chgData name="Jalila El Baraka" userId="ea93c961-285f-4edc-9e51-dff84fc1dbdc" providerId="ADAL" clId="{57C2819A-E835-47AA-9356-3BB7B51E441F}" dt="2026-05-01T10:56:07.762" v="496" actId="1076"/>
          <ac:picMkLst>
            <pc:docMk/>
            <pc:sldMk cId="3103668379" sldId="936"/>
            <ac:picMk id="3" creationId="{1A8FF3D0-4059-2A22-625C-E443569E835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8:09:50.262" v="1968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57C2819A-E835-47AA-9356-3BB7B51E441F}" dt="2026-05-04T18:09:50.262" v="1968" actId="20577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57C2819A-E835-47AA-9356-3BB7B51E441F}" dt="2026-05-01T10:56:52.715" v="522" actId="1076"/>
          <ac:spMkLst>
            <pc:docMk/>
            <pc:sldMk cId="2336507612" sldId="938"/>
            <ac:spMk id="4" creationId="{54EA8BFA-1866-29E7-E4E4-306DD563015F}"/>
          </ac:spMkLst>
        </pc:spChg>
        <pc:spChg chg="add mod">
          <ac:chgData name="Jalila El Baraka" userId="ea93c961-285f-4edc-9e51-dff84fc1dbdc" providerId="ADAL" clId="{57C2819A-E835-47AA-9356-3BB7B51E441F}" dt="2026-05-01T10:57:12.752" v="527" actId="1076"/>
          <ac:spMkLst>
            <pc:docMk/>
            <pc:sldMk cId="2336507612" sldId="938"/>
            <ac:spMk id="8" creationId="{F4F7766B-F9A3-45F0-46B7-4CF743281AF6}"/>
          </ac:spMkLst>
        </pc:spChg>
        <pc:picChg chg="add mod">
          <ac:chgData name="Jalila El Baraka" userId="ea93c961-285f-4edc-9e51-dff84fc1dbdc" providerId="ADAL" clId="{57C2819A-E835-47AA-9356-3BB7B51E441F}" dt="2026-05-01T10:57:00.700" v="524"/>
          <ac:picMkLst>
            <pc:docMk/>
            <pc:sldMk cId="2336507612" sldId="938"/>
            <ac:picMk id="7" creationId="{0D803F2D-F6E8-26EF-4AB9-90C378DB76D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1T10:59:27.275" v="586" actId="1076"/>
        <pc:sldMkLst>
          <pc:docMk/>
          <pc:sldMk cId="853510469" sldId="939"/>
        </pc:sldMkLst>
        <pc:spChg chg="mod">
          <ac:chgData name="Jalila El Baraka" userId="ea93c961-285f-4edc-9e51-dff84fc1dbdc" providerId="ADAL" clId="{57C2819A-E835-47AA-9356-3BB7B51E441F}" dt="2026-05-01T10:59:27.275" v="586" actId="1076"/>
          <ac:spMkLst>
            <pc:docMk/>
            <pc:sldMk cId="853510469" sldId="939"/>
            <ac:spMk id="8" creationId="{1AF1AC3D-042F-D776-28AF-F05E388B9A8F}"/>
          </ac:spMkLst>
        </pc:spChg>
        <pc:picChg chg="add mod ord">
          <ac:chgData name="Jalila El Baraka" userId="ea93c961-285f-4edc-9e51-dff84fc1dbdc" providerId="ADAL" clId="{57C2819A-E835-47AA-9356-3BB7B51E441F}" dt="2026-05-01T10:59:22.637" v="585" actId="1076"/>
          <ac:picMkLst>
            <pc:docMk/>
            <pc:sldMk cId="853510469" sldId="939"/>
            <ac:picMk id="6" creationId="{70330ECA-170E-D063-D2FD-B79A994E466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8:11:24.336" v="1978" actId="1076"/>
        <pc:sldMkLst>
          <pc:docMk/>
          <pc:sldMk cId="253054449" sldId="984"/>
        </pc:sldMkLst>
        <pc:spChg chg="mod">
          <ac:chgData name="Jalila El Baraka" userId="ea93c961-285f-4edc-9e51-dff84fc1dbdc" providerId="ADAL" clId="{57C2819A-E835-47AA-9356-3BB7B51E441F}" dt="2026-05-01T11:16:36.593" v="1144" actId="20577"/>
          <ac:spMkLst>
            <pc:docMk/>
            <pc:sldMk cId="253054449" sldId="984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5-04T18:11:24.336" v="1978" actId="1076"/>
          <ac:spMkLst>
            <pc:docMk/>
            <pc:sldMk cId="253054449" sldId="984"/>
            <ac:spMk id="9" creationId="{7F1AB38B-669E-C7C4-4992-4C68D7AE7A98}"/>
          </ac:spMkLst>
        </pc:spChg>
        <pc:picChg chg="add mod ord">
          <ac:chgData name="Jalila El Baraka" userId="ea93c961-285f-4edc-9e51-dff84fc1dbdc" providerId="ADAL" clId="{57C2819A-E835-47AA-9356-3BB7B51E441F}" dt="2026-05-04T18:11:18.925" v="1977" actId="167"/>
          <ac:picMkLst>
            <pc:docMk/>
            <pc:sldMk cId="253054449" sldId="984"/>
            <ac:picMk id="5" creationId="{534D5D3C-327D-0E14-966B-7AF99F1EFB28}"/>
          </ac:picMkLst>
        </pc:picChg>
      </pc:sldChg>
      <pc:sldChg chg="modSp mod">
        <pc:chgData name="Jalila El Baraka" userId="ea93c961-285f-4edc-9e51-dff84fc1dbdc" providerId="ADAL" clId="{57C2819A-E835-47AA-9356-3BB7B51E441F}" dt="2026-05-04T18:07:30.660" v="1782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57C2819A-E835-47AA-9356-3BB7B51E441F}" dt="2026-05-04T18:07:30.660" v="1782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modSp mod">
        <pc:chgData name="Jalila El Baraka" userId="ea93c961-285f-4edc-9e51-dff84fc1dbdc" providerId="ADAL" clId="{57C2819A-E835-47AA-9356-3BB7B51E441F}" dt="2026-05-04T18:08:02.768" v="1846" actId="1076"/>
        <pc:sldMkLst>
          <pc:docMk/>
          <pc:sldMk cId="1186904655" sldId="1048"/>
        </pc:sldMkLst>
        <pc:spChg chg="mod">
          <ac:chgData name="Jalila El Baraka" userId="ea93c961-285f-4edc-9e51-dff84fc1dbdc" providerId="ADAL" clId="{57C2819A-E835-47AA-9356-3BB7B51E441F}" dt="2026-05-04T18:08:02.768" v="1846" actId="1076"/>
          <ac:spMkLst>
            <pc:docMk/>
            <pc:sldMk cId="1186904655" sldId="1048"/>
            <ac:spMk id="3" creationId="{AE97A6B1-45A1-98C4-1924-1A19508E0A01}"/>
          </ac:spMkLst>
        </pc:spChg>
        <pc:spChg chg="mod">
          <ac:chgData name="Jalila El Baraka" userId="ea93c961-285f-4edc-9e51-dff84fc1dbdc" providerId="ADAL" clId="{57C2819A-E835-47AA-9356-3BB7B51E441F}" dt="2026-05-04T18:07:06.299" v="1759" actId="1076"/>
          <ac:spMkLst>
            <pc:docMk/>
            <pc:sldMk cId="1186904655" sldId="1048"/>
            <ac:spMk id="5" creationId="{ECB35546-1550-9E0E-2DDC-3BEE32975F9B}"/>
          </ac:spMkLst>
        </pc:spChg>
      </pc:sldChg>
      <pc:sldChg chg="modSp mod">
        <pc:chgData name="Jalila El Baraka" userId="ea93c961-285f-4edc-9e51-dff84fc1dbdc" providerId="ADAL" clId="{57C2819A-E835-47AA-9356-3BB7B51E441F}" dt="2026-05-01T11:02:47.865" v="596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57C2819A-E835-47AA-9356-3BB7B51E441F}" dt="2026-05-01T11:02:47.865" v="596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modSp mod">
        <pc:chgData name="Jalila El Baraka" userId="ea93c961-285f-4edc-9e51-dff84fc1dbdc" providerId="ADAL" clId="{57C2819A-E835-47AA-9356-3BB7B51E441F}" dt="2026-05-01T11:03:33.752" v="729" actId="20577"/>
        <pc:sldMkLst>
          <pc:docMk/>
          <pc:sldMk cId="1718503710" sldId="1062"/>
        </pc:sldMkLst>
        <pc:spChg chg="mod">
          <ac:chgData name="Jalila El Baraka" userId="ea93c961-285f-4edc-9e51-dff84fc1dbdc" providerId="ADAL" clId="{57C2819A-E835-47AA-9356-3BB7B51E441F}" dt="2026-05-01T11:03:33.752" v="729" actId="20577"/>
          <ac:spMkLst>
            <pc:docMk/>
            <pc:sldMk cId="1718503710" sldId="1062"/>
            <ac:spMk id="5" creationId="{3DE6804B-5CDC-BE39-CF53-B4C8F82B772D}"/>
          </ac:spMkLst>
        </pc:spChg>
      </pc:sldChg>
      <pc:sldChg chg="modSp mod">
        <pc:chgData name="Jalila El Baraka" userId="ea93c961-285f-4edc-9e51-dff84fc1dbdc" providerId="ADAL" clId="{57C2819A-E835-47AA-9356-3BB7B51E441F}" dt="2026-05-04T18:10:34.437" v="1975" actId="1076"/>
        <pc:sldMkLst>
          <pc:docMk/>
          <pc:sldMk cId="2961007993" sldId="1084"/>
        </pc:sldMkLst>
        <pc:spChg chg="mod">
          <ac:chgData name="Jalila El Baraka" userId="ea93c961-285f-4edc-9e51-dff84fc1dbdc" providerId="ADAL" clId="{57C2819A-E835-47AA-9356-3BB7B51E441F}" dt="2026-05-04T18:10:13.199" v="1970" actId="1076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57C2819A-E835-47AA-9356-3BB7B51E441F}" dt="2026-05-01T11:06:48.904" v="791" actId="20577"/>
          <ac:spMkLst>
            <pc:docMk/>
            <pc:sldMk cId="2961007993" sldId="1084"/>
            <ac:spMk id="8" creationId="{935F64DC-D814-866A-CB2C-D43292056FB2}"/>
          </ac:spMkLst>
        </pc:spChg>
        <pc:spChg chg="mod">
          <ac:chgData name="Jalila El Baraka" userId="ea93c961-285f-4edc-9e51-dff84fc1dbdc" providerId="ADAL" clId="{57C2819A-E835-47AA-9356-3BB7B51E441F}" dt="2026-05-04T18:10:21.416" v="1973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57C2819A-E835-47AA-9356-3BB7B51E441F}" dt="2026-05-04T18:10:18.036" v="1972" actId="1076"/>
          <ac:spMkLst>
            <pc:docMk/>
            <pc:sldMk cId="2961007993" sldId="1084"/>
            <ac:spMk id="13" creationId="{1C2F2137-CB53-1305-9A0C-D8B167337994}"/>
          </ac:spMkLst>
        </pc:spChg>
        <pc:spChg chg="mod">
          <ac:chgData name="Jalila El Baraka" userId="ea93c961-285f-4edc-9e51-dff84fc1dbdc" providerId="ADAL" clId="{57C2819A-E835-47AA-9356-3BB7B51E441F}" dt="2026-05-04T18:10:15.536" v="1971" actId="1076"/>
          <ac:spMkLst>
            <pc:docMk/>
            <pc:sldMk cId="2961007993" sldId="1084"/>
            <ac:spMk id="14" creationId="{B29693FA-2953-9945-A8AC-481AA0CC9950}"/>
          </ac:spMkLst>
        </pc:spChg>
        <pc:spChg chg="mod">
          <ac:chgData name="Jalila El Baraka" userId="ea93c961-285f-4edc-9e51-dff84fc1dbdc" providerId="ADAL" clId="{57C2819A-E835-47AA-9356-3BB7B51E441F}" dt="2026-05-04T18:10:34.437" v="1975" actId="1076"/>
          <ac:spMkLst>
            <pc:docMk/>
            <pc:sldMk cId="2961007993" sldId="1084"/>
            <ac:spMk id="16" creationId="{F6F464CA-AFAC-C991-FBCB-B8B0CB1E2073}"/>
          </ac:spMkLst>
        </pc:spChg>
        <pc:spChg chg="mod">
          <ac:chgData name="Jalila El Baraka" userId="ea93c961-285f-4edc-9e51-dff84fc1dbdc" providerId="ADAL" clId="{57C2819A-E835-47AA-9356-3BB7B51E441F}" dt="2026-05-04T18:10:27.367" v="1974" actId="1076"/>
          <ac:spMkLst>
            <pc:docMk/>
            <pc:sldMk cId="2961007993" sldId="1084"/>
            <ac:spMk id="17" creationId="{EE930D20-4045-D8D6-ECF0-7348D64E2D02}"/>
          </ac:spMkLst>
        </pc:spChg>
        <pc:grpChg chg="mod">
          <ac:chgData name="Jalila El Baraka" userId="ea93c961-285f-4edc-9e51-dff84fc1dbdc" providerId="ADAL" clId="{57C2819A-E835-47AA-9356-3BB7B51E441F}" dt="2026-05-04T18:10:07.701" v="1969" actId="1076"/>
          <ac:grpSpMkLst>
            <pc:docMk/>
            <pc:sldMk cId="2961007993" sldId="1084"/>
            <ac:grpSpMk id="15" creationId="{756B3738-FC78-A4A9-878E-E926C183E40A}"/>
          </ac:grpSpMkLst>
        </pc:grpChg>
      </pc:sldChg>
      <pc:sldChg chg="modSp mod">
        <pc:chgData name="Jalila El Baraka" userId="ea93c961-285f-4edc-9e51-dff84fc1dbdc" providerId="ADAL" clId="{57C2819A-E835-47AA-9356-3BB7B51E441F}" dt="2026-05-01T11:07:39.612" v="831" actId="14100"/>
        <pc:sldMkLst>
          <pc:docMk/>
          <pc:sldMk cId="2411651252" sldId="1087"/>
        </pc:sldMkLst>
        <pc:spChg chg="mod">
          <ac:chgData name="Jalila El Baraka" userId="ea93c961-285f-4edc-9e51-dff84fc1dbdc" providerId="ADAL" clId="{57C2819A-E835-47AA-9356-3BB7B51E441F}" dt="2026-05-01T11:07:35.771" v="830" actId="20577"/>
          <ac:spMkLst>
            <pc:docMk/>
            <pc:sldMk cId="2411651252" sldId="1087"/>
            <ac:spMk id="19" creationId="{B448ABA6-3341-FEC2-17C3-CB86804B23AF}"/>
          </ac:spMkLst>
        </pc:spChg>
        <pc:grpChg chg="mod">
          <ac:chgData name="Jalila El Baraka" userId="ea93c961-285f-4edc-9e51-dff84fc1dbdc" providerId="ADAL" clId="{57C2819A-E835-47AA-9356-3BB7B51E441F}" dt="2026-05-01T11:07:39.612" v="831" actId="14100"/>
          <ac:grpSpMkLst>
            <pc:docMk/>
            <pc:sldMk cId="2411651252" sldId="1087"/>
            <ac:grpSpMk id="17" creationId="{D8819141-ED1B-F633-C61A-97E875044F6F}"/>
          </ac:grpSpMkLst>
        </pc:grpChg>
      </pc:sldChg>
      <pc:sldChg chg="addSp modSp mod">
        <pc:chgData name="Jalila El Baraka" userId="ea93c961-285f-4edc-9e51-dff84fc1dbdc" providerId="ADAL" clId="{57C2819A-E835-47AA-9356-3BB7B51E441F}" dt="2026-05-01T11:10:01.906" v="916" actId="207"/>
        <pc:sldMkLst>
          <pc:docMk/>
          <pc:sldMk cId="2150070737" sldId="1091"/>
        </pc:sldMkLst>
        <pc:spChg chg="mod">
          <ac:chgData name="Jalila El Baraka" userId="ea93c961-285f-4edc-9e51-dff84fc1dbdc" providerId="ADAL" clId="{57C2819A-E835-47AA-9356-3BB7B51E441F}" dt="2026-05-01T11:09:44.378" v="911" actId="1076"/>
          <ac:spMkLst>
            <pc:docMk/>
            <pc:sldMk cId="2150070737" sldId="1091"/>
            <ac:spMk id="3" creationId="{056C7E5A-35A3-5326-E288-26AA8645A0C1}"/>
          </ac:spMkLst>
        </pc:spChg>
        <pc:spChg chg="add mod">
          <ac:chgData name="Jalila El Baraka" userId="ea93c961-285f-4edc-9e51-dff84fc1dbdc" providerId="ADAL" clId="{57C2819A-E835-47AA-9356-3BB7B51E441F}" dt="2026-05-01T11:09:53.697" v="914" actId="1076"/>
          <ac:spMkLst>
            <pc:docMk/>
            <pc:sldMk cId="2150070737" sldId="1091"/>
            <ac:spMk id="4" creationId="{1F255446-FD7D-8302-F94B-36F77BB5E9A7}"/>
          </ac:spMkLst>
        </pc:spChg>
        <pc:spChg chg="mod">
          <ac:chgData name="Jalila El Baraka" userId="ea93c961-285f-4edc-9e51-dff84fc1dbdc" providerId="ADAL" clId="{57C2819A-E835-47AA-9356-3BB7B51E441F}" dt="2026-05-01T11:08:55.506" v="849" actId="1076"/>
          <ac:spMkLst>
            <pc:docMk/>
            <pc:sldMk cId="2150070737" sldId="1091"/>
            <ac:spMk id="9" creationId="{A96797BF-42EE-1D45-99FE-C460B3FB3D42}"/>
          </ac:spMkLst>
        </pc:spChg>
        <pc:spChg chg="mod">
          <ac:chgData name="Jalila El Baraka" userId="ea93c961-285f-4edc-9e51-dff84fc1dbdc" providerId="ADAL" clId="{57C2819A-E835-47AA-9356-3BB7B51E441F}" dt="2026-05-01T11:10:01.906" v="916" actId="20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57C2819A-E835-47AA-9356-3BB7B51E441F}" dt="2026-05-01T11:09:37.182" v="908" actId="1076"/>
          <ac:spMkLst>
            <pc:docMk/>
            <pc:sldMk cId="2150070737" sldId="1091"/>
            <ac:spMk id="23" creationId="{73AF7C44-FBBC-88C9-56C6-28757FBA5D13}"/>
          </ac:spMkLst>
        </pc:spChg>
      </pc:sldChg>
      <pc:sldChg chg="modSp mod">
        <pc:chgData name="Jalila El Baraka" userId="ea93c961-285f-4edc-9e51-dff84fc1dbdc" providerId="ADAL" clId="{57C2819A-E835-47AA-9356-3BB7B51E441F}" dt="2026-05-01T11:10:34.300" v="973" actId="207"/>
        <pc:sldMkLst>
          <pc:docMk/>
          <pc:sldMk cId="1730863175" sldId="1093"/>
        </pc:sldMkLst>
        <pc:spChg chg="mod">
          <ac:chgData name="Jalila El Baraka" userId="ea93c961-285f-4edc-9e51-dff84fc1dbdc" providerId="ADAL" clId="{57C2819A-E835-47AA-9356-3BB7B51E441F}" dt="2026-05-01T11:10:34.300" v="973" actId="207"/>
          <ac:spMkLst>
            <pc:docMk/>
            <pc:sldMk cId="1730863175" sldId="1093"/>
            <ac:spMk id="18" creationId="{D8CA93C6-0B64-4F73-23D2-150D9B9B8EB2}"/>
          </ac:spMkLst>
        </pc:spChg>
      </pc:sldChg>
      <pc:sldChg chg="addSp modSp mod">
        <pc:chgData name="Jalila El Baraka" userId="ea93c961-285f-4edc-9e51-dff84fc1dbdc" providerId="ADAL" clId="{57C2819A-E835-47AA-9356-3BB7B51E441F}" dt="2026-05-01T11:11:36.376" v="1004" actId="20577"/>
        <pc:sldMkLst>
          <pc:docMk/>
          <pc:sldMk cId="3581048974" sldId="1097"/>
        </pc:sldMkLst>
        <pc:spChg chg="add mod">
          <ac:chgData name="Jalila El Baraka" userId="ea93c961-285f-4edc-9e51-dff84fc1dbdc" providerId="ADAL" clId="{57C2819A-E835-47AA-9356-3BB7B51E441F}" dt="2026-05-01T11:11:36.376" v="1004" actId="20577"/>
          <ac:spMkLst>
            <pc:docMk/>
            <pc:sldMk cId="3581048974" sldId="1097"/>
            <ac:spMk id="3" creationId="{90A8D59C-C7A0-FAA9-D595-5599764BA623}"/>
          </ac:spMkLst>
        </pc:spChg>
        <pc:spChg chg="mod">
          <ac:chgData name="Jalila El Baraka" userId="ea93c961-285f-4edc-9e51-dff84fc1dbdc" providerId="ADAL" clId="{57C2819A-E835-47AA-9356-3BB7B51E441F}" dt="2026-05-01T11:11:17.834" v="991" actId="14100"/>
          <ac:spMkLst>
            <pc:docMk/>
            <pc:sldMk cId="3581048974" sldId="1097"/>
            <ac:spMk id="4" creationId="{3241207E-F263-81EE-D6BE-48ED36A64057}"/>
          </ac:spMkLst>
        </pc:spChg>
        <pc:spChg chg="mod">
          <ac:chgData name="Jalila El Baraka" userId="ea93c961-285f-4edc-9e51-dff84fc1dbdc" providerId="ADAL" clId="{57C2819A-E835-47AA-9356-3BB7B51E441F}" dt="2026-05-01T11:11:24.895" v="998" actId="20577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57C2819A-E835-47AA-9356-3BB7B51E441F}" dt="2026-05-01T11:10:53.774" v="974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modSp mod">
        <pc:chgData name="Jalila El Baraka" userId="ea93c961-285f-4edc-9e51-dff84fc1dbdc" providerId="ADAL" clId="{57C2819A-E835-47AA-9356-3BB7B51E441F}" dt="2026-05-01T11:15:44.252" v="1135" actId="20577"/>
        <pc:sldMkLst>
          <pc:docMk/>
          <pc:sldMk cId="2039428035" sldId="1104"/>
        </pc:sldMkLst>
        <pc:spChg chg="mod">
          <ac:chgData name="Jalila El Baraka" userId="ea93c961-285f-4edc-9e51-dff84fc1dbdc" providerId="ADAL" clId="{57C2819A-E835-47AA-9356-3BB7B51E441F}" dt="2026-05-01T11:15:44.252" v="1135" actId="20577"/>
          <ac:spMkLst>
            <pc:docMk/>
            <pc:sldMk cId="2039428035" sldId="1104"/>
            <ac:spMk id="4" creationId="{D0B0C51E-49F9-FDBA-0393-9B1355F62BFE}"/>
          </ac:spMkLst>
        </pc:spChg>
        <pc:spChg chg="mod">
          <ac:chgData name="Jalila El Baraka" userId="ea93c961-285f-4edc-9e51-dff84fc1dbdc" providerId="ADAL" clId="{57C2819A-E835-47AA-9356-3BB7B51E441F}" dt="2026-05-01T11:15:25.994" v="1111" actId="14100"/>
          <ac:spMkLst>
            <pc:docMk/>
            <pc:sldMk cId="2039428035" sldId="1104"/>
            <ac:spMk id="5" creationId="{262B421C-7B4B-6491-9686-33B86EE50623}"/>
          </ac:spMkLst>
        </pc:spChg>
        <pc:spChg chg="mod">
          <ac:chgData name="Jalila El Baraka" userId="ea93c961-285f-4edc-9e51-dff84fc1dbdc" providerId="ADAL" clId="{57C2819A-E835-47AA-9356-3BB7B51E441F}" dt="2026-05-01T11:15:37.987" v="1127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57C2819A-E835-47AA-9356-3BB7B51E441F}" dt="2026-05-01T11:14:55.409" v="1092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57C2819A-E835-47AA-9356-3BB7B51E441F}" dt="2026-05-01T11:14:55.409" v="1092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57C2819A-E835-47AA-9356-3BB7B51E441F}" dt="2026-05-01T11:27:44.430" v="1328" actId="20577"/>
        <pc:sldMkLst>
          <pc:docMk/>
          <pc:sldMk cId="2515558780" sldId="1107"/>
        </pc:sldMkLst>
        <pc:spChg chg="mod">
          <ac:chgData name="Jalila El Baraka" userId="ea93c961-285f-4edc-9e51-dff84fc1dbdc" providerId="ADAL" clId="{57C2819A-E835-47AA-9356-3BB7B51E441F}" dt="2026-05-01T11:27:44.430" v="1328" actId="20577"/>
          <ac:spMkLst>
            <pc:docMk/>
            <pc:sldMk cId="2515558780" sldId="1107"/>
            <ac:spMk id="18" creationId="{1575B429-3CE7-6BE7-36A9-776DA967FE3C}"/>
          </ac:spMkLst>
        </pc:spChg>
      </pc:sldChg>
      <pc:sldChg chg="modSp mod">
        <pc:chgData name="Jalila El Baraka" userId="ea93c961-285f-4edc-9e51-dff84fc1dbdc" providerId="ADAL" clId="{57C2819A-E835-47AA-9356-3BB7B51E441F}" dt="2026-05-01T10:49:12.823" v="264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57C2819A-E835-47AA-9356-3BB7B51E441F}" dt="2026-05-01T10:49:12.823" v="264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5-04T18:02:20.633" v="1333" actId="1076"/>
        <pc:sldMkLst>
          <pc:docMk/>
          <pc:sldMk cId="1396159103" sldId="1111"/>
        </pc:sldMkLst>
        <pc:picChg chg="add mod">
          <ac:chgData name="Jalila El Baraka" userId="ea93c961-285f-4edc-9e51-dff84fc1dbdc" providerId="ADAL" clId="{57C2819A-E835-47AA-9356-3BB7B51E441F}" dt="2026-05-04T18:02:20.633" v="1333" actId="1076"/>
          <ac:picMkLst>
            <pc:docMk/>
            <pc:sldMk cId="1396159103" sldId="1111"/>
            <ac:picMk id="2" creationId="{179C38B5-9724-99EE-F763-3E239FF1E5F1}"/>
          </ac:picMkLst>
        </pc:picChg>
        <pc:picChg chg="add del mod">
          <ac:chgData name="Jalila El Baraka" userId="ea93c961-285f-4edc-9e51-dff84fc1dbdc" providerId="ADAL" clId="{57C2819A-E835-47AA-9356-3BB7B51E441F}" dt="2026-05-04T18:01:44.319" v="1329" actId="478"/>
          <ac:picMkLst>
            <pc:docMk/>
            <pc:sldMk cId="1396159103" sldId="1111"/>
            <ac:picMk id="3" creationId="{92D33D99-89CC-E194-F427-40AECCB276AB}"/>
          </ac:picMkLst>
        </pc:picChg>
      </pc:sldChg>
      <pc:sldChg chg="modSp mod">
        <pc:chgData name="Jalila El Baraka" userId="ea93c961-285f-4edc-9e51-dff84fc1dbdc" providerId="ADAL" clId="{57C2819A-E835-47AA-9356-3BB7B51E441F}" dt="2026-05-04T18:09:14.128" v="1945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57C2819A-E835-47AA-9356-3BB7B51E441F}" dt="2026-05-04T18:09:14.128" v="1945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1T10:14:43.822" v="6"/>
        <pc:sldMkLst>
          <pc:docMk/>
          <pc:sldMk cId="29234560" sldId="1115"/>
        </pc:sldMkLst>
        <pc:picChg chg="add mod">
          <ac:chgData name="Jalila El Baraka" userId="ea93c961-285f-4edc-9e51-dff84fc1dbdc" providerId="ADAL" clId="{57C2819A-E835-47AA-9356-3BB7B51E441F}" dt="2026-05-01T10:14:43.822" v="6"/>
          <ac:picMkLst>
            <pc:docMk/>
            <pc:sldMk cId="29234560" sldId="1115"/>
            <ac:picMk id="3" creationId="{99B4491F-732E-A2BA-1926-357F4CE1201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4T18:08:26.613" v="1852" actId="1076"/>
        <pc:sldMkLst>
          <pc:docMk/>
          <pc:sldMk cId="4084808571" sldId="1130"/>
        </pc:sldMkLst>
        <pc:spChg chg="add mod">
          <ac:chgData name="Jalila El Baraka" userId="ea93c961-285f-4edc-9e51-dff84fc1dbdc" providerId="ADAL" clId="{57C2819A-E835-47AA-9356-3BB7B51E441F}" dt="2026-05-04T18:08:12.326" v="1849" actId="1076"/>
          <ac:spMkLst>
            <pc:docMk/>
            <pc:sldMk cId="4084808571" sldId="1130"/>
            <ac:spMk id="3" creationId="{47FA3DF2-596D-C31B-D140-1497ED703DBE}"/>
          </ac:spMkLst>
        </pc:spChg>
        <pc:spChg chg="del">
          <ac:chgData name="Jalila El Baraka" userId="ea93c961-285f-4edc-9e51-dff84fc1dbdc" providerId="ADAL" clId="{57C2819A-E835-47AA-9356-3BB7B51E441F}" dt="2026-05-04T18:08:22.632" v="1850" actId="478"/>
          <ac:spMkLst>
            <pc:docMk/>
            <pc:sldMk cId="4084808571" sldId="1130"/>
            <ac:spMk id="5" creationId="{144BCAA1-F2A0-5C6D-3213-42A93C9AE36B}"/>
          </ac:spMkLst>
        </pc:spChg>
        <pc:spChg chg="del">
          <ac:chgData name="Jalila El Baraka" userId="ea93c961-285f-4edc-9e51-dff84fc1dbdc" providerId="ADAL" clId="{57C2819A-E835-47AA-9356-3BB7B51E441F}" dt="2026-05-04T18:08:09.263" v="1847" actId="478"/>
          <ac:spMkLst>
            <pc:docMk/>
            <pc:sldMk cId="4084808571" sldId="1130"/>
            <ac:spMk id="7" creationId="{02A21FDF-5470-C8F2-C4D0-79FC813A6764}"/>
          </ac:spMkLst>
        </pc:spChg>
        <pc:spChg chg="add mod">
          <ac:chgData name="Jalila El Baraka" userId="ea93c961-285f-4edc-9e51-dff84fc1dbdc" providerId="ADAL" clId="{57C2819A-E835-47AA-9356-3BB7B51E441F}" dt="2026-05-04T18:08:26.613" v="1852" actId="1076"/>
          <ac:spMkLst>
            <pc:docMk/>
            <pc:sldMk cId="4084808571" sldId="1130"/>
            <ac:spMk id="8" creationId="{D81258C4-A74F-A7DB-EE28-126238406E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4T18:08:47.789" v="1858" actId="1076"/>
        <pc:sldMkLst>
          <pc:docMk/>
          <pc:sldMk cId="2527380893" sldId="1131"/>
        </pc:sldMkLst>
        <pc:spChg chg="del">
          <ac:chgData name="Jalila El Baraka" userId="ea93c961-285f-4edc-9e51-dff84fc1dbdc" providerId="ADAL" clId="{57C2819A-E835-47AA-9356-3BB7B51E441F}" dt="2026-05-04T18:08:33.182" v="1853" actId="478"/>
          <ac:spMkLst>
            <pc:docMk/>
            <pc:sldMk cId="2527380893" sldId="1131"/>
            <ac:spMk id="3" creationId="{ED76B9D0-522E-53CC-E173-6C3761F03436}"/>
          </ac:spMkLst>
        </pc:spChg>
        <pc:spChg chg="del">
          <ac:chgData name="Jalila El Baraka" userId="ea93c961-285f-4edc-9e51-dff84fc1dbdc" providerId="ADAL" clId="{57C2819A-E835-47AA-9356-3BB7B51E441F}" dt="2026-05-04T18:08:45.105" v="1856" actId="478"/>
          <ac:spMkLst>
            <pc:docMk/>
            <pc:sldMk cId="2527380893" sldId="1131"/>
            <ac:spMk id="5" creationId="{0060A716-118A-6C46-BD7E-FAF57EC4C33C}"/>
          </ac:spMkLst>
        </pc:spChg>
        <pc:spChg chg="add mod">
          <ac:chgData name="Jalila El Baraka" userId="ea93c961-285f-4edc-9e51-dff84fc1dbdc" providerId="ADAL" clId="{57C2819A-E835-47AA-9356-3BB7B51E441F}" dt="2026-05-04T18:08:36.596" v="1855" actId="1076"/>
          <ac:spMkLst>
            <pc:docMk/>
            <pc:sldMk cId="2527380893" sldId="1131"/>
            <ac:spMk id="7" creationId="{A117A463-4D8E-D740-93FB-4F64D80D99C2}"/>
          </ac:spMkLst>
        </pc:spChg>
        <pc:spChg chg="add mod">
          <ac:chgData name="Jalila El Baraka" userId="ea93c961-285f-4edc-9e51-dff84fc1dbdc" providerId="ADAL" clId="{57C2819A-E835-47AA-9356-3BB7B51E441F}" dt="2026-05-04T18:08:47.789" v="1858" actId="1076"/>
          <ac:spMkLst>
            <pc:docMk/>
            <pc:sldMk cId="2527380893" sldId="1131"/>
            <ac:spMk id="8" creationId="{C0DF40AC-1034-3058-774C-96435D2C85B0}"/>
          </ac:spMkLst>
        </pc:spChg>
      </pc:sldChg>
      <pc:sldChg chg="addSp modSp del mod">
        <pc:chgData name="Jalila El Baraka" userId="ea93c961-285f-4edc-9e51-dff84fc1dbdc" providerId="ADAL" clId="{57C2819A-E835-47AA-9356-3BB7B51E441F}" dt="2026-05-01T11:12:54.388" v="1039" actId="2696"/>
        <pc:sldMkLst>
          <pc:docMk/>
          <pc:sldMk cId="414081896" sldId="1133"/>
        </pc:sldMkLst>
      </pc:sldChg>
      <pc:sldChg chg="del">
        <pc:chgData name="Jalila El Baraka" userId="ea93c961-285f-4edc-9e51-dff84fc1dbdc" providerId="ADAL" clId="{57C2819A-E835-47AA-9356-3BB7B51E441F}" dt="2026-05-01T11:16:13.672" v="1140" actId="2696"/>
        <pc:sldMkLst>
          <pc:docMk/>
          <pc:sldMk cId="3779187589" sldId="1134"/>
        </pc:sldMkLst>
      </pc:sldChg>
      <pc:sldChg chg="addSp delSp modSp add mod">
        <pc:chgData name="Jalila El Baraka" userId="ea93c961-285f-4edc-9e51-dff84fc1dbdc" providerId="ADAL" clId="{57C2819A-E835-47AA-9356-3BB7B51E441F}" dt="2026-05-01T11:13:44.500" v="1042"/>
        <pc:sldMkLst>
          <pc:docMk/>
          <pc:sldMk cId="2664498299" sldId="1135"/>
        </pc:sldMkLst>
        <pc:spChg chg="mod">
          <ac:chgData name="Jalila El Baraka" userId="ea93c961-285f-4edc-9e51-dff84fc1dbdc" providerId="ADAL" clId="{57C2819A-E835-47AA-9356-3BB7B51E441F}" dt="2026-05-01T11:13:27.560" v="1040"/>
          <ac:spMkLst>
            <pc:docMk/>
            <pc:sldMk cId="2664498299" sldId="1135"/>
            <ac:spMk id="8" creationId="{C2507AE6-C165-188F-7505-9F781AAB4B56}"/>
          </ac:spMkLst>
        </pc:spChg>
        <pc:picChg chg="add mod">
          <ac:chgData name="Jalila El Baraka" userId="ea93c961-285f-4edc-9e51-dff84fc1dbdc" providerId="ADAL" clId="{57C2819A-E835-47AA-9356-3BB7B51E441F}" dt="2026-05-01T11:13:44.500" v="1042"/>
          <ac:picMkLst>
            <pc:docMk/>
            <pc:sldMk cId="2664498299" sldId="1135"/>
            <ac:picMk id="5" creationId="{F83460C1-480B-18C1-5062-40F513E79546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01T11:16:06.543" v="1139"/>
        <pc:sldMkLst>
          <pc:docMk/>
          <pc:sldMk cId="2780753593" sldId="1136"/>
        </pc:sldMkLst>
        <pc:spChg chg="mod">
          <ac:chgData name="Jalila El Baraka" userId="ea93c961-285f-4edc-9e51-dff84fc1dbdc" providerId="ADAL" clId="{57C2819A-E835-47AA-9356-3BB7B51E441F}" dt="2026-05-01T11:16:06.543" v="1139"/>
          <ac:spMkLst>
            <pc:docMk/>
            <pc:sldMk cId="2780753593" sldId="1136"/>
            <ac:spMk id="8" creationId="{3B9383A1-CD8A-4E33-151D-0E76431D55FA}"/>
          </ac:spMkLst>
        </pc:spChg>
        <pc:picChg chg="add mod">
          <ac:chgData name="Jalila El Baraka" userId="ea93c961-285f-4edc-9e51-dff84fc1dbdc" providerId="ADAL" clId="{57C2819A-E835-47AA-9356-3BB7B51E441F}" dt="2026-05-01T11:15:57.074" v="1138"/>
          <ac:picMkLst>
            <pc:docMk/>
            <pc:sldMk cId="2780753593" sldId="1136"/>
            <ac:picMk id="3" creationId="{271D6670-7195-E38E-DC08-5C1AED1670E0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9229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1806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70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3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customXml" Target="../ink/ink4.xml"/><Relationship Id="rId5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6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43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7" Type="http://schemas.openxmlformats.org/officeDocument/2006/relationships/image" Target="../media/image23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9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1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0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3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2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4.jpeg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430.png"/><Relationship Id="rId4" Type="http://schemas.openxmlformats.org/officeDocument/2006/relationships/customXml" Target="../ink/ink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5.png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430.png"/><Relationship Id="rId4" Type="http://schemas.openxmlformats.org/officeDocument/2006/relationships/customXml" Target="../ink/ink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6.png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0.png"/><Relationship Id="rId7" Type="http://schemas.openxmlformats.org/officeDocument/2006/relationships/image" Target="../media/image3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39.xml"/><Relationship Id="rId5" Type="http://schemas.openxmlformats.org/officeDocument/2006/relationships/image" Target="../media/image32.png"/><Relationship Id="rId4" Type="http://schemas.openxmlformats.org/officeDocument/2006/relationships/customXml" Target="../ink/ink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5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7.png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8C6FF1-3401-0AB7-EE1C-EB6957D11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9B4491F-732E-A2BA-1926-357F4CE1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69" y="2445978"/>
            <a:ext cx="8319382" cy="251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/>
              <a:t>É</a:t>
            </a:r>
            <a:r>
              <a:rPr lang="fr-FR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/>
              <a:t>Écrire des phrases.</a:t>
            </a:r>
            <a:endParaRPr lang="fr-MA" sz="140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dire comment on se sent et où on a mal</a:t>
            </a:r>
            <a:r>
              <a:rPr lang="fr-FR" sz="1400" dirty="0"/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942" y="775249"/>
            <a:ext cx="6929487" cy="612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Aujourd’hui, nous allons apprendre à parler de comment on se sent et à dire où on a mal.</a:t>
            </a:r>
            <a:b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</a:b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Oral N3 S5">
            <a:hlinkClick r:id="" action="ppaction://media"/>
            <a:extLst>
              <a:ext uri="{FF2B5EF4-FFF2-40B4-BE49-F238E27FC236}">
                <a16:creationId xmlns:a16="http://schemas.microsoft.com/office/drawing/2014/main" id="{FE3D4997-FE14-5C99-FFBE-F0379EB721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9341" y="1938451"/>
            <a:ext cx="6833442" cy="38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6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460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/>
          </a:bodyPr>
          <a:lstStyle/>
          <a:p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se présenter, pour </a:t>
            </a:r>
            <a:r>
              <a:rPr lang="fr-FR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comment on se sent et pour dire où on a mal. Écoutez bien. 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188570" y="1698756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435631" y="169550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3789203" y="16964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060488" y="1689944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468717" y="169875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733969" y="169126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26ACD4-3D9D-C692-BCE6-B9C0DFFD1AC9}"/>
              </a:ext>
            </a:extLst>
          </p:cNvPr>
          <p:cNvGrpSpPr/>
          <p:nvPr/>
        </p:nvGrpSpPr>
        <p:grpSpPr>
          <a:xfrm>
            <a:off x="712013" y="2234125"/>
            <a:ext cx="8238452" cy="4057674"/>
            <a:chOff x="712013" y="2234125"/>
            <a:chExt cx="8238452" cy="405767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5002EF0-091E-4492-115D-18C6EEB8B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0603" y="3256526"/>
              <a:ext cx="1699727" cy="2549589"/>
            </a:xfrm>
            <a:prstGeom prst="rect">
              <a:avLst/>
            </a:prstGeom>
          </p:spPr>
        </p:pic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0A20CE-C9AE-1041-5FA3-150254AFD43A}"/>
                </a:ext>
              </a:extLst>
            </p:cNvPr>
            <p:cNvSpPr/>
            <p:nvPr/>
          </p:nvSpPr>
          <p:spPr>
            <a:xfrm>
              <a:off x="3857436" y="2752779"/>
              <a:ext cx="4251052" cy="353902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D94499F-8722-4274-1ABF-959825D36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2654" y="2554548"/>
              <a:ext cx="877258" cy="980062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E97A6B1-45A1-98C4-1924-1A19508E0A01}"/>
                </a:ext>
              </a:extLst>
            </p:cNvPr>
            <p:cNvSpPr txBox="1"/>
            <p:nvPr/>
          </p:nvSpPr>
          <p:spPr>
            <a:xfrm>
              <a:off x="712013" y="2234125"/>
              <a:ext cx="823845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comment tu te sens et dis où tu as mal. 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CB35546-1550-9E0E-2DDC-3BEE32975F9B}"/>
                </a:ext>
              </a:extLst>
            </p:cNvPr>
            <p:cNvSpPr txBox="1"/>
            <p:nvPr/>
          </p:nvSpPr>
          <p:spPr>
            <a:xfrm>
              <a:off x="4098021" y="2804755"/>
              <a:ext cx="4433979" cy="336438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</a:t>
              </a:r>
              <a:r>
                <a:rPr lang="fr-FR" dirty="0">
                  <a:latin typeface="Dosis"/>
                </a:rPr>
                <a:t> 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_____ ans.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en _____ année.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à l’école ____ . J’habite à  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nationalité ].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description ] 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les cheveux ____ et les yeux 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 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pas mal 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2971-8112-7620-94B4-542FE213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A5B1EA-8467-D2C7-D9B4-F73C6D83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7CF076-30EF-EB32-9B43-628219FF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C6FB29-0F8B-9279-6F70-E0EAEC8E9968}"/>
              </a:ext>
            </a:extLst>
          </p:cNvPr>
          <p:cNvSpPr/>
          <p:nvPr/>
        </p:nvSpPr>
        <p:spPr>
          <a:xfrm>
            <a:off x="3899159" y="166599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CE146A-46DC-2CBD-E604-40488DBAB302}"/>
              </a:ext>
            </a:extLst>
          </p:cNvPr>
          <p:cNvSpPr txBox="1"/>
          <p:nvPr/>
        </p:nvSpPr>
        <p:spPr>
          <a:xfrm>
            <a:off x="4125018" y="163707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7C8E3E8-058C-7107-7195-318DFF9A6B09}"/>
              </a:ext>
            </a:extLst>
          </p:cNvPr>
          <p:cNvSpPr/>
          <p:nvPr/>
        </p:nvSpPr>
        <p:spPr>
          <a:xfrm>
            <a:off x="2381384" y="16428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4C1A82-D1D6-E8E9-0BC5-C6C9BB9CE085}"/>
              </a:ext>
            </a:extLst>
          </p:cNvPr>
          <p:cNvSpPr txBox="1"/>
          <p:nvPr/>
        </p:nvSpPr>
        <p:spPr>
          <a:xfrm>
            <a:off x="2558546" y="16428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85EB498-F7DE-433F-78A4-E570883AC9E4}"/>
              </a:ext>
            </a:extLst>
          </p:cNvPr>
          <p:cNvSpPr/>
          <p:nvPr/>
        </p:nvSpPr>
        <p:spPr>
          <a:xfrm>
            <a:off x="5450076" y="164395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07391A7-8E62-1CAB-EBB8-BD02C2F2B3DF}"/>
              </a:ext>
            </a:extLst>
          </p:cNvPr>
          <p:cNvSpPr txBox="1"/>
          <p:nvPr/>
        </p:nvSpPr>
        <p:spPr>
          <a:xfrm>
            <a:off x="5733969" y="16428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E7B549-2912-179A-30B1-0124A77E4BF3}"/>
              </a:ext>
            </a:extLst>
          </p:cNvPr>
          <p:cNvGrpSpPr/>
          <p:nvPr/>
        </p:nvGrpSpPr>
        <p:grpSpPr>
          <a:xfrm>
            <a:off x="712013" y="2234125"/>
            <a:ext cx="8238452" cy="4057674"/>
            <a:chOff x="712013" y="2234125"/>
            <a:chExt cx="8238452" cy="405767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E401ADE-5202-7920-5F2E-51D1CE7DF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0603" y="3256526"/>
              <a:ext cx="1699727" cy="2549589"/>
            </a:xfrm>
            <a:prstGeom prst="rect">
              <a:avLst/>
            </a:prstGeom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044F658-C6B6-E513-143D-E81678755EA6}"/>
                </a:ext>
              </a:extLst>
            </p:cNvPr>
            <p:cNvSpPr/>
            <p:nvPr/>
          </p:nvSpPr>
          <p:spPr>
            <a:xfrm>
              <a:off x="3857436" y="2752779"/>
              <a:ext cx="4251052" cy="353902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073D04A-16B8-AC57-AB6D-5CBBEBCE2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2654" y="2554548"/>
              <a:ext cx="877258" cy="98006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553A9DE-2C76-8F19-6ED7-17795C21D0EE}"/>
                </a:ext>
              </a:extLst>
            </p:cNvPr>
            <p:cNvSpPr txBox="1"/>
            <p:nvPr/>
          </p:nvSpPr>
          <p:spPr>
            <a:xfrm>
              <a:off x="712013" y="2234125"/>
              <a:ext cx="823845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comment tu te sens et dis où tu as mal.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2A5954F-82DD-DEDD-6BE3-A466F6006641}"/>
                </a:ext>
              </a:extLst>
            </p:cNvPr>
            <p:cNvSpPr txBox="1"/>
            <p:nvPr/>
          </p:nvSpPr>
          <p:spPr>
            <a:xfrm>
              <a:off x="4098021" y="2804755"/>
              <a:ext cx="4433979" cy="336438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</a:t>
              </a:r>
              <a:r>
                <a:rPr lang="fr-FR" dirty="0">
                  <a:latin typeface="Dosis"/>
                </a:rPr>
                <a:t> 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_____ ans.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en _____ année.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à l’école ____ . J’habite à  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nationalité ].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description ] 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les cheveux ____ et les yeux 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 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pas mal 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48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5D391-AF3D-DF75-E1EB-C355BDF7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1DE9016-0738-1E3C-C81E-769D9764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DBA5B-850C-1EAB-919C-E17175EF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A913AB-7CB2-CFEF-A1E2-F60A59D14869}"/>
              </a:ext>
            </a:extLst>
          </p:cNvPr>
          <p:cNvSpPr/>
          <p:nvPr/>
        </p:nvSpPr>
        <p:spPr>
          <a:xfrm>
            <a:off x="5906141" y="1584549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DAF5BCC-AADE-BE33-DB3C-912037F40ED2}"/>
              </a:ext>
            </a:extLst>
          </p:cNvPr>
          <p:cNvSpPr/>
          <p:nvPr/>
        </p:nvSpPr>
        <p:spPr>
          <a:xfrm>
            <a:off x="2381384" y="159437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F1AA7B-03BC-B6D1-1BDD-3C2F7472058A}"/>
              </a:ext>
            </a:extLst>
          </p:cNvPr>
          <p:cNvSpPr txBox="1"/>
          <p:nvPr/>
        </p:nvSpPr>
        <p:spPr>
          <a:xfrm>
            <a:off x="2558546" y="159437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901F67-31DB-AAED-0BD2-970CA6281379}"/>
              </a:ext>
            </a:extLst>
          </p:cNvPr>
          <p:cNvSpPr/>
          <p:nvPr/>
        </p:nvSpPr>
        <p:spPr>
          <a:xfrm>
            <a:off x="4074209" y="160154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9D0EE-62C9-E089-9843-CB7FD2AEBD4F}"/>
              </a:ext>
            </a:extLst>
          </p:cNvPr>
          <p:cNvSpPr txBox="1"/>
          <p:nvPr/>
        </p:nvSpPr>
        <p:spPr>
          <a:xfrm>
            <a:off x="6083993" y="159365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9D2348-D850-F348-1A6D-028306C7B715}"/>
              </a:ext>
            </a:extLst>
          </p:cNvPr>
          <p:cNvSpPr txBox="1"/>
          <p:nvPr/>
        </p:nvSpPr>
        <p:spPr>
          <a:xfrm>
            <a:off x="4224476" y="158418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70286D2-C2CD-A5EF-820C-351DB0FE070A}"/>
              </a:ext>
            </a:extLst>
          </p:cNvPr>
          <p:cNvGrpSpPr/>
          <p:nvPr/>
        </p:nvGrpSpPr>
        <p:grpSpPr>
          <a:xfrm>
            <a:off x="712013" y="2234125"/>
            <a:ext cx="8238452" cy="4057674"/>
            <a:chOff x="712013" y="2234125"/>
            <a:chExt cx="8238452" cy="405767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03BB518-A2D0-726A-CE8D-F2D382E38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0603" y="3256526"/>
              <a:ext cx="1699727" cy="2549589"/>
            </a:xfrm>
            <a:prstGeom prst="rect">
              <a:avLst/>
            </a:prstGeom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88A6B39-E5FE-336E-A355-EBB9F9A15D35}"/>
                </a:ext>
              </a:extLst>
            </p:cNvPr>
            <p:cNvSpPr/>
            <p:nvPr/>
          </p:nvSpPr>
          <p:spPr>
            <a:xfrm>
              <a:off x="3857436" y="2752779"/>
              <a:ext cx="4251052" cy="353902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2D857CB-4B86-F71F-5A6F-D5773ABC5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2654" y="2554548"/>
              <a:ext cx="877258" cy="98006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496BAAE-0CE2-3487-0349-1227B4263550}"/>
                </a:ext>
              </a:extLst>
            </p:cNvPr>
            <p:cNvSpPr txBox="1"/>
            <p:nvPr/>
          </p:nvSpPr>
          <p:spPr>
            <a:xfrm>
              <a:off x="712013" y="2234125"/>
              <a:ext cx="823845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comment tu te sens et dis où tu as mal.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7CB19B1-F61C-2957-6D47-76BA66BE4FDC}"/>
                </a:ext>
              </a:extLst>
            </p:cNvPr>
            <p:cNvSpPr txBox="1"/>
            <p:nvPr/>
          </p:nvSpPr>
          <p:spPr>
            <a:xfrm>
              <a:off x="4098021" y="2804755"/>
              <a:ext cx="4433979" cy="336438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</a:t>
              </a:r>
              <a:r>
                <a:rPr lang="fr-FR" dirty="0">
                  <a:latin typeface="Dosis"/>
                </a:rPr>
                <a:t> 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_____ ans.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en _____ année.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à l’école ____ . J’habite à  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nationalité ].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description ] 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les cheveux ____ et les yeux 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 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pas mal 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3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514" y="814057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se présenter, pour parler de comment il se sent et pour dire où il a mal. 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/>
              <a:t>des phrases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71356" y="3584018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>
              <a:solidFill>
                <a:srgbClr val="757575"/>
              </a:solidFill>
            </a:endParaRP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DE6804B-5CDC-BE39-CF53-B4C8F82B772D}"/>
              </a:ext>
            </a:extLst>
          </p:cNvPr>
          <p:cNvSpPr txBox="1">
            <a:spLocks/>
          </p:cNvSpPr>
          <p:nvPr/>
        </p:nvSpPr>
        <p:spPr>
          <a:xfrm>
            <a:off x="2091597" y="251407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comment on se sent et où est-ce qu’on a mal.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E031E-A1C0-85CC-1339-14819BF59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9816" y="1695385"/>
            <a:ext cx="6004368" cy="426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A21DBE-77A5-3B61-A59B-3BB075E31535}"/>
              </a:ext>
            </a:extLst>
          </p:cNvPr>
          <p:cNvSpPr txBox="1"/>
          <p:nvPr/>
        </p:nvSpPr>
        <p:spPr>
          <a:xfrm>
            <a:off x="456720" y="2981543"/>
            <a:ext cx="53385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1. La fille a mal au genou.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2. La fille est en forme.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3. La fille a mal à l’épaule.</a:t>
            </a:r>
          </a:p>
          <a:p>
            <a:pPr>
              <a:lnSpc>
                <a:spcPct val="150000"/>
              </a:lnSpc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4. La fille est malade.</a:t>
            </a:r>
          </a:p>
          <a:p>
            <a:pPr lvl="0">
              <a:lnSpc>
                <a:spcPct val="150000"/>
              </a:lnSpc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9BDFF75-B097-3BCB-E72B-AC42BCF01F18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fille a mal où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A312E4F-7C25-FE77-6F07-5772D87324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3088" y="2694109"/>
            <a:ext cx="4554192" cy="32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45" y="756000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296938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2584E1-DCB3-7179-179F-D02F2BBDAAA1}"/>
              </a:ext>
            </a:extLst>
          </p:cNvPr>
          <p:cNvSpPr txBox="1"/>
          <p:nvPr/>
        </p:nvSpPr>
        <p:spPr>
          <a:xfrm>
            <a:off x="1287464" y="205530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fille a mal où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8FF3D0-4059-2A22-625C-E443569E83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130" y="2793816"/>
            <a:ext cx="3831225" cy="27189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B4AF28-FA4B-D02E-9C97-C628CD7A76B8}"/>
              </a:ext>
            </a:extLst>
          </p:cNvPr>
          <p:cNvSpPr txBox="1"/>
          <p:nvPr/>
        </p:nvSpPr>
        <p:spPr>
          <a:xfrm>
            <a:off x="834672" y="2890736"/>
            <a:ext cx="53385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1. La fille a mal au genou.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2. La fille est en forme.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3. La fille a mal à l’épaule.</a:t>
            </a:r>
          </a:p>
          <a:p>
            <a:pPr>
              <a:lnSpc>
                <a:spcPct val="150000"/>
              </a:lnSpc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4. La fille est malade.</a:t>
            </a:r>
          </a:p>
          <a:p>
            <a:pPr lvl="0">
              <a:lnSpc>
                <a:spcPct val="150000"/>
              </a:lnSpc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025" y="701418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5771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t : « 3. La fille 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mal à l’épaule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29754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4EA8BFA-1866-29E7-E4E4-306DD563015F}"/>
              </a:ext>
            </a:extLst>
          </p:cNvPr>
          <p:cNvSpPr txBox="1"/>
          <p:nvPr/>
        </p:nvSpPr>
        <p:spPr>
          <a:xfrm>
            <a:off x="883440" y="2975439"/>
            <a:ext cx="533859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1. La fille a mal au genou.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2. La fille est en forme.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3. La fille a mal à l’épaule.</a:t>
            </a:r>
          </a:p>
          <a:p>
            <a:pPr>
              <a:lnSpc>
                <a:spcPct val="150000"/>
              </a:lnSpc>
              <a:defRPr/>
            </a:pP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4. La fille est malade.</a:t>
            </a:r>
          </a:p>
          <a:p>
            <a:pPr lvl="0">
              <a:lnSpc>
                <a:spcPct val="150000"/>
              </a:lnSpc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803F2D-F6E8-26EF-4AB9-90C378DB7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130" y="2799870"/>
            <a:ext cx="3831225" cy="27189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F7766B-F9A3-45F0-46B7-4CF743281AF6}"/>
              </a:ext>
            </a:extLst>
          </p:cNvPr>
          <p:cNvSpPr txBox="1"/>
          <p:nvPr/>
        </p:nvSpPr>
        <p:spPr>
          <a:xfrm>
            <a:off x="1390373" y="2100685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fille a mal où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Appareils électroniques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3B0ACD3E-23E0-09AF-F840-81497FBF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045" y="1586348"/>
            <a:ext cx="3164710" cy="485422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114.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828800" y="4898169"/>
            <a:ext cx="2991334" cy="95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330ECA-170E-D063-D2FD-B79A994E4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45" y="2471483"/>
            <a:ext cx="8052955" cy="286419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612000" y="4623224"/>
            <a:ext cx="3847301" cy="45493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o est-ce qu’on est allé et ce qu’on a fait pendant les vacances.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25461"/>
            <a:ext cx="7303423" cy="69232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la virgule, le point à la fin et les espaces entre les mots.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7E5BCF-DB3D-0194-FFE1-EF3DF59927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727" y="1158493"/>
            <a:ext cx="8596105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AUDIO 1 N3 S5">
            <a:hlinkClick r:id="" action="ppaction://media"/>
            <a:extLst>
              <a:ext uri="{FF2B5EF4-FFF2-40B4-BE49-F238E27FC236}">
                <a16:creationId xmlns:a16="http://schemas.microsoft.com/office/drawing/2014/main" id="{EC7DE3C7-50A8-0381-F9A3-1D7E17904B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35628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AUDIO 1 N3 S5">
            <a:hlinkClick r:id="" action="ppaction://media"/>
            <a:extLst>
              <a:ext uri="{FF2B5EF4-FFF2-40B4-BE49-F238E27FC236}">
                <a16:creationId xmlns:a16="http://schemas.microsoft.com/office/drawing/2014/main" id="{43B90D0B-DBBD-C56F-EE73-318D0D37E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35628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06CE26-6214-F23D-5BF0-5D930AF3E6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0" y="1134025"/>
            <a:ext cx="8638781" cy="4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5A9498F-1F4E-A6C1-B73B-3AC45C4E0D72}"/>
              </a:ext>
            </a:extLst>
          </p:cNvPr>
          <p:cNvSpPr txBox="1">
            <a:spLocks/>
          </p:cNvSpPr>
          <p:nvPr/>
        </p:nvSpPr>
        <p:spPr>
          <a:xfrm>
            <a:off x="1611891" y="725461"/>
            <a:ext cx="7303423" cy="69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19657F-9F0F-7A7F-6A2A-45904D5F2009}"/>
              </a:ext>
            </a:extLst>
          </p:cNvPr>
          <p:cNvGrpSpPr/>
          <p:nvPr/>
        </p:nvGrpSpPr>
        <p:grpSpPr>
          <a:xfrm>
            <a:off x="559927" y="1176919"/>
            <a:ext cx="8790430" cy="4120373"/>
            <a:chOff x="451105" y="-1067557"/>
            <a:chExt cx="8790430" cy="412037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6DA3FCC-7D0E-4B5A-61E3-E35A1B0354DE}"/>
                </a:ext>
              </a:extLst>
            </p:cNvPr>
            <p:cNvGrpSpPr/>
            <p:nvPr/>
          </p:nvGrpSpPr>
          <p:grpSpPr>
            <a:xfrm>
              <a:off x="451105" y="-1067557"/>
              <a:ext cx="8790430" cy="4120373"/>
              <a:chOff x="451105" y="1036513"/>
              <a:chExt cx="8790430" cy="4120373"/>
            </a:xfrm>
          </p:grpSpPr>
          <p:grpSp>
            <p:nvGrpSpPr>
              <p:cNvPr id="8" name="Google Shape;507;g3a8d32713fb_0_0">
                <a:extLst>
                  <a:ext uri="{FF2B5EF4-FFF2-40B4-BE49-F238E27FC236}">
                    <a16:creationId xmlns:a16="http://schemas.microsoft.com/office/drawing/2014/main" id="{C8BA1928-E3F0-B944-AE81-2F4D11D38A43}"/>
                  </a:ext>
                </a:extLst>
              </p:cNvPr>
              <p:cNvGrpSpPr/>
              <p:nvPr/>
            </p:nvGrpSpPr>
            <p:grpSpPr>
              <a:xfrm>
                <a:off x="451105" y="1036513"/>
                <a:ext cx="7884786" cy="4120373"/>
                <a:chOff x="1232901" y="2520573"/>
                <a:chExt cx="7488294" cy="3890032"/>
              </a:xfrm>
            </p:grpSpPr>
            <p:pic>
              <p:nvPicPr>
                <p:cNvPr id="19" name="Google Shape;508;g3a8d32713fb_0_0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F538ACAB-0DE0-5EE3-DF5B-79DEF2467D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24020" t="34833" r="19865" b="18381"/>
                <a:stretch>
                  <a:fillRect/>
                </a:stretch>
              </p:blipFill>
              <p:spPr>
                <a:xfrm>
                  <a:off x="1232901" y="3353888"/>
                  <a:ext cx="7488294" cy="30567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" name="Google Shape;509;g3a8d32713fb_0_0">
                  <a:extLst>
                    <a:ext uri="{FF2B5EF4-FFF2-40B4-BE49-F238E27FC236}">
                      <a16:creationId xmlns:a16="http://schemas.microsoft.com/office/drawing/2014/main" id="{CD5D5B91-3718-FF25-966C-3CDBAC6FC0EF}"/>
                    </a:ext>
                  </a:extLst>
                </p:cNvPr>
                <p:cNvSpPr txBox="1"/>
                <p:nvPr/>
              </p:nvSpPr>
              <p:spPr>
                <a:xfrm>
                  <a:off x="2757815" y="2520573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510;g3a8d32713fb_0_0">
                  <a:extLst>
                    <a:ext uri="{FF2B5EF4-FFF2-40B4-BE49-F238E27FC236}">
                      <a16:creationId xmlns:a16="http://schemas.microsoft.com/office/drawing/2014/main" id="{719ACCB7-7CAF-4A7F-8489-63C91906DB74}"/>
                    </a:ext>
                  </a:extLst>
                </p:cNvPr>
                <p:cNvSpPr txBox="1"/>
                <p:nvPr/>
              </p:nvSpPr>
              <p:spPr>
                <a:xfrm>
                  <a:off x="3698573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511;g3a8d32713fb_0_0">
                  <a:extLst>
                    <a:ext uri="{FF2B5EF4-FFF2-40B4-BE49-F238E27FC236}">
                      <a16:creationId xmlns:a16="http://schemas.microsoft.com/office/drawing/2014/main" id="{8CC78950-1DFE-DD86-4454-6745AAF1EB3D}"/>
                    </a:ext>
                  </a:extLst>
                </p:cNvPr>
                <p:cNvSpPr txBox="1"/>
                <p:nvPr/>
              </p:nvSpPr>
              <p:spPr>
                <a:xfrm>
                  <a:off x="7459395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B4B98FB-E7DF-3C8C-5AC4-78AD0258AAA1}"/>
                  </a:ext>
                </a:extLst>
              </p:cNvPr>
              <p:cNvSpPr txBox="1"/>
              <p:nvPr/>
            </p:nvSpPr>
            <p:spPr>
              <a:xfrm>
                <a:off x="724698" y="2869677"/>
                <a:ext cx="8516837" cy="981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A</a:t>
                </a:r>
                <a:r>
                  <a:rPr lang="fr-FR" sz="4400" b="1" dirty="0">
                    <a:solidFill>
                      <a:srgbClr val="565F88"/>
                    </a:solidFill>
                    <a:latin typeface="Dosis SemiBold" pitchFamily="2" charset="0"/>
                  </a:rPr>
                  <a:t>ujourd’hui</a:t>
                </a: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,</a:t>
                </a:r>
                <a:r>
                  <a:rPr lang="fr-FR" sz="4400" b="1" dirty="0">
                    <a:solidFill>
                      <a:srgbClr val="565F88"/>
                    </a:solidFill>
                    <a:latin typeface="Dosis SemiBold" pitchFamily="2" charset="0"/>
                  </a:rPr>
                  <a:t>   je   suis   en   forme</a:t>
                </a: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23" name="Flèche : double flèche horizontale 22">
              <a:extLst>
                <a:ext uri="{FF2B5EF4-FFF2-40B4-BE49-F238E27FC236}">
                  <a16:creationId xmlns:a16="http://schemas.microsoft.com/office/drawing/2014/main" id="{73AF7C44-FBBC-88C9-56C6-28757FBA5D13}"/>
                </a:ext>
              </a:extLst>
            </p:cNvPr>
            <p:cNvSpPr/>
            <p:nvPr/>
          </p:nvSpPr>
          <p:spPr>
            <a:xfrm>
              <a:off x="4249940" y="1336936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A96797BF-42EE-1D45-99FE-C460B3FB3D42}"/>
              </a:ext>
            </a:extLst>
          </p:cNvPr>
          <p:cNvSpPr/>
          <p:nvPr/>
        </p:nvSpPr>
        <p:spPr>
          <a:xfrm>
            <a:off x="3568457" y="3569220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056C7E5A-35A3-5326-E288-26AA8645A0C1}"/>
              </a:ext>
            </a:extLst>
          </p:cNvPr>
          <p:cNvSpPr/>
          <p:nvPr/>
        </p:nvSpPr>
        <p:spPr>
          <a:xfrm>
            <a:off x="5485432" y="3581412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1F255446-FD7D-8302-F94B-36F77BB5E9A7}"/>
              </a:ext>
            </a:extLst>
          </p:cNvPr>
          <p:cNvSpPr/>
          <p:nvPr/>
        </p:nvSpPr>
        <p:spPr>
          <a:xfrm>
            <a:off x="6360102" y="361442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AUdio 2 N3 S5">
            <a:hlinkClick r:id="" action="ppaction://media"/>
            <a:extLst>
              <a:ext uri="{FF2B5EF4-FFF2-40B4-BE49-F238E27FC236}">
                <a16:creationId xmlns:a16="http://schemas.microsoft.com/office/drawing/2014/main" id="{383B9F7C-11EF-B249-745B-6D5BB81624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84074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AUdio 2 N3 S5">
            <a:hlinkClick r:id="" action="ppaction://media"/>
            <a:extLst>
              <a:ext uri="{FF2B5EF4-FFF2-40B4-BE49-F238E27FC236}">
                <a16:creationId xmlns:a16="http://schemas.microsoft.com/office/drawing/2014/main" id="{4FE71A6F-96FC-BC94-CDE4-D62CC2C65A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84074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2861E9F-A96F-389A-B9E1-5E62CCA2C651}"/>
              </a:ext>
            </a:extLst>
          </p:cNvPr>
          <p:cNvGrpSpPr/>
          <p:nvPr/>
        </p:nvGrpSpPr>
        <p:grpSpPr>
          <a:xfrm>
            <a:off x="494712" y="1205869"/>
            <a:ext cx="8649287" cy="4316937"/>
            <a:chOff x="764023" y="1036513"/>
            <a:chExt cx="8379977" cy="4316937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9496D9BA-886B-8469-9E35-3A5F9A60AC63}"/>
                </a:ext>
              </a:extLst>
            </p:cNvPr>
            <p:cNvGrpSpPr/>
            <p:nvPr/>
          </p:nvGrpSpPr>
          <p:grpSpPr>
            <a:xfrm>
              <a:off x="764023" y="1036513"/>
              <a:ext cx="7900669" cy="4316937"/>
              <a:chOff x="1530084" y="2520573"/>
              <a:chExt cx="7503378" cy="4075607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4A2172A0-5ADC-2BBC-9CDB-BB7A15F7068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30084" y="3489875"/>
                <a:ext cx="7503378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68AAF40F-85D5-B08A-9FB8-B7B536DE28A0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DDB7B085-1CE5-9A31-3146-55A421CAA0F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DF869268-7496-2908-18CA-5107323B50D2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8CA93C6-0B64-4F73-23D2-150D9B9B8EB2}"/>
                </a:ext>
              </a:extLst>
            </p:cNvPr>
            <p:cNvSpPr txBox="1"/>
            <p:nvPr/>
          </p:nvSpPr>
          <p:spPr>
            <a:xfrm>
              <a:off x="1003388" y="303688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 A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ujourd’hui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,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 je suis en forme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5349386" y="3262209"/>
            <a:ext cx="15854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malade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574438" y="3262209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41207E-F263-81EE-D6BE-48ED36A64057}"/>
              </a:ext>
            </a:extLst>
          </p:cNvPr>
          <p:cNvSpPr/>
          <p:nvPr/>
        </p:nvSpPr>
        <p:spPr>
          <a:xfrm>
            <a:off x="2782037" y="3262209"/>
            <a:ext cx="214353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 matin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A8D59C-C7A0-FAA9-D595-5599764BA623}"/>
              </a:ext>
            </a:extLst>
          </p:cNvPr>
          <p:cNvSpPr/>
          <p:nvPr/>
        </p:nvSpPr>
        <p:spPr>
          <a:xfrm>
            <a:off x="7196474" y="3277449"/>
            <a:ext cx="119162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75C8B-2F67-CA40-6A0F-F3FD52860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8E07AAC-6EE3-E319-5494-AC6F0D2B4C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8E07AAC-6EE3-E319-5494-AC6F0D2B4C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339268A-4838-F7A4-548E-ABDCA9AA4B4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339268A-4838-F7A4-548E-ABDCA9AA4B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C2507AE6-C165-188F-7505-9F781AAB4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4EC642-AA59-8753-8242-4F5AE2428414}"/>
              </a:ext>
            </a:extLst>
          </p:cNvPr>
          <p:cNvSpPr/>
          <p:nvPr/>
        </p:nvSpPr>
        <p:spPr>
          <a:xfrm>
            <a:off x="5349386" y="3262209"/>
            <a:ext cx="15854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malade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C746D2F-F0A4-A27C-8CB3-FCC95B754F9C}"/>
              </a:ext>
            </a:extLst>
          </p:cNvPr>
          <p:cNvSpPr/>
          <p:nvPr/>
        </p:nvSpPr>
        <p:spPr>
          <a:xfrm>
            <a:off x="574438" y="3262209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432E52-3BF0-1512-1A19-B1A2EF265775}"/>
              </a:ext>
            </a:extLst>
          </p:cNvPr>
          <p:cNvSpPr/>
          <p:nvPr/>
        </p:nvSpPr>
        <p:spPr>
          <a:xfrm>
            <a:off x="2782037" y="3262209"/>
            <a:ext cx="214353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 matin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F6C83E2-C5F0-85A2-9E9A-892508ED2985}"/>
              </a:ext>
            </a:extLst>
          </p:cNvPr>
          <p:cNvSpPr/>
          <p:nvPr/>
        </p:nvSpPr>
        <p:spPr>
          <a:xfrm>
            <a:off x="7196474" y="3277449"/>
            <a:ext cx="119162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3460C1-480B-18C1-5062-40F513E795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449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A274C4-14CD-9299-67E0-25E6A7A058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385" y="1175330"/>
            <a:ext cx="8388823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3578953" y="3291844"/>
            <a:ext cx="198609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 mal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448400" y="3291845"/>
            <a:ext cx="246417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aux oreilles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2B421C-7B4B-6491-9686-33B86EE50623}"/>
              </a:ext>
            </a:extLst>
          </p:cNvPr>
          <p:cNvSpPr/>
          <p:nvPr/>
        </p:nvSpPr>
        <p:spPr>
          <a:xfrm>
            <a:off x="6067829" y="3291844"/>
            <a:ext cx="246417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Salima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7F161-F096-A8C9-A6DD-F6F686538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267DE4A-393A-2441-F72E-E46EE4630A7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267DE4A-393A-2441-F72E-E46EE4630A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976A1E-B1BE-F6B5-D288-5CA7A7F5574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5976A1E-B1BE-F6B5-D288-5CA7A7F5574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B9383A1-CD8A-4E33-151D-0E76431D5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658AC34-A6FE-219F-9042-706E3D94523C}"/>
              </a:ext>
            </a:extLst>
          </p:cNvPr>
          <p:cNvSpPr/>
          <p:nvPr/>
        </p:nvSpPr>
        <p:spPr>
          <a:xfrm>
            <a:off x="3578953" y="3291844"/>
            <a:ext cx="198609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 mal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3170041-4176-5E4E-174C-4F08E9217C5D}"/>
              </a:ext>
            </a:extLst>
          </p:cNvPr>
          <p:cNvSpPr/>
          <p:nvPr/>
        </p:nvSpPr>
        <p:spPr>
          <a:xfrm>
            <a:off x="448400" y="3291845"/>
            <a:ext cx="246417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aux oreilles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3FC4FB-4F8B-22C7-815E-61C6D00644A1}"/>
              </a:ext>
            </a:extLst>
          </p:cNvPr>
          <p:cNvSpPr/>
          <p:nvPr/>
        </p:nvSpPr>
        <p:spPr>
          <a:xfrm>
            <a:off x="6067829" y="3291844"/>
            <a:ext cx="2464171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Salima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1D6670-7195-E38E-DC08-5C1AED1670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075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857C5F-8A8A-7574-F376-0B40BB53A47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8656" r="7193"/>
          <a:stretch>
            <a:fillRect/>
          </a:stretch>
        </p:blipFill>
        <p:spPr>
          <a:xfrm>
            <a:off x="525736" y="2081850"/>
            <a:ext cx="8187105" cy="352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34D5D3C-327D-0E14-966B-7AF99F1EF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797" y="1608119"/>
            <a:ext cx="3392176" cy="520313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116. Réalisez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2045439" y="5060530"/>
            <a:ext cx="3094892" cy="52977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D862920-0E99-91AA-B51B-B64E4CFC3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79" y="4132495"/>
            <a:ext cx="7062424" cy="23321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24AD13-CE82-5630-CAB2-88302827B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72" y="1932525"/>
            <a:ext cx="6901031" cy="20942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49F2A2-7C0C-56D6-9FE9-5F1881651C56}"/>
              </a:ext>
            </a:extLst>
          </p:cNvPr>
          <p:cNvSpPr txBox="1"/>
          <p:nvPr/>
        </p:nvSpPr>
        <p:spPr>
          <a:xfrm>
            <a:off x="-218066" y="2880907"/>
            <a:ext cx="6840000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N</a:t>
            </a:r>
            <a:r>
              <a:rPr lang="fr-FR" sz="4400" b="1" dirty="0">
                <a:solidFill>
                  <a:srgbClr val="C00000"/>
                </a:solidFill>
                <a:latin typeface="KG Primary Penmanship" panose="02000506000000020003" pitchFamily="2" charset="0"/>
              </a:rPr>
              <a:t>a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d</a:t>
            </a:r>
            <a:r>
              <a:rPr lang="fr-FR" sz="4400" b="1" dirty="0">
                <a:solidFill>
                  <a:srgbClr val="C00000"/>
                </a:solidFill>
                <a:latin typeface="KG Primary Penmanship" panose="02000506000000020003" pitchFamily="2" charset="0"/>
              </a:rPr>
              <a:t>a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 est en forme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2B0601-FDD2-F973-F179-5413684DC14A}"/>
              </a:ext>
            </a:extLst>
          </p:cNvPr>
          <p:cNvSpPr txBox="1"/>
          <p:nvPr/>
        </p:nvSpPr>
        <p:spPr>
          <a:xfrm>
            <a:off x="0" y="5299513"/>
            <a:ext cx="6840000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Amine </a:t>
            </a:r>
            <a:r>
              <a:rPr lang="fr-FR" sz="4400" b="1" dirty="0">
                <a:solidFill>
                  <a:srgbClr val="C00000"/>
                </a:solidFill>
                <a:latin typeface="KG Primary Penmanship" panose="02000506000000020003" pitchFamily="2" charset="0"/>
              </a:rPr>
              <a:t>a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 m</a:t>
            </a:r>
            <a:r>
              <a:rPr lang="fr-FR" sz="4400" b="1" dirty="0">
                <a:solidFill>
                  <a:srgbClr val="C00000"/>
                </a:solidFill>
                <a:latin typeface="KG Primary Penmanship" panose="02000506000000020003" pitchFamily="2" charset="0"/>
              </a:rPr>
              <a:t>a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l </a:t>
            </a:r>
            <a:r>
              <a:rPr lang="fr-FR" sz="4400" b="1" dirty="0">
                <a:solidFill>
                  <a:srgbClr val="C00000"/>
                </a:solidFill>
                <a:latin typeface="KG Primary Penmanship" panose="02000506000000020003" pitchFamily="2" charset="0"/>
              </a:rPr>
              <a:t>a</a:t>
            </a: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u genou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477" y="2142065"/>
            <a:ext cx="1996613" cy="3549535"/>
          </a:xfrm>
          <a:prstGeom prst="rect">
            <a:avLst/>
          </a:prstGeom>
        </p:spPr>
      </p:pic>
      <p:pic>
        <p:nvPicPr>
          <p:cNvPr id="10" name="Image 9" descr="Une image contenant texte, Appareils électroniques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2A32A0C0-99DC-904F-C777-FA10FDF7F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763" y="1651808"/>
            <a:ext cx="3202925" cy="4785567"/>
          </a:xfrm>
          <a:prstGeom prst="rect">
            <a:avLst/>
          </a:prstGeom>
        </p:spPr>
      </p:pic>
      <p:pic>
        <p:nvPicPr>
          <p:cNvPr id="4" name="Image 3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B0D1B4A-0E3C-1FC9-D998-5523C9AF7B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075" y="1588169"/>
            <a:ext cx="3202925" cy="4912847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page 116 et recopiez les phrases de la page 114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565416" y="5269831"/>
            <a:ext cx="2872002" cy="70683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ABD13B-111E-43CB-1034-9D272FBEA70F}"/>
              </a:ext>
            </a:extLst>
          </p:cNvPr>
          <p:cNvSpPr/>
          <p:nvPr/>
        </p:nvSpPr>
        <p:spPr>
          <a:xfrm>
            <a:off x="2119744" y="3587496"/>
            <a:ext cx="1887195" cy="118193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3606</TotalTime>
  <Words>1178</Words>
  <Application>Microsoft Office PowerPoint</Application>
  <PresentationFormat>Affichage à l'écran (4:3)</PresentationFormat>
  <Paragraphs>159</Paragraphs>
  <Slides>42</Slides>
  <Notes>4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42</vt:i4>
      </vt:variant>
    </vt:vector>
  </HeadingPairs>
  <TitlesOfParts>
    <vt:vector size="64" baseType="lpstr">
      <vt:lpstr>Dosis</vt:lpstr>
      <vt:lpstr>Wingdings</vt:lpstr>
      <vt:lpstr>Dosis SemiBold</vt:lpstr>
      <vt:lpstr>Calibri</vt:lpstr>
      <vt:lpstr>KG Primary Penmanship</vt:lpstr>
      <vt:lpstr>Arial</vt:lpstr>
      <vt:lpstr>Dosis ExtraBold</vt:lpstr>
      <vt:lpstr>Dosis Medium</vt:lpstr>
      <vt:lpstr>Aptos Display</vt:lpstr>
      <vt:lpstr>Aptos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 comment on se sent et à dire où on a mal. Écoutez bien.</vt:lpstr>
      <vt:lpstr>Lecture de la vidéo.</vt:lpstr>
      <vt:lpstr>Maintenant, on va prendre la parole pour se présenter, pour parler de comment on se sent et pour dire où on a mal. Écoutez bien. 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se présenter, pour parler de comment il se sent et pour dire où il a mal. 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114.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Tenez-vous prêts. Je n’oublie  pas la majuscule au début de la phrase, la virgule, le point à la fin et les espaces entre les mots. </vt:lpstr>
      <vt:lpstr>Première dictée en cours.</vt:lpstr>
      <vt:lpstr>Deuxième dictée en cours.</vt:lpstr>
      <vt:lpstr>Corrigez. </vt:lpstr>
      <vt:lpstr>Présentation PowerPoint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116. Réalisez l’activité 4. Je vais circuler entre les rangs pour vous aider. </vt:lpstr>
      <vt:lpstr>Présentation PowerPoint</vt:lpstr>
      <vt:lpstr>La séance d’aujourd’hui est terminée. À la maison, réalisez l’activité 5 de la page 116 et recopiez les phrases de la page 114 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30</cp:revision>
  <cp:lastPrinted>2025-08-13T10:11:39Z</cp:lastPrinted>
  <dcterms:created xsi:type="dcterms:W3CDTF">2025-08-01T12:31:49Z</dcterms:created>
  <dcterms:modified xsi:type="dcterms:W3CDTF">2026-05-10T20:14:21Z</dcterms:modified>
</cp:coreProperties>
</file>