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7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8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9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74" r:id="rId8"/>
    <p:sldMasterId id="2147483794" r:id="rId9"/>
    <p:sldMasterId id="2147483804" r:id="rId10"/>
  </p:sldMasterIdLst>
  <p:notesMasterIdLst>
    <p:notesMasterId r:id="rId66"/>
  </p:notesMasterIdLst>
  <p:sldIdLst>
    <p:sldId id="257" r:id="rId11"/>
    <p:sldId id="1029" r:id="rId12"/>
    <p:sldId id="705" r:id="rId13"/>
    <p:sldId id="1030" r:id="rId14"/>
    <p:sldId id="798" r:id="rId15"/>
    <p:sldId id="799" r:id="rId16"/>
    <p:sldId id="779" r:id="rId17"/>
    <p:sldId id="780" r:id="rId18"/>
    <p:sldId id="784" r:id="rId19"/>
    <p:sldId id="1055" r:id="rId20"/>
    <p:sldId id="1108" r:id="rId21"/>
    <p:sldId id="1056" r:id="rId22"/>
    <p:sldId id="1101" r:id="rId23"/>
    <p:sldId id="1111" r:id="rId24"/>
    <p:sldId id="1116" r:id="rId25"/>
    <p:sldId id="1123" r:id="rId26"/>
    <p:sldId id="1057" r:id="rId27"/>
    <p:sldId id="1089" r:id="rId28"/>
    <p:sldId id="1091" r:id="rId29"/>
    <p:sldId id="1092" r:id="rId30"/>
    <p:sldId id="1093" r:id="rId31"/>
    <p:sldId id="955" r:id="rId32"/>
    <p:sldId id="800" r:id="rId33"/>
    <p:sldId id="902" r:id="rId34"/>
    <p:sldId id="1077" r:id="rId35"/>
    <p:sldId id="1078" r:id="rId36"/>
    <p:sldId id="881" r:id="rId37"/>
    <p:sldId id="1127" r:id="rId38"/>
    <p:sldId id="1110" r:id="rId39"/>
    <p:sldId id="1115" r:id="rId40"/>
    <p:sldId id="1114" r:id="rId41"/>
    <p:sldId id="805" r:id="rId42"/>
    <p:sldId id="653" r:id="rId43"/>
    <p:sldId id="1060" r:id="rId44"/>
    <p:sldId id="1066" r:id="rId45"/>
    <p:sldId id="1073" r:id="rId46"/>
    <p:sldId id="1072" r:id="rId47"/>
    <p:sldId id="1094" r:id="rId48"/>
    <p:sldId id="1042" r:id="rId49"/>
    <p:sldId id="1043" r:id="rId50"/>
    <p:sldId id="1044" r:id="rId51"/>
    <p:sldId id="1045" r:id="rId52"/>
    <p:sldId id="1095" r:id="rId53"/>
    <p:sldId id="1096" r:id="rId54"/>
    <p:sldId id="1097" r:id="rId55"/>
    <p:sldId id="1046" r:id="rId56"/>
    <p:sldId id="1047" r:id="rId57"/>
    <p:sldId id="1048" r:id="rId58"/>
    <p:sldId id="1049" r:id="rId59"/>
    <p:sldId id="1050" r:id="rId60"/>
    <p:sldId id="1051" r:id="rId61"/>
    <p:sldId id="895" r:id="rId62"/>
    <p:sldId id="896" r:id="rId63"/>
    <p:sldId id="1118" r:id="rId64"/>
    <p:sldId id="679" r:id="rId65"/>
  </p:sldIdLst>
  <p:sldSz cx="9144000" cy="6858000" type="screen4x3"/>
  <p:notesSz cx="6735763" cy="9866313"/>
  <p:embeddedFontLst>
    <p:embeddedFont>
      <p:font typeface="Dosis" pitchFamily="2" charset="0"/>
      <p:regular r:id="rId67"/>
      <p:bold r:id="rId68"/>
    </p:embeddedFont>
    <p:embeddedFont>
      <p:font typeface="Dosis ExtraBold" pitchFamily="2" charset="0"/>
      <p:bold r:id="rId69"/>
    </p:embeddedFont>
    <p:embeddedFont>
      <p:font typeface="Dosis Medium" pitchFamily="2" charset="0"/>
      <p:regular r:id="rId70"/>
    </p:embeddedFont>
    <p:embeddedFont>
      <p:font typeface="Dosis SemiBold" pitchFamily="2" charset="0"/>
      <p:bold r:id="rId7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DEEBF7"/>
    <a:srgbClr val="565F88"/>
    <a:srgbClr val="4B5377"/>
    <a:srgbClr val="424D7B"/>
    <a:srgbClr val="F26553"/>
    <a:srgbClr val="E84234"/>
    <a:srgbClr val="2AB6D7"/>
    <a:srgbClr val="55B7DE"/>
    <a:srgbClr val="A1A6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8920E2-09B4-45A2-BA4F-EE34ED860F7B}" v="10" dt="2026-05-04T17:55:27.7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68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835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63" Type="http://schemas.openxmlformats.org/officeDocument/2006/relationships/slide" Target="slides/slide53.xml"/><Relationship Id="rId68" Type="http://schemas.openxmlformats.org/officeDocument/2006/relationships/font" Target="fonts/font2.fntdata"/><Relationship Id="rId76" Type="http://schemas.microsoft.com/office/2016/11/relationships/changesInfo" Target="changesInfos/changesInfo1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66" Type="http://schemas.openxmlformats.org/officeDocument/2006/relationships/notesMaster" Target="notesMasters/notesMaster1.xml"/><Relationship Id="rId7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61" Type="http://schemas.openxmlformats.org/officeDocument/2006/relationships/slide" Target="slides/slide5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73" Type="http://schemas.openxmlformats.org/officeDocument/2006/relationships/viewProps" Target="viewProps.xml"/><Relationship Id="rId78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slide" Target="slides/slide54.xml"/><Relationship Id="rId69" Type="http://schemas.openxmlformats.org/officeDocument/2006/relationships/font" Target="fonts/font3.fntdata"/><Relationship Id="rId77" Type="http://schemas.microsoft.com/office/2015/10/relationships/revisionInfo" Target="revisionInfo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72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font" Target="fonts/font1.fntdata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font" Target="fonts/font4.fntdata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lila El Baraka" userId="ea93c961-285f-4edc-9e51-dff84fc1dbdc" providerId="ADAL" clId="{57C2819A-E835-47AA-9356-3BB7B51E441F}"/>
    <pc:docChg chg="undo custSel addSld delSld modSld sldOrd">
      <pc:chgData name="Jalila El Baraka" userId="ea93c961-285f-4edc-9e51-dff84fc1dbdc" providerId="ADAL" clId="{57C2819A-E835-47AA-9356-3BB7B51E441F}" dt="2026-05-04T17:57:31.430" v="3783" actId="1076"/>
      <pc:docMkLst>
        <pc:docMk/>
      </pc:docMkLst>
      <pc:sldChg chg="addSp delSp modSp mod">
        <pc:chgData name="Jalila El Baraka" userId="ea93c961-285f-4edc-9e51-dff84fc1dbdc" providerId="ADAL" clId="{57C2819A-E835-47AA-9356-3BB7B51E441F}" dt="2026-05-01T08:53:24.962" v="2224" actId="26606"/>
        <pc:sldMkLst>
          <pc:docMk/>
          <pc:sldMk cId="56895326" sldId="257"/>
        </pc:sldMkLst>
        <pc:spChg chg="add">
          <ac:chgData name="Jalila El Baraka" userId="ea93c961-285f-4edc-9e51-dff84fc1dbdc" providerId="ADAL" clId="{57C2819A-E835-47AA-9356-3BB7B51E441F}" dt="2026-05-01T08:53:24.962" v="2224" actId="26606"/>
          <ac:spMkLst>
            <pc:docMk/>
            <pc:sldMk cId="56895326" sldId="257"/>
            <ac:spMk id="55" creationId="{42A4FC2C-047E-45A5-965D-8E1E3BF09BC6}"/>
          </ac:spMkLst>
        </pc:spChg>
        <pc:picChg chg="add mod">
          <ac:chgData name="Jalila El Baraka" userId="ea93c961-285f-4edc-9e51-dff84fc1dbdc" providerId="ADAL" clId="{57C2819A-E835-47AA-9356-3BB7B51E441F}" dt="2026-05-01T08:53:24.962" v="2224" actId="26606"/>
          <ac:picMkLst>
            <pc:docMk/>
            <pc:sldMk cId="56895326" sldId="257"/>
            <ac:picMk id="4" creationId="{CB282580-2FC6-826F-87EC-A8CE84B26879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01T10:12:09.411" v="3048" actId="20577"/>
        <pc:sldMkLst>
          <pc:docMk/>
          <pc:sldMk cId="4261658029" sldId="679"/>
        </pc:sldMkLst>
        <pc:spChg chg="mod">
          <ac:chgData name="Jalila El Baraka" userId="ea93c961-285f-4edc-9e51-dff84fc1dbdc" providerId="ADAL" clId="{57C2819A-E835-47AA-9356-3BB7B51E441F}" dt="2026-05-01T10:12:09.411" v="3048" actId="20577"/>
          <ac:spMkLst>
            <pc:docMk/>
            <pc:sldMk cId="4261658029" sldId="679"/>
            <ac:spMk id="2" creationId="{FE91AC9D-0C0C-4684-927E-D7846FC8300F}"/>
          </ac:spMkLst>
        </pc:spChg>
        <pc:picChg chg="add mod ord">
          <ac:chgData name="Jalila El Baraka" userId="ea93c961-285f-4edc-9e51-dff84fc1dbdc" providerId="ADAL" clId="{57C2819A-E835-47AA-9356-3BB7B51E441F}" dt="2026-05-01T10:11:28.499" v="3042" actId="1076"/>
          <ac:picMkLst>
            <pc:docMk/>
            <pc:sldMk cId="4261658029" sldId="679"/>
            <ac:picMk id="3" creationId="{B00461CF-6ACD-D464-4748-F519A2486782}"/>
          </ac:picMkLst>
        </pc:picChg>
        <pc:picChg chg="mod">
          <ac:chgData name="Jalila El Baraka" userId="ea93c961-285f-4edc-9e51-dff84fc1dbdc" providerId="ADAL" clId="{57C2819A-E835-47AA-9356-3BB7B51E441F}" dt="2026-05-01T10:11:42.835" v="3044" actId="14100"/>
          <ac:picMkLst>
            <pc:docMk/>
            <pc:sldMk cId="4261658029" sldId="679"/>
            <ac:picMk id="9" creationId="{4DABB5A8-820A-F8B4-90B3-D39BDD055E9A}"/>
          </ac:picMkLst>
        </pc:picChg>
        <pc:picChg chg="mod">
          <ac:chgData name="Jalila El Baraka" userId="ea93c961-285f-4edc-9e51-dff84fc1dbdc" providerId="ADAL" clId="{57C2819A-E835-47AA-9356-3BB7B51E441F}" dt="2026-05-01T10:11:36.216" v="3043" actId="14100"/>
          <ac:picMkLst>
            <pc:docMk/>
            <pc:sldMk cId="4261658029" sldId="679"/>
            <ac:picMk id="10" creationId="{E77DB89E-85D8-27CE-59AA-4DC05B95904A}"/>
          </ac:picMkLst>
        </pc:picChg>
      </pc:sldChg>
      <pc:sldChg chg="addSp delSp modSp mod delAnim modAnim">
        <pc:chgData name="Jalila El Baraka" userId="ea93c961-285f-4edc-9e51-dff84fc1dbdc" providerId="ADAL" clId="{57C2819A-E835-47AA-9356-3BB7B51E441F}" dt="2026-05-01T08:54:55.336" v="2232" actId="1076"/>
        <pc:sldMkLst>
          <pc:docMk/>
          <pc:sldMk cId="927543826" sldId="784"/>
        </pc:sldMkLst>
        <pc:picChg chg="add mod">
          <ac:chgData name="Jalila El Baraka" userId="ea93c961-285f-4edc-9e51-dff84fc1dbdc" providerId="ADAL" clId="{57C2819A-E835-47AA-9356-3BB7B51E441F}" dt="2026-05-01T08:54:55.336" v="2232" actId="1076"/>
          <ac:picMkLst>
            <pc:docMk/>
            <pc:sldMk cId="927543826" sldId="784"/>
            <ac:picMk id="4" creationId="{227A3B65-BFC5-8C76-9839-986BD0AF302A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04T17:55:30.538" v="3777" actId="1076"/>
        <pc:sldMkLst>
          <pc:docMk/>
          <pc:sldMk cId="2808393960" sldId="881"/>
        </pc:sldMkLst>
        <pc:spChg chg="mod">
          <ac:chgData name="Jalila El Baraka" userId="ea93c961-285f-4edc-9e51-dff84fc1dbdc" providerId="ADAL" clId="{57C2819A-E835-47AA-9356-3BB7B51E441F}" dt="2026-05-01T08:57:45.010" v="2292" actId="20577"/>
          <ac:spMkLst>
            <pc:docMk/>
            <pc:sldMk cId="2808393960" sldId="881"/>
            <ac:spMk id="3" creationId="{CC40D8D1-6881-0A7E-59E9-FDD914B7E784}"/>
          </ac:spMkLst>
        </pc:spChg>
        <pc:spChg chg="add mod">
          <ac:chgData name="Jalila El Baraka" userId="ea93c961-285f-4edc-9e51-dff84fc1dbdc" providerId="ADAL" clId="{57C2819A-E835-47AA-9356-3BB7B51E441F}" dt="2026-05-01T09:00:55.195" v="2372" actId="20577"/>
          <ac:spMkLst>
            <pc:docMk/>
            <pc:sldMk cId="2808393960" sldId="881"/>
            <ac:spMk id="4" creationId="{21158A7A-921C-DE14-E265-3948FBC975C5}"/>
          </ac:spMkLst>
        </pc:spChg>
        <pc:spChg chg="add del mod">
          <ac:chgData name="Jalila El Baraka" userId="ea93c961-285f-4edc-9e51-dff84fc1dbdc" providerId="ADAL" clId="{57C2819A-E835-47AA-9356-3BB7B51E441F}" dt="2026-05-04T17:55:27.313" v="3775" actId="478"/>
          <ac:spMkLst>
            <pc:docMk/>
            <pc:sldMk cId="2808393960" sldId="881"/>
            <ac:spMk id="5" creationId="{58452668-358B-B7D9-49A0-364D204CB7B5}"/>
          </ac:spMkLst>
        </pc:spChg>
        <pc:spChg chg="add mod">
          <ac:chgData name="Jalila El Baraka" userId="ea93c961-285f-4edc-9e51-dff84fc1dbdc" providerId="ADAL" clId="{57C2819A-E835-47AA-9356-3BB7B51E441F}" dt="2026-05-04T17:55:30.538" v="3777" actId="1076"/>
          <ac:spMkLst>
            <pc:docMk/>
            <pc:sldMk cId="2808393960" sldId="881"/>
            <ac:spMk id="6" creationId="{D69D5919-206A-9781-D8AA-21B466742E1F}"/>
          </ac:spMkLst>
        </pc:spChg>
        <pc:spChg chg="mod">
          <ac:chgData name="Jalila El Baraka" userId="ea93c961-285f-4edc-9e51-dff84fc1dbdc" providerId="ADAL" clId="{57C2819A-E835-47AA-9356-3BB7B51E441F}" dt="2026-05-01T09:00:15.285" v="2356" actId="1076"/>
          <ac:spMkLst>
            <pc:docMk/>
            <pc:sldMk cId="2808393960" sldId="881"/>
            <ac:spMk id="7" creationId="{D8BDAEEB-CBF5-EB5C-5F81-E1DE420AD852}"/>
          </ac:spMkLst>
        </pc:spChg>
        <pc:spChg chg="mod">
          <ac:chgData name="Jalila El Baraka" userId="ea93c961-285f-4edc-9e51-dff84fc1dbdc" providerId="ADAL" clId="{57C2819A-E835-47AA-9356-3BB7B51E441F}" dt="2026-05-01T09:00:29.631" v="2360" actId="1076"/>
          <ac:spMkLst>
            <pc:docMk/>
            <pc:sldMk cId="2808393960" sldId="881"/>
            <ac:spMk id="10" creationId="{5D8FA266-70EE-24FF-0C02-CD53500A8B34}"/>
          </ac:spMkLst>
        </pc:spChg>
        <pc:spChg chg="mod">
          <ac:chgData name="Jalila El Baraka" userId="ea93c961-285f-4edc-9e51-dff84fc1dbdc" providerId="ADAL" clId="{57C2819A-E835-47AA-9356-3BB7B51E441F}" dt="2026-05-01T08:58:03.800" v="2308" actId="20577"/>
          <ac:spMkLst>
            <pc:docMk/>
            <pc:sldMk cId="2808393960" sldId="881"/>
            <ac:spMk id="16" creationId="{9E1C1779-DF6B-FFC5-15EC-B13AE9A73CDC}"/>
          </ac:spMkLst>
        </pc:spChg>
        <pc:spChg chg="mod">
          <ac:chgData name="Jalila El Baraka" userId="ea93c961-285f-4edc-9e51-dff84fc1dbdc" providerId="ADAL" clId="{57C2819A-E835-47AA-9356-3BB7B51E441F}" dt="2026-05-01T08:58:15.899" v="2316" actId="20577"/>
          <ac:spMkLst>
            <pc:docMk/>
            <pc:sldMk cId="2808393960" sldId="881"/>
            <ac:spMk id="18" creationId="{55AA84E4-F792-0E3A-732B-B67F8C1BCDE0}"/>
          </ac:spMkLst>
        </pc:spChg>
        <pc:spChg chg="mod">
          <ac:chgData name="Jalila El Baraka" userId="ea93c961-285f-4edc-9e51-dff84fc1dbdc" providerId="ADAL" clId="{57C2819A-E835-47AA-9356-3BB7B51E441F}" dt="2026-05-01T08:59:14.750" v="2335" actId="1076"/>
          <ac:spMkLst>
            <pc:docMk/>
            <pc:sldMk cId="2808393960" sldId="881"/>
            <ac:spMk id="21" creationId="{01722C3F-CD0E-2CF5-50A5-B9088B2546F5}"/>
          </ac:spMkLst>
        </pc:spChg>
        <pc:picChg chg="mod">
          <ac:chgData name="Jalila El Baraka" userId="ea93c961-285f-4edc-9e51-dff84fc1dbdc" providerId="ADAL" clId="{57C2819A-E835-47AA-9356-3BB7B51E441F}" dt="2026-05-01T08:57:33.580" v="2280" actId="1076"/>
          <ac:picMkLst>
            <pc:docMk/>
            <pc:sldMk cId="2808393960" sldId="881"/>
            <ac:picMk id="8" creationId="{FD06D9B8-28F6-8CA7-27E0-E6484C2DE2E2}"/>
          </ac:picMkLst>
        </pc:picChg>
        <pc:picChg chg="add mod">
          <ac:chgData name="Jalila El Baraka" userId="ea93c961-285f-4edc-9e51-dff84fc1dbdc" providerId="ADAL" clId="{57C2819A-E835-47AA-9356-3BB7B51E441F}" dt="2026-05-01T09:01:41.457" v="2390" actId="1076"/>
          <ac:picMkLst>
            <pc:docMk/>
            <pc:sldMk cId="2808393960" sldId="881"/>
            <ac:picMk id="9" creationId="{3222239D-99BF-C893-906B-05A2AF81142F}"/>
          </ac:picMkLst>
        </pc:picChg>
        <pc:picChg chg="mod">
          <ac:chgData name="Jalila El Baraka" userId="ea93c961-285f-4edc-9e51-dff84fc1dbdc" providerId="ADAL" clId="{57C2819A-E835-47AA-9356-3BB7B51E441F}" dt="2026-05-01T09:01:05.509" v="2373" actId="1076"/>
          <ac:picMkLst>
            <pc:docMk/>
            <pc:sldMk cId="2808393960" sldId="881"/>
            <ac:picMk id="13" creationId="{740258FE-8C25-1E70-FCA9-0D80957B229C}"/>
          </ac:picMkLst>
        </pc:picChg>
        <pc:picChg chg="mod">
          <ac:chgData name="Jalila El Baraka" userId="ea93c961-285f-4edc-9e51-dff84fc1dbdc" providerId="ADAL" clId="{57C2819A-E835-47AA-9356-3BB7B51E441F}" dt="2026-05-01T08:57:52.137" v="2293" actId="1076"/>
          <ac:picMkLst>
            <pc:docMk/>
            <pc:sldMk cId="2808393960" sldId="881"/>
            <ac:picMk id="14" creationId="{640824E7-5F6A-C2C9-1EF6-ED1DF64428AB}"/>
          </ac:picMkLst>
        </pc:picChg>
        <pc:picChg chg="mod">
          <ac:chgData name="Jalila El Baraka" userId="ea93c961-285f-4edc-9e51-dff84fc1dbdc" providerId="ADAL" clId="{57C2819A-E835-47AA-9356-3BB7B51E441F}" dt="2026-05-01T08:58:07.892" v="2309" actId="1076"/>
          <ac:picMkLst>
            <pc:docMk/>
            <pc:sldMk cId="2808393960" sldId="881"/>
            <ac:picMk id="17" creationId="{B1A24EB7-D47E-F18D-E73D-10D5F2974791}"/>
          </ac:picMkLst>
        </pc:picChg>
        <pc:picChg chg="mod">
          <ac:chgData name="Jalila El Baraka" userId="ea93c961-285f-4edc-9e51-dff84fc1dbdc" providerId="ADAL" clId="{57C2819A-E835-47AA-9356-3BB7B51E441F}" dt="2026-05-01T08:59:21.266" v="2337" actId="1076"/>
          <ac:picMkLst>
            <pc:docMk/>
            <pc:sldMk cId="2808393960" sldId="881"/>
            <ac:picMk id="20" creationId="{DF1A5AF5-150B-7C05-7269-333C578A0C14}"/>
          </ac:picMkLst>
        </pc:picChg>
        <pc:picChg chg="mod">
          <ac:chgData name="Jalila El Baraka" userId="ea93c961-285f-4edc-9e51-dff84fc1dbdc" providerId="ADAL" clId="{57C2819A-E835-47AA-9356-3BB7B51E441F}" dt="2026-05-01T09:00:32.319" v="2361" actId="1076"/>
          <ac:picMkLst>
            <pc:docMk/>
            <pc:sldMk cId="2808393960" sldId="881"/>
            <ac:picMk id="24" creationId="{0B7B99E6-5642-7926-1B97-062949871B59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5-01T10:10:04.865" v="3035" actId="14100"/>
        <pc:sldMkLst>
          <pc:docMk/>
          <pc:sldMk cId="3128690644" sldId="895"/>
        </pc:sldMkLst>
        <pc:spChg chg="mod">
          <ac:chgData name="Jalila El Baraka" userId="ea93c961-285f-4edc-9e51-dff84fc1dbdc" providerId="ADAL" clId="{57C2819A-E835-47AA-9356-3BB7B51E441F}" dt="2026-05-01T10:09:05.728" v="3027" actId="20577"/>
          <ac:spMkLst>
            <pc:docMk/>
            <pc:sldMk cId="3128690644" sldId="895"/>
            <ac:spMk id="4" creationId="{E9145ECC-000C-F876-22B9-FF30903C9504}"/>
          </ac:spMkLst>
        </pc:spChg>
        <pc:spChg chg="mod">
          <ac:chgData name="Jalila El Baraka" userId="ea93c961-285f-4edc-9e51-dff84fc1dbdc" providerId="ADAL" clId="{57C2819A-E835-47AA-9356-3BB7B51E441F}" dt="2026-05-01T10:10:04.865" v="3035" actId="14100"/>
          <ac:spMkLst>
            <pc:docMk/>
            <pc:sldMk cId="3128690644" sldId="895"/>
            <ac:spMk id="15" creationId="{354EBED3-0B83-C456-5242-F9D79F9BBDDD}"/>
          </ac:spMkLst>
        </pc:spChg>
        <pc:picChg chg="add mod ord">
          <ac:chgData name="Jalila El Baraka" userId="ea93c961-285f-4edc-9e51-dff84fc1dbdc" providerId="ADAL" clId="{57C2819A-E835-47AA-9356-3BB7B51E441F}" dt="2026-05-01T10:09:54.104" v="3033" actId="167"/>
          <ac:picMkLst>
            <pc:docMk/>
            <pc:sldMk cId="3128690644" sldId="895"/>
            <ac:picMk id="3" creationId="{DE39680E-2804-19BF-A132-62379FD4FB72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01T10:03:31.174" v="2927" actId="1076"/>
        <pc:sldMkLst>
          <pc:docMk/>
          <pc:sldMk cId="2359735619" sldId="896"/>
        </pc:sldMkLst>
        <pc:picChg chg="add mod">
          <ac:chgData name="Jalila El Baraka" userId="ea93c961-285f-4edc-9e51-dff84fc1dbdc" providerId="ADAL" clId="{57C2819A-E835-47AA-9356-3BB7B51E441F}" dt="2026-05-01T10:02:38.815" v="2920" actId="14100"/>
          <ac:picMkLst>
            <pc:docMk/>
            <pc:sldMk cId="2359735619" sldId="896"/>
            <ac:picMk id="7" creationId="{68E3731A-E090-E08C-C855-859F3026C5CB}"/>
          </ac:picMkLst>
        </pc:picChg>
        <pc:picChg chg="add mod">
          <ac:chgData name="Jalila El Baraka" userId="ea93c961-285f-4edc-9e51-dff84fc1dbdc" providerId="ADAL" clId="{57C2819A-E835-47AA-9356-3BB7B51E441F}" dt="2026-05-01T10:03:31.174" v="2927" actId="1076"/>
          <ac:picMkLst>
            <pc:docMk/>
            <pc:sldMk cId="2359735619" sldId="896"/>
            <ac:picMk id="10" creationId="{EF22C734-5887-4354-C70F-249E8FB53A30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04T17:52:55.907" v="3762" actId="1076"/>
        <pc:sldMkLst>
          <pc:docMk/>
          <pc:sldMk cId="3440061512" sldId="955"/>
        </pc:sldMkLst>
        <pc:spChg chg="add mod">
          <ac:chgData name="Jalila El Baraka" userId="ea93c961-285f-4edc-9e51-dff84fc1dbdc" providerId="ADAL" clId="{57C2819A-E835-47AA-9356-3BB7B51E441F}" dt="2026-05-04T17:52:55.907" v="3762" actId="1076"/>
          <ac:spMkLst>
            <pc:docMk/>
            <pc:sldMk cId="3440061512" sldId="955"/>
            <ac:spMk id="3" creationId="{36731CD7-2CF0-4220-566E-E0D60FF20D89}"/>
          </ac:spMkLst>
        </pc:spChg>
        <pc:spChg chg="add del mod">
          <ac:chgData name="Jalila El Baraka" userId="ea93c961-285f-4edc-9e51-dff84fc1dbdc" providerId="ADAL" clId="{57C2819A-E835-47AA-9356-3BB7B51E441F}" dt="2026-05-04T17:52:52.994" v="3760" actId="478"/>
          <ac:spMkLst>
            <pc:docMk/>
            <pc:sldMk cId="3440061512" sldId="955"/>
            <ac:spMk id="4" creationId="{239ADFF3-8BD9-CD7B-9955-CED6A30A7A97}"/>
          </ac:spMkLst>
        </pc:spChg>
      </pc:sldChg>
      <pc:sldChg chg="addSp delSp modSp mod">
        <pc:chgData name="Jalila El Baraka" userId="ea93c961-285f-4edc-9e51-dff84fc1dbdc" providerId="ADAL" clId="{57C2819A-E835-47AA-9356-3BB7B51E441F}" dt="2026-05-01T08:54:17.377" v="2228" actId="1076"/>
        <pc:sldMkLst>
          <pc:docMk/>
          <pc:sldMk cId="1677520056" sldId="1030"/>
        </pc:sldMkLst>
        <pc:picChg chg="add mod">
          <ac:chgData name="Jalila El Baraka" userId="ea93c961-285f-4edc-9e51-dff84fc1dbdc" providerId="ADAL" clId="{57C2819A-E835-47AA-9356-3BB7B51E441F}" dt="2026-05-01T08:54:17.377" v="2228" actId="1076"/>
          <ac:picMkLst>
            <pc:docMk/>
            <pc:sldMk cId="1677520056" sldId="1030"/>
            <ac:picMk id="3" creationId="{FB4DDDDF-90BC-3E4B-8F50-6DD7FDBA8BAC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01T09:24:35.103" v="2750" actId="1076"/>
        <pc:sldMkLst>
          <pc:docMk/>
          <pc:sldMk cId="4286339454" sldId="1043"/>
        </pc:sldMkLst>
        <pc:picChg chg="add mod">
          <ac:chgData name="Jalila El Baraka" userId="ea93c961-285f-4edc-9e51-dff84fc1dbdc" providerId="ADAL" clId="{57C2819A-E835-47AA-9356-3BB7B51E441F}" dt="2026-05-01T09:24:35.103" v="2750" actId="1076"/>
          <ac:picMkLst>
            <pc:docMk/>
            <pc:sldMk cId="4286339454" sldId="1043"/>
            <ac:picMk id="4" creationId="{92A19EF7-8442-B57C-972A-220D1DA8EAE7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04T17:56:01.123" v="3779" actId="1076"/>
        <pc:sldMkLst>
          <pc:docMk/>
          <pc:sldMk cId="2528783342" sldId="1045"/>
        </pc:sldMkLst>
        <pc:spChg chg="mod">
          <ac:chgData name="Jalila El Baraka" userId="ea93c961-285f-4edc-9e51-dff84fc1dbdc" providerId="ADAL" clId="{57C2819A-E835-47AA-9356-3BB7B51E441F}" dt="2026-05-01T09:25:04.042" v="2788" actId="20577"/>
          <ac:spMkLst>
            <pc:docMk/>
            <pc:sldMk cId="2528783342" sldId="1045"/>
            <ac:spMk id="4" creationId="{6B09D95E-9CD3-F393-EB2C-60A9E31A2F47}"/>
          </ac:spMkLst>
        </pc:spChg>
        <pc:spChg chg="mod">
          <ac:chgData name="Jalila El Baraka" userId="ea93c961-285f-4edc-9e51-dff84fc1dbdc" providerId="ADAL" clId="{57C2819A-E835-47AA-9356-3BB7B51E441F}" dt="2026-05-01T09:24:53.842" v="2777" actId="20577"/>
          <ac:spMkLst>
            <pc:docMk/>
            <pc:sldMk cId="2528783342" sldId="1045"/>
            <ac:spMk id="6" creationId="{AD5588A9-4B39-D987-C24F-25962CDCA520}"/>
          </ac:spMkLst>
        </pc:spChg>
        <pc:picChg chg="add mod">
          <ac:chgData name="Jalila El Baraka" userId="ea93c961-285f-4edc-9e51-dff84fc1dbdc" providerId="ADAL" clId="{57C2819A-E835-47AA-9356-3BB7B51E441F}" dt="2026-05-04T17:56:01.123" v="3779" actId="1076"/>
          <ac:picMkLst>
            <pc:docMk/>
            <pc:sldMk cId="2528783342" sldId="1045"/>
            <ac:picMk id="3" creationId="{E0CE45B2-2D0C-AE63-CE9A-90F0D003C9BA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01T09:29:03.202" v="2838" actId="1076"/>
        <pc:sldMkLst>
          <pc:docMk/>
          <pc:sldMk cId="2601927636" sldId="1046"/>
        </pc:sldMkLst>
        <pc:picChg chg="add mod">
          <ac:chgData name="Jalila El Baraka" userId="ea93c961-285f-4edc-9e51-dff84fc1dbdc" providerId="ADAL" clId="{57C2819A-E835-47AA-9356-3BB7B51E441F}" dt="2026-05-01T09:29:03.202" v="2838" actId="1076"/>
          <ac:picMkLst>
            <pc:docMk/>
            <pc:sldMk cId="2601927636" sldId="1046"/>
            <ac:picMk id="4" creationId="{1028FAB8-F121-1CA6-9182-D458B5D66B39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01T09:29:38.580" v="2869" actId="1076"/>
        <pc:sldMkLst>
          <pc:docMk/>
          <pc:sldMk cId="622911738" sldId="1048"/>
        </pc:sldMkLst>
        <pc:spChg chg="mod">
          <ac:chgData name="Jalila El Baraka" userId="ea93c961-285f-4edc-9e51-dff84fc1dbdc" providerId="ADAL" clId="{57C2819A-E835-47AA-9356-3BB7B51E441F}" dt="2026-05-01T09:29:19.143" v="2864" actId="20577"/>
          <ac:spMkLst>
            <pc:docMk/>
            <pc:sldMk cId="622911738" sldId="1048"/>
            <ac:spMk id="4" creationId="{62CDA534-F5B7-2AEB-7F2E-E9961163642F}"/>
          </ac:spMkLst>
        </pc:spChg>
        <pc:spChg chg="mod">
          <ac:chgData name="Jalila El Baraka" userId="ea93c961-285f-4edc-9e51-dff84fc1dbdc" providerId="ADAL" clId="{57C2819A-E835-47AA-9356-3BB7B51E441F}" dt="2026-05-01T09:29:14.205" v="2856" actId="20577"/>
          <ac:spMkLst>
            <pc:docMk/>
            <pc:sldMk cId="622911738" sldId="1048"/>
            <ac:spMk id="6" creationId="{9A40CBE2-705C-FAB0-8700-E47E696887FE}"/>
          </ac:spMkLst>
        </pc:spChg>
        <pc:picChg chg="add mod">
          <ac:chgData name="Jalila El Baraka" userId="ea93c961-285f-4edc-9e51-dff84fc1dbdc" providerId="ADAL" clId="{57C2819A-E835-47AA-9356-3BB7B51E441F}" dt="2026-05-01T09:29:38.580" v="2869" actId="1076"/>
          <ac:picMkLst>
            <pc:docMk/>
            <pc:sldMk cId="622911738" sldId="1048"/>
            <ac:picMk id="5" creationId="{88C0DE8E-A228-FF41-70A2-4E0605BE36F6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01T09:29:53.718" v="2874" actId="1076"/>
        <pc:sldMkLst>
          <pc:docMk/>
          <pc:sldMk cId="2728908029" sldId="1049"/>
        </pc:sldMkLst>
        <pc:picChg chg="add mod">
          <ac:chgData name="Jalila El Baraka" userId="ea93c961-285f-4edc-9e51-dff84fc1dbdc" providerId="ADAL" clId="{57C2819A-E835-47AA-9356-3BB7B51E441F}" dt="2026-05-01T09:29:53.718" v="2874" actId="1076"/>
          <ac:picMkLst>
            <pc:docMk/>
            <pc:sldMk cId="2728908029" sldId="1049"/>
            <ac:picMk id="3" creationId="{43827B1D-465D-0EDC-45BE-3514723C0D26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01T09:30:18.937" v="2914" actId="20577"/>
        <pc:sldMkLst>
          <pc:docMk/>
          <pc:sldMk cId="27580735" sldId="1051"/>
        </pc:sldMkLst>
        <pc:spChg chg="mod">
          <ac:chgData name="Jalila El Baraka" userId="ea93c961-285f-4edc-9e51-dff84fc1dbdc" providerId="ADAL" clId="{57C2819A-E835-47AA-9356-3BB7B51E441F}" dt="2026-05-01T09:30:18.937" v="2914" actId="20577"/>
          <ac:spMkLst>
            <pc:docMk/>
            <pc:sldMk cId="27580735" sldId="1051"/>
            <ac:spMk id="4" creationId="{FB7CA891-9FC6-1FB9-2334-F5C710FD1613}"/>
          </ac:spMkLst>
        </pc:spChg>
        <pc:spChg chg="mod">
          <ac:chgData name="Jalila El Baraka" userId="ea93c961-285f-4edc-9e51-dff84fc1dbdc" providerId="ADAL" clId="{57C2819A-E835-47AA-9356-3BB7B51E441F}" dt="2026-05-01T09:30:13.395" v="2901" actId="20577"/>
          <ac:spMkLst>
            <pc:docMk/>
            <pc:sldMk cId="27580735" sldId="1051"/>
            <ac:spMk id="6" creationId="{625DB457-A451-4DFC-FBCE-EF088CBDA991}"/>
          </ac:spMkLst>
        </pc:spChg>
        <pc:picChg chg="add mod">
          <ac:chgData name="Jalila El Baraka" userId="ea93c961-285f-4edc-9e51-dff84fc1dbdc" providerId="ADAL" clId="{57C2819A-E835-47AA-9356-3BB7B51E441F}" dt="2026-05-01T09:30:06.960" v="2879" actId="1076"/>
          <ac:picMkLst>
            <pc:docMk/>
            <pc:sldMk cId="27580735" sldId="1051"/>
            <ac:picMk id="5" creationId="{42D676B1-0CF8-6B55-B9B9-674782921080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04T17:56:36.669" v="3781" actId="1076"/>
        <pc:sldMkLst>
          <pc:docMk/>
          <pc:sldMk cId="1339474844" sldId="1056"/>
        </pc:sldMkLst>
        <pc:picChg chg="add mod">
          <ac:chgData name="Jalila El Baraka" userId="ea93c961-285f-4edc-9e51-dff84fc1dbdc" providerId="ADAL" clId="{57C2819A-E835-47AA-9356-3BB7B51E441F}" dt="2026-05-03T09:36:49.829" v="3174" actId="14100"/>
          <ac:picMkLst>
            <pc:docMk/>
            <pc:sldMk cId="1339474844" sldId="1056"/>
            <ac:picMk id="7" creationId="{180555DB-C177-D5F3-E776-9FC9E2BFC13B}"/>
          </ac:picMkLst>
        </pc:picChg>
        <pc:picChg chg="add mod">
          <ac:chgData name="Jalila El Baraka" userId="ea93c961-285f-4edc-9e51-dff84fc1dbdc" providerId="ADAL" clId="{57C2819A-E835-47AA-9356-3BB7B51E441F}" dt="2026-05-04T17:56:36.669" v="3781" actId="1076"/>
          <ac:picMkLst>
            <pc:docMk/>
            <pc:sldMk cId="1339474844" sldId="1056"/>
            <ac:picMk id="11" creationId="{17509312-39B7-226D-F449-ACAA084E8634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01T09:23:34.699" v="2706" actId="14100"/>
        <pc:sldMkLst>
          <pc:docMk/>
          <pc:sldMk cId="4105693330" sldId="1060"/>
        </pc:sldMkLst>
        <pc:spChg chg="mod">
          <ac:chgData name="Jalila El Baraka" userId="ea93c961-285f-4edc-9e51-dff84fc1dbdc" providerId="ADAL" clId="{57C2819A-E835-47AA-9356-3BB7B51E441F}" dt="2026-05-01T09:23:21.971" v="2702" actId="1076"/>
          <ac:spMkLst>
            <pc:docMk/>
            <pc:sldMk cId="4105693330" sldId="1060"/>
            <ac:spMk id="5" creationId="{D2D87E6A-E26F-31A8-B7A3-4AE84FB69151}"/>
          </ac:spMkLst>
        </pc:spChg>
        <pc:spChg chg="mod">
          <ac:chgData name="Jalila El Baraka" userId="ea93c961-285f-4edc-9e51-dff84fc1dbdc" providerId="ADAL" clId="{57C2819A-E835-47AA-9356-3BB7B51E441F}" dt="2026-05-01T09:11:32.253" v="2652" actId="20577"/>
          <ac:spMkLst>
            <pc:docMk/>
            <pc:sldMk cId="4105693330" sldId="1060"/>
            <ac:spMk id="16" creationId="{6EE14137-615A-DEB2-C97B-C0CBF02A9A9D}"/>
          </ac:spMkLst>
        </pc:spChg>
        <pc:spChg chg="mod">
          <ac:chgData name="Jalila El Baraka" userId="ea93c961-285f-4edc-9e51-dff84fc1dbdc" providerId="ADAL" clId="{57C2819A-E835-47AA-9356-3BB7B51E441F}" dt="2026-05-01T09:11:35.649" v="2658" actId="20577"/>
          <ac:spMkLst>
            <pc:docMk/>
            <pc:sldMk cId="4105693330" sldId="1060"/>
            <ac:spMk id="17" creationId="{2ABB451F-293B-D37A-68CC-E5EF80DC5311}"/>
          </ac:spMkLst>
        </pc:spChg>
        <pc:spChg chg="add mod">
          <ac:chgData name="Jalila El Baraka" userId="ea93c961-285f-4edc-9e51-dff84fc1dbdc" providerId="ADAL" clId="{57C2819A-E835-47AA-9356-3BB7B51E441F}" dt="2026-05-01T09:22:36.759" v="2693" actId="20577"/>
          <ac:spMkLst>
            <pc:docMk/>
            <pc:sldMk cId="4105693330" sldId="1060"/>
            <ac:spMk id="18" creationId="{0B466340-5AB9-94C7-ECB0-B49CFFD491AF}"/>
          </ac:spMkLst>
        </pc:spChg>
        <pc:picChg chg="add mod">
          <ac:chgData name="Jalila El Baraka" userId="ea93c961-285f-4edc-9e51-dff84fc1dbdc" providerId="ADAL" clId="{57C2819A-E835-47AA-9356-3BB7B51E441F}" dt="2026-05-01T09:23:27.907" v="2704" actId="1076"/>
          <ac:picMkLst>
            <pc:docMk/>
            <pc:sldMk cId="4105693330" sldId="1060"/>
            <ac:picMk id="14" creationId="{D170F2D0-E038-9994-03F1-D6E771F8C410}"/>
          </ac:picMkLst>
        </pc:picChg>
        <pc:picChg chg="add mod">
          <ac:chgData name="Jalila El Baraka" userId="ea93c961-285f-4edc-9e51-dff84fc1dbdc" providerId="ADAL" clId="{57C2819A-E835-47AA-9356-3BB7B51E441F}" dt="2026-05-01T09:23:34.699" v="2706" actId="14100"/>
          <ac:picMkLst>
            <pc:docMk/>
            <pc:sldMk cId="4105693330" sldId="1060"/>
            <ac:picMk id="15" creationId="{CC438751-85B5-304E-497F-2CAEBA0B4705}"/>
          </ac:picMkLst>
        </pc:picChg>
        <pc:picChg chg="add mod">
          <ac:chgData name="Jalila El Baraka" userId="ea93c961-285f-4edc-9e51-dff84fc1dbdc" providerId="ADAL" clId="{57C2819A-E835-47AA-9356-3BB7B51E441F}" dt="2026-05-01T09:22:55.889" v="2697" actId="14100"/>
          <ac:picMkLst>
            <pc:docMk/>
            <pc:sldMk cId="4105693330" sldId="1060"/>
            <ac:picMk id="19" creationId="{8617F40D-3BFB-2EC5-C9A9-7253E1D88F70}"/>
          </ac:picMkLst>
        </pc:picChg>
        <pc:picChg chg="add mod">
          <ac:chgData name="Jalila El Baraka" userId="ea93c961-285f-4edc-9e51-dff84fc1dbdc" providerId="ADAL" clId="{57C2819A-E835-47AA-9356-3BB7B51E441F}" dt="2026-05-01T09:23:18.751" v="2701" actId="14100"/>
          <ac:picMkLst>
            <pc:docMk/>
            <pc:sldMk cId="4105693330" sldId="1060"/>
            <ac:picMk id="20" creationId="{4115D79B-9B95-7400-3451-EA13A376F279}"/>
          </ac:picMkLst>
        </pc:picChg>
      </pc:sldChg>
      <pc:sldChg chg="modSp mod">
        <pc:chgData name="Jalila El Baraka" userId="ea93c961-285f-4edc-9e51-dff84fc1dbdc" providerId="ADAL" clId="{57C2819A-E835-47AA-9356-3BB7B51E441F}" dt="2026-05-01T09:23:47.875" v="2720" actId="20577"/>
        <pc:sldMkLst>
          <pc:docMk/>
          <pc:sldMk cId="651081844" sldId="1066"/>
        </pc:sldMkLst>
        <pc:spChg chg="mod">
          <ac:chgData name="Jalila El Baraka" userId="ea93c961-285f-4edc-9e51-dff84fc1dbdc" providerId="ADAL" clId="{57C2819A-E835-47AA-9356-3BB7B51E441F}" dt="2026-05-01T09:23:47.875" v="2720" actId="20577"/>
          <ac:spMkLst>
            <pc:docMk/>
            <pc:sldMk cId="651081844" sldId="1066"/>
            <ac:spMk id="3" creationId="{0A6CD4CA-A5ED-BCB7-17D7-D2A13734472E}"/>
          </ac:spMkLst>
        </pc:spChg>
      </pc:sldChg>
      <pc:sldChg chg="modSp mod">
        <pc:chgData name="Jalila El Baraka" userId="ea93c961-285f-4edc-9e51-dff84fc1dbdc" providerId="ADAL" clId="{57C2819A-E835-47AA-9356-3BB7B51E441F}" dt="2026-05-01T09:24:07.980" v="2734" actId="20577"/>
        <pc:sldMkLst>
          <pc:docMk/>
          <pc:sldMk cId="1139443024" sldId="1072"/>
        </pc:sldMkLst>
        <pc:spChg chg="mod">
          <ac:chgData name="Jalila El Baraka" userId="ea93c961-285f-4edc-9e51-dff84fc1dbdc" providerId="ADAL" clId="{57C2819A-E835-47AA-9356-3BB7B51E441F}" dt="2026-05-01T09:24:07.980" v="2734" actId="20577"/>
          <ac:spMkLst>
            <pc:docMk/>
            <pc:sldMk cId="1139443024" sldId="1072"/>
            <ac:spMk id="7" creationId="{1BB1534D-1ADD-379B-FCB4-98743E490851}"/>
          </ac:spMkLst>
        </pc:spChg>
      </pc:sldChg>
      <pc:sldChg chg="modSp mod">
        <pc:chgData name="Jalila El Baraka" userId="ea93c961-285f-4edc-9e51-dff84fc1dbdc" providerId="ADAL" clId="{57C2819A-E835-47AA-9356-3BB7B51E441F}" dt="2026-05-01T09:24:01.742" v="2726" actId="20577"/>
        <pc:sldMkLst>
          <pc:docMk/>
          <pc:sldMk cId="1770791097" sldId="1073"/>
        </pc:sldMkLst>
        <pc:spChg chg="mod">
          <ac:chgData name="Jalila El Baraka" userId="ea93c961-285f-4edc-9e51-dff84fc1dbdc" providerId="ADAL" clId="{57C2819A-E835-47AA-9356-3BB7B51E441F}" dt="2026-05-01T09:24:01.742" v="2726" actId="20577"/>
          <ac:spMkLst>
            <pc:docMk/>
            <pc:sldMk cId="1770791097" sldId="1073"/>
            <ac:spMk id="7" creationId="{DE4AB454-133B-A921-C13B-88111B265F1E}"/>
          </ac:spMkLst>
        </pc:spChg>
      </pc:sldChg>
      <pc:sldChg chg="modSp mod">
        <pc:chgData name="Jalila El Baraka" userId="ea93c961-285f-4edc-9e51-dff84fc1dbdc" providerId="ADAL" clId="{57C2819A-E835-47AA-9356-3BB7B51E441F}" dt="2026-05-01T08:56:53.934" v="2259" actId="1076"/>
        <pc:sldMkLst>
          <pc:docMk/>
          <pc:sldMk cId="2833459920" sldId="1077"/>
        </pc:sldMkLst>
        <pc:spChg chg="mod">
          <ac:chgData name="Jalila El Baraka" userId="ea93c961-285f-4edc-9e51-dff84fc1dbdc" providerId="ADAL" clId="{57C2819A-E835-47AA-9356-3BB7B51E441F}" dt="2026-05-01T08:56:53.934" v="2259" actId="1076"/>
          <ac:spMkLst>
            <pc:docMk/>
            <pc:sldMk cId="2833459920" sldId="1077"/>
            <ac:spMk id="10" creationId="{D8CF3698-1223-BBB6-8641-E5AB8C66917B}"/>
          </ac:spMkLst>
        </pc:spChg>
      </pc:sldChg>
      <pc:sldChg chg="addSp delSp modSp mod delAnim modAnim">
        <pc:chgData name="Jalila El Baraka" userId="ea93c961-285f-4edc-9e51-dff84fc1dbdc" providerId="ADAL" clId="{57C2819A-E835-47AA-9356-3BB7B51E441F}" dt="2026-05-04T17:53:48.083" v="3766" actId="1076"/>
        <pc:sldMkLst>
          <pc:docMk/>
          <pc:sldMk cId="3375577450" sldId="1078"/>
        </pc:sldMkLst>
        <pc:picChg chg="del">
          <ac:chgData name="Jalila El Baraka" userId="ea93c961-285f-4edc-9e51-dff84fc1dbdc" providerId="ADAL" clId="{57C2819A-E835-47AA-9356-3BB7B51E441F}" dt="2026-05-04T17:53:09.344" v="3763" actId="478"/>
          <ac:picMkLst>
            <pc:docMk/>
            <pc:sldMk cId="3375577450" sldId="1078"/>
            <ac:picMk id="3" creationId="{6DAB2E0F-F958-411A-5D29-41CDE7634FF7}"/>
          </ac:picMkLst>
        </pc:picChg>
        <pc:picChg chg="add mod">
          <ac:chgData name="Jalila El Baraka" userId="ea93c961-285f-4edc-9e51-dff84fc1dbdc" providerId="ADAL" clId="{57C2819A-E835-47AA-9356-3BB7B51E441F}" dt="2026-05-04T17:53:48.083" v="3766" actId="1076"/>
          <ac:picMkLst>
            <pc:docMk/>
            <pc:sldMk cId="3375577450" sldId="1078"/>
            <ac:picMk id="6" creationId="{2290A27D-3DF8-1F75-78ED-ACA3A29CEF1F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04T17:57:31.430" v="3783" actId="1076"/>
        <pc:sldMkLst>
          <pc:docMk/>
          <pc:sldMk cId="22325713" sldId="1089"/>
        </pc:sldMkLst>
        <pc:picChg chg="mod ord">
          <ac:chgData name="Jalila El Baraka" userId="ea93c961-285f-4edc-9e51-dff84fc1dbdc" providerId="ADAL" clId="{57C2819A-E835-47AA-9356-3BB7B51E441F}" dt="2026-05-04T17:51:47.057" v="3719" actId="1076"/>
          <ac:picMkLst>
            <pc:docMk/>
            <pc:sldMk cId="22325713" sldId="1089"/>
            <ac:picMk id="2" creationId="{169432A6-95FA-5870-54FF-8558110F8500}"/>
          </ac:picMkLst>
        </pc:picChg>
        <pc:picChg chg="mod ord">
          <ac:chgData name="Jalila El Baraka" userId="ea93c961-285f-4edc-9e51-dff84fc1dbdc" providerId="ADAL" clId="{57C2819A-E835-47AA-9356-3BB7B51E441F}" dt="2026-05-04T17:51:41.418" v="3716" actId="1076"/>
          <ac:picMkLst>
            <pc:docMk/>
            <pc:sldMk cId="22325713" sldId="1089"/>
            <ac:picMk id="4" creationId="{B9ADB382-78DD-6294-C8A4-195C17501507}"/>
          </ac:picMkLst>
        </pc:picChg>
        <pc:picChg chg="add mod">
          <ac:chgData name="Jalila El Baraka" userId="ea93c961-285f-4edc-9e51-dff84fc1dbdc" providerId="ADAL" clId="{57C2819A-E835-47AA-9356-3BB7B51E441F}" dt="2026-05-04T17:57:31.430" v="3783" actId="1076"/>
          <ac:picMkLst>
            <pc:docMk/>
            <pc:sldMk cId="22325713" sldId="1089"/>
            <ac:picMk id="5" creationId="{A10A04A4-2EB7-0001-4FB9-4FE0CBB62036}"/>
          </ac:picMkLst>
        </pc:picChg>
        <pc:picChg chg="del">
          <ac:chgData name="Jalila El Baraka" userId="ea93c961-285f-4edc-9e51-dff84fc1dbdc" providerId="ADAL" clId="{57C2819A-E835-47AA-9356-3BB7B51E441F}" dt="2026-05-04T17:51:04.929" v="3706" actId="478"/>
          <ac:picMkLst>
            <pc:docMk/>
            <pc:sldMk cId="22325713" sldId="1089"/>
            <ac:picMk id="6" creationId="{C002E16E-78D7-8E1E-FB6D-28DB20B2036A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04T17:52:40.958" v="3757" actId="1076"/>
        <pc:sldMkLst>
          <pc:docMk/>
          <pc:sldMk cId="2400070717" sldId="1091"/>
        </pc:sldMkLst>
        <pc:spChg chg="mod">
          <ac:chgData name="Jalila El Baraka" userId="ea93c961-285f-4edc-9e51-dff84fc1dbdc" providerId="ADAL" clId="{57C2819A-E835-47AA-9356-3BB7B51E441F}" dt="2026-05-04T17:52:40.958" v="3757" actId="1076"/>
          <ac:spMkLst>
            <pc:docMk/>
            <pc:sldMk cId="2400070717" sldId="1091"/>
            <ac:spMk id="11" creationId="{DEED47C5-EF5A-DCE0-9DC4-CF2E79907900}"/>
          </ac:spMkLst>
        </pc:spChg>
        <pc:spChg chg="mod">
          <ac:chgData name="Jalila El Baraka" userId="ea93c961-285f-4edc-9e51-dff84fc1dbdc" providerId="ADAL" clId="{57C2819A-E835-47AA-9356-3BB7B51E441F}" dt="2026-05-04T17:48:33.462" v="3669" actId="20577"/>
          <ac:spMkLst>
            <pc:docMk/>
            <pc:sldMk cId="2400070717" sldId="1091"/>
            <ac:spMk id="25" creationId="{394A8462-4351-1368-7183-86F34336CAF3}"/>
          </ac:spMkLst>
        </pc:spChg>
        <pc:picChg chg="add del mod">
          <ac:chgData name="Jalila El Baraka" userId="ea93c961-285f-4edc-9e51-dff84fc1dbdc" providerId="ADAL" clId="{57C2819A-E835-47AA-9356-3BB7B51E441F}" dt="2026-05-04T17:50:23.073" v="3705" actId="478"/>
          <ac:picMkLst>
            <pc:docMk/>
            <pc:sldMk cId="2400070717" sldId="1091"/>
            <ac:picMk id="3" creationId="{049894AB-8B33-EBE9-AB36-7C4DB2430543}"/>
          </ac:picMkLst>
        </pc:picChg>
        <pc:picChg chg="add mod">
          <ac:chgData name="Jalila El Baraka" userId="ea93c961-285f-4edc-9e51-dff84fc1dbdc" providerId="ADAL" clId="{57C2819A-E835-47AA-9356-3BB7B51E441F}" dt="2026-05-04T17:52:08.119" v="3723" actId="1076"/>
          <ac:picMkLst>
            <pc:docMk/>
            <pc:sldMk cId="2400070717" sldId="1091"/>
            <ac:picMk id="8" creationId="{E521F93B-BFBF-E398-199D-9E94FD8892A9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04T17:52:25.557" v="3743" actId="20577"/>
        <pc:sldMkLst>
          <pc:docMk/>
          <pc:sldMk cId="4034462506" sldId="1092"/>
        </pc:sldMkLst>
        <pc:spChg chg="add mod">
          <ac:chgData name="Jalila El Baraka" userId="ea93c961-285f-4edc-9e51-dff84fc1dbdc" providerId="ADAL" clId="{57C2819A-E835-47AA-9356-3BB7B51E441F}" dt="2026-05-04T17:50:10.881" v="3688" actId="20577"/>
          <ac:spMkLst>
            <pc:docMk/>
            <pc:sldMk cId="4034462506" sldId="1092"/>
            <ac:spMk id="2" creationId="{DF3CC2BB-4F67-7C82-019B-5C3A3E8FCE81}"/>
          </ac:spMkLst>
        </pc:spChg>
        <pc:spChg chg="mod">
          <ac:chgData name="Jalila El Baraka" userId="ea93c961-285f-4edc-9e51-dff84fc1dbdc" providerId="ADAL" clId="{57C2819A-E835-47AA-9356-3BB7B51E441F}" dt="2026-05-04T17:52:25.557" v="3743" actId="20577"/>
          <ac:spMkLst>
            <pc:docMk/>
            <pc:sldMk cId="4034462506" sldId="1092"/>
            <ac:spMk id="3" creationId="{F2353997-D8F0-F177-4EAE-9623B37F0B44}"/>
          </ac:spMkLst>
        </pc:spChg>
        <pc:spChg chg="add del mod">
          <ac:chgData name="Jalila El Baraka" userId="ea93c961-285f-4edc-9e51-dff84fc1dbdc" providerId="ADAL" clId="{57C2819A-E835-47AA-9356-3BB7B51E441F}" dt="2026-05-04T17:49:58.825" v="3670" actId="478"/>
          <ac:spMkLst>
            <pc:docMk/>
            <pc:sldMk cId="4034462506" sldId="1092"/>
            <ac:spMk id="5" creationId="{59387B13-A947-68BA-7919-106A7C7BB3D5}"/>
          </ac:spMkLst>
        </pc:spChg>
        <pc:picChg chg="add mod">
          <ac:chgData name="Jalila El Baraka" userId="ea93c961-285f-4edc-9e51-dff84fc1dbdc" providerId="ADAL" clId="{57C2819A-E835-47AA-9356-3BB7B51E441F}" dt="2026-05-04T17:52:16.612" v="3725"/>
          <ac:picMkLst>
            <pc:docMk/>
            <pc:sldMk cId="4034462506" sldId="1092"/>
            <ac:picMk id="4" creationId="{27A8B317-2460-BD3B-DDFF-C83322A0266D}"/>
          </ac:picMkLst>
        </pc:picChg>
        <pc:picChg chg="add del mod">
          <ac:chgData name="Jalila El Baraka" userId="ea93c961-285f-4edc-9e51-dff84fc1dbdc" providerId="ADAL" clId="{57C2819A-E835-47AA-9356-3BB7B51E441F}" dt="2026-05-04T17:52:15.888" v="3724" actId="478"/>
          <ac:picMkLst>
            <pc:docMk/>
            <pc:sldMk cId="4034462506" sldId="1092"/>
            <ac:picMk id="7" creationId="{AB1CA5DE-CB76-9D90-FD38-4F91841D1932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04T17:52:47.833" v="3759"/>
        <pc:sldMkLst>
          <pc:docMk/>
          <pc:sldMk cId="1152843136" sldId="1093"/>
        </pc:sldMkLst>
        <pc:spChg chg="mod">
          <ac:chgData name="Jalila El Baraka" userId="ea93c961-285f-4edc-9e51-dff84fc1dbdc" providerId="ADAL" clId="{57C2819A-E835-47AA-9356-3BB7B51E441F}" dt="2026-05-04T17:52:35.347" v="3756" actId="20577"/>
          <ac:spMkLst>
            <pc:docMk/>
            <pc:sldMk cId="1152843136" sldId="1093"/>
            <ac:spMk id="2" creationId="{F98FFF9A-D168-1298-5A98-F5C97D79EE45}"/>
          </ac:spMkLst>
        </pc:spChg>
        <pc:spChg chg="add del mod">
          <ac:chgData name="Jalila El Baraka" userId="ea93c961-285f-4edc-9e51-dff84fc1dbdc" providerId="ADAL" clId="{57C2819A-E835-47AA-9356-3BB7B51E441F}" dt="2026-05-04T17:52:47.334" v="3758" actId="478"/>
          <ac:spMkLst>
            <pc:docMk/>
            <pc:sldMk cId="1152843136" sldId="1093"/>
            <ac:spMk id="3" creationId="{5BD6E8EE-850C-DB20-A77B-FA83BF209C22}"/>
          </ac:spMkLst>
        </pc:spChg>
        <pc:spChg chg="add mod">
          <ac:chgData name="Jalila El Baraka" userId="ea93c961-285f-4edc-9e51-dff84fc1dbdc" providerId="ADAL" clId="{57C2819A-E835-47AA-9356-3BB7B51E441F}" dt="2026-05-04T17:52:47.833" v="3759"/>
          <ac:spMkLst>
            <pc:docMk/>
            <pc:sldMk cId="1152843136" sldId="1093"/>
            <ac:spMk id="10" creationId="{1B40EA4D-CF32-E6AC-F4CA-A05A7884A3EA}"/>
          </ac:spMkLst>
        </pc:spChg>
        <pc:picChg chg="add mod">
          <ac:chgData name="Jalila El Baraka" userId="ea93c961-285f-4edc-9e51-dff84fc1dbdc" providerId="ADAL" clId="{57C2819A-E835-47AA-9356-3BB7B51E441F}" dt="2026-05-04T17:52:31.486" v="3746" actId="14100"/>
          <ac:picMkLst>
            <pc:docMk/>
            <pc:sldMk cId="1152843136" sldId="1093"/>
            <ac:picMk id="8" creationId="{F3D1DE71-BCFC-8753-CE85-B8582CC52EFA}"/>
          </ac:picMkLst>
        </pc:picChg>
        <pc:picChg chg="add del mod">
          <ac:chgData name="Jalila El Baraka" userId="ea93c961-285f-4edc-9e51-dff84fc1dbdc" providerId="ADAL" clId="{57C2819A-E835-47AA-9356-3BB7B51E441F}" dt="2026-05-04T17:52:28.529" v="3744" actId="478"/>
          <ac:picMkLst>
            <pc:docMk/>
            <pc:sldMk cId="1152843136" sldId="1093"/>
            <ac:picMk id="12" creationId="{F75B7CEE-4B36-3D0D-D6DF-41D81C75A8DB}"/>
          </ac:picMkLst>
        </pc:picChg>
      </pc:sldChg>
      <pc:sldChg chg="modSp mod">
        <pc:chgData name="Jalila El Baraka" userId="ea93c961-285f-4edc-9e51-dff84fc1dbdc" providerId="ADAL" clId="{57C2819A-E835-47AA-9356-3BB7B51E441F}" dt="2026-05-01T09:24:13.807" v="2743" actId="20577"/>
        <pc:sldMkLst>
          <pc:docMk/>
          <pc:sldMk cId="1928887374" sldId="1094"/>
        </pc:sldMkLst>
        <pc:spChg chg="mod">
          <ac:chgData name="Jalila El Baraka" userId="ea93c961-285f-4edc-9e51-dff84fc1dbdc" providerId="ADAL" clId="{57C2819A-E835-47AA-9356-3BB7B51E441F}" dt="2026-05-01T09:24:13.807" v="2743" actId="20577"/>
          <ac:spMkLst>
            <pc:docMk/>
            <pc:sldMk cId="1928887374" sldId="1094"/>
            <ac:spMk id="7" creationId="{B031AF25-10BF-DB0B-BBAA-053EB6E800FE}"/>
          </ac:spMkLst>
        </pc:spChg>
      </pc:sldChg>
      <pc:sldChg chg="addSp delSp modSp mod">
        <pc:chgData name="Jalila El Baraka" userId="ea93c961-285f-4edc-9e51-dff84fc1dbdc" providerId="ADAL" clId="{57C2819A-E835-47AA-9356-3BB7B51E441F}" dt="2026-05-01T09:28:02.259" v="2793" actId="1076"/>
        <pc:sldMkLst>
          <pc:docMk/>
          <pc:sldMk cId="1490635244" sldId="1095"/>
        </pc:sldMkLst>
        <pc:picChg chg="add mod">
          <ac:chgData name="Jalila El Baraka" userId="ea93c961-285f-4edc-9e51-dff84fc1dbdc" providerId="ADAL" clId="{57C2819A-E835-47AA-9356-3BB7B51E441F}" dt="2026-05-01T09:28:02.259" v="2793" actId="1076"/>
          <ac:picMkLst>
            <pc:docMk/>
            <pc:sldMk cId="1490635244" sldId="1095"/>
            <ac:picMk id="7" creationId="{33B6B29A-88C7-27FA-63AE-943D559DD231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01T09:28:33.638" v="2831" actId="20577"/>
        <pc:sldMkLst>
          <pc:docMk/>
          <pc:sldMk cId="3285596702" sldId="1097"/>
        </pc:sldMkLst>
        <pc:spChg chg="mod">
          <ac:chgData name="Jalila El Baraka" userId="ea93c961-285f-4edc-9e51-dff84fc1dbdc" providerId="ADAL" clId="{57C2819A-E835-47AA-9356-3BB7B51E441F}" dt="2026-05-01T09:28:24.370" v="2806" actId="20577"/>
          <ac:spMkLst>
            <pc:docMk/>
            <pc:sldMk cId="3285596702" sldId="1097"/>
            <ac:spMk id="4" creationId="{7CE9C8A7-2807-8C9E-11F6-A354B6D37C0A}"/>
          </ac:spMkLst>
        </pc:spChg>
        <pc:spChg chg="mod">
          <ac:chgData name="Jalila El Baraka" userId="ea93c961-285f-4edc-9e51-dff84fc1dbdc" providerId="ADAL" clId="{57C2819A-E835-47AA-9356-3BB7B51E441F}" dt="2026-05-01T09:28:33.638" v="2831" actId="20577"/>
          <ac:spMkLst>
            <pc:docMk/>
            <pc:sldMk cId="3285596702" sldId="1097"/>
            <ac:spMk id="6" creationId="{C9368B84-85E0-005F-06E5-D996E43CD8C2}"/>
          </ac:spMkLst>
        </pc:spChg>
        <pc:picChg chg="add mod">
          <ac:chgData name="Jalila El Baraka" userId="ea93c961-285f-4edc-9e51-dff84fc1dbdc" providerId="ADAL" clId="{57C2819A-E835-47AA-9356-3BB7B51E441F}" dt="2026-05-01T09:28:19.454" v="2800" actId="1076"/>
          <ac:picMkLst>
            <pc:docMk/>
            <pc:sldMk cId="3285596702" sldId="1097"/>
            <ac:picMk id="5" creationId="{762796AD-F08F-B160-7FE2-2F43F8DCB66D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04T17:57:21.734" v="3782" actId="1076"/>
        <pc:sldMkLst>
          <pc:docMk/>
          <pc:sldMk cId="3374801098" sldId="1101"/>
        </pc:sldMkLst>
        <pc:picChg chg="add mod ord">
          <ac:chgData name="Jalila El Baraka" userId="ea93c961-285f-4edc-9e51-dff84fc1dbdc" providerId="ADAL" clId="{57C2819A-E835-47AA-9356-3BB7B51E441F}" dt="2026-05-04T17:57:21.734" v="3782" actId="1076"/>
          <ac:picMkLst>
            <pc:docMk/>
            <pc:sldMk cId="3374801098" sldId="1101"/>
            <ac:picMk id="4" creationId="{CA1F7DBD-5569-8200-16C1-102BF5B14D22}"/>
          </ac:picMkLst>
        </pc:picChg>
        <pc:picChg chg="add mod">
          <ac:chgData name="Jalila El Baraka" userId="ea93c961-285f-4edc-9e51-dff84fc1dbdc" providerId="ADAL" clId="{57C2819A-E835-47AA-9356-3BB7B51E441F}" dt="2026-05-02T16:50:01.088" v="3098" actId="1076"/>
          <ac:picMkLst>
            <pc:docMk/>
            <pc:sldMk cId="3374801098" sldId="1101"/>
            <ac:picMk id="6" creationId="{CCFBB921-3596-4EE7-50A3-0765851A20C3}"/>
          </ac:picMkLst>
        </pc:picChg>
        <pc:picChg chg="add del mod">
          <ac:chgData name="Jalila El Baraka" userId="ea93c961-285f-4edc-9e51-dff84fc1dbdc" providerId="ADAL" clId="{57C2819A-E835-47AA-9356-3BB7B51E441F}" dt="2026-05-04T17:38:46.407" v="3184" actId="478"/>
          <ac:picMkLst>
            <pc:docMk/>
            <pc:sldMk cId="3374801098" sldId="1101"/>
            <ac:picMk id="13" creationId="{2E04C91B-47EB-5430-0A67-D08B1AFDC294}"/>
          </ac:picMkLst>
        </pc:picChg>
      </pc:sldChg>
      <pc:sldChg chg="addSp delSp modSp mod delAnim modAnim">
        <pc:chgData name="Jalila El Baraka" userId="ea93c961-285f-4edc-9e51-dff84fc1dbdc" providerId="ADAL" clId="{57C2819A-E835-47AA-9356-3BB7B51E441F}" dt="2026-05-01T08:55:17.913" v="2236" actId="1076"/>
        <pc:sldMkLst>
          <pc:docMk/>
          <pc:sldMk cId="656335347" sldId="1108"/>
        </pc:sldMkLst>
        <pc:picChg chg="add mod">
          <ac:chgData name="Jalila El Baraka" userId="ea93c961-285f-4edc-9e51-dff84fc1dbdc" providerId="ADAL" clId="{57C2819A-E835-47AA-9356-3BB7B51E441F}" dt="2026-05-01T08:55:17.913" v="2236" actId="1076"/>
          <ac:picMkLst>
            <pc:docMk/>
            <pc:sldMk cId="656335347" sldId="1108"/>
            <ac:picMk id="4" creationId="{5044AFA1-10E0-1111-1C7A-BFFC1CB71FB2}"/>
          </ac:picMkLst>
        </pc:picChg>
      </pc:sldChg>
      <pc:sldChg chg="modSp mod">
        <pc:chgData name="Jalila El Baraka" userId="ea93c961-285f-4edc-9e51-dff84fc1dbdc" providerId="ADAL" clId="{57C2819A-E835-47AA-9356-3BB7B51E441F}" dt="2026-05-01T09:10:47.643" v="2638" actId="20577"/>
        <pc:sldMkLst>
          <pc:docMk/>
          <pc:sldMk cId="114787939" sldId="1110"/>
        </pc:sldMkLst>
        <pc:spChg chg="mod">
          <ac:chgData name="Jalila El Baraka" userId="ea93c961-285f-4edc-9e51-dff84fc1dbdc" providerId="ADAL" clId="{57C2819A-E835-47AA-9356-3BB7B51E441F}" dt="2026-05-01T09:10:47.643" v="2638" actId="20577"/>
          <ac:spMkLst>
            <pc:docMk/>
            <pc:sldMk cId="114787939" sldId="1110"/>
            <ac:spMk id="3" creationId="{214382C8-2057-42D1-662F-1A0C07AD6439}"/>
          </ac:spMkLst>
        </pc:spChg>
      </pc:sldChg>
      <pc:sldChg chg="addSp delSp modSp mod">
        <pc:chgData name="Jalila El Baraka" userId="ea93c961-285f-4edc-9e51-dff84fc1dbdc" providerId="ADAL" clId="{57C2819A-E835-47AA-9356-3BB7B51E441F}" dt="2026-05-04T17:42:26.399" v="3195" actId="21"/>
        <pc:sldMkLst>
          <pc:docMk/>
          <pc:sldMk cId="871344162" sldId="1111"/>
        </pc:sldMkLst>
        <pc:picChg chg="add mod">
          <ac:chgData name="Jalila El Baraka" userId="ea93c961-285f-4edc-9e51-dff84fc1dbdc" providerId="ADAL" clId="{57C2819A-E835-47AA-9356-3BB7B51E441F}" dt="2026-05-04T17:41:59.697" v="3194" actId="1076"/>
          <ac:picMkLst>
            <pc:docMk/>
            <pc:sldMk cId="871344162" sldId="1111"/>
            <ac:picMk id="4" creationId="{EC87CAA7-FB69-26B3-82FF-3AB99163C681}"/>
          </ac:picMkLst>
        </pc:picChg>
        <pc:picChg chg="add mod">
          <ac:chgData name="Jalila El Baraka" userId="ea93c961-285f-4edc-9e51-dff84fc1dbdc" providerId="ADAL" clId="{57C2819A-E835-47AA-9356-3BB7B51E441F}" dt="2026-05-04T17:41:20.019" v="3189" actId="1076"/>
          <ac:picMkLst>
            <pc:docMk/>
            <pc:sldMk cId="871344162" sldId="1111"/>
            <ac:picMk id="6" creationId="{6E47A474-83DC-8439-BFF5-485BFE2CA293}"/>
          </ac:picMkLst>
        </pc:picChg>
        <pc:picChg chg="add del mod">
          <ac:chgData name="Jalila El Baraka" userId="ea93c961-285f-4edc-9e51-dff84fc1dbdc" providerId="ADAL" clId="{57C2819A-E835-47AA-9356-3BB7B51E441F}" dt="2026-05-04T17:42:26.399" v="3195" actId="21"/>
          <ac:picMkLst>
            <pc:docMk/>
            <pc:sldMk cId="871344162" sldId="1111"/>
            <ac:picMk id="7" creationId="{C5332E30-1DF7-462B-E124-E27DC6678596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01T09:11:07.642" v="2644" actId="1076"/>
        <pc:sldMkLst>
          <pc:docMk/>
          <pc:sldMk cId="1980266324" sldId="1114"/>
        </pc:sldMkLst>
        <pc:spChg chg="add mod">
          <ac:chgData name="Jalila El Baraka" userId="ea93c961-285f-4edc-9e51-dff84fc1dbdc" providerId="ADAL" clId="{57C2819A-E835-47AA-9356-3BB7B51E441F}" dt="2026-05-01T09:11:07.642" v="2644" actId="1076"/>
          <ac:spMkLst>
            <pc:docMk/>
            <pc:sldMk cId="1980266324" sldId="1114"/>
            <ac:spMk id="4" creationId="{AF7BE31B-549C-55CF-507C-BBE80F7DA0EC}"/>
          </ac:spMkLst>
        </pc:spChg>
      </pc:sldChg>
      <pc:sldChg chg="addSp delSp modSp mod">
        <pc:chgData name="Jalila El Baraka" userId="ea93c961-285f-4edc-9e51-dff84fc1dbdc" providerId="ADAL" clId="{57C2819A-E835-47AA-9356-3BB7B51E441F}" dt="2026-05-04T17:55:41.473" v="3778" actId="1076"/>
        <pc:sldMkLst>
          <pc:docMk/>
          <pc:sldMk cId="3786251075" sldId="1115"/>
        </pc:sldMkLst>
        <pc:spChg chg="add mod">
          <ac:chgData name="Jalila El Baraka" userId="ea93c961-285f-4edc-9e51-dff84fc1dbdc" providerId="ADAL" clId="{57C2819A-E835-47AA-9356-3BB7B51E441F}" dt="2026-05-04T17:55:41.473" v="3778" actId="1076"/>
          <ac:spMkLst>
            <pc:docMk/>
            <pc:sldMk cId="3786251075" sldId="1115"/>
            <ac:spMk id="5" creationId="{658AC0F5-292E-6B06-83B0-DC0D241CCE6F}"/>
          </ac:spMkLst>
        </pc:spChg>
      </pc:sldChg>
      <pc:sldChg chg="addSp delSp modSp mod">
        <pc:chgData name="Jalila El Baraka" userId="ea93c961-285f-4edc-9e51-dff84fc1dbdc" providerId="ADAL" clId="{57C2819A-E835-47AA-9356-3BB7B51E441F}" dt="2026-05-04T17:45:54.282" v="3218" actId="1076"/>
        <pc:sldMkLst>
          <pc:docMk/>
          <pc:sldMk cId="1880813532" sldId="1116"/>
        </pc:sldMkLst>
        <pc:picChg chg="add del mod">
          <ac:chgData name="Jalila El Baraka" userId="ea93c961-285f-4edc-9e51-dff84fc1dbdc" providerId="ADAL" clId="{57C2819A-E835-47AA-9356-3BB7B51E441F}" dt="2026-05-04T17:45:48.823" v="3215" actId="478"/>
          <ac:picMkLst>
            <pc:docMk/>
            <pc:sldMk cId="1880813532" sldId="1116"/>
            <ac:picMk id="4" creationId="{4647C507-A2EE-EC17-6464-93B8A9212769}"/>
          </ac:picMkLst>
        </pc:picChg>
        <pc:picChg chg="add del mod">
          <ac:chgData name="Jalila El Baraka" userId="ea93c961-285f-4edc-9e51-dff84fc1dbdc" providerId="ADAL" clId="{57C2819A-E835-47AA-9356-3BB7B51E441F}" dt="2026-05-03T09:31:08.459" v="3128" actId="21"/>
          <ac:picMkLst>
            <pc:docMk/>
            <pc:sldMk cId="1880813532" sldId="1116"/>
            <ac:picMk id="5" creationId="{4FEB7B01-CE90-1E19-0CDE-23DCF546F3C3}"/>
          </ac:picMkLst>
        </pc:picChg>
        <pc:picChg chg="add mod">
          <ac:chgData name="Jalila El Baraka" userId="ea93c961-285f-4edc-9e51-dff84fc1dbdc" providerId="ADAL" clId="{57C2819A-E835-47AA-9356-3BB7B51E441F}" dt="2026-05-04T17:45:54.282" v="3218" actId="1076"/>
          <ac:picMkLst>
            <pc:docMk/>
            <pc:sldMk cId="1880813532" sldId="1116"/>
            <ac:picMk id="5" creationId="{7BE80998-4147-CDE4-A10E-A5077CB86CEA}"/>
          </ac:picMkLst>
        </pc:picChg>
        <pc:picChg chg="add del mod ord">
          <ac:chgData name="Jalila El Baraka" userId="ea93c961-285f-4edc-9e51-dff84fc1dbdc" providerId="ADAL" clId="{57C2819A-E835-47AA-9356-3BB7B51E441F}" dt="2026-05-03T09:32:08.502" v="3141" actId="21"/>
          <ac:picMkLst>
            <pc:docMk/>
            <pc:sldMk cId="1880813532" sldId="1116"/>
            <ac:picMk id="6" creationId="{93704E09-81A4-F34B-F3BC-C8C0237E13FF}"/>
          </ac:picMkLst>
        </pc:picChg>
        <pc:picChg chg="add del mod">
          <ac:chgData name="Jalila El Baraka" userId="ea93c961-285f-4edc-9e51-dff84fc1dbdc" providerId="ADAL" clId="{57C2819A-E835-47AA-9356-3BB7B51E441F}" dt="2026-05-03T09:35:53.474" v="3154" actId="21"/>
          <ac:picMkLst>
            <pc:docMk/>
            <pc:sldMk cId="1880813532" sldId="1116"/>
            <ac:picMk id="7" creationId="{4FEB7B01-CE90-1E19-0CDE-23DCF546F3C3}"/>
          </ac:picMkLst>
        </pc:picChg>
        <pc:picChg chg="add mod">
          <ac:chgData name="Jalila El Baraka" userId="ea93c961-285f-4edc-9e51-dff84fc1dbdc" providerId="ADAL" clId="{57C2819A-E835-47AA-9356-3BB7B51E441F}" dt="2026-05-04T17:43:16.359" v="3214" actId="14100"/>
          <ac:picMkLst>
            <pc:docMk/>
            <pc:sldMk cId="1880813532" sldId="1116"/>
            <ac:picMk id="7" creationId="{C5332E30-1DF7-462B-E124-E27DC6678596}"/>
          </ac:picMkLst>
        </pc:picChg>
        <pc:picChg chg="add del mod">
          <ac:chgData name="Jalila El Baraka" userId="ea93c961-285f-4edc-9e51-dff84fc1dbdc" providerId="ADAL" clId="{57C2819A-E835-47AA-9356-3BB7B51E441F}" dt="2026-05-04T17:45:50.360" v="3216" actId="478"/>
          <ac:picMkLst>
            <pc:docMk/>
            <pc:sldMk cId="1880813532" sldId="1116"/>
            <ac:picMk id="8" creationId="{FCE5B544-0238-C3C0-99B6-35E8D3923F7A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01T10:05:51.541" v="3022" actId="1076"/>
        <pc:sldMkLst>
          <pc:docMk/>
          <pc:sldMk cId="3032066510" sldId="1118"/>
        </pc:sldMkLst>
        <pc:spChg chg="mod ord">
          <ac:chgData name="Jalila El Baraka" userId="ea93c961-285f-4edc-9e51-dff84fc1dbdc" providerId="ADAL" clId="{57C2819A-E835-47AA-9356-3BB7B51E441F}" dt="2026-05-01T10:05:44.889" v="3020" actId="1076"/>
          <ac:spMkLst>
            <pc:docMk/>
            <pc:sldMk cId="3032066510" sldId="1118"/>
            <ac:spMk id="2" creationId="{28E90C96-96B9-8246-9F5C-0065D4D13F90}"/>
          </ac:spMkLst>
        </pc:spChg>
        <pc:spChg chg="add mod">
          <ac:chgData name="Jalila El Baraka" userId="ea93c961-285f-4edc-9e51-dff84fc1dbdc" providerId="ADAL" clId="{57C2819A-E835-47AA-9356-3BB7B51E441F}" dt="2026-05-01T10:05:51.541" v="3022" actId="1076"/>
          <ac:spMkLst>
            <pc:docMk/>
            <pc:sldMk cId="3032066510" sldId="1118"/>
            <ac:spMk id="10" creationId="{A995AEEB-300F-B321-EC7C-723FE6E06A4A}"/>
          </ac:spMkLst>
        </pc:spChg>
        <pc:spChg chg="mod">
          <ac:chgData name="Jalila El Baraka" userId="ea93c961-285f-4edc-9e51-dff84fc1dbdc" providerId="ADAL" clId="{57C2819A-E835-47AA-9356-3BB7B51E441F}" dt="2026-05-01T10:04:39.353" v="2991" actId="20577"/>
          <ac:spMkLst>
            <pc:docMk/>
            <pc:sldMk cId="3032066510" sldId="1118"/>
            <ac:spMk id="12" creationId="{3EAB1E1B-9918-DA89-1527-EE60C6C72891}"/>
          </ac:spMkLst>
        </pc:spChg>
        <pc:picChg chg="add mod">
          <ac:chgData name="Jalila El Baraka" userId="ea93c961-285f-4edc-9e51-dff84fc1dbdc" providerId="ADAL" clId="{57C2819A-E835-47AA-9356-3BB7B51E441F}" dt="2026-05-01T10:05:48.810" v="3021" actId="1076"/>
          <ac:picMkLst>
            <pc:docMk/>
            <pc:sldMk cId="3032066510" sldId="1118"/>
            <ac:picMk id="9" creationId="{67AE979B-632A-6F94-FE32-B283C81703AA}"/>
          </ac:picMkLst>
        </pc:picChg>
        <pc:picChg chg="add mod">
          <ac:chgData name="Jalila El Baraka" userId="ea93c961-285f-4edc-9e51-dff84fc1dbdc" providerId="ADAL" clId="{57C2819A-E835-47AA-9356-3BB7B51E441F}" dt="2026-05-01T10:05:18.507" v="2996" actId="14100"/>
          <ac:picMkLst>
            <pc:docMk/>
            <pc:sldMk cId="3032066510" sldId="1118"/>
            <ac:picMk id="13" creationId="{8D614723-EBA9-433E-2319-9B4804A830D4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5-03T09:36:08.708" v="3161" actId="1076"/>
        <pc:sldMkLst>
          <pc:docMk/>
          <pc:sldMk cId="2481926864" sldId="1123"/>
        </pc:sldMkLst>
        <pc:picChg chg="add mod">
          <ac:chgData name="Jalila El Baraka" userId="ea93c961-285f-4edc-9e51-dff84fc1dbdc" providerId="ADAL" clId="{57C2819A-E835-47AA-9356-3BB7B51E441F}" dt="2026-05-03T09:36:03.699" v="3158" actId="1076"/>
          <ac:picMkLst>
            <pc:docMk/>
            <pc:sldMk cId="2481926864" sldId="1123"/>
            <ac:picMk id="4" creationId="{6CCA3639-285E-E3DE-148B-584E7FC538BF}"/>
          </ac:picMkLst>
        </pc:picChg>
        <pc:picChg chg="del">
          <ac:chgData name="Jalila El Baraka" userId="ea93c961-285f-4edc-9e51-dff84fc1dbdc" providerId="ADAL" clId="{57C2819A-E835-47AA-9356-3BB7B51E441F}" dt="2026-05-03T09:35:45.630" v="3150" actId="478"/>
          <ac:picMkLst>
            <pc:docMk/>
            <pc:sldMk cId="2481926864" sldId="1123"/>
            <ac:picMk id="5" creationId="{9859EF33-43C4-B458-A3C5-FED442974323}"/>
          </ac:picMkLst>
        </pc:picChg>
        <pc:picChg chg="add mod">
          <ac:chgData name="Jalila El Baraka" userId="ea93c961-285f-4edc-9e51-dff84fc1dbdc" providerId="ADAL" clId="{57C2819A-E835-47AA-9356-3BB7B51E441F}" dt="2026-05-03T09:36:08.708" v="3161" actId="1076"/>
          <ac:picMkLst>
            <pc:docMk/>
            <pc:sldMk cId="2481926864" sldId="1123"/>
            <ac:picMk id="7" creationId="{4FEB7B01-CE90-1E19-0CDE-23DCF546F3C3}"/>
          </ac:picMkLst>
        </pc:picChg>
        <pc:picChg chg="add del mod">
          <ac:chgData name="Jalila El Baraka" userId="ea93c961-285f-4edc-9e51-dff84fc1dbdc" providerId="ADAL" clId="{57C2819A-E835-47AA-9356-3BB7B51E441F}" dt="2026-05-03T09:35:47.102" v="3151" actId="478"/>
          <ac:picMkLst>
            <pc:docMk/>
            <pc:sldMk cId="2481926864" sldId="1123"/>
            <ac:picMk id="8" creationId="{8E6E796B-20CF-C278-D0F9-435E3BD93E13}"/>
          </ac:picMkLst>
        </pc:picChg>
      </pc:sldChg>
      <pc:sldChg chg="addSp delSp modSp add del mod">
        <pc:chgData name="Jalila El Baraka" userId="ea93c961-285f-4edc-9e51-dff84fc1dbdc" providerId="ADAL" clId="{57C2819A-E835-47AA-9356-3BB7B51E441F}" dt="2026-05-03T09:36:13.752" v="3162" actId="2696"/>
        <pc:sldMkLst>
          <pc:docMk/>
          <pc:sldMk cId="1161491542" sldId="1124"/>
        </pc:sldMkLst>
      </pc:sldChg>
      <pc:sldChg chg="del">
        <pc:chgData name="Jalila El Baraka" userId="ea93c961-285f-4edc-9e51-dff84fc1dbdc" providerId="ADAL" clId="{57C2819A-E835-47AA-9356-3BB7B51E441F}" dt="2026-05-01T09:07:14.434" v="2395" actId="2696"/>
        <pc:sldMkLst>
          <pc:docMk/>
          <pc:sldMk cId="1241663064" sldId="1126"/>
        </pc:sldMkLst>
      </pc:sldChg>
      <pc:sldChg chg="addSp delSp modSp add mod">
        <pc:chgData name="Jalila El Baraka" userId="ea93c961-285f-4edc-9e51-dff84fc1dbdc" providerId="ADAL" clId="{57C2819A-E835-47AA-9356-3BB7B51E441F}" dt="2026-05-04T17:55:14.816" v="3774" actId="1076"/>
        <pc:sldMkLst>
          <pc:docMk/>
          <pc:sldMk cId="2859046288" sldId="1127"/>
        </pc:sldMkLst>
        <pc:spChg chg="mod">
          <ac:chgData name="Jalila El Baraka" userId="ea93c961-285f-4edc-9e51-dff84fc1dbdc" providerId="ADAL" clId="{57C2819A-E835-47AA-9356-3BB7B51E441F}" dt="2026-05-01T09:07:08.181" v="2394"/>
          <ac:spMkLst>
            <pc:docMk/>
            <pc:sldMk cId="2859046288" sldId="1127"/>
            <ac:spMk id="2" creationId="{81A170D8-E959-2740-D9E3-DFE220417991}"/>
          </ac:spMkLst>
        </pc:spChg>
        <pc:spChg chg="mod">
          <ac:chgData name="Jalila El Baraka" userId="ea93c961-285f-4edc-9e51-dff84fc1dbdc" providerId="ADAL" clId="{57C2819A-E835-47AA-9356-3BB7B51E441F}" dt="2026-05-04T17:55:08.624" v="3773" actId="20577"/>
          <ac:spMkLst>
            <pc:docMk/>
            <pc:sldMk cId="2859046288" sldId="1127"/>
            <ac:spMk id="5" creationId="{698425AB-55B1-C834-2085-C6DC82AE6C43}"/>
          </ac:spMkLst>
        </pc:spChg>
        <pc:picChg chg="add mod">
          <ac:chgData name="Jalila El Baraka" userId="ea93c961-285f-4edc-9e51-dff84fc1dbdc" providerId="ADAL" clId="{57C2819A-E835-47AA-9356-3BB7B51E441F}" dt="2026-05-01T09:06:59.160" v="2393"/>
          <ac:picMkLst>
            <pc:docMk/>
            <pc:sldMk cId="2859046288" sldId="1127"/>
            <ac:picMk id="6" creationId="{088707B8-F649-10DB-C6DA-A11A1508D632}"/>
          </ac:picMkLst>
        </pc:picChg>
        <pc:picChg chg="mod">
          <ac:chgData name="Jalila El Baraka" userId="ea93c961-285f-4edc-9e51-dff84fc1dbdc" providerId="ADAL" clId="{57C2819A-E835-47AA-9356-3BB7B51E441F}" dt="2026-05-04T17:55:14.816" v="3774" actId="1076"/>
          <ac:picMkLst>
            <pc:docMk/>
            <pc:sldMk cId="2859046288" sldId="1127"/>
            <ac:picMk id="9" creationId="{6EB69B9F-9C4C-65F7-0A67-754BF13259D9}"/>
          </ac:picMkLst>
        </pc:picChg>
      </pc:sldChg>
    </pc:docChg>
  </pc:docChgLst>
  <pc:docChgLst>
    <pc:chgData name="Jalila El Baraka" userId="ea93c961-285f-4edc-9e51-dff84fc1dbdc" providerId="ADAL" clId="{AF35D566-9458-4FCB-BB0C-F789683C5E1A}"/>
    <pc:docChg chg="undo custSel addSld delSld modSld">
      <pc:chgData name="Jalila El Baraka" userId="ea93c961-285f-4edc-9e51-dff84fc1dbdc" providerId="ADAL" clId="{AF35D566-9458-4FCB-BB0C-F789683C5E1A}" dt="2026-04-10T17:30:40.285" v="3009" actId="20577"/>
      <pc:docMkLst>
        <pc:docMk/>
      </pc:docMkLst>
      <pc:sldChg chg="addSp delSp modSp mod">
        <pc:chgData name="Jalila El Baraka" userId="ea93c961-285f-4edc-9e51-dff84fc1dbdc" providerId="ADAL" clId="{AF35D566-9458-4FCB-BB0C-F789683C5E1A}" dt="2026-04-06T16:24:41.922" v="2821" actId="26606"/>
        <pc:sldMkLst>
          <pc:docMk/>
          <pc:sldMk cId="56895326" sldId="257"/>
        </pc:sldMkLst>
      </pc:sldChg>
      <pc:sldChg chg="addSp delSp modSp mod">
        <pc:chgData name="Jalila El Baraka" userId="ea93c961-285f-4edc-9e51-dff84fc1dbdc" providerId="ADAL" clId="{AF35D566-9458-4FCB-BB0C-F789683C5E1A}" dt="2026-04-06T19:41:00.436" v="2847" actId="20577"/>
        <pc:sldMkLst>
          <pc:docMk/>
          <pc:sldMk cId="4261658029" sldId="679"/>
        </pc:sldMkLst>
        <pc:spChg chg="mod">
          <ac:chgData name="Jalila El Baraka" userId="ea93c961-285f-4edc-9e51-dff84fc1dbdc" providerId="ADAL" clId="{AF35D566-9458-4FCB-BB0C-F789683C5E1A}" dt="2026-04-06T19:41:00.436" v="2847" actId="20577"/>
          <ac:spMkLst>
            <pc:docMk/>
            <pc:sldMk cId="4261658029" sldId="679"/>
            <ac:spMk id="2" creationId="{FE91AC9D-0C0C-4684-927E-D7846FC8300F}"/>
          </ac:spMkLst>
        </pc:spChg>
        <pc:picChg chg="mod">
          <ac:chgData name="Jalila El Baraka" userId="ea93c961-285f-4edc-9e51-dff84fc1dbdc" providerId="ADAL" clId="{AF35D566-9458-4FCB-BB0C-F789683C5E1A}" dt="2026-04-06T19:40:56.100" v="2842" actId="1076"/>
          <ac:picMkLst>
            <pc:docMk/>
            <pc:sldMk cId="4261658029" sldId="679"/>
            <ac:picMk id="9" creationId="{4DABB5A8-820A-F8B4-90B3-D39BDD055E9A}"/>
          </ac:picMkLst>
        </pc:picChg>
        <pc:picChg chg="mod">
          <ac:chgData name="Jalila El Baraka" userId="ea93c961-285f-4edc-9e51-dff84fc1dbdc" providerId="ADAL" clId="{AF35D566-9458-4FCB-BB0C-F789683C5E1A}" dt="2026-04-06T19:40:51.692" v="2841" actId="14100"/>
          <ac:picMkLst>
            <pc:docMk/>
            <pc:sldMk cId="4261658029" sldId="679"/>
            <ac:picMk id="10" creationId="{E77DB89E-85D8-27CE-59AA-4DC05B95904A}"/>
          </ac:picMkLst>
        </pc:picChg>
      </pc:sldChg>
      <pc:sldChg chg="addSp modSp mod modAnim">
        <pc:chgData name="Jalila El Baraka" userId="ea93c961-285f-4edc-9e51-dff84fc1dbdc" providerId="ADAL" clId="{AF35D566-9458-4FCB-BB0C-F789683C5E1A}" dt="2026-04-06T19:36:22.340" v="2827" actId="1076"/>
        <pc:sldMkLst>
          <pc:docMk/>
          <pc:sldMk cId="927543826" sldId="784"/>
        </pc:sldMkLst>
      </pc:sldChg>
      <pc:sldChg chg="addSp delSp modSp mod">
        <pc:chgData name="Jalila El Baraka" userId="ea93c961-285f-4edc-9e51-dff84fc1dbdc" providerId="ADAL" clId="{AF35D566-9458-4FCB-BB0C-F789683C5E1A}" dt="2026-04-04T20:47:41.162" v="2198" actId="1076"/>
        <pc:sldMkLst>
          <pc:docMk/>
          <pc:sldMk cId="2808393960" sldId="881"/>
        </pc:sldMkLst>
        <pc:spChg chg="mod">
          <ac:chgData name="Jalila El Baraka" userId="ea93c961-285f-4edc-9e51-dff84fc1dbdc" providerId="ADAL" clId="{AF35D566-9458-4FCB-BB0C-F789683C5E1A}" dt="2026-04-04T20:45:06.625" v="2126" actId="20577"/>
          <ac:spMkLst>
            <pc:docMk/>
            <pc:sldMk cId="2808393960" sldId="881"/>
            <ac:spMk id="3" creationId="{CC40D8D1-6881-0A7E-59E9-FDD914B7E784}"/>
          </ac:spMkLst>
        </pc:spChg>
        <pc:spChg chg="mod">
          <ac:chgData name="Jalila El Baraka" userId="ea93c961-285f-4edc-9e51-dff84fc1dbdc" providerId="ADAL" clId="{AF35D566-9458-4FCB-BB0C-F789683C5E1A}" dt="2026-04-04T20:47:26.211" v="2194" actId="1076"/>
          <ac:spMkLst>
            <pc:docMk/>
            <pc:sldMk cId="2808393960" sldId="881"/>
            <ac:spMk id="7" creationId="{D8BDAEEB-CBF5-EB5C-5F81-E1DE420AD852}"/>
          </ac:spMkLst>
        </pc:spChg>
        <pc:spChg chg="mod">
          <ac:chgData name="Jalila El Baraka" userId="ea93c961-285f-4edc-9e51-dff84fc1dbdc" providerId="ADAL" clId="{AF35D566-9458-4FCB-BB0C-F789683C5E1A}" dt="2026-04-04T20:47:22.084" v="2192" actId="1076"/>
          <ac:spMkLst>
            <pc:docMk/>
            <pc:sldMk cId="2808393960" sldId="881"/>
            <ac:spMk id="10" creationId="{5D8FA266-70EE-24FF-0C02-CD53500A8B34}"/>
          </ac:spMkLst>
        </pc:spChg>
        <pc:spChg chg="add mod">
          <ac:chgData name="Jalila El Baraka" userId="ea93c961-285f-4edc-9e51-dff84fc1dbdc" providerId="ADAL" clId="{AF35D566-9458-4FCB-BB0C-F789683C5E1A}" dt="2026-04-04T20:45:37.673" v="2151" actId="20577"/>
          <ac:spMkLst>
            <pc:docMk/>
            <pc:sldMk cId="2808393960" sldId="881"/>
            <ac:spMk id="16" creationId="{9E1C1779-DF6B-FFC5-15EC-B13AE9A73CDC}"/>
          </ac:spMkLst>
        </pc:spChg>
        <pc:spChg chg="mod">
          <ac:chgData name="Jalila El Baraka" userId="ea93c961-285f-4edc-9e51-dff84fc1dbdc" providerId="ADAL" clId="{AF35D566-9458-4FCB-BB0C-F789683C5E1A}" dt="2026-04-04T20:44:20.478" v="2109" actId="14100"/>
          <ac:spMkLst>
            <pc:docMk/>
            <pc:sldMk cId="2808393960" sldId="881"/>
            <ac:spMk id="18" creationId="{55AA84E4-F792-0E3A-732B-B67F8C1BCDE0}"/>
          </ac:spMkLst>
        </pc:spChg>
        <pc:spChg chg="mod">
          <ac:chgData name="Jalila El Baraka" userId="ea93c961-285f-4edc-9e51-dff84fc1dbdc" providerId="ADAL" clId="{AF35D566-9458-4FCB-BB0C-F789683C5E1A}" dt="2026-04-04T20:47:28.787" v="2195" actId="1076"/>
          <ac:spMkLst>
            <pc:docMk/>
            <pc:sldMk cId="2808393960" sldId="881"/>
            <ac:spMk id="21" creationId="{01722C3F-CD0E-2CF5-50A5-B9088B2546F5}"/>
          </ac:spMkLst>
        </pc:spChg>
        <pc:picChg chg="mod">
          <ac:chgData name="Jalila El Baraka" userId="ea93c961-285f-4edc-9e51-dff84fc1dbdc" providerId="ADAL" clId="{AF35D566-9458-4FCB-BB0C-F789683C5E1A}" dt="2026-04-04T20:44:05.333" v="2108" actId="1076"/>
          <ac:picMkLst>
            <pc:docMk/>
            <pc:sldMk cId="2808393960" sldId="881"/>
            <ac:picMk id="8" creationId="{FD06D9B8-28F6-8CA7-27E0-E6484C2DE2E2}"/>
          </ac:picMkLst>
        </pc:picChg>
        <pc:picChg chg="add mod">
          <ac:chgData name="Jalila El Baraka" userId="ea93c961-285f-4edc-9e51-dff84fc1dbdc" providerId="ADAL" clId="{AF35D566-9458-4FCB-BB0C-F789683C5E1A}" dt="2026-04-04T20:44:57.648" v="2121" actId="1076"/>
          <ac:picMkLst>
            <pc:docMk/>
            <pc:sldMk cId="2808393960" sldId="881"/>
            <ac:picMk id="13" creationId="{740258FE-8C25-1E70-FCA9-0D80957B229C}"/>
          </ac:picMkLst>
        </pc:picChg>
        <pc:picChg chg="add mod">
          <ac:chgData name="Jalila El Baraka" userId="ea93c961-285f-4edc-9e51-dff84fc1dbdc" providerId="ADAL" clId="{AF35D566-9458-4FCB-BB0C-F789683C5E1A}" dt="2026-04-04T20:45:13.441" v="2129" actId="1076"/>
          <ac:picMkLst>
            <pc:docMk/>
            <pc:sldMk cId="2808393960" sldId="881"/>
            <ac:picMk id="14" creationId="{640824E7-5F6A-C2C9-1EF6-ED1DF64428AB}"/>
          </ac:picMkLst>
        </pc:picChg>
        <pc:picChg chg="add mod">
          <ac:chgData name="Jalila El Baraka" userId="ea93c961-285f-4edc-9e51-dff84fc1dbdc" providerId="ADAL" clId="{AF35D566-9458-4FCB-BB0C-F789683C5E1A}" dt="2026-04-04T20:45:50.839" v="2153" actId="1076"/>
          <ac:picMkLst>
            <pc:docMk/>
            <pc:sldMk cId="2808393960" sldId="881"/>
            <ac:picMk id="17" creationId="{B1A24EB7-D47E-F18D-E73D-10D5F2974791}"/>
          </ac:picMkLst>
        </pc:picChg>
        <pc:picChg chg="add mod">
          <ac:chgData name="Jalila El Baraka" userId="ea93c961-285f-4edc-9e51-dff84fc1dbdc" providerId="ADAL" clId="{AF35D566-9458-4FCB-BB0C-F789683C5E1A}" dt="2026-04-04T20:46:35.330" v="2158" actId="1076"/>
          <ac:picMkLst>
            <pc:docMk/>
            <pc:sldMk cId="2808393960" sldId="881"/>
            <ac:picMk id="19" creationId="{16110F84-5D1D-7773-66EC-ADFF59FDBAAD}"/>
          </ac:picMkLst>
        </pc:picChg>
        <pc:picChg chg="add mod">
          <ac:chgData name="Jalila El Baraka" userId="ea93c961-285f-4edc-9e51-dff84fc1dbdc" providerId="ADAL" clId="{AF35D566-9458-4FCB-BB0C-F789683C5E1A}" dt="2026-04-04T20:47:35.252" v="2196" actId="1076"/>
          <ac:picMkLst>
            <pc:docMk/>
            <pc:sldMk cId="2808393960" sldId="881"/>
            <ac:picMk id="20" creationId="{DF1A5AF5-150B-7C05-7269-333C578A0C14}"/>
          </ac:picMkLst>
        </pc:picChg>
        <pc:picChg chg="add mod">
          <ac:chgData name="Jalila El Baraka" userId="ea93c961-285f-4edc-9e51-dff84fc1dbdc" providerId="ADAL" clId="{AF35D566-9458-4FCB-BB0C-F789683C5E1A}" dt="2026-04-04T20:47:41.162" v="2198" actId="1076"/>
          <ac:picMkLst>
            <pc:docMk/>
            <pc:sldMk cId="2808393960" sldId="881"/>
            <ac:picMk id="24" creationId="{0B7B99E6-5642-7926-1B97-062949871B59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4-04T21:09:20.242" v="2729" actId="1076"/>
        <pc:sldMkLst>
          <pc:docMk/>
          <pc:sldMk cId="2359735619" sldId="896"/>
        </pc:sldMkLst>
        <pc:spChg chg="mod">
          <ac:chgData name="Jalila El Baraka" userId="ea93c961-285f-4edc-9e51-dff84fc1dbdc" providerId="ADAL" clId="{AF35D566-9458-4FCB-BB0C-F789683C5E1A}" dt="2026-04-04T21:04:30.452" v="2612" actId="20577"/>
          <ac:spMkLst>
            <pc:docMk/>
            <pc:sldMk cId="2359735619" sldId="896"/>
            <ac:spMk id="12" creationId="{F1388B74-5FD3-EE46-F009-52B558A03915}"/>
          </ac:spMkLst>
        </pc:spChg>
        <pc:picChg chg="add mod">
          <ac:chgData name="Jalila El Baraka" userId="ea93c961-285f-4edc-9e51-dff84fc1dbdc" providerId="ADAL" clId="{AF35D566-9458-4FCB-BB0C-F789683C5E1A}" dt="2026-04-04T21:08:08.301" v="2702" actId="1076"/>
          <ac:picMkLst>
            <pc:docMk/>
            <pc:sldMk cId="2359735619" sldId="896"/>
            <ac:picMk id="3" creationId="{D31C2913-BA07-C343-7C5B-D4124FB94936}"/>
          </ac:picMkLst>
        </pc:picChg>
        <pc:picChg chg="mod">
          <ac:chgData name="Jalila El Baraka" userId="ea93c961-285f-4edc-9e51-dff84fc1dbdc" providerId="ADAL" clId="{AF35D566-9458-4FCB-BB0C-F789683C5E1A}" dt="2026-04-04T21:08:30.761" v="2706" actId="1076"/>
          <ac:picMkLst>
            <pc:docMk/>
            <pc:sldMk cId="2359735619" sldId="896"/>
            <ac:picMk id="16" creationId="{0F81318D-7F60-47C5-DCE4-F346B6658CC1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3-20T17:28:00.363" v="1595" actId="1076"/>
        <pc:sldMkLst>
          <pc:docMk/>
          <pc:sldMk cId="3440061512" sldId="955"/>
        </pc:sldMkLst>
      </pc:sldChg>
      <pc:sldChg chg="addSp modSp">
        <pc:chgData name="Jalila El Baraka" userId="ea93c961-285f-4edc-9e51-dff84fc1dbdc" providerId="ADAL" clId="{AF35D566-9458-4FCB-BB0C-F789683C5E1A}" dt="2026-04-06T16:24:44.563" v="2822"/>
        <pc:sldMkLst>
          <pc:docMk/>
          <pc:sldMk cId="1677520056" sldId="1030"/>
        </pc:sldMkLst>
      </pc:sldChg>
      <pc:sldChg chg="addSp modSp mod">
        <pc:chgData name="Jalila El Baraka" userId="ea93c961-285f-4edc-9e51-dff84fc1dbdc" providerId="ADAL" clId="{AF35D566-9458-4FCB-BB0C-F789683C5E1A}" dt="2026-04-06T19:53:53.766" v="2905" actId="1076"/>
        <pc:sldMkLst>
          <pc:docMk/>
          <pc:sldMk cId="4286339454" sldId="1043"/>
        </pc:sldMkLst>
      </pc:sldChg>
      <pc:sldChg chg="addSp delSp modSp mod">
        <pc:chgData name="Jalila El Baraka" userId="ea93c961-285f-4edc-9e51-dff84fc1dbdc" providerId="ADAL" clId="{AF35D566-9458-4FCB-BB0C-F789683C5E1A}" dt="2026-04-06T19:54:00.006" v="2908" actId="14100"/>
        <pc:sldMkLst>
          <pc:docMk/>
          <pc:sldMk cId="2528783342" sldId="1045"/>
        </pc:sldMkLst>
        <pc:spChg chg="mod">
          <ac:chgData name="Jalila El Baraka" userId="ea93c961-285f-4edc-9e51-dff84fc1dbdc" providerId="ADAL" clId="{AF35D566-9458-4FCB-BB0C-F789683C5E1A}" dt="2026-04-04T21:01:26.864" v="2452" actId="20577"/>
          <ac:spMkLst>
            <pc:docMk/>
            <pc:sldMk cId="2528783342" sldId="1045"/>
            <ac:spMk id="4" creationId="{6B09D95E-9CD3-F393-EB2C-60A9E31A2F47}"/>
          </ac:spMkLst>
        </pc:spChg>
        <pc:spChg chg="mod">
          <ac:chgData name="Jalila El Baraka" userId="ea93c961-285f-4edc-9e51-dff84fc1dbdc" providerId="ADAL" clId="{AF35D566-9458-4FCB-BB0C-F789683C5E1A}" dt="2026-04-04T21:03:09.085" v="2505" actId="20577"/>
          <ac:spMkLst>
            <pc:docMk/>
            <pc:sldMk cId="2528783342" sldId="1045"/>
            <ac:spMk id="6" creationId="{AD5588A9-4B39-D987-C24F-25962CDCA520}"/>
          </ac:spMkLst>
        </pc:spChg>
      </pc:sldChg>
      <pc:sldChg chg="addSp modSp mod">
        <pc:chgData name="Jalila El Baraka" userId="ea93c961-285f-4edc-9e51-dff84fc1dbdc" providerId="ADAL" clId="{AF35D566-9458-4FCB-BB0C-F789683C5E1A}" dt="2026-04-06T19:54:47.109" v="2937" actId="1076"/>
        <pc:sldMkLst>
          <pc:docMk/>
          <pc:sldMk cId="2601927636" sldId="1046"/>
        </pc:sldMkLst>
      </pc:sldChg>
      <pc:sldChg chg="addSp delSp modSp mod">
        <pc:chgData name="Jalila El Baraka" userId="ea93c961-285f-4edc-9e51-dff84fc1dbdc" providerId="ADAL" clId="{AF35D566-9458-4FCB-BB0C-F789683C5E1A}" dt="2026-04-06T19:54:52.878" v="2940" actId="14100"/>
        <pc:sldMkLst>
          <pc:docMk/>
          <pc:sldMk cId="622911738" sldId="1048"/>
        </pc:sldMkLst>
        <pc:spChg chg="mod">
          <ac:chgData name="Jalila El Baraka" userId="ea93c961-285f-4edc-9e51-dff84fc1dbdc" providerId="ADAL" clId="{AF35D566-9458-4FCB-BB0C-F789683C5E1A}" dt="2026-04-04T21:01:55.804" v="2472" actId="20577"/>
          <ac:spMkLst>
            <pc:docMk/>
            <pc:sldMk cId="622911738" sldId="1048"/>
            <ac:spMk id="4" creationId="{62CDA534-F5B7-2AEB-7F2E-E9961163642F}"/>
          </ac:spMkLst>
        </pc:spChg>
        <pc:spChg chg="mod">
          <ac:chgData name="Jalila El Baraka" userId="ea93c961-285f-4edc-9e51-dff84fc1dbdc" providerId="ADAL" clId="{AF35D566-9458-4FCB-BB0C-F789683C5E1A}" dt="2026-04-04T21:03:40.995" v="2561" actId="20577"/>
          <ac:spMkLst>
            <pc:docMk/>
            <pc:sldMk cId="622911738" sldId="1048"/>
            <ac:spMk id="6" creationId="{9A40CBE2-705C-FAB0-8700-E47E696887FE}"/>
          </ac:spMkLst>
        </pc:spChg>
      </pc:sldChg>
      <pc:sldChg chg="addSp modSp mod">
        <pc:chgData name="Jalila El Baraka" userId="ea93c961-285f-4edc-9e51-dff84fc1dbdc" providerId="ADAL" clId="{AF35D566-9458-4FCB-BB0C-F789683C5E1A}" dt="2026-04-06T19:55:06.653" v="2945" actId="14100"/>
        <pc:sldMkLst>
          <pc:docMk/>
          <pc:sldMk cId="2728908029" sldId="1049"/>
        </pc:sldMkLst>
      </pc:sldChg>
      <pc:sldChg chg="addSp delSp modSp mod">
        <pc:chgData name="Jalila El Baraka" userId="ea93c961-285f-4edc-9e51-dff84fc1dbdc" providerId="ADAL" clId="{AF35D566-9458-4FCB-BB0C-F789683C5E1A}" dt="2026-04-10T17:30:28.429" v="3007" actId="20577"/>
        <pc:sldMkLst>
          <pc:docMk/>
          <pc:sldMk cId="27580735" sldId="1051"/>
        </pc:sldMkLst>
        <pc:spChg chg="mod">
          <ac:chgData name="Jalila El Baraka" userId="ea93c961-285f-4edc-9e51-dff84fc1dbdc" providerId="ADAL" clId="{AF35D566-9458-4FCB-BB0C-F789683C5E1A}" dt="2026-04-06T19:55:17.938" v="2961" actId="20577"/>
          <ac:spMkLst>
            <pc:docMk/>
            <pc:sldMk cId="27580735" sldId="1051"/>
            <ac:spMk id="4" creationId="{FB7CA891-9FC6-1FB9-2334-F5C710FD1613}"/>
          </ac:spMkLst>
        </pc:spChg>
        <pc:spChg chg="mod">
          <ac:chgData name="Jalila El Baraka" userId="ea93c961-285f-4edc-9e51-dff84fc1dbdc" providerId="ADAL" clId="{AF35D566-9458-4FCB-BB0C-F789683C5E1A}" dt="2026-04-10T17:30:28.429" v="3007" actId="20577"/>
          <ac:spMkLst>
            <pc:docMk/>
            <pc:sldMk cId="27580735" sldId="1051"/>
            <ac:spMk id="6" creationId="{625DB457-A451-4DFC-FBCE-EF088CBDA991}"/>
          </ac:spMkLst>
        </pc:spChg>
      </pc:sldChg>
      <pc:sldChg chg="addSp delSp modSp mod">
        <pc:chgData name="Jalila El Baraka" userId="ea93c961-285f-4edc-9e51-dff84fc1dbdc" providerId="ADAL" clId="{AF35D566-9458-4FCB-BB0C-F789683C5E1A}" dt="2026-03-20T15:30:00.137" v="1383" actId="1076"/>
        <pc:sldMkLst>
          <pc:docMk/>
          <pc:sldMk cId="1339474844" sldId="1056"/>
        </pc:sldMkLst>
      </pc:sldChg>
      <pc:sldChg chg="addSp modSp mod">
        <pc:chgData name="Jalila El Baraka" userId="ea93c961-285f-4edc-9e51-dff84fc1dbdc" providerId="ADAL" clId="{AF35D566-9458-4FCB-BB0C-F789683C5E1A}" dt="2026-04-06T19:53:18.190" v="2878" actId="1076"/>
        <pc:sldMkLst>
          <pc:docMk/>
          <pc:sldMk cId="4105693330" sldId="1060"/>
        </pc:sldMkLst>
        <pc:spChg chg="mod">
          <ac:chgData name="Jalila El Baraka" userId="ea93c961-285f-4edc-9e51-dff84fc1dbdc" providerId="ADAL" clId="{AF35D566-9458-4FCB-BB0C-F789683C5E1A}" dt="2026-04-06T19:52:50.494" v="2863" actId="1076"/>
          <ac:spMkLst>
            <pc:docMk/>
            <pc:sldMk cId="4105693330" sldId="1060"/>
            <ac:spMk id="5" creationId="{D2D87E6A-E26F-31A8-B7A3-4AE84FB69151}"/>
          </ac:spMkLst>
        </pc:spChg>
        <pc:spChg chg="mod">
          <ac:chgData name="Jalila El Baraka" userId="ea93c961-285f-4edc-9e51-dff84fc1dbdc" providerId="ADAL" clId="{AF35D566-9458-4FCB-BB0C-F789683C5E1A}" dt="2026-04-04T20:56:10.106" v="2358" actId="20577"/>
          <ac:spMkLst>
            <pc:docMk/>
            <pc:sldMk cId="4105693330" sldId="1060"/>
            <ac:spMk id="16" creationId="{6EE14137-615A-DEB2-C97B-C0CBF02A9A9D}"/>
          </ac:spMkLst>
        </pc:spChg>
        <pc:spChg chg="mod">
          <ac:chgData name="Jalila El Baraka" userId="ea93c961-285f-4edc-9e51-dff84fc1dbdc" providerId="ADAL" clId="{AF35D566-9458-4FCB-BB0C-F789683C5E1A}" dt="2026-04-06T19:52:38.785" v="2860" actId="20577"/>
          <ac:spMkLst>
            <pc:docMk/>
            <pc:sldMk cId="4105693330" sldId="1060"/>
            <ac:spMk id="17" creationId="{2ABB451F-293B-D37A-68CC-E5EF80DC5311}"/>
          </ac:spMkLst>
        </pc:spChg>
      </pc:sldChg>
      <pc:sldChg chg="modSp mod">
        <pc:chgData name="Jalila El Baraka" userId="ea93c961-285f-4edc-9e51-dff84fc1dbdc" providerId="ADAL" clId="{AF35D566-9458-4FCB-BB0C-F789683C5E1A}" dt="2026-04-04T20:58:25.293" v="2398" actId="20577"/>
        <pc:sldMkLst>
          <pc:docMk/>
          <pc:sldMk cId="651081844" sldId="1066"/>
        </pc:sldMkLst>
        <pc:spChg chg="mod">
          <ac:chgData name="Jalila El Baraka" userId="ea93c961-285f-4edc-9e51-dff84fc1dbdc" providerId="ADAL" clId="{AF35D566-9458-4FCB-BB0C-F789683C5E1A}" dt="2026-04-04T20:58:25.293" v="2398" actId="20577"/>
          <ac:spMkLst>
            <pc:docMk/>
            <pc:sldMk cId="651081844" sldId="1066"/>
            <ac:spMk id="3" creationId="{0A6CD4CA-A5ED-BCB7-17D7-D2A13734472E}"/>
          </ac:spMkLst>
        </pc:spChg>
      </pc:sldChg>
      <pc:sldChg chg="modSp mod">
        <pc:chgData name="Jalila El Baraka" userId="ea93c961-285f-4edc-9e51-dff84fc1dbdc" providerId="ADAL" clId="{AF35D566-9458-4FCB-BB0C-F789683C5E1A}" dt="2026-04-04T20:59:27.790" v="2424" actId="20577"/>
        <pc:sldMkLst>
          <pc:docMk/>
          <pc:sldMk cId="1139443024" sldId="1072"/>
        </pc:sldMkLst>
        <pc:spChg chg="mod">
          <ac:chgData name="Jalila El Baraka" userId="ea93c961-285f-4edc-9e51-dff84fc1dbdc" providerId="ADAL" clId="{AF35D566-9458-4FCB-BB0C-F789683C5E1A}" dt="2026-04-04T20:59:27.790" v="2424" actId="20577"/>
          <ac:spMkLst>
            <pc:docMk/>
            <pc:sldMk cId="1139443024" sldId="1072"/>
            <ac:spMk id="7" creationId="{1BB1534D-1ADD-379B-FCB4-98743E490851}"/>
          </ac:spMkLst>
        </pc:spChg>
      </pc:sldChg>
      <pc:sldChg chg="modSp mod">
        <pc:chgData name="Jalila El Baraka" userId="ea93c961-285f-4edc-9e51-dff84fc1dbdc" providerId="ADAL" clId="{AF35D566-9458-4FCB-BB0C-F789683C5E1A}" dt="2026-04-06T19:53:25.766" v="2887" actId="20577"/>
        <pc:sldMkLst>
          <pc:docMk/>
          <pc:sldMk cId="1770791097" sldId="1073"/>
        </pc:sldMkLst>
        <pc:spChg chg="mod">
          <ac:chgData name="Jalila El Baraka" userId="ea93c961-285f-4edc-9e51-dff84fc1dbdc" providerId="ADAL" clId="{AF35D566-9458-4FCB-BB0C-F789683C5E1A}" dt="2026-04-06T19:53:25.766" v="2887" actId="20577"/>
          <ac:spMkLst>
            <pc:docMk/>
            <pc:sldMk cId="1770791097" sldId="1073"/>
            <ac:spMk id="7" creationId="{DE4AB454-133B-A921-C13B-88111B265F1E}"/>
          </ac:spMkLst>
        </pc:spChg>
      </pc:sldChg>
      <pc:sldChg chg="modSp mod">
        <pc:chgData name="Jalila El Baraka" userId="ea93c961-285f-4edc-9e51-dff84fc1dbdc" providerId="ADAL" clId="{AF35D566-9458-4FCB-BB0C-F789683C5E1A}" dt="2026-04-10T17:29:21.891" v="2985" actId="1076"/>
        <pc:sldMkLst>
          <pc:docMk/>
          <pc:sldMk cId="2833459920" sldId="1077"/>
        </pc:sldMkLst>
        <pc:spChg chg="mod">
          <ac:chgData name="Jalila El Baraka" userId="ea93c961-285f-4edc-9e51-dff84fc1dbdc" providerId="ADAL" clId="{AF35D566-9458-4FCB-BB0C-F789683C5E1A}" dt="2026-04-10T17:29:21.891" v="2985" actId="1076"/>
          <ac:spMkLst>
            <pc:docMk/>
            <pc:sldMk cId="2833459920" sldId="1077"/>
            <ac:spMk id="10" creationId="{D8CF3698-1223-BBB6-8641-E5AB8C66917B}"/>
          </ac:spMkLst>
        </pc:spChg>
      </pc:sldChg>
      <pc:sldChg chg="addSp modSp mod modAnim">
        <pc:chgData name="Jalila El Baraka" userId="ea93c961-285f-4edc-9e51-dff84fc1dbdc" providerId="ADAL" clId="{AF35D566-9458-4FCB-BB0C-F789683C5E1A}" dt="2026-04-10T17:28:36.517" v="2977" actId="1076"/>
        <pc:sldMkLst>
          <pc:docMk/>
          <pc:sldMk cId="3375577450" sldId="1078"/>
        </pc:sldMkLst>
      </pc:sldChg>
      <pc:sldChg chg="addSp delSp modSp mod">
        <pc:chgData name="Jalila El Baraka" userId="ea93c961-285f-4edc-9e51-dff84fc1dbdc" providerId="ADAL" clId="{AF35D566-9458-4FCB-BB0C-F789683C5E1A}" dt="2026-03-20T17:18:12.127" v="1436" actId="166"/>
        <pc:sldMkLst>
          <pc:docMk/>
          <pc:sldMk cId="22325713" sldId="1089"/>
        </pc:sldMkLst>
      </pc:sldChg>
      <pc:sldChg chg="addSp delSp modSp mod">
        <pc:chgData name="Jalila El Baraka" userId="ea93c961-285f-4edc-9e51-dff84fc1dbdc" providerId="ADAL" clId="{AF35D566-9458-4FCB-BB0C-F789683C5E1A}" dt="2026-03-20T17:27:11.137" v="1559" actId="1076"/>
        <pc:sldMkLst>
          <pc:docMk/>
          <pc:sldMk cId="2400070717" sldId="1091"/>
        </pc:sldMkLst>
      </pc:sldChg>
      <pc:sldChg chg="addSp delSp modSp mod">
        <pc:chgData name="Jalila El Baraka" userId="ea93c961-285f-4edc-9e51-dff84fc1dbdc" providerId="ADAL" clId="{AF35D566-9458-4FCB-BB0C-F789683C5E1A}" dt="2026-03-20T17:27:36.476" v="1581" actId="20577"/>
        <pc:sldMkLst>
          <pc:docMk/>
          <pc:sldMk cId="4034462506" sldId="1092"/>
        </pc:sldMkLst>
      </pc:sldChg>
      <pc:sldChg chg="addSp delSp modSp mod">
        <pc:chgData name="Jalila El Baraka" userId="ea93c961-285f-4edc-9e51-dff84fc1dbdc" providerId="ADAL" clId="{AF35D566-9458-4FCB-BB0C-F789683C5E1A}" dt="2026-03-20T17:27:51.991" v="1592"/>
        <pc:sldMkLst>
          <pc:docMk/>
          <pc:sldMk cId="1152843136" sldId="1093"/>
        </pc:sldMkLst>
      </pc:sldChg>
      <pc:sldChg chg="modSp mod">
        <pc:chgData name="Jalila El Baraka" userId="ea93c961-285f-4edc-9e51-dff84fc1dbdc" providerId="ADAL" clId="{AF35D566-9458-4FCB-BB0C-F789683C5E1A}" dt="2026-04-06T19:53:37.525" v="2901" actId="1076"/>
        <pc:sldMkLst>
          <pc:docMk/>
          <pc:sldMk cId="1928887374" sldId="1094"/>
        </pc:sldMkLst>
        <pc:spChg chg="mod">
          <ac:chgData name="Jalila El Baraka" userId="ea93c961-285f-4edc-9e51-dff84fc1dbdc" providerId="ADAL" clId="{AF35D566-9458-4FCB-BB0C-F789683C5E1A}" dt="2026-04-06T19:53:37.525" v="2901" actId="1076"/>
          <ac:spMkLst>
            <pc:docMk/>
            <pc:sldMk cId="1928887374" sldId="1094"/>
            <ac:spMk id="7" creationId="{B031AF25-10BF-DB0B-BBAA-053EB6E800FE}"/>
          </ac:spMkLst>
        </pc:spChg>
      </pc:sldChg>
      <pc:sldChg chg="addSp modSp mod">
        <pc:chgData name="Jalila El Baraka" userId="ea93c961-285f-4edc-9e51-dff84fc1dbdc" providerId="ADAL" clId="{AF35D566-9458-4FCB-BB0C-F789683C5E1A}" dt="2026-04-06T19:54:10.965" v="2912" actId="1076"/>
        <pc:sldMkLst>
          <pc:docMk/>
          <pc:sldMk cId="1490635244" sldId="1095"/>
        </pc:sldMkLst>
      </pc:sldChg>
      <pc:sldChg chg="addSp delSp modSp mod">
        <pc:chgData name="Jalila El Baraka" userId="ea93c961-285f-4edc-9e51-dff84fc1dbdc" providerId="ADAL" clId="{AF35D566-9458-4FCB-BB0C-F789683C5E1A}" dt="2026-04-06T19:54:26.879" v="2933" actId="20577"/>
        <pc:sldMkLst>
          <pc:docMk/>
          <pc:sldMk cId="3285596702" sldId="1097"/>
        </pc:sldMkLst>
        <pc:spChg chg="mod">
          <ac:chgData name="Jalila El Baraka" userId="ea93c961-285f-4edc-9e51-dff84fc1dbdc" providerId="ADAL" clId="{AF35D566-9458-4FCB-BB0C-F789683C5E1A}" dt="2026-04-06T19:54:26.879" v="2933" actId="20577"/>
          <ac:spMkLst>
            <pc:docMk/>
            <pc:sldMk cId="3285596702" sldId="1097"/>
            <ac:spMk id="4" creationId="{7CE9C8A7-2807-8C9E-11F6-A354B6D37C0A}"/>
          </ac:spMkLst>
        </pc:spChg>
        <pc:spChg chg="mod">
          <ac:chgData name="Jalila El Baraka" userId="ea93c961-285f-4edc-9e51-dff84fc1dbdc" providerId="ADAL" clId="{AF35D566-9458-4FCB-BB0C-F789683C5E1A}" dt="2026-04-06T19:54:23.128" v="2924" actId="20577"/>
          <ac:spMkLst>
            <pc:docMk/>
            <pc:sldMk cId="3285596702" sldId="1097"/>
            <ac:spMk id="6" creationId="{C9368B84-85E0-005F-06E5-D996E43CD8C2}"/>
          </ac:spMkLst>
        </pc:spChg>
      </pc:sldChg>
      <pc:sldChg chg="addSp delSp modSp mod">
        <pc:chgData name="Jalila El Baraka" userId="ea93c961-285f-4edc-9e51-dff84fc1dbdc" providerId="ADAL" clId="{AF35D566-9458-4FCB-BB0C-F789683C5E1A}" dt="2026-03-20T15:30:20.241" v="1391" actId="1076"/>
        <pc:sldMkLst>
          <pc:docMk/>
          <pc:sldMk cId="3374801098" sldId="1101"/>
        </pc:sldMkLst>
      </pc:sldChg>
      <pc:sldChg chg="addSp modSp mod modAnim">
        <pc:chgData name="Jalila El Baraka" userId="ea93c961-285f-4edc-9e51-dff84fc1dbdc" providerId="ADAL" clId="{AF35D566-9458-4FCB-BB0C-F789683C5E1A}" dt="2026-04-06T19:37:07.492" v="2830" actId="1076"/>
        <pc:sldMkLst>
          <pc:docMk/>
          <pc:sldMk cId="656335347" sldId="1108"/>
        </pc:sldMkLst>
      </pc:sldChg>
      <pc:sldChg chg="addSp delSp modSp add mod">
        <pc:chgData name="Jalila El Baraka" userId="ea93c961-285f-4edc-9e51-dff84fc1dbdc" providerId="ADAL" clId="{AF35D566-9458-4FCB-BB0C-F789683C5E1A}" dt="2026-04-04T20:52:17.249" v="2334" actId="1076"/>
        <pc:sldMkLst>
          <pc:docMk/>
          <pc:sldMk cId="114787939" sldId="1110"/>
        </pc:sldMkLst>
        <pc:spChg chg="add mod">
          <ac:chgData name="Jalila El Baraka" userId="ea93c961-285f-4edc-9e51-dff84fc1dbdc" providerId="ADAL" clId="{AF35D566-9458-4FCB-BB0C-F789683C5E1A}" dt="2026-04-04T20:52:17.249" v="2334" actId="1076"/>
          <ac:spMkLst>
            <pc:docMk/>
            <pc:sldMk cId="114787939" sldId="1110"/>
            <ac:spMk id="3" creationId="{214382C8-2057-42D1-662F-1A0C07AD6439}"/>
          </ac:spMkLst>
        </pc:spChg>
      </pc:sldChg>
      <pc:sldChg chg="addSp delSp modSp mod">
        <pc:chgData name="Jalila El Baraka" userId="ea93c961-285f-4edc-9e51-dff84fc1dbdc" providerId="ADAL" clId="{AF35D566-9458-4FCB-BB0C-F789683C5E1A}" dt="2026-03-20T15:30:09.800" v="1387" actId="478"/>
        <pc:sldMkLst>
          <pc:docMk/>
          <pc:sldMk cId="871344162" sldId="1111"/>
        </pc:sldMkLst>
      </pc:sldChg>
      <pc:sldChg chg="addSp delSp modSp mod">
        <pc:chgData name="Jalila El Baraka" userId="ea93c961-285f-4edc-9e51-dff84fc1dbdc" providerId="ADAL" clId="{AF35D566-9458-4FCB-BB0C-F789683C5E1A}" dt="2026-04-10T17:29:45.410" v="2986" actId="1076"/>
        <pc:sldMkLst>
          <pc:docMk/>
          <pc:sldMk cId="1980266324" sldId="1114"/>
        </pc:sldMkLst>
      </pc:sldChg>
      <pc:sldChg chg="addSp delSp modSp mod">
        <pc:chgData name="Jalila El Baraka" userId="ea93c961-285f-4edc-9e51-dff84fc1dbdc" providerId="ADAL" clId="{AF35D566-9458-4FCB-BB0C-F789683C5E1A}" dt="2026-04-04T20:52:29.624" v="2337" actId="1076"/>
        <pc:sldMkLst>
          <pc:docMk/>
          <pc:sldMk cId="3786251075" sldId="1115"/>
        </pc:sldMkLst>
      </pc:sldChg>
      <pc:sldChg chg="addSp delSp modSp add mod">
        <pc:chgData name="Jalila El Baraka" userId="ea93c961-285f-4edc-9e51-dff84fc1dbdc" providerId="ADAL" clId="{AF35D566-9458-4FCB-BB0C-F789683C5E1A}" dt="2026-03-20T15:30:06.737" v="1385" actId="478"/>
        <pc:sldMkLst>
          <pc:docMk/>
          <pc:sldMk cId="1880813532" sldId="1116"/>
        </pc:sldMkLst>
      </pc:sldChg>
      <pc:sldChg chg="addSp delSp modSp mod">
        <pc:chgData name="Jalila El Baraka" userId="ea93c961-285f-4edc-9e51-dff84fc1dbdc" providerId="ADAL" clId="{AF35D566-9458-4FCB-BB0C-F789683C5E1A}" dt="2026-04-10T17:30:40.285" v="3009" actId="20577"/>
        <pc:sldMkLst>
          <pc:docMk/>
          <pc:sldMk cId="3032066510" sldId="1118"/>
        </pc:sldMkLst>
        <pc:spChg chg="add mod">
          <ac:chgData name="Jalila El Baraka" userId="ea93c961-285f-4edc-9e51-dff84fc1dbdc" providerId="ADAL" clId="{AF35D566-9458-4FCB-BB0C-F789683C5E1A}" dt="2026-04-10T17:30:40.285" v="3009" actId="20577"/>
          <ac:spMkLst>
            <pc:docMk/>
            <pc:sldMk cId="3032066510" sldId="1118"/>
            <ac:spMk id="2" creationId="{28E90C96-96B9-8246-9F5C-0065D4D13F90}"/>
          </ac:spMkLst>
        </pc:spChg>
        <pc:spChg chg="mod">
          <ac:chgData name="Jalila El Baraka" userId="ea93c961-285f-4edc-9e51-dff84fc1dbdc" providerId="ADAL" clId="{AF35D566-9458-4FCB-BB0C-F789683C5E1A}" dt="2026-04-04T21:12:27.360" v="2819" actId="20577"/>
          <ac:spMkLst>
            <pc:docMk/>
            <pc:sldMk cId="3032066510" sldId="1118"/>
            <ac:spMk id="12" creationId="{3EAB1E1B-9918-DA89-1527-EE60C6C72891}"/>
          </ac:spMkLst>
        </pc:spChg>
        <pc:picChg chg="mod">
          <ac:chgData name="Jalila El Baraka" userId="ea93c961-285f-4edc-9e51-dff84fc1dbdc" providerId="ADAL" clId="{AF35D566-9458-4FCB-BB0C-F789683C5E1A}" dt="2026-04-04T21:10:34.267" v="2782" actId="14100"/>
          <ac:picMkLst>
            <pc:docMk/>
            <pc:sldMk cId="3032066510" sldId="1118"/>
            <ac:picMk id="16" creationId="{C8818AB9-E5F1-8C1B-1E48-EEBE6A789D19}"/>
          </ac:picMkLst>
        </pc:picChg>
      </pc:sldChg>
      <pc:sldChg chg="addSp delSp modSp add mod">
        <pc:chgData name="Jalila El Baraka" userId="ea93c961-285f-4edc-9e51-dff84fc1dbdc" providerId="ADAL" clId="{AF35D566-9458-4FCB-BB0C-F789683C5E1A}" dt="2026-04-06T20:00:49.109" v="2972"/>
        <pc:sldMkLst>
          <pc:docMk/>
          <pc:sldMk cId="1241663064" sldId="1126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E8608BB-305E-34B0-C2C0-597211017D1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5" b="4568"/>
          <a:stretch>
            <a:fillRect/>
          </a:stretch>
        </p:blipFill>
        <p:spPr>
          <a:xfrm>
            <a:off x="-1" y="-10567"/>
            <a:ext cx="9144001" cy="686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2682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342900" lvl="0" indent="-342900">
              <a:buAutoNum type="arabicPeriod"/>
            </a:pPr>
            <a:r>
              <a:rPr lang="fr-MA" dirty="0"/>
              <a:t>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847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008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028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37924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916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046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406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3865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23586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4560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0539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382946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580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678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3491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84131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85982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133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293924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34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8421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0061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843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8430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387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267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4554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161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630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565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1034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89580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4618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0914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053554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842385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215150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942728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85212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4765492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6806284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7029835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947099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091777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37900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2.jp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1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4.xml"/><Relationship Id="rId9" Type="http://schemas.openxmlformats.org/officeDocument/2006/relationships/image" Target="../media/image3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5" Type="http://schemas.openxmlformats.org/officeDocument/2006/relationships/slideLayout" Target="../slideLayouts/slideLayout62.xml"/><Relationship Id="rId4" Type="http://schemas.openxmlformats.org/officeDocument/2006/relationships/slideLayout" Target="../slideLayouts/slideLayout61.xml"/><Relationship Id="rId9" Type="http://schemas.openxmlformats.org/officeDocument/2006/relationships/image" Target="../media/image3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69.xml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image" Target="../media/image1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1705948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4711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4337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4122188" y="194717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6402380" y="235371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0002BFE-177B-4B13-8D6C-759741F5B12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8CF30A0-71C6-D211-0586-2F430F06001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286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60164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8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2.mp4"/><Relationship Id="rId7" Type="http://schemas.openxmlformats.org/officeDocument/2006/relationships/image" Target="../media/image2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4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50.png"/><Relationship Id="rId5" Type="http://schemas.openxmlformats.org/officeDocument/2006/relationships/image" Target="../media/image27.png"/><Relationship Id="rId4" Type="http://schemas.openxmlformats.org/officeDocument/2006/relationships/image" Target="../media/image28.gi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7" Type="http://schemas.openxmlformats.org/officeDocument/2006/relationships/image" Target="../media/image49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00.png"/><Relationship Id="rId5" Type="http://schemas.openxmlformats.org/officeDocument/2006/relationships/customXml" Target="../ink/ink2.xml"/><Relationship Id="rId4" Type="http://schemas.openxmlformats.org/officeDocument/2006/relationships/image" Target="../media/image390.png"/><Relationship Id="rId9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42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9.png"/><Relationship Id="rId5" Type="http://schemas.openxmlformats.org/officeDocument/2006/relationships/image" Target="../media/image53.png"/><Relationship Id="rId4" Type="http://schemas.openxmlformats.org/officeDocument/2006/relationships/customXml" Target="../ink/ink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5" Type="http://schemas.openxmlformats.org/officeDocument/2006/relationships/image" Target="../media/image51.png"/><Relationship Id="rId4" Type="http://schemas.openxmlformats.org/officeDocument/2006/relationships/image" Target="../media/image2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7" Type="http://schemas.openxmlformats.org/officeDocument/2006/relationships/image" Target="../media/image230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41.xml"/><Relationship Id="rId6" Type="http://schemas.openxmlformats.org/officeDocument/2006/relationships/customXml" Target="../ink/ink6.xml"/><Relationship Id="rId5" Type="http://schemas.openxmlformats.org/officeDocument/2006/relationships/image" Target="../media/image220.png"/><Relationship Id="rId10" Type="http://schemas.openxmlformats.org/officeDocument/2006/relationships/image" Target="../media/image25.png"/><Relationship Id="rId9" Type="http://schemas.openxmlformats.org/officeDocument/2006/relationships/image" Target="../media/image2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g"/><Relationship Id="rId3" Type="http://schemas.openxmlformats.org/officeDocument/2006/relationships/image" Target="../media/image520.png"/><Relationship Id="rId7" Type="http://schemas.openxmlformats.org/officeDocument/2006/relationships/image" Target="../media/image25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11" Type="http://schemas.openxmlformats.org/officeDocument/2006/relationships/image" Target="../media/image58.jpg"/><Relationship Id="rId5" Type="http://schemas.openxmlformats.org/officeDocument/2006/relationships/image" Target="../media/image530.png"/><Relationship Id="rId10" Type="http://schemas.openxmlformats.org/officeDocument/2006/relationships/image" Target="../media/image57.jpg"/><Relationship Id="rId4" Type="http://schemas.openxmlformats.org/officeDocument/2006/relationships/customXml" Target="../ink/ink8.xml"/><Relationship Id="rId9" Type="http://schemas.openxmlformats.org/officeDocument/2006/relationships/image" Target="../media/image56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1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42.png"/><Relationship Id="rId5" Type="http://schemas.openxmlformats.org/officeDocument/2006/relationships/image" Target="../media/image4000.png"/><Relationship Id="rId4" Type="http://schemas.openxmlformats.org/officeDocument/2006/relationships/customXml" Target="../ink/ink1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1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42.png"/><Relationship Id="rId5" Type="http://schemas.openxmlformats.org/officeDocument/2006/relationships/image" Target="../media/image511.png"/><Relationship Id="rId4" Type="http://schemas.openxmlformats.org/officeDocument/2006/relationships/customXml" Target="../ink/ink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1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42.png"/><Relationship Id="rId5" Type="http://schemas.openxmlformats.org/officeDocument/2006/relationships/image" Target="../media/image511.png"/><Relationship Id="rId4" Type="http://schemas.openxmlformats.org/officeDocument/2006/relationships/customXml" Target="../ink/ink1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42.png"/><Relationship Id="rId5" Type="http://schemas.openxmlformats.org/officeDocument/2006/relationships/image" Target="../media/image440.png"/><Relationship Id="rId4" Type="http://schemas.openxmlformats.org/officeDocument/2006/relationships/customXml" Target="../ink/ink16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80.png"/><Relationship Id="rId7" Type="http://schemas.openxmlformats.org/officeDocument/2006/relationships/image" Target="../media/image24.pn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9.png"/><Relationship Id="rId5" Type="http://schemas.openxmlformats.org/officeDocument/2006/relationships/image" Target="../media/image3900.png"/><Relationship Id="rId4" Type="http://schemas.openxmlformats.org/officeDocument/2006/relationships/customXml" Target="../ink/ink18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20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80.png"/><Relationship Id="rId7" Type="http://schemas.openxmlformats.org/officeDocument/2006/relationships/image" Target="../media/image24.png"/><Relationship Id="rId2" Type="http://schemas.openxmlformats.org/officeDocument/2006/relationships/customXml" Target="../ink/ink2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9.png"/><Relationship Id="rId5" Type="http://schemas.openxmlformats.org/officeDocument/2006/relationships/image" Target="../media/image3900.png"/><Relationship Id="rId4" Type="http://schemas.openxmlformats.org/officeDocument/2006/relationships/customXml" Target="../ink/ink2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23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24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25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26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80.png"/><Relationship Id="rId7" Type="http://schemas.openxmlformats.org/officeDocument/2006/relationships/image" Target="../media/image24.png"/><Relationship Id="rId2" Type="http://schemas.openxmlformats.org/officeDocument/2006/relationships/customXml" Target="../ink/ink2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9.png"/><Relationship Id="rId5" Type="http://schemas.openxmlformats.org/officeDocument/2006/relationships/image" Target="../media/image3900.png"/><Relationship Id="rId4" Type="http://schemas.openxmlformats.org/officeDocument/2006/relationships/customXml" Target="../ink/ink28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29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30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3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3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0.png"/><Relationship Id="rId7" Type="http://schemas.openxmlformats.org/officeDocument/2006/relationships/image" Target="../media/image60.png"/><Relationship Id="rId2" Type="http://schemas.openxmlformats.org/officeDocument/2006/relationships/customXml" Target="../ink/ink33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9.png"/><Relationship Id="rId5" Type="http://schemas.openxmlformats.org/officeDocument/2006/relationships/image" Target="../media/image3900.png"/><Relationship Id="rId4" Type="http://schemas.openxmlformats.org/officeDocument/2006/relationships/customXml" Target="../ink/ink34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35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36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3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38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80.png"/><Relationship Id="rId7" Type="http://schemas.openxmlformats.org/officeDocument/2006/relationships/image" Target="../media/image24.png"/><Relationship Id="rId2" Type="http://schemas.openxmlformats.org/officeDocument/2006/relationships/customXml" Target="../ink/ink39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9.png"/><Relationship Id="rId5" Type="http://schemas.openxmlformats.org/officeDocument/2006/relationships/image" Target="../media/image3900.png"/><Relationship Id="rId4" Type="http://schemas.openxmlformats.org/officeDocument/2006/relationships/customXml" Target="../ink/ink40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4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4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customXml" Target="../ink/ink43.xml"/><Relationship Id="rId7" Type="http://schemas.openxmlformats.org/officeDocument/2006/relationships/image" Target="../media/image24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10.png"/><Relationship Id="rId5" Type="http://schemas.openxmlformats.org/officeDocument/2006/relationships/customXml" Target="../ink/ink44.xml"/><Relationship Id="rId4" Type="http://schemas.openxmlformats.org/officeDocument/2006/relationships/image" Target="../media/image50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6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64.png"/><Relationship Id="rId5" Type="http://schemas.openxmlformats.org/officeDocument/2006/relationships/image" Target="../media/image65.png"/><Relationship Id="rId4" Type="http://schemas.openxmlformats.org/officeDocument/2006/relationships/image" Target="../media/image6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68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22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B282580-2FC6-826F-87EC-A8CE84B268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798B87-ACD7-5B2C-A764-90C2F061330D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137C7-E550-5A92-91B8-0E4A94A8CB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131734-4580-1F17-EA9B-8E7C57AD8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80637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A1339CC-F3E4-C863-2C16-CE40052C4C1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1B4CFA6-F847-8AD0-B41B-CBAA28F1601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EBD59-A30D-A09D-FBD6-229E4460D2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0E803C9-555C-3000-B4E7-15E79582503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FB4DDDDF-90BC-3E4B-8F50-6DD7FDBA8B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169" y="2724539"/>
            <a:ext cx="8319382" cy="2510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52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76958"/>
            <a:ext cx="7886700" cy="720000"/>
          </a:xfrm>
        </p:spPr>
        <p:txBody>
          <a:bodyPr/>
          <a:lstStyle/>
          <a:p>
            <a:r>
              <a:rPr lang="fr-MA" sz="2800" dirty="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954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49847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48000" y="371319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64000" y="346119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44975" y="220720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4960975" y="195520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648000" y="52367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864000" y="49847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4924975" y="243601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pic>
        <p:nvPicPr>
          <p:cNvPr id="51" name="Image 50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C85AE0FC-9C7B-458D-731F-6EF7D01F71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350" y="1925193"/>
            <a:ext cx="3831420" cy="1362012"/>
          </a:xfrm>
          <a:prstGeom prst="rect">
            <a:avLst/>
          </a:prstGeom>
        </p:spPr>
      </p:pic>
      <p:sp>
        <p:nvSpPr>
          <p:cNvPr id="53" name="Organigramme : Terminateur 52">
            <a:extLst>
              <a:ext uri="{FF2B5EF4-FFF2-40B4-BE49-F238E27FC236}">
                <a16:creationId xmlns:a16="http://schemas.microsoft.com/office/drawing/2014/main" id="{7A4380FA-20B2-A9EC-C2A0-319127ED62D0}"/>
              </a:ext>
            </a:extLst>
          </p:cNvPr>
          <p:cNvSpPr/>
          <p:nvPr/>
        </p:nvSpPr>
        <p:spPr>
          <a:xfrm>
            <a:off x="4977067" y="193884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28000" y="391248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Dosis SemiBold" pitchFamily="2" charset="0"/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Graphèmes et mots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360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828000" y="543642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lvl="0"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Graphèmes et mots 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831558" y="391248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Compréhension de phrases</a:t>
            </a:r>
          </a:p>
          <a:p>
            <a:pPr lvl="0"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criture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Phrases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46EFC07-3194-3074-7547-9AFB444900F1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6F1D6C-2264-569C-15F0-696F71FB47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0F8DB59-06BF-ED3E-8819-51B8AF4E5E2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2890137E-E5C1-3157-1D3A-42F6091EC5F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970954A4-CF87-B312-8087-0957A3F90A1F}"/>
              </a:ext>
            </a:extLst>
          </p:cNvPr>
          <p:cNvSpPr txBox="1">
            <a:spLocks/>
          </p:cNvSpPr>
          <p:nvPr/>
        </p:nvSpPr>
        <p:spPr>
          <a:xfrm>
            <a:off x="5001836" y="2419657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Lecture – Phrases</a:t>
            </a:r>
          </a:p>
          <a:p>
            <a:pPr lvl="0"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criture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 – Mots</a:t>
            </a:r>
          </a:p>
        </p:txBody>
      </p:sp>
      <p:sp>
        <p:nvSpPr>
          <p:cNvPr id="17" name="Espace réservé du texte 60">
            <a:extLst>
              <a:ext uri="{FF2B5EF4-FFF2-40B4-BE49-F238E27FC236}">
                <a16:creationId xmlns:a16="http://schemas.microsoft.com/office/drawing/2014/main" id="{7AEDF68E-77FB-F668-03BB-6B662DD8C10D}"/>
              </a:ext>
            </a:extLst>
          </p:cNvPr>
          <p:cNvSpPr txBox="1">
            <a:spLocks/>
          </p:cNvSpPr>
          <p:nvPr/>
        </p:nvSpPr>
        <p:spPr>
          <a:xfrm>
            <a:off x="819220" y="24073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Présentation du vocabulaire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Exploitation du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Travail sur livret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1C637EF-9750-2AD4-1AA0-7781761DA3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Lire des phrases.</a:t>
            </a:r>
            <a:endParaRPr lang="fr-MA" sz="1400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Écrire des mots.</a:t>
            </a:r>
            <a:endParaRPr lang="fr-MA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Dialogue reprenant les actes de parole enseignés.</a:t>
            </a:r>
          </a:p>
        </p:txBody>
      </p:sp>
      <p:pic>
        <p:nvPicPr>
          <p:cNvPr id="18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C2C316-C735-1DBC-7F15-2DC4D5019C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1912975"/>
            <a:ext cx="540000" cy="540000"/>
          </a:xfrm>
          <a:prstGeom prst="rect">
            <a:avLst/>
          </a:prstGeom>
          <a:noFill/>
        </p:spPr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56143"/>
            <a:ext cx="7886700" cy="705267"/>
          </a:xfrm>
        </p:spPr>
        <p:txBody>
          <a:bodyPr/>
          <a:lstStyle/>
          <a:p>
            <a:r>
              <a:rPr lang="fr-MA" sz="2800" dirty="0"/>
              <a:t>Plan de la séance 4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2B68327-D8F2-FFB0-D87D-40E3605D7F63}"/>
              </a:ext>
            </a:extLst>
          </p:cNvPr>
          <p:cNvSpPr txBox="1"/>
          <p:nvPr/>
        </p:nvSpPr>
        <p:spPr>
          <a:xfrm>
            <a:off x="2227716" y="2160000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Dialogue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288C67C-16DF-C185-F19A-A42E866F87BB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02D274C-C6E9-2B62-D73F-765FDAC06F16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C3069AA-9308-D9D1-7CE4-F687D3F56E4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97A279E5-018A-966C-DCAA-54C3B5AD0E70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8">
            <a:extLst>
              <a:ext uri="{FF2B5EF4-FFF2-40B4-BE49-F238E27FC236}">
                <a16:creationId xmlns:a16="http://schemas.microsoft.com/office/drawing/2014/main" id="{57CC2779-10D6-2776-58A0-12D5B013A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4" name="Nada-Wave">
            <a:hlinkClick r:id="" action="ppaction://media"/>
            <a:extLst>
              <a:ext uri="{FF2B5EF4-FFF2-40B4-BE49-F238E27FC236}">
                <a16:creationId xmlns:a16="http://schemas.microsoft.com/office/drawing/2014/main" id="{5F718657-3368-A961-11CC-2EDD596505C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43412" y="2264121"/>
            <a:ext cx="2251426" cy="3595561"/>
          </a:xfrm>
          <a:prstGeom prst="rect">
            <a:avLst/>
          </a:prstGeom>
        </p:spPr>
      </p:pic>
      <p:pic>
        <p:nvPicPr>
          <p:cNvPr id="15" name="majd_wave">
            <a:hlinkClick r:id="" action="ppaction://media"/>
            <a:extLst>
              <a:ext uri="{FF2B5EF4-FFF2-40B4-BE49-F238E27FC236}">
                <a16:creationId xmlns:a16="http://schemas.microsoft.com/office/drawing/2014/main" id="{E6C55DE7-A455-4572-E1FD-CE1F2FD90ED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3380"/>
          <a:stretch>
            <a:fillRect/>
          </a:stretch>
        </p:blipFill>
        <p:spPr>
          <a:xfrm>
            <a:off x="2521073" y="2261937"/>
            <a:ext cx="2050927" cy="3522846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3013F144-4F4B-6E7F-3C89-FC78FEB7C02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303B42EA-4E50-DA4C-36C9-1E72914A57A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B8EB289-6DC3-9614-D7C5-2C548B2218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8">
            <a:extLst>
              <a:ext uri="{FF2B5EF4-FFF2-40B4-BE49-F238E27FC236}">
                <a16:creationId xmlns:a16="http://schemas.microsoft.com/office/drawing/2014/main" id="{CE33753F-F444-0D26-7729-A2BD15F84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un dialogue avec </a:t>
            </a:r>
            <a:r>
              <a:rPr lang="fr-MA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A75C05E3-20E6-645F-D8DF-3DF847B1891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2B477A46-319C-C902-A9D3-80069BEC00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CB7D2EE-542B-A024-F7B7-5C305BE482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68D836BA-BF2D-607C-0AE6-B897B47AE2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660" y="2498085"/>
            <a:ext cx="4477375" cy="322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5970818-2667-D359-5807-237145569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38DCEA3-0A9D-75FC-155A-06EEDD201F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4" name="FR_N3_P5_SEM1_S4_dialogue (1)">
            <a:hlinkClick r:id="" action="ppaction://media"/>
            <a:extLst>
              <a:ext uri="{FF2B5EF4-FFF2-40B4-BE49-F238E27FC236}">
                <a16:creationId xmlns:a16="http://schemas.microsoft.com/office/drawing/2014/main" id="{227A3B65-BFC5-8C76-9839-986BD0AF302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0526" y="2254567"/>
            <a:ext cx="8182947" cy="2915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6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169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59756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20C46-0B24-C8BD-5218-3C7A2F288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3BF4DBA-F02B-6899-C017-79316CD6F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Nous allons écouter le dialogue une deuxième fois.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FF751EC-2B5E-48BD-6B88-38F3C985617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EF9A797-C462-7CCB-3A89-925B766EC9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4A18B3-AA84-FE64-E71E-4BF914B545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4F9CC13E-51ED-7026-27DE-27BE93E1C0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3450437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5970818-2667-D359-5807-237145569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38DCEA3-0A9D-75FC-155A-06EEDD201F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4" name="FR_N3_P5_SEM1_S4_dialogue (1)">
            <a:hlinkClick r:id="" action="ppaction://media"/>
            <a:extLst>
              <a:ext uri="{FF2B5EF4-FFF2-40B4-BE49-F238E27FC236}">
                <a16:creationId xmlns:a16="http://schemas.microsoft.com/office/drawing/2014/main" id="{5044AFA1-10E0-1111-1C7A-BFFC1CB71F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45841" y="2191273"/>
            <a:ext cx="8052318" cy="2868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3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6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169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3552A-4E49-C10F-3BEB-A162488D0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1B7EA-6949-E0AE-9CBD-4FE56863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Maintenant, on va répéter le dialogue ensemble.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</a:t>
            </a:r>
            <a:b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</a:b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et vous allez répéter après moi.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C02B349-EA09-65EB-DAC8-1BFFB84191E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7CDEECE6-32D4-64F3-9FB4-A133BF13B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ED3023-86F7-3D9D-D31C-8DA56B42C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180555DB-C177-D5F3-E776-9FC9E2BFC1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965" y="1868582"/>
            <a:ext cx="7883074" cy="323280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7509312-39B7-226D-F449-ACAA084E86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2876" y="5101389"/>
            <a:ext cx="5317173" cy="698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47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9ADE1-FFFE-052E-82DF-68F1E975D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A1F7DBD-5569-8200-16C1-102BF5B14D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9901" y="1381328"/>
            <a:ext cx="7125317" cy="275105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7006E43-9CA3-1F83-DC4E-4ACBE75C4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continue à répéter ensemble le dialogue.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B17E9B77-A3EC-CDE4-4149-8C2AA69318E9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3D4B5FBB-CB33-2DE5-FF84-1FCC7248F5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77D0DB-74FD-D27F-4DEE-82513E24DD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CCFBB921-3596-4EE7-50A3-0765851A20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9349" y="3951211"/>
            <a:ext cx="6721422" cy="256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801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F40091-21D0-DC06-A631-2941454D7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E2AB91-5B3C-C206-4FE5-5A7BDEB34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continue à répéter ensemble le dialogue.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069B5644-C3CA-2BE9-F888-B6A42AC50B64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3897B66B-4BF2-F069-3DA5-E34572B005F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DEE1A40-4FAD-F017-91B5-9564D082E6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6E47A474-83DC-8439-BFF5-485BFE2CA2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6786" y="4069501"/>
            <a:ext cx="7145214" cy="256573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C87CAA7-FB69-26B3-82FF-3AB99163C6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0034" y="1665201"/>
            <a:ext cx="5968566" cy="2246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344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842915-347A-0B3C-0A69-CABDF8EF3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20263-EAD4-6D5C-28A3-6E58292CC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continue à répéter ensemble le dialogue.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9013ECCB-945C-3B56-F263-15F71CCD02A1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B25FF1EA-C902-38AC-C5B4-BE7D9B87AE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FEAE3D3-6DF3-5643-4542-5F44391CC8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C5332E30-1DF7-462B-E124-E27DC667859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65626" y="1224327"/>
            <a:ext cx="7852963" cy="247059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BE80998-4147-CDE4-A10E-A5077CB86C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1822" y="3550397"/>
            <a:ext cx="7590178" cy="2789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813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EBAE69-EF77-FA7D-4A79-93A2C9A74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038680-55E3-02F5-DE9E-AE29017E0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continue à répéter ensemble le dialogue.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7EF8819-974D-BCD1-1F7F-7F16AA44998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0BDCA51C-7F66-4479-8F65-806AAE5F82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69662F7-F98A-AA3D-9A7E-0109DE511D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CCA3639-285E-E3DE-148B-584E7FC538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323" y="4873215"/>
            <a:ext cx="7285351" cy="1196444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D4659816-DB43-6A0D-536C-83AE516580D1}"/>
              </a:ext>
            </a:extLst>
          </p:cNvPr>
          <p:cNvGrpSpPr/>
          <p:nvPr/>
        </p:nvGrpSpPr>
        <p:grpSpPr>
          <a:xfrm>
            <a:off x="1335571" y="1771649"/>
            <a:ext cx="7196429" cy="2818883"/>
            <a:chOff x="1335571" y="1771649"/>
            <a:chExt cx="7196429" cy="2818883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FEB7B01-CE90-1E19-0CDE-23DCF546F3C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73993" y="1771649"/>
              <a:ext cx="7058007" cy="2730257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F7CA64A-473D-9C84-27E0-12218BCEC17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35571" y="3566080"/>
              <a:ext cx="994498" cy="10244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81926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77E59-B3A4-6A75-9EB2-7B494D2BF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5C4B11-BE9C-728C-F755-53E73AFA7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49841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Maintenant, on va comprendre le sens du dialogue. Qui veut expliquer, </a:t>
            </a:r>
            <a:r>
              <a:rPr lang="fr-FR" b="1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dans sa </a:t>
            </a:r>
            <a:r>
              <a:rPr lang="fr-FR" b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langue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, de quoi ont parlé Majd et Nada ?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583209B-1345-5577-84E2-081E4F5572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83819E1-C9C5-F7A8-223C-C927AEBA4D9D}"/>
              </a:ext>
            </a:extLst>
          </p:cNvPr>
          <p:cNvSpPr txBox="1"/>
          <p:nvPr/>
        </p:nvSpPr>
        <p:spPr>
          <a:xfrm>
            <a:off x="2677652" y="2074853"/>
            <a:ext cx="4222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De quoi ont parlé Majd et Nada ?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FB4F27D-F7BB-A344-10BE-7FBCC06B17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7652" y="2835041"/>
            <a:ext cx="4030235" cy="3168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23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8">
            <a:extLst>
              <a:ext uri="{FF2B5EF4-FFF2-40B4-BE49-F238E27FC236}">
                <a16:creationId xmlns:a16="http://schemas.microsoft.com/office/drawing/2014/main" id="{4E19B85D-FB63-4F5C-6EF1-5A00B91AA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jouer ce dialogue. On va le faire en 3 étapes.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778DD3D-5E32-9B4C-37F4-5D828DB4DD77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21E5AF6-F018-6523-3F09-4F970310EE15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BD1BD40-7AA4-9D70-4C90-FB8D0487FDC9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61EF887-1842-282C-DADA-13194B32D8AC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7D1802E-CAF7-A915-A66D-5F1870BDE913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698D713-E6C1-C9C1-1B01-519D8469B05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60F12CD7-28D1-DB14-E242-1D695A7289FB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44A3BFBE-4403-7177-7FFD-6B58569AB2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69CF95B-EEE9-0081-6EA7-2557B93113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 descr="Une image contenant habits, dessin humoristique, plein air, arbre&#10;&#10;Le contenu généré par l’IA peut être incorrect.">
            <a:extLst>
              <a:ext uri="{FF2B5EF4-FFF2-40B4-BE49-F238E27FC236}">
                <a16:creationId xmlns:a16="http://schemas.microsoft.com/office/drawing/2014/main" id="{A10A04A4-2EB7-0001-4FB9-4FE0CBB620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558" y="3051381"/>
            <a:ext cx="5220484" cy="3265271"/>
          </a:xfrm>
          <a:prstGeom prst="round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9ADB382-78DD-6294-C8A4-195C17501507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6189987" y="2111934"/>
            <a:ext cx="1383692" cy="12241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69432A6-95FA-5870-54FF-8558110F8500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353195" y="2111933"/>
            <a:ext cx="1383692" cy="1224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5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76DE7-3188-B24A-C662-24D544967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5B80A2B1-8CCC-CAAB-3319-B7B41A18B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1. Je vais vous expliquer la situation. 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AE209C8-67C7-63CA-BC6E-5ED1D5A2374C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FFE94B-80E4-0C7A-53A1-2C3CFB789754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C975E34-0387-1860-80E2-C05AEC801585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DF2125C-E970-9492-79C4-A54216C8E126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B8842B3-667D-642B-44BC-33A10B445C5D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06913ED-AABD-B879-105D-560E62B0CA35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1E9C3AD9-D545-C049-C49B-9408BB370BA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0F707965-7DF4-93C7-0089-5D65626E87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55F032E-476A-EE20-308B-886241320F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394A8462-4351-1368-7183-86F34336CAF3}"/>
              </a:ext>
            </a:extLst>
          </p:cNvPr>
          <p:cNvSpPr txBox="1"/>
          <p:nvPr/>
        </p:nvSpPr>
        <p:spPr>
          <a:xfrm>
            <a:off x="1379400" y="2185283"/>
            <a:ext cx="638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Le garçon et la fille sont devant une école.</a:t>
            </a:r>
          </a:p>
          <a:p>
            <a:pPr algn="ctr"/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Chacun pose à l’autre les questions suivantes :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EED47C5-EF5A-DCE0-9DC4-CF2E79907900}"/>
              </a:ext>
            </a:extLst>
          </p:cNvPr>
          <p:cNvSpPr txBox="1"/>
          <p:nvPr/>
        </p:nvSpPr>
        <p:spPr>
          <a:xfrm>
            <a:off x="4289470" y="3157090"/>
            <a:ext cx="4539120" cy="3862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spcAft>
                <a:spcPts val="600"/>
              </a:spcAft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1.     Comment tu t’appelles ? 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Tu as quel âge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Tu es en quelle classe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Tu es dans quelle école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Tu habites où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Quelle est ta nationalité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Comment tu te sens ce matin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Est-ce que tu as mal _________________ ?</a:t>
            </a:r>
          </a:p>
          <a:p>
            <a:pPr marL="457200" indent="-457200" defTabSz="457200">
              <a:spcAft>
                <a:spcPts val="600"/>
              </a:spcAft>
              <a:buAutoNum type="arabicPeriod" startAt="5"/>
              <a:defRPr/>
            </a:pPr>
            <a:endParaRPr lang="fr-FR" sz="2000" dirty="0"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  <a:p>
            <a:pPr marL="457200" indent="-457200" defTabSz="457200">
              <a:spcAft>
                <a:spcPts val="600"/>
              </a:spcAft>
              <a:buAutoNum type="arabicPeriod"/>
              <a:defRPr/>
            </a:pPr>
            <a:endParaRPr lang="fr-FR" sz="2000" dirty="0"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521F93B-BFBF-E398-199D-9E94FD8892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410" y="3066845"/>
            <a:ext cx="3884398" cy="2832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070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7C0AD-46CF-0C29-D257-76F1A65C7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C7F64EA4-50F0-5C0F-15BA-22C5EF26A729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79452EF-0457-1B60-8EC7-6363ED8554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A34E6FD-E261-48DA-CCA0-2CE984B2CC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2" name="Titre 8">
            <a:extLst>
              <a:ext uri="{FF2B5EF4-FFF2-40B4-BE49-F238E27FC236}">
                <a16:creationId xmlns:a16="http://schemas.microsoft.com/office/drawing/2014/main" id="{9CEA2FDC-0480-D209-8398-11BB4927E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2092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 Chacun réfléchit silencieusement à ce qu’il va dire dans le dialogue.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5C3D0990-BB9A-5FC8-9EC5-C10854219A2D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4CE7D78-D1F8-00C4-6E19-DB8165A38156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83037AA4-C4FF-19B1-F647-9F390DF5B561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BB500E4-3DE5-26F7-5750-019ED6C0A29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F5DD0D88-2F85-7C63-0C23-F083645FAB79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0C085F7-3071-DC6D-7A4D-5D720D4074C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2353997-D8F0-F177-4EAE-9623B37F0B44}"/>
              </a:ext>
            </a:extLst>
          </p:cNvPr>
          <p:cNvSpPr txBox="1"/>
          <p:nvPr/>
        </p:nvSpPr>
        <p:spPr>
          <a:xfrm>
            <a:off x="1379400" y="2185283"/>
            <a:ext cx="638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Le garçon et la fille sont devant une école.</a:t>
            </a:r>
          </a:p>
          <a:p>
            <a:pPr algn="ctr"/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Chacun pose à l’autre les questions suivantes :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F3CC2BB-4F67-7C82-019B-5C3A3E8FCE81}"/>
              </a:ext>
            </a:extLst>
          </p:cNvPr>
          <p:cNvSpPr txBox="1"/>
          <p:nvPr/>
        </p:nvSpPr>
        <p:spPr>
          <a:xfrm>
            <a:off x="4289470" y="3259727"/>
            <a:ext cx="4539120" cy="3862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spcAft>
                <a:spcPts val="600"/>
              </a:spcAft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1.     Comment tu t’appelles ? 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Tu as quel âge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Tu es en quelle classe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Tu es dans quelle école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Tu habites où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Quelle est ta nationalité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Comment tu te sens ce matin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Est-ce que tu as mal _________________ ?</a:t>
            </a:r>
          </a:p>
          <a:p>
            <a:pPr marL="457200" indent="-457200" defTabSz="457200">
              <a:spcAft>
                <a:spcPts val="600"/>
              </a:spcAft>
              <a:buAutoNum type="arabicPeriod" startAt="5"/>
              <a:defRPr/>
            </a:pPr>
            <a:endParaRPr lang="fr-FR" sz="2000" dirty="0"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  <a:p>
            <a:pPr marL="457200" indent="-457200" defTabSz="457200">
              <a:spcAft>
                <a:spcPts val="600"/>
              </a:spcAft>
              <a:buAutoNum type="arabicPeriod"/>
              <a:defRPr/>
            </a:pPr>
            <a:endParaRPr lang="fr-FR" sz="2000" dirty="0"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A8B317-2460-BD3B-DDFF-C83322A026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410" y="3066845"/>
            <a:ext cx="3884398" cy="2832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462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12B99-7F9E-9B7A-1891-248615323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ED3CB10-9F6B-1BDF-5D7C-AB7563ABF48E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F61B95E-9DB1-89D6-0CF4-0230A55F3A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8">
            <a:extLst>
              <a:ext uri="{FF2B5EF4-FFF2-40B4-BE49-F238E27FC236}">
                <a16:creationId xmlns:a16="http://schemas.microsoft.com/office/drawing/2014/main" id="{B4CE5698-9313-FA6B-2E3A-584EC5B3E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 Maintenant, vous allez jouer le dialogue. Qui veut passer au tableau ?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D864D34-119E-A318-1D47-038B0F34BD4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8EC5E28-7401-E743-D3AF-5BF3618FAB4C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50A87A73-9A53-D900-AABF-CFE8E1B9B1CE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D1BEF29-4915-5047-61A6-D3676C8B6AA3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692BA01-15FF-260D-17A2-B3DBDA2805B1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98FFF9A-D168-1298-5A98-F5C97D79EE45}"/>
              </a:ext>
            </a:extLst>
          </p:cNvPr>
          <p:cNvSpPr txBox="1"/>
          <p:nvPr/>
        </p:nvSpPr>
        <p:spPr>
          <a:xfrm>
            <a:off x="1379400" y="2185283"/>
            <a:ext cx="638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Le garçon et la fille sont devant une école.</a:t>
            </a:r>
          </a:p>
          <a:p>
            <a:pPr algn="ctr"/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Chacun pose à l’autre les questions suivantes :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3D1DE71-BCFC-8753-CE85-B8582CC52E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410" y="3278518"/>
            <a:ext cx="3594117" cy="262083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B40EA4D-CF32-E6AC-F4CA-A05A7884A3EA}"/>
              </a:ext>
            </a:extLst>
          </p:cNvPr>
          <p:cNvSpPr txBox="1"/>
          <p:nvPr/>
        </p:nvSpPr>
        <p:spPr>
          <a:xfrm>
            <a:off x="4289470" y="3157090"/>
            <a:ext cx="4539120" cy="3862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spcAft>
                <a:spcPts val="600"/>
              </a:spcAft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1.     Comment tu t’appelles ? 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Tu as quel âge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Tu es en quelle classe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Tu es dans quelle école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Tu habites où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Quelle est ta nationalité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Comment tu te sens ce matin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Est-ce que tu as mal _________________ ?</a:t>
            </a:r>
          </a:p>
          <a:p>
            <a:pPr marL="457200" indent="-457200" defTabSz="457200">
              <a:spcAft>
                <a:spcPts val="600"/>
              </a:spcAft>
              <a:buAutoNum type="arabicPeriod" startAt="5"/>
              <a:defRPr/>
            </a:pPr>
            <a:endParaRPr lang="fr-FR" sz="2000" dirty="0"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  <a:p>
            <a:pPr marL="457200" indent="-457200" defTabSz="457200">
              <a:spcAft>
                <a:spcPts val="600"/>
              </a:spcAft>
              <a:buAutoNum type="arabicPeriod"/>
              <a:defRPr/>
            </a:pPr>
            <a:endParaRPr lang="fr-FR" sz="2000" dirty="0"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2843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Jouez le dialogue avec votre voisin.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8101D06-C9BD-61D1-43DE-E2467146568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8222056-859C-A805-976C-60F499484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150E6A0-24C2-DA6B-CF38-CB3D1B280D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92239" y="2679514"/>
            <a:ext cx="2951753" cy="196783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6731CD7-2CF0-4220-566E-E0D60FF20D89}"/>
              </a:ext>
            </a:extLst>
          </p:cNvPr>
          <p:cNvSpPr txBox="1"/>
          <p:nvPr/>
        </p:nvSpPr>
        <p:spPr>
          <a:xfrm>
            <a:off x="4032978" y="2311013"/>
            <a:ext cx="4539120" cy="3093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spcAft>
                <a:spcPts val="600"/>
              </a:spcAft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1.     Comment tu t’appelles ? 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Tu as quel âge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Tu es en quelle classe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Tu es dans quelle école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Tu habites où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Quelle est ta nationalité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Comment tu te sens ce matin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Est-ce que tu as mal _________________ ?</a:t>
            </a:r>
          </a:p>
        </p:txBody>
      </p:sp>
    </p:spTree>
    <p:extLst>
      <p:ext uri="{BB962C8B-B14F-4D97-AF65-F5344CB8AC3E}">
        <p14:creationId xmlns:p14="http://schemas.microsoft.com/office/powerpoint/2010/main" val="344006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15C48731-0E0F-7D05-6FF5-39C9C4470C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5" y="3503592"/>
            <a:ext cx="6246795" cy="1349939"/>
          </a:xfrm>
          <a:prstGeom prst="rect">
            <a:avLst/>
          </a:prstGeom>
        </p:spPr>
      </p:pic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Écrire des mots correctement.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10" y="36418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41358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Lire des phrases.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8" name="Titre 8">
            <a:extLst>
              <a:ext uri="{FF2B5EF4-FFF2-40B4-BE49-F238E27FC236}">
                <a16:creationId xmlns:a16="http://schemas.microsoft.com/office/drawing/2014/main" id="{23A11E90-F131-455C-B0A9-BBC244658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56143"/>
            <a:ext cx="7886700" cy="705267"/>
          </a:xfrm>
        </p:spPr>
        <p:txBody>
          <a:bodyPr/>
          <a:lstStyle/>
          <a:p>
            <a:r>
              <a:rPr lang="fr-MA" sz="2800" dirty="0"/>
              <a:t>Plan de la séance 4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011903B-3FA2-D25D-B221-904457101B52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1583D81-B18C-E8AE-5287-702FBE0AE5D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30F4ED5-D534-F9F9-EF66-45B639CF531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B82D4842-F5A2-B67B-6B69-51BDDCB7571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A59A3F90-11E9-82FE-2A25-B83F75BC83DC}"/>
              </a:ext>
            </a:extLst>
          </p:cNvPr>
          <p:cNvSpPr txBox="1">
            <a:spLocks noGrp="1"/>
          </p:cNvSpPr>
          <p:nvPr>
            <p:ph type="body" sz="quarter" idx="19"/>
          </p:nvPr>
        </p:nvSpPr>
        <p:spPr>
          <a:xfrm>
            <a:off x="2201863" y="2522538"/>
            <a:ext cx="4960937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m"/>
            </a:pPr>
            <a:r>
              <a:rPr lang="fr-FR" sz="1400" dirty="0">
                <a:solidFill>
                  <a:srgbClr val="757575"/>
                </a:solidFill>
              </a:rPr>
              <a:t>Dialogue reprenant les actes de parole enseignés.</a:t>
            </a:r>
          </a:p>
        </p:txBody>
      </p: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662D6-7D07-FCF4-7AA6-E25B62893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4E044CBA-64E3-FCC8-E1EE-D3C30951A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On va lire des mots, puis des phrases. </a:t>
            </a:r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B1E3695-ADBC-2AC0-E889-5AFE9ECAE3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81AA4E8-69B0-1548-DCF5-04D34CC09FE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100D9F1-5F45-1FD5-3C54-1CFD44BF33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997678-A1F0-85FD-BF1E-E0FF12E3DD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831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6ECFD-DB67-2A21-1E31-4EEC7C8C7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AC428A-B51A-95DE-53C0-5B8385D74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apprendre à lire en faisant les liaisons.  Soyez attentifs.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FE555AA-AAAD-21C3-29F2-3AE7661C8BA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BA0E4A7-09C9-5BF9-CCC5-74CA5DE0F6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556862-0303-73B9-9431-7FAF50F8EC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D8CF3698-1223-BBB6-8641-E5AB8C66917B}"/>
              </a:ext>
            </a:extLst>
          </p:cNvPr>
          <p:cNvSpPr txBox="1"/>
          <p:nvPr/>
        </p:nvSpPr>
        <p:spPr>
          <a:xfrm>
            <a:off x="1516663" y="2776811"/>
            <a:ext cx="6383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b="1" dirty="0">
                <a:solidFill>
                  <a:srgbClr val="424D7B"/>
                </a:solidFill>
                <a:latin typeface="Dosis SemiBold" pitchFamily="2" charset="0"/>
              </a:rPr>
              <a:t>Les   enfants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413AA24-56CE-C65A-CA4A-B3E29FBA0F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6757" y="3792474"/>
            <a:ext cx="945243" cy="681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459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6ECFD-DB67-2A21-1E31-4EEC7C8C7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AC428A-B51A-95DE-53C0-5B8385D74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5B0CA79-B300-3170-A3D1-FB08B34224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625" y="5834730"/>
            <a:ext cx="812539" cy="812539"/>
          </a:xfrm>
          <a:prstGeom prst="rect">
            <a:avLst/>
          </a:prstGeom>
        </p:spPr>
      </p:pic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BA3B9C5-7E98-3B00-260D-AA88A0C136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6" name="FR_N3_P5_SEM1_S4_liaison">
            <a:hlinkClick r:id="" action="ppaction://media"/>
            <a:extLst>
              <a:ext uri="{FF2B5EF4-FFF2-40B4-BE49-F238E27FC236}">
                <a16:creationId xmlns:a16="http://schemas.microsoft.com/office/drawing/2014/main" id="{2290A27D-3DF8-1F75-78ED-ACA3A29CEF1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03612" y="2006082"/>
            <a:ext cx="7035282" cy="3957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577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68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168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438F52-9869-5DA7-4565-4BF4F27D9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C66C88-6FAD-0C48-C213-B710A74C4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en silence. Faites attention aux liaisons et aux lettres qui ne prononcent pas.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2EAA3F1-8392-0941-9F41-346DE7D3307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2EAA3F1-8392-0941-9F41-346DE7D3307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5739D4F-9488-8EC6-A17B-C022208B3703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5739D4F-9488-8EC6-A17B-C022208B370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ZoneTexte 17">
            <a:extLst>
              <a:ext uri="{FF2B5EF4-FFF2-40B4-BE49-F238E27FC236}">
                <a16:creationId xmlns:a16="http://schemas.microsoft.com/office/drawing/2014/main" id="{55AA84E4-F792-0E3A-732B-B67F8C1BCDE0}"/>
              </a:ext>
            </a:extLst>
          </p:cNvPr>
          <p:cNvSpPr txBox="1"/>
          <p:nvPr/>
        </p:nvSpPr>
        <p:spPr>
          <a:xfrm>
            <a:off x="589286" y="2190498"/>
            <a:ext cx="32524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les enfants</a:t>
            </a:r>
            <a:endParaRPr lang="fr-FR" sz="40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D06D9B8-28F6-8CA7-27E0-E6484C2DE2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27905" y="2860595"/>
            <a:ext cx="379236" cy="293896"/>
          </a:xfrm>
          <a:prstGeom prst="rect">
            <a:avLst/>
          </a:prstGeom>
        </p:spPr>
      </p:pic>
      <p:grpSp>
        <p:nvGrpSpPr>
          <p:cNvPr id="39" name="Groupe 38">
            <a:extLst>
              <a:ext uri="{FF2B5EF4-FFF2-40B4-BE49-F238E27FC236}">
                <a16:creationId xmlns:a16="http://schemas.microsoft.com/office/drawing/2014/main" id="{EBEC4477-EFDA-F99B-C653-2CABDD699574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D7501809-2B35-68F2-BFDB-2105C599F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3DE13E1-D031-8D5D-234E-147CD397BE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CC40D8D1-6881-0A7E-59E9-FDD914B7E784}"/>
              </a:ext>
            </a:extLst>
          </p:cNvPr>
          <p:cNvSpPr txBox="1"/>
          <p:nvPr/>
        </p:nvSpPr>
        <p:spPr>
          <a:xfrm>
            <a:off x="3480929" y="2187934"/>
            <a:ext cx="4217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aux yeux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D8FA266-70EE-24FF-0C02-CD53500A8B34}"/>
              </a:ext>
            </a:extLst>
          </p:cNvPr>
          <p:cNvSpPr txBox="1"/>
          <p:nvPr/>
        </p:nvSpPr>
        <p:spPr>
          <a:xfrm>
            <a:off x="4375015" y="3961518"/>
            <a:ext cx="34979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il est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1722C3F-CD0E-2CF5-50A5-B9088B2546F5}"/>
              </a:ext>
            </a:extLst>
          </p:cNvPr>
          <p:cNvSpPr txBox="1"/>
          <p:nvPr/>
        </p:nvSpPr>
        <p:spPr>
          <a:xfrm>
            <a:off x="2189537" y="3877443"/>
            <a:ext cx="240379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elle a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8BDAEEB-CBF5-EB5C-5F81-E1DE420AD852}"/>
              </a:ext>
            </a:extLst>
          </p:cNvPr>
          <p:cNvSpPr txBox="1"/>
          <p:nvPr/>
        </p:nvSpPr>
        <p:spPr>
          <a:xfrm>
            <a:off x="626571" y="3836517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il a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258FE-8C25-1E70-FCA9-0D80957B22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86172" y="4648266"/>
            <a:ext cx="379236" cy="29389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40824E7-5F6A-C2C9-1EF6-ED1DF64428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3133" y="2895820"/>
            <a:ext cx="379236" cy="29389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9E1C1779-DF6B-FFC5-15EC-B13AE9A73CDC}"/>
              </a:ext>
            </a:extLst>
          </p:cNvPr>
          <p:cNvSpPr txBox="1"/>
          <p:nvPr/>
        </p:nvSpPr>
        <p:spPr>
          <a:xfrm>
            <a:off x="6206539" y="2220288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aux oreilles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1A24EB7-D47E-F18D-E73D-10D5F29747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87204" y="2860595"/>
            <a:ext cx="379236" cy="29389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6110F84-5D1D-7773-66EC-ADFF59FDBA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8669" y="4585329"/>
            <a:ext cx="379236" cy="29389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F1A5AF5-150B-7C05-7269-333C578A0C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2580" y="4578529"/>
            <a:ext cx="379236" cy="293896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B7B99E6-5642-7926-1B97-062949871B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1076" y="4585329"/>
            <a:ext cx="379236" cy="29389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1158A7A-921C-DE14-E265-3948FBC975C5}"/>
              </a:ext>
            </a:extLst>
          </p:cNvPr>
          <p:cNvSpPr txBox="1"/>
          <p:nvPr/>
        </p:nvSpPr>
        <p:spPr>
          <a:xfrm>
            <a:off x="6263131" y="3926293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elle est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222239D-99BF-C893-906B-05A2AF8114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53947" y="5899090"/>
            <a:ext cx="379236" cy="29389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69D5919-206A-9781-D8AA-21B466742E1F}"/>
              </a:ext>
            </a:extLst>
          </p:cNvPr>
          <p:cNvSpPr txBox="1"/>
          <p:nvPr/>
        </p:nvSpPr>
        <p:spPr>
          <a:xfrm>
            <a:off x="3126177" y="5150278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est en forme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839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C01851-7EAE-C487-FFE2-0AF3A6FB4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A170D8-E959-2740-D9E3-DFE220417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haute voix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CDD408C-68B3-5FAA-551F-CA25167F37E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CDD408C-68B3-5FAA-551F-CA25167F37E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EC3CBDE-AE8A-2761-E370-02B46158133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7EC3CBDE-AE8A-2761-E370-02B46158133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ZoneTexte 17">
            <a:extLst>
              <a:ext uri="{FF2B5EF4-FFF2-40B4-BE49-F238E27FC236}">
                <a16:creationId xmlns:a16="http://schemas.microsoft.com/office/drawing/2014/main" id="{F11C0DC7-6B50-83F0-9919-6E5CE67B6F5A}"/>
              </a:ext>
            </a:extLst>
          </p:cNvPr>
          <p:cNvSpPr txBox="1"/>
          <p:nvPr/>
        </p:nvSpPr>
        <p:spPr>
          <a:xfrm>
            <a:off x="589286" y="2190498"/>
            <a:ext cx="32524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les enfants</a:t>
            </a:r>
            <a:endParaRPr lang="fr-FR" sz="40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9C944C1-A2E1-C800-A2A1-485B407645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7905" y="2860595"/>
            <a:ext cx="379236" cy="29389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ED6B017-2526-1246-85CD-C768527648A1}"/>
              </a:ext>
            </a:extLst>
          </p:cNvPr>
          <p:cNvSpPr txBox="1"/>
          <p:nvPr/>
        </p:nvSpPr>
        <p:spPr>
          <a:xfrm>
            <a:off x="3480929" y="2187934"/>
            <a:ext cx="4217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aux yeux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59B8F09-DFBA-5822-B1DC-2E88C1883F62}"/>
              </a:ext>
            </a:extLst>
          </p:cNvPr>
          <p:cNvSpPr txBox="1"/>
          <p:nvPr/>
        </p:nvSpPr>
        <p:spPr>
          <a:xfrm>
            <a:off x="4375015" y="3961518"/>
            <a:ext cx="34979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il est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6A3EE86-6148-2F6E-5DEE-3A704DA929F8}"/>
              </a:ext>
            </a:extLst>
          </p:cNvPr>
          <p:cNvSpPr txBox="1"/>
          <p:nvPr/>
        </p:nvSpPr>
        <p:spPr>
          <a:xfrm>
            <a:off x="2189537" y="3877443"/>
            <a:ext cx="240379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elle a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A1C4431-E2E9-FA6F-14E2-00B3BAE4310D}"/>
              </a:ext>
            </a:extLst>
          </p:cNvPr>
          <p:cNvSpPr txBox="1"/>
          <p:nvPr/>
        </p:nvSpPr>
        <p:spPr>
          <a:xfrm>
            <a:off x="626571" y="3836517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il a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6661444-1923-C92B-E52F-CE644ACE46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6172" y="4648266"/>
            <a:ext cx="379236" cy="29389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972225B-5C05-9661-8517-6783387D60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43133" y="2895820"/>
            <a:ext cx="379236" cy="29389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950D30E1-0FC4-6081-D9B0-70DAE042DDF0}"/>
              </a:ext>
            </a:extLst>
          </p:cNvPr>
          <p:cNvSpPr txBox="1"/>
          <p:nvPr/>
        </p:nvSpPr>
        <p:spPr>
          <a:xfrm>
            <a:off x="6206539" y="2220288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aux oreilles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C6B54F2-17EF-6B01-D8FE-3F26E8443C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7204" y="2860595"/>
            <a:ext cx="379236" cy="29389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D1382F6-9191-6523-1158-F731AA2E08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8669" y="4585329"/>
            <a:ext cx="379236" cy="29389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61F615B-7C18-6913-8871-00A1F56B15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2580" y="4578529"/>
            <a:ext cx="379236" cy="293896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0425EB0-0559-DF3B-DD34-5494A8C2AF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1076" y="4585329"/>
            <a:ext cx="379236" cy="29389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4A8F479-9435-FA21-2019-E1AEF41692FC}"/>
              </a:ext>
            </a:extLst>
          </p:cNvPr>
          <p:cNvSpPr txBox="1"/>
          <p:nvPr/>
        </p:nvSpPr>
        <p:spPr>
          <a:xfrm>
            <a:off x="6263131" y="3926293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elle est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98425AB-55B1-C834-2085-C6DC82AE6C43}"/>
              </a:ext>
            </a:extLst>
          </p:cNvPr>
          <p:cNvSpPr txBox="1"/>
          <p:nvPr/>
        </p:nvSpPr>
        <p:spPr>
          <a:xfrm>
            <a:off x="3391434" y="5191204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est en forme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EB69B9F-9C4C-65F7-0A67-754BF13259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5779" y="5899090"/>
            <a:ext cx="379236" cy="293896"/>
          </a:xfrm>
          <a:prstGeom prst="rect">
            <a:avLst/>
          </a:prstGeom>
        </p:spPr>
      </p:pic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88707B8-F649-10DB-C6DA-A11A1508D6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59046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62356-9333-5F1F-940F-72AEF3A6C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83B182-8235-E3CA-B7F7-166D0A6DD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en silence. Après, on va écouter une lecture audio.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6A91B9B8-0FBD-5678-43FA-2E12AD77269C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F274123-5A2A-93B9-42ED-2C5E5F2E32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8893989-6BAE-DEA7-BC87-A1756DB8DC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14382C8-2057-42D1-662F-1A0C07AD6439}"/>
              </a:ext>
            </a:extLst>
          </p:cNvPr>
          <p:cNvSpPr txBox="1"/>
          <p:nvPr/>
        </p:nvSpPr>
        <p:spPr>
          <a:xfrm>
            <a:off x="594708" y="2453733"/>
            <a:ext cx="7954583" cy="1950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Ce matin, Sara a mal au genou.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Sami se sent mal, il est malade.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Karim se sent bien, il est en forme.</a:t>
            </a:r>
          </a:p>
        </p:txBody>
      </p:sp>
    </p:spTree>
    <p:extLst>
      <p:ext uri="{BB962C8B-B14F-4D97-AF65-F5344CB8AC3E}">
        <p14:creationId xmlns:p14="http://schemas.microsoft.com/office/powerpoint/2010/main" val="114787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2F784-5C06-EDD2-50F5-283F917DC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BA45E2-5630-9CE4-C675-11D00C3F8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l’audio.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83FEF34-24C2-C8F3-6BC7-EC8A92091B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58AC0F5-292E-6B06-83B0-DC0D241CCE6F}"/>
              </a:ext>
            </a:extLst>
          </p:cNvPr>
          <p:cNvSpPr txBox="1"/>
          <p:nvPr/>
        </p:nvSpPr>
        <p:spPr>
          <a:xfrm>
            <a:off x="594708" y="2453733"/>
            <a:ext cx="7954583" cy="1950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Ce matin, Sara a mal au genou.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Sami se sent mal, il est malade.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Karim se sent bien, il est en forme.</a:t>
            </a:r>
          </a:p>
        </p:txBody>
      </p:sp>
      <p:pic>
        <p:nvPicPr>
          <p:cNvPr id="6" name="AUDIO N3 SEM1 S4">
            <a:hlinkClick r:id="" action="ppaction://media"/>
            <a:extLst>
              <a:ext uri="{FF2B5EF4-FFF2-40B4-BE49-F238E27FC236}">
                <a16:creationId xmlns:a16="http://schemas.microsoft.com/office/drawing/2014/main" id="{175AE98B-5788-27D4-94E7-25F21171AC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04092" y="891599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251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61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F984E-FF9B-8D7B-C3EE-32921D81C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41A93C-DE43-610C-2BB9-35A067FDB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haute voix  ?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2CC5B71-B366-A53F-1D48-0BA783C501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F7BE31B-549C-55CF-507C-BBE80F7DA0EC}"/>
              </a:ext>
            </a:extLst>
          </p:cNvPr>
          <p:cNvSpPr txBox="1"/>
          <p:nvPr/>
        </p:nvSpPr>
        <p:spPr>
          <a:xfrm>
            <a:off x="930578" y="2342984"/>
            <a:ext cx="7954583" cy="1950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Ce matin, Sara a mal au genou.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Sami se sent mal, il est malade.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Karim se sent bien, il est en forme.</a:t>
            </a:r>
          </a:p>
        </p:txBody>
      </p:sp>
    </p:spTree>
    <p:extLst>
      <p:ext uri="{BB962C8B-B14F-4D97-AF65-F5344CB8AC3E}">
        <p14:creationId xmlns:p14="http://schemas.microsoft.com/office/powerpoint/2010/main" val="1980266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EE872F5-6395-64CF-CF07-5572B67C38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4997385"/>
            <a:ext cx="6246795" cy="1349939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Lire des phrases.</a:t>
            </a:r>
            <a:endParaRPr lang="fr-MA" sz="1400" dirty="0"/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E731194D-6BD6-657D-ADAB-911B2F570A92}"/>
              </a:ext>
            </a:extLst>
          </p:cNvPr>
          <p:cNvSpPr txBox="1">
            <a:spLocks/>
          </p:cNvSpPr>
          <p:nvPr/>
        </p:nvSpPr>
        <p:spPr>
          <a:xfrm>
            <a:off x="628650" y="1356143"/>
            <a:ext cx="7886700" cy="70526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r>
              <a:rPr lang="fr-MA" sz="2800"/>
              <a:t>Plan de la séance 4 </a:t>
            </a:r>
            <a:endParaRPr lang="fr-MA" sz="2800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80FFC5A-5737-0B14-16CA-8D0712B3A62D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34F7A66-497A-1066-FE99-FD92DECEB7F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3B39F8B-04B4-1A0F-5D25-E39C2629522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052D64D6-9694-9443-5E75-839FECD445E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266974" y="5075557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 Ecriture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66974" y="550185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Écrire des mots correctement.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61B36E60-DCDF-B0BC-9196-D9865520F1B8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260519" y="2604646"/>
            <a:ext cx="4960937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m"/>
            </a:pPr>
            <a:r>
              <a:rPr lang="fr-FR" sz="1400" dirty="0">
                <a:solidFill>
                  <a:srgbClr val="757575"/>
                </a:solidFill>
              </a:rPr>
              <a:t>Dialogue reprenant les actes de parole enseignés.</a:t>
            </a:r>
          </a:p>
          <a:p>
            <a:pPr>
              <a:buFont typeface="Wingdings" panose="05000000000000000000" pitchFamily="2" charset="2"/>
              <a:buChar char="m"/>
            </a:pPr>
            <a:endParaRPr lang="fr-FR" sz="1400" dirty="0">
              <a:solidFill>
                <a:srgbClr val="75757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écrire des mots.  Soyez attentifs.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Image 3">
            <a:extLst>
              <a:ext uri="{FF2B5EF4-FFF2-40B4-BE49-F238E27FC236}">
                <a16:creationId xmlns:a16="http://schemas.microsoft.com/office/drawing/2014/main" id="{2C45F347-3EDA-3504-1E41-377FE33A50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3AA6777-2044-2FF6-A96B-D79DF94398E6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244E31C-641B-D628-E371-95D78AF3DE4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8FE82D7-50B7-403B-FDAB-2106CA5DA1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99B98D-5C9D-BA06-7683-E7C1A6CAC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8AF0A65-F958-6389-EACE-964BFA0CBA4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8AF0A65-F958-6389-EACE-964BFA0CBA4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0E36648-F3D6-05EE-2D61-0C75703B2E52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70E36648-F3D6-05EE-2D61-0C75703B2E5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9729A714-2C34-EFD3-4128-FFD48D280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les mots suivants.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F4C3E2F-1740-F0CE-2AE3-107C34137742}"/>
              </a:ext>
            </a:extLst>
          </p:cNvPr>
          <p:cNvGrpSpPr/>
          <p:nvPr/>
        </p:nvGrpSpPr>
        <p:grpSpPr>
          <a:xfrm>
            <a:off x="122396" y="592986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1312499-CF72-4749-1AD6-3FBAC5FA77A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FAD48BF-E1D8-8FB7-E4C5-322B7B6F75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6EE14137-615A-DEB2-C97B-C0CBF02A9A9D}"/>
              </a:ext>
            </a:extLst>
          </p:cNvPr>
          <p:cNvSpPr txBox="1"/>
          <p:nvPr/>
        </p:nvSpPr>
        <p:spPr>
          <a:xfrm>
            <a:off x="1641201" y="3429000"/>
            <a:ext cx="28120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En forme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ABB451F-293B-D37A-68CC-E5EF80DC5311}"/>
              </a:ext>
            </a:extLst>
          </p:cNvPr>
          <p:cNvSpPr txBox="1"/>
          <p:nvPr/>
        </p:nvSpPr>
        <p:spPr>
          <a:xfrm>
            <a:off x="4994001" y="3429000"/>
            <a:ext cx="28120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Malade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2D87E6A-E26F-31A8-B7A3-4AE84FB69151}"/>
              </a:ext>
            </a:extLst>
          </p:cNvPr>
          <p:cNvSpPr txBox="1"/>
          <p:nvPr/>
        </p:nvSpPr>
        <p:spPr>
          <a:xfrm>
            <a:off x="1602171" y="5554150"/>
            <a:ext cx="28120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Le genou</a:t>
            </a:r>
          </a:p>
        </p:txBody>
      </p:sp>
      <p:pic>
        <p:nvPicPr>
          <p:cNvPr id="14" name="Image 13" descr="Une image contenant Dessin animé, Animation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170F2D0-E038-9994-03F1-D6E771F8C41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678" y="1948892"/>
            <a:ext cx="1352924" cy="1480108"/>
          </a:xfrm>
          <a:prstGeom prst="rect">
            <a:avLst/>
          </a:prstGeom>
        </p:spPr>
      </p:pic>
      <p:pic>
        <p:nvPicPr>
          <p:cNvPr id="15" name="Image 14" descr="Une image contenant meubles, commode, tiroir, Visage humain&#10;&#10;Le contenu généré par l’IA peut être incorrect.">
            <a:extLst>
              <a:ext uri="{FF2B5EF4-FFF2-40B4-BE49-F238E27FC236}">
                <a16:creationId xmlns:a16="http://schemas.microsoft.com/office/drawing/2014/main" id="{CC438751-85B5-304E-497F-2CAEBA0B470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791" y="1965991"/>
            <a:ext cx="1352924" cy="1480108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0B466340-5AB9-94C7-ECB0-B49CFFD491AF}"/>
              </a:ext>
            </a:extLst>
          </p:cNvPr>
          <p:cNvSpPr txBox="1"/>
          <p:nvPr/>
        </p:nvSpPr>
        <p:spPr>
          <a:xfrm>
            <a:off x="5055261" y="5540440"/>
            <a:ext cx="28120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Les dents</a:t>
            </a:r>
          </a:p>
        </p:txBody>
      </p:sp>
      <p:pic>
        <p:nvPicPr>
          <p:cNvPr id="19" name="Image 18" descr="Une image contenant Dent, dessin humoristique, illustration, conception&#10;&#10;Le contenu généré par l’IA peut être incorrect.">
            <a:extLst>
              <a:ext uri="{FF2B5EF4-FFF2-40B4-BE49-F238E27FC236}">
                <a16:creationId xmlns:a16="http://schemas.microsoft.com/office/drawing/2014/main" id="{8617F40D-3BFB-2EC5-C9A9-7253E1D88F7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6171" y="4015205"/>
            <a:ext cx="1273793" cy="1393539"/>
          </a:xfrm>
          <a:prstGeom prst="rect">
            <a:avLst/>
          </a:prstGeom>
        </p:spPr>
      </p:pic>
      <p:pic>
        <p:nvPicPr>
          <p:cNvPr id="20" name="Image 19" descr="Une image contenant joint&#10;&#10;Le contenu généré par l’IA peut être incorrect.">
            <a:extLst>
              <a:ext uri="{FF2B5EF4-FFF2-40B4-BE49-F238E27FC236}">
                <a16:creationId xmlns:a16="http://schemas.microsoft.com/office/drawing/2014/main" id="{4115D79B-9B95-7400-3451-EA13A376F27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4810" y="4088671"/>
            <a:ext cx="1273792" cy="1393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6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D9509-1F08-A8C0-227E-BFE164AF6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F6D57A7-7A56-07D8-F814-1164C769A5B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D57A7-7A56-07D8-F814-1164C769A5B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69DACE54-D350-24CC-1209-45C1BC4D634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69DACE54-D350-24CC-1209-45C1BC4D634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7DBF2880-BB79-D47B-5081-C7E79EC1C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ce mot ?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A6CD4CA-A5ED-BCB7-17D7-D2A13734472E}"/>
              </a:ext>
            </a:extLst>
          </p:cNvPr>
          <p:cNvSpPr txBox="1"/>
          <p:nvPr/>
        </p:nvSpPr>
        <p:spPr>
          <a:xfrm>
            <a:off x="814946" y="2875002"/>
            <a:ext cx="7751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En forme</a:t>
            </a: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1C4BFF4-2AA7-D8BA-BAA9-B86F55F356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651081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4C7E9-0C4A-6288-B7E0-2E9E9AF89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4EC1514-A59A-5FBF-AD3C-BF2F033F9111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4EC1514-A59A-5FBF-AD3C-BF2F033F911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5D9AEC00-331B-0271-7FB0-D77EA35C6BBE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D9AEC00-331B-0271-7FB0-D77EA35C6BB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74624FC2-4D64-6938-2E57-89C9E3AD3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ce mot 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E4AB454-133B-A921-C13B-88111B265F1E}"/>
              </a:ext>
            </a:extLst>
          </p:cNvPr>
          <p:cNvSpPr txBox="1"/>
          <p:nvPr/>
        </p:nvSpPr>
        <p:spPr>
          <a:xfrm>
            <a:off x="592898" y="2984587"/>
            <a:ext cx="7751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Malade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3524C4F-855A-71B7-94A9-E7A786A376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70791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DA8DA-D3D4-A497-6298-F5355138F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E1A461B-33C3-18E6-45A5-7DBF2EC62A9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E1A461B-33C3-18E6-45A5-7DBF2EC62A9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62C227DA-D191-1EE0-3B2E-F785A31029C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62C227DA-D191-1EE0-3B2E-F785A31029C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1B8AAE33-3839-2E8B-8EF2-3EE955A75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ce mot 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BB1534D-1ADD-379B-FCB4-98743E490851}"/>
              </a:ext>
            </a:extLst>
          </p:cNvPr>
          <p:cNvSpPr txBox="1"/>
          <p:nvPr/>
        </p:nvSpPr>
        <p:spPr>
          <a:xfrm>
            <a:off x="764147" y="2925801"/>
            <a:ext cx="7751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Le genou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0D2C155-9D8F-1524-66BF-A586994127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39443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9C0C4-AAA8-E25E-A07F-B0F52323B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9E6E7CA-F544-1162-1291-9B8CCD7E6BA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9E6E7CA-F544-1162-1291-9B8CCD7E6BA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1C17584E-827B-D8A6-79C7-E6F3D4086CE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1C17584E-827B-D8A6-79C7-E6F3D4086CE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990FF102-C30D-4F5C-F667-AF9FCAA8B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ce mot 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031AF25-10BF-DB0B-BBAA-053EB6E800FE}"/>
              </a:ext>
            </a:extLst>
          </p:cNvPr>
          <p:cNvSpPr txBox="1"/>
          <p:nvPr/>
        </p:nvSpPr>
        <p:spPr>
          <a:xfrm>
            <a:off x="352910" y="2967335"/>
            <a:ext cx="7751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Les dents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451F3D3-A8DE-57F6-87A2-6B59024ED7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28887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FD1F6-3545-F866-3A32-553814893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9E5BB87-DEC6-7CAE-DC27-4073A060E4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9E5BB87-DEC6-7CAE-DC27-4073A060E4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2F4F7EB7-AED8-A1A5-4C14-BE5DB44F5B2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2F4F7EB7-AED8-A1A5-4C14-BE5DB44F5B2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EC3584E6-FBEE-9C6E-2581-CB4473FD9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1186CE3-73FC-8C3A-AEAE-2C4578607C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4FF577B-196D-496F-4B0B-FE9B75769BBF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75D79C9-A4A7-F5B1-6CCA-86FC061313C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93D91E2-C715-59BF-8873-4754EE9C36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87686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9F9DE2-0ECC-27B1-E3FD-1A70A3076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9777E4F-087D-1D94-0497-73D659DA32B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9777E4F-087D-1D94-0497-73D659DA32B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BFD788C8-FA7C-8660-6D1D-A9F134E6C4AC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BFD788C8-FA7C-8660-6D1D-A9F134E6C4A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itre 1">
            <a:extLst>
              <a:ext uri="{FF2B5EF4-FFF2-40B4-BE49-F238E27FC236}">
                <a16:creationId xmlns:a16="http://schemas.microsoft.com/office/drawing/2014/main" id="{B4D0106A-D01E-2A62-2807-AE8A3C26B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Regardez l’image. Écrivez le mot correspondant sur les ardoises.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D266CF7-0C56-A3B4-68D6-9ABCCB76B777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D7B3927-E270-C9A0-E7F1-B182212A4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6F2A923-591A-ECF3-729E-4C965A2B0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 descr="Une image contenant Dessin animé, Animation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2A19EF7-8442-B57C-972A-220D1DA8EAE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390" y="2361433"/>
            <a:ext cx="2595220" cy="2839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339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DD1FC-85C3-3551-1581-00E49656B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3D65F8C-9AF8-493E-0C83-37588B170BE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3D65F8C-9AF8-493E-0C83-37588B170BE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AB0AC841-5396-06DA-5D36-479F203606B9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AB0AC841-5396-06DA-5D36-479F203606B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111D3907-E040-6272-5CBE-A36FAE2DE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453B49D-5367-65F5-A1F0-5F1D85C567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53D327E-8736-5E68-973E-E107DE3EF4DC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51545AF-CA76-AC9D-77C4-1736D5AA52C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C555645-798C-E4A0-0FCE-45E87F3C7A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77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F927F-2FEF-4C9F-F0B8-2CBBA5876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11E7ABF0-75B7-B3A8-1761-046BEE77ECF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11E7ABF0-75B7-B3A8-1761-046BEE77ECF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26B46151-C3F3-5B96-5665-0FABD7A588F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26B46151-C3F3-5B96-5665-0FABD7A588F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AD5588A9-4B39-D987-C24F-25962CDCA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En forme.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B09D95E-9CD3-F393-EB2C-60A9E31A2F47}"/>
              </a:ext>
            </a:extLst>
          </p:cNvPr>
          <p:cNvSpPr txBox="1"/>
          <p:nvPr/>
        </p:nvSpPr>
        <p:spPr>
          <a:xfrm>
            <a:off x="3199301" y="2967335"/>
            <a:ext cx="565140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En forme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7FCC6E3-00D0-2D72-8DFE-D79AB4FF87DE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31A2445-7642-52D1-F5C0-C1038C7F8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6387AF-C359-16A6-5476-863C05A2BD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 descr="Une image contenant Dessin animé, Animation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0CE45B2-2D0C-AE63-CE9A-90F0D003C9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201" y="2743271"/>
            <a:ext cx="2097599" cy="2294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783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595E7-8AE2-2842-D3CC-67E802592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74593E7-D09E-33D0-9705-6310434E143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3BD70A0-3914-45A7-A6F4-B9E45DB4435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AB827F87-CD00-17F3-06E7-5436489BA02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1DAE6E5-9D24-FFC5-0B9D-2D13739527E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5BED4E10-B81E-075C-F15D-0AD733221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Regardez l’image. Écrivez le mot correspondant sur les ardoises.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F7E1410-56CC-6919-26F6-F9B7EBB59706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5BEFF90-E227-5D96-6298-FB249823BE5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7A2EE16-A937-CF56-FF4A-B0E7416076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7" name="Image 6" descr="Une image contenant meubles, commode, tiroir, Visage humain&#10;&#10;Le contenu généré par l’IA peut être incorrect.">
            <a:extLst>
              <a:ext uri="{FF2B5EF4-FFF2-40B4-BE49-F238E27FC236}">
                <a16:creationId xmlns:a16="http://schemas.microsoft.com/office/drawing/2014/main" id="{33B6B29A-88C7-27FA-63AE-943D559DD23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276" y="2258528"/>
            <a:ext cx="2581819" cy="2824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635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99B07-14EF-A217-C904-DA9466FBD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170E561-59FC-2E13-E692-B3BE96E4234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7AF5475B-B857-0324-6507-D67AB3238AE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E258D1E3-CCD9-48B6-4698-0ECCB45DEED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055FADE-C5F0-23FA-37D3-2881B6B0C48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1A20F0ED-A15E-4ABA-F791-5A4CC118B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6289C77-F35C-A57B-5FCA-5D6D92B9D5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C055964-4EDC-05FE-5674-988D3E0D464D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98C9D8B-42D5-1E11-FEB2-86CEAE553FD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A90947-1375-2657-46B7-4ADD208C08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9335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EAB84-F8AC-F56D-B06C-341A0BAB9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4C5713AD-F526-360F-327E-9758FA04C88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F4DE134A-7A2A-68DB-F589-7558048C89A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9709AE33-1FEB-786E-579C-69B56A483703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CB0D92C-1549-A965-180E-156719D2C71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C9368B84-85E0-005F-06E5-D996E43CD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Malade.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CE9C8A7-2807-8C9E-11F6-A354B6D37C0A}"/>
              </a:ext>
            </a:extLst>
          </p:cNvPr>
          <p:cNvSpPr txBox="1"/>
          <p:nvPr/>
        </p:nvSpPr>
        <p:spPr>
          <a:xfrm>
            <a:off x="4255195" y="3175168"/>
            <a:ext cx="385364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Malade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7AE6D7D-E644-67F2-DF16-6197A96DA805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61623DB-D660-3491-96F2-E6B922698B7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603D78E-037A-8D26-61DA-9F88D92A21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 descr="Une image contenant meubles, commode, tiroir, Visage humain&#10;&#10;Le contenu généré par l’IA peut être incorrect.">
            <a:extLst>
              <a:ext uri="{FF2B5EF4-FFF2-40B4-BE49-F238E27FC236}">
                <a16:creationId xmlns:a16="http://schemas.microsoft.com/office/drawing/2014/main" id="{762796AD-F08F-B160-7FE2-2F43F8DCB6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538" y="2666433"/>
            <a:ext cx="2578119" cy="2820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596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562FC-7FA0-E2D6-0963-F5EB8CC1A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F7CE8B6A-26BC-7E9D-0D3E-2D3188516B2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F7CE8B6A-26BC-7E9D-0D3E-2D3188516B2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573FD1EA-DE34-588A-BACA-0AA4C9BE7612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73FD1EA-DE34-588A-BACA-0AA4C9BE761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47D0C72C-2AF3-059B-3D3B-7FB7C5F9C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Regardez l’image. Écrivez le mot correspondant sur les ardoises.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1CB421B-A635-2938-26D9-C26218CBBF83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DDE122D-C99A-6B8A-9FFE-E7AE01A43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ABC272A-2C87-3CA8-D357-304A8CB24D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 descr="Une image contenant joint&#10;&#10;Le contenu généré par l’IA peut être incorrect.">
            <a:extLst>
              <a:ext uri="{FF2B5EF4-FFF2-40B4-BE49-F238E27FC236}">
                <a16:creationId xmlns:a16="http://schemas.microsoft.com/office/drawing/2014/main" id="{1028FAB8-F121-1CA6-9182-D458B5D66B3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2571" y="2562520"/>
            <a:ext cx="2694145" cy="2947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927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4F20F-FE66-8210-7384-726E9EDEE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3CE8F04-DB78-B2CE-427F-5E280256A71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3CE8F04-DB78-B2CE-427F-5E280256A71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4CD2D91-FE34-85CB-AC8E-3CECE4C6142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4CD2D91-FE34-85CB-AC8E-3CECE4C6142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FC467827-DF10-BA1B-B4C7-0B0A0BFCF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F89576E-BB97-5F02-7112-8A028871D5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D5A96B3-BAA5-33E4-DAFE-E5CBA279BB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976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A1EE5-409B-F45D-106A-66CF6907D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9E2DC24-D0FC-1401-2D25-9E8C81B80A9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39E2DC24-D0FC-1401-2D25-9E8C81B80A9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CDC76EE-5BB5-8950-E730-C816B22BB502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CDC76EE-5BB5-8950-E730-C816B22BB50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9A40CBE2-705C-FAB0-8700-E47E69688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Le genou.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2CDA534-F5B7-2AEB-7F2E-E9961163642F}"/>
              </a:ext>
            </a:extLst>
          </p:cNvPr>
          <p:cNvSpPr txBox="1"/>
          <p:nvPr/>
        </p:nvSpPr>
        <p:spPr>
          <a:xfrm>
            <a:off x="2816320" y="3119900"/>
            <a:ext cx="716691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Le genou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6D89543-20A4-B9C7-D05F-BB3ADA1200FC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040708F-992B-7081-E759-2C9984B4303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157B9CB-0C5C-192C-84D7-DC9F322DFE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 descr="Une image contenant joint&#10;&#10;Le contenu généré par l’IA peut être incorrect.">
            <a:extLst>
              <a:ext uri="{FF2B5EF4-FFF2-40B4-BE49-F238E27FC236}">
                <a16:creationId xmlns:a16="http://schemas.microsoft.com/office/drawing/2014/main" id="{88C0DE8E-A228-FF41-70A2-4E0605BE36F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376" y="2584101"/>
            <a:ext cx="2667495" cy="2918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911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A87125-2722-5D23-C3DD-954B9C5BD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3BD70A0-3914-45A7-A6F4-B9E45DB4435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3BD70A0-3914-45A7-A6F4-B9E45DB4435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1DAE6E5-9D24-FFC5-0B9D-2D13739527E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1DAE6E5-9D24-FFC5-0B9D-2D13739527E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80CC2B8F-949B-B087-2574-0286155AF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Regardez l’image. Écrivez le mot correspondant sur les ardoises.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F3553D7-EE11-0BB2-99F6-6EBEF43B6D23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1F3C2D7-67E7-8A3A-39C4-ABF91CDF599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DD37D3A-3BDE-6B1D-A1DA-70CB2AFDB1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 descr="Une image contenant Dent, dessin humoristique, illustration, conception&#10;&#10;Le contenu généré par l’IA peut être incorrect.">
            <a:extLst>
              <a:ext uri="{FF2B5EF4-FFF2-40B4-BE49-F238E27FC236}">
                <a16:creationId xmlns:a16="http://schemas.microsoft.com/office/drawing/2014/main" id="{43827B1D-465D-0EDC-45BE-3514723C0D2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7991" y="2335479"/>
            <a:ext cx="2788017" cy="3050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90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D034DA-79B1-EA0D-7AC9-C2024BBCF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7AF5475B-B857-0324-6507-D67AB3238AE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7AF5475B-B857-0324-6507-D67AB3238AE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055FADE-C5F0-23FA-37D3-2881B6B0C48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055FADE-C5F0-23FA-37D3-2881B6B0C48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FBF4CDA9-4529-52CF-8810-C9CEFE191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DE98250-DC73-45EC-A4EB-15671B3F07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A9895C3-5429-3BA3-77B2-BE98799505FE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08AFE73-67C1-53E4-7723-A8A6C565E3E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4D23979-A6A3-C850-C0E4-90BF9F9273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7749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22C52-4373-D86A-FF9C-EC72D8BA5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F4DE134A-7A2A-68DB-F589-7558048C89A1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F4DE134A-7A2A-68DB-F589-7558048C89A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DCB0D92C-1549-A965-180E-156719D2C71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CB0D92C-1549-A965-180E-156719D2C71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625DB457-A451-4DFC-FBCE-EF088CBDA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Les dents.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B7CA891-9FC6-1FB9-2334-F5C710FD1613}"/>
              </a:ext>
            </a:extLst>
          </p:cNvPr>
          <p:cNvSpPr txBox="1"/>
          <p:nvPr/>
        </p:nvSpPr>
        <p:spPr>
          <a:xfrm>
            <a:off x="3846286" y="2921168"/>
            <a:ext cx="465201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6000" b="1">
                <a:solidFill>
                  <a:srgbClr val="565F88"/>
                </a:solidFill>
                <a:latin typeface="Dosis SemiBold" pitchFamily="2" charset="0"/>
              </a:rPr>
              <a:t>Les dents</a:t>
            </a:r>
            <a:endParaRPr lang="fr-FR" sz="6000" b="1" dirty="0">
              <a:solidFill>
                <a:srgbClr val="565F88"/>
              </a:solidFill>
              <a:latin typeface="Dosis SemiBold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7FC22F4-B280-9FCC-BD91-27F1CD873341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AB51133-7A71-ED7B-E1F5-F2BFE7FCB2D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B7AA414-F7B7-1848-D969-E527ABAB1A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 descr="Une image contenant Dent, dessin humoristique, illustration, conception&#10;&#10;Le contenu généré par l’IA peut être incorrect.">
            <a:extLst>
              <a:ext uri="{FF2B5EF4-FFF2-40B4-BE49-F238E27FC236}">
                <a16:creationId xmlns:a16="http://schemas.microsoft.com/office/drawing/2014/main" id="{42D676B1-0CF8-6B55-B9B9-67478292108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151" y="2469502"/>
            <a:ext cx="2442425" cy="2672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0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CD840D-776B-0E04-4FFF-763299480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Appareils électroniques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E39680E-2804-19BF-A132-62379FD4FB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274" y="1531246"/>
            <a:ext cx="3399427" cy="521425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F61BB38-7CA4-A746-1F1D-B80ACE12B5B2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A523585-9C26-1393-C8F2-34AD3CE7D90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245B913-089E-3ADD-60AE-792610C3070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547E1FB-134D-32A7-090B-62DE3CBC0B0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3">
            <a:extLst>
              <a:ext uri="{FF2B5EF4-FFF2-40B4-BE49-F238E27FC236}">
                <a16:creationId xmlns:a16="http://schemas.microsoft.com/office/drawing/2014/main" id="{E9145ECC-000C-F876-22B9-FF30903C9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1891" y="894636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116.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354EBED3-0B83-C456-5242-F9D79F9BBDDD}"/>
              </a:ext>
            </a:extLst>
          </p:cNvPr>
          <p:cNvSpPr/>
          <p:nvPr/>
        </p:nvSpPr>
        <p:spPr>
          <a:xfrm>
            <a:off x="2536615" y="4562126"/>
            <a:ext cx="3094744" cy="467074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91D4A6D-DA09-6C2D-E6F0-276B3ED42341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B862C5C1-71F0-CADC-7074-26B8E7CA3CC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4021E07-155A-544F-264E-518BA56D46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28690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C8D5E-2858-9A19-CC31-457DA1188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5">
            <a:extLst>
              <a:ext uri="{FF2B5EF4-FFF2-40B4-BE49-F238E27FC236}">
                <a16:creationId xmlns:a16="http://schemas.microsoft.com/office/drawing/2014/main" id="{F1388B74-5FD3-EE46-F009-52B558A03915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faire cette activité.  Je vais expliquer la consigne et passer entre les rangs pour vous aider.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C51A7F-E467-49E3-50B4-814609035808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4EEDD06-B230-B227-1E5E-204B2F3479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3BEAEC8-03E7-7529-5022-9D7381CD69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0F81318D-7F60-47C5-DCE4-F346B6658C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981" y="2993916"/>
            <a:ext cx="2047885" cy="20478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31C2913-BA07-C343-7C5B-D4124FB949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5188" y="1976807"/>
            <a:ext cx="5696107" cy="42968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8E3731A-E090-E08C-C855-859F3026C5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5187" y="2700634"/>
            <a:ext cx="5054279" cy="101085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F22C734-5887-4354-C70F-249E8FB53A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5187" y="4005630"/>
            <a:ext cx="5234873" cy="1407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73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F86BE-787F-1ADC-6F47-EC8B136CFC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5">
            <a:extLst>
              <a:ext uri="{FF2B5EF4-FFF2-40B4-BE49-F238E27FC236}">
                <a16:creationId xmlns:a16="http://schemas.microsoft.com/office/drawing/2014/main" id="{3EAB1E1B-9918-DA89-1527-EE60C6C72891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Les bonnes réponses sont : « malade » et « genou ».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EFC513D-9CEA-2D0C-1249-E4A4D80D2CB8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EC29F82-461F-3CA0-D08C-913F29B34C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E4F12D8-FDC3-47E9-62DA-7C52526B75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C8818AB9-E5F1-8C1B-1E48-EEBE6A789D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5363" y="2737491"/>
            <a:ext cx="1724340" cy="172434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7AE979B-632A-6F94-FE32-B283C81703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678" y="3833659"/>
            <a:ext cx="6244992" cy="1678761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995AEEB-300F-B321-EC7C-723FE6E06A4A}"/>
              </a:ext>
            </a:extLst>
          </p:cNvPr>
          <p:cNvSpPr txBox="1"/>
          <p:nvPr/>
        </p:nvSpPr>
        <p:spPr>
          <a:xfrm>
            <a:off x="3147186" y="4344442"/>
            <a:ext cx="5026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Dosis SemiBold" pitchFamily="2" charset="0"/>
              </a:rPr>
              <a:t>genou</a:t>
            </a:r>
            <a:r>
              <a:rPr lang="fr-FR" sz="2800" b="1" dirty="0">
                <a:solidFill>
                  <a:schemeClr val="bg2">
                    <a:lumMod val="25000"/>
                  </a:schemeClr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D614723-EBA9-433E-2319-9B4804A830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078" y="2588448"/>
            <a:ext cx="5550901" cy="111018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8E90C96-96B9-8246-9F5C-0065D4D13F90}"/>
              </a:ext>
            </a:extLst>
          </p:cNvPr>
          <p:cNvSpPr txBox="1"/>
          <p:nvPr/>
        </p:nvSpPr>
        <p:spPr>
          <a:xfrm>
            <a:off x="2482375" y="2994279"/>
            <a:ext cx="5026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Dosis SemiBold" pitchFamily="2" charset="0"/>
              </a:rPr>
              <a:t>malade</a:t>
            </a:r>
            <a:r>
              <a:rPr lang="fr-FR" sz="2800" b="1" dirty="0">
                <a:solidFill>
                  <a:schemeClr val="bg2">
                    <a:lumMod val="25000"/>
                  </a:schemeClr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32066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Appareils électroniques, capture d’écran, Visage humain&#10;&#10;Le contenu généré par l’IA peut être incorrect.">
            <a:extLst>
              <a:ext uri="{FF2B5EF4-FFF2-40B4-BE49-F238E27FC236}">
                <a16:creationId xmlns:a16="http://schemas.microsoft.com/office/drawing/2014/main" id="{B00461CF-6ACD-D464-4748-F519A24867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8711" y="1586869"/>
            <a:ext cx="3388598" cy="519764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À la maison,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lisez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 les mots de l’activité 2 </a:t>
            </a:r>
            <a:b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</a:b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page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114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 et les phrases de l’activité 3.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F6F1B13-1C9B-1D81-C5CD-1CED964D7A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57754" y="549853"/>
            <a:ext cx="1393241" cy="1024294"/>
          </a:xfrm>
          <a:prstGeom prst="ellipse">
            <a:avLst/>
          </a:prstGeom>
        </p:spPr>
      </p:pic>
      <p:pic>
        <p:nvPicPr>
          <p:cNvPr id="6" name="Nada-Wave">
            <a:hlinkClick r:id="" action="ppaction://media"/>
            <a:extLst>
              <a:ext uri="{FF2B5EF4-FFF2-40B4-BE49-F238E27FC236}">
                <a16:creationId xmlns:a16="http://schemas.microsoft.com/office/drawing/2014/main" id="{2FE8BC74-7F1B-1612-A567-433D7B787F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4162" y="2094185"/>
            <a:ext cx="2190014" cy="349748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DABB5A8-820A-F8B4-90B3-D39BDD055E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3663" y="3051110"/>
            <a:ext cx="2956673" cy="59572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77DB89E-85D8-27CE-59AA-4DC05B9590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39498" y="3657599"/>
            <a:ext cx="1904472" cy="140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65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10873</TotalTime>
  <Words>1137</Words>
  <Application>Microsoft Office PowerPoint</Application>
  <PresentationFormat>Affichage à l'écran (4:3)</PresentationFormat>
  <Paragraphs>192</Paragraphs>
  <Slides>55</Slides>
  <Notes>1</Notes>
  <HiddenSlides>0</HiddenSlides>
  <MMClips>7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55</vt:i4>
      </vt:variant>
    </vt:vector>
  </HeadingPairs>
  <TitlesOfParts>
    <vt:vector size="74" baseType="lpstr">
      <vt:lpstr>Calibri</vt:lpstr>
      <vt:lpstr>Arial</vt:lpstr>
      <vt:lpstr>Dosis SemiBold</vt:lpstr>
      <vt:lpstr>Dosis</vt:lpstr>
      <vt:lpstr>Dosis ExtraBold</vt:lpstr>
      <vt:lpstr>Dosis Medium</vt:lpstr>
      <vt:lpstr>Aptos Display</vt:lpstr>
      <vt:lpstr>Aptos</vt:lpstr>
      <vt:lpstr>Wingdings</vt:lpstr>
      <vt:lpstr>2_Conception personnalisée</vt:lpstr>
      <vt:lpstr>00_Env-Enseignant</vt:lpstr>
      <vt:lpstr>Oral</vt:lpstr>
      <vt:lpstr>Lecture</vt:lpstr>
      <vt:lpstr>Ecriture</vt:lpstr>
      <vt:lpstr>1_Lecture</vt:lpstr>
      <vt:lpstr>1_Env-Enseignant</vt:lpstr>
      <vt:lpstr>2_Env-Enseignant</vt:lpstr>
      <vt:lpstr>3_Lecture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4 </vt:lpstr>
      <vt:lpstr>Bonjour les enfants !  La leçon de français commence maintenant. Soyez attentifs.</vt:lpstr>
      <vt:lpstr>Aujourd’hui, nous allons apprendre un dialogue avec Majd et Nada. </vt:lpstr>
      <vt:lpstr>Lecture de la vidéo.</vt:lpstr>
      <vt:lpstr>Nous allons écouter le dialogue une deuxième fois.</vt:lpstr>
      <vt:lpstr>Lecture de la vidéo.</vt:lpstr>
      <vt:lpstr>Maintenant, on va répéter le dialogue ensemble. Je vais lire chaque réplique  et vous allez répéter après moi. </vt:lpstr>
      <vt:lpstr>On continue à répéter ensemble le dialogue. </vt:lpstr>
      <vt:lpstr>On continue à répéter ensemble le dialogue. </vt:lpstr>
      <vt:lpstr>On continue à répéter ensemble le dialogue. </vt:lpstr>
      <vt:lpstr>On continue à répéter ensemble le dialogue. </vt:lpstr>
      <vt:lpstr>Maintenant, on va comprendre le sens du dialogue. Qui veut expliquer, dans sa langue, de quoi ont parlé Majd et Nada ? </vt:lpstr>
      <vt:lpstr>Maintenant, on va jouer ce dialogue. On va le faire en 3 étapes. Soyez attentifs. </vt:lpstr>
      <vt:lpstr>Étape 1. Je vais vous expliquer la situation.  </vt:lpstr>
      <vt:lpstr>Étape 2.  Chacun réfléchit silencieusement à ce qu’il va dire dans le dialogue.</vt:lpstr>
      <vt:lpstr>Étape 3.  Maintenant, vous allez jouer le dialogue. Qui veut passer au tableau ? </vt:lpstr>
      <vt:lpstr>Maintenant, tout le monde participe. Jouez le dialogue avec votre voisin.</vt:lpstr>
      <vt:lpstr>Plan de la séance 4 </vt:lpstr>
      <vt:lpstr>Maintenant, on va faire de la lecture. On va lire des mots, puis des phrases. </vt:lpstr>
      <vt:lpstr>On va apprendre à lire en faisant les liaisons.  Soyez attentifs.</vt:lpstr>
      <vt:lpstr>Lecture de la vidéo.</vt:lpstr>
      <vt:lpstr>Lisez en silence. Faites attention aux liaisons et aux lettres qui ne prononcent pas. </vt:lpstr>
      <vt:lpstr>Qui veut lire à haute voix ? </vt:lpstr>
      <vt:lpstr>Lisez ces phrases en silence. Après, on va écouter une lecture audio. </vt:lpstr>
      <vt:lpstr>Lecture de l’audio. </vt:lpstr>
      <vt:lpstr>Qui veut lire à haute voix  ?</vt:lpstr>
      <vt:lpstr>Présentation PowerPoint</vt:lpstr>
      <vt:lpstr>Maintenant, nous allons écrire des mots.  Soyez attentifs.</vt:lpstr>
      <vt:lpstr>Lisons les mots suivants. </vt:lpstr>
      <vt:lpstr>Qui veut épeler ce mot ? </vt:lpstr>
      <vt:lpstr>Qui veut épeler ce mot ? </vt:lpstr>
      <vt:lpstr>Qui veut épeler ce mot ? </vt:lpstr>
      <vt:lpstr>Qui veut épeler ce mot ? </vt:lpstr>
      <vt:lpstr>Prenez vos ardoises.</vt:lpstr>
      <vt:lpstr>Regardez l’image. Écrivez le mot correspondant sur les ardoises. </vt:lpstr>
      <vt:lpstr>Levez vos ardoises. </vt:lpstr>
      <vt:lpstr>Corrigez. En forme.</vt:lpstr>
      <vt:lpstr>Regardez l’image. Écrivez le mot correspondant sur les ardoises. </vt:lpstr>
      <vt:lpstr>Levez vos ardoises. </vt:lpstr>
      <vt:lpstr>Corrigez. Malade.</vt:lpstr>
      <vt:lpstr>Regardez l’image. Écrivez le mot correspondant sur les ardoises. </vt:lpstr>
      <vt:lpstr>Levez vos ardoises. </vt:lpstr>
      <vt:lpstr>Corrigez. Le genou.</vt:lpstr>
      <vt:lpstr>Regardez l’image. Écrivez le mot correspondant sur les ardoises. </vt:lpstr>
      <vt:lpstr>Levez vos ardoises. </vt:lpstr>
      <vt:lpstr>Corrigez. Les dents.</vt:lpstr>
      <vt:lpstr>Prenez vos livrets à la page 116. </vt:lpstr>
      <vt:lpstr>Présentation PowerPoint</vt:lpstr>
      <vt:lpstr>Présentation PowerPoint</vt:lpstr>
      <vt:lpstr>La séance d’aujourd’hui est terminée. À la maison, lisez les mots de l’activité 2  page 114 et les phrases de l’activité 3.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24</cp:revision>
  <cp:lastPrinted>2025-08-13T10:11:39Z</cp:lastPrinted>
  <dcterms:created xsi:type="dcterms:W3CDTF">2025-08-01T12:31:49Z</dcterms:created>
  <dcterms:modified xsi:type="dcterms:W3CDTF">2026-05-10T18:42:23Z</dcterms:modified>
</cp:coreProperties>
</file>