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49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940" r:id="rId17"/>
    <p:sldId id="1139" r:id="rId18"/>
    <p:sldId id="1138" r:id="rId19"/>
    <p:sldId id="1140" r:id="rId20"/>
    <p:sldId id="883" r:id="rId21"/>
    <p:sldId id="884" r:id="rId22"/>
    <p:sldId id="1043" r:id="rId23"/>
    <p:sldId id="847" r:id="rId24"/>
    <p:sldId id="849" r:id="rId25"/>
    <p:sldId id="1047" r:id="rId26"/>
    <p:sldId id="1134" r:id="rId27"/>
    <p:sldId id="1141" r:id="rId28"/>
    <p:sldId id="888" r:id="rId29"/>
    <p:sldId id="905" r:id="rId30"/>
    <p:sldId id="862" r:id="rId31"/>
    <p:sldId id="680" r:id="rId32"/>
    <p:sldId id="864" r:id="rId33"/>
    <p:sldId id="865" r:id="rId34"/>
    <p:sldId id="890" r:id="rId35"/>
    <p:sldId id="889" r:id="rId36"/>
    <p:sldId id="891" r:id="rId37"/>
    <p:sldId id="831" r:id="rId38"/>
    <p:sldId id="894" r:id="rId39"/>
    <p:sldId id="893" r:id="rId40"/>
    <p:sldId id="907" r:id="rId41"/>
    <p:sldId id="1071" r:id="rId42"/>
    <p:sldId id="1135" r:id="rId43"/>
    <p:sldId id="1120" r:id="rId44"/>
    <p:sldId id="1136" r:id="rId45"/>
    <p:sldId id="1118" r:id="rId46"/>
    <p:sldId id="1137" r:id="rId47"/>
    <p:sldId id="1104" r:id="rId48"/>
  </p:sldIdLst>
  <p:sldSz cx="9144000" cy="6858000" type="screen4x3"/>
  <p:notesSz cx="6735763" cy="9866313"/>
  <p:embeddedFontLs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</p:embeddedFont>
    <p:embeddedFont>
      <p:font typeface="Dosis SemiBold" pitchFamily="2" charset="0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D3778-6806-4F2F-A937-6B62FD7F5E24}" v="2" dt="2026-05-01T08:17:41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0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115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61" Type="http://schemas.microsoft.com/office/2018/10/relationships/authors" Target="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3.fntdata"/><Relationship Id="rId60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addSld modSld">
      <pc:chgData name="Jalila El Baraka" userId="ea93c961-285f-4edc-9e51-dff84fc1dbdc" providerId="ADAL" clId="{57C2819A-E835-47AA-9356-3BB7B51E441F}" dt="2026-05-01T08:18:09.529" v="69" actId="20577"/>
      <pc:docMkLst>
        <pc:docMk/>
      </pc:docMkLst>
      <pc:sldChg chg="modSp mod">
        <pc:chgData name="Jalila El Baraka" userId="ea93c961-285f-4edc-9e51-dff84fc1dbdc" providerId="ADAL" clId="{57C2819A-E835-47AA-9356-3BB7B51E441F}" dt="2026-05-01T08:18:09.529" v="69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57C2819A-E835-47AA-9356-3BB7B51E441F}" dt="2026-05-01T08:18:04.584" v="68" actId="20577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57C2819A-E835-47AA-9356-3BB7B51E441F}" dt="2026-05-01T08:18:09.529" v="69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addSp modSp mod">
        <pc:chgData name="Jalila El Baraka" userId="ea93c961-285f-4edc-9e51-dff84fc1dbdc" providerId="ADAL" clId="{57C2819A-E835-47AA-9356-3BB7B51E441F}" dt="2026-05-01T08:17:19.637" v="55" actId="1076"/>
        <pc:sldMkLst>
          <pc:docMk/>
          <pc:sldMk cId="2160290060" sldId="1134"/>
        </pc:sldMkLst>
        <pc:spChg chg="mod">
          <ac:chgData name="Jalila El Baraka" userId="ea93c961-285f-4edc-9e51-dff84fc1dbdc" providerId="ADAL" clId="{57C2819A-E835-47AA-9356-3BB7B51E441F}" dt="2026-05-01T08:17:18.286" v="54" actId="1076"/>
          <ac:spMkLst>
            <pc:docMk/>
            <pc:sldMk cId="2160290060" sldId="1134"/>
            <ac:spMk id="2" creationId="{858A2EE4-FCC0-C4F6-7301-DFD710B9168B}"/>
          </ac:spMkLst>
        </pc:spChg>
        <pc:spChg chg="mod">
          <ac:chgData name="Jalila El Baraka" userId="ea93c961-285f-4edc-9e51-dff84fc1dbdc" providerId="ADAL" clId="{57C2819A-E835-47AA-9356-3BB7B51E441F}" dt="2026-05-01T08:16:32.689" v="32" actId="20577"/>
          <ac:spMkLst>
            <pc:docMk/>
            <pc:sldMk cId="2160290060" sldId="1134"/>
            <ac:spMk id="3" creationId="{6DB77899-2133-918F-5277-7E2999F91A7B}"/>
          </ac:spMkLst>
        </pc:spChg>
        <pc:picChg chg="add mod">
          <ac:chgData name="Jalila El Baraka" userId="ea93c961-285f-4edc-9e51-dff84fc1dbdc" providerId="ADAL" clId="{57C2819A-E835-47AA-9356-3BB7B51E441F}" dt="2026-05-01T08:17:19.637" v="55" actId="1076"/>
          <ac:picMkLst>
            <pc:docMk/>
            <pc:sldMk cId="2160290060" sldId="1134"/>
            <ac:picMk id="10" creationId="{4F8FF926-0601-7B42-CC66-CB2D31B3B8B1}"/>
          </ac:picMkLst>
        </pc:picChg>
      </pc:sldChg>
      <pc:sldChg chg="addSp modSp add mod">
        <pc:chgData name="Jalila El Baraka" userId="ea93c961-285f-4edc-9e51-dff84fc1dbdc" providerId="ADAL" clId="{57C2819A-E835-47AA-9356-3BB7B51E441F}" dt="2026-05-01T08:17:51.730" v="65" actId="1076"/>
        <pc:sldMkLst>
          <pc:docMk/>
          <pc:sldMk cId="4228309777" sldId="1141"/>
        </pc:sldMkLst>
        <pc:spChg chg="mod">
          <ac:chgData name="Jalila El Baraka" userId="ea93c961-285f-4edc-9e51-dff84fc1dbdc" providerId="ADAL" clId="{57C2819A-E835-47AA-9356-3BB7B51E441F}" dt="2026-05-01T08:17:29.321" v="57" actId="1076"/>
          <ac:spMkLst>
            <pc:docMk/>
            <pc:sldMk cId="4228309777" sldId="1141"/>
            <ac:spMk id="2" creationId="{EB452207-AFD8-F174-EE93-42B38509230B}"/>
          </ac:spMkLst>
        </pc:spChg>
        <pc:spChg chg="mod">
          <ac:chgData name="Jalila El Baraka" userId="ea93c961-285f-4edc-9e51-dff84fc1dbdc" providerId="ADAL" clId="{57C2819A-E835-47AA-9356-3BB7B51E441F}" dt="2026-05-01T08:16:45.316" v="45" actId="20577"/>
          <ac:spMkLst>
            <pc:docMk/>
            <pc:sldMk cId="4228309777" sldId="1141"/>
            <ac:spMk id="3" creationId="{81C91112-5354-FD33-F9CD-BE4483D23D6F}"/>
          </ac:spMkLst>
        </pc:spChg>
        <pc:spChg chg="mod">
          <ac:chgData name="Jalila El Baraka" userId="ea93c961-285f-4edc-9e51-dff84fc1dbdc" providerId="ADAL" clId="{57C2819A-E835-47AA-9356-3BB7B51E441F}" dt="2026-05-01T08:13:35.485" v="22" actId="20577"/>
          <ac:spMkLst>
            <pc:docMk/>
            <pc:sldMk cId="4228309777" sldId="1141"/>
            <ac:spMk id="4" creationId="{52CD1812-42E3-B08A-F3C3-84B50AF803F6}"/>
          </ac:spMkLst>
        </pc:spChg>
        <pc:spChg chg="mod">
          <ac:chgData name="Jalila El Baraka" userId="ea93c961-285f-4edc-9e51-dff84fc1dbdc" providerId="ADAL" clId="{57C2819A-E835-47AA-9356-3BB7B51E441F}" dt="2026-05-01T08:17:26.801" v="56" actId="1076"/>
          <ac:spMkLst>
            <pc:docMk/>
            <pc:sldMk cId="4228309777" sldId="1141"/>
            <ac:spMk id="8" creationId="{7D760A0E-8AC1-FEEE-5D27-A8E1C9254DCD}"/>
          </ac:spMkLst>
        </pc:spChg>
        <pc:picChg chg="add mod">
          <ac:chgData name="Jalila El Baraka" userId="ea93c961-285f-4edc-9e51-dff84fc1dbdc" providerId="ADAL" clId="{57C2819A-E835-47AA-9356-3BB7B51E441F}" dt="2026-05-01T08:17:51.730" v="65" actId="1076"/>
          <ac:picMkLst>
            <pc:docMk/>
            <pc:sldMk cId="4228309777" sldId="1141"/>
            <ac:picMk id="10" creationId="{551775FD-BDAD-09E3-0225-1691BE9BDA8F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24T22:25:00.465" v="6488" actId="478"/>
      <pc:docMkLst>
        <pc:docMk/>
      </pc:docMkLst>
      <pc:sldChg chg="addSp modSp mod">
        <pc:chgData name="Jalila El Baraka" userId="ea93c961-285f-4edc-9e51-dff84fc1dbdc" providerId="ADAL" clId="{AF35D566-9458-4FCB-BB0C-F789683C5E1A}" dt="2026-04-06T16:23:53.326" v="5153" actId="14100"/>
        <pc:sldMkLst>
          <pc:docMk/>
          <pc:sldMk cId="25322569" sldId="256"/>
        </pc:sldMkLst>
      </pc:sldChg>
      <pc:sldChg chg="addSp delSp modSp mod delAnim modAnim">
        <pc:chgData name="Jalila El Baraka" userId="ea93c961-285f-4edc-9e51-dff84fc1dbdc" providerId="ADAL" clId="{AF35D566-9458-4FCB-BB0C-F789683C5E1A}" dt="2026-04-24T21:46:00.048" v="6058" actId="478"/>
        <pc:sldMkLst>
          <pc:docMk/>
          <pc:sldMk cId="1644084619" sldId="680"/>
        </pc:sldMkLst>
      </pc:sldChg>
      <pc:sldChg chg="addSp delSp modSp mod">
        <pc:chgData name="Jalila El Baraka" userId="ea93c961-285f-4edc-9e51-dff84fc1dbdc" providerId="ADAL" clId="{AF35D566-9458-4FCB-BB0C-F789683C5E1A}" dt="2026-04-24T21:55:04.322" v="6326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AF35D566-9458-4FCB-BB0C-F789683C5E1A}" dt="2026-04-24T21:55:04.322" v="6326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AF35D566-9458-4FCB-BB0C-F789683C5E1A}" dt="2026-04-06T19:06:26.864" v="5267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AF35D566-9458-4FCB-BB0C-F789683C5E1A}" dt="2026-04-06T19:06:26.864" v="5267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4-07T08:39:07.671" v="5628" actId="1076"/>
        <pc:sldMkLst>
          <pc:docMk/>
          <pc:sldMk cId="3207892773" sldId="849"/>
        </pc:sldMkLst>
        <pc:spChg chg="mod">
          <ac:chgData name="Jalila El Baraka" userId="ea93c961-285f-4edc-9e51-dff84fc1dbdc" providerId="ADAL" clId="{AF35D566-9458-4FCB-BB0C-F789683C5E1A}" dt="2026-04-06T20:07:14.404" v="5344" actId="13926"/>
          <ac:spMkLst>
            <pc:docMk/>
            <pc:sldMk cId="3207892773" sldId="849"/>
            <ac:spMk id="3" creationId="{745AF8D4-BCBE-6E33-FC16-84FDB46E95DB}"/>
          </ac:spMkLst>
        </pc:spChg>
      </pc:sldChg>
      <pc:sldChg chg="modSp mod">
        <pc:chgData name="Jalila El Baraka" userId="ea93c961-285f-4edc-9e51-dff84fc1dbdc" providerId="ADAL" clId="{AF35D566-9458-4FCB-BB0C-F789683C5E1A}" dt="2026-04-24T21:45:44.354" v="6057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AF35D566-9458-4FCB-BB0C-F789683C5E1A}" dt="2026-04-24T21:45:36.777" v="6045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6-04-24T21:45:44.354" v="6057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48:29.148" v="6090" actId="14100"/>
        <pc:sldMkLst>
          <pc:docMk/>
          <pc:sldMk cId="2830076411" sldId="864"/>
        </pc:sldMkLst>
        <pc:spChg chg="add mod ord">
          <ac:chgData name="Jalila El Baraka" userId="ea93c961-285f-4edc-9e51-dff84fc1dbdc" providerId="ADAL" clId="{AF35D566-9458-4FCB-BB0C-F789683C5E1A}" dt="2026-04-24T21:47:27.294" v="6071" actId="1076"/>
          <ac:spMkLst>
            <pc:docMk/>
            <pc:sldMk cId="2830076411" sldId="864"/>
            <ac:spMk id="4" creationId="{997917B9-8FC4-8979-E382-3865FE623D2F}"/>
          </ac:spMkLst>
        </pc:spChg>
        <pc:spChg chg="add mod ord">
          <ac:chgData name="Jalila El Baraka" userId="ea93c961-285f-4edc-9e51-dff84fc1dbdc" providerId="ADAL" clId="{AF35D566-9458-4FCB-BB0C-F789683C5E1A}" dt="2026-04-24T21:47:55.426" v="6078" actId="167"/>
          <ac:spMkLst>
            <pc:docMk/>
            <pc:sldMk cId="2830076411" sldId="864"/>
            <ac:spMk id="14" creationId="{2489BE7A-1AC9-5C9C-8AB9-281932AC06A9}"/>
          </ac:spMkLst>
        </pc:spChg>
        <pc:cxnChg chg="mod">
          <ac:chgData name="Jalila El Baraka" userId="ea93c961-285f-4edc-9e51-dff84fc1dbdc" providerId="ADAL" clId="{AF35D566-9458-4FCB-BB0C-F789683C5E1A}" dt="2026-04-24T21:47:08.801" v="6067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AF35D566-9458-4FCB-BB0C-F789683C5E1A}" dt="2026-04-24T21:47:12.973" v="6069" actId="14100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AF35D566-9458-4FCB-BB0C-F789683C5E1A}" dt="2026-04-24T21:47:16.572" v="6070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AF35D566-9458-4FCB-BB0C-F789683C5E1A}" dt="2026-04-24T21:47:34.519" v="6073" actId="14100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AF35D566-9458-4FCB-BB0C-F789683C5E1A}" dt="2026-04-24T21:48:29.148" v="6090" actId="14100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AF35D566-9458-4FCB-BB0C-F789683C5E1A}" dt="2026-04-24T21:47:57.817" v="6079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AF35D566-9458-4FCB-BB0C-F789683C5E1A}" dt="2026-04-24T21:48:10.056" v="6083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AF35D566-9458-4FCB-BB0C-F789683C5E1A}" dt="2026-04-24T21:48:21.415" v="6087" actId="14100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4-24T21:49:16.952" v="6150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AF35D566-9458-4FCB-BB0C-F789683C5E1A}" dt="2026-04-24T21:48:48.595" v="6122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6-04-24T21:48:56.302" v="6131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AF35D566-9458-4FCB-BB0C-F789683C5E1A}" dt="2026-04-24T21:49:02.990" v="6139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AF35D566-9458-4FCB-BB0C-F789683C5E1A}" dt="2026-04-24T21:49:16.952" v="615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4-24T22:25:00.465" v="6488" actId="478"/>
        <pc:sldMkLst>
          <pc:docMk/>
          <pc:sldMk cId="1924069788" sldId="884"/>
        </pc:sldMkLst>
      </pc:sldChg>
      <pc:sldChg chg="addSp delSp modSp mod">
        <pc:chgData name="Jalila El Baraka" userId="ea93c961-285f-4edc-9e51-dff84fc1dbdc" providerId="ADAL" clId="{AF35D566-9458-4FCB-BB0C-F789683C5E1A}" dt="2026-04-24T21:40:10.707" v="5917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4-24T21:39:55.140" v="5893" actId="1076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AF35D566-9458-4FCB-BB0C-F789683C5E1A}" dt="2026-04-24T21:40:10.707" v="5917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2:24.087" v="6261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AF35D566-9458-4FCB-BB0C-F789683C5E1A}" dt="2026-04-24T21:51:58.203" v="6238" actId="14100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AF35D566-9458-4FCB-BB0C-F789683C5E1A}" dt="2026-04-24T21:52:19.291" v="6256" actId="20577"/>
          <ac:spMkLst>
            <pc:docMk/>
            <pc:sldMk cId="1143159255" sldId="889"/>
            <ac:spMk id="3" creationId="{B5B5091E-A0AE-12FA-3D3E-EEFF2E19DBEB}"/>
          </ac:spMkLst>
        </pc:spChg>
        <pc:spChg chg="add mod">
          <ac:chgData name="Jalila El Baraka" userId="ea93c961-285f-4edc-9e51-dff84fc1dbdc" providerId="ADAL" clId="{AF35D566-9458-4FCB-BB0C-F789683C5E1A}" dt="2026-04-24T21:52:24.087" v="6261" actId="20577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4-24T21:52:11.182" v="6250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1:23.669" v="6199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4-24T21:51:23.669" v="6199"/>
          <ac:spMkLst>
            <pc:docMk/>
            <pc:sldMk cId="4105374042" sldId="89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6-04-24T21:50:49.516" v="6198" actId="20577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4-24T21:50:10.784" v="6187" actId="20577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4-24T21:49:54.174" v="6178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3:52.612" v="6321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4-24T21:53:52.612" v="6321"/>
          <ac:spMkLst>
            <pc:docMk/>
            <pc:sldMk cId="3969272901" sldId="891"/>
            <ac:spMk id="2" creationId="{83DAA4C9-79A2-053B-DF92-8B73F62E9128}"/>
          </ac:spMkLst>
        </pc:spChg>
        <pc:spChg chg="add mod">
          <ac:chgData name="Jalila El Baraka" userId="ea93c961-285f-4edc-9e51-dff84fc1dbdc" providerId="ADAL" clId="{AF35D566-9458-4FCB-BB0C-F789683C5E1A}" dt="2026-04-24T21:52:43.993" v="6276" actId="20577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4-24T21:52:53.170" v="6287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AF35D566-9458-4FCB-BB0C-F789683C5E1A}" dt="2026-04-24T21:53:44.449" v="6320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9:35.142" v="6410" actId="1076"/>
        <pc:sldMkLst>
          <pc:docMk/>
          <pc:sldMk cId="3708679337" sldId="893"/>
        </pc:sldMkLst>
        <pc:spChg chg="add mod">
          <ac:chgData name="Jalila El Baraka" userId="ea93c961-285f-4edc-9e51-dff84fc1dbdc" providerId="ADAL" clId="{AF35D566-9458-4FCB-BB0C-F789683C5E1A}" dt="2026-04-24T21:57:07.536" v="6381" actId="20577"/>
          <ac:spMkLst>
            <pc:docMk/>
            <pc:sldMk cId="3708679337" sldId="893"/>
            <ac:spMk id="8" creationId="{271D0FCA-B1CE-BE72-B843-647B65575B27}"/>
          </ac:spMkLst>
        </pc:spChg>
        <pc:spChg chg="add mod">
          <ac:chgData name="Jalila El Baraka" userId="ea93c961-285f-4edc-9e51-dff84fc1dbdc" providerId="ADAL" clId="{AF35D566-9458-4FCB-BB0C-F789683C5E1A}" dt="2026-04-24T21:58:19.711" v="6389" actId="20577"/>
          <ac:spMkLst>
            <pc:docMk/>
            <pc:sldMk cId="3708679337" sldId="893"/>
            <ac:spMk id="10" creationId="{CAA7EBC9-74F3-3608-D967-5DAFFEF613A1}"/>
          </ac:spMkLst>
        </pc:spChg>
        <pc:spChg chg="add mod">
          <ac:chgData name="Jalila El Baraka" userId="ea93c961-285f-4edc-9e51-dff84fc1dbdc" providerId="ADAL" clId="{AF35D566-9458-4FCB-BB0C-F789683C5E1A}" dt="2026-04-24T21:59:22.366" v="6407" actId="1076"/>
          <ac:spMkLst>
            <pc:docMk/>
            <pc:sldMk cId="3708679337" sldId="893"/>
            <ac:spMk id="13" creationId="{78BDCD59-6FFF-00E6-1E1B-6608FF5DBD16}"/>
          </ac:spMkLst>
        </pc:spChg>
        <pc:spChg chg="add mod">
          <ac:chgData name="Jalila El Baraka" userId="ea93c961-285f-4edc-9e51-dff84fc1dbdc" providerId="ADAL" clId="{AF35D566-9458-4FCB-BB0C-F789683C5E1A}" dt="2026-04-24T21:59:32.611" v="6409" actId="1076"/>
          <ac:spMkLst>
            <pc:docMk/>
            <pc:sldMk cId="3708679337" sldId="893"/>
            <ac:spMk id="14" creationId="{384216E6-4D83-96E3-B848-5D0DDA86C012}"/>
          </ac:spMkLst>
        </pc:spChg>
        <pc:spChg chg="add mod">
          <ac:chgData name="Jalila El Baraka" userId="ea93c961-285f-4edc-9e51-dff84fc1dbdc" providerId="ADAL" clId="{AF35D566-9458-4FCB-BB0C-F789683C5E1A}" dt="2026-04-24T21:59:35.142" v="6410" actId="1076"/>
          <ac:spMkLst>
            <pc:docMk/>
            <pc:sldMk cId="3708679337" sldId="893"/>
            <ac:spMk id="15" creationId="{3D24E11E-16C3-2430-98E7-92BA01EF2CED}"/>
          </ac:spMkLst>
        </pc:spChg>
        <pc:spChg chg="add mod">
          <ac:chgData name="Jalila El Baraka" userId="ea93c961-285f-4edc-9e51-dff84fc1dbdc" providerId="ADAL" clId="{AF35D566-9458-4FCB-BB0C-F789683C5E1A}" dt="2026-04-24T21:59:28.860" v="6408" actId="1076"/>
          <ac:spMkLst>
            <pc:docMk/>
            <pc:sldMk cId="3708679337" sldId="893"/>
            <ac:spMk id="17" creationId="{D20C9A28-0E15-85C6-681E-12C5A7BEA588}"/>
          </ac:spMkLst>
        </pc:spChg>
        <pc:picChg chg="add mod ord">
          <ac:chgData name="Jalila El Baraka" userId="ea93c961-285f-4edc-9e51-dff84fc1dbdc" providerId="ADAL" clId="{AF35D566-9458-4FCB-BB0C-F789683C5E1A}" dt="2026-04-24T21:56:15.131" v="6336" actId="1076"/>
          <ac:picMkLst>
            <pc:docMk/>
            <pc:sldMk cId="3708679337" sldId="893"/>
            <ac:picMk id="5" creationId="{9E15EC5A-1783-7DBE-BC3B-5519FAD1F8D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24T21:55:36.817" v="6330" actId="1076"/>
        <pc:sldMkLst>
          <pc:docMk/>
          <pc:sldMk cId="232576270" sldId="894"/>
        </pc:sldMkLst>
        <pc:picChg chg="add mod">
          <ac:chgData name="Jalila El Baraka" userId="ea93c961-285f-4edc-9e51-dff84fc1dbdc" providerId="ADAL" clId="{AF35D566-9458-4FCB-BB0C-F789683C5E1A}" dt="2026-04-24T21:55:36.817" v="6330" actId="1076"/>
          <ac:picMkLst>
            <pc:docMk/>
            <pc:sldMk cId="232576270" sldId="894"/>
            <ac:picMk id="9" creationId="{212C63BC-B3F4-6EDE-68FE-9C4B205F8C5C}"/>
          </ac:picMkLst>
        </pc:picChg>
      </pc:sldChg>
      <pc:sldChg chg="addSp modSp mod">
        <pc:chgData name="Jalila El Baraka" userId="ea93c961-285f-4edc-9e51-dff84fc1dbdc" providerId="ADAL" clId="{AF35D566-9458-4FCB-BB0C-F789683C5E1A}" dt="2026-04-06T16:23:34.831" v="5150" actId="1076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AF35D566-9458-4FCB-BB0C-F789683C5E1A}" dt="2026-04-24T22:23:31.433" v="6474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4-07T08:36:52.320" v="5577" actId="1076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AF35D566-9458-4FCB-BB0C-F789683C5E1A}" dt="2026-04-07T08:34:27.099" v="5476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AF35D566-9458-4FCB-BB0C-F789683C5E1A}" dt="2026-04-24T22:23:31.433" v="6474"/>
          <ac:spMkLst>
            <pc:docMk/>
            <pc:sldMk cId="1438051561" sldId="903"/>
            <ac:spMk id="23" creationId="{CD1D35CE-25CC-A0FD-7661-397FE3C29C02}"/>
          </ac:spMkLst>
        </pc:spChg>
        <pc:picChg chg="mod">
          <ac:chgData name="Jalila El Baraka" userId="ea93c961-285f-4edc-9e51-dff84fc1dbdc" providerId="ADAL" clId="{AF35D566-9458-4FCB-BB0C-F789683C5E1A}" dt="2026-04-07T08:34:38.589" v="5479" actId="1076"/>
          <ac:picMkLst>
            <pc:docMk/>
            <pc:sldMk cId="1438051561" sldId="903"/>
            <ac:picMk id="7" creationId="{89DC79B1-1704-F0E7-E55C-A3EF5C98779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24T22:23:13.771" v="6473" actId="20577"/>
        <pc:sldMkLst>
          <pc:docMk/>
          <pc:sldMk cId="340802282" sldId="905"/>
        </pc:sldMkLst>
        <pc:spChg chg="add mod">
          <ac:chgData name="Jalila El Baraka" userId="ea93c961-285f-4edc-9e51-dff84fc1dbdc" providerId="ADAL" clId="{AF35D566-9458-4FCB-BB0C-F789683C5E1A}" dt="2026-04-24T21:42:18.391" v="5989" actId="1076"/>
          <ac:spMkLst>
            <pc:docMk/>
            <pc:sldMk cId="340802282" sldId="905"/>
            <ac:spMk id="10" creationId="{0FE1034C-3542-7A56-C01E-D5C187F4AA5A}"/>
          </ac:spMkLst>
        </pc:spChg>
        <pc:spChg chg="mod">
          <ac:chgData name="Jalila El Baraka" userId="ea93c961-285f-4edc-9e51-dff84fc1dbdc" providerId="ADAL" clId="{AF35D566-9458-4FCB-BB0C-F789683C5E1A}" dt="2026-04-24T21:43:49.926" v="6012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AF35D566-9458-4FCB-BB0C-F789683C5E1A}" dt="2026-04-24T22:23:13.771" v="6473" actId="20577"/>
          <ac:spMkLst>
            <pc:docMk/>
            <pc:sldMk cId="340802282" sldId="905"/>
            <ac:spMk id="19" creationId="{DCD95EE1-7037-C376-BD96-AC169B0E0A1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2:23:39.187" v="6475"/>
        <pc:sldMkLst>
          <pc:docMk/>
          <pc:sldMk cId="1129558479" sldId="907"/>
        </pc:sldMkLst>
        <pc:spChg chg="add mod">
          <ac:chgData name="Jalila El Baraka" userId="ea93c961-285f-4edc-9e51-dff84fc1dbdc" providerId="ADAL" clId="{AF35D566-9458-4FCB-BB0C-F789683C5E1A}" dt="2026-04-24T21:59:51.427" v="6412"/>
          <ac:spMkLst>
            <pc:docMk/>
            <pc:sldMk cId="1129558479" sldId="907"/>
            <ac:spMk id="10" creationId="{940EA045-2F43-0C69-498B-1E5C4D2E662B}"/>
          </ac:spMkLst>
        </pc:spChg>
        <pc:spChg chg="mod">
          <ac:chgData name="Jalila El Baraka" userId="ea93c961-285f-4edc-9e51-dff84fc1dbdc" providerId="ADAL" clId="{AF35D566-9458-4FCB-BB0C-F789683C5E1A}" dt="2026-04-24T22:00:01.085" v="6432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AF35D566-9458-4FCB-BB0C-F789683C5E1A}" dt="2026-04-24T22:23:39.187" v="6475"/>
          <ac:spMkLst>
            <pc:docMk/>
            <pc:sldMk cId="1129558479" sldId="907"/>
            <ac:spMk id="32" creationId="{50316A4D-1C31-350A-3555-8B168EE87AF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6T19:05:58.692" v="5235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AF35D566-9458-4FCB-BB0C-F789683C5E1A}" dt="2026-04-06T19:05:36.793" v="5218" actId="20577"/>
          <ac:spMkLst>
            <pc:docMk/>
            <pc:sldMk cId="3894725599" sldId="1043"/>
            <ac:spMk id="3" creationId="{7E43ABAB-21E5-E70C-FEF4-442F21C09674}"/>
          </ac:spMkLst>
        </pc:spChg>
        <pc:spChg chg="add mod">
          <ac:chgData name="Jalila El Baraka" userId="ea93c961-285f-4edc-9e51-dff84fc1dbdc" providerId="ADAL" clId="{AF35D566-9458-4FCB-BB0C-F789683C5E1A}" dt="2026-04-06T19:05:58.692" v="5235" actId="20577"/>
          <ac:spMkLst>
            <pc:docMk/>
            <pc:sldMk cId="3894725599" sldId="1043"/>
            <ac:spMk id="9" creationId="{B29F5308-F93E-0886-012B-8894ABC2E2D2}"/>
          </ac:spMkLst>
        </pc:spChg>
      </pc:sldChg>
      <pc:sldChg chg="modSp mod">
        <pc:chgData name="Jalila El Baraka" userId="ea93c961-285f-4edc-9e51-dff84fc1dbdc" providerId="ADAL" clId="{AF35D566-9458-4FCB-BB0C-F789683C5E1A}" dt="2026-04-24T21:37:46.923" v="5721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4-24T21:37:35.480" v="5696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AF35D566-9458-4FCB-BB0C-F789683C5E1A}" dt="2026-04-24T21:37:46.923" v="5721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06T20:12:16.517" v="5458" actId="20577"/>
        <pc:sldMkLst>
          <pc:docMk/>
          <pc:sldMk cId="2461311806" sldId="1063"/>
        </pc:sldMkLst>
      </pc:sldChg>
      <pc:sldChg chg="add">
        <pc:chgData name="Jalila El Baraka" userId="ea93c961-285f-4edc-9e51-dff84fc1dbdc" providerId="ADAL" clId="{AF35D566-9458-4FCB-BB0C-F789683C5E1A}" dt="2026-04-24T22:03:32.262" v="6456"/>
        <pc:sldMkLst>
          <pc:docMk/>
          <pc:sldMk cId="3344950762" sldId="1118"/>
        </pc:sldMkLst>
      </pc:sldChg>
      <pc:sldChg chg="addSp delSp modSp add mod">
        <pc:chgData name="Jalila El Baraka" userId="ea93c961-285f-4edc-9e51-dff84fc1dbdc" providerId="ADAL" clId="{AF35D566-9458-4FCB-BB0C-F789683C5E1A}" dt="2026-04-24T22:24:24.704" v="6481"/>
        <pc:sldMkLst>
          <pc:docMk/>
          <pc:sldMk cId="2245418686" sldId="1120"/>
        </pc:sldMkLst>
        <pc:picChg chg="add mod">
          <ac:chgData name="Jalila El Baraka" userId="ea93c961-285f-4edc-9e51-dff84fc1dbdc" providerId="ADAL" clId="{AF35D566-9458-4FCB-BB0C-F789683C5E1A}" dt="2026-04-24T22:24:24.704" v="6481"/>
          <ac:picMkLst>
            <pc:docMk/>
            <pc:sldMk cId="2245418686" sldId="1120"/>
            <ac:picMk id="4" creationId="{3676C9A1-BEA0-6281-1AA6-D0A0AAC765DF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4-24T21:40:28.013" v="5928" actId="20577"/>
        <pc:sldMkLst>
          <pc:docMk/>
          <pc:sldMk cId="3303764450" sldId="1121"/>
        </pc:sldMkLst>
        <pc:spChg chg="mod">
          <ac:chgData name="Jalila El Baraka" userId="ea93c961-285f-4edc-9e51-dff84fc1dbdc" providerId="ADAL" clId="{AF35D566-9458-4FCB-BB0C-F789683C5E1A}" dt="2026-04-24T21:40:26.091" v="5926" actId="20577"/>
          <ac:spMkLst>
            <pc:docMk/>
            <pc:sldMk cId="3303764450" sldId="1121"/>
            <ac:spMk id="3" creationId="{719BA8A9-89CB-FFD0-2A0C-7E8256EEE520}"/>
          </ac:spMkLst>
        </pc:spChg>
        <pc:spChg chg="mod">
          <ac:chgData name="Jalila El Baraka" userId="ea93c961-285f-4edc-9e51-dff84fc1dbdc" providerId="ADAL" clId="{AF35D566-9458-4FCB-BB0C-F789683C5E1A}" dt="2026-04-24T21:38:30.042" v="5762" actId="20577"/>
          <ac:spMkLst>
            <pc:docMk/>
            <pc:sldMk cId="3303764450" sldId="1121"/>
            <ac:spMk id="4" creationId="{BB97DACF-4F74-0A59-9D57-AF9ECA557222}"/>
          </ac:spMkLst>
        </pc:spChg>
        <pc:spChg chg="mod">
          <ac:chgData name="Jalila El Baraka" userId="ea93c961-285f-4edc-9e51-dff84fc1dbdc" providerId="ADAL" clId="{AF35D566-9458-4FCB-BB0C-F789683C5E1A}" dt="2026-04-06T20:08:35.072" v="5351" actId="14100"/>
          <ac:spMkLst>
            <pc:docMk/>
            <pc:sldMk cId="3303764450" sldId="1121"/>
            <ac:spMk id="8" creationId="{CEF5979A-1C7C-A89D-3EF1-6F1486D9935E}"/>
          </ac:spMkLst>
        </pc:spChg>
        <pc:spChg chg="add mod">
          <ac:chgData name="Jalila El Baraka" userId="ea93c961-285f-4edc-9e51-dff84fc1dbdc" providerId="ADAL" clId="{AF35D566-9458-4FCB-BB0C-F789683C5E1A}" dt="2026-04-24T21:40:28.013" v="5928" actId="20577"/>
          <ac:spMkLst>
            <pc:docMk/>
            <pc:sldMk cId="3303764450" sldId="1121"/>
            <ac:spMk id="9" creationId="{54445455-7B2D-AB94-409E-42EE7FE7A714}"/>
          </ac:spMkLst>
        </pc:spChg>
        <pc:picChg chg="mod">
          <ac:chgData name="Jalila El Baraka" userId="ea93c961-285f-4edc-9e51-dff84fc1dbdc" providerId="ADAL" clId="{AF35D566-9458-4FCB-BB0C-F789683C5E1A}" dt="2026-04-06T20:13:36.279" v="5472" actId="1076"/>
          <ac:picMkLst>
            <pc:docMk/>
            <pc:sldMk cId="3303764450" sldId="1121"/>
            <ac:picMk id="18" creationId="{E93EBC1F-990F-6FD8-9BE8-636E60F49138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6T19:04:24.168" v="5214"/>
        <pc:sldMkLst>
          <pc:docMk/>
          <pc:sldMk cId="3087418493" sldId="1132"/>
        </pc:sldMkLst>
      </pc:sldChg>
      <pc:sldChg chg="addSp modSp add mod">
        <pc:chgData name="Jalila El Baraka" userId="ea93c961-285f-4edc-9e51-dff84fc1dbdc" providerId="ADAL" clId="{AF35D566-9458-4FCB-BB0C-F789683C5E1A}" dt="2026-04-24T21:40:50.820" v="5940" actId="20577"/>
        <pc:sldMkLst>
          <pc:docMk/>
          <pc:sldMk cId="2160290060" sldId="1134"/>
        </pc:sldMkLst>
        <pc:spChg chg="add mod">
          <ac:chgData name="Jalila El Baraka" userId="ea93c961-285f-4edc-9e51-dff84fc1dbdc" providerId="ADAL" clId="{AF35D566-9458-4FCB-BB0C-F789683C5E1A}" dt="2026-04-24T21:40:50.820" v="5940" actId="20577"/>
          <ac:spMkLst>
            <pc:docMk/>
            <pc:sldMk cId="2160290060" sldId="1134"/>
            <ac:spMk id="2" creationId="{858A2EE4-FCC0-C4F6-7301-DFD710B9168B}"/>
          </ac:spMkLst>
        </pc:spChg>
        <pc:spChg chg="mod">
          <ac:chgData name="Jalila El Baraka" userId="ea93c961-285f-4edc-9e51-dff84fc1dbdc" providerId="ADAL" clId="{AF35D566-9458-4FCB-BB0C-F789683C5E1A}" dt="2026-04-24T21:40:42.160" v="5933" actId="20577"/>
          <ac:spMkLst>
            <pc:docMk/>
            <pc:sldMk cId="2160290060" sldId="1134"/>
            <ac:spMk id="3" creationId="{6DB77899-2133-918F-5277-7E2999F91A7B}"/>
          </ac:spMkLst>
        </pc:spChg>
        <pc:spChg chg="mod">
          <ac:chgData name="Jalila El Baraka" userId="ea93c961-285f-4edc-9e51-dff84fc1dbdc" providerId="ADAL" clId="{AF35D566-9458-4FCB-BB0C-F789683C5E1A}" dt="2026-04-24T21:39:15.421" v="5812" actId="20577"/>
          <ac:spMkLst>
            <pc:docMk/>
            <pc:sldMk cId="2160290060" sldId="1134"/>
            <ac:spMk id="4" creationId="{AACE6087-0C81-6EA5-E40D-97561D03136E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24T22:12:35.448" v="6459"/>
        <pc:sldMkLst>
          <pc:docMk/>
          <pc:sldMk cId="1775630140" sldId="1135"/>
        </pc:sldMkLst>
        <pc:grpChg chg="add mod">
          <ac:chgData name="Jalila El Baraka" userId="ea93c961-285f-4edc-9e51-dff84fc1dbdc" providerId="ADAL" clId="{AF35D566-9458-4FCB-BB0C-F789683C5E1A}" dt="2026-04-24T22:12:35.448" v="6459"/>
          <ac:grpSpMkLst>
            <pc:docMk/>
            <pc:sldMk cId="1775630140" sldId="1135"/>
            <ac:grpSpMk id="7" creationId="{1DBBC8CB-0E05-7CC9-6A72-62547EBFA0F5}"/>
          </ac:grpSpMkLst>
        </pc:grp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8" creationId="{3B7A8328-9C67-9A03-8055-5157131D5D68}"/>
          </ac:picMkLst>
        </pc:pic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10" creationId="{4194EB59-0164-A874-4C1D-C7D2B3CBABC2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30.579" v="6483"/>
        <pc:sldMkLst>
          <pc:docMk/>
          <pc:sldMk cId="145544162" sldId="1136"/>
        </pc:sldMkLst>
        <pc:grpChg chg="add mod">
          <ac:chgData name="Jalila El Baraka" userId="ea93c961-285f-4edc-9e51-dff84fc1dbdc" providerId="ADAL" clId="{AF35D566-9458-4FCB-BB0C-F789683C5E1A}" dt="2026-04-24T22:24:30.579" v="6483"/>
          <ac:grpSpMkLst>
            <pc:docMk/>
            <pc:sldMk cId="145544162" sldId="1136"/>
            <ac:grpSpMk id="4" creationId="{C59CE8BD-7DF3-97B9-143B-9A1A2D484669}"/>
          </ac:grpSpMkLst>
        </pc:grp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6" creationId="{6B89B556-9864-1D4D-CD2B-372ACAB02848}"/>
          </ac:picMkLst>
        </pc:pic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7" creationId="{00D510B7-C069-B9EE-9A80-176F40517ADB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18.976" v="6479"/>
        <pc:sldMkLst>
          <pc:docMk/>
          <pc:sldMk cId="2040800187" sldId="1137"/>
        </pc:sldMkLst>
        <pc:picChg chg="add mod">
          <ac:chgData name="Jalila El Baraka" userId="ea93c961-285f-4edc-9e51-dff84fc1dbdc" providerId="ADAL" clId="{AF35D566-9458-4FCB-BB0C-F789683C5E1A}" dt="2026-04-24T22:24:18.976" v="6479"/>
          <ac:picMkLst>
            <pc:docMk/>
            <pc:sldMk cId="2040800187" sldId="1137"/>
            <ac:picMk id="3" creationId="{E5618A6D-1E61-CAD0-2F4D-097BBBD25254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4-29T11:13:44.626" v="366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4-29T11:05:08.241" v="310" actId="14100"/>
        <pc:sldMkLst>
          <pc:docMk/>
          <pc:sldMk cId="25322569" sldId="256"/>
        </pc:sldMkLst>
        <pc:picChg chg="add mod">
          <ac:chgData name="Jalila El Baraka" userId="ea93c961-285f-4edc-9e51-dff84fc1dbdc" providerId="ADAL" clId="{F2DB4326-1773-40AF-ABF6-454663976D9D}" dt="2026-04-29T11:05:08.241" v="310" actId="14100"/>
          <ac:picMkLst>
            <pc:docMk/>
            <pc:sldMk cId="25322569" sldId="256"/>
            <ac:picMk id="3" creationId="{66E7A1FD-3594-A9EE-71AD-3716041DCFB8}"/>
          </ac:picMkLst>
        </pc:picChg>
      </pc:sldChg>
      <pc:sldChg chg="addSp modSp mod modAnim">
        <pc:chgData name="Jalila El Baraka" userId="ea93c961-285f-4edc-9e51-dff84fc1dbdc" providerId="ADAL" clId="{F2DB4326-1773-40AF-ABF6-454663976D9D}" dt="2026-04-29T10:49:27.500" v="296" actId="1076"/>
        <pc:sldMkLst>
          <pc:docMk/>
          <pc:sldMk cId="1644084619" sldId="680"/>
        </pc:sldMkLst>
        <pc:picChg chg="add mod">
          <ac:chgData name="Jalila El Baraka" userId="ea93c961-285f-4edc-9e51-dff84fc1dbdc" providerId="ADAL" clId="{F2DB4326-1773-40AF-ABF6-454663976D9D}" dt="2026-04-29T10:49:27.500" v="296" actId="1076"/>
          <ac:picMkLst>
            <pc:docMk/>
            <pc:sldMk cId="1644084619" sldId="680"/>
            <ac:picMk id="2" creationId="{F1C0F84E-F615-CE82-5959-EC33D2822F59}"/>
          </ac:picMkLst>
        </pc:picChg>
      </pc:sldChg>
      <pc:sldChg chg="addSp modSp mod">
        <pc:chgData name="Jalila El Baraka" userId="ea93c961-285f-4edc-9e51-dff84fc1dbdc" providerId="ADAL" clId="{F2DB4326-1773-40AF-ABF6-454663976D9D}" dt="2026-04-29T11:13:44.626" v="366" actId="14100"/>
        <pc:sldMkLst>
          <pc:docMk/>
          <pc:sldMk cId="1808541968" sldId="831"/>
        </pc:sldMkLst>
        <pc:spChg chg="mod">
          <ac:chgData name="Jalila El Baraka" userId="ea93c961-285f-4edc-9e51-dff84fc1dbdc" providerId="ADAL" clId="{F2DB4326-1773-40AF-ABF6-454663976D9D}" dt="2026-04-29T11:13:44.626" v="366" actId="14100"/>
          <ac:spMkLst>
            <pc:docMk/>
            <pc:sldMk cId="1808541968" sldId="831"/>
            <ac:spMk id="10" creationId="{3C99C000-C6C4-1DD7-FF9E-D86502B89497}"/>
          </ac:spMkLst>
        </pc:spChg>
        <pc:picChg chg="add mod ord">
          <ac:chgData name="Jalila El Baraka" userId="ea93c961-285f-4edc-9e51-dff84fc1dbdc" providerId="ADAL" clId="{F2DB4326-1773-40AF-ABF6-454663976D9D}" dt="2026-04-29T11:13:31.591" v="362" actId="14100"/>
          <ac:picMkLst>
            <pc:docMk/>
            <pc:sldMk cId="1808541968" sldId="831"/>
            <ac:picMk id="2" creationId="{802A1407-FCFC-1554-FCF8-2D35422A1CCF}"/>
          </ac:picMkLst>
        </pc:picChg>
      </pc:sldChg>
      <pc:sldChg chg="modSp mod">
        <pc:chgData name="Jalila El Baraka" userId="ea93c961-285f-4edc-9e51-dff84fc1dbdc" providerId="ADAL" clId="{F2DB4326-1773-40AF-ABF6-454663976D9D}" dt="2026-04-23T15:53:17.551" v="284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F2DB4326-1773-40AF-ABF6-454663976D9D}" dt="2026-04-23T15:53:17.551" v="284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4-29T10:46:38.171" v="290" actId="1076"/>
        <pc:sldMkLst>
          <pc:docMk/>
          <pc:sldMk cId="3207892773" sldId="849"/>
        </pc:sldMkLst>
        <pc:picChg chg="add mod">
          <ac:chgData name="Jalila El Baraka" userId="ea93c961-285f-4edc-9e51-dff84fc1dbdc" providerId="ADAL" clId="{F2DB4326-1773-40AF-ABF6-454663976D9D}" dt="2026-04-29T10:46:38.171" v="290" actId="1076"/>
          <ac:picMkLst>
            <pc:docMk/>
            <pc:sldMk cId="3207892773" sldId="849"/>
            <ac:picMk id="4" creationId="{74EBA1AF-F235-4F0D-2BFB-41B46A3FCAF3}"/>
          </ac:picMkLst>
        </pc:picChg>
      </pc:sldChg>
      <pc:sldChg chg="addSp delSp modSp modAnim">
        <pc:chgData name="Jalila El Baraka" userId="ea93c961-285f-4edc-9e51-dff84fc1dbdc" providerId="ADAL" clId="{F2DB4326-1773-40AF-ABF6-454663976D9D}" dt="2026-04-29T10:30:21.355" v="285"/>
        <pc:sldMkLst>
          <pc:docMk/>
          <pc:sldMk cId="1924069788" sldId="884"/>
        </pc:sldMkLst>
        <pc:picChg chg="add mod">
          <ac:chgData name="Jalila El Baraka" userId="ea93c961-285f-4edc-9e51-dff84fc1dbdc" providerId="ADAL" clId="{F2DB4326-1773-40AF-ABF6-454663976D9D}" dt="2026-04-29T10:30:21.355" v="285"/>
          <ac:picMkLst>
            <pc:docMk/>
            <pc:sldMk cId="1924069788" sldId="884"/>
            <ac:picMk id="2" creationId="{BBFCC01B-05C1-2FC9-1874-7C8DC044BE38}"/>
          </ac:picMkLst>
        </pc:picChg>
      </pc:sldChg>
      <pc:sldChg chg="addSp delSp modSp add del mod">
        <pc:chgData name="Jalila El Baraka" userId="ea93c961-285f-4edc-9e51-dff84fc1dbdc" providerId="ADAL" clId="{F2DB4326-1773-40AF-ABF6-454663976D9D}" dt="2026-04-29T11:05:30.645" v="311" actId="14100"/>
        <pc:sldMkLst>
          <pc:docMk/>
          <pc:sldMk cId="1677520056" sldId="901"/>
        </pc:sldMkLst>
        <pc:picChg chg="add mod">
          <ac:chgData name="Jalila El Baraka" userId="ea93c961-285f-4edc-9e51-dff84fc1dbdc" providerId="ADAL" clId="{F2DB4326-1773-40AF-ABF6-454663976D9D}" dt="2026-04-29T11:05:30.645" v="311" actId="14100"/>
          <ac:picMkLst>
            <pc:docMk/>
            <pc:sldMk cId="1677520056" sldId="901"/>
            <ac:picMk id="3" creationId="{D487ECE8-0AC4-0A20-014E-5A187869EE14}"/>
          </ac:picMkLst>
        </pc:picChg>
      </pc:sldChg>
      <pc:sldChg chg="modSp mod">
        <pc:chgData name="Jalila El Baraka" userId="ea93c961-285f-4edc-9e51-dff84fc1dbdc" providerId="ADAL" clId="{F2DB4326-1773-40AF-ABF6-454663976D9D}" dt="2026-04-23T15:44:08.608" v="175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F2DB4326-1773-40AF-ABF6-454663976D9D}" dt="2026-04-23T15:34:34.256" v="76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F2DB4326-1773-40AF-ABF6-454663976D9D}" dt="2026-04-23T15:34:54.497" v="96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F2DB4326-1773-40AF-ABF6-454663976D9D}" dt="2026-04-23T15:44:08.608" v="175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F2DB4326-1773-40AF-ABF6-454663976D9D}" dt="2026-04-04T14:44:51.403" v="28"/>
        <pc:sldMkLst>
          <pc:docMk/>
          <pc:sldMk cId="340802282" sldId="905"/>
        </pc:sldMkLst>
        <pc:spChg chg="mod">
          <ac:chgData name="Jalila El Baraka" userId="ea93c961-285f-4edc-9e51-dff84fc1dbdc" providerId="ADAL" clId="{F2DB4326-1773-40AF-ABF6-454663976D9D}" dt="2026-04-04T14:44:51.403" v="28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F2DB4326-1773-40AF-ABF6-454663976D9D}" dt="2026-04-04T14:44:20.381" v="26" actId="5793"/>
        <pc:sldMkLst>
          <pc:docMk/>
          <pc:sldMk cId="1129558479" sldId="907"/>
        </pc:sldMkLst>
        <pc:spChg chg="mod">
          <ac:chgData name="Jalila El Baraka" userId="ea93c961-285f-4edc-9e51-dff84fc1dbdc" providerId="ADAL" clId="{F2DB4326-1773-40AF-ABF6-454663976D9D}" dt="2026-04-04T14:44:20.381" v="26" actId="5793"/>
          <ac:spMkLst>
            <pc:docMk/>
            <pc:sldMk cId="1129558479" sldId="907"/>
            <ac:spMk id="32" creationId="{50316A4D-1C31-350A-3555-8B168EE87AF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4-29T11:06:21.013" v="315" actId="108"/>
        <pc:sldMkLst>
          <pc:docMk/>
          <pc:sldMk cId="2432883634" sldId="940"/>
        </pc:sldMkLst>
        <pc:spChg chg="mod">
          <ac:chgData name="Jalila El Baraka" userId="ea93c961-285f-4edc-9e51-dff84fc1dbdc" providerId="ADAL" clId="{F2DB4326-1773-40AF-ABF6-454663976D9D}" dt="2026-04-29T11:06:21.013" v="315" actId="108"/>
          <ac:spMkLst>
            <pc:docMk/>
            <pc:sldMk cId="2432883634" sldId="940"/>
            <ac:spMk id="2" creationId="{CC0A3FF4-DC41-DA4D-069E-ACE54560258E}"/>
          </ac:spMkLst>
        </pc:spChg>
        <pc:grpChg chg="add mod">
          <ac:chgData name="Jalila El Baraka" userId="ea93c961-285f-4edc-9e51-dff84fc1dbdc" providerId="ADAL" clId="{F2DB4326-1773-40AF-ABF6-454663976D9D}" dt="2026-04-29T11:06:13.827" v="314"/>
          <ac:grpSpMkLst>
            <pc:docMk/>
            <pc:sldMk cId="2432883634" sldId="940"/>
            <ac:grpSpMk id="6" creationId="{C9F64FF1-F88D-1A64-8A0D-CDE49434043E}"/>
          </ac:grpSpMkLst>
        </pc:grpChg>
        <pc:picChg chg="mod">
          <ac:chgData name="Jalila El Baraka" userId="ea93c961-285f-4edc-9e51-dff84fc1dbdc" providerId="ADAL" clId="{F2DB4326-1773-40AF-ABF6-454663976D9D}" dt="2026-04-29T11:06:13.827" v="314"/>
          <ac:picMkLst>
            <pc:docMk/>
            <pc:sldMk cId="2432883634" sldId="940"/>
            <ac:picMk id="12" creationId="{2A856685-FE5B-35DE-4F6C-79F04F6EA483}"/>
          </ac:picMkLst>
        </pc:picChg>
        <pc:picChg chg="mod">
          <ac:chgData name="Jalila El Baraka" userId="ea93c961-285f-4edc-9e51-dff84fc1dbdc" providerId="ADAL" clId="{F2DB4326-1773-40AF-ABF6-454663976D9D}" dt="2026-04-29T11:06:13.827" v="314"/>
          <ac:picMkLst>
            <pc:docMk/>
            <pc:sldMk cId="2432883634" sldId="940"/>
            <ac:picMk id="16" creationId="{5EE9D6A1-B352-6A7E-1936-5CED6F5E00ED}"/>
          </ac:picMkLst>
        </pc:picChg>
      </pc:sldChg>
      <pc:sldChg chg="modSp mod">
        <pc:chgData name="Jalila El Baraka" userId="ea93c961-285f-4edc-9e51-dff84fc1dbdc" providerId="ADAL" clId="{F2DB4326-1773-40AF-ABF6-454663976D9D}" dt="2026-04-23T15:45:42.861" v="222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4-23T15:45:32.277" v="204" actId="20577"/>
          <ac:spMkLst>
            <pc:docMk/>
            <pc:sldMk cId="3894725599" sldId="1043"/>
            <ac:spMk id="3" creationId="{7E43ABAB-21E5-E70C-FEF4-442F21C09674}"/>
          </ac:spMkLst>
        </pc:spChg>
        <pc:spChg chg="mod">
          <ac:chgData name="Jalila El Baraka" userId="ea93c961-285f-4edc-9e51-dff84fc1dbdc" providerId="ADAL" clId="{F2DB4326-1773-40AF-ABF6-454663976D9D}" dt="2026-04-23T15:45:42.861" v="222" actId="20577"/>
          <ac:spMkLst>
            <pc:docMk/>
            <pc:sldMk cId="3894725599" sldId="1043"/>
            <ac:spMk id="9" creationId="{B29F5308-F93E-0886-012B-8894ABC2E2D2}"/>
          </ac:spMkLst>
        </pc:spChg>
      </pc:sldChg>
      <pc:sldChg chg="del">
        <pc:chgData name="Jalila El Baraka" userId="ea93c961-285f-4edc-9e51-dff84fc1dbdc" providerId="ADAL" clId="{F2DB4326-1773-40AF-ABF6-454663976D9D}" dt="2026-04-29T11:09:32.037" v="341" actId="2696"/>
        <pc:sldMkLst>
          <pc:docMk/>
          <pc:sldMk cId="2461311806" sldId="1063"/>
        </pc:sldMkLst>
      </pc:sldChg>
      <pc:sldChg chg="modSp del mod">
        <pc:chgData name="Jalila El Baraka" userId="ea93c961-285f-4edc-9e51-dff84fc1dbdc" providerId="ADAL" clId="{F2DB4326-1773-40AF-ABF6-454663976D9D}" dt="2026-04-29T11:08:53.600" v="329" actId="2696"/>
        <pc:sldMkLst>
          <pc:docMk/>
          <pc:sldMk cId="2572705938" sldId="1130"/>
        </pc:sldMkLst>
      </pc:sldChg>
      <pc:sldChg chg="del">
        <pc:chgData name="Jalila El Baraka" userId="ea93c961-285f-4edc-9e51-dff84fc1dbdc" providerId="ADAL" clId="{F2DB4326-1773-40AF-ABF6-454663976D9D}" dt="2026-04-29T11:08:56.610" v="330" actId="2696"/>
        <pc:sldMkLst>
          <pc:docMk/>
          <pc:sldMk cId="2377459601" sldId="1131"/>
        </pc:sldMkLst>
      </pc:sldChg>
      <pc:sldChg chg="del">
        <pc:chgData name="Jalila El Baraka" userId="ea93c961-285f-4edc-9e51-dff84fc1dbdc" providerId="ADAL" clId="{F2DB4326-1773-40AF-ABF6-454663976D9D}" dt="2026-04-29T11:09:34.562" v="342" actId="2696"/>
        <pc:sldMkLst>
          <pc:docMk/>
          <pc:sldMk cId="3087418493" sldId="1132"/>
        </pc:sldMkLst>
      </pc:sldChg>
      <pc:sldChg chg="addSp delSp modSp add mod">
        <pc:chgData name="Jalila El Baraka" userId="ea93c961-285f-4edc-9e51-dff84fc1dbdc" providerId="ADAL" clId="{F2DB4326-1773-40AF-ABF6-454663976D9D}" dt="2026-04-29T11:07:50.721" v="322" actId="14100"/>
        <pc:sldMkLst>
          <pc:docMk/>
          <pc:sldMk cId="4026693877" sldId="1138"/>
        </pc:sldMkLst>
        <pc:spChg chg="mod">
          <ac:chgData name="Jalila El Baraka" userId="ea93c961-285f-4edc-9e51-dff84fc1dbdc" providerId="ADAL" clId="{F2DB4326-1773-40AF-ABF6-454663976D9D}" dt="2026-04-29T11:07:08.745" v="319" actId="108"/>
          <ac:spMkLst>
            <pc:docMk/>
            <pc:sldMk cId="4026693877" sldId="1138"/>
            <ac:spMk id="2" creationId="{F2803D6A-9C20-B003-2B1C-5DEC74AA6E5E}"/>
          </ac:spMkLst>
        </pc:spChg>
        <pc:grpChg chg="add mod">
          <ac:chgData name="Jalila El Baraka" userId="ea93c961-285f-4edc-9e51-dff84fc1dbdc" providerId="ADAL" clId="{F2DB4326-1773-40AF-ABF6-454663976D9D}" dt="2026-04-29T11:07:02.492" v="318"/>
          <ac:grpSpMkLst>
            <pc:docMk/>
            <pc:sldMk cId="4026693877" sldId="1138"/>
            <ac:grpSpMk id="3" creationId="{E903D21A-D5CE-51DA-3312-B0A2DAD15987}"/>
          </ac:grpSpMkLst>
        </pc:grpChg>
        <pc:picChg chg="mod">
          <ac:chgData name="Jalila El Baraka" userId="ea93c961-285f-4edc-9e51-dff84fc1dbdc" providerId="ADAL" clId="{F2DB4326-1773-40AF-ABF6-454663976D9D}" dt="2026-04-29T11:07:02.492" v="318"/>
          <ac:picMkLst>
            <pc:docMk/>
            <pc:sldMk cId="4026693877" sldId="1138"/>
            <ac:picMk id="4" creationId="{DAEABD6D-EDA7-EED7-7DF1-0082EDCD4AEA}"/>
          </ac:picMkLst>
        </pc:picChg>
        <pc:picChg chg="mod">
          <ac:chgData name="Jalila El Baraka" userId="ea93c961-285f-4edc-9e51-dff84fc1dbdc" providerId="ADAL" clId="{F2DB4326-1773-40AF-ABF6-454663976D9D}" dt="2026-04-29T11:07:02.492" v="318"/>
          <ac:picMkLst>
            <pc:docMk/>
            <pc:sldMk cId="4026693877" sldId="1138"/>
            <ac:picMk id="13" creationId="{8F47CE62-4567-0427-EF58-34CA4D4D6CEE}"/>
          </ac:picMkLst>
        </pc:picChg>
        <pc:picChg chg="add mod">
          <ac:chgData name="Jalila El Baraka" userId="ea93c961-285f-4edc-9e51-dff84fc1dbdc" providerId="ADAL" clId="{F2DB4326-1773-40AF-ABF6-454663976D9D}" dt="2026-04-29T11:07:50.721" v="322" actId="14100"/>
          <ac:picMkLst>
            <pc:docMk/>
            <pc:sldMk cId="4026693877" sldId="1138"/>
            <ac:picMk id="15" creationId="{803FEA05-B0EF-F844-F4F9-65B8482F18F7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4-29T11:09:24.479" v="339" actId="478"/>
        <pc:sldMkLst>
          <pc:docMk/>
          <pc:sldMk cId="2601828011" sldId="1139"/>
        </pc:sldMkLst>
        <pc:spChg chg="mod">
          <ac:chgData name="Jalila El Baraka" userId="ea93c961-285f-4edc-9e51-dff84fc1dbdc" providerId="ADAL" clId="{F2DB4326-1773-40AF-ABF6-454663976D9D}" dt="2026-04-29T11:08:41.009" v="327" actId="1076"/>
          <ac:spMkLst>
            <pc:docMk/>
            <pc:sldMk cId="2601828011" sldId="1139"/>
            <ac:spMk id="2" creationId="{CB60AEBC-7788-6363-5C36-6747CFA2AFAD}"/>
          </ac:spMkLst>
        </pc:spChg>
        <pc:picChg chg="add mod">
          <ac:chgData name="Jalila El Baraka" userId="ea93c961-285f-4edc-9e51-dff84fc1dbdc" providerId="ADAL" clId="{F2DB4326-1773-40AF-ABF6-454663976D9D}" dt="2026-04-29T11:08:44.959" v="328" actId="1076"/>
          <ac:picMkLst>
            <pc:docMk/>
            <pc:sldMk cId="2601828011" sldId="1139"/>
            <ac:picMk id="5" creationId="{792D585A-D010-C939-A67B-C3742D262AD6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4-29T11:11:08.164" v="356"/>
        <pc:sldMkLst>
          <pc:docMk/>
          <pc:sldMk cId="3009666262" sldId="1140"/>
        </pc:sldMkLst>
        <pc:spChg chg="mod">
          <ac:chgData name="Jalila El Baraka" userId="ea93c961-285f-4edc-9e51-dff84fc1dbdc" providerId="ADAL" clId="{F2DB4326-1773-40AF-ABF6-454663976D9D}" dt="2026-04-29T11:10:51.792" v="354"/>
          <ac:spMkLst>
            <pc:docMk/>
            <pc:sldMk cId="3009666262" sldId="1140"/>
            <ac:spMk id="2" creationId="{F2C410AF-A4A3-3B98-AAD0-35A7886A9C59}"/>
          </ac:spMkLst>
        </pc:spChg>
        <pc:picChg chg="mod">
          <ac:chgData name="Jalila El Baraka" userId="ea93c961-285f-4edc-9e51-dff84fc1dbdc" providerId="ADAL" clId="{F2DB4326-1773-40AF-ABF6-454663976D9D}" dt="2026-04-29T11:10:29.752" v="349" actId="14100"/>
          <ac:picMkLst>
            <pc:docMk/>
            <pc:sldMk cId="3009666262" sldId="1140"/>
            <ac:picMk id="5" creationId="{54A1858C-0AC0-EC88-1425-92B31CF0031C}"/>
          </ac:picMkLst>
        </pc:picChg>
        <pc:picChg chg="add mod">
          <ac:chgData name="Jalila El Baraka" userId="ea93c961-285f-4edc-9e51-dff84fc1dbdc" providerId="ADAL" clId="{F2DB4326-1773-40AF-ABF6-454663976D9D}" dt="2026-04-29T11:11:08.164" v="356"/>
          <ac:picMkLst>
            <pc:docMk/>
            <pc:sldMk cId="3009666262" sldId="1140"/>
            <ac:picMk id="8" creationId="{A9D57CCF-A097-C493-E962-A132D784D8A9}"/>
          </ac:picMkLst>
        </pc:picChg>
        <pc:picChg chg="mod">
          <ac:chgData name="Jalila El Baraka" userId="ea93c961-285f-4edc-9e51-dff84fc1dbdc" providerId="ADAL" clId="{F2DB4326-1773-40AF-ABF6-454663976D9D}" dt="2026-04-29T11:10:41.281" v="353" actId="14100"/>
          <ac:picMkLst>
            <pc:docMk/>
            <pc:sldMk cId="3009666262" sldId="1140"/>
            <ac:picMk id="9" creationId="{A5912A47-7A83-265D-67A3-7980F11A2DB7}"/>
          </ac:picMkLst>
        </pc:picChg>
        <pc:picChg chg="mod">
          <ac:chgData name="Jalila El Baraka" userId="ea93c961-285f-4edc-9e51-dff84fc1dbdc" providerId="ADAL" clId="{F2DB4326-1773-40AF-ABF6-454663976D9D}" dt="2026-04-29T11:10:38.977" v="352" actId="14100"/>
          <ac:picMkLst>
            <pc:docMk/>
            <pc:sldMk cId="3009666262" sldId="1140"/>
            <ac:picMk id="14" creationId="{8DF3F8B0-944F-3286-D263-158CCD7171BD}"/>
          </ac:picMkLst>
        </pc:picChg>
        <pc:picChg chg="mod">
          <ac:chgData name="Jalila El Baraka" userId="ea93c961-285f-4edc-9e51-dff84fc1dbdc" providerId="ADAL" clId="{F2DB4326-1773-40AF-ABF6-454663976D9D}" dt="2026-04-29T11:10:35.962" v="351" actId="14100"/>
          <ac:picMkLst>
            <pc:docMk/>
            <pc:sldMk cId="3009666262" sldId="1140"/>
            <ac:picMk id="15" creationId="{862A8FEE-F5F8-FEA2-D48B-67AC965F9E72}"/>
          </ac:picMkLst>
        </pc:picChg>
        <pc:picChg chg="mod">
          <ac:chgData name="Jalila El Baraka" userId="ea93c961-285f-4edc-9e51-dff84fc1dbdc" providerId="ADAL" clId="{F2DB4326-1773-40AF-ABF6-454663976D9D}" dt="2026-04-29T11:10:33.177" v="350" actId="14100"/>
          <ac:picMkLst>
            <pc:docMk/>
            <pc:sldMk cId="3009666262" sldId="1140"/>
            <ac:picMk id="16" creationId="{5C8C15D7-6ABA-65D2-8F4F-DDCEB57A0B9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2.jpg"/><Relationship Id="rId7" Type="http://schemas.openxmlformats.org/officeDocument/2006/relationships/image" Target="../media/image2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1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8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59.png"/><Relationship Id="rId9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60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E7A1FD-3594-A9EE-71AD-3716041D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487ECE8-0AC4-0A20-014E-5A187869E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44" y="2751826"/>
            <a:ext cx="8074324" cy="24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607" y="20588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2201410" y="2568093"/>
            <a:ext cx="5179653" cy="7869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  <a:p>
            <a:r>
              <a:rPr lang="fr-FR" sz="1400" dirty="0"/>
              <a:t>Poser la question : « Comment tu te sens ce matin ? ».</a:t>
            </a:r>
          </a:p>
          <a:p>
            <a:r>
              <a:rPr lang="fr-FR" sz="1400" dirty="0"/>
              <a:t>Répondre à la question : «  Comment tu te sens ce matin ? ».</a:t>
            </a:r>
          </a:p>
          <a:p>
            <a:endParaRPr lang="fr-FR" sz="140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avoir mal au présent.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</a:t>
            </a:r>
            <a:r>
              <a:rPr lang="fr-FR" sz="1400" dirty="0" err="1"/>
              <a:t>ain</a:t>
            </a:r>
            <a:r>
              <a:rPr lang="fr-FR" sz="1400" dirty="0"/>
              <a:t> ) et ( tr-gr-br ).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876" y="766280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main – Les dents – Les yeux – Le ventre- La tête – L’épaule.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64BA1649-8470-52E7-7298-499C44577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EB798CE6-5FEB-2435-A0DD-73E7323E6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0AF280-F2D7-25DC-A50B-58730EA5F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0F03A7-8DED-8DF8-24E5-8E8AC36A2D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BFAF096-A881-BA97-3FE9-2BB4C8FCF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919C10A0-D901-752F-B7A5-B224CA183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9F64FF1-F88D-1A64-8A0D-CDE494340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A856685-FE5B-35DE-4F6C-79F04F6EA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9D6A1-B352-6A7E-1936-5CED6F5E0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288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354FD-D8A1-27C7-0841-6857FF365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0AEBC-7788-6363-5C36-6747CFA2A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230" y="81341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91FF624F-2BD4-2F2F-B16F-C53CF683F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4EC8EA23-3E4D-473E-F4A5-55BFD4AFD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BE396B-EF9C-B45A-CDC8-3D3151940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F1B392-156E-7739-53E1-0ACF3A7FB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668C68AA-E641-7504-D82D-459A4BB717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FCD8E5AA-C84F-AC4B-A70F-9EA165E11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2D585A-D010-C939-A67B-C3742D262A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6605" y="57063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0182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Avoir mal.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796DA-6458-DB66-DB5D-061ACE386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630475-4D9C-C064-EE94-1F35842C0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3041B5EC-1A20-62FE-8684-C8E0D547B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989B20A-6440-5DFB-76D2-12C1DFFCF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0240C21-A184-7B46-82E6-727D5CD4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03D21A-D5CE-51DA-3312-B0A2DAD159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AEABD6D-EDA7-EED7-7DF1-0082EDCD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47CE62-4567-0427-EF58-34CA4D4D6C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03FEA05-B0EF-F844-F4F9-65B8482F18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85" y="4014516"/>
            <a:ext cx="1397248" cy="152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9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19151-2230-9D04-70DD-241CF97D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C410AF-A4A3-3B98-AAD0-35A7886A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A1858C-0AC0-EC88-1425-92B31CF00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691" y="2003938"/>
            <a:ext cx="1593254" cy="1743031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5869A5-132A-6EBE-2159-431FDA170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745" y="2032764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A5912A47-7A83-265D-67A3-7980F11A2D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42" y="4259324"/>
            <a:ext cx="1593254" cy="1743031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8DF3F8B0-944F-3286-D263-158CCD717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151" y="4292898"/>
            <a:ext cx="1491619" cy="1631841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5C8C15D7-6ABA-65D2-8F4F-DDCEB57A0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607" y="1999016"/>
            <a:ext cx="1593254" cy="1743030"/>
          </a:xfrm>
          <a:prstGeom prst="rect">
            <a:avLst/>
          </a:prstGeom>
        </p:spPr>
      </p:pic>
      <p:pic>
        <p:nvPicPr>
          <p:cNvPr id="15" name="Image 14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2A8FEE-F5F8-FEA2-D48B-67AC965F9E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929" y="4289938"/>
            <a:ext cx="1491619" cy="1631842"/>
          </a:xfrm>
          <a:prstGeom prst="rect">
            <a:avLst/>
          </a:prstGeom>
        </p:spPr>
      </p:pic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D57CCF-A097-C493-E962-A132D784D8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6605" y="57063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966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2" name="FR_N3_P5_SEM1_S2_AdP_P01">
            <a:hlinkClick r:id="" action="ppaction://media"/>
            <a:extLst>
              <a:ext uri="{FF2B5EF4-FFF2-40B4-BE49-F238E27FC236}">
                <a16:creationId xmlns:a16="http://schemas.microsoft.com/office/drawing/2014/main" id="{BBFCC01B-05C1-2FC9-1874-7C8DC044BE3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2587" y="2074792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361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BF3688-817E-0F7E-A7AD-D1500DADE172}"/>
              </a:ext>
            </a:extLst>
          </p:cNvPr>
          <p:cNvGrpSpPr/>
          <p:nvPr/>
        </p:nvGrpSpPr>
        <p:grpSpPr>
          <a:xfrm>
            <a:off x="1092139" y="2225407"/>
            <a:ext cx="6959721" cy="2599981"/>
            <a:chOff x="1148693" y="2208883"/>
            <a:chExt cx="6959721" cy="265506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14E66F81-8F0E-C786-E7F8-FF8A400799CB}"/>
                </a:ext>
              </a:extLst>
            </p:cNvPr>
            <p:cNvSpPr/>
            <p:nvPr/>
          </p:nvSpPr>
          <p:spPr>
            <a:xfrm>
              <a:off x="1148693" y="2208883"/>
              <a:ext cx="6959721" cy="2655065"/>
            </a:xfrm>
            <a:prstGeom prst="roundRect">
              <a:avLst>
                <a:gd name="adj" fmla="val 830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E43ABAB-21E5-E70C-FEF4-442F21C09674}"/>
                </a:ext>
              </a:extLst>
            </p:cNvPr>
            <p:cNvSpPr txBox="1"/>
            <p:nvPr/>
          </p:nvSpPr>
          <p:spPr>
            <a:xfrm>
              <a:off x="1239848" y="2339376"/>
              <a:ext cx="65821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Comment tu te sens </a:t>
              </a:r>
              <a:r>
                <a:rPr lang="fr-FR" sz="3200" b="1" dirty="0">
                  <a:solidFill>
                    <a:srgbClr val="424D7B"/>
                  </a:solidFill>
                  <a:latin typeface="Dosis SemiBold" pitchFamily="2" charset="0"/>
                </a:rPr>
                <a:t>ce matin ? 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29F5308-F93E-0886-012B-8894ABC2E2D2}"/>
                </a:ext>
              </a:extLst>
            </p:cNvPr>
            <p:cNvSpPr txBox="1"/>
            <p:nvPr/>
          </p:nvSpPr>
          <p:spPr>
            <a:xfrm>
              <a:off x="1239848" y="3319850"/>
              <a:ext cx="68300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200000"/>
                </a:lnSpc>
                <a:defRPr/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Comment tu te sens </a:t>
              </a:r>
              <a:r>
                <a:rPr lang="fr-FR" sz="3200" b="1" dirty="0">
                  <a:solidFill>
                    <a:srgbClr val="424D7B"/>
                  </a:solidFill>
                  <a:latin typeface="Dosis SemiBold" pitchFamily="2" charset="0"/>
                </a:rPr>
                <a:t>aujourd’hui 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Comment tu te sens ce matin ? », « Comment tu te sens aujourd’hui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5_SEM1_S2_AdP_P02">
            <a:hlinkClick r:id="" action="ppaction://media"/>
            <a:extLst>
              <a:ext uri="{FF2B5EF4-FFF2-40B4-BE49-F238E27FC236}">
                <a16:creationId xmlns:a16="http://schemas.microsoft.com/office/drawing/2014/main" id="{74EBA1AF-F235-4F0D-2BFB-41B46A3FCA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8624" y="2056435"/>
            <a:ext cx="7742162" cy="33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64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1197878" y="2378568"/>
            <a:ext cx="6712233" cy="239145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340252" y="2715482"/>
            <a:ext cx="66579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me sens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mal.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suis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malade.</a:t>
            </a:r>
          </a:p>
          <a:p>
            <a:pPr lvl="0">
              <a:defRPr/>
            </a:pP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me sens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bien.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suis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en forme.</a:t>
            </a:r>
          </a:p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9C67-1B77-87EC-C90D-946A3C398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DF1D9EB-4C89-BF69-2F58-ECE3F8BB99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5241" y="2819975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BDD7FDB-E0C5-A62F-0673-F996B5333D63}"/>
              </a:ext>
            </a:extLst>
          </p:cNvPr>
          <p:cNvSpPr/>
          <p:nvPr/>
        </p:nvSpPr>
        <p:spPr>
          <a:xfrm>
            <a:off x="6127104" y="3096366"/>
            <a:ext cx="2584628" cy="2823987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566633-C6C9-3401-FBA7-9A906B3E5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62C15165-11F9-EC5D-0F09-77C1F5922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B57D23A9-1F32-FFD4-100B-A83AB7ACCE2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55880D-80F7-D852-E135-1E24FA73C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132" y="202830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1C583E-E5A7-53F4-4FD6-CD7A337D2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318" y="1897203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B77899-2133-918F-5277-7E2999F91A7B}"/>
              </a:ext>
            </a:extLst>
          </p:cNvPr>
          <p:cNvSpPr txBox="1"/>
          <p:nvPr/>
        </p:nvSpPr>
        <p:spPr>
          <a:xfrm>
            <a:off x="5652136" y="3289114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 Je me sens bien.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CE6087-0C81-6EA5-E40D-97561D03136E}"/>
              </a:ext>
            </a:extLst>
          </p:cNvPr>
          <p:cNvSpPr txBox="1"/>
          <p:nvPr/>
        </p:nvSpPr>
        <p:spPr>
          <a:xfrm>
            <a:off x="74356" y="361599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Comment tu te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sens aujourd’hui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8A2EE4-FCC0-C4F6-7301-DFD710B9168B}"/>
              </a:ext>
            </a:extLst>
          </p:cNvPr>
          <p:cNvSpPr txBox="1"/>
          <p:nvPr/>
        </p:nvSpPr>
        <p:spPr>
          <a:xfrm>
            <a:off x="5737166" y="3818557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suis _________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 descr="Une image contenant clipart, Dessin animé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4F8FF926-0601-7B42-CC66-CB2D31B3B8B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950" y="4446996"/>
            <a:ext cx="1365247" cy="136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E7651-0F03-BFE9-8849-B350FA813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26650D91-3009-DC25-38FE-772C138159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1352" y="2768598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760A0E-8AC1-FEEE-5D27-A8E1C9254DCD}"/>
              </a:ext>
            </a:extLst>
          </p:cNvPr>
          <p:cNvSpPr/>
          <p:nvPr/>
        </p:nvSpPr>
        <p:spPr>
          <a:xfrm>
            <a:off x="6154159" y="3111001"/>
            <a:ext cx="2584628" cy="2823987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ED96EE-2321-072B-B1D3-A82C8E313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BB83A428-FDD6-0E82-18A7-5A279C0102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1D82F7D9-3B3C-AF0C-6339-F9E84335F814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73D3B6-787A-44B2-5219-52E4D58BE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484" y="2025730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CFEF44A-2571-1B0E-8574-990F41381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637" y="1894627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C91112-5354-FD33-F9CD-BE4483D23D6F}"/>
              </a:ext>
            </a:extLst>
          </p:cNvPr>
          <p:cNvSpPr txBox="1"/>
          <p:nvPr/>
        </p:nvSpPr>
        <p:spPr>
          <a:xfrm>
            <a:off x="5652136" y="3289114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 Je me sens mal.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CD1812-42E3-B08A-F3C3-84B50AF803F6}"/>
              </a:ext>
            </a:extLst>
          </p:cNvPr>
          <p:cNvSpPr txBox="1"/>
          <p:nvPr/>
        </p:nvSpPr>
        <p:spPr>
          <a:xfrm>
            <a:off x="74356" y="361599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Comment tu te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sens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ce matin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452207-AFD8-F174-EE93-42B38509230B}"/>
              </a:ext>
            </a:extLst>
          </p:cNvPr>
          <p:cNvSpPr txBox="1"/>
          <p:nvPr/>
        </p:nvSpPr>
        <p:spPr>
          <a:xfrm>
            <a:off x="5894882" y="3928892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suis 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 descr="Une image contenant meubles, Visage humain, dessin humoristique, commode&#10;&#10;Le contenu généré par l’IA peut être incorrect.">
            <a:extLst>
              <a:ext uri="{FF2B5EF4-FFF2-40B4-BE49-F238E27FC236}">
                <a16:creationId xmlns:a16="http://schemas.microsoft.com/office/drawing/2014/main" id="{551775FD-BDAD-09E3-0225-1691BE9BD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960" y="4568670"/>
            <a:ext cx="1110249" cy="111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0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6971" y="2823268"/>
            <a:ext cx="3692481" cy="24616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40" y="2203570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07" y="2189256"/>
            <a:ext cx="1066949" cy="971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F39FE-D487-3903-0519-FC69267E0955}"/>
              </a:ext>
            </a:extLst>
          </p:cNvPr>
          <p:cNvSpPr txBox="1"/>
          <p:nvPr/>
        </p:nvSpPr>
        <p:spPr>
          <a:xfrm>
            <a:off x="0" y="384556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Comment tu te sens ________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284B96-9BAE-3B9F-023F-4A3A0D5975C8}"/>
              </a:ext>
            </a:extLst>
          </p:cNvPr>
          <p:cNvSpPr txBox="1"/>
          <p:nvPr/>
        </p:nvSpPr>
        <p:spPr>
          <a:xfrm>
            <a:off x="4822775" y="384557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me sens _______ , </a:t>
            </a:r>
          </a:p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suis __________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201410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avoir mal au présent.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ain</a:t>
            </a:r>
            <a:r>
              <a:rPr lang="fr-FR" sz="1400" dirty="0"/>
              <a:t> ) et ( tr-gr-br ).</a:t>
            </a:r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0FE1034C-3542-7A56-C01E-D5C187F4AA5A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Comment tu te sens ce matin ? ».</a:t>
            </a:r>
          </a:p>
          <a:p>
            <a:r>
              <a:rPr lang="fr-FR" sz="1400" dirty="0"/>
              <a:t>Répondre à la question : «  Comment tu te sens ce matin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 verbe avoir mal au présent.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989132" y="3211712"/>
            <a:ext cx="716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Avoir mal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4" name="CONJ N3 S2">
            <a:hlinkClick r:id="" action="ppaction://media"/>
            <a:extLst>
              <a:ext uri="{FF2B5EF4-FFF2-40B4-BE49-F238E27FC236}">
                <a16:creationId xmlns:a16="http://schemas.microsoft.com/office/drawing/2014/main" id="{62C7BE5F-0B7D-18FD-F25F-7BDFD1835F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726" y="1980817"/>
            <a:ext cx="7262547" cy="40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6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489BE7A-1AC9-5C9C-8AB9-281932AC06A9}"/>
              </a:ext>
            </a:extLst>
          </p:cNvPr>
          <p:cNvSpPr txBox="1"/>
          <p:nvPr/>
        </p:nvSpPr>
        <p:spPr>
          <a:xfrm>
            <a:off x="4734856" y="2136332"/>
            <a:ext cx="3013285" cy="2947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Nous 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avons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</a:rPr>
              <a:t>Vous 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avez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ont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ont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7917B9-8FC4-8979-E382-3865FE623D2F}"/>
              </a:ext>
            </a:extLst>
          </p:cNvPr>
          <p:cNvSpPr txBox="1"/>
          <p:nvPr/>
        </p:nvSpPr>
        <p:spPr>
          <a:xfrm>
            <a:off x="1209699" y="2136332"/>
            <a:ext cx="3188862" cy="294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J’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ai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</a:p>
          <a:p>
            <a:pPr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 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as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 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  <a:p>
            <a:pPr lvl="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 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a </a:t>
            </a:r>
            <a:r>
              <a:rPr lang="fr-FR" sz="2400" b="1" dirty="0">
                <a:solidFill>
                  <a:srgbClr val="002060"/>
                </a:solidFill>
                <a:latin typeface="Arial"/>
                <a:cs typeface="Arial"/>
              </a:rPr>
              <a:t>mal</a:t>
            </a: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604154-946B-7568-00A5-61252F3C2C24}"/>
              </a:ext>
            </a:extLst>
          </p:cNvPr>
          <p:cNvCxnSpPr>
            <a:cxnSpLocks/>
          </p:cNvCxnSpPr>
          <p:nvPr/>
        </p:nvCxnSpPr>
        <p:spPr>
          <a:xfrm flipH="1">
            <a:off x="1545994" y="2931234"/>
            <a:ext cx="238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48644F-C239-EDB7-EB50-31CCDB99C75B}"/>
              </a:ext>
            </a:extLst>
          </p:cNvPr>
          <p:cNvCxnSpPr>
            <a:cxnSpLocks/>
          </p:cNvCxnSpPr>
          <p:nvPr/>
        </p:nvCxnSpPr>
        <p:spPr>
          <a:xfrm flipH="1">
            <a:off x="1665218" y="3608402"/>
            <a:ext cx="2898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64054F-14E7-64BE-C8EC-73C7D9488358}"/>
              </a:ext>
            </a:extLst>
          </p:cNvPr>
          <p:cNvCxnSpPr>
            <a:cxnSpLocks/>
          </p:cNvCxnSpPr>
          <p:nvPr/>
        </p:nvCxnSpPr>
        <p:spPr>
          <a:xfrm>
            <a:off x="1563916" y="4358955"/>
            <a:ext cx="22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DB59D00-2CDE-5DB6-AFF2-A29878D15B77}"/>
              </a:ext>
            </a:extLst>
          </p:cNvPr>
          <p:cNvCxnSpPr>
            <a:cxnSpLocks/>
          </p:cNvCxnSpPr>
          <p:nvPr/>
        </p:nvCxnSpPr>
        <p:spPr>
          <a:xfrm>
            <a:off x="5563689" y="2898188"/>
            <a:ext cx="9633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424A027-6A56-582C-6F23-2E71D6626C55}"/>
              </a:ext>
            </a:extLst>
          </p:cNvPr>
          <p:cNvCxnSpPr>
            <a:cxnSpLocks/>
          </p:cNvCxnSpPr>
          <p:nvPr/>
        </p:nvCxnSpPr>
        <p:spPr>
          <a:xfrm>
            <a:off x="5562129" y="3617090"/>
            <a:ext cx="6793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66D81D1-3E4E-058A-7D5F-D3353D8AF619}"/>
              </a:ext>
            </a:extLst>
          </p:cNvPr>
          <p:cNvCxnSpPr>
            <a:cxnSpLocks/>
          </p:cNvCxnSpPr>
          <p:nvPr/>
        </p:nvCxnSpPr>
        <p:spPr>
          <a:xfrm>
            <a:off x="5265309" y="4358955"/>
            <a:ext cx="40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794557E-2D2E-3813-C2EA-801A3B71B2E6}"/>
              </a:ext>
            </a:extLst>
          </p:cNvPr>
          <p:cNvCxnSpPr>
            <a:cxnSpLocks/>
          </p:cNvCxnSpPr>
          <p:nvPr/>
        </p:nvCxnSpPr>
        <p:spPr>
          <a:xfrm flipH="1">
            <a:off x="1810121" y="5080471"/>
            <a:ext cx="3335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881F1BF-8869-4AAA-6760-A8F7E361C68C}"/>
              </a:ext>
            </a:extLst>
          </p:cNvPr>
          <p:cNvCxnSpPr>
            <a:cxnSpLocks/>
          </p:cNvCxnSpPr>
          <p:nvPr/>
        </p:nvCxnSpPr>
        <p:spPr>
          <a:xfrm>
            <a:off x="5562129" y="5080471"/>
            <a:ext cx="4832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022" y="756000"/>
            <a:ext cx="688497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avoir mal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638041" y="353309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Tu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à la tête.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as mal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mal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Tu as mal à la tête. 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519983" y="3372556"/>
            <a:ext cx="810403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Tu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as mal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à la tête.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BE69D2-BE2C-A2EA-87A9-1A2EBF137EF9}"/>
              </a:ext>
            </a:extLst>
          </p:cNvPr>
          <p:cNvSpPr/>
          <p:nvPr/>
        </p:nvSpPr>
        <p:spPr>
          <a:xfrm>
            <a:off x="1567769" y="2164398"/>
            <a:ext cx="246423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as mal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05479A-7758-038B-D601-A52385F52413}"/>
              </a:ext>
            </a:extLst>
          </p:cNvPr>
          <p:cNvSpPr/>
          <p:nvPr/>
        </p:nvSpPr>
        <p:spPr>
          <a:xfrm>
            <a:off x="5023100" y="2184699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a mal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896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avoir mal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691021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 ventre.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avons mal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avez mal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mal au ventre.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B92DB-20C4-B7A7-E379-F815F834DDC0}"/>
              </a:ext>
            </a:extLst>
          </p:cNvPr>
          <p:cNvSpPr/>
          <p:nvPr/>
        </p:nvSpPr>
        <p:spPr>
          <a:xfrm>
            <a:off x="1363851" y="2212072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avons mal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E600D8-2FC2-BC9B-51AF-7F01C380BE1B}"/>
              </a:ext>
            </a:extLst>
          </p:cNvPr>
          <p:cNvSpPr/>
          <p:nvPr/>
        </p:nvSpPr>
        <p:spPr>
          <a:xfrm>
            <a:off x="4736355" y="2212072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avez mal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4686-5A03-51B4-BCD8-A95C61F4FE03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94BC2A-C421-0D9F-882D-10D1FB9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08B50-0908-01D7-89B0-CC53E8E6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28D34C3-EF18-7DC2-B196-5040183C2E4E}"/>
              </a:ext>
            </a:extLst>
          </p:cNvPr>
          <p:cNvSpPr txBox="1"/>
          <p:nvPr/>
        </p:nvSpPr>
        <p:spPr>
          <a:xfrm>
            <a:off x="691021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avons mal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 ventre.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02A1407-FCFC-1554-FCF8-2D35422A1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39" y="1552398"/>
            <a:ext cx="3364612" cy="516085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2484407" y="2289867"/>
            <a:ext cx="2829465" cy="13418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00" y="1981200"/>
            <a:ext cx="3225853" cy="32258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C63BC-B3F4-6EDE-68FE-9C4B205F8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27" y="2668182"/>
            <a:ext cx="54483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E15EC5A-1783-7DBE-BC3B-5519FAD1F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170" y="1649081"/>
            <a:ext cx="5689754" cy="45468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78BDCD59-6FFF-00E6-1E1B-6608FF5DBD16}"/>
              </a:ext>
            </a:extLst>
          </p:cNvPr>
          <p:cNvSpPr txBox="1"/>
          <p:nvPr/>
        </p:nvSpPr>
        <p:spPr>
          <a:xfrm>
            <a:off x="3177224" y="1641291"/>
            <a:ext cx="179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avez mal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0C9A28-0E15-85C6-681E-12C5A7BEA588}"/>
              </a:ext>
            </a:extLst>
          </p:cNvPr>
          <p:cNvSpPr txBox="1"/>
          <p:nvPr/>
        </p:nvSpPr>
        <p:spPr>
          <a:xfrm>
            <a:off x="2760982" y="2414781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as mal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1D0FCA-B1CE-BE72-B843-647B65575B27}"/>
              </a:ext>
            </a:extLst>
          </p:cNvPr>
          <p:cNvSpPr txBox="1"/>
          <p:nvPr/>
        </p:nvSpPr>
        <p:spPr>
          <a:xfrm>
            <a:off x="2977469" y="3195153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avons mal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A7EBC9-74F3-3608-D967-5DAFFEF613A1}"/>
              </a:ext>
            </a:extLst>
          </p:cNvPr>
          <p:cNvSpPr txBox="1"/>
          <p:nvPr/>
        </p:nvSpPr>
        <p:spPr>
          <a:xfrm>
            <a:off x="2977469" y="4002494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ont mal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4216E6-4D83-96E3-B848-5D0DDA86C012}"/>
              </a:ext>
            </a:extLst>
          </p:cNvPr>
          <p:cNvSpPr txBox="1"/>
          <p:nvPr/>
        </p:nvSpPr>
        <p:spPr>
          <a:xfrm>
            <a:off x="2732478" y="4770868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ai mal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24E11E-16C3-2430-98E7-92BA01EF2CED}"/>
              </a:ext>
            </a:extLst>
          </p:cNvPr>
          <p:cNvSpPr txBox="1"/>
          <p:nvPr/>
        </p:nvSpPr>
        <p:spPr>
          <a:xfrm>
            <a:off x="2514925" y="5551240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 mal</a:t>
            </a:r>
          </a:p>
        </p:txBody>
      </p: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avoir mal au présent.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ain</a:t>
            </a:r>
            <a:r>
              <a:rPr lang="fr-FR" sz="1400" dirty="0"/>
              <a:t> ) et ( tr-gr-br ).</a:t>
            </a:r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40EA045-2F43-0C69-498B-1E5C4D2E662B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Comment tu te sens ce matin ? ».</a:t>
            </a:r>
          </a:p>
          <a:p>
            <a:r>
              <a:rPr lang="fr-FR" sz="1400" dirty="0"/>
              <a:t>Répondre à la question : «  Comment tu te sens ce matin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des mots et des phrases.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898784-7D7F-1BCB-89F0-46142098AA15}"/>
              </a:ext>
            </a:extLst>
          </p:cNvPr>
          <p:cNvSpPr txBox="1"/>
          <p:nvPr/>
        </p:nvSpPr>
        <p:spPr>
          <a:xfrm>
            <a:off x="320544" y="2459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salle de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65E533-B3F1-98C6-F3B7-EA0AAB01ED3A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20268E-B1E4-9441-BD72-B06FDED95814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23DE46-A47D-1C01-E61D-54FB7249A7AA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C01FD-3D03-198D-5DFE-F39CB7C4D7C6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9F6AD8-6A5E-9691-3F7A-DE9BE89E2E64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BBC8CB-0E05-7CC9-6A72-62547EBFA0F5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7A8328-9C67-9A03-8055-5157131D5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194EB59-0164-A874-4C1D-C7D2B3CBA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56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2719C-0169-3ACF-6A31-688E946A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7BC22-1C14-3CC4-5081-B6B21E188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122EB0-302D-2D46-BB26-AF723DFCB4F7}"/>
              </a:ext>
            </a:extLst>
          </p:cNvPr>
          <p:cNvSpPr txBox="1"/>
          <p:nvPr/>
        </p:nvSpPr>
        <p:spPr>
          <a:xfrm>
            <a:off x="320544" y="24595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salle de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D9DAB8-E8C6-8A90-2E87-44E15B7ACFDC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20EAF3-AF05-0F8C-A893-1A4C0E6A8B76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33B351-200D-2FBE-5D8E-55815CA1C3F5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01B24D-596D-BA68-3421-5B95251C82B5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A1CEF9-72FA-DABA-FA91-4892A0C3B54C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6C9A1-BEA0-6281-1AA6-D0A0AAC76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454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FAD6-7A87-9890-13A6-05E51093E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32F6F-C401-D4C9-94FC-7A3E18211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EFCAD0-282E-B038-9F24-A406E7215BBF}"/>
              </a:ext>
            </a:extLst>
          </p:cNvPr>
          <p:cNvSpPr txBox="1"/>
          <p:nvPr/>
        </p:nvSpPr>
        <p:spPr>
          <a:xfrm>
            <a:off x="818831" y="270209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je mange du pain.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trousse est dans la chambre.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Mon grand-père est dans la salle de bain.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59CE8BD-7DF3-97B9-143B-9A1A2D484669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89B556-9864-1D4D-CD2B-372ACAB02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510B7-C069-B9EE-9A80-176F40517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5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564C36-2A25-E8A5-C578-C0A91695A7D7}"/>
              </a:ext>
            </a:extLst>
          </p:cNvPr>
          <p:cNvSpPr txBox="1"/>
          <p:nvPr/>
        </p:nvSpPr>
        <p:spPr>
          <a:xfrm>
            <a:off x="577417" y="2621200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je mange du pain.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trousse est dans la chambre.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Mon grand-père est dans la salle de bain.</a:t>
            </a:r>
          </a:p>
        </p:txBody>
      </p:sp>
      <p:pic>
        <p:nvPicPr>
          <p:cNvPr id="6" name="AUDIO N3 SEM1 S2">
            <a:hlinkClick r:id="" action="ppaction://media"/>
            <a:extLst>
              <a:ext uri="{FF2B5EF4-FFF2-40B4-BE49-F238E27FC236}">
                <a16:creationId xmlns:a16="http://schemas.microsoft.com/office/drawing/2014/main" id="{B9D3DA70-C138-3EA3-8B33-55E899309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210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FCC5-AEBE-AD6F-0093-4ECB385F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18CA9-4B15-6939-3B09-F05BDB55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363497-6792-64A1-46B4-F08ACF32FB44}"/>
              </a:ext>
            </a:extLst>
          </p:cNvPr>
          <p:cNvSpPr txBox="1"/>
          <p:nvPr/>
        </p:nvSpPr>
        <p:spPr>
          <a:xfrm>
            <a:off x="818831" y="270209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je mange du pain.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trousse est dans la chambre.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Mon grand-père est dans la salle de bain.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618A6D-1E61-CAD0-2F4D-097BBBD2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408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11265</TotalTime>
  <Words>981</Words>
  <Application>Microsoft Office PowerPoint</Application>
  <PresentationFormat>Affichage à l'écran (4:3)</PresentationFormat>
  <Paragraphs>170</Paragraphs>
  <Slides>39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39</vt:i4>
      </vt:variant>
    </vt:vector>
  </HeadingPairs>
  <TitlesOfParts>
    <vt:vector size="57" baseType="lpstr">
      <vt:lpstr>Dosis</vt:lpstr>
      <vt:lpstr>Aptos Display</vt:lpstr>
      <vt:lpstr>Dosis SemiBold</vt:lpstr>
      <vt:lpstr>Aptos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La main – Les dents – Les yeux – Le ventre- La tête – L’épaule.</vt:lpstr>
      <vt:lpstr>Qui veut passer au tableau pour nommer les images ? </vt:lpstr>
      <vt:lpstr>Répétons ensemble : Les oreilles – Le genou – Le pied – En forme – Malade -  - Avoir mal.</vt:lpstr>
      <vt:lpstr>Qui veut passer au tableau pour nommer les images ? 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aux questions :  « Comment tu te sens ce matin ? », « Comment tu te sens aujourd’hui ? ».</vt:lpstr>
      <vt:lpstr>Lecture de la vidéo.</vt:lpstr>
      <vt:lpstr>Répétons ensemble les réponses de Nada et de Majd. 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utiliser le verbe avoir mal au présent.</vt:lpstr>
      <vt:lpstr>Lecture de la vidéo. </vt:lpstr>
      <vt:lpstr>Répétons ensemble. </vt:lpstr>
      <vt:lpstr>Qui veut compléter la phrase avec la bonne forme du verbe « avoir mal » au présent ? Levez la main. </vt:lpstr>
      <vt:lpstr>Tu as mal à la tête. </vt:lpstr>
      <vt:lpstr>Qui veut compléter la phrase avec la bonne forme du verbe « avoir mal » au présent ? Levez la main. </vt:lpstr>
      <vt:lpstr>Nous avons mal au ventre.</vt:lpstr>
      <vt:lpstr>Prenez vos livrets à la page 116.</vt:lpstr>
      <vt:lpstr>Présentation PowerPoint</vt:lpstr>
      <vt:lpstr>Présentation PowerPoint</vt:lpstr>
      <vt:lpstr>Plan de la séance 2</vt:lpstr>
      <vt:lpstr>Maintenant, nous allons faire de la lecture. On va apprendre à lire des mots et des phrases. Soyez attentifs.</vt:lpstr>
      <vt:lpstr>Lisons ensemble. </vt:lpstr>
      <vt:lpstr>Qui veut lire à haute voix ?</vt:lpstr>
      <vt:lpstr>Lisez ces phrases en silence. Après, on va écouter une lecture audio. </vt:lpstr>
      <vt:lpstr>Lecture de l’audio. </vt:lpstr>
      <vt:lpstr>Qui veut lire à haute voix ?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20</cp:revision>
  <cp:lastPrinted>2025-08-13T10:11:39Z</cp:lastPrinted>
  <dcterms:created xsi:type="dcterms:W3CDTF">2025-08-01T12:31:49Z</dcterms:created>
  <dcterms:modified xsi:type="dcterms:W3CDTF">2026-05-08T15:59:02Z</dcterms:modified>
</cp:coreProperties>
</file>