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1" r:id="rId5"/>
    <p:sldMasterId id="2147483659" r:id="rId6"/>
    <p:sldMasterId id="2147483674" r:id="rId7"/>
    <p:sldMasterId id="2147483684" r:id="rId8"/>
    <p:sldMasterId id="2147483694" r:id="rId9"/>
    <p:sldMasterId id="2147483706" r:id="rId10"/>
    <p:sldMasterId id="2147483714" r:id="rId11"/>
  </p:sldMasterIdLst>
  <p:notesMasterIdLst>
    <p:notesMasterId r:id="rId58"/>
  </p:notesMasterIdLst>
  <p:sldIdLst>
    <p:sldId id="256" r:id="rId12"/>
    <p:sldId id="1029" r:id="rId13"/>
    <p:sldId id="705" r:id="rId14"/>
    <p:sldId id="1168" r:id="rId15"/>
    <p:sldId id="1101" r:id="rId16"/>
    <p:sldId id="799" r:id="rId17"/>
    <p:sldId id="779" r:id="rId18"/>
    <p:sldId id="780" r:id="rId19"/>
    <p:sldId id="784" r:id="rId20"/>
    <p:sldId id="1095" r:id="rId21"/>
    <p:sldId id="1096" r:id="rId22"/>
    <p:sldId id="1097" r:id="rId23"/>
    <p:sldId id="1098" r:id="rId24"/>
    <p:sldId id="1099" r:id="rId25"/>
    <p:sldId id="800" r:id="rId26"/>
    <p:sldId id="862" r:id="rId27"/>
    <p:sldId id="1049" r:id="rId28"/>
    <p:sldId id="846" r:id="rId29"/>
    <p:sldId id="1069" r:id="rId30"/>
    <p:sldId id="866" r:id="rId31"/>
    <p:sldId id="867" r:id="rId32"/>
    <p:sldId id="1053" r:id="rId33"/>
    <p:sldId id="1079" r:id="rId34"/>
    <p:sldId id="1108" r:id="rId35"/>
    <p:sldId id="1109" r:id="rId36"/>
    <p:sldId id="1110" r:id="rId37"/>
    <p:sldId id="1055" r:id="rId38"/>
    <p:sldId id="1054" r:id="rId39"/>
    <p:sldId id="1081" r:id="rId40"/>
    <p:sldId id="1086" r:id="rId41"/>
    <p:sldId id="831" r:id="rId42"/>
    <p:sldId id="832" r:id="rId43"/>
    <p:sldId id="805" r:id="rId44"/>
    <p:sldId id="1083" r:id="rId45"/>
    <p:sldId id="653" r:id="rId46"/>
    <p:sldId id="1040" r:id="rId47"/>
    <p:sldId id="1090" r:id="rId48"/>
    <p:sldId id="1091" r:id="rId49"/>
    <p:sldId id="1084" r:id="rId50"/>
    <p:sldId id="1060" r:id="rId51"/>
    <p:sldId id="1088" r:id="rId52"/>
    <p:sldId id="1087" r:id="rId53"/>
    <p:sldId id="984" r:id="rId54"/>
    <p:sldId id="1089" r:id="rId55"/>
    <p:sldId id="1048" r:id="rId56"/>
    <p:sldId id="1107" r:id="rId57"/>
  </p:sldIdLst>
  <p:sldSz cx="9144000" cy="6858000" type="screen4x3"/>
  <p:notesSz cx="6735763" cy="9866313"/>
  <p:embeddedFontLst>
    <p:embeddedFont>
      <p:font typeface="Dosis" pitchFamily="2" charset="0"/>
      <p:regular r:id="rId59"/>
      <p:bold r:id="rId60"/>
    </p:embeddedFont>
    <p:embeddedFont>
      <p:font typeface="Dosis ExtraBold" pitchFamily="2" charset="0"/>
      <p:bold r:id="rId61"/>
    </p:embeddedFont>
    <p:embeddedFont>
      <p:font typeface="Dosis Medium" pitchFamily="2" charset="0"/>
      <p:regular r:id="rId62"/>
      <p:bold r:id="rId63"/>
    </p:embeddedFont>
    <p:embeddedFont>
      <p:font typeface="Dosis SemiBold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00ACA4"/>
    <a:srgbClr val="4472C4"/>
    <a:srgbClr val="E84234"/>
    <a:srgbClr val="9EE0F4"/>
    <a:srgbClr val="EAF8FE"/>
    <a:srgbClr val="E7E6E6"/>
    <a:srgbClr val="424D7B"/>
    <a:srgbClr val="EBE3F1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3" autoAdjust="0"/>
    <p:restoredTop sz="87607" autoAdjust="0"/>
  </p:normalViewPr>
  <p:slideViewPr>
    <p:cSldViewPr snapToGrid="0" showGuides="1">
      <p:cViewPr varScale="1">
        <p:scale>
          <a:sx n="77" d="100"/>
          <a:sy n="77" d="100"/>
        </p:scale>
        <p:origin x="888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font" Target="fonts/font5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notesMaster" Target="notesMasters/notesMaster1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61" Type="http://schemas.openxmlformats.org/officeDocument/2006/relationships/font" Target="fonts/font3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6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1.fntdata"/><Relationship Id="rId67" Type="http://schemas.openxmlformats.org/officeDocument/2006/relationships/viewProps" Target="viewProp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4.fntdata"/><Relationship Id="rId7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61649B1C-88B8-48E5-AEE6-B459D28D51F0}"/>
    <pc:docChg chg="undo redo custSel modSld">
      <pc:chgData name="LAMIAE BEZZAZ" userId="f9bc3cc0-8e1c-4944-afa8-b4b36bbf20e1" providerId="ADAL" clId="{61649B1C-88B8-48E5-AEE6-B459D28D51F0}" dt="2026-05-12T13:57:05.148" v="381" actId="20577"/>
      <pc:docMkLst>
        <pc:docMk/>
      </pc:docMkLst>
      <pc:sldChg chg="addSp delSp modSp">
        <pc:chgData name="LAMIAE BEZZAZ" userId="f9bc3cc0-8e1c-4944-afa8-b4b36bbf20e1" providerId="ADAL" clId="{61649B1C-88B8-48E5-AEE6-B459D28D51F0}" dt="2026-05-12T13:43:35.408" v="63" actId="20577"/>
        <pc:sldMkLst>
          <pc:docMk/>
          <pc:sldMk cId="0" sldId="831"/>
        </pc:sldMkLst>
        <pc:spChg chg="mod">
          <ac:chgData name="LAMIAE BEZZAZ" userId="f9bc3cc0-8e1c-4944-afa8-b4b36bbf20e1" providerId="ADAL" clId="{61649B1C-88B8-48E5-AEE6-B459D28D51F0}" dt="2026-05-12T13:43:35.408" v="63" actId="20577"/>
          <ac:spMkLst>
            <pc:docMk/>
            <pc:sldMk cId="0" sldId="831"/>
            <ac:spMk id="13" creationId="{00000000-0000-0000-0000-000000000000}"/>
          </ac:spMkLst>
        </pc:spChg>
        <pc:picChg chg="del">
          <ac:chgData name="LAMIAE BEZZAZ" userId="f9bc3cc0-8e1c-4944-afa8-b4b36bbf20e1" providerId="ADAL" clId="{61649B1C-88B8-48E5-AEE6-B459D28D51F0}" dt="2026-05-12T13:42:20.063" v="49" actId="478"/>
          <ac:picMkLst>
            <pc:docMk/>
            <pc:sldMk cId="0" sldId="831"/>
            <ac:picMk id="7" creationId="{C88F70ED-4B87-4AAC-8B68-2F24219965F2}"/>
          </ac:picMkLst>
        </pc:picChg>
        <pc:picChg chg="add mod ord">
          <ac:chgData name="LAMIAE BEZZAZ" userId="f9bc3cc0-8e1c-4944-afa8-b4b36bbf20e1" providerId="ADAL" clId="{61649B1C-88B8-48E5-AEE6-B459D28D51F0}" dt="2026-05-12T13:43:09.989" v="60" actId="14100"/>
          <ac:picMkLst>
            <pc:docMk/>
            <pc:sldMk cId="0" sldId="831"/>
            <ac:picMk id="8" creationId="{48FEEEFA-E794-4785-AFB4-EA00E3CD1E26}"/>
          </ac:picMkLst>
        </pc:picChg>
      </pc:sldChg>
      <pc:sldChg chg="addSp delSp modSp">
        <pc:chgData name="LAMIAE BEZZAZ" userId="f9bc3cc0-8e1c-4944-afa8-b4b36bbf20e1" providerId="ADAL" clId="{61649B1C-88B8-48E5-AEE6-B459D28D51F0}" dt="2026-05-12T13:44:31.669" v="76" actId="1076"/>
        <pc:sldMkLst>
          <pc:docMk/>
          <pc:sldMk cId="0" sldId="832"/>
        </pc:sldMkLst>
        <pc:spChg chg="mod">
          <ac:chgData name="LAMIAE BEZZAZ" userId="f9bc3cc0-8e1c-4944-afa8-b4b36bbf20e1" providerId="ADAL" clId="{61649B1C-88B8-48E5-AEE6-B459D28D51F0}" dt="2026-05-12T13:44:31.669" v="76" actId="1076"/>
          <ac:spMkLst>
            <pc:docMk/>
            <pc:sldMk cId="0" sldId="832"/>
            <ac:spMk id="7" creationId="{84228149-C271-4984-AE52-D25E57A50C95}"/>
          </ac:spMkLst>
        </pc:spChg>
        <pc:spChg chg="mod">
          <ac:chgData name="LAMIAE BEZZAZ" userId="f9bc3cc0-8e1c-4944-afa8-b4b36bbf20e1" providerId="ADAL" clId="{61649B1C-88B8-48E5-AEE6-B459D28D51F0}" dt="2026-05-12T13:44:20.981" v="75" actId="1076"/>
          <ac:spMkLst>
            <pc:docMk/>
            <pc:sldMk cId="0" sldId="832"/>
            <ac:spMk id="13" creationId="{7A716DF4-C616-488A-8D7A-3D07C5C1E22D}"/>
          </ac:spMkLst>
        </pc:spChg>
        <pc:picChg chg="del">
          <ac:chgData name="LAMIAE BEZZAZ" userId="f9bc3cc0-8e1c-4944-afa8-b4b36bbf20e1" providerId="ADAL" clId="{61649B1C-88B8-48E5-AEE6-B459D28D51F0}" dt="2026-05-12T13:43:42.458" v="64" actId="478"/>
          <ac:picMkLst>
            <pc:docMk/>
            <pc:sldMk cId="0" sldId="832"/>
            <ac:picMk id="6" creationId="{654D9AFB-FE56-4525-B2C2-5540B1260BB4}"/>
          </ac:picMkLst>
        </pc:picChg>
        <pc:picChg chg="add mod ord modCrop">
          <ac:chgData name="LAMIAE BEZZAZ" userId="f9bc3cc0-8e1c-4944-afa8-b4b36bbf20e1" providerId="ADAL" clId="{61649B1C-88B8-48E5-AEE6-B459D28D51F0}" dt="2026-05-12T13:44:14.267" v="74"/>
          <ac:picMkLst>
            <pc:docMk/>
            <pc:sldMk cId="0" sldId="832"/>
            <ac:picMk id="8" creationId="{F8405A18-1B79-4A09-8993-31BCE9D4A81D}"/>
          </ac:picMkLst>
        </pc:picChg>
      </pc:sldChg>
      <pc:sldChg chg="addSp delSp modSp">
        <pc:chgData name="LAMIAE BEZZAZ" userId="f9bc3cc0-8e1c-4944-afa8-b4b36bbf20e1" providerId="ADAL" clId="{61649B1C-88B8-48E5-AEE6-B459D28D51F0}" dt="2026-05-12T13:51:17.100" v="215" actId="20577"/>
        <pc:sldMkLst>
          <pc:docMk/>
          <pc:sldMk cId="0" sldId="984"/>
        </pc:sldMkLst>
        <pc:spChg chg="mod">
          <ac:chgData name="LAMIAE BEZZAZ" userId="f9bc3cc0-8e1c-4944-afa8-b4b36bbf20e1" providerId="ADAL" clId="{61649B1C-88B8-48E5-AEE6-B459D28D51F0}" dt="2026-05-12T13:51:17.100" v="215" actId="20577"/>
          <ac:spMkLst>
            <pc:docMk/>
            <pc:sldMk cId="0" sldId="984"/>
            <ac:spMk id="4" creationId="{00000000-0000-0000-0000-000000000000}"/>
          </ac:spMkLst>
        </pc:spChg>
        <pc:spChg chg="mod">
          <ac:chgData name="LAMIAE BEZZAZ" userId="f9bc3cc0-8e1c-4944-afa8-b4b36bbf20e1" providerId="ADAL" clId="{61649B1C-88B8-48E5-AEE6-B459D28D51F0}" dt="2026-05-12T13:51:09.251" v="211" actId="1076"/>
          <ac:spMkLst>
            <pc:docMk/>
            <pc:sldMk cId="0" sldId="984"/>
            <ac:spMk id="7" creationId="{00000000-0000-0000-0000-000000000000}"/>
          </ac:spMkLst>
        </pc:spChg>
        <pc:picChg chg="add del">
          <ac:chgData name="LAMIAE BEZZAZ" userId="f9bc3cc0-8e1c-4944-afa8-b4b36bbf20e1" providerId="ADAL" clId="{61649B1C-88B8-48E5-AEE6-B459D28D51F0}" dt="2026-05-12T13:49:51.617" v="193" actId="478"/>
          <ac:picMkLst>
            <pc:docMk/>
            <pc:sldMk cId="0" sldId="984"/>
            <ac:picMk id="8" creationId="{EE78C1E1-2D30-4B51-833C-6E1D459839A1}"/>
          </ac:picMkLst>
        </pc:picChg>
        <pc:picChg chg="add mod ord">
          <ac:chgData name="LAMIAE BEZZAZ" userId="f9bc3cc0-8e1c-4944-afa8-b4b36bbf20e1" providerId="ADAL" clId="{61649B1C-88B8-48E5-AEE6-B459D28D51F0}" dt="2026-05-12T13:51:11.182" v="212" actId="1076"/>
          <ac:picMkLst>
            <pc:docMk/>
            <pc:sldMk cId="0" sldId="984"/>
            <ac:picMk id="9" creationId="{27802585-E1EF-44F9-88BB-E8D21218E229}"/>
          </ac:picMkLst>
        </pc:picChg>
      </pc:sldChg>
      <pc:sldChg chg="delSp delAnim">
        <pc:chgData name="LAMIAE BEZZAZ" userId="f9bc3cc0-8e1c-4944-afa8-b4b36bbf20e1" providerId="ADAL" clId="{61649B1C-88B8-48E5-AEE6-B459D28D51F0}" dt="2026-05-12T13:46:21.811" v="80" actId="478"/>
        <pc:sldMkLst>
          <pc:docMk/>
          <pc:sldMk cId="0" sldId="1040"/>
        </pc:sldMkLst>
        <pc:picChg chg="del">
          <ac:chgData name="LAMIAE BEZZAZ" userId="f9bc3cc0-8e1c-4944-afa8-b4b36bbf20e1" providerId="ADAL" clId="{61649B1C-88B8-48E5-AEE6-B459D28D51F0}" dt="2026-05-12T13:46:21.811" v="80" actId="478"/>
          <ac:picMkLst>
            <pc:docMk/>
            <pc:sldMk cId="0" sldId="1040"/>
            <ac:picMk id="4" creationId="{7886D5A2-CE4D-1672-1108-2300F68B7C1F}"/>
          </ac:picMkLst>
        </pc:picChg>
      </pc:sldChg>
      <pc:sldChg chg="addSp delSp modSp">
        <pc:chgData name="LAMIAE BEZZAZ" userId="f9bc3cc0-8e1c-4944-afa8-b4b36bbf20e1" providerId="ADAL" clId="{61649B1C-88B8-48E5-AEE6-B459D28D51F0}" dt="2026-05-12T13:55:55.713" v="347" actId="171"/>
        <pc:sldMkLst>
          <pc:docMk/>
          <pc:sldMk cId="0" sldId="1048"/>
        </pc:sldMkLst>
        <pc:picChg chg="del">
          <ac:chgData name="LAMIAE BEZZAZ" userId="f9bc3cc0-8e1c-4944-afa8-b4b36bbf20e1" providerId="ADAL" clId="{61649B1C-88B8-48E5-AEE6-B459D28D51F0}" dt="2026-05-12T13:55:20.875" v="335" actId="478"/>
          <ac:picMkLst>
            <pc:docMk/>
            <pc:sldMk cId="0" sldId="1048"/>
            <ac:picMk id="5" creationId="{14C7DABE-42FE-44D8-B865-BE5F88073833}"/>
          </ac:picMkLst>
        </pc:picChg>
        <pc:picChg chg="add mod ord">
          <ac:chgData name="LAMIAE BEZZAZ" userId="f9bc3cc0-8e1c-4944-afa8-b4b36bbf20e1" providerId="ADAL" clId="{61649B1C-88B8-48E5-AEE6-B459D28D51F0}" dt="2026-05-12T13:55:55.713" v="347" actId="171"/>
          <ac:picMkLst>
            <pc:docMk/>
            <pc:sldMk cId="0" sldId="1048"/>
            <ac:picMk id="7" creationId="{C93E07D3-3925-4440-BFAC-F0CEADE33946}"/>
          </ac:picMkLst>
        </pc:picChg>
      </pc:sldChg>
      <pc:sldChg chg="addSp modSp">
        <pc:chgData name="LAMIAE BEZZAZ" userId="f9bc3cc0-8e1c-4944-afa8-b4b36bbf20e1" providerId="ADAL" clId="{61649B1C-88B8-48E5-AEE6-B459D28D51F0}" dt="2026-05-12T13:41:20.913" v="27" actId="1076"/>
        <pc:sldMkLst>
          <pc:docMk/>
          <pc:sldMk cId="0" sldId="1054"/>
        </pc:sldMkLst>
        <pc:spChg chg="mod">
          <ac:chgData name="LAMIAE BEZZAZ" userId="f9bc3cc0-8e1c-4944-afa8-b4b36bbf20e1" providerId="ADAL" clId="{61649B1C-88B8-48E5-AEE6-B459D28D51F0}" dt="2026-05-12T13:41:17.993" v="26" actId="14100"/>
          <ac:spMkLst>
            <pc:docMk/>
            <pc:sldMk cId="0" sldId="1054"/>
            <ac:spMk id="10" creationId="{C3DF1004-A085-47A5-A9A7-F3532E188B34}"/>
          </ac:spMkLst>
        </pc:spChg>
        <pc:picChg chg="add mod">
          <ac:chgData name="LAMIAE BEZZAZ" userId="f9bc3cc0-8e1c-4944-afa8-b4b36bbf20e1" providerId="ADAL" clId="{61649B1C-88B8-48E5-AEE6-B459D28D51F0}" dt="2026-05-12T13:41:20.913" v="27" actId="1076"/>
          <ac:picMkLst>
            <pc:docMk/>
            <pc:sldMk cId="0" sldId="1054"/>
            <ac:picMk id="7" creationId="{399617D9-68E3-40D2-A684-1FF6E47B2FCC}"/>
          </ac:picMkLst>
        </pc:picChg>
      </pc:sldChg>
      <pc:sldChg chg="modSp">
        <pc:chgData name="LAMIAE BEZZAZ" userId="f9bc3cc0-8e1c-4944-afa8-b4b36bbf20e1" providerId="ADAL" clId="{61649B1C-88B8-48E5-AEE6-B459D28D51F0}" dt="2026-05-12T13:56:51.765" v="371" actId="20577"/>
        <pc:sldMkLst>
          <pc:docMk/>
          <pc:sldMk cId="0" sldId="1060"/>
        </pc:sldMkLst>
        <pc:spChg chg="mod">
          <ac:chgData name="LAMIAE BEZZAZ" userId="f9bc3cc0-8e1c-4944-afa8-b4b36bbf20e1" providerId="ADAL" clId="{61649B1C-88B8-48E5-AEE6-B459D28D51F0}" dt="2026-05-12T13:52:57.792" v="247" actId="20577"/>
          <ac:spMkLst>
            <pc:docMk/>
            <pc:sldMk cId="0" sldId="1060"/>
            <ac:spMk id="3" creationId="{2D6BB9E4-993C-787C-C990-627298324E73}"/>
          </ac:spMkLst>
        </pc:spChg>
        <pc:spChg chg="mod">
          <ac:chgData name="LAMIAE BEZZAZ" userId="f9bc3cc0-8e1c-4944-afa8-b4b36bbf20e1" providerId="ADAL" clId="{61649B1C-88B8-48E5-AEE6-B459D28D51F0}" dt="2026-05-12T13:52:52.509" v="240" actId="20577"/>
          <ac:spMkLst>
            <pc:docMk/>
            <pc:sldMk cId="0" sldId="1060"/>
            <ac:spMk id="5" creationId="{A0BD8451-6F49-4153-00D0-EC3C74CB7906}"/>
          </ac:spMkLst>
        </pc:spChg>
        <pc:spChg chg="mod">
          <ac:chgData name="LAMIAE BEZZAZ" userId="f9bc3cc0-8e1c-4944-afa8-b4b36bbf20e1" providerId="ADAL" clId="{61649B1C-88B8-48E5-AEE6-B459D28D51F0}" dt="2026-05-12T13:56:51.765" v="371" actId="20577"/>
          <ac:spMkLst>
            <pc:docMk/>
            <pc:sldMk cId="0" sldId="1060"/>
            <ac:spMk id="6" creationId="{E7F7CF7C-5A00-49BA-2AD3-A4D13EB1D3EF}"/>
          </ac:spMkLst>
        </pc:spChg>
        <pc:grpChg chg="mod">
          <ac:chgData name="LAMIAE BEZZAZ" userId="f9bc3cc0-8e1c-4944-afa8-b4b36bbf20e1" providerId="ADAL" clId="{61649B1C-88B8-48E5-AEE6-B459D28D51F0}" dt="2026-05-12T13:48:02.827" v="130" actId="1076"/>
          <ac:grpSpMkLst>
            <pc:docMk/>
            <pc:sldMk cId="0" sldId="1060"/>
            <ac:grpSpMk id="2" creationId="{E16CA1A7-05C4-3B4C-EB41-FFA071C846BA}"/>
          </ac:grpSpMkLst>
        </pc:grpChg>
      </pc:sldChg>
      <pc:sldChg chg="addSp modSp">
        <pc:chgData name="LAMIAE BEZZAZ" userId="f9bc3cc0-8e1c-4944-afa8-b4b36bbf20e1" providerId="ADAL" clId="{61649B1C-88B8-48E5-AEE6-B459D28D51F0}" dt="2026-05-12T13:40:12.788" v="3" actId="1076"/>
        <pc:sldMkLst>
          <pc:docMk/>
          <pc:sldMk cId="0" sldId="1079"/>
        </pc:sldMkLst>
        <pc:picChg chg="add mod">
          <ac:chgData name="LAMIAE BEZZAZ" userId="f9bc3cc0-8e1c-4944-afa8-b4b36bbf20e1" providerId="ADAL" clId="{61649B1C-88B8-48E5-AEE6-B459D28D51F0}" dt="2026-05-12T13:40:12.788" v="3" actId="1076"/>
          <ac:picMkLst>
            <pc:docMk/>
            <pc:sldMk cId="0" sldId="1079"/>
            <ac:picMk id="3" creationId="{7C9A38AB-0E98-46CF-BEEE-2ADC4CE50208}"/>
          </ac:picMkLst>
        </pc:picChg>
      </pc:sldChg>
      <pc:sldChg chg="modSp">
        <pc:chgData name="LAMIAE BEZZAZ" userId="f9bc3cc0-8e1c-4944-afa8-b4b36bbf20e1" providerId="ADAL" clId="{61649B1C-88B8-48E5-AEE6-B459D28D51F0}" dt="2026-05-12T13:46:08.167" v="79" actId="20577"/>
        <pc:sldMkLst>
          <pc:docMk/>
          <pc:sldMk cId="0" sldId="1083"/>
        </pc:sldMkLst>
        <pc:spChg chg="mod">
          <ac:chgData name="LAMIAE BEZZAZ" userId="f9bc3cc0-8e1c-4944-afa8-b4b36bbf20e1" providerId="ADAL" clId="{61649B1C-88B8-48E5-AEE6-B459D28D51F0}" dt="2026-05-12T13:46:08.167" v="79" actId="20577"/>
          <ac:spMkLst>
            <pc:docMk/>
            <pc:sldMk cId="0" sldId="1083"/>
            <ac:spMk id="3" creationId="{E9F3C810-9E2C-43E8-BAFE-9CA78616A68E}"/>
          </ac:spMkLst>
        </pc:spChg>
        <pc:grpChg chg="mod">
          <ac:chgData name="LAMIAE BEZZAZ" userId="f9bc3cc0-8e1c-4944-afa8-b4b36bbf20e1" providerId="ADAL" clId="{61649B1C-88B8-48E5-AEE6-B459D28D51F0}" dt="2026-05-12T13:45:55.866" v="77"/>
          <ac:grpSpMkLst>
            <pc:docMk/>
            <pc:sldMk cId="0" sldId="1083"/>
            <ac:grpSpMk id="6" creationId="{F360CA83-026A-4A05-948F-44A87C335241}"/>
          </ac:grpSpMkLst>
        </pc:grpChg>
      </pc:sldChg>
      <pc:sldChg chg="modSp">
        <pc:chgData name="LAMIAE BEZZAZ" userId="f9bc3cc0-8e1c-4944-afa8-b4b36bbf20e1" providerId="ADAL" clId="{61649B1C-88B8-48E5-AEE6-B459D28D51F0}" dt="2026-05-12T13:46:41.392" v="83"/>
        <pc:sldMkLst>
          <pc:docMk/>
          <pc:sldMk cId="0" sldId="1084"/>
        </pc:sldMkLst>
        <pc:spChg chg="mod">
          <ac:chgData name="LAMIAE BEZZAZ" userId="f9bc3cc0-8e1c-4944-afa8-b4b36bbf20e1" providerId="ADAL" clId="{61649B1C-88B8-48E5-AEE6-B459D28D51F0}" dt="2026-05-12T13:46:41.392" v="83"/>
          <ac:spMkLst>
            <pc:docMk/>
            <pc:sldMk cId="0" sldId="1084"/>
            <ac:spMk id="5" creationId="{CA5A0527-15C3-BC7D-8D7B-3658FC57B9A5}"/>
          </ac:spMkLst>
        </pc:spChg>
        <pc:grpChg chg="mod">
          <ac:chgData name="LAMIAE BEZZAZ" userId="f9bc3cc0-8e1c-4944-afa8-b4b36bbf20e1" providerId="ADAL" clId="{61649B1C-88B8-48E5-AEE6-B459D28D51F0}" dt="2026-05-12T13:46:41.392" v="83"/>
          <ac:grpSpMkLst>
            <pc:docMk/>
            <pc:sldMk cId="0" sldId="1084"/>
            <ac:grpSpMk id="3" creationId="{71556807-7F2C-8056-0593-12DAF8C195AB}"/>
          </ac:grpSpMkLst>
        </pc:grpChg>
      </pc:sldChg>
      <pc:sldChg chg="addSp modSp">
        <pc:chgData name="LAMIAE BEZZAZ" userId="f9bc3cc0-8e1c-4944-afa8-b4b36bbf20e1" providerId="ADAL" clId="{61649B1C-88B8-48E5-AEE6-B459D28D51F0}" dt="2026-05-12T13:41:57.347" v="48" actId="20577"/>
        <pc:sldMkLst>
          <pc:docMk/>
          <pc:sldMk cId="0" sldId="1086"/>
        </pc:sldMkLst>
        <pc:spChg chg="mod">
          <ac:chgData name="LAMIAE BEZZAZ" userId="f9bc3cc0-8e1c-4944-afa8-b4b36bbf20e1" providerId="ADAL" clId="{61649B1C-88B8-48E5-AEE6-B459D28D51F0}" dt="2026-05-12T13:41:57.347" v="48" actId="20577"/>
          <ac:spMkLst>
            <pc:docMk/>
            <pc:sldMk cId="0" sldId="1086"/>
            <ac:spMk id="6" creationId="{00000000-0000-0000-0000-000000000000}"/>
          </ac:spMkLst>
        </pc:spChg>
        <pc:spChg chg="mod">
          <ac:chgData name="LAMIAE BEZZAZ" userId="f9bc3cc0-8e1c-4944-afa8-b4b36bbf20e1" providerId="ADAL" clId="{61649B1C-88B8-48E5-AEE6-B459D28D51F0}" dt="2026-05-12T13:41:38.138" v="29" actId="207"/>
          <ac:spMkLst>
            <pc:docMk/>
            <pc:sldMk cId="0" sldId="1086"/>
            <ac:spMk id="7" creationId="{D6AA764C-801A-44DB-8E9D-1B02C6A5F8A4}"/>
          </ac:spMkLst>
        </pc:spChg>
        <pc:picChg chg="add">
          <ac:chgData name="LAMIAE BEZZAZ" userId="f9bc3cc0-8e1c-4944-afa8-b4b36bbf20e1" providerId="ADAL" clId="{61649B1C-88B8-48E5-AEE6-B459D28D51F0}" dt="2026-05-12T13:41:24.610" v="28"/>
          <ac:picMkLst>
            <pc:docMk/>
            <pc:sldMk cId="0" sldId="1086"/>
            <ac:picMk id="8" creationId="{42466B9C-809E-4AD4-8AA2-8DDB23617990}"/>
          </ac:picMkLst>
        </pc:picChg>
      </pc:sldChg>
      <pc:sldChg chg="modSp">
        <pc:chgData name="LAMIAE BEZZAZ" userId="f9bc3cc0-8e1c-4944-afa8-b4b36bbf20e1" providerId="ADAL" clId="{61649B1C-88B8-48E5-AEE6-B459D28D51F0}" dt="2026-05-12T13:57:05.148" v="381" actId="20577"/>
        <pc:sldMkLst>
          <pc:docMk/>
          <pc:sldMk cId="0" sldId="1087"/>
        </pc:sldMkLst>
        <pc:spChg chg="mod">
          <ac:chgData name="LAMIAE BEZZAZ" userId="f9bc3cc0-8e1c-4944-afa8-b4b36bbf20e1" providerId="ADAL" clId="{61649B1C-88B8-48E5-AEE6-B459D28D51F0}" dt="2026-05-12T13:57:05.148" v="381" actId="20577"/>
          <ac:spMkLst>
            <pc:docMk/>
            <pc:sldMk cId="0" sldId="1087"/>
            <ac:spMk id="7" creationId="{C2EEFC8F-79D2-C36E-9005-10B456E22507}"/>
          </ac:spMkLst>
        </pc:spChg>
      </pc:sldChg>
      <pc:sldChg chg="addSp delSp modSp">
        <pc:chgData name="LAMIAE BEZZAZ" userId="f9bc3cc0-8e1c-4944-afa8-b4b36bbf20e1" providerId="ADAL" clId="{61649B1C-88B8-48E5-AEE6-B459D28D51F0}" dt="2026-05-12T13:56:45.394" v="366" actId="20577"/>
        <pc:sldMkLst>
          <pc:docMk/>
          <pc:sldMk cId="0" sldId="1088"/>
        </pc:sldMkLst>
        <pc:spChg chg="mod">
          <ac:chgData name="LAMIAE BEZZAZ" userId="f9bc3cc0-8e1c-4944-afa8-b4b36bbf20e1" providerId="ADAL" clId="{61649B1C-88B8-48E5-AEE6-B459D28D51F0}" dt="2026-05-12T13:53:06.993" v="253" actId="20577"/>
          <ac:spMkLst>
            <pc:docMk/>
            <pc:sldMk cId="0" sldId="1088"/>
            <ac:spMk id="14" creationId="{747288DF-47A1-4EAD-8364-2978E74E7689}"/>
          </ac:spMkLst>
        </pc:spChg>
        <pc:spChg chg="mod">
          <ac:chgData name="LAMIAE BEZZAZ" userId="f9bc3cc0-8e1c-4944-afa8-b4b36bbf20e1" providerId="ADAL" clId="{61649B1C-88B8-48E5-AEE6-B459D28D51F0}" dt="2026-05-12T13:53:03.354" v="251" actId="20577"/>
          <ac:spMkLst>
            <pc:docMk/>
            <pc:sldMk cId="0" sldId="1088"/>
            <ac:spMk id="15" creationId="{EFA08431-7DC0-4D68-987A-66007941D470}"/>
          </ac:spMkLst>
        </pc:spChg>
        <pc:spChg chg="mod">
          <ac:chgData name="LAMIAE BEZZAZ" userId="f9bc3cc0-8e1c-4944-afa8-b4b36bbf20e1" providerId="ADAL" clId="{61649B1C-88B8-48E5-AEE6-B459D28D51F0}" dt="2026-05-12T13:56:45.394" v="366" actId="20577"/>
          <ac:spMkLst>
            <pc:docMk/>
            <pc:sldMk cId="0" sldId="1088"/>
            <ac:spMk id="16" creationId="{5C749773-23DA-4A42-ACB0-8E9CA073609B}"/>
          </ac:spMkLst>
        </pc:spChg>
        <pc:grpChg chg="del">
          <ac:chgData name="LAMIAE BEZZAZ" userId="f9bc3cc0-8e1c-4944-afa8-b4b36bbf20e1" providerId="ADAL" clId="{61649B1C-88B8-48E5-AEE6-B459D28D51F0}" dt="2026-05-12T13:48:08.529" v="131" actId="478"/>
          <ac:grpSpMkLst>
            <pc:docMk/>
            <pc:sldMk cId="0" sldId="1088"/>
            <ac:grpSpMk id="9" creationId="{9E88B85D-E8E4-4FBB-966A-9E735884CAC0}"/>
          </ac:grpSpMkLst>
        </pc:grpChg>
        <pc:grpChg chg="add">
          <ac:chgData name="LAMIAE BEZZAZ" userId="f9bc3cc0-8e1c-4944-afa8-b4b36bbf20e1" providerId="ADAL" clId="{61649B1C-88B8-48E5-AEE6-B459D28D51F0}" dt="2026-05-12T13:48:09.225" v="132"/>
          <ac:grpSpMkLst>
            <pc:docMk/>
            <pc:sldMk cId="0" sldId="1088"/>
            <ac:grpSpMk id="13" creationId="{7EFD3337-AABF-4D9F-85A5-A4D170487409}"/>
          </ac:grpSpMkLst>
        </pc:grpChg>
      </pc:sldChg>
      <pc:sldChg chg="addSp delSp modSp">
        <pc:chgData name="LAMIAE BEZZAZ" userId="f9bc3cc0-8e1c-4944-afa8-b4b36bbf20e1" providerId="ADAL" clId="{61649B1C-88B8-48E5-AEE6-B459D28D51F0}" dt="2026-05-12T13:55:16.644" v="334" actId="1076"/>
        <pc:sldMkLst>
          <pc:docMk/>
          <pc:sldMk cId="0" sldId="1089"/>
        </pc:sldMkLst>
        <pc:spChg chg="mod">
          <ac:chgData name="LAMIAE BEZZAZ" userId="f9bc3cc0-8e1c-4944-afa8-b4b36bbf20e1" providerId="ADAL" clId="{61649B1C-88B8-48E5-AEE6-B459D28D51F0}" dt="2026-05-12T13:55:16.644" v="334" actId="1076"/>
          <ac:spMkLst>
            <pc:docMk/>
            <pc:sldMk cId="0" sldId="1089"/>
            <ac:spMk id="14" creationId="{3FE2DFE3-1A1E-41FD-9EE8-56233F10D498}"/>
          </ac:spMkLst>
        </pc:spChg>
        <pc:spChg chg="mod">
          <ac:chgData name="LAMIAE BEZZAZ" userId="f9bc3cc0-8e1c-4944-afa8-b4b36bbf20e1" providerId="ADAL" clId="{61649B1C-88B8-48E5-AEE6-B459D28D51F0}" dt="2026-05-12T13:54:48.263" v="331" actId="1076"/>
          <ac:spMkLst>
            <pc:docMk/>
            <pc:sldMk cId="0" sldId="1089"/>
            <ac:spMk id="15" creationId="{FA01023B-B676-41C7-929B-015860E24EEC}"/>
          </ac:spMkLst>
        </pc:spChg>
        <pc:picChg chg="add del mod">
          <ac:chgData name="LAMIAE BEZZAZ" userId="f9bc3cc0-8e1c-4944-afa8-b4b36bbf20e1" providerId="ADAL" clId="{61649B1C-88B8-48E5-AEE6-B459D28D51F0}" dt="2026-05-12T13:51:28.565" v="221" actId="478"/>
          <ac:picMkLst>
            <pc:docMk/>
            <pc:sldMk cId="0" sldId="1089"/>
            <ac:picMk id="8" creationId="{AE01A438-71EB-4D9B-90C8-A767E9996A43}"/>
          </ac:picMkLst>
        </pc:picChg>
        <pc:picChg chg="add del">
          <ac:chgData name="LAMIAE BEZZAZ" userId="f9bc3cc0-8e1c-4944-afa8-b4b36bbf20e1" providerId="ADAL" clId="{61649B1C-88B8-48E5-AEE6-B459D28D51F0}" dt="2026-05-12T13:51:26.161" v="219"/>
          <ac:picMkLst>
            <pc:docMk/>
            <pc:sldMk cId="0" sldId="1089"/>
            <ac:picMk id="9" creationId="{0600AB5C-4ECF-43E3-85A5-82E2EFEE442D}"/>
          </ac:picMkLst>
        </pc:picChg>
        <pc:picChg chg="add mod ord modCrop">
          <ac:chgData name="LAMIAE BEZZAZ" userId="f9bc3cc0-8e1c-4944-afa8-b4b36bbf20e1" providerId="ADAL" clId="{61649B1C-88B8-48E5-AEE6-B459D28D51F0}" dt="2026-05-12T13:55:02.187" v="333"/>
          <ac:picMkLst>
            <pc:docMk/>
            <pc:sldMk cId="0" sldId="1089"/>
            <ac:picMk id="10" creationId="{25694A92-6987-4D20-93AE-0ED603F011EC}"/>
          </ac:picMkLst>
        </pc:picChg>
      </pc:sldChg>
      <pc:sldChg chg="delSp delAnim">
        <pc:chgData name="LAMIAE BEZZAZ" userId="f9bc3cc0-8e1c-4944-afa8-b4b36bbf20e1" providerId="ADAL" clId="{61649B1C-88B8-48E5-AEE6-B459D28D51F0}" dt="2026-05-12T13:46:26.136" v="81" actId="478"/>
        <pc:sldMkLst>
          <pc:docMk/>
          <pc:sldMk cId="1904972503" sldId="1090"/>
        </pc:sldMkLst>
        <pc:picChg chg="del">
          <ac:chgData name="LAMIAE BEZZAZ" userId="f9bc3cc0-8e1c-4944-afa8-b4b36bbf20e1" providerId="ADAL" clId="{61649B1C-88B8-48E5-AEE6-B459D28D51F0}" dt="2026-05-12T13:46:26.136" v="81" actId="478"/>
          <ac:picMkLst>
            <pc:docMk/>
            <pc:sldMk cId="1904972503" sldId="1090"/>
            <ac:picMk id="4" creationId="{404CE48B-3134-B12A-13C8-A8B037DEC7F3}"/>
          </ac:picMkLst>
        </pc:picChg>
      </pc:sldChg>
      <pc:sldChg chg="delSp delAnim">
        <pc:chgData name="LAMIAE BEZZAZ" userId="f9bc3cc0-8e1c-4944-afa8-b4b36bbf20e1" providerId="ADAL" clId="{61649B1C-88B8-48E5-AEE6-B459D28D51F0}" dt="2026-05-12T13:46:28.920" v="82" actId="478"/>
        <pc:sldMkLst>
          <pc:docMk/>
          <pc:sldMk cId="3612431131" sldId="1091"/>
        </pc:sldMkLst>
        <pc:picChg chg="del">
          <ac:chgData name="LAMIAE BEZZAZ" userId="f9bc3cc0-8e1c-4944-afa8-b4b36bbf20e1" providerId="ADAL" clId="{61649B1C-88B8-48E5-AEE6-B459D28D51F0}" dt="2026-05-12T13:46:28.920" v="82" actId="478"/>
          <ac:picMkLst>
            <pc:docMk/>
            <pc:sldMk cId="3612431131" sldId="1091"/>
            <ac:picMk id="4" creationId="{F571735E-CF1C-EA8D-CA4D-92BB9604C810}"/>
          </ac:picMkLst>
        </pc:picChg>
      </pc:sldChg>
      <pc:sldChg chg="addSp modSp">
        <pc:chgData name="LAMIAE BEZZAZ" userId="f9bc3cc0-8e1c-4944-afa8-b4b36bbf20e1" providerId="ADAL" clId="{61649B1C-88B8-48E5-AEE6-B459D28D51F0}" dt="2026-05-12T13:40:33.091" v="12" actId="20577"/>
        <pc:sldMkLst>
          <pc:docMk/>
          <pc:sldMk cId="2256466223" sldId="1108"/>
        </pc:sldMkLst>
        <pc:spChg chg="mod">
          <ac:chgData name="LAMIAE BEZZAZ" userId="f9bc3cc0-8e1c-4944-afa8-b4b36bbf20e1" providerId="ADAL" clId="{61649B1C-88B8-48E5-AEE6-B459D28D51F0}" dt="2026-05-12T13:40:33.091" v="12" actId="20577"/>
          <ac:spMkLst>
            <pc:docMk/>
            <pc:sldMk cId="2256466223" sldId="1108"/>
            <ac:spMk id="6" creationId="{00000000-0000-0000-0000-000000000000}"/>
          </ac:spMkLst>
        </pc:spChg>
        <pc:picChg chg="add">
          <ac:chgData name="LAMIAE BEZZAZ" userId="f9bc3cc0-8e1c-4944-afa8-b4b36bbf20e1" providerId="ADAL" clId="{61649B1C-88B8-48E5-AEE6-B459D28D51F0}" dt="2026-05-12T13:40:19.378" v="4"/>
          <ac:picMkLst>
            <pc:docMk/>
            <pc:sldMk cId="2256466223" sldId="1108"/>
            <ac:picMk id="5" creationId="{931FC0FF-64C6-446C-8F2B-FB55FFB0920C}"/>
          </ac:picMkLst>
        </pc:picChg>
      </pc:sldChg>
      <pc:sldChg chg="addSp">
        <pc:chgData name="LAMIAE BEZZAZ" userId="f9bc3cc0-8e1c-4944-afa8-b4b36bbf20e1" providerId="ADAL" clId="{61649B1C-88B8-48E5-AEE6-B459D28D51F0}" dt="2026-05-12T13:40:24.298" v="5"/>
        <pc:sldMkLst>
          <pc:docMk/>
          <pc:sldMk cId="2746528266" sldId="1109"/>
        </pc:sldMkLst>
        <pc:picChg chg="add">
          <ac:chgData name="LAMIAE BEZZAZ" userId="f9bc3cc0-8e1c-4944-afa8-b4b36bbf20e1" providerId="ADAL" clId="{61649B1C-88B8-48E5-AEE6-B459D28D51F0}" dt="2026-05-12T13:40:24.298" v="5"/>
          <ac:picMkLst>
            <pc:docMk/>
            <pc:sldMk cId="2746528266" sldId="1109"/>
            <ac:picMk id="5" creationId="{C436D8F8-0EDD-43E0-AE42-ACBC340969A9}"/>
          </ac:picMkLst>
        </pc:picChg>
      </pc:sldChg>
      <pc:sldChg chg="addSp modSp">
        <pc:chgData name="LAMIAE BEZZAZ" userId="f9bc3cc0-8e1c-4944-afa8-b4b36bbf20e1" providerId="ADAL" clId="{61649B1C-88B8-48E5-AEE6-B459D28D51F0}" dt="2026-05-12T13:40:42.181" v="21" actId="20577"/>
        <pc:sldMkLst>
          <pc:docMk/>
          <pc:sldMk cId="1995853004" sldId="1110"/>
        </pc:sldMkLst>
        <pc:spChg chg="mod">
          <ac:chgData name="LAMIAE BEZZAZ" userId="f9bc3cc0-8e1c-4944-afa8-b4b36bbf20e1" providerId="ADAL" clId="{61649B1C-88B8-48E5-AEE6-B459D28D51F0}" dt="2026-05-12T13:40:42.181" v="21" actId="20577"/>
          <ac:spMkLst>
            <pc:docMk/>
            <pc:sldMk cId="1995853004" sldId="1110"/>
            <ac:spMk id="6" creationId="{00000000-0000-0000-0000-000000000000}"/>
          </ac:spMkLst>
        </pc:spChg>
        <pc:picChg chg="add">
          <ac:chgData name="LAMIAE BEZZAZ" userId="f9bc3cc0-8e1c-4944-afa8-b4b36bbf20e1" providerId="ADAL" clId="{61649B1C-88B8-48E5-AEE6-B459D28D51F0}" dt="2026-05-12T13:40:37.787" v="13"/>
          <ac:picMkLst>
            <pc:docMk/>
            <pc:sldMk cId="1995853004" sldId="1110"/>
            <ac:picMk id="5" creationId="{471A1098-DFD9-48FA-A2C1-68ABC6EA3BA1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36E571-1CA0-4C8D-985D-594239BEC5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Rectangle : coins arrondis 2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Organigramme : Terminateur 5"/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/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Organigramme : Terminateur 9"/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Organigramme : Terminateur 11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/>
          <p:cNvSpPr txBox="1"/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Révision</a:t>
            </a:r>
          </a:p>
          <a:p>
            <a:r>
              <a:rPr lang="en-US" dirty="0"/>
              <a:t>Lecture offerte</a:t>
            </a:r>
          </a:p>
        </p:txBody>
      </p:sp>
      <p:grpSp>
        <p:nvGrpSpPr>
          <p:cNvPr id="18" name="Groupe 17"/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20" name="Organigramme : Terminateur 19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/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11" hasCustomPrompt="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2" hasCustomPrompt="1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/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" name="Organigramme : Terminateur 17"/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/>
          <p:cNvSpPr>
            <a:spLocks noGrp="1"/>
          </p:cNvSpPr>
          <p:nvPr>
            <p:ph type="body" sz="quarter" idx="20" hasCustomPrompt="1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Organigramme : Terminateur 20"/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Organigramme : Terminateur 23"/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7" name="Organigramme : Terminateur 26"/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 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/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en-US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e l'élément multimédia 4"/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e l'élément multimédia 3"/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/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de l'élément multimédia 4"/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</a:t>
            </a:r>
            <a:r>
              <a:rPr lang="en-US" dirty="0" err="1"/>
              <a:t>Écriture</a:t>
            </a:r>
            <a:endParaRPr lang="en-US" dirty="0"/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0495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38278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64385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97174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6093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43220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34449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5547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3922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9395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8629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452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71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6863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698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04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886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91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483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295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17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34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2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158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229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07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10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62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94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3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80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696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/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/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87785" y="17648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/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5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25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269308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6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6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2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46.png"/><Relationship Id="rId5" Type="http://schemas.openxmlformats.org/officeDocument/2006/relationships/image" Target="../media/image430.png"/><Relationship Id="rId4" Type="http://schemas.openxmlformats.org/officeDocument/2006/relationships/customXml" Target="../ink/ink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microsoft.com/office/2007/relationships/hdphoto" Target="../media/hdphoto6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5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451BC8D-1FA2-4A3C-B0E4-07E30A5C3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/>
            <p:cNvSpPr txBox="1"/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/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en-US" sz="2800" dirty="0">
                <a:solidFill>
                  <a:srgbClr val="00ACA4"/>
                </a:solidFill>
              </a:rPr>
              <a:t>le mode diaporama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en-US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D476476-289F-4859-8E41-54111EF5B892}"/>
              </a:ext>
            </a:extLst>
          </p:cNvPr>
          <p:cNvGrpSpPr/>
          <p:nvPr/>
        </p:nvGrpSpPr>
        <p:grpSpPr>
          <a:xfrm>
            <a:off x="3941932" y="2287643"/>
            <a:ext cx="3059855" cy="2565288"/>
            <a:chOff x="-1171639" y="-2102962"/>
            <a:chExt cx="8762972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96B76F6-9CD0-435A-9AED-2731B4530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0265" y="-2102962"/>
              <a:ext cx="4471068" cy="6788084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A396857-46D3-46E5-8F89-FA6B54074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71639" y="-2102962"/>
              <a:ext cx="4471068" cy="6858000"/>
            </a:xfrm>
            <a:prstGeom prst="rect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C22B0EB-6356-46B6-80D3-A626701F5E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482" y="2287642"/>
            <a:ext cx="1660616" cy="2539135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7AB39C36-5440-4093-89DA-5FED2F73ECFF}"/>
              </a:ext>
            </a:extLst>
          </p:cNvPr>
          <p:cNvGrpSpPr/>
          <p:nvPr/>
        </p:nvGrpSpPr>
        <p:grpSpPr>
          <a:xfrm>
            <a:off x="319320" y="2287642"/>
            <a:ext cx="3556973" cy="2586359"/>
            <a:chOff x="-2692734" y="-1990165"/>
            <a:chExt cx="8762525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1C03481-A83A-45DF-8870-EB09DC13A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692734" y="-1990165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8859C94-A9DA-4A8D-8C55-E40918379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8723" y="-1990165"/>
              <a:ext cx="4471068" cy="68021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421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endParaRPr lang="fr-FR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Dialogue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Écriture – Point de langue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Lecture – Lecture et compréhension des mots</a:t>
            </a:r>
          </a:p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5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67558" y="3886051"/>
            <a:ext cx="3587584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Oral –  Prise de parole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Lecture – Lecture et compréhension des phrases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01458" y="3889180"/>
            <a:ext cx="3527191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oin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ouin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Écriture – Graphèmes :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oin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ouin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311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en-US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/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1.  Prise de parole </a:t>
            </a:r>
          </a:p>
        </p:txBody>
      </p:sp>
      <p:sp>
        <p:nvSpPr>
          <p:cNvPr id="17" name="Espace réservé du texte 5"/>
          <p:cNvSpPr txBox="1"/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nous présenter et à parler des sports. </a:t>
            </a:r>
            <a:b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</a:b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2_P5_SEM2_S5 (oral) ">
            <a:hlinkClick r:id="" action="ppaction://media"/>
            <a:extLst>
              <a:ext uri="{FF2B5EF4-FFF2-40B4-BE49-F238E27FC236}">
                <a16:creationId xmlns:a16="http://schemas.microsoft.com/office/drawing/2014/main" id="{5EE7813D-F62F-4EB8-982E-78DAEF2C00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31" y="2028297"/>
            <a:ext cx="7242138" cy="407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9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315" y="756000"/>
            <a:ext cx="724267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nous présenter, à parler des sports et des vêtements que l’on porte pour faire du sport.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9FC46DC-69C4-4A08-803C-707071504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5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DDFEF6-0150-49B2-BE22-62004CB08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3B02C78-A142-B25B-F727-12E96DB6C09B}"/>
              </a:ext>
            </a:extLst>
          </p:cNvPr>
          <p:cNvGrpSpPr/>
          <p:nvPr/>
        </p:nvGrpSpPr>
        <p:grpSpPr>
          <a:xfrm>
            <a:off x="753124" y="2252426"/>
            <a:ext cx="7611326" cy="4105844"/>
            <a:chOff x="753124" y="2252426"/>
            <a:chExt cx="7611326" cy="410584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C3188AD-0EBA-DDF7-DED8-90307C5C7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68137" y="3402121"/>
              <a:ext cx="1825908" cy="273886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88A661F-BC4E-550D-B025-88F4970AB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3124" y="2606599"/>
              <a:ext cx="938876" cy="1048901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E976155-668F-2BAB-517D-16871BB49828}"/>
                </a:ext>
              </a:extLst>
            </p:cNvPr>
            <p:cNvSpPr txBox="1"/>
            <p:nvPr/>
          </p:nvSpPr>
          <p:spPr>
            <a:xfrm>
              <a:off x="1076279" y="2252426"/>
              <a:ext cx="72252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Présente-toi, parle des sports que tu fais, de ceux que fait ton frère ou ta sœur et des vêtements que tu portes pour faire ce sport.</a:t>
              </a:r>
              <a:endParaRPr kumimoji="0" lang="fr-FR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CDA17C-F4CC-DACD-B4BD-68E2E67C2E51}"/>
                </a:ext>
              </a:extLst>
            </p:cNvPr>
            <p:cNvSpPr/>
            <p:nvPr/>
          </p:nvSpPr>
          <p:spPr>
            <a:xfrm>
              <a:off x="3597962" y="3258247"/>
              <a:ext cx="4766488" cy="3100023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90C2B0C-6BE5-C583-0B05-2A3C37339ADA}"/>
                </a:ext>
              </a:extLst>
            </p:cNvPr>
            <p:cNvSpPr txBox="1"/>
            <p:nvPr/>
          </p:nvSpPr>
          <p:spPr>
            <a:xfrm>
              <a:off x="3815920" y="3251561"/>
              <a:ext cx="4365638" cy="2948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Bonjour,  j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e m’appelle _____________.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J’ai _______ 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Je suis en ________. Je suis à l’école_______ 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Je fais ____________ et ____________.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Mon frère fait __________ et 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Ma sœur fait _________ et ______________.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Je mets ____________ et _________________.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F8CF949-C489-426E-81D5-F7E8D91E7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A0314F0-941D-4D9D-B96A-105D6D3EDBE3}"/>
              </a:ext>
            </a:extLst>
          </p:cNvPr>
          <p:cNvGrpSpPr/>
          <p:nvPr/>
        </p:nvGrpSpPr>
        <p:grpSpPr>
          <a:xfrm>
            <a:off x="753124" y="2606599"/>
            <a:ext cx="2440921" cy="3534384"/>
            <a:chOff x="753124" y="2606599"/>
            <a:chExt cx="2440921" cy="353438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0A0C62B-104F-E300-BFCC-BFFB91EF7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68137" y="3402121"/>
              <a:ext cx="1825908" cy="273886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62F3ECD-E63A-7A64-A60F-10BB6C6EC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3124" y="2606599"/>
              <a:ext cx="938876" cy="1048901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99429507-E5E4-4BC1-9D5C-F52884D1EAF4}"/>
              </a:ext>
            </a:extLst>
          </p:cNvPr>
          <p:cNvSpPr txBox="1"/>
          <p:nvPr/>
        </p:nvSpPr>
        <p:spPr>
          <a:xfrm>
            <a:off x="1076279" y="2252426"/>
            <a:ext cx="7225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parle des sports que tu fais, de ceux que fait ton frère ou ta sœur et des vêtements que tu portes pour faire ce sport.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E83EFEF-506C-4A30-8E2C-CC2F35D87D25}"/>
              </a:ext>
            </a:extLst>
          </p:cNvPr>
          <p:cNvSpPr/>
          <p:nvPr/>
        </p:nvSpPr>
        <p:spPr>
          <a:xfrm>
            <a:off x="3597962" y="3258247"/>
            <a:ext cx="4766488" cy="3100023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0FFF840-62B3-46EB-BA43-D4AC37B0AF26}"/>
              </a:ext>
            </a:extLst>
          </p:cNvPr>
          <p:cNvSpPr txBox="1"/>
          <p:nvPr/>
        </p:nvSpPr>
        <p:spPr>
          <a:xfrm>
            <a:off x="3815920" y="3251561"/>
            <a:ext cx="4365638" cy="294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 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________. Je suis à l’école_______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fais ____________ et 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Mon frère fait __________ et 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Ma sœur fait _________ et ______________.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mets ____________ et 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1522D2-F9DF-FE88-03E8-020385FCB9A3}"/>
              </a:ext>
            </a:extLst>
          </p:cNvPr>
          <p:cNvGrpSpPr/>
          <p:nvPr/>
        </p:nvGrpSpPr>
        <p:grpSpPr>
          <a:xfrm>
            <a:off x="753124" y="2606599"/>
            <a:ext cx="2440921" cy="3534384"/>
            <a:chOff x="753124" y="2606599"/>
            <a:chExt cx="2440921" cy="353438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D22846C-ED59-1DCC-2F87-8A204D04B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68137" y="3402121"/>
              <a:ext cx="1825908" cy="273886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9DFBD62-28F5-3AA1-393C-3CD97B21B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3124" y="2606599"/>
              <a:ext cx="938876" cy="1048901"/>
            </a:xfrm>
            <a:prstGeom prst="rect">
              <a:avLst/>
            </a:prstGeom>
          </p:spPr>
        </p:pic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9908B411-53C6-4495-8B4B-191431983F49}"/>
              </a:ext>
            </a:extLst>
          </p:cNvPr>
          <p:cNvSpPr txBox="1"/>
          <p:nvPr/>
        </p:nvSpPr>
        <p:spPr>
          <a:xfrm>
            <a:off x="1076279" y="2252426"/>
            <a:ext cx="7225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parle des sports que tu fais, de ceux que fait ton frère ou ta sœur et des vêtements que tu portes pour faire ce sport.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4C6AEE4-2676-43A0-B7B9-8D0B9B670EBC}"/>
              </a:ext>
            </a:extLst>
          </p:cNvPr>
          <p:cNvSpPr/>
          <p:nvPr/>
        </p:nvSpPr>
        <p:spPr>
          <a:xfrm>
            <a:off x="3597962" y="3258247"/>
            <a:ext cx="4766488" cy="3100023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A444644-C1E2-4AB6-9719-9B833009F09E}"/>
              </a:ext>
            </a:extLst>
          </p:cNvPr>
          <p:cNvSpPr txBox="1"/>
          <p:nvPr/>
        </p:nvSpPr>
        <p:spPr>
          <a:xfrm>
            <a:off x="3815920" y="3251561"/>
            <a:ext cx="4365638" cy="294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 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________. Je suis à l’école_______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fais ____________ et 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Mon frère fait __________ et 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Ma sœur fait _________ et ______________.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mets ____________ et 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524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du sport qu’il fait et des vêtements qu’il porte pour faire ce sport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6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/>
          <p:cNvSpPr txBox="1"/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et comprendre des phrases.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des.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d-e-s.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92551" y="2716305"/>
            <a:ext cx="395889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des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dans.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d-a-n-s.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774291" y="2796987"/>
            <a:ext cx="359541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6600" b="1" kern="0" dirty="0">
                <a:solidFill>
                  <a:srgbClr val="424D7B"/>
                </a:solidFill>
                <a:latin typeface="Dosis SemiBold" pitchFamily="2" charset="0"/>
              </a:rPr>
              <a:t>dans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C93FE1-886D-DA24-CACC-E0A37CEB62EC}"/>
              </a:ext>
            </a:extLst>
          </p:cNvPr>
          <p:cNvSpPr txBox="1"/>
          <p:nvPr/>
        </p:nvSpPr>
        <p:spPr>
          <a:xfrm>
            <a:off x="859219" y="2274652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ping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ouin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est dans un petit c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Les chevaux mangent du f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Salma prend s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de ses mains.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bab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ouin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fait des grimaces. </a:t>
            </a:r>
          </a:p>
        </p:txBody>
      </p:sp>
      <p:sp>
        <p:nvSpPr>
          <p:cNvPr id="4" name="Arc plein 3">
            <a:extLst>
              <a:ext uri="{FF2B5EF4-FFF2-40B4-BE49-F238E27FC236}">
                <a16:creationId xmlns:a16="http://schemas.microsoft.com/office/drawing/2014/main" id="{29F591E9-4850-49FB-9C98-2436248D25CC}"/>
              </a:ext>
            </a:extLst>
          </p:cNvPr>
          <p:cNvSpPr/>
          <p:nvPr/>
        </p:nvSpPr>
        <p:spPr>
          <a:xfrm rot="10800000">
            <a:off x="4529470" y="2679403"/>
            <a:ext cx="280428" cy="393405"/>
          </a:xfrm>
          <a:prstGeom prst="blockArc">
            <a:avLst>
              <a:gd name="adj1" fmla="val 10460854"/>
              <a:gd name="adj2" fmla="val 455688"/>
              <a:gd name="adj3" fmla="val 7965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66A87A9-3128-4C0F-B2CD-69540663505D}"/>
              </a:ext>
            </a:extLst>
          </p:cNvPr>
          <p:cNvSpPr txBox="1"/>
          <p:nvPr/>
        </p:nvSpPr>
        <p:spPr>
          <a:xfrm>
            <a:off x="859219" y="2274652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ping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ouin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est dans un petit c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Les chevaux mangent du f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Salma prend s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de ses mains.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bab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ouin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fait des grimaces. </a:t>
            </a:r>
          </a:p>
        </p:txBody>
      </p:sp>
      <p:sp>
        <p:nvSpPr>
          <p:cNvPr id="9" name="Arc plein 8">
            <a:extLst>
              <a:ext uri="{FF2B5EF4-FFF2-40B4-BE49-F238E27FC236}">
                <a16:creationId xmlns:a16="http://schemas.microsoft.com/office/drawing/2014/main" id="{F9228285-3085-4C0E-9A66-916F4705871D}"/>
              </a:ext>
            </a:extLst>
          </p:cNvPr>
          <p:cNvSpPr/>
          <p:nvPr/>
        </p:nvSpPr>
        <p:spPr>
          <a:xfrm rot="10800000">
            <a:off x="4529470" y="2679403"/>
            <a:ext cx="280428" cy="393405"/>
          </a:xfrm>
          <a:prstGeom prst="blockArc">
            <a:avLst>
              <a:gd name="adj1" fmla="val 10460854"/>
              <a:gd name="adj2" fmla="val 455688"/>
              <a:gd name="adj3" fmla="val 7965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6" name="Audio N2 SEM2 S5">
            <a:hlinkClick r:id="" action="ppaction://media"/>
            <a:extLst>
              <a:ext uri="{FF2B5EF4-FFF2-40B4-BE49-F238E27FC236}">
                <a16:creationId xmlns:a16="http://schemas.microsoft.com/office/drawing/2014/main" id="{706ADC0F-CED6-2129-F2AB-EE182E89F3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89998" y="926268"/>
            <a:ext cx="271463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80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CDD934F-C6BC-4145-9190-EA708506FC11}"/>
              </a:ext>
            </a:extLst>
          </p:cNvPr>
          <p:cNvSpPr txBox="1"/>
          <p:nvPr/>
        </p:nvSpPr>
        <p:spPr>
          <a:xfrm>
            <a:off x="859219" y="2274652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ping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ouin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est dans un petit c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Les chevaux mangent du f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Salma prend s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de ses mains.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bab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ouin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fait des grimaces. </a:t>
            </a:r>
          </a:p>
        </p:txBody>
      </p:sp>
      <p:sp>
        <p:nvSpPr>
          <p:cNvPr id="6" name="Arc plein 5">
            <a:extLst>
              <a:ext uri="{FF2B5EF4-FFF2-40B4-BE49-F238E27FC236}">
                <a16:creationId xmlns:a16="http://schemas.microsoft.com/office/drawing/2014/main" id="{43AF0267-BAE9-4B76-BC2D-C498B96554A2}"/>
              </a:ext>
            </a:extLst>
          </p:cNvPr>
          <p:cNvSpPr/>
          <p:nvPr/>
        </p:nvSpPr>
        <p:spPr>
          <a:xfrm rot="10800000">
            <a:off x="4529470" y="2679403"/>
            <a:ext cx="280428" cy="393405"/>
          </a:xfrm>
          <a:prstGeom prst="blockArc">
            <a:avLst>
              <a:gd name="adj1" fmla="val 10460854"/>
              <a:gd name="adj2" fmla="val 455688"/>
              <a:gd name="adj3" fmla="val 7965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Voici le pingouin et le babouin.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643BDBA-8989-6F13-F9D6-21C58E2BFD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90" y="2023700"/>
            <a:ext cx="4145219" cy="3317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pingouin et le babouin font du sport ? Qui veut répondre ?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C9A38AB-0E98-46CF-BEEE-2ADC4CE502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90" y="1770321"/>
            <a:ext cx="4145219" cy="3317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babouin met un short ? Qui veut répondre ?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1FC0FF-64C6-446C-8F2B-FB55FFB092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90" y="1770321"/>
            <a:ext cx="4145219" cy="3317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5646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pingouin et le babouin mettent des baskets ? Qui veut répondre ?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36D8F8-0EDD-43E0-AE42-ACBC340969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90" y="1770321"/>
            <a:ext cx="4145219" cy="3317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4652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pingouin met un survêtement ? Qui veut répondre ?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1A1098-DFD9-48FA-A2C1-68ABC6EA3B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90" y="1770321"/>
            <a:ext cx="4145219" cy="3317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9585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Personne ne lit les phrases à voix haute.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numéros des bonnes phrases sur l’ardoise : 1, 2,3 ou 4.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3DF1004-A085-47A5-A9A7-F3532E188B34}"/>
              </a:ext>
            </a:extLst>
          </p:cNvPr>
          <p:cNvSpPr txBox="1"/>
          <p:nvPr/>
        </p:nvSpPr>
        <p:spPr>
          <a:xfrm>
            <a:off x="418811" y="2459142"/>
            <a:ext cx="5965464" cy="1970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1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pingouin et le babouin font du sport.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1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pingouin et le babouin mettent des baskets.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1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babouin met un short.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1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pingouin met survêtement.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9617D9-68E3-40D2-A684-1FF6E47B2F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882" y="2459142"/>
            <a:ext cx="2530416" cy="21042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1999" y="756000"/>
            <a:ext cx="693204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bonnes réponses sont les numéros 1 et 2.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93A8444-F6B4-1EFC-5959-766FC3621FD8}"/>
              </a:ext>
            </a:extLst>
          </p:cNvPr>
          <p:cNvSpPr txBox="1"/>
          <p:nvPr/>
        </p:nvSpPr>
        <p:spPr>
          <a:xfrm>
            <a:off x="418811" y="2459142"/>
            <a:ext cx="5965464" cy="1970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100" dirty="0">
                <a:solidFill>
                  <a:srgbClr val="C00000"/>
                </a:solidFill>
                <a:latin typeface="Dosis SemiBold" pitchFamily="2" charset="0"/>
              </a:rPr>
              <a:t>Le pingouin et le babouin font du sport.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100" dirty="0">
                <a:solidFill>
                  <a:srgbClr val="C00000"/>
                </a:solidFill>
                <a:latin typeface="Dosis SemiBold" pitchFamily="2" charset="0"/>
              </a:rPr>
              <a:t>Le pingouin et le babouin mettent des baskets.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1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babouin met un short.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1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pingouin met survêtement.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BBA9FA-218D-DBA8-180E-5C110E1E33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882" y="2459142"/>
            <a:ext cx="2530416" cy="21042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120. Avec votre voisin, lisez les phrases et cochez les bonnes réponses. Je vais circuler entre les rangs pour vous aider.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FEEEFA-E794-4785-AFB4-EA00E3CD1E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692" y="1881962"/>
            <a:ext cx="3188592" cy="4748293"/>
          </a:xfrm>
          <a:prstGeom prst="rect">
            <a:avLst/>
          </a:prstGeom>
        </p:spPr>
      </p:pic>
      <p:sp>
        <p:nvSpPr>
          <p:cNvPr id="3" name="Rectangle : coins arrondis 2"/>
          <p:cNvSpPr/>
          <p:nvPr/>
        </p:nvSpPr>
        <p:spPr>
          <a:xfrm>
            <a:off x="1673362" y="4545105"/>
            <a:ext cx="3039931" cy="14164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8405A18-1B79-4A09-8993-31BCE9D4A8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33" t="55533" r="13338" b="13565"/>
          <a:stretch/>
        </p:blipFill>
        <p:spPr>
          <a:xfrm>
            <a:off x="861237" y="2083981"/>
            <a:ext cx="7421526" cy="437679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7A716DF4-C616-488A-8D7A-3D07C5C1E22D}"/>
              </a:ext>
            </a:extLst>
          </p:cNvPr>
          <p:cNvSpPr/>
          <p:nvPr/>
        </p:nvSpPr>
        <p:spPr>
          <a:xfrm>
            <a:off x="1053091" y="2837329"/>
            <a:ext cx="387276" cy="591671"/>
          </a:xfrm>
          <a:prstGeom prst="mathMultiply">
            <a:avLst>
              <a:gd name="adj1" fmla="val 1421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84228149-C271-4984-AE52-D25E57A50C95}"/>
              </a:ext>
            </a:extLst>
          </p:cNvPr>
          <p:cNvSpPr/>
          <p:nvPr/>
        </p:nvSpPr>
        <p:spPr>
          <a:xfrm>
            <a:off x="1053091" y="4727869"/>
            <a:ext cx="387276" cy="591671"/>
          </a:xfrm>
          <a:prstGeom prst="mathMultiply">
            <a:avLst>
              <a:gd name="adj1" fmla="val 1421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/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3. Écriture  </a:t>
            </a:r>
          </a:p>
        </p:txBody>
      </p:sp>
      <p:sp>
        <p:nvSpPr>
          <p:cNvPr id="20" name="Espace réservé du texte 5"/>
          <p:cNvSpPr txBox="1"/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de phrases.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/>
          <p:cNvSpPr txBox="1"/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360CA83-026A-4A05-948F-44A87C335241}"/>
              </a:ext>
            </a:extLst>
          </p:cNvPr>
          <p:cNvGrpSpPr/>
          <p:nvPr/>
        </p:nvGrpSpPr>
        <p:grpSpPr>
          <a:xfrm>
            <a:off x="980367" y="2606442"/>
            <a:ext cx="7265827" cy="1645115"/>
            <a:chOff x="490466" y="2574345"/>
            <a:chExt cx="6882494" cy="1645115"/>
          </a:xfrm>
        </p:grpSpPr>
        <p:pic>
          <p:nvPicPr>
            <p:cNvPr id="12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12912FB2-EAE3-4DBA-87E9-68A803C2C1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r="24670" b="56881"/>
            <a:stretch>
              <a:fillRect/>
            </a:stretch>
          </p:blipFill>
          <p:spPr bwMode="auto">
            <a:xfrm>
              <a:off x="490466" y="2574345"/>
              <a:ext cx="6882494" cy="1645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9F3C810-9E2C-43E8-BAFE-9CA78616A68E}"/>
                </a:ext>
              </a:extLst>
            </p:cNvPr>
            <p:cNvSpPr/>
            <p:nvPr/>
          </p:nvSpPr>
          <p:spPr>
            <a:xfrm>
              <a:off x="651310" y="2829498"/>
              <a:ext cx="6415675" cy="8194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S</a:t>
              </a:r>
              <a:r>
                <a:rPr lang="fr-FR" sz="3600" b="1" dirty="0">
                  <a:solidFill>
                    <a:srgbClr val="565F88"/>
                  </a:solidFill>
                  <a:latin typeface="Dosis SemiBold" pitchFamily="2" charset="0"/>
                </a:rPr>
                <a:t>alim met des baskets pour le sport</a:t>
              </a: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EM2 S5">
            <a:hlinkClick r:id="" action="ppaction://media"/>
            <a:extLst>
              <a:ext uri="{FF2B5EF4-FFF2-40B4-BE49-F238E27FC236}">
                <a16:creationId xmlns:a16="http://schemas.microsoft.com/office/drawing/2014/main" id="{80B67420-8DDD-067D-93A7-4ADFCB27CA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96110" y="926269"/>
            <a:ext cx="271462" cy="271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3F0CF13E-E6CB-46AB-A703-160B9ABC9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dictée.</a:t>
            </a:r>
            <a:endParaRPr lang="fr-FR" dirty="0"/>
          </a:p>
        </p:txBody>
      </p:sp>
      <p:pic>
        <p:nvPicPr>
          <p:cNvPr id="2" name="Dictée N2 SEM2 S5">
            <a:hlinkClick r:id="" action="ppaction://media"/>
            <a:extLst>
              <a:ext uri="{FF2B5EF4-FFF2-40B4-BE49-F238E27FC236}">
                <a16:creationId xmlns:a16="http://schemas.microsoft.com/office/drawing/2014/main" id="{9DCF5596-1EA0-885C-879A-1ECB6CF9D5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96110" y="926269"/>
            <a:ext cx="271462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EM2 S5">
            <a:hlinkClick r:id="" action="ppaction://media"/>
            <a:extLst>
              <a:ext uri="{FF2B5EF4-FFF2-40B4-BE49-F238E27FC236}">
                <a16:creationId xmlns:a16="http://schemas.microsoft.com/office/drawing/2014/main" id="{FAF38827-57E2-DA16-18A7-4B79D748C0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96110" y="926269"/>
            <a:ext cx="271462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Corrigez.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1556807-7F2C-8056-0593-12DAF8C195AB}"/>
              </a:ext>
            </a:extLst>
          </p:cNvPr>
          <p:cNvGrpSpPr/>
          <p:nvPr/>
        </p:nvGrpSpPr>
        <p:grpSpPr>
          <a:xfrm>
            <a:off x="980367" y="2606442"/>
            <a:ext cx="7265827" cy="1645115"/>
            <a:chOff x="490466" y="2574345"/>
            <a:chExt cx="6882494" cy="1645115"/>
          </a:xfrm>
        </p:grpSpPr>
        <p:pic>
          <p:nvPicPr>
            <p:cNvPr id="4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CA47036E-528A-A505-CA2F-4B26D4227AD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r="24670" b="56881"/>
            <a:stretch>
              <a:fillRect/>
            </a:stretch>
          </p:blipFill>
          <p:spPr bwMode="auto">
            <a:xfrm>
              <a:off x="490466" y="2574345"/>
              <a:ext cx="6882494" cy="1645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A5A0527-15C3-BC7D-8D7B-3658FC57B9A5}"/>
                </a:ext>
              </a:extLst>
            </p:cNvPr>
            <p:cNvSpPr/>
            <p:nvPr/>
          </p:nvSpPr>
          <p:spPr>
            <a:xfrm>
              <a:off x="651310" y="2829498"/>
              <a:ext cx="6430860" cy="8194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S</a:t>
              </a:r>
              <a:r>
                <a:rPr lang="fr-FR" sz="3600" b="1" dirty="0">
                  <a:solidFill>
                    <a:srgbClr val="565F88"/>
                  </a:solidFill>
                  <a:latin typeface="Dosis SemiBold" pitchFamily="2" charset="0"/>
                </a:rPr>
                <a:t>alim met des baskets pour le sport</a:t>
              </a: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16CA1A7-05C4-3B4C-EB41-FFA071C846BA}"/>
              </a:ext>
            </a:extLst>
          </p:cNvPr>
          <p:cNvGrpSpPr/>
          <p:nvPr/>
        </p:nvGrpSpPr>
        <p:grpSpPr>
          <a:xfrm>
            <a:off x="1330782" y="3090109"/>
            <a:ext cx="6482436" cy="677782"/>
            <a:chOff x="1017801" y="3429000"/>
            <a:chExt cx="6833056" cy="67778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D6BB9E4-993C-787C-C990-627298324E73}"/>
                </a:ext>
              </a:extLst>
            </p:cNvPr>
            <p:cNvSpPr/>
            <p:nvPr/>
          </p:nvSpPr>
          <p:spPr>
            <a:xfrm>
              <a:off x="6021361" y="3429000"/>
              <a:ext cx="182949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 il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0BD8451-6F49-4153-00D0-EC3C74CB7906}"/>
                </a:ext>
              </a:extLst>
            </p:cNvPr>
            <p:cNvSpPr/>
            <p:nvPr/>
          </p:nvSpPr>
          <p:spPr>
            <a:xfrm>
              <a:off x="1017801" y="3429000"/>
              <a:ext cx="182050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met 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7F7CF7C-5A00-49BA-2AD3-A4D13EB1D3EF}"/>
                </a:ext>
              </a:extLst>
            </p:cNvPr>
            <p:cNvSpPr/>
            <p:nvPr/>
          </p:nvSpPr>
          <p:spPr>
            <a:xfrm>
              <a:off x="3273260" y="3429000"/>
              <a:ext cx="2313150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un short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0541" y="756000"/>
            <a:ext cx="689145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7EFD3337-AABF-4D9F-85A5-A4D170487409}"/>
              </a:ext>
            </a:extLst>
          </p:cNvPr>
          <p:cNvGrpSpPr/>
          <p:nvPr/>
        </p:nvGrpSpPr>
        <p:grpSpPr>
          <a:xfrm>
            <a:off x="1330782" y="3090109"/>
            <a:ext cx="6482436" cy="677782"/>
            <a:chOff x="1017801" y="3429000"/>
            <a:chExt cx="6833056" cy="677782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47288DF-47A1-4EAD-8364-2978E74E7689}"/>
                </a:ext>
              </a:extLst>
            </p:cNvPr>
            <p:cNvSpPr/>
            <p:nvPr/>
          </p:nvSpPr>
          <p:spPr>
            <a:xfrm>
              <a:off x="6021361" y="3429000"/>
              <a:ext cx="182949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 il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FA08431-7DC0-4D68-987A-66007941D470}"/>
                </a:ext>
              </a:extLst>
            </p:cNvPr>
            <p:cNvSpPr/>
            <p:nvPr/>
          </p:nvSpPr>
          <p:spPr>
            <a:xfrm>
              <a:off x="1017801" y="3429000"/>
              <a:ext cx="182050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met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C749773-23DA-4A42-ACB0-8E9CA073609B}"/>
                </a:ext>
              </a:extLst>
            </p:cNvPr>
            <p:cNvSpPr/>
            <p:nvPr/>
          </p:nvSpPr>
          <p:spPr>
            <a:xfrm>
              <a:off x="3273260" y="3429000"/>
              <a:ext cx="2313150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un short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31576" y="756000"/>
            <a:ext cx="690042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FB3434-F23B-2104-7346-035EE6F3CB22}"/>
              </a:ext>
            </a:extLst>
          </p:cNvPr>
          <p:cNvGrpSpPr/>
          <p:nvPr/>
        </p:nvGrpSpPr>
        <p:grpSpPr>
          <a:xfrm>
            <a:off x="966371" y="2466632"/>
            <a:ext cx="7211257" cy="2310699"/>
            <a:chOff x="246227" y="2552834"/>
            <a:chExt cx="7211257" cy="2310699"/>
          </a:xfrm>
        </p:grpSpPr>
        <p:pic>
          <p:nvPicPr>
            <p:cNvPr id="5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D786DFD6-CD7C-E89C-F780-4EC7866597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1551" b="32446"/>
            <a:stretch>
              <a:fillRect/>
            </a:stretch>
          </p:blipFill>
          <p:spPr bwMode="auto">
            <a:xfrm>
              <a:off x="246227" y="2552834"/>
              <a:ext cx="7211257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2EEFC8F-79D2-C36E-9005-10B456E22507}"/>
                </a:ext>
              </a:extLst>
            </p:cNvPr>
            <p:cNvSpPr txBox="1"/>
            <p:nvPr/>
          </p:nvSpPr>
          <p:spPr>
            <a:xfrm>
              <a:off x="246227" y="3123836"/>
              <a:ext cx="7211257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I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l  met  un short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121. Vous aller faire l’activité 5. Je vais circuler entre les rangs pour vous aider.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7802585-E1EF-44F9-88BB-E8D21218E2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442" y="1608119"/>
            <a:ext cx="3157869" cy="486383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sp>
        <p:nvSpPr>
          <p:cNvPr id="7" name="Rectangle : coins arrondis 6"/>
          <p:cNvSpPr/>
          <p:nvPr/>
        </p:nvSpPr>
        <p:spPr>
          <a:xfrm>
            <a:off x="1585785" y="4871561"/>
            <a:ext cx="2925184" cy="107304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/>
          <p:cNvSpPr txBox="1"/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5694A92-6987-4D20-93AE-0ED603F011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86" t="67495" r="8149" b="11300"/>
          <a:stretch/>
        </p:blipFill>
        <p:spPr>
          <a:xfrm>
            <a:off x="520995" y="2254102"/>
            <a:ext cx="8156590" cy="406876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FE2DFE3-1A1E-41FD-9EE8-56233F10D498}"/>
              </a:ext>
            </a:extLst>
          </p:cNvPr>
          <p:cNvSpPr txBox="1"/>
          <p:nvPr/>
        </p:nvSpPr>
        <p:spPr>
          <a:xfrm>
            <a:off x="807220" y="4057652"/>
            <a:ext cx="5360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E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lles  mettent des kimonos</a:t>
            </a:r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A01023B-B676-41C7-929B-015860E24EEC}"/>
              </a:ext>
            </a:extLst>
          </p:cNvPr>
          <p:cNvSpPr txBox="1"/>
          <p:nvPr/>
        </p:nvSpPr>
        <p:spPr>
          <a:xfrm>
            <a:off x="803571" y="5507943"/>
            <a:ext cx="6110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V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ous mettez des survêtements pour le sport</a:t>
            </a:r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93E07D3-3925-4440-BFAC-F0CEADE339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790" y="1743739"/>
            <a:ext cx="3156420" cy="47114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17159" y="3051000"/>
            <a:ext cx="2109682" cy="828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lèche : droite 9"/>
          <p:cNvSpPr/>
          <p:nvPr/>
        </p:nvSpPr>
        <p:spPr>
          <a:xfrm>
            <a:off x="2715692" y="3318147"/>
            <a:ext cx="673486" cy="14654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6AEB102-1DFC-CABD-AB46-735EFE2DC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8" name="majd_wa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34789" y="2231030"/>
            <a:ext cx="1874421" cy="33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9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5502B2-01C0-4934-80E3-22D9A5A61F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6983FD-F538-421B-AF05-5368533161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111DF6-31E7-420D-A7F2-AD0614C3A43E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1655</TotalTime>
  <Words>1165</Words>
  <Application>Microsoft Office PowerPoint</Application>
  <PresentationFormat>Affichage à l'écran (4:3)</PresentationFormat>
  <Paragraphs>162</Paragraphs>
  <Slides>46</Slides>
  <Notes>2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46</vt:i4>
      </vt:variant>
    </vt:vector>
  </HeadingPairs>
  <TitlesOfParts>
    <vt:vector size="63" baseType="lpstr">
      <vt:lpstr>Dosis</vt:lpstr>
      <vt:lpstr>Aptos Display</vt:lpstr>
      <vt:lpstr>Dosis SemiBold</vt:lpstr>
      <vt:lpstr>Aptos</vt:lpstr>
      <vt:lpstr>Wingdings</vt:lpstr>
      <vt:lpstr>Dosis ExtraBold</vt:lpstr>
      <vt:lpstr>Calibri</vt:lpstr>
      <vt:lpstr>Arial</vt:lpstr>
      <vt:lpstr>Dosis Medium</vt:lpstr>
      <vt:lpstr>2_Conception personnalisée</vt:lpstr>
      <vt:lpstr>00_Env-Enseignant</vt:lpstr>
      <vt:lpstr>Oral</vt:lpstr>
      <vt:lpstr>Lecture</vt:lpstr>
      <vt:lpstr>Ecriture</vt:lpstr>
      <vt:lpstr>Thème Office</vt:lpstr>
      <vt:lpstr>1_Env-Enseignant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 et à parler des sports.  Écoutez bien.</vt:lpstr>
      <vt:lpstr>Lecture de la vidéo.</vt:lpstr>
      <vt:lpstr>Maintenant, nous allons apprendre à nous présenter, à parler des sports et des vêtements que l’on porte pour faire du sport.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parle du sport qu’il fait et des vêtements qu’il porte pour faire ce sport à son voisin.</vt:lpstr>
      <vt:lpstr>Plan de la séance 5</vt:lpstr>
      <vt:lpstr>Maintenant, on va faire de la lecture. </vt:lpstr>
      <vt:lpstr>C’est le mot : des.  On va l’épeler ensemble : d-e-s. </vt:lpstr>
      <vt:lpstr>C’est le mot : dans.  On va l’épeler ensemble : d-a-n-s. </vt:lpstr>
      <vt:lpstr>Lisez ces phrases en silence. Après, on va écouter un audio. </vt:lpstr>
      <vt:lpstr>Lecture de l’audio.  </vt:lpstr>
      <vt:lpstr>Présentation PowerPoint</vt:lpstr>
      <vt:lpstr>On passe à une autre activité. Regardez cette image. Voici le pingouin et le babouin.</vt:lpstr>
      <vt:lpstr>Est-ce que le pingouin et le babouin font du sport ? Qui veut répondre ?</vt:lpstr>
      <vt:lpstr>Est-ce que le babouin met un short ? Qui veut répondre ?</vt:lpstr>
      <vt:lpstr>Est-ce que le pingouin et le babouin mettent des baskets ? Qui veut répondre ?</vt:lpstr>
      <vt:lpstr>Est-ce que le pingouin met un survêtement ? Qui veut répondre ?</vt:lpstr>
      <vt:lpstr>Prenez les ardoises.</vt:lpstr>
      <vt:lpstr>Lisez silencieusement les phrases. Personne ne lit les phrases à voix haute.  Écrivez les numéros des bonnes phrases sur l’ardoise : 1, 2,3 ou 4.</vt:lpstr>
      <vt:lpstr>Levez vos ardoises. </vt:lpstr>
      <vt:lpstr>Les bonnes réponses sont les numéros 1 et 2. </vt:lpstr>
      <vt:lpstr>Prenez vos livrets à la page 120. Avec votre voisin, lisez les phrases et cochez les bonnes réponses. Je vais circuler entre les rangs pour vous aider. </vt:lpstr>
      <vt:lpstr>Corrigez.</vt:lpstr>
      <vt:lpstr>Plan de la séance 5</vt:lpstr>
      <vt:lpstr>Lisez et observez cette phrase. Vous allez l’écrire après. Tenez-vous prêts.  </vt:lpstr>
      <vt:lpstr>Prenez vos cahiers. </vt:lpstr>
      <vt:lpstr>Dictée en cours.</vt:lpstr>
      <vt:lpstr>Deuxième dictée.</vt:lpstr>
      <vt:lpstr>Troisième dictée.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Prenez vos livrets à la page 121. Vous aller faire l’activité 5. Je vais circuler entre les rangs pour vous aider. </vt:lpstr>
      <vt:lpstr>Présentation PowerPoint</vt:lpstr>
      <vt:lpstr>À la maison, lisez ces phrases et recopiez-les sur votre cahier. </vt:lpstr>
      <vt:lpstr>La séance d’aujourd’hui est terminée. À bientôt.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142</cp:revision>
  <cp:lastPrinted>2025-08-13T10:11:00Z</cp:lastPrinted>
  <dcterms:created xsi:type="dcterms:W3CDTF">2025-08-01T12:31:00Z</dcterms:created>
  <dcterms:modified xsi:type="dcterms:W3CDTF">2026-05-18T09:07:48Z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3B21D82F96F244A88607757769314F0F_13</vt:lpwstr>
  </property>
  <property fmtid="{D5CDD505-2E9C-101B-9397-08002B2CF9AE}" pid="3" name="KSOProductBuildVer">
    <vt:lpwstr>1036-12.2.0.23131</vt:lpwstr>
  </property>
  <property fmtid="{D5CDD505-2E9C-101B-9397-08002B2CF9AE}" pid="4" name="ContentTypeId">
    <vt:lpwstr>0x0101003BE1CA3E4EEE7E478F0E6E453AD473F7</vt:lpwstr>
  </property>
</Properties>
</file>