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1" r:id="rId10"/>
    <p:sldMasterId id="2147483785" r:id="rId11"/>
  </p:sldMasterIdLst>
  <p:notesMasterIdLst>
    <p:notesMasterId r:id="rId68"/>
  </p:notesMasterIdLst>
  <p:sldIdLst>
    <p:sldId id="256" r:id="rId12"/>
    <p:sldId id="1029" r:id="rId13"/>
    <p:sldId id="705" r:id="rId14"/>
    <p:sldId id="1168" r:id="rId15"/>
    <p:sldId id="798" r:id="rId16"/>
    <p:sldId id="799" r:id="rId17"/>
    <p:sldId id="862" r:id="rId18"/>
    <p:sldId id="1045" r:id="rId19"/>
    <p:sldId id="1169" r:id="rId20"/>
    <p:sldId id="651" r:id="rId21"/>
    <p:sldId id="1100" r:id="rId22"/>
    <p:sldId id="1101" r:id="rId23"/>
    <p:sldId id="1102" r:id="rId24"/>
    <p:sldId id="1106" r:id="rId25"/>
    <p:sldId id="1103" r:id="rId26"/>
    <p:sldId id="1113" r:id="rId27"/>
    <p:sldId id="1170" r:id="rId28"/>
    <p:sldId id="1171" r:id="rId29"/>
    <p:sldId id="1107" r:id="rId30"/>
    <p:sldId id="1105" r:id="rId31"/>
    <p:sldId id="800" r:id="rId32"/>
    <p:sldId id="864" r:id="rId33"/>
    <p:sldId id="865" r:id="rId34"/>
    <p:sldId id="846" r:id="rId35"/>
    <p:sldId id="680" r:id="rId36"/>
    <p:sldId id="1062" r:id="rId37"/>
    <p:sldId id="1117" r:id="rId38"/>
    <p:sldId id="1118" r:id="rId39"/>
    <p:sldId id="1119" r:id="rId40"/>
    <p:sldId id="831" r:id="rId41"/>
    <p:sldId id="832" r:id="rId42"/>
    <p:sldId id="805" r:id="rId43"/>
    <p:sldId id="653" r:id="rId44"/>
    <p:sldId id="857" r:id="rId45"/>
    <p:sldId id="870" r:id="rId46"/>
    <p:sldId id="871" r:id="rId47"/>
    <p:sldId id="872" r:id="rId48"/>
    <p:sldId id="875" r:id="rId49"/>
    <p:sldId id="882" r:id="rId50"/>
    <p:sldId id="1087" r:id="rId51"/>
    <p:sldId id="1088" r:id="rId52"/>
    <p:sldId id="1089" r:id="rId53"/>
    <p:sldId id="1090" r:id="rId54"/>
    <p:sldId id="1091" r:id="rId55"/>
    <p:sldId id="1092" r:id="rId56"/>
    <p:sldId id="1127" r:id="rId57"/>
    <p:sldId id="1128" r:id="rId58"/>
    <p:sldId id="1129" r:id="rId59"/>
    <p:sldId id="1130" r:id="rId60"/>
    <p:sldId id="1131" r:id="rId61"/>
    <p:sldId id="1132" r:id="rId62"/>
    <p:sldId id="817" r:id="rId63"/>
    <p:sldId id="821" r:id="rId64"/>
    <p:sldId id="843" r:id="rId65"/>
    <p:sldId id="679" r:id="rId66"/>
    <p:sldId id="1110" r:id="rId67"/>
  </p:sldIdLst>
  <p:sldSz cx="9144000" cy="6858000" type="screen4x3"/>
  <p:notesSz cx="6735763" cy="9866313"/>
  <p:embeddedFontLst>
    <p:embeddedFont>
      <p:font typeface="Dosis" pitchFamily="2" charset="0"/>
      <p:regular r:id="rId69"/>
      <p:bold r:id="rId70"/>
    </p:embeddedFont>
    <p:embeddedFont>
      <p:font typeface="Dosis ExtraBold" pitchFamily="2" charset="0"/>
      <p:bold r:id="rId71"/>
    </p:embeddedFont>
    <p:embeddedFont>
      <p:font typeface="Dosis Medium" pitchFamily="2" charset="0"/>
      <p:regular r:id="rId72"/>
      <p:bold r:id="rId73"/>
    </p:embeddedFont>
    <p:embeddedFont>
      <p:font typeface="Dosis SemiBold" pitchFamily="2" charset="0"/>
      <p:regular r:id="rId74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424D7B"/>
    <a:srgbClr val="E84234"/>
    <a:srgbClr val="55B7DE"/>
    <a:srgbClr val="565F88"/>
    <a:srgbClr val="F26553"/>
    <a:srgbClr val="2AB6D7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93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71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slide" Target="slides/slide52.xml"/><Relationship Id="rId68" Type="http://schemas.openxmlformats.org/officeDocument/2006/relationships/notesMaster" Target="notesMasters/notesMaster1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74" Type="http://schemas.openxmlformats.org/officeDocument/2006/relationships/font" Target="fonts/font6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0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font" Target="fonts/font5.fntdata"/><Relationship Id="rId78" Type="http://schemas.openxmlformats.org/officeDocument/2006/relationships/theme" Target="theme/theme1.xml"/><Relationship Id="rId8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font" Target="fonts/font1.fntdata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font" Target="fonts/font4.fntdata"/><Relationship Id="rId80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398DCE40-54B2-41E7-8747-5E3E51A0DA1F}"/>
    <pc:docChg chg="undo custSel modSld">
      <pc:chgData name="LAMIAE BEZZAZ" userId="f9bc3cc0-8e1c-4944-afa8-b4b36bbf20e1" providerId="ADAL" clId="{398DCE40-54B2-41E7-8747-5E3E51A0DA1F}" dt="2026-05-13T10:30:47.968" v="241" actId="20577"/>
      <pc:docMkLst>
        <pc:docMk/>
      </pc:docMkLst>
      <pc:sldChg chg="addSp delSp modSp">
        <pc:chgData name="LAMIAE BEZZAZ" userId="f9bc3cc0-8e1c-4944-afa8-b4b36bbf20e1" providerId="ADAL" clId="{398DCE40-54B2-41E7-8747-5E3E51A0DA1F}" dt="2026-05-12T11:02:32.626" v="229" actId="14100"/>
        <pc:sldMkLst>
          <pc:docMk/>
          <pc:sldMk cId="4261658029" sldId="679"/>
        </pc:sldMkLst>
        <pc:spChg chg="mod">
          <ac:chgData name="LAMIAE BEZZAZ" userId="f9bc3cc0-8e1c-4944-afa8-b4b36bbf20e1" providerId="ADAL" clId="{398DCE40-54B2-41E7-8747-5E3E51A0DA1F}" dt="2026-05-12T11:02:23.119" v="226" actId="1076"/>
          <ac:spMkLst>
            <pc:docMk/>
            <pc:sldMk cId="4261658029" sldId="679"/>
            <ac:spMk id="9" creationId="{F3A97A29-9320-4F35-85CC-54FD2124DDB0}"/>
          </ac:spMkLst>
        </pc:spChg>
        <pc:spChg chg="mod">
          <ac:chgData name="LAMIAE BEZZAZ" userId="f9bc3cc0-8e1c-4944-afa8-b4b36bbf20e1" providerId="ADAL" clId="{398DCE40-54B2-41E7-8747-5E3E51A0DA1F}" dt="2026-05-12T11:02:32.626" v="229" actId="14100"/>
          <ac:spMkLst>
            <pc:docMk/>
            <pc:sldMk cId="4261658029" sldId="679"/>
            <ac:spMk id="10" creationId="{5F99771F-DECA-49A0-B0B4-C611CE19F023}"/>
          </ac:spMkLst>
        </pc:spChg>
        <pc:spChg chg="del">
          <ac:chgData name="LAMIAE BEZZAZ" userId="f9bc3cc0-8e1c-4944-afa8-b4b36bbf20e1" providerId="ADAL" clId="{398DCE40-54B2-41E7-8747-5E3E51A0DA1F}" dt="2026-05-12T11:02:17.544" v="225" actId="478"/>
          <ac:spMkLst>
            <pc:docMk/>
            <pc:sldMk cId="4261658029" sldId="679"/>
            <ac:spMk id="11" creationId="{788ED21E-BF3E-4B37-AB86-D6351CF3C7EB}"/>
          </ac:spMkLst>
        </pc:spChg>
        <pc:spChg chg="del mod">
          <ac:chgData name="LAMIAE BEZZAZ" userId="f9bc3cc0-8e1c-4944-afa8-b4b36bbf20e1" providerId="ADAL" clId="{398DCE40-54B2-41E7-8747-5E3E51A0DA1F}" dt="2026-05-12T11:02:15.515" v="224" actId="478"/>
          <ac:spMkLst>
            <pc:docMk/>
            <pc:sldMk cId="4261658029" sldId="679"/>
            <ac:spMk id="14" creationId="{A7EE671E-7379-4E70-B698-E5A7B641ED51}"/>
          </ac:spMkLst>
        </pc:spChg>
        <pc:picChg chg="del">
          <ac:chgData name="LAMIAE BEZZAZ" userId="f9bc3cc0-8e1c-4944-afa8-b4b36bbf20e1" providerId="ADAL" clId="{398DCE40-54B2-41E7-8747-5E3E51A0DA1F}" dt="2026-05-12T11:01:25.805" v="211" actId="478"/>
          <ac:picMkLst>
            <pc:docMk/>
            <pc:sldMk cId="4261658029" sldId="679"/>
            <ac:picMk id="8" creationId="{064A38E4-5690-4327-8AD5-2BDF2160826B}"/>
          </ac:picMkLst>
        </pc:picChg>
        <pc:picChg chg="add mod ord">
          <ac:chgData name="LAMIAE BEZZAZ" userId="f9bc3cc0-8e1c-4944-afa8-b4b36bbf20e1" providerId="ADAL" clId="{398DCE40-54B2-41E7-8747-5E3E51A0DA1F}" dt="2026-05-12T11:02:12.731" v="222" actId="167"/>
          <ac:picMkLst>
            <pc:docMk/>
            <pc:sldMk cId="4261658029" sldId="679"/>
            <ac:picMk id="12" creationId="{A89CBE9D-4350-42F4-A184-F244C99F8B2F}"/>
          </ac:picMkLst>
        </pc:picChg>
      </pc:sldChg>
      <pc:sldChg chg="modSp">
        <pc:chgData name="LAMIAE BEZZAZ" userId="f9bc3cc0-8e1c-4944-afa8-b4b36bbf20e1" providerId="ADAL" clId="{398DCE40-54B2-41E7-8747-5E3E51A0DA1F}" dt="2026-05-13T10:30:40.631" v="232" actId="5793"/>
        <pc:sldMkLst>
          <pc:docMk/>
          <pc:sldMk cId="2191222266" sldId="798"/>
        </pc:sldMkLst>
        <pc:spChg chg="mod">
          <ac:chgData name="LAMIAE BEZZAZ" userId="f9bc3cc0-8e1c-4944-afa8-b4b36bbf20e1" providerId="ADAL" clId="{398DCE40-54B2-41E7-8747-5E3E51A0DA1F}" dt="2026-05-13T10:30:40.631" v="232" actId="5793"/>
          <ac:spMkLst>
            <pc:docMk/>
            <pc:sldMk cId="2191222266" sldId="798"/>
            <ac:spMk id="2" creationId="{B1633320-881D-3046-CC25-D40DFB941180}"/>
          </ac:spMkLst>
        </pc:spChg>
      </pc:sldChg>
      <pc:sldChg chg="addSp delSp modSp">
        <pc:chgData name="LAMIAE BEZZAZ" userId="f9bc3cc0-8e1c-4944-afa8-b4b36bbf20e1" providerId="ADAL" clId="{398DCE40-54B2-41E7-8747-5E3E51A0DA1F}" dt="2026-05-12T11:01:48.966" v="215" actId="478"/>
        <pc:sldMkLst>
          <pc:docMk/>
          <pc:sldMk cId="3079896629" sldId="817"/>
        </pc:sldMkLst>
        <pc:spChg chg="mod">
          <ac:chgData name="LAMIAE BEZZAZ" userId="f9bc3cc0-8e1c-4944-afa8-b4b36bbf20e1" providerId="ADAL" clId="{398DCE40-54B2-41E7-8747-5E3E51A0DA1F}" dt="2026-05-12T10:59:42.580" v="169" actId="20577"/>
          <ac:spMkLst>
            <pc:docMk/>
            <pc:sldMk cId="3079896629" sldId="817"/>
            <ac:spMk id="4" creationId="{E6384F8A-E656-6861-497C-5F80E75BA727}"/>
          </ac:spMkLst>
        </pc:spChg>
        <pc:spChg chg="mod">
          <ac:chgData name="LAMIAE BEZZAZ" userId="f9bc3cc0-8e1c-4944-afa8-b4b36bbf20e1" providerId="ADAL" clId="{398DCE40-54B2-41E7-8747-5E3E51A0DA1F}" dt="2026-05-12T10:59:36.956" v="166" actId="14100"/>
          <ac:spMkLst>
            <pc:docMk/>
            <pc:sldMk cId="3079896629" sldId="817"/>
            <ac:spMk id="10" creationId="{7749216E-653F-4876-BEEE-65EACD78E3AE}"/>
          </ac:spMkLst>
        </pc:spChg>
        <pc:picChg chg="del">
          <ac:chgData name="LAMIAE BEZZAZ" userId="f9bc3cc0-8e1c-4944-afa8-b4b36bbf20e1" providerId="ADAL" clId="{398DCE40-54B2-41E7-8747-5E3E51A0DA1F}" dt="2026-05-12T10:58:50.451" v="154" actId="478"/>
          <ac:picMkLst>
            <pc:docMk/>
            <pc:sldMk cId="3079896629" sldId="817"/>
            <ac:picMk id="6" creationId="{FB68EAB2-8976-42B2-9E68-B62B8818279F}"/>
          </ac:picMkLst>
        </pc:picChg>
        <pc:picChg chg="add del mod ord">
          <ac:chgData name="LAMIAE BEZZAZ" userId="f9bc3cc0-8e1c-4944-afa8-b4b36bbf20e1" providerId="ADAL" clId="{398DCE40-54B2-41E7-8747-5E3E51A0DA1F}" dt="2026-05-12T11:01:48.966" v="215" actId="478"/>
          <ac:picMkLst>
            <pc:docMk/>
            <pc:sldMk cId="3079896629" sldId="817"/>
            <ac:picMk id="7" creationId="{F9A22A46-208E-4E5D-8184-A4AD1225B888}"/>
          </ac:picMkLst>
        </pc:picChg>
        <pc:picChg chg="add del">
          <ac:chgData name="LAMIAE BEZZAZ" userId="f9bc3cc0-8e1c-4944-afa8-b4b36bbf20e1" providerId="ADAL" clId="{398DCE40-54B2-41E7-8747-5E3E51A0DA1F}" dt="2026-05-12T11:01:47.227" v="214"/>
          <ac:picMkLst>
            <pc:docMk/>
            <pc:sldMk cId="3079896629" sldId="817"/>
            <ac:picMk id="8" creationId="{1652C0B5-9F49-46A9-AF42-2343E1316B34}"/>
          </ac:picMkLst>
        </pc:picChg>
      </pc:sldChg>
      <pc:sldChg chg="addSp delSp modSp">
        <pc:chgData name="LAMIAE BEZZAZ" userId="f9bc3cc0-8e1c-4944-afa8-b4b36bbf20e1" providerId="ADAL" clId="{398DCE40-54B2-41E7-8747-5E3E51A0DA1F}" dt="2026-05-12T11:00:32.229" v="181"/>
        <pc:sldMkLst>
          <pc:docMk/>
          <pc:sldMk cId="1506041939" sldId="821"/>
        </pc:sldMkLst>
        <pc:picChg chg="add mod modCrop">
          <ac:chgData name="LAMIAE BEZZAZ" userId="f9bc3cc0-8e1c-4944-afa8-b4b36bbf20e1" providerId="ADAL" clId="{398DCE40-54B2-41E7-8747-5E3E51A0DA1F}" dt="2026-05-12T11:00:32.229" v="181"/>
          <ac:picMkLst>
            <pc:docMk/>
            <pc:sldMk cId="1506041939" sldId="821"/>
            <ac:picMk id="6" creationId="{668C8B0E-006D-482E-90AA-70353F4C3200}"/>
          </ac:picMkLst>
        </pc:picChg>
        <pc:picChg chg="del">
          <ac:chgData name="LAMIAE BEZZAZ" userId="f9bc3cc0-8e1c-4944-afa8-b4b36bbf20e1" providerId="ADAL" clId="{398DCE40-54B2-41E7-8747-5E3E51A0DA1F}" dt="2026-05-12T10:59:50.020" v="171" actId="478"/>
          <ac:picMkLst>
            <pc:docMk/>
            <pc:sldMk cId="1506041939" sldId="821"/>
            <ac:picMk id="8" creationId="{5ED5ADA2-2ABA-4047-865A-E1DD0625518A}"/>
          </ac:picMkLst>
        </pc:picChg>
      </pc:sldChg>
      <pc:sldChg chg="addSp delSp modSp">
        <pc:chgData name="LAMIAE BEZZAZ" userId="f9bc3cc0-8e1c-4944-afa8-b4b36bbf20e1" providerId="ADAL" clId="{398DCE40-54B2-41E7-8747-5E3E51A0DA1F}" dt="2026-05-12T11:01:22.102" v="210" actId="1076"/>
        <pc:sldMkLst>
          <pc:docMk/>
          <pc:sldMk cId="2960233081" sldId="843"/>
        </pc:sldMkLst>
        <pc:spChg chg="mod">
          <ac:chgData name="LAMIAE BEZZAZ" userId="f9bc3cc0-8e1c-4944-afa8-b4b36bbf20e1" providerId="ADAL" clId="{398DCE40-54B2-41E7-8747-5E3E51A0DA1F}" dt="2026-05-12T11:01:13.498" v="208" actId="1076"/>
          <ac:spMkLst>
            <pc:docMk/>
            <pc:sldMk cId="2960233081" sldId="843"/>
            <ac:spMk id="6" creationId="{530B6762-C759-43DA-8C69-F9855B1844EC}"/>
          </ac:spMkLst>
        </pc:spChg>
        <pc:spChg chg="mod">
          <ac:chgData name="LAMIAE BEZZAZ" userId="f9bc3cc0-8e1c-4944-afa8-b4b36bbf20e1" providerId="ADAL" clId="{398DCE40-54B2-41E7-8747-5E3E51A0DA1F}" dt="2026-05-12T11:01:22.102" v="210" actId="1076"/>
          <ac:spMkLst>
            <pc:docMk/>
            <pc:sldMk cId="2960233081" sldId="843"/>
            <ac:spMk id="8" creationId="{356A8607-83FB-458F-A94B-F4869EF9938E}"/>
          </ac:spMkLst>
        </pc:spChg>
        <pc:spChg chg="mod">
          <ac:chgData name="LAMIAE BEZZAZ" userId="f9bc3cc0-8e1c-4944-afa8-b4b36bbf20e1" providerId="ADAL" clId="{398DCE40-54B2-41E7-8747-5E3E51A0DA1F}" dt="2026-05-12T11:01:17.981" v="209" actId="1076"/>
          <ac:spMkLst>
            <pc:docMk/>
            <pc:sldMk cId="2960233081" sldId="843"/>
            <ac:spMk id="17" creationId="{9F4FD67B-A9BC-4290-8A2E-1756A62F6EB2}"/>
          </ac:spMkLst>
        </pc:spChg>
        <pc:picChg chg="del">
          <ac:chgData name="LAMIAE BEZZAZ" userId="f9bc3cc0-8e1c-4944-afa8-b4b36bbf20e1" providerId="ADAL" clId="{398DCE40-54B2-41E7-8747-5E3E51A0DA1F}" dt="2026-05-12T11:00:37.916" v="182" actId="478"/>
          <ac:picMkLst>
            <pc:docMk/>
            <pc:sldMk cId="2960233081" sldId="843"/>
            <ac:picMk id="7" creationId="{C5DEAF12-C9F7-4550-8A4C-2C419D5BF547}"/>
          </ac:picMkLst>
        </pc:picChg>
        <pc:picChg chg="add mod ord">
          <ac:chgData name="LAMIAE BEZZAZ" userId="f9bc3cc0-8e1c-4944-afa8-b4b36bbf20e1" providerId="ADAL" clId="{398DCE40-54B2-41E7-8747-5E3E51A0DA1F}" dt="2026-05-12T11:00:57.102" v="193" actId="171"/>
          <ac:picMkLst>
            <pc:docMk/>
            <pc:sldMk cId="2960233081" sldId="843"/>
            <ac:picMk id="10" creationId="{36BA9A13-9260-4027-9256-D4E215B1A339}"/>
          </ac:picMkLst>
        </pc:picChg>
      </pc:sldChg>
      <pc:sldChg chg="addSp delSp modSp">
        <pc:chgData name="LAMIAE BEZZAZ" userId="f9bc3cc0-8e1c-4944-afa8-b4b36bbf20e1" providerId="ADAL" clId="{398DCE40-54B2-41E7-8747-5E3E51A0DA1F}" dt="2026-05-12T10:54:53.821" v="24" actId="1076"/>
        <pc:sldMkLst>
          <pc:docMk/>
          <pc:sldMk cId="1475588614" sldId="857"/>
        </pc:sldMkLst>
        <pc:spChg chg="mod">
          <ac:chgData name="LAMIAE BEZZAZ" userId="f9bc3cc0-8e1c-4944-afa8-b4b36bbf20e1" providerId="ADAL" clId="{398DCE40-54B2-41E7-8747-5E3E51A0DA1F}" dt="2026-05-12T10:54:53.821" v="24" actId="1076"/>
          <ac:spMkLst>
            <pc:docMk/>
            <pc:sldMk cId="1475588614" sldId="857"/>
            <ac:spMk id="2" creationId="{308C2322-9D13-0619-8AAF-FADB3190932F}"/>
          </ac:spMkLst>
        </pc:spChg>
        <pc:spChg chg="mod">
          <ac:chgData name="LAMIAE BEZZAZ" userId="f9bc3cc0-8e1c-4944-afa8-b4b36bbf20e1" providerId="ADAL" clId="{398DCE40-54B2-41E7-8747-5E3E51A0DA1F}" dt="2026-05-12T10:54:50.072" v="23" actId="20577"/>
          <ac:spMkLst>
            <pc:docMk/>
            <pc:sldMk cId="1475588614" sldId="857"/>
            <ac:spMk id="5" creationId="{2B69BF49-A5BC-BAD0-6EC6-4D23B58E72B9}"/>
          </ac:spMkLst>
        </pc:spChg>
        <pc:picChg chg="add del mod modCrop">
          <ac:chgData name="LAMIAE BEZZAZ" userId="f9bc3cc0-8e1c-4944-afa8-b4b36bbf20e1" providerId="ADAL" clId="{398DCE40-54B2-41E7-8747-5E3E51A0DA1F}" dt="2026-05-12T10:54:53.821" v="24" actId="1076"/>
          <ac:picMkLst>
            <pc:docMk/>
            <pc:sldMk cId="1475588614" sldId="857"/>
            <ac:picMk id="4" creationId="{A3C73A40-5771-4205-AB16-E480FC534DC7}"/>
          </ac:picMkLst>
        </pc:picChg>
        <pc:picChg chg="del">
          <ac:chgData name="LAMIAE BEZZAZ" userId="f9bc3cc0-8e1c-4944-afa8-b4b36bbf20e1" providerId="ADAL" clId="{398DCE40-54B2-41E7-8747-5E3E51A0DA1F}" dt="2026-05-12T10:54:10.244" v="2" actId="478"/>
          <ac:picMkLst>
            <pc:docMk/>
            <pc:sldMk cId="1475588614" sldId="857"/>
            <ac:picMk id="6" creationId="{54599F09-BE68-4F9A-86FA-D87AC89567D7}"/>
          </ac:picMkLst>
        </pc:picChg>
      </pc:sldChg>
      <pc:sldChg chg="modSp">
        <pc:chgData name="LAMIAE BEZZAZ" userId="f9bc3cc0-8e1c-4944-afa8-b4b36bbf20e1" providerId="ADAL" clId="{398DCE40-54B2-41E7-8747-5E3E51A0DA1F}" dt="2026-05-13T10:30:47.968" v="241" actId="20577"/>
        <pc:sldMkLst>
          <pc:docMk/>
          <pc:sldMk cId="1368333937" sldId="862"/>
        </pc:sldMkLst>
        <pc:spChg chg="mod">
          <ac:chgData name="LAMIAE BEZZAZ" userId="f9bc3cc0-8e1c-4944-afa8-b4b36bbf20e1" providerId="ADAL" clId="{398DCE40-54B2-41E7-8747-5E3E51A0DA1F}" dt="2026-05-13T10:30:47.968" v="241" actId="20577"/>
          <ac:spMkLst>
            <pc:docMk/>
            <pc:sldMk cId="1368333937" sldId="862"/>
            <ac:spMk id="9" creationId="{D7D45EB6-D897-D734-157B-CDA6F7FAB04E}"/>
          </ac:spMkLst>
        </pc:spChg>
      </pc:sldChg>
      <pc:sldChg chg="addSp delSp modSp">
        <pc:chgData name="LAMIAE BEZZAZ" userId="f9bc3cc0-8e1c-4944-afa8-b4b36bbf20e1" providerId="ADAL" clId="{398DCE40-54B2-41E7-8747-5E3E51A0DA1F}" dt="2026-05-12T10:55:00.897" v="30" actId="20577"/>
        <pc:sldMkLst>
          <pc:docMk/>
          <pc:sldMk cId="1171291440" sldId="870"/>
        </pc:sldMkLst>
        <pc:spChg chg="mod">
          <ac:chgData name="LAMIAE BEZZAZ" userId="f9bc3cc0-8e1c-4944-afa8-b4b36bbf20e1" providerId="ADAL" clId="{398DCE40-54B2-41E7-8747-5E3E51A0DA1F}" dt="2026-05-12T10:55:00.897" v="30" actId="20577"/>
          <ac:spMkLst>
            <pc:docMk/>
            <pc:sldMk cId="1171291440" sldId="870"/>
            <ac:spMk id="2" creationId="{C88668EB-F277-6FA0-58DC-E9E907B7375A}"/>
          </ac:spMkLst>
        </pc:spChg>
        <pc:spChg chg="add">
          <ac:chgData name="LAMIAE BEZZAZ" userId="f9bc3cc0-8e1c-4944-afa8-b4b36bbf20e1" providerId="ADAL" clId="{398DCE40-54B2-41E7-8747-5E3E51A0DA1F}" dt="2026-05-12T10:54:57.654" v="26"/>
          <ac:spMkLst>
            <pc:docMk/>
            <pc:sldMk cId="1171291440" sldId="870"/>
            <ac:spMk id="7" creationId="{DB11C5F7-D758-45D7-AB7E-44690BD0467B}"/>
          </ac:spMkLst>
        </pc:spChg>
        <pc:spChg chg="del">
          <ac:chgData name="LAMIAE BEZZAZ" userId="f9bc3cc0-8e1c-4944-afa8-b4b36bbf20e1" providerId="ADAL" clId="{398DCE40-54B2-41E7-8747-5E3E51A0DA1F}" dt="2026-05-12T10:54:56.824" v="25" actId="478"/>
          <ac:spMkLst>
            <pc:docMk/>
            <pc:sldMk cId="1171291440" sldId="870"/>
            <ac:spMk id="8" creationId="{241F5529-BAE3-4913-A817-CBA28A22346B}"/>
          </ac:spMkLst>
        </pc:spChg>
        <pc:picChg chg="del">
          <ac:chgData name="LAMIAE BEZZAZ" userId="f9bc3cc0-8e1c-4944-afa8-b4b36bbf20e1" providerId="ADAL" clId="{398DCE40-54B2-41E7-8747-5E3E51A0DA1F}" dt="2026-05-12T10:54:56.824" v="25" actId="478"/>
          <ac:picMkLst>
            <pc:docMk/>
            <pc:sldMk cId="1171291440" sldId="870"/>
            <ac:picMk id="9" creationId="{D9F622AE-D77A-4225-867E-9DA143748778}"/>
          </ac:picMkLst>
        </pc:picChg>
        <pc:picChg chg="add">
          <ac:chgData name="LAMIAE BEZZAZ" userId="f9bc3cc0-8e1c-4944-afa8-b4b36bbf20e1" providerId="ADAL" clId="{398DCE40-54B2-41E7-8747-5E3E51A0DA1F}" dt="2026-05-12T10:54:57.654" v="26"/>
          <ac:picMkLst>
            <pc:docMk/>
            <pc:sldMk cId="1171291440" sldId="870"/>
            <ac:picMk id="10" creationId="{4AC76E26-1B3B-4C33-93CE-E6C5720C4731}"/>
          </ac:picMkLst>
        </pc:picChg>
      </pc:sldChg>
      <pc:sldChg chg="addSp delSp modSp">
        <pc:chgData name="LAMIAE BEZZAZ" userId="f9bc3cc0-8e1c-4944-afa8-b4b36bbf20e1" providerId="ADAL" clId="{398DCE40-54B2-41E7-8747-5E3E51A0DA1F}" dt="2026-05-12T10:55:12.151" v="34" actId="1076"/>
        <pc:sldMkLst>
          <pc:docMk/>
          <pc:sldMk cId="2399396685" sldId="872"/>
        </pc:sldMkLst>
        <pc:spChg chg="add del">
          <ac:chgData name="LAMIAE BEZZAZ" userId="f9bc3cc0-8e1c-4944-afa8-b4b36bbf20e1" providerId="ADAL" clId="{398DCE40-54B2-41E7-8747-5E3E51A0DA1F}" dt="2026-05-12T10:55:08.369" v="33" actId="478"/>
          <ac:spMkLst>
            <pc:docMk/>
            <pc:sldMk cId="2399396685" sldId="872"/>
            <ac:spMk id="5" creationId="{DBC2FCE7-F476-4024-943C-6498DB02FAAC}"/>
          </ac:spMkLst>
        </pc:spChg>
        <pc:picChg chg="del">
          <ac:chgData name="LAMIAE BEZZAZ" userId="f9bc3cc0-8e1c-4944-afa8-b4b36bbf20e1" providerId="ADAL" clId="{398DCE40-54B2-41E7-8747-5E3E51A0DA1F}" dt="2026-05-12T10:55:04.957" v="31" actId="478"/>
          <ac:picMkLst>
            <pc:docMk/>
            <pc:sldMk cId="2399396685" sldId="872"/>
            <ac:picMk id="6" creationId="{C2C2F02E-3FE4-49C2-B240-A59D7E0A4ABA}"/>
          </ac:picMkLst>
        </pc:picChg>
        <pc:picChg chg="add mod">
          <ac:chgData name="LAMIAE BEZZAZ" userId="f9bc3cc0-8e1c-4944-afa8-b4b36bbf20e1" providerId="ADAL" clId="{398DCE40-54B2-41E7-8747-5E3E51A0DA1F}" dt="2026-05-12T10:55:12.151" v="34" actId="1076"/>
          <ac:picMkLst>
            <pc:docMk/>
            <pc:sldMk cId="2399396685" sldId="872"/>
            <ac:picMk id="7" creationId="{D36069A9-D63D-4A2C-8318-907B5FAF735C}"/>
          </ac:picMkLst>
        </pc:picChg>
      </pc:sldChg>
      <pc:sldChg chg="addSp delSp modSp">
        <pc:chgData name="LAMIAE BEZZAZ" userId="f9bc3cc0-8e1c-4944-afa8-b4b36bbf20e1" providerId="ADAL" clId="{398DCE40-54B2-41E7-8747-5E3E51A0DA1F}" dt="2026-05-12T10:55:31.417" v="42" actId="1076"/>
        <pc:sldMkLst>
          <pc:docMk/>
          <pc:sldMk cId="2455046582" sldId="882"/>
        </pc:sldMkLst>
        <pc:spChg chg="del">
          <ac:chgData name="LAMIAE BEZZAZ" userId="f9bc3cc0-8e1c-4944-afa8-b4b36bbf20e1" providerId="ADAL" clId="{398DCE40-54B2-41E7-8747-5E3E51A0DA1F}" dt="2026-05-12T10:55:18.048" v="35" actId="478"/>
          <ac:spMkLst>
            <pc:docMk/>
            <pc:sldMk cId="2455046582" sldId="882"/>
            <ac:spMk id="5" creationId="{BF181EF4-ADF9-44A9-A0C5-4AE257C79EF3}"/>
          </ac:spMkLst>
        </pc:spChg>
        <pc:spChg chg="add mod">
          <ac:chgData name="LAMIAE BEZZAZ" userId="f9bc3cc0-8e1c-4944-afa8-b4b36bbf20e1" providerId="ADAL" clId="{398DCE40-54B2-41E7-8747-5E3E51A0DA1F}" dt="2026-05-12T10:55:31.417" v="42" actId="1076"/>
          <ac:spMkLst>
            <pc:docMk/>
            <pc:sldMk cId="2455046582" sldId="882"/>
            <ac:spMk id="9" creationId="{730A2320-A62D-43AD-A072-7A36B3C452E1}"/>
          </ac:spMkLst>
        </pc:spChg>
        <pc:picChg chg="add del">
          <ac:chgData name="LAMIAE BEZZAZ" userId="f9bc3cc0-8e1c-4944-afa8-b4b36bbf20e1" providerId="ADAL" clId="{398DCE40-54B2-41E7-8747-5E3E51A0DA1F}" dt="2026-05-12T10:55:20.828" v="37" actId="478"/>
          <ac:picMkLst>
            <pc:docMk/>
            <pc:sldMk cId="2455046582" sldId="882"/>
            <ac:picMk id="10" creationId="{7640E991-086D-4F72-AD01-593D24D55444}"/>
          </ac:picMkLst>
        </pc:picChg>
      </pc:sldChg>
      <pc:sldChg chg="delSp modSp">
        <pc:chgData name="LAMIAE BEZZAZ" userId="f9bc3cc0-8e1c-4944-afa8-b4b36bbf20e1" providerId="ADAL" clId="{398DCE40-54B2-41E7-8747-5E3E51A0DA1F}" dt="2026-05-12T10:56:22.539" v="75" actId="20577"/>
        <pc:sldMkLst>
          <pc:docMk/>
          <pc:sldMk cId="1438105385" sldId="1087"/>
        </pc:sldMkLst>
        <pc:spChg chg="mod">
          <ac:chgData name="LAMIAE BEZZAZ" userId="f9bc3cc0-8e1c-4944-afa8-b4b36bbf20e1" providerId="ADAL" clId="{398DCE40-54B2-41E7-8747-5E3E51A0DA1F}" dt="2026-05-12T10:56:04.151" v="52" actId="20577"/>
          <ac:spMkLst>
            <pc:docMk/>
            <pc:sldMk cId="1438105385" sldId="1087"/>
            <ac:spMk id="2" creationId="{07C9B13A-0C28-59C0-D01B-4FD582F957B6}"/>
          </ac:spMkLst>
        </pc:spChg>
        <pc:spChg chg="mod">
          <ac:chgData name="LAMIAE BEZZAZ" userId="f9bc3cc0-8e1c-4944-afa8-b4b36bbf20e1" providerId="ADAL" clId="{398DCE40-54B2-41E7-8747-5E3E51A0DA1F}" dt="2026-05-12T10:56:22.539" v="75" actId="20577"/>
          <ac:spMkLst>
            <pc:docMk/>
            <pc:sldMk cId="1438105385" sldId="1087"/>
            <ac:spMk id="5" creationId="{8A76BC50-7480-4057-741F-E114C16F4865}"/>
          </ac:spMkLst>
        </pc:spChg>
        <pc:picChg chg="del mod">
          <ac:chgData name="LAMIAE BEZZAZ" userId="f9bc3cc0-8e1c-4944-afa8-b4b36bbf20e1" providerId="ADAL" clId="{398DCE40-54B2-41E7-8747-5E3E51A0DA1F}" dt="2026-05-12T10:55:55.047" v="45" actId="478"/>
          <ac:picMkLst>
            <pc:docMk/>
            <pc:sldMk cId="1438105385" sldId="1087"/>
            <ac:picMk id="3" creationId="{CB1F411B-9441-FA0B-79A4-B93C84EBA13E}"/>
          </ac:picMkLst>
        </pc:picChg>
        <pc:picChg chg="mod">
          <ac:chgData name="LAMIAE BEZZAZ" userId="f9bc3cc0-8e1c-4944-afa8-b4b36bbf20e1" providerId="ADAL" clId="{398DCE40-54B2-41E7-8747-5E3E51A0DA1F}" dt="2026-05-12T10:55:57.806" v="46" actId="1076"/>
          <ac:picMkLst>
            <pc:docMk/>
            <pc:sldMk cId="1438105385" sldId="1087"/>
            <ac:picMk id="6" creationId="{5F6F7C71-7A11-4DF7-967A-4A3F68362664}"/>
          </ac:picMkLst>
        </pc:picChg>
      </pc:sldChg>
      <pc:sldChg chg="addSp delSp modSp">
        <pc:chgData name="LAMIAE BEZZAZ" userId="f9bc3cc0-8e1c-4944-afa8-b4b36bbf20e1" providerId="ADAL" clId="{398DCE40-54B2-41E7-8747-5E3E51A0DA1F}" dt="2026-05-12T10:56:37.728" v="91" actId="20577"/>
        <pc:sldMkLst>
          <pc:docMk/>
          <pc:sldMk cId="131819813" sldId="1088"/>
        </pc:sldMkLst>
        <pc:spChg chg="mod">
          <ac:chgData name="LAMIAE BEZZAZ" userId="f9bc3cc0-8e1c-4944-afa8-b4b36bbf20e1" providerId="ADAL" clId="{398DCE40-54B2-41E7-8747-5E3E51A0DA1F}" dt="2026-05-12T10:56:37.728" v="91" actId="20577"/>
          <ac:spMkLst>
            <pc:docMk/>
            <pc:sldMk cId="131819813" sldId="1088"/>
            <ac:spMk id="2" creationId="{C190A91F-7DE1-650B-D305-EF98391F814B}"/>
          </ac:spMkLst>
        </pc:spChg>
        <pc:spChg chg="add">
          <ac:chgData name="LAMIAE BEZZAZ" userId="f9bc3cc0-8e1c-4944-afa8-b4b36bbf20e1" providerId="ADAL" clId="{398DCE40-54B2-41E7-8747-5E3E51A0DA1F}" dt="2026-05-12T10:56:32.262" v="77"/>
          <ac:spMkLst>
            <pc:docMk/>
            <pc:sldMk cId="131819813" sldId="1088"/>
            <ac:spMk id="7" creationId="{807C4109-0431-4498-AA1E-BDFC0566C22F}"/>
          </ac:spMkLst>
        </pc:spChg>
        <pc:spChg chg="del">
          <ac:chgData name="LAMIAE BEZZAZ" userId="f9bc3cc0-8e1c-4944-afa8-b4b36bbf20e1" providerId="ADAL" clId="{398DCE40-54B2-41E7-8747-5E3E51A0DA1F}" dt="2026-05-12T10:56:31.741" v="76" actId="478"/>
          <ac:spMkLst>
            <pc:docMk/>
            <pc:sldMk cId="131819813" sldId="1088"/>
            <ac:spMk id="8" creationId="{F2E0B265-09FC-485E-A8FD-849271879837}"/>
          </ac:spMkLst>
        </pc:spChg>
        <pc:picChg chg="del">
          <ac:chgData name="LAMIAE BEZZAZ" userId="f9bc3cc0-8e1c-4944-afa8-b4b36bbf20e1" providerId="ADAL" clId="{398DCE40-54B2-41E7-8747-5E3E51A0DA1F}" dt="2026-05-12T10:56:31.741" v="76" actId="478"/>
          <ac:picMkLst>
            <pc:docMk/>
            <pc:sldMk cId="131819813" sldId="1088"/>
            <ac:picMk id="3" creationId="{B8828528-5CBB-BB12-5B12-3CCF6F3840CC}"/>
          </ac:picMkLst>
        </pc:picChg>
        <pc:picChg chg="add">
          <ac:chgData name="LAMIAE BEZZAZ" userId="f9bc3cc0-8e1c-4944-afa8-b4b36bbf20e1" providerId="ADAL" clId="{398DCE40-54B2-41E7-8747-5E3E51A0DA1F}" dt="2026-05-12T10:56:32.262" v="77"/>
          <ac:picMkLst>
            <pc:docMk/>
            <pc:sldMk cId="131819813" sldId="1088"/>
            <ac:picMk id="9" creationId="{3CDAFD5C-5D2C-4ADC-870D-F3370F62F31C}"/>
          </ac:picMkLst>
        </pc:picChg>
      </pc:sldChg>
      <pc:sldChg chg="addSp delSp modSp">
        <pc:chgData name="LAMIAE BEZZAZ" userId="f9bc3cc0-8e1c-4944-afa8-b4b36bbf20e1" providerId="ADAL" clId="{398DCE40-54B2-41E7-8747-5E3E51A0DA1F}" dt="2026-05-12T10:56:52.195" v="95" actId="1076"/>
        <pc:sldMkLst>
          <pc:docMk/>
          <pc:sldMk cId="3626974556" sldId="1090"/>
        </pc:sldMkLst>
        <pc:spChg chg="add del">
          <ac:chgData name="LAMIAE BEZZAZ" userId="f9bc3cc0-8e1c-4944-afa8-b4b36bbf20e1" providerId="ADAL" clId="{398DCE40-54B2-41E7-8747-5E3E51A0DA1F}" dt="2026-05-12T10:56:45.982" v="94" actId="478"/>
          <ac:spMkLst>
            <pc:docMk/>
            <pc:sldMk cId="3626974556" sldId="1090"/>
            <ac:spMk id="5" creationId="{46D070FC-8C02-457D-B736-B26C37A05BB6}"/>
          </ac:spMkLst>
        </pc:spChg>
        <pc:picChg chg="del">
          <ac:chgData name="LAMIAE BEZZAZ" userId="f9bc3cc0-8e1c-4944-afa8-b4b36bbf20e1" providerId="ADAL" clId="{398DCE40-54B2-41E7-8747-5E3E51A0DA1F}" dt="2026-05-12T10:56:42.099" v="92" actId="478"/>
          <ac:picMkLst>
            <pc:docMk/>
            <pc:sldMk cId="3626974556" sldId="1090"/>
            <ac:picMk id="3" creationId="{4516276B-0A7B-20F8-DB1D-2FEE8FCD535D}"/>
          </ac:picMkLst>
        </pc:picChg>
        <pc:picChg chg="add mod">
          <ac:chgData name="LAMIAE BEZZAZ" userId="f9bc3cc0-8e1c-4944-afa8-b4b36bbf20e1" providerId="ADAL" clId="{398DCE40-54B2-41E7-8747-5E3E51A0DA1F}" dt="2026-05-12T10:56:52.195" v="95" actId="1076"/>
          <ac:picMkLst>
            <pc:docMk/>
            <pc:sldMk cId="3626974556" sldId="1090"/>
            <ac:picMk id="6" creationId="{A54197E4-4622-4CBC-B9FB-F18314DDC5A3}"/>
          </ac:picMkLst>
        </pc:picChg>
      </pc:sldChg>
      <pc:sldChg chg="modSp">
        <pc:chgData name="LAMIAE BEZZAZ" userId="f9bc3cc0-8e1c-4944-afa8-b4b36bbf20e1" providerId="ADAL" clId="{398DCE40-54B2-41E7-8747-5E3E51A0DA1F}" dt="2026-05-12T10:57:05.922" v="102" actId="1076"/>
        <pc:sldMkLst>
          <pc:docMk/>
          <pc:sldMk cId="2778022411" sldId="1092"/>
        </pc:sldMkLst>
        <pc:spChg chg="mod">
          <ac:chgData name="LAMIAE BEZZAZ" userId="f9bc3cc0-8e1c-4944-afa8-b4b36bbf20e1" providerId="ADAL" clId="{398DCE40-54B2-41E7-8747-5E3E51A0DA1F}" dt="2026-05-12T10:57:05.922" v="102" actId="1076"/>
          <ac:spMkLst>
            <pc:docMk/>
            <pc:sldMk cId="2778022411" sldId="1092"/>
            <ac:spMk id="8" creationId="{4EDA3776-7C3E-42A5-AD85-BA72A6E45A14}"/>
          </ac:spMkLst>
        </pc:spChg>
      </pc:sldChg>
      <pc:sldChg chg="modSp">
        <pc:chgData name="LAMIAE BEZZAZ" userId="f9bc3cc0-8e1c-4944-afa8-b4b36bbf20e1" providerId="ADAL" clId="{398DCE40-54B2-41E7-8747-5E3E51A0DA1F}" dt="2026-05-12T10:57:59.756" v="134" actId="1076"/>
        <pc:sldMkLst>
          <pc:docMk/>
          <pc:sldMk cId="501311082" sldId="1127"/>
        </pc:sldMkLst>
        <pc:spChg chg="mod">
          <ac:chgData name="LAMIAE BEZZAZ" userId="f9bc3cc0-8e1c-4944-afa8-b4b36bbf20e1" providerId="ADAL" clId="{398DCE40-54B2-41E7-8747-5E3E51A0DA1F}" dt="2026-05-12T10:57:41.330" v="119" actId="20577"/>
          <ac:spMkLst>
            <pc:docMk/>
            <pc:sldMk cId="501311082" sldId="1127"/>
            <ac:spMk id="2" creationId="{221B3355-96CC-EF0F-B76E-FD0C575CF1A5}"/>
          </ac:spMkLst>
        </pc:spChg>
        <pc:spChg chg="mod">
          <ac:chgData name="LAMIAE BEZZAZ" userId="f9bc3cc0-8e1c-4944-afa8-b4b36bbf20e1" providerId="ADAL" clId="{398DCE40-54B2-41E7-8747-5E3E51A0DA1F}" dt="2026-05-12T10:57:50.600" v="133" actId="20577"/>
          <ac:spMkLst>
            <pc:docMk/>
            <pc:sldMk cId="501311082" sldId="1127"/>
            <ac:spMk id="5" creationId="{EDEE87D1-32D1-2F89-6744-78739258D7FC}"/>
          </ac:spMkLst>
        </pc:spChg>
        <pc:picChg chg="mod modCrop">
          <ac:chgData name="LAMIAE BEZZAZ" userId="f9bc3cc0-8e1c-4944-afa8-b4b36bbf20e1" providerId="ADAL" clId="{398DCE40-54B2-41E7-8747-5E3E51A0DA1F}" dt="2026-05-12T10:57:59.756" v="134" actId="1076"/>
          <ac:picMkLst>
            <pc:docMk/>
            <pc:sldMk cId="501311082" sldId="1127"/>
            <ac:picMk id="13" creationId="{63E6C86D-627A-4815-9EF2-016BBE4EC9F1}"/>
          </ac:picMkLst>
        </pc:picChg>
      </pc:sldChg>
      <pc:sldChg chg="addSp delSp modSp">
        <pc:chgData name="LAMIAE BEZZAZ" userId="f9bc3cc0-8e1c-4944-afa8-b4b36bbf20e1" providerId="ADAL" clId="{398DCE40-54B2-41E7-8747-5E3E51A0DA1F}" dt="2026-05-12T10:58:14.246" v="141" actId="20577"/>
        <pc:sldMkLst>
          <pc:docMk/>
          <pc:sldMk cId="309452012" sldId="1128"/>
        </pc:sldMkLst>
        <pc:spChg chg="mod">
          <ac:chgData name="LAMIAE BEZZAZ" userId="f9bc3cc0-8e1c-4944-afa8-b4b36bbf20e1" providerId="ADAL" clId="{398DCE40-54B2-41E7-8747-5E3E51A0DA1F}" dt="2026-05-12T10:58:14.246" v="141" actId="20577"/>
          <ac:spMkLst>
            <pc:docMk/>
            <pc:sldMk cId="309452012" sldId="1128"/>
            <ac:spMk id="2" creationId="{BF3FA736-7B73-8AE2-C143-F5521036BAC8}"/>
          </ac:spMkLst>
        </pc:spChg>
        <pc:spChg chg="del">
          <ac:chgData name="LAMIAE BEZZAZ" userId="f9bc3cc0-8e1c-4944-afa8-b4b36bbf20e1" providerId="ADAL" clId="{398DCE40-54B2-41E7-8747-5E3E51A0DA1F}" dt="2026-05-12T10:58:10.886" v="135" actId="478"/>
          <ac:spMkLst>
            <pc:docMk/>
            <pc:sldMk cId="309452012" sldId="1128"/>
            <ac:spMk id="4" creationId="{99B46ACE-E13C-C142-6B8E-4CE55175F079}"/>
          </ac:spMkLst>
        </pc:spChg>
        <pc:spChg chg="add">
          <ac:chgData name="LAMIAE BEZZAZ" userId="f9bc3cc0-8e1c-4944-afa8-b4b36bbf20e1" providerId="ADAL" clId="{398DCE40-54B2-41E7-8747-5E3E51A0DA1F}" dt="2026-05-12T10:58:11.290" v="136"/>
          <ac:spMkLst>
            <pc:docMk/>
            <pc:sldMk cId="309452012" sldId="1128"/>
            <ac:spMk id="7" creationId="{3100350F-F4EE-4CC3-8B7E-127BAE0F377D}"/>
          </ac:spMkLst>
        </pc:spChg>
        <pc:picChg chg="del">
          <ac:chgData name="LAMIAE BEZZAZ" userId="f9bc3cc0-8e1c-4944-afa8-b4b36bbf20e1" providerId="ADAL" clId="{398DCE40-54B2-41E7-8747-5E3E51A0DA1F}" dt="2026-05-12T10:58:10.886" v="135" actId="478"/>
          <ac:picMkLst>
            <pc:docMk/>
            <pc:sldMk cId="309452012" sldId="1128"/>
            <ac:picMk id="5" creationId="{7AF082A5-D038-31DF-63D7-2E6E510DE7BD}"/>
          </ac:picMkLst>
        </pc:picChg>
        <pc:picChg chg="add">
          <ac:chgData name="LAMIAE BEZZAZ" userId="f9bc3cc0-8e1c-4944-afa8-b4b36bbf20e1" providerId="ADAL" clId="{398DCE40-54B2-41E7-8747-5E3E51A0DA1F}" dt="2026-05-12T10:58:11.290" v="136"/>
          <ac:picMkLst>
            <pc:docMk/>
            <pc:sldMk cId="309452012" sldId="1128"/>
            <ac:picMk id="8" creationId="{B721DB68-D302-4D46-BDF4-871907B931A2}"/>
          </ac:picMkLst>
        </pc:picChg>
      </pc:sldChg>
      <pc:sldChg chg="addSp delSp modSp">
        <pc:chgData name="LAMIAE BEZZAZ" userId="f9bc3cc0-8e1c-4944-afa8-b4b36bbf20e1" providerId="ADAL" clId="{398DCE40-54B2-41E7-8747-5E3E51A0DA1F}" dt="2026-05-12T10:58:25.370" v="145" actId="1076"/>
        <pc:sldMkLst>
          <pc:docMk/>
          <pc:sldMk cId="1611716323" sldId="1130"/>
        </pc:sldMkLst>
        <pc:spChg chg="add del">
          <ac:chgData name="LAMIAE BEZZAZ" userId="f9bc3cc0-8e1c-4944-afa8-b4b36bbf20e1" providerId="ADAL" clId="{398DCE40-54B2-41E7-8747-5E3E51A0DA1F}" dt="2026-05-12T10:58:22.463" v="144" actId="478"/>
          <ac:spMkLst>
            <pc:docMk/>
            <pc:sldMk cId="1611716323" sldId="1130"/>
            <ac:spMk id="5" creationId="{AF461075-4805-4D0C-A5C4-F9D61C1463FE}"/>
          </ac:spMkLst>
        </pc:spChg>
        <pc:picChg chg="del">
          <ac:chgData name="LAMIAE BEZZAZ" userId="f9bc3cc0-8e1c-4944-afa8-b4b36bbf20e1" providerId="ADAL" clId="{398DCE40-54B2-41E7-8747-5E3E51A0DA1F}" dt="2026-05-12T10:58:19.135" v="142" actId="478"/>
          <ac:picMkLst>
            <pc:docMk/>
            <pc:sldMk cId="1611716323" sldId="1130"/>
            <ac:picMk id="4" creationId="{FDD3F425-7919-0B5F-3A3E-8A59465A3C88}"/>
          </ac:picMkLst>
        </pc:picChg>
        <pc:picChg chg="add mod">
          <ac:chgData name="LAMIAE BEZZAZ" userId="f9bc3cc0-8e1c-4944-afa8-b4b36bbf20e1" providerId="ADAL" clId="{398DCE40-54B2-41E7-8747-5E3E51A0DA1F}" dt="2026-05-12T10:58:25.370" v="145" actId="1076"/>
          <ac:picMkLst>
            <pc:docMk/>
            <pc:sldMk cId="1611716323" sldId="1130"/>
            <ac:picMk id="6" creationId="{07031944-A2A9-4457-8DC7-AB253EDDA776}"/>
          </ac:picMkLst>
        </pc:picChg>
      </pc:sldChg>
      <pc:sldChg chg="modSp">
        <pc:chgData name="LAMIAE BEZZAZ" userId="f9bc3cc0-8e1c-4944-afa8-b4b36bbf20e1" providerId="ADAL" clId="{398DCE40-54B2-41E7-8747-5E3E51A0DA1F}" dt="2026-05-12T10:58:46.357" v="153" actId="948"/>
        <pc:sldMkLst>
          <pc:docMk/>
          <pc:sldMk cId="2941943314" sldId="1132"/>
        </pc:sldMkLst>
        <pc:spChg chg="mod">
          <ac:chgData name="LAMIAE BEZZAZ" userId="f9bc3cc0-8e1c-4944-afa8-b4b36bbf20e1" providerId="ADAL" clId="{398DCE40-54B2-41E7-8747-5E3E51A0DA1F}" dt="2026-05-12T10:58:46.357" v="153" actId="948"/>
          <ac:spMkLst>
            <pc:docMk/>
            <pc:sldMk cId="2941943314" sldId="1132"/>
            <ac:spMk id="3" creationId="{5EBC3BB8-CA0A-1D9E-555E-680DEB84EEF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2811F0-D07B-CB25-78C1-14BBBD015A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719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4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98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00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8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8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13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654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22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13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1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3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39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6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52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22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542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684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42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1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</a:t>
            </a:r>
            <a:r>
              <a:rPr lang="fr-FR" dirty="0"/>
              <a:t>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269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003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5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53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15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38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46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66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080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jpg"/><Relationship Id="rId2" Type="http://schemas.openxmlformats.org/officeDocument/2006/relationships/slideLayout" Target="../slideLayouts/slideLayout11.xml"/><Relationship Id="rId16" Type="http://schemas.openxmlformats.org/officeDocument/2006/relationships/theme" Target="../theme/theme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70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72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71.xml"/><Relationship Id="rId9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84" r:id="rId15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0" r:id="rId10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22985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7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E80711-6D7F-A2C0-9045-2682F420198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9B3C44-767C-C2FD-18BF-12D3EC3615E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09436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1859723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gif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5" Type="http://schemas.openxmlformats.org/officeDocument/2006/relationships/image" Target="../media/image31.gif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1.gif"/><Relationship Id="rId5" Type="http://schemas.openxmlformats.org/officeDocument/2006/relationships/image" Target="../media/image47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5" Type="http://schemas.microsoft.com/office/2007/relationships/hdphoto" Target="../media/hdphoto5.wdp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55.png"/><Relationship Id="rId4" Type="http://schemas.microsoft.com/office/2007/relationships/hdphoto" Target="../media/hdphoto6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Relationship Id="rId5" Type="http://schemas.microsoft.com/office/2007/relationships/hdphoto" Target="../media/hdphoto7.wdp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58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7DE8147-F9D9-4135-A186-89D759EB7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D476476-289F-4859-8E41-54111EF5B892}"/>
              </a:ext>
            </a:extLst>
          </p:cNvPr>
          <p:cNvGrpSpPr/>
          <p:nvPr/>
        </p:nvGrpSpPr>
        <p:grpSpPr>
          <a:xfrm>
            <a:off x="3892356" y="2290132"/>
            <a:ext cx="3059855" cy="2869499"/>
            <a:chOff x="-1171639" y="-2102962"/>
            <a:chExt cx="8762972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96B76F6-9CD0-435A-9AED-2731B4530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0265" y="-2102962"/>
              <a:ext cx="4471068" cy="678808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A396857-46D3-46E5-8F89-FA6B54074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71639" y="-2102962"/>
              <a:ext cx="4471068" cy="6858000"/>
            </a:xfrm>
            <a:prstGeom prst="rect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C22B0EB-6356-46B6-80D3-A626701F5E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906" y="2287642"/>
            <a:ext cx="1660616" cy="2840245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7AB39C36-5440-4093-89DA-5FED2F73ECFF}"/>
              </a:ext>
            </a:extLst>
          </p:cNvPr>
          <p:cNvGrpSpPr/>
          <p:nvPr/>
        </p:nvGrpSpPr>
        <p:grpSpPr>
          <a:xfrm>
            <a:off x="269744" y="2292138"/>
            <a:ext cx="3556973" cy="2893069"/>
            <a:chOff x="-2692734" y="-1990165"/>
            <a:chExt cx="8762525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1C03481-A83A-45DF-8870-EB09DC13A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692734" y="-1990165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8859C94-A9DA-4A8D-8C55-E40918379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8723" y="-1990165"/>
              <a:ext cx="4471068" cy="68021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421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6FBA0A8-15D0-98F4-C85D-CA70EDEB2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20" y="5045195"/>
            <a:ext cx="3828620" cy="1359526"/>
          </a:xfrm>
          <a:prstGeom prst="rect">
            <a:avLst/>
          </a:prstGeom>
        </p:spPr>
      </p:pic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7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792675" y="505039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54104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Lecture – Graphèmes :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oin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–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ouin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.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Écriture – Graphèmes :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oin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ouin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Écriture – Point de langue</a:t>
            </a:r>
          </a:p>
          <a:p>
            <a:r>
              <a:rPr lang="fr-FR" dirty="0"/>
              <a:t>Lecture – Lecture et compréhension des mots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743A305-4C41-0928-5604-7DAFD63D75ED}"/>
              </a:ext>
            </a:extLst>
          </p:cNvPr>
          <p:cNvSpPr txBox="1">
            <a:spLocks/>
          </p:cNvSpPr>
          <p:nvPr/>
        </p:nvSpPr>
        <p:spPr>
          <a:xfrm>
            <a:off x="772650" y="55115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rgbClr val="002060"/>
                </a:solidFill>
              </a:rPr>
              <a:t>Oral – Acte de parole</a:t>
            </a:r>
          </a:p>
          <a:p>
            <a:r>
              <a:rPr lang="fr-FR" dirty="0">
                <a:solidFill>
                  <a:srgbClr val="002060"/>
                </a:solidFill>
              </a:rPr>
              <a:t>Lecture – Syllabes et mots</a:t>
            </a:r>
          </a:p>
          <a:p>
            <a:r>
              <a:rPr lang="fr-FR" dirty="0">
                <a:solidFill>
                  <a:srgbClr val="002060"/>
                </a:solidFill>
              </a:rPr>
              <a:t>Écriture – 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Lecture et compréhension des phrases</a:t>
            </a:r>
          </a:p>
          <a:p>
            <a:r>
              <a:rPr lang="fr-FR" dirty="0"/>
              <a:t>Écriture 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F69F95-354F-0FBA-FAB7-AB30F966B17A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D32F0A-9620-9559-D241-3C8DD8C484C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9D1F098-D5D3-EFCC-E44D-CA96376858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0499FAA8-4EA6-8E53-9EE0-85DF22BB136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Écriture de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B45291-4257-B030-0224-7F2201D64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01410" y="207895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92796" y="245997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Répondre à la question : Qu'est-ce que tu mets pour le sport ? </a:t>
            </a:r>
            <a:endParaRPr lang="fr-FR" sz="1300" dirty="0"/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D89A4C-0AE8-8CD2-5E3F-62146C8FC8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36168"/>
            <a:ext cx="540000" cy="540000"/>
          </a:xfrm>
          <a:prstGeom prst="rect">
            <a:avLst/>
          </a:prstGeom>
          <a:noFill/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E2348B3-90E7-691E-629C-71721E58668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37B3E9F-C263-B932-8FA3-43C3AAC31C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63A77C-3185-FC68-E59E-D6E2D639EB4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5EABAA8E-F5B1-6E91-A181-1AF4EAD798B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 la leçon, on va revoir la scène avec les mots du vocabulaire.  Écoutez bien.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7CCE62-6C91-4019-A7E7-43019CA21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910" y="1639149"/>
            <a:ext cx="4758179" cy="475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7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2" name="122C6DF2">
            <a:hlinkClick r:id="" action="ppaction://media"/>
            <a:extLst>
              <a:ext uri="{FF2B5EF4-FFF2-40B4-BE49-F238E27FC236}">
                <a16:creationId xmlns:a16="http://schemas.microsoft.com/office/drawing/2014/main" id="{FD0814AC-F13F-4BAB-AF09-E99126670E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9048" y="1941920"/>
            <a:ext cx="7945950" cy="4337846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2363"/>
            <a:ext cx="764413" cy="76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3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265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75250"/>
            <a:ext cx="7236607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veut passer au tableau pour décrire l’image ?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6DEC19-965F-46A6-BB2C-D0E12CAA8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910" y="1639149"/>
            <a:ext cx="4758179" cy="475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répondre à la question « Qu'est-ce que tu mets pour le sport ? » avec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558AA6-2B0E-DBC4-E895-02614434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3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77F46600">
            <a:hlinkClick r:id="" action="ppaction://media"/>
            <a:extLst>
              <a:ext uri="{FF2B5EF4-FFF2-40B4-BE49-F238E27FC236}">
                <a16:creationId xmlns:a16="http://schemas.microsoft.com/office/drawing/2014/main" id="{732D5E55-C0E6-4516-B28D-6E20A4832F6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8725"/>
            <a:ext cx="7559675" cy="3281363"/>
          </a:xfrm>
        </p:spPr>
      </p:pic>
    </p:spTree>
    <p:extLst>
      <p:ext uri="{BB962C8B-B14F-4D97-AF65-F5344CB8AC3E}">
        <p14:creationId xmlns:p14="http://schemas.microsoft.com/office/powerpoint/2010/main" val="349308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31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499660" y="2208882"/>
            <a:ext cx="8032340" cy="2533881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734324" y="2629229"/>
            <a:ext cx="7635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Je mets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un survêtement 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et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des baskets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Je mets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un short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,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un tee-shirt 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et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des baskets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221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réponses.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880971" y="2434727"/>
            <a:ext cx="7382058" cy="2186849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D4C01B7-4F32-4904-AD25-D29E3DE5DDB8}"/>
              </a:ext>
            </a:extLst>
          </p:cNvPr>
          <p:cNvSpPr txBox="1"/>
          <p:nvPr/>
        </p:nvSpPr>
        <p:spPr>
          <a:xfrm>
            <a:off x="1202919" y="2722871"/>
            <a:ext cx="67135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Je mets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un kimono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Je mets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un short 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et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un tee-shirt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282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9D39C-2B48-6632-CD48-8F81855BA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ACA3AAD-13CB-455A-42A3-5CA66D57FA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9677" y="2770449"/>
            <a:ext cx="4424645" cy="325855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55101A6-70B8-570B-C8A6-9552175B422B}"/>
              </a:ext>
            </a:extLst>
          </p:cNvPr>
          <p:cNvSpPr/>
          <p:nvPr/>
        </p:nvSpPr>
        <p:spPr>
          <a:xfrm>
            <a:off x="684291" y="3380500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57E3DC2-5096-A091-CDF3-85BF009EBBFC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302B17EE-C1B1-55B6-3DA1-57ED8732AF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4826E2C-EF92-3FE8-6B9A-1F99438B0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00215F0-8437-80F7-6673-7C17B3ADC28A}"/>
              </a:ext>
            </a:extLst>
          </p:cNvPr>
          <p:cNvSpPr txBox="1"/>
          <p:nvPr/>
        </p:nvSpPr>
        <p:spPr>
          <a:xfrm>
            <a:off x="612000" y="3477500"/>
            <a:ext cx="233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Qu’est-ce que tu </a:t>
            </a: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mets pour le sport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 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542A3061-FC77-F2F9-D55E-E01E1B6BCC9C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</a:t>
            </a: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3B2E9A-146F-E360-22C7-13D0BE5547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1168395-0DBA-47DF-B6AD-31DF64953E52}"/>
              </a:ext>
            </a:extLst>
          </p:cNvPr>
          <p:cNvSpPr txBox="1"/>
          <p:nvPr/>
        </p:nvSpPr>
        <p:spPr>
          <a:xfrm>
            <a:off x="6459928" y="3634713"/>
            <a:ext cx="2072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8D6F91"/>
                </a:solidFill>
                <a:latin typeface="Dosis SemiBold" pitchFamily="2" charset="0"/>
              </a:rPr>
              <a:t>Je mets ____ et ______.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F7848D0-B003-463A-833B-BD998DC178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8543EE0-1360-483B-B77D-8694276E97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8488" y="4356558"/>
            <a:ext cx="1115044" cy="10937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8707F2-5975-483A-B4DE-CD67E84162A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FFE"/>
              </a:clrFrom>
              <a:clrTo>
                <a:srgbClr val="FE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53806" y="4338992"/>
            <a:ext cx="931244" cy="93124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312A376-6D87-413A-8174-F1674AF7296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FFE"/>
              </a:clrFrom>
              <a:clrTo>
                <a:srgbClr val="FE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28464" y="4338992"/>
            <a:ext cx="931244" cy="93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9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4D92E-8C6A-D907-58B7-359331D20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732A369-AAA4-79D0-7FBD-4C166700146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32602" y="2706221"/>
            <a:ext cx="4423895" cy="3258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B436C74-3986-96EF-8402-087BEF28999F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1564D913-E9E5-6AE3-DA4E-ACB30FE39C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41AC451-3037-A75D-EB36-CB85F6256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6" name="Titre 8">
            <a:extLst>
              <a:ext uri="{FF2B5EF4-FFF2-40B4-BE49-F238E27FC236}">
                <a16:creationId xmlns:a16="http://schemas.microsoft.com/office/drawing/2014/main" id="{A01B7795-F477-C871-563E-FA6B9942762D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</a:t>
            </a: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3BDAEB8-43BE-0B31-ED47-31894200BD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F3188E4-C0A7-5720-F114-1224E355D5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D7A6176-B574-8A59-6344-96BDE7250212}"/>
              </a:ext>
            </a:extLst>
          </p:cNvPr>
          <p:cNvSpPr txBox="1"/>
          <p:nvPr/>
        </p:nvSpPr>
        <p:spPr>
          <a:xfrm>
            <a:off x="6459928" y="3634713"/>
            <a:ext cx="2092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8D6F91"/>
                </a:solidFill>
                <a:latin typeface="Dosis SemiBold" pitchFamily="2" charset="0"/>
              </a:rPr>
              <a:t>Je mets ______.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1F94735-459D-4F1E-965B-0F130EB6A0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737" y="4409866"/>
            <a:ext cx="932400" cy="9324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8ECB05F-094D-4C0F-9CF5-C94B6FB6D81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88" y="4409866"/>
            <a:ext cx="932400" cy="9324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7C982DB-EF4B-B8A1-87C3-BA1093D97F8D}"/>
              </a:ext>
            </a:extLst>
          </p:cNvPr>
          <p:cNvSpPr/>
          <p:nvPr/>
        </p:nvSpPr>
        <p:spPr>
          <a:xfrm>
            <a:off x="684291" y="3380500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08A4A6-BBDE-896B-1AF2-74F735235DC7}"/>
              </a:ext>
            </a:extLst>
          </p:cNvPr>
          <p:cNvSpPr txBox="1"/>
          <p:nvPr/>
        </p:nvSpPr>
        <p:spPr>
          <a:xfrm>
            <a:off x="612000" y="3477500"/>
            <a:ext cx="233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Qu’est-ce que tu </a:t>
            </a: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mets pour le sport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5CB92E0-8DAE-B280-F18C-78AA19BC31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8488" y="4356558"/>
            <a:ext cx="1115044" cy="109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3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4C075-49F6-64BE-BC27-72207333B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10E400F-70DE-2C32-D6C9-0DD468A7A6A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9677" y="2770449"/>
            <a:ext cx="4424645" cy="325855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335C446-C303-2C91-6B1A-9E9682734C4C}"/>
              </a:ext>
            </a:extLst>
          </p:cNvPr>
          <p:cNvSpPr/>
          <p:nvPr/>
        </p:nvSpPr>
        <p:spPr>
          <a:xfrm>
            <a:off x="684291" y="3380500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5AAE635-6955-44D5-6428-6C94D9FEFCFB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C0AB0A4C-CB70-18CC-275D-2536468DB2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6C0621B-19C8-B1ED-BECC-5DEB45643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F1875FF-40A2-DC57-DF05-CBF9507D3D0F}"/>
              </a:ext>
            </a:extLst>
          </p:cNvPr>
          <p:cNvSpPr txBox="1"/>
          <p:nvPr/>
        </p:nvSpPr>
        <p:spPr>
          <a:xfrm>
            <a:off x="612000" y="3477500"/>
            <a:ext cx="233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Qu’est-ce que tu </a:t>
            </a: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mets pour le sport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 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67ECBD5-74BF-5954-7D2E-781BC979185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</a:t>
            </a: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E6773F7-8F5F-398B-9DB5-4DFBF9D6ED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121572F-209B-76A6-B3E5-7D43231E85A8}"/>
              </a:ext>
            </a:extLst>
          </p:cNvPr>
          <p:cNvSpPr txBox="1"/>
          <p:nvPr/>
        </p:nvSpPr>
        <p:spPr>
          <a:xfrm>
            <a:off x="6459928" y="3634713"/>
            <a:ext cx="2072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8D6F91"/>
                </a:solidFill>
                <a:latin typeface="Dosis SemiBold" pitchFamily="2" charset="0"/>
              </a:rPr>
              <a:t>Je mets ____ et ______.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A18901D-676A-53D5-C3F9-CEC37AEB43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3E3CF56-8D9F-E64E-71C6-D179CB144E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8488" y="4356558"/>
            <a:ext cx="1115044" cy="109370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8B7CA0A-9846-47B6-83B6-12DFEF83FC4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28464" y="4338992"/>
            <a:ext cx="931244" cy="9312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F79992-2D34-B971-6E7A-0FF57292EB7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007" y="4337836"/>
            <a:ext cx="932400" cy="9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35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368BB-B30A-1824-FF2B-53258820C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F0EFBB2-D08E-9299-311E-0D9CA29A269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32602" y="2706221"/>
            <a:ext cx="4423895" cy="3258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2CAA532-697A-BBCC-CCF2-423685B59869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1363D675-4CFD-7577-F4B3-8CC75A8FF0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3A5AAB-9671-D548-CB32-B59CA5456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6" name="Titre 8">
            <a:extLst>
              <a:ext uri="{FF2B5EF4-FFF2-40B4-BE49-F238E27FC236}">
                <a16:creationId xmlns:a16="http://schemas.microsoft.com/office/drawing/2014/main" id="{50AB98F1-F77B-AD44-8C0F-4609782DE1D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</a:t>
            </a: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732463A-32A0-CAD0-34C0-25CE80B344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CEB7891-A504-E4B2-6EE0-069F792DDA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5D6E880-67A4-BF92-1B62-FD41FAB6A4C1}"/>
              </a:ext>
            </a:extLst>
          </p:cNvPr>
          <p:cNvSpPr txBox="1"/>
          <p:nvPr/>
        </p:nvSpPr>
        <p:spPr>
          <a:xfrm>
            <a:off x="6459928" y="3634713"/>
            <a:ext cx="2092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8D6F91"/>
                </a:solidFill>
                <a:latin typeface="Dosis SemiBold" pitchFamily="2" charset="0"/>
              </a:rPr>
              <a:t>Je mets ______.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52862CF-F449-2018-D04B-CC9021C4852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88" y="4409866"/>
            <a:ext cx="932400" cy="9324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B9D2C66-82B3-3AEE-B73D-ADD1F314F389}"/>
              </a:ext>
            </a:extLst>
          </p:cNvPr>
          <p:cNvSpPr/>
          <p:nvPr/>
        </p:nvSpPr>
        <p:spPr>
          <a:xfrm>
            <a:off x="684291" y="3380500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27273A-0E84-06EE-BFDA-AC51C0173008}"/>
              </a:ext>
            </a:extLst>
          </p:cNvPr>
          <p:cNvSpPr txBox="1"/>
          <p:nvPr/>
        </p:nvSpPr>
        <p:spPr>
          <a:xfrm>
            <a:off x="612000" y="3477500"/>
            <a:ext cx="233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Qu’est-ce que tu </a:t>
            </a: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mets pour le sport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FF1BAA1-F39A-4F01-0A47-256275F2C2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8488" y="4356558"/>
            <a:ext cx="1115044" cy="109370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7573C4A-5AC1-8BAB-C440-20447A2667C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28464" y="4338992"/>
            <a:ext cx="931244" cy="93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00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E8363-BE76-4A2F-3C43-E8C303764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8F706E08-0E08-498A-A73E-13F1B8180E6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32602" y="2706221"/>
            <a:ext cx="4423895" cy="3258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F4435F-446B-4803-5E39-73524CDE6226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FEB4E134-E68D-9355-662E-481C6BAC4A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7F6B71E-2A6E-D869-5A22-3E026F4DD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6" name="Titre 8">
            <a:extLst>
              <a:ext uri="{FF2B5EF4-FFF2-40B4-BE49-F238E27FC236}">
                <a16:creationId xmlns:a16="http://schemas.microsoft.com/office/drawing/2014/main" id="{73466BF7-1D7D-FD29-9724-AD1BD10FE1EF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0C7AB90-8CAC-A762-A05A-E7C860BAD6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372CD6-F7A6-2A7F-94F9-A7EB35232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ADF8A6B-F77C-46D1-969B-056B15031842}"/>
              </a:ext>
            </a:extLst>
          </p:cNvPr>
          <p:cNvSpPr txBox="1"/>
          <p:nvPr/>
        </p:nvSpPr>
        <p:spPr>
          <a:xfrm>
            <a:off x="6532775" y="3477500"/>
            <a:ext cx="199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Je mets __________.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4A1DB8A-8CCD-4197-8CF7-DA78803F553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187" y="4493632"/>
            <a:ext cx="932400" cy="9324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33C06E-3719-1DC2-9DF4-8DCEA42AE33A}"/>
              </a:ext>
            </a:extLst>
          </p:cNvPr>
          <p:cNvSpPr/>
          <p:nvPr/>
        </p:nvSpPr>
        <p:spPr>
          <a:xfrm>
            <a:off x="684291" y="3380500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C46A0C-1F66-5519-443E-330AD02684A3}"/>
              </a:ext>
            </a:extLst>
          </p:cNvPr>
          <p:cNvSpPr txBox="1"/>
          <p:nvPr/>
        </p:nvSpPr>
        <p:spPr>
          <a:xfrm>
            <a:off x="612000" y="3477500"/>
            <a:ext cx="233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Qu’est-ce que tu </a:t>
            </a: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mets pour le sport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738395C-7DD8-F1E3-E7FB-0C40A2459D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8488" y="4356558"/>
            <a:ext cx="1115044" cy="109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9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337509"/>
            <a:ext cx="1066949" cy="9716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823A5D-E133-4B43-8110-61A17F185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BEBC327-288A-4589-BD85-5ACB6C06A98C}"/>
              </a:ext>
            </a:extLst>
          </p:cNvPr>
          <p:cNvSpPr txBox="1"/>
          <p:nvPr/>
        </p:nvSpPr>
        <p:spPr>
          <a:xfrm>
            <a:off x="477083" y="3647817"/>
            <a:ext cx="24298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Qu’est-ce que mets pour le sport 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86D704-1AB6-49CD-A53C-310AE4097E77}"/>
              </a:ext>
            </a:extLst>
          </p:cNvPr>
          <p:cNvSpPr txBox="1"/>
          <p:nvPr/>
        </p:nvSpPr>
        <p:spPr>
          <a:xfrm>
            <a:off x="6372942" y="3859847"/>
            <a:ext cx="20929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Je mets _________ .</a:t>
            </a:r>
          </a:p>
        </p:txBody>
      </p:sp>
    </p:spTree>
    <p:extLst>
      <p:ext uri="{BB962C8B-B14F-4D97-AF65-F5344CB8AC3E}">
        <p14:creationId xmlns:p14="http://schemas.microsoft.com/office/powerpoint/2010/main" val="149403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711986-FA4F-0BB6-DE28-273A64CB8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508072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218293" cy="756000"/>
          </a:xfrm>
        </p:spPr>
        <p:txBody>
          <a:bodyPr/>
          <a:lstStyle/>
          <a:p>
            <a:r>
              <a:rPr lang="fr-FR" sz="1400" dirty="0"/>
              <a:t>Répondre à la question : « Qu'est-ce que tu mets pour le sport ? ».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 syllabes.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 mots et de syllabes.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492CF4-81B4-C802-566E-6E85C0A6F13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F6817B6-EE4A-BBCF-A489-311A1DD2244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E2BA5D3-0ED9-A296-05FB-B0A196341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AB0DAC63-6225-DAAB-91FD-22A669B2FDD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A753EF-D76E-4894-CBD8-2ACB1D823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5DDC-A69B-2301-C54E-3DA263C2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598E0-0036-D1C6-7F74-CBA5CEF8B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5537" y="756000"/>
            <a:ext cx="7495251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et des mots avec les sons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».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C933CD-C491-45CE-A4C4-916A75BEB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2725A6-34E6-4E61-A5C8-8AA2F76090F6}"/>
              </a:ext>
            </a:extLst>
          </p:cNvPr>
          <p:cNvSpPr txBox="1"/>
          <p:nvPr/>
        </p:nvSpPr>
        <p:spPr>
          <a:xfrm>
            <a:off x="955404" y="2973167"/>
            <a:ext cx="72331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 err="1"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       </a:t>
            </a:r>
            <a:r>
              <a:rPr lang="fr-FR" sz="8000" b="1" dirty="0" err="1">
                <a:solidFill>
                  <a:srgbClr val="00ACA4"/>
                </a:solidFill>
                <a:latin typeface="Dosis SemiBold" pitchFamily="2" charset="0"/>
              </a:rPr>
              <a:t>ouin</a:t>
            </a:r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  </a:t>
            </a:r>
            <a:endParaRPr lang="fr-FR" sz="88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50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08AF-E4AF-42E2-95B3-13D2140BF4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C13280B-660A-45BB-915F-D9A64CDDAC01}"/>
              </a:ext>
            </a:extLst>
          </p:cNvPr>
          <p:cNvSpPr txBox="1"/>
          <p:nvPr/>
        </p:nvSpPr>
        <p:spPr>
          <a:xfrm>
            <a:off x="955404" y="2973167"/>
            <a:ext cx="72331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 err="1"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       </a:t>
            </a:r>
            <a:r>
              <a:rPr lang="fr-FR" sz="8000" b="1" dirty="0" err="1">
                <a:solidFill>
                  <a:srgbClr val="00ACA4"/>
                </a:solidFill>
                <a:latin typeface="Dosis SemiBold" pitchFamily="2" charset="0"/>
              </a:rPr>
              <a:t>ouin</a:t>
            </a:r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  </a:t>
            </a:r>
            <a:endParaRPr lang="fr-FR" sz="88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5" name="DCBF9246">
            <a:hlinkClick r:id="" action="ppaction://media"/>
            <a:extLst>
              <a:ext uri="{FF2B5EF4-FFF2-40B4-BE49-F238E27FC236}">
                <a16:creationId xmlns:a16="http://schemas.microsoft.com/office/drawing/2014/main" id="{AA6D742D-6847-45F8-AC3E-7C7D34C864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0883" y="1952224"/>
            <a:ext cx="7862233" cy="4422506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795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p    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      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p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&gt; p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07829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l    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      l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oin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&gt; l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tain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29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510988" y="2898085"/>
            <a:ext cx="788894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d  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ouin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    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d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ouin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&gt; béd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ouin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96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754380" y="2898085"/>
            <a:ext cx="75780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g  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ouin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    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g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ouin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&gt; ping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ouin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93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FB0C64E-122C-4255-8563-702AA023E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027" y="1617744"/>
            <a:ext cx="3061945" cy="4862812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Ouvrez le manuel à la page 119. Avec votre voisin, vous allez faire l’activité 2.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106A96-A244-FC41-0088-2CB697118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B3AAEB-435D-42C3-B825-C28400244516}"/>
              </a:ext>
            </a:extLst>
          </p:cNvPr>
          <p:cNvSpPr/>
          <p:nvPr/>
        </p:nvSpPr>
        <p:spPr>
          <a:xfrm>
            <a:off x="3104444" y="2868706"/>
            <a:ext cx="2906889" cy="125080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487592-801D-7EFA-3B6D-C04B0821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vous allez lire à votre voisin. À tour de rôle.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76ABD7-CFC2-FB40-1418-A91869A40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9BB55B-1F56-CDB6-B9FB-94B3A99222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629770" y="2733865"/>
            <a:ext cx="2794359" cy="214293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BE8FFA-5B26-4D7A-B403-06643D997D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39" t="14848" r="9011" b="74828"/>
          <a:stretch/>
        </p:blipFill>
        <p:spPr>
          <a:xfrm>
            <a:off x="719871" y="2976282"/>
            <a:ext cx="4644233" cy="176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305AD58-7D41-E499-8F2F-54C4365C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5021181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09" y="2522109"/>
            <a:ext cx="5283607" cy="756000"/>
          </a:xfrm>
        </p:spPr>
        <p:txBody>
          <a:bodyPr/>
          <a:lstStyle/>
          <a:p>
            <a:r>
              <a:rPr lang="fr-FR" sz="1400" dirty="0"/>
              <a:t>Répondre à la question : « Qu'est-ce que tu mets pour le sport ? ». 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 de mots.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F781E9-43D9-1FA6-4757-2E58F88BDAE0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ADBCE8-4058-6CD9-931E-02EC1F5CB22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9BDE9A-02B3-0AD2-6B79-D6856938F56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FEDF8C72-8483-4E6E-BC55-9AA20292B5A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les sons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». Soyez attentifs.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F13D6-395A-F0DF-FF1A-A9C20A051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6428D-0139-E54F-A490-FA138C5D6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0F92-3C67-28EB-843F-09C8FFBD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39626A1-7512-54FF-C740-62216E1FA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B69BF49-A5BC-BAD0-6EC6-4D23B58E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3" y="756000"/>
            <a:ext cx="71622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foin. Nous allons l’épeler en lisant chaque lettre. Écoutez bien : f-o-i-n.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8C2322-9D13-0619-8AAF-FADB3190932F}"/>
              </a:ext>
            </a:extLst>
          </p:cNvPr>
          <p:cNvSpPr txBox="1"/>
          <p:nvPr/>
        </p:nvSpPr>
        <p:spPr>
          <a:xfrm>
            <a:off x="5635974" y="3169739"/>
            <a:ext cx="1369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f</a:t>
            </a:r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oin</a:t>
            </a:r>
            <a:endParaRPr lang="fr-FR" sz="60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3C73A40-5771-4205-AB16-E480FC534D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" t="29011"/>
          <a:stretch/>
        </p:blipFill>
        <p:spPr>
          <a:xfrm>
            <a:off x="705447" y="2579563"/>
            <a:ext cx="3549144" cy="255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C6B3-8282-41DC-587F-F0E94914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668EB-F277-6FA0-58DC-E9E907B73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« foin »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544905-CB0F-4E24-D741-C0C0828F8C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B11C5F7-D758-45D7-AB7E-44690BD0467B}"/>
              </a:ext>
            </a:extLst>
          </p:cNvPr>
          <p:cNvSpPr txBox="1"/>
          <p:nvPr/>
        </p:nvSpPr>
        <p:spPr>
          <a:xfrm>
            <a:off x="5635974" y="3169739"/>
            <a:ext cx="1369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f</a:t>
            </a:r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oin</a:t>
            </a:r>
            <a:endParaRPr lang="fr-FR" sz="60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AC76E26-1B3B-4C33-93CE-E6C5720C47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" t="29011"/>
          <a:stretch/>
        </p:blipFill>
        <p:spPr>
          <a:xfrm>
            <a:off x="705447" y="2579563"/>
            <a:ext cx="3549144" cy="255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9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582-4823-DE04-94A7-3094287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F5053-7656-262E-DB73-477FB7A03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70ABCAE-FA40-A0F3-4CB7-9270C62CF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725A8E-57DA-CAC5-C9A1-FA84F9E29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D1D4-D483-890C-EE45-078F1FE44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AEB6F-8A7A-FD9B-E40F-59E144D8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18" y="756000"/>
            <a:ext cx="687288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E1F887-2EA7-42E8-09A7-566F8FD12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36069A9-D63D-4A2C-8318-907B5FAF73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" t="29011"/>
          <a:stretch/>
        </p:blipFill>
        <p:spPr>
          <a:xfrm>
            <a:off x="2797428" y="2151088"/>
            <a:ext cx="3549144" cy="255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9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0087-7165-AE14-3CFC-781A0CC0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B9F9D-6156-EBC0-CB13-CE939BA9A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398" y="756000"/>
            <a:ext cx="684460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44E301-5A96-29D2-B970-9ABFF0926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2BAB2C-8673-43C1-418F-44CFBD7AF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AF9A9-0DAD-37E9-E195-8A3ABCB73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4FF3C-F617-4E9B-3A37-E2D0A75E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9B813D-F75E-75D4-66EE-309672C36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30A2320-A62D-43AD-A072-7A36B3C452E1}"/>
              </a:ext>
            </a:extLst>
          </p:cNvPr>
          <p:cNvSpPr txBox="1"/>
          <p:nvPr/>
        </p:nvSpPr>
        <p:spPr>
          <a:xfrm>
            <a:off x="3690188" y="2767280"/>
            <a:ext cx="17636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8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f</a:t>
            </a:r>
            <a:r>
              <a:rPr lang="fr-FR" sz="8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oin</a:t>
            </a:r>
            <a:endParaRPr lang="fr-FR" sz="80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0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13464-4185-CEA1-F3B0-2709196B3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8D35C89-D8BB-0ECC-ED20-A259E0212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A76BC50-7480-4057-741F-E114C16F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pingouin.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p-i-n-g-o-u-i-n.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C9B13A-0C28-59C0-D01B-4FD582F957B6}"/>
              </a:ext>
            </a:extLst>
          </p:cNvPr>
          <p:cNvSpPr txBox="1"/>
          <p:nvPr/>
        </p:nvSpPr>
        <p:spPr>
          <a:xfrm>
            <a:off x="4803673" y="3228726"/>
            <a:ext cx="33425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ping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ouin</a:t>
            </a:r>
            <a:endParaRPr lang="fr-FR" sz="72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6F7C71-7A11-4DF7-967A-4A3F68362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136890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0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EEF40-1F58-0387-437B-DF56A2AC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90A91F-7DE1-650B-D305-EF98391F8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« pingouin »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0B21A5-B8F8-9B4E-3078-FD6FD1E35D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07C4109-0431-4498-AA1E-BDFC0566C22F}"/>
              </a:ext>
            </a:extLst>
          </p:cNvPr>
          <p:cNvSpPr txBox="1"/>
          <p:nvPr/>
        </p:nvSpPr>
        <p:spPr>
          <a:xfrm>
            <a:off x="4803673" y="3228726"/>
            <a:ext cx="33425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ping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ouin</a:t>
            </a:r>
            <a:endParaRPr lang="fr-FR" sz="72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CDAFD5C-5D2C-4ADC-870D-F3370F62F3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136890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A74A8-5CF2-3EB5-E2A3-92FD0136E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74EEF-7E03-E29E-9DC0-F8446215B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8663B2-58F9-4218-DC65-40C6919B1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7811948-F2B1-46E8-A6A2-AE3B9AEDD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8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3C235-BED9-CE4C-02E7-7ED78859F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FFCCFB-D34B-F95F-97E6-C6FC421E1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57" y="756000"/>
            <a:ext cx="692944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508D01-286E-430A-94C0-A2380959A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4197E4-4622-4CBC-B9FB-F18314DDC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0" y="1737000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7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16029-6340-43CA-217E-D8A292CD0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0B4B4A-4726-9DF0-F39D-347F22860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984" y="756000"/>
            <a:ext cx="69200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E0F4C6-8979-787F-270B-DB0C4F97B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A677213-F32D-4C0C-A961-1F65DC788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D83E-FC02-37FF-B2F8-36BD0E44A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BA4069-4222-84AD-85D5-F77B711CC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32840D-0067-C53D-09BB-8CDA96190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EDA3776-7C3E-42A5-AD85-BA72A6E45A14}"/>
              </a:ext>
            </a:extLst>
          </p:cNvPr>
          <p:cNvSpPr txBox="1"/>
          <p:nvPr/>
        </p:nvSpPr>
        <p:spPr>
          <a:xfrm>
            <a:off x="2900709" y="2828835"/>
            <a:ext cx="33425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ping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ouin</a:t>
            </a:r>
            <a:endParaRPr lang="fr-FR" sz="72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02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41172-76EF-B66C-072D-6D2C7661C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4D305E9-E710-A751-1BBE-BC95E0B85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EDEE87D1-32D1-2F89-6744-78739258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70095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point. Nous allons l’épeler en lisant chaque lettre. Écoutez bien : p-o-i-n-t.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21B3355-96CC-EF0F-B76E-FD0C575CF1A5}"/>
              </a:ext>
            </a:extLst>
          </p:cNvPr>
          <p:cNvSpPr txBox="1"/>
          <p:nvPr/>
        </p:nvSpPr>
        <p:spPr>
          <a:xfrm>
            <a:off x="4803673" y="3228726"/>
            <a:ext cx="20714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7200" b="1" dirty="0">
                <a:ln w="0"/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t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27D92D1-879A-4F48-8F4D-AD520E4EA2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224310"/>
            <a:ext cx="1875818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E6C86D-627A-4815-9EF2-016BBE4EC9F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9" t="20587" r="33152" b="31282"/>
          <a:stretch/>
        </p:blipFill>
        <p:spPr>
          <a:xfrm>
            <a:off x="1281569" y="2633690"/>
            <a:ext cx="1344522" cy="219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1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4861D-A2EC-FE69-32BB-8A5FF0279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3FA736-7B73-8AE2-C143-F5521036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« point »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B8741D6-BF0E-6339-6CA4-A4D2D423C9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100350F-F4EE-4CC3-8B7E-127BAE0F377D}"/>
              </a:ext>
            </a:extLst>
          </p:cNvPr>
          <p:cNvSpPr txBox="1"/>
          <p:nvPr/>
        </p:nvSpPr>
        <p:spPr>
          <a:xfrm>
            <a:off x="4803673" y="3228726"/>
            <a:ext cx="20714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7200" b="1" dirty="0">
                <a:ln w="0"/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721DB68-D302-4D46-BDF4-871907B931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9" t="20587" r="33152" b="31282"/>
          <a:stretch/>
        </p:blipFill>
        <p:spPr>
          <a:xfrm>
            <a:off x="1281569" y="2633690"/>
            <a:ext cx="1344522" cy="219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BB22B-3631-8104-BF66-A15A1BEE4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A3092-3331-998D-F2ED-8A73C90DD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BE5E0E-84FD-CCC9-CC2D-7949E9F19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229D50-2743-4BC5-0B72-9CBE810CC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4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8A624-A30E-1D0A-7307-2D37FE2CA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963BD1-B3EB-A50D-2AF1-2938EDAB2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57" y="756000"/>
            <a:ext cx="692944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F22D93C-F6DD-5E22-9BFE-C8AFBCF14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031944-A2A9-4457-8DC7-AB253EDDA7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9" t="20587" r="33152" b="31282"/>
          <a:stretch/>
        </p:blipFill>
        <p:spPr>
          <a:xfrm>
            <a:off x="3899739" y="2330746"/>
            <a:ext cx="1344522" cy="219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1147D-CC30-833F-ECBB-A4387B1C9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507600-20C8-08F3-1210-EC3BF9059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984" y="756000"/>
            <a:ext cx="69200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8C9D13-D023-5A65-2AAB-86E885742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6AD934-6E28-87A5-2D71-B3E832766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8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B9122-4EA5-C072-3921-9BB8D2F1D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6FE32F-3834-EEFE-ACF2-7C46411A3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D4E401C-037A-54FA-0065-CDFE51933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EBC3BB8-CA0A-1D9E-555E-680DEB84EEF5}"/>
              </a:ext>
            </a:extLst>
          </p:cNvPr>
          <p:cNvSpPr txBox="1"/>
          <p:nvPr/>
        </p:nvSpPr>
        <p:spPr>
          <a:xfrm>
            <a:off x="2993993" y="2702141"/>
            <a:ext cx="31560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7200" b="1" dirty="0">
                <a:ln w="0"/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94194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9A22A46-208E-4E5D-8184-A4AD1225B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705" y="1617744"/>
            <a:ext cx="3406589" cy="4904031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410" y="756000"/>
            <a:ext cx="691059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121.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50074B-99F2-3D7F-E6DF-E795DEF92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9216E-653F-4876-BEEE-65EACD78E3AE}"/>
              </a:ext>
            </a:extLst>
          </p:cNvPr>
          <p:cNvSpPr/>
          <p:nvPr/>
        </p:nvSpPr>
        <p:spPr>
          <a:xfrm>
            <a:off x="2947544" y="3289956"/>
            <a:ext cx="3226972" cy="63658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ED84E-C7BE-A7A4-D0BD-A483E4B67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82E54B-F50A-A5BD-EBD8-B5B5CF3F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faire l’activité 2. Je vais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expliquer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consigne. Ensuite, je vais circuler entre les rangs pour vous aider.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9DFC37-12AB-685F-63A4-964C9A6A2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97D32B-3230-D996-CA9A-964B465E2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864" y="2327048"/>
            <a:ext cx="2203904" cy="22039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C8B0E-006D-482E-90AA-70353F4C32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84" t="34100" r="10526" b="53420"/>
          <a:stretch/>
        </p:blipFill>
        <p:spPr>
          <a:xfrm>
            <a:off x="732232" y="2805953"/>
            <a:ext cx="4496508" cy="172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4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6BA9A13-9260-4027-9256-D4E215B1A3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84" t="34100" r="10526" b="53420"/>
          <a:stretch/>
        </p:blipFill>
        <p:spPr>
          <a:xfrm>
            <a:off x="428448" y="2223247"/>
            <a:ext cx="8225554" cy="3857368"/>
          </a:xfrm>
          <a:prstGeom prst="rect">
            <a:avLst/>
          </a:prstGeom>
        </p:spPr>
      </p:pic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A61D73-647B-5157-6FC6-20C82EE08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30B6762-C759-43DA-8C69-F9855B1844EC}"/>
              </a:ext>
            </a:extLst>
          </p:cNvPr>
          <p:cNvSpPr txBox="1"/>
          <p:nvPr/>
        </p:nvSpPr>
        <p:spPr>
          <a:xfrm>
            <a:off x="2489153" y="3819280"/>
            <a:ext cx="156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latin typeface="Dosis SemiBold" panose="020B0604020202020204" charset="0"/>
              </a:rPr>
              <a:t>points</a:t>
            </a:r>
            <a:endParaRPr lang="fr-FR" dirty="0">
              <a:solidFill>
                <a:srgbClr val="C00000"/>
              </a:solidFill>
              <a:latin typeface="Dosis SemiBold" panose="020B060402020202020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F4FD67B-A9BC-4290-8A2E-1756A62F6EB2}"/>
              </a:ext>
            </a:extLst>
          </p:cNvPr>
          <p:cNvSpPr txBox="1"/>
          <p:nvPr/>
        </p:nvSpPr>
        <p:spPr>
          <a:xfrm>
            <a:off x="6677777" y="3819279"/>
            <a:ext cx="156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latin typeface="Dosis SemiBold" panose="020B0604020202020204" charset="0"/>
              </a:rPr>
              <a:t>foin</a:t>
            </a:r>
            <a:endParaRPr lang="fr-FR" sz="3200" dirty="0">
              <a:solidFill>
                <a:srgbClr val="C00000"/>
              </a:solidFill>
              <a:latin typeface="Dosis SemiBold" panose="020B060402020202020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56A8607-83FB-458F-A94B-F4869EF9938E}"/>
              </a:ext>
            </a:extLst>
          </p:cNvPr>
          <p:cNvSpPr txBox="1"/>
          <p:nvPr/>
        </p:nvSpPr>
        <p:spPr>
          <a:xfrm>
            <a:off x="2556600" y="5135253"/>
            <a:ext cx="156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latin typeface="Dosis SemiBold" panose="020B0604020202020204" charset="0"/>
              </a:rPr>
              <a:t>coin</a:t>
            </a:r>
            <a:endParaRPr lang="fr-FR" sz="3200" dirty="0">
              <a:solidFill>
                <a:srgbClr val="C00000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89CBE9D-4350-42F4-A184-F244C99F8B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588" y="1617744"/>
            <a:ext cx="3092823" cy="47454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D8F7CD-E028-14DB-34FA-7FDE740BA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9" name="Flèche : bas 8">
            <a:extLst>
              <a:ext uri="{FF2B5EF4-FFF2-40B4-BE49-F238E27FC236}">
                <a16:creationId xmlns:a16="http://schemas.microsoft.com/office/drawing/2014/main" id="{F3A97A29-9320-4F35-85CC-54FD2124DDB0}"/>
              </a:ext>
            </a:extLst>
          </p:cNvPr>
          <p:cNvSpPr/>
          <p:nvPr/>
        </p:nvSpPr>
        <p:spPr>
          <a:xfrm>
            <a:off x="4872533" y="2656534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F99771F-DECA-49A0-B0B4-C611CE19F023}"/>
              </a:ext>
            </a:extLst>
          </p:cNvPr>
          <p:cNvSpPr/>
          <p:nvPr/>
        </p:nvSpPr>
        <p:spPr>
          <a:xfrm>
            <a:off x="4787153" y="2962535"/>
            <a:ext cx="457200" cy="114330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61791385-75A6-112C-C291-38A29534CDDF}"/>
              </a:ext>
            </a:extLst>
          </p:cNvPr>
          <p:cNvPicPr>
            <a:picLocks noGrp="1" noChangeAspect="1"/>
          </p:cNvPicPr>
          <p:nvPr>
            <p:ph type="pic"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9" r="9" b="2083"/>
          <a:stretch>
            <a:fillRect/>
          </a:stretch>
        </p:blipFill>
        <p:spPr>
          <a:xfrm>
            <a:off x="4049541" y="2211635"/>
            <a:ext cx="1888008" cy="3287111"/>
          </a:xfr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EC5A856-CC98-8210-E60A-D599F0430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461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New Voc_01-Exploi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7F152F-2A51-4D45-ACFF-9872380B5F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1BEAF88-5CA6-438F-961B-EDFEF22708F5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BE635B7-752F-46D6-98E4-52188EAEFB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9078</TotalTime>
  <Words>882</Words>
  <Application>Microsoft Office PowerPoint</Application>
  <PresentationFormat>Affichage à l'écran (4:3)</PresentationFormat>
  <Paragraphs>133</Paragraphs>
  <Slides>56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56</vt:i4>
      </vt:variant>
    </vt:vector>
  </HeadingPairs>
  <TitlesOfParts>
    <vt:vector size="73" baseType="lpstr">
      <vt:lpstr>Aptos Display</vt:lpstr>
      <vt:lpstr>Dosis</vt:lpstr>
      <vt:lpstr>Aptos</vt:lpstr>
      <vt:lpstr>Dosis SemiBold</vt:lpstr>
      <vt:lpstr>Wingdings</vt:lpstr>
      <vt:lpstr>Calibri</vt:lpstr>
      <vt:lpstr>Arial</vt:lpstr>
      <vt:lpstr>Dosis ExtraBold</vt:lpstr>
      <vt:lpstr>Dosis Medium</vt:lpstr>
      <vt:lpstr>2_Conception personnalisée</vt:lpstr>
      <vt:lpstr>00_Env-Enseignant</vt:lpstr>
      <vt:lpstr>Oral</vt:lpstr>
      <vt:lpstr>Lecture</vt:lpstr>
      <vt:lpstr>Ecriture</vt:lpstr>
      <vt:lpstr>acte de parole</vt:lpstr>
      <vt:lpstr>Thème Office</vt:lpstr>
      <vt:lpstr>3_New Voc_01-Exploitation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La leçon de français commence maintenant. Soyez attentifs.</vt:lpstr>
      <vt:lpstr>Avant de commencer la leçon, on va revoir la scène avec les mots du vocabulaire.  Écoutez bien. </vt:lpstr>
      <vt:lpstr>Lecture de la vidéo.</vt:lpstr>
      <vt:lpstr>Qui veut passer au tableau pour décrire l’image ?  </vt:lpstr>
      <vt:lpstr>Maintenant, nous allons apprendre à répondre à la question « Qu'est-ce que tu mets pour le sport ? » avec Majd et Nada. </vt:lpstr>
      <vt:lpstr>Lecture de la vidéo. </vt:lpstr>
      <vt:lpstr>Répétons ensemble. </vt:lpstr>
      <vt:lpstr>Voici d’autres réponses.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Maintenant, on va faire de la lecture. </vt:lpstr>
      <vt:lpstr>Aujourd’hui, nous allons apprendre à lire des syllabes et des mots avec les sons  « oin - ouin ». </vt:lpstr>
      <vt:lpstr>Qui veut lire ? </vt:lpstr>
      <vt:lpstr>Lecture de la vidéo.</vt:lpstr>
      <vt:lpstr>Qui veut lire ? </vt:lpstr>
      <vt:lpstr>Qui veut lire ? </vt:lpstr>
      <vt:lpstr>Qui veut lire ? </vt:lpstr>
      <vt:lpstr>Qui veut lire ? </vt:lpstr>
      <vt:lpstr>Ouvrez le manuel à la page 119. Avec votre voisin, vous allez faire l’activité 2.</vt:lpstr>
      <vt:lpstr>Maintenant, vous allez lire à votre voisin. À tour de rôle.  </vt:lpstr>
      <vt:lpstr>Plan de la séance 3 </vt:lpstr>
      <vt:lpstr>Maintenant, nous allons écrire des mots avec les sons « oin - ouin ». Soyez attentifs.</vt:lpstr>
      <vt:lpstr>C’est le mot foin. Nous allons l’épeler en lisant chaque lettre. Écoutez bien : f-o-i-n.</vt:lpstr>
      <vt:lpstr>Qui veut épeler le mot « foin » en lisant chaque lettre ? </vt:lpstr>
      <vt:lpstr>Prenez vos ardoises.</vt:lpstr>
      <vt:lpstr>Écrivez le mot qui correspond à cette image.  </vt:lpstr>
      <vt:lpstr>Levez vos ardoises. </vt:lpstr>
      <vt:lpstr>Corrigez. </vt:lpstr>
      <vt:lpstr>C’est le mot pingouin. Nous allons l’épeler en lisant chaque lettre. Écoutez bien :  p-i-n-g-o-u-i-n.</vt:lpstr>
      <vt:lpstr>Qui veut épeler le mot « pingouin » en lisant chaque lettre ? </vt:lpstr>
      <vt:lpstr>Prenez vos ardoises.</vt:lpstr>
      <vt:lpstr>Écrivez le mot qui correspond à cette image.  </vt:lpstr>
      <vt:lpstr>Levez vos ardoises. </vt:lpstr>
      <vt:lpstr>Corrigez. </vt:lpstr>
      <vt:lpstr>C’est le mot point. Nous allons l’épeler en lisant chaque lettre. Écoutez bien : p-o-i-n-t.</vt:lpstr>
      <vt:lpstr>Qui veut épeler le mot « point » en lisant chaque lettre ? </vt:lpstr>
      <vt:lpstr>Prenez vos ardoises.</vt:lpstr>
      <vt:lpstr>Écrivez le mot qui correspond à cette image.  </vt:lpstr>
      <vt:lpstr>Levez vos ardoises. </vt:lpstr>
      <vt:lpstr>Corrigez. </vt:lpstr>
      <vt:lpstr>Prenez vos livrets à la page 121.</vt:lpstr>
      <vt:lpstr>On va faire l’activité 2. Je vais vous expliquer la consigne. Ensuite, je vais circuler entre les rangs pour vous aider. </vt:lpstr>
      <vt:lpstr>Présentation PowerPoint</vt:lpstr>
      <vt:lpstr>À la maison, lisez ces mots et recopiez-les sur votre cahier.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129</cp:revision>
  <cp:lastPrinted>2025-08-13T10:11:39Z</cp:lastPrinted>
  <dcterms:created xsi:type="dcterms:W3CDTF">2025-08-01T12:31:49Z</dcterms:created>
  <dcterms:modified xsi:type="dcterms:W3CDTF">2026-05-17T11:09:31Z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