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3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11" r:id="rId16"/>
    <p:sldMasterId id="2147483826" r:id="rId17"/>
  </p:sldMasterIdLst>
  <p:notesMasterIdLst>
    <p:notesMasterId r:id="rId91"/>
  </p:notesMasterIdLst>
  <p:sldIdLst>
    <p:sldId id="256" r:id="rId18"/>
    <p:sldId id="1029" r:id="rId19"/>
    <p:sldId id="705" r:id="rId20"/>
    <p:sldId id="847" r:id="rId21"/>
    <p:sldId id="1075" r:id="rId22"/>
    <p:sldId id="1098" r:id="rId23"/>
    <p:sldId id="1041" r:id="rId24"/>
    <p:sldId id="1040" r:id="rId25"/>
    <p:sldId id="866" r:id="rId26"/>
    <p:sldId id="1048" r:id="rId27"/>
    <p:sldId id="1077" r:id="rId28"/>
    <p:sldId id="1233" r:id="rId29"/>
    <p:sldId id="1092" r:id="rId30"/>
    <p:sldId id="1227" r:id="rId31"/>
    <p:sldId id="1150" r:id="rId32"/>
    <p:sldId id="1180" r:id="rId33"/>
    <p:sldId id="1151" r:id="rId34"/>
    <p:sldId id="1124" r:id="rId35"/>
    <p:sldId id="1101" r:id="rId36"/>
    <p:sldId id="1175" r:id="rId37"/>
    <p:sldId id="1177" r:id="rId38"/>
    <p:sldId id="1178" r:id="rId39"/>
    <p:sldId id="645" r:id="rId40"/>
    <p:sldId id="1093" r:id="rId41"/>
    <p:sldId id="1060" r:id="rId42"/>
    <p:sldId id="1062" r:id="rId43"/>
    <p:sldId id="1111" r:id="rId44"/>
    <p:sldId id="1046" r:id="rId45"/>
    <p:sldId id="1078" r:id="rId46"/>
    <p:sldId id="1067" r:id="rId47"/>
    <p:sldId id="1113" r:id="rId48"/>
    <p:sldId id="1071" r:id="rId49"/>
    <p:sldId id="1080" r:id="rId50"/>
    <p:sldId id="1073" r:id="rId51"/>
    <p:sldId id="779" r:id="rId52"/>
    <p:sldId id="1082" r:id="rId53"/>
    <p:sldId id="1096" r:id="rId54"/>
    <p:sldId id="1084" r:id="rId55"/>
    <p:sldId id="1035" r:id="rId56"/>
    <p:sldId id="1044" r:id="rId57"/>
    <p:sldId id="1133" r:id="rId58"/>
    <p:sldId id="1134" r:id="rId59"/>
    <p:sldId id="1139" r:id="rId60"/>
    <p:sldId id="1166" r:id="rId61"/>
    <p:sldId id="1186" r:id="rId62"/>
    <p:sldId id="1202" r:id="rId63"/>
    <p:sldId id="1238" r:id="rId64"/>
    <p:sldId id="1251" r:id="rId65"/>
    <p:sldId id="1257" r:id="rId66"/>
    <p:sldId id="1258" r:id="rId67"/>
    <p:sldId id="1259" r:id="rId68"/>
    <p:sldId id="1260" r:id="rId69"/>
    <p:sldId id="1103" r:id="rId70"/>
    <p:sldId id="716" r:id="rId71"/>
    <p:sldId id="1105" r:id="rId72"/>
    <p:sldId id="1220" r:id="rId73"/>
    <p:sldId id="1169" r:id="rId74"/>
    <p:sldId id="1261" r:id="rId75"/>
    <p:sldId id="1090" r:id="rId76"/>
    <p:sldId id="1050" r:id="rId77"/>
    <p:sldId id="1189" r:id="rId78"/>
    <p:sldId id="1190" r:id="rId79"/>
    <p:sldId id="1199" r:id="rId80"/>
    <p:sldId id="1200" r:id="rId81"/>
    <p:sldId id="1213" r:id="rId82"/>
    <p:sldId id="1214" r:id="rId83"/>
    <p:sldId id="1215" r:id="rId84"/>
    <p:sldId id="1216" r:id="rId85"/>
    <p:sldId id="1262" r:id="rId86"/>
    <p:sldId id="1263" r:id="rId87"/>
    <p:sldId id="1056" r:id="rId88"/>
    <p:sldId id="1057" r:id="rId89"/>
    <p:sldId id="689" r:id="rId90"/>
  </p:sldIdLst>
  <p:sldSz cx="9144000" cy="6858000" type="screen4x3"/>
  <p:notesSz cx="6735763" cy="9866313"/>
  <p:embeddedFontLs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  <p:bold r:id="rId96"/>
    </p:embeddedFont>
    <p:embeddedFont>
      <p:font typeface="Dosis SemiBold" pitchFamily="2" charset="0"/>
      <p:regular r:id="rId97"/>
      <p:bold r:id="rId98"/>
    </p:embeddedFont>
    <p:embeddedFont>
      <p:font typeface="KG Primary Penmanship" panose="02000506000000020003" pitchFamily="2" charset="0"/>
      <p:regular r:id="rId99"/>
    </p:embeddedFont>
    <p:embeddedFont>
      <p:font typeface="Mistral" panose="03090702030407020403" pitchFamily="66" charset="0"/>
      <p:regular r:id="rId10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36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4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4.xml"/><Relationship Id="rId92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87" Type="http://schemas.openxmlformats.org/officeDocument/2006/relationships/slide" Target="slides/slide70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90" Type="http://schemas.openxmlformats.org/officeDocument/2006/relationships/slide" Target="slides/slide73.xml"/><Relationship Id="rId95" Type="http://schemas.openxmlformats.org/officeDocument/2006/relationships/font" Target="fonts/font4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slide" Target="slides/slide60.xml"/><Relationship Id="rId100" Type="http://schemas.openxmlformats.org/officeDocument/2006/relationships/font" Target="fonts/font9.fntdata"/><Relationship Id="rId105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03" Type="http://schemas.openxmlformats.org/officeDocument/2006/relationships/theme" Target="theme/theme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6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font" Target="fonts/font6.fntdata"/><Relationship Id="rId10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E0098DF9-564E-4E9B-B00B-1D4DE597C101}"/>
    <pc:docChg chg="undo custSel addSld delSld modSld sldOrd">
      <pc:chgData name="LAMIAE BEZZAZ" userId="f9bc3cc0-8e1c-4944-afa8-b4b36bbf20e1" providerId="ADAL" clId="{E0098DF9-564E-4E9B-B00B-1D4DE597C101}" dt="2026-05-10T13:06:26.515" v="1236" actId="1076"/>
      <pc:docMkLst>
        <pc:docMk/>
      </pc:docMkLst>
      <pc:sldChg chg="addSp delSp modSp">
        <pc:chgData name="LAMIAE BEZZAZ" userId="f9bc3cc0-8e1c-4944-afa8-b4b36bbf20e1" providerId="ADAL" clId="{E0098DF9-564E-4E9B-B00B-1D4DE597C101}" dt="2026-05-10T12:32:15.053" v="40" actId="114"/>
        <pc:sldMkLst>
          <pc:docMk/>
          <pc:sldMk cId="2351984578" sldId="716"/>
        </pc:sldMkLst>
        <pc:spChg chg="mod">
          <ac:chgData name="LAMIAE BEZZAZ" userId="f9bc3cc0-8e1c-4944-afa8-b4b36bbf20e1" providerId="ADAL" clId="{E0098DF9-564E-4E9B-B00B-1D4DE597C101}" dt="2026-05-10T12:32:15.053" v="40" actId="114"/>
          <ac:spMkLst>
            <pc:docMk/>
            <pc:sldMk cId="2351984578" sldId="716"/>
            <ac:spMk id="9" creationId="{FC8A6D36-C3AA-5240-7E56-A2A4CF07207D}"/>
          </ac:spMkLst>
        </pc:spChg>
        <pc:picChg chg="add mod">
          <ac:chgData name="LAMIAE BEZZAZ" userId="f9bc3cc0-8e1c-4944-afa8-b4b36bbf20e1" providerId="ADAL" clId="{E0098DF9-564E-4E9B-B00B-1D4DE597C101}" dt="2026-05-10T12:32:10.503" v="39" actId="1076"/>
          <ac:picMkLst>
            <pc:docMk/>
            <pc:sldMk cId="2351984578" sldId="716"/>
            <ac:picMk id="2" creationId="{D232674D-8087-4230-80C6-AEC40CB3A8A2}"/>
          </ac:picMkLst>
        </pc:picChg>
        <pc:picChg chg="del">
          <ac:chgData name="LAMIAE BEZZAZ" userId="f9bc3cc0-8e1c-4944-afa8-b4b36bbf20e1" providerId="ADAL" clId="{E0098DF9-564E-4E9B-B00B-1D4DE597C101}" dt="2026-05-10T12:32:01.986" v="37" actId="478"/>
          <ac:picMkLst>
            <pc:docMk/>
            <pc:sldMk cId="2351984578" sldId="716"/>
            <ac:picMk id="3" creationId="{4B36B9D7-18F2-4ABD-A290-5BC6C8921C74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39:07.659" v="274"/>
        <pc:sldMkLst>
          <pc:docMk/>
          <pc:sldMk cId="2719844062" sldId="1050"/>
        </pc:sldMkLst>
        <pc:spChg chg="mod">
          <ac:chgData name="LAMIAE BEZZAZ" userId="f9bc3cc0-8e1c-4944-afa8-b4b36bbf20e1" providerId="ADAL" clId="{E0098DF9-564E-4E9B-B00B-1D4DE597C101}" dt="2026-05-10T12:39:07.659" v="274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2:39:00.128" v="273" actId="20577"/>
          <ac:spMkLst>
            <pc:docMk/>
            <pc:sldMk cId="2719844062" sldId="1050"/>
            <ac:spMk id="7" creationId="{F7A80D38-8E5A-0993-296A-EC9025FD0013}"/>
          </ac:spMkLst>
        </pc:spChg>
        <pc:picChg chg="add">
          <ac:chgData name="LAMIAE BEZZAZ" userId="f9bc3cc0-8e1c-4944-afa8-b4b36bbf20e1" providerId="ADAL" clId="{E0098DF9-564E-4E9B-B00B-1D4DE597C101}" dt="2026-05-10T12:37:55.478" v="168"/>
          <ac:picMkLst>
            <pc:docMk/>
            <pc:sldMk cId="2719844062" sldId="1050"/>
            <ac:picMk id="9" creationId="{00E26ABB-FC2C-47D6-A7F6-E47A80DE2672}"/>
          </ac:picMkLst>
        </pc:picChg>
        <pc:picChg chg="del">
          <ac:chgData name="LAMIAE BEZZAZ" userId="f9bc3cc0-8e1c-4944-afa8-b4b36bbf20e1" providerId="ADAL" clId="{E0098DF9-564E-4E9B-B00B-1D4DE597C101}" dt="2026-05-10T12:37:54.923" v="167" actId="478"/>
          <ac:picMkLst>
            <pc:docMk/>
            <pc:sldMk cId="2719844062" sldId="1050"/>
            <ac:picMk id="12" creationId="{03706E24-A0E2-4E01-8961-4B12BE4182EB}"/>
          </ac:picMkLst>
        </pc:picChg>
      </pc:sldChg>
      <pc:sldChg chg="addSp delSp modSp">
        <pc:chgData name="LAMIAE BEZZAZ" userId="f9bc3cc0-8e1c-4944-afa8-b4b36bbf20e1" providerId="ADAL" clId="{E0098DF9-564E-4E9B-B00B-1D4DE597C101}" dt="2026-05-10T13:06:26.515" v="1236" actId="1076"/>
        <pc:sldMkLst>
          <pc:docMk/>
          <pc:sldMk cId="165185905" sldId="1056"/>
        </pc:sldMkLst>
        <pc:spChg chg="mod">
          <ac:chgData name="LAMIAE BEZZAZ" userId="f9bc3cc0-8e1c-4944-afa8-b4b36bbf20e1" providerId="ADAL" clId="{E0098DF9-564E-4E9B-B00B-1D4DE597C101}" dt="2026-05-10T13:05:53.957" v="1233" actId="20577"/>
          <ac:spMkLst>
            <pc:docMk/>
            <pc:sldMk cId="165185905" sldId="1056"/>
            <ac:spMk id="9" creationId="{82D1671D-9CD1-1589-2B54-03E06E9EAED1}"/>
          </ac:spMkLst>
        </pc:spChg>
        <pc:picChg chg="add mod">
          <ac:chgData name="LAMIAE BEZZAZ" userId="f9bc3cc0-8e1c-4944-afa8-b4b36bbf20e1" providerId="ADAL" clId="{E0098DF9-564E-4E9B-B00B-1D4DE597C101}" dt="2026-05-10T13:06:26.515" v="1236" actId="1076"/>
          <ac:picMkLst>
            <pc:docMk/>
            <pc:sldMk cId="165185905" sldId="1056"/>
            <ac:picMk id="2" creationId="{12062E1D-2205-401D-81EB-C3704D6CC218}"/>
          </ac:picMkLst>
        </pc:picChg>
        <pc:picChg chg="del">
          <ac:chgData name="LAMIAE BEZZAZ" userId="f9bc3cc0-8e1c-4944-afa8-b4b36bbf20e1" providerId="ADAL" clId="{E0098DF9-564E-4E9B-B00B-1D4DE597C101}" dt="2026-05-10T13:05:37.489" v="1204" actId="478"/>
          <ac:picMkLst>
            <pc:docMk/>
            <pc:sldMk cId="165185905" sldId="1056"/>
            <ac:picMk id="4" creationId="{2251A264-A29A-4E68-A2F1-D389CA3F79AC}"/>
          </ac:picMkLst>
        </pc:picChg>
      </pc:sldChg>
      <pc:sldChg chg="modSp">
        <pc:chgData name="LAMIAE BEZZAZ" userId="f9bc3cc0-8e1c-4944-afa8-b4b36bbf20e1" providerId="ADAL" clId="{E0098DF9-564E-4E9B-B00B-1D4DE597C101}" dt="2026-05-10T12:27:49.230" v="36"/>
        <pc:sldMkLst>
          <pc:docMk/>
          <pc:sldMk cId="1108896941" sldId="1057"/>
        </pc:sldMkLst>
        <pc:spChg chg="mod">
          <ac:chgData name="LAMIAE BEZZAZ" userId="f9bc3cc0-8e1c-4944-afa8-b4b36bbf20e1" providerId="ADAL" clId="{E0098DF9-564E-4E9B-B00B-1D4DE597C101}" dt="2026-05-10T12:27:49.230" v="36"/>
          <ac:spMkLst>
            <pc:docMk/>
            <pc:sldMk cId="1108896941" sldId="1057"/>
            <ac:spMk id="7" creationId="{91C7BE2F-FA70-F13C-C22C-CE2804FDF5FA}"/>
          </ac:spMkLst>
        </pc:spChg>
      </pc:sldChg>
      <pc:sldChg chg="addSp delSp modSp">
        <pc:chgData name="LAMIAE BEZZAZ" userId="f9bc3cc0-8e1c-4944-afa8-b4b36bbf20e1" providerId="ADAL" clId="{E0098DF9-564E-4E9B-B00B-1D4DE597C101}" dt="2026-05-10T12:38:17.309" v="215"/>
        <pc:sldMkLst>
          <pc:docMk/>
          <pc:sldMk cId="1830111078" sldId="1090"/>
        </pc:sldMkLst>
        <pc:spChg chg="mod">
          <ac:chgData name="LAMIAE BEZZAZ" userId="f9bc3cc0-8e1c-4944-afa8-b4b36bbf20e1" providerId="ADAL" clId="{E0098DF9-564E-4E9B-B00B-1D4DE597C101}" dt="2026-05-10T12:38:17.309" v="215"/>
          <ac:spMkLst>
            <pc:docMk/>
            <pc:sldMk cId="1830111078" sldId="1090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38:12.630" v="214" actId="20577"/>
          <ac:spMkLst>
            <pc:docMk/>
            <pc:sldMk cId="1830111078" sldId="1090"/>
            <ac:spMk id="7" creationId="{5E8646D8-E7E2-AEFF-2F46-02D2B7ED3538}"/>
          </ac:spMkLst>
        </pc:spChg>
        <pc:picChg chg="add mod">
          <ac:chgData name="LAMIAE BEZZAZ" userId="f9bc3cc0-8e1c-4944-afa8-b4b36bbf20e1" providerId="ADAL" clId="{E0098DF9-564E-4E9B-B00B-1D4DE597C101}" dt="2026-05-10T12:37:50.771" v="166" actId="1076"/>
          <ac:picMkLst>
            <pc:docMk/>
            <pc:sldMk cId="1830111078" sldId="1090"/>
            <ac:picMk id="2" creationId="{45F1F929-149C-46CD-8C56-07DD59A89798}"/>
          </ac:picMkLst>
        </pc:picChg>
        <pc:picChg chg="del">
          <ac:chgData name="LAMIAE BEZZAZ" userId="f9bc3cc0-8e1c-4944-afa8-b4b36bbf20e1" providerId="ADAL" clId="{E0098DF9-564E-4E9B-B00B-1D4DE597C101}" dt="2026-05-10T12:37:33.369" v="162" actId="478"/>
          <ac:picMkLst>
            <pc:docMk/>
            <pc:sldMk cId="1830111078" sldId="1090"/>
            <ac:picMk id="8" creationId="{53C93B1C-8E5C-41B0-87B0-CD96C3512088}"/>
          </ac:picMkLst>
        </pc:picChg>
      </pc:sldChg>
      <pc:sldChg chg="modSp">
        <pc:chgData name="LAMIAE BEZZAZ" userId="f9bc3cc0-8e1c-4944-afa8-b4b36bbf20e1" providerId="ADAL" clId="{E0098DF9-564E-4E9B-B00B-1D4DE597C101}" dt="2026-05-10T12:27:49.230" v="36"/>
        <pc:sldMkLst>
          <pc:docMk/>
          <pc:sldMk cId="323507763" sldId="1098"/>
        </pc:sldMkLst>
        <pc:spChg chg="mod">
          <ac:chgData name="LAMIAE BEZZAZ" userId="f9bc3cc0-8e1c-4944-afa8-b4b36bbf20e1" providerId="ADAL" clId="{E0098DF9-564E-4E9B-B00B-1D4DE597C101}" dt="2026-05-10T12:27:49.230" v="36"/>
          <ac:spMkLst>
            <pc:docMk/>
            <pc:sldMk cId="323507763" sldId="1098"/>
            <ac:spMk id="9" creationId="{DEFACC03-860C-9984-9815-3F76CAB91FD7}"/>
          </ac:spMkLst>
        </pc:spChg>
      </pc:sldChg>
      <pc:sldChg chg="modSp">
        <pc:chgData name="LAMIAE BEZZAZ" userId="f9bc3cc0-8e1c-4944-afa8-b4b36bbf20e1" providerId="ADAL" clId="{E0098DF9-564E-4E9B-B00B-1D4DE597C101}" dt="2026-05-10T12:27:49.230" v="36"/>
        <pc:sldMkLst>
          <pc:docMk/>
          <pc:sldMk cId="4133189049" sldId="1103"/>
        </pc:sldMkLst>
        <pc:spChg chg="mod">
          <ac:chgData name="LAMIAE BEZZAZ" userId="f9bc3cc0-8e1c-4944-afa8-b4b36bbf20e1" providerId="ADAL" clId="{E0098DF9-564E-4E9B-B00B-1D4DE597C101}" dt="2026-05-10T12:27:49.230" v="36"/>
          <ac:spMkLst>
            <pc:docMk/>
            <pc:sldMk cId="4133189049" sldId="1103"/>
            <ac:spMk id="9" creationId="{6B7BA6C0-10FD-BA08-AB78-14022360642A}"/>
          </ac:spMkLst>
        </pc:spChg>
      </pc:sldChg>
      <pc:sldChg chg="addSp delSp modSp">
        <pc:chgData name="LAMIAE BEZZAZ" userId="f9bc3cc0-8e1c-4944-afa8-b4b36bbf20e1" providerId="ADAL" clId="{E0098DF9-564E-4E9B-B00B-1D4DE597C101}" dt="2026-05-10T12:32:52.476" v="47" actId="1076"/>
        <pc:sldMkLst>
          <pc:docMk/>
          <pc:sldMk cId="1804390391" sldId="1105"/>
        </pc:sldMkLst>
        <pc:picChg chg="del">
          <ac:chgData name="LAMIAE BEZZAZ" userId="f9bc3cc0-8e1c-4944-afa8-b4b36bbf20e1" providerId="ADAL" clId="{E0098DF9-564E-4E9B-B00B-1D4DE597C101}" dt="2026-05-10T12:32:20.951" v="41" actId="478"/>
          <ac:picMkLst>
            <pc:docMk/>
            <pc:sldMk cId="1804390391" sldId="1105"/>
            <ac:picMk id="2" creationId="{E46F4715-36F9-4124-9282-BEE7D039E4A2}"/>
          </ac:picMkLst>
        </pc:picChg>
        <pc:picChg chg="add mod">
          <ac:chgData name="LAMIAE BEZZAZ" userId="f9bc3cc0-8e1c-4944-afa8-b4b36bbf20e1" providerId="ADAL" clId="{E0098DF9-564E-4E9B-B00B-1D4DE597C101}" dt="2026-05-10T12:32:52.476" v="47" actId="1076"/>
          <ac:picMkLst>
            <pc:docMk/>
            <pc:sldMk cId="1804390391" sldId="1105"/>
            <ac:picMk id="3" creationId="{36E9761F-6101-41CF-B95B-4D3FB864A57B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45:01.710" v="502" actId="14100"/>
        <pc:sldMkLst>
          <pc:docMk/>
          <pc:sldMk cId="4014748208" sldId="1189"/>
        </pc:sldMkLst>
        <pc:spChg chg="mod">
          <ac:chgData name="LAMIAE BEZZAZ" userId="f9bc3cc0-8e1c-4944-afa8-b4b36bbf20e1" providerId="ADAL" clId="{E0098DF9-564E-4E9B-B00B-1D4DE597C101}" dt="2026-05-10T12:45:01.710" v="502" actId="14100"/>
          <ac:spMkLst>
            <pc:docMk/>
            <pc:sldMk cId="4014748208" sldId="1189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42:50.380" v="398" actId="20577"/>
          <ac:spMkLst>
            <pc:docMk/>
            <pc:sldMk cId="4014748208" sldId="1189"/>
            <ac:spMk id="7" creationId="{5E8646D8-E7E2-AEFF-2F46-02D2B7ED3538}"/>
          </ac:spMkLst>
        </pc:spChg>
        <pc:picChg chg="add mod">
          <ac:chgData name="LAMIAE BEZZAZ" userId="f9bc3cc0-8e1c-4944-afa8-b4b36bbf20e1" providerId="ADAL" clId="{E0098DF9-564E-4E9B-B00B-1D4DE597C101}" dt="2026-05-10T12:44:52.111" v="499" actId="1076"/>
          <ac:picMkLst>
            <pc:docMk/>
            <pc:sldMk cId="4014748208" sldId="1189"/>
            <ac:picMk id="2" creationId="{D0B4FECC-F717-4904-A15B-0CDD5C45F9F3}"/>
          </ac:picMkLst>
        </pc:picChg>
        <pc:picChg chg="del">
          <ac:chgData name="LAMIAE BEZZAZ" userId="f9bc3cc0-8e1c-4944-afa8-b4b36bbf20e1" providerId="ADAL" clId="{E0098DF9-564E-4E9B-B00B-1D4DE597C101}" dt="2026-05-10T12:44:02.836" v="495" actId="478"/>
          <ac:picMkLst>
            <pc:docMk/>
            <pc:sldMk cId="4014748208" sldId="1189"/>
            <ac:picMk id="3" creationId="{7A7788DB-0F3B-4653-9C63-D7EB3E6CEFF3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45:14.632" v="507" actId="14100"/>
        <pc:sldMkLst>
          <pc:docMk/>
          <pc:sldMk cId="3130740010" sldId="1190"/>
        </pc:sldMkLst>
        <pc:spChg chg="mod">
          <ac:chgData name="LAMIAE BEZZAZ" userId="f9bc3cc0-8e1c-4944-afa8-b4b36bbf20e1" providerId="ADAL" clId="{E0098DF9-564E-4E9B-B00B-1D4DE597C101}" dt="2026-05-10T12:45:14.632" v="507" actId="14100"/>
          <ac:spMkLst>
            <pc:docMk/>
            <pc:sldMk cId="3130740010" sldId="1190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2:43:07.199" v="443" actId="20577"/>
          <ac:spMkLst>
            <pc:docMk/>
            <pc:sldMk cId="3130740010" sldId="1190"/>
            <ac:spMk id="7" creationId="{F7A80D38-8E5A-0993-296A-EC9025FD0013}"/>
          </ac:spMkLst>
        </pc:spChg>
        <pc:picChg chg="add">
          <ac:chgData name="LAMIAE BEZZAZ" userId="f9bc3cc0-8e1c-4944-afa8-b4b36bbf20e1" providerId="ADAL" clId="{E0098DF9-564E-4E9B-B00B-1D4DE597C101}" dt="2026-05-10T12:45:05.494" v="504"/>
          <ac:picMkLst>
            <pc:docMk/>
            <pc:sldMk cId="3130740010" sldId="1190"/>
            <ac:picMk id="9" creationId="{7C6C829D-4FB0-47A5-AC1E-25B40BBD6632}"/>
          </ac:picMkLst>
        </pc:picChg>
        <pc:picChg chg="del">
          <ac:chgData name="LAMIAE BEZZAZ" userId="f9bc3cc0-8e1c-4944-afa8-b4b36bbf20e1" providerId="ADAL" clId="{E0098DF9-564E-4E9B-B00B-1D4DE597C101}" dt="2026-05-10T12:45:04.983" v="503" actId="478"/>
          <ac:picMkLst>
            <pc:docMk/>
            <pc:sldMk cId="3130740010" sldId="1190"/>
            <ac:picMk id="11" creationId="{EB318932-B70A-4660-BC9D-AC8DB10E4830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41:19.165" v="319" actId="14100"/>
        <pc:sldMkLst>
          <pc:docMk/>
          <pc:sldMk cId="4273594782" sldId="1191"/>
        </pc:sldMkLst>
        <pc:spChg chg="mod">
          <ac:chgData name="LAMIAE BEZZAZ" userId="f9bc3cc0-8e1c-4944-afa8-b4b36bbf20e1" providerId="ADAL" clId="{E0098DF9-564E-4E9B-B00B-1D4DE597C101}" dt="2026-05-10T12:40:55.184" v="314"/>
          <ac:spMkLst>
            <pc:docMk/>
            <pc:sldMk cId="4273594782" sldId="1191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40:51.502" v="313"/>
          <ac:spMkLst>
            <pc:docMk/>
            <pc:sldMk cId="4273594782" sldId="1191"/>
            <ac:spMk id="7" creationId="{5E8646D8-E7E2-AEFF-2F46-02D2B7ED3538}"/>
          </ac:spMkLst>
        </pc:spChg>
        <pc:picChg chg="del">
          <ac:chgData name="LAMIAE BEZZAZ" userId="f9bc3cc0-8e1c-4944-afa8-b4b36bbf20e1" providerId="ADAL" clId="{E0098DF9-564E-4E9B-B00B-1D4DE597C101}" dt="2026-05-10T12:41:05.867" v="315" actId="478"/>
          <ac:picMkLst>
            <pc:docMk/>
            <pc:sldMk cId="4273594782" sldId="1191"/>
            <ac:picMk id="2" creationId="{C2E7E546-EF4A-4D32-AD4E-F9BA33FE08DE}"/>
          </ac:picMkLst>
        </pc:picChg>
        <pc:picChg chg="add mod">
          <ac:chgData name="LAMIAE BEZZAZ" userId="f9bc3cc0-8e1c-4944-afa8-b4b36bbf20e1" providerId="ADAL" clId="{E0098DF9-564E-4E9B-B00B-1D4DE597C101}" dt="2026-05-10T12:41:19.165" v="319" actId="14100"/>
          <ac:picMkLst>
            <pc:docMk/>
            <pc:sldMk cId="4273594782" sldId="1191"/>
            <ac:picMk id="3" creationId="{8456248C-565E-4DDB-8CB7-3F4540EF9B36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42:25.771" v="387"/>
        <pc:sldMkLst>
          <pc:docMk/>
          <pc:sldMk cId="121518254" sldId="1192"/>
        </pc:sldMkLst>
        <pc:spChg chg="mod">
          <ac:chgData name="LAMIAE BEZZAZ" userId="f9bc3cc0-8e1c-4944-afa8-b4b36bbf20e1" providerId="ADAL" clId="{E0098DF9-564E-4E9B-B00B-1D4DE597C101}" dt="2026-05-10T12:42:25.771" v="387"/>
          <ac:spMkLst>
            <pc:docMk/>
            <pc:sldMk cId="121518254" sldId="1192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2:42:18.818" v="386" actId="20577"/>
          <ac:spMkLst>
            <pc:docMk/>
            <pc:sldMk cId="121518254" sldId="1192"/>
            <ac:spMk id="7" creationId="{F7A80D38-8E5A-0993-296A-EC9025FD0013}"/>
          </ac:spMkLst>
        </pc:spChg>
        <pc:picChg chg="add">
          <ac:chgData name="LAMIAE BEZZAZ" userId="f9bc3cc0-8e1c-4944-afa8-b4b36bbf20e1" providerId="ADAL" clId="{E0098DF9-564E-4E9B-B00B-1D4DE597C101}" dt="2026-05-10T12:41:24.471" v="321"/>
          <ac:picMkLst>
            <pc:docMk/>
            <pc:sldMk cId="121518254" sldId="1192"/>
            <ac:picMk id="9" creationId="{D768AB47-B8E0-49E1-B9B4-AEC2F2626C07}"/>
          </ac:picMkLst>
        </pc:picChg>
        <pc:picChg chg="del">
          <ac:chgData name="LAMIAE BEZZAZ" userId="f9bc3cc0-8e1c-4944-afa8-b4b36bbf20e1" providerId="ADAL" clId="{E0098DF9-564E-4E9B-B00B-1D4DE597C101}" dt="2026-05-10T12:41:23.889" v="320" actId="478"/>
          <ac:picMkLst>
            <pc:docMk/>
            <pc:sldMk cId="121518254" sldId="1192"/>
            <ac:picMk id="11" creationId="{409E7B03-FA88-4404-A856-E10E089760C0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46:47.475" v="536"/>
        <pc:sldMkLst>
          <pc:docMk/>
          <pc:sldMk cId="3859124607" sldId="1193"/>
        </pc:sldMkLst>
        <pc:spChg chg="mod">
          <ac:chgData name="LAMIAE BEZZAZ" userId="f9bc3cc0-8e1c-4944-afa8-b4b36bbf20e1" providerId="ADAL" clId="{E0098DF9-564E-4E9B-B00B-1D4DE597C101}" dt="2026-05-10T12:46:01.648" v="514" actId="14100"/>
          <ac:spMkLst>
            <pc:docMk/>
            <pc:sldMk cId="3859124607" sldId="1193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43:45.700" v="491" actId="20577"/>
          <ac:spMkLst>
            <pc:docMk/>
            <pc:sldMk cId="3859124607" sldId="1193"/>
            <ac:spMk id="7" creationId="{5E8646D8-E7E2-AEFF-2F46-02D2B7ED3538}"/>
          </ac:spMkLst>
        </pc:spChg>
        <pc:picChg chg="del">
          <ac:chgData name="LAMIAE BEZZAZ" userId="f9bc3cc0-8e1c-4944-afa8-b4b36bbf20e1" providerId="ADAL" clId="{E0098DF9-564E-4E9B-B00B-1D4DE597C101}" dt="2026-05-10T12:45:18.318" v="508" actId="478"/>
          <ac:picMkLst>
            <pc:docMk/>
            <pc:sldMk cId="3859124607" sldId="1193"/>
            <ac:picMk id="2" creationId="{4265A861-90F5-4CDC-A75B-F2B5CDFBA22B}"/>
          </ac:picMkLst>
        </pc:picChg>
        <pc:picChg chg="add del mod">
          <ac:chgData name="LAMIAE BEZZAZ" userId="f9bc3cc0-8e1c-4944-afa8-b4b36bbf20e1" providerId="ADAL" clId="{E0098DF9-564E-4E9B-B00B-1D4DE597C101}" dt="2026-05-10T12:46:46.986" v="535" actId="478"/>
          <ac:picMkLst>
            <pc:docMk/>
            <pc:sldMk cId="3859124607" sldId="1193"/>
            <ac:picMk id="3" creationId="{62B6865F-A992-4EB0-B86A-0221CCAF21CE}"/>
          </ac:picMkLst>
        </pc:picChg>
        <pc:picChg chg="add">
          <ac:chgData name="LAMIAE BEZZAZ" userId="f9bc3cc0-8e1c-4944-afa8-b4b36bbf20e1" providerId="ADAL" clId="{E0098DF9-564E-4E9B-B00B-1D4DE597C101}" dt="2026-05-10T12:46:47.475" v="536"/>
          <ac:picMkLst>
            <pc:docMk/>
            <pc:sldMk cId="3859124607" sldId="1193"/>
            <ac:picMk id="8" creationId="{24CB79BC-D31C-4835-A843-47458FF2A784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7:09.804" v="1051" actId="20577"/>
        <pc:sldMkLst>
          <pc:docMk/>
          <pc:sldMk cId="3518276413" sldId="1194"/>
        </pc:sldMkLst>
        <pc:spChg chg="mod">
          <ac:chgData name="LAMIAE BEZZAZ" userId="f9bc3cc0-8e1c-4944-afa8-b4b36bbf20e1" providerId="ADAL" clId="{E0098DF9-564E-4E9B-B00B-1D4DE597C101}" dt="2026-05-10T12:57:09.804" v="1051" actId="20577"/>
          <ac:spMkLst>
            <pc:docMk/>
            <pc:sldMk cId="3518276413" sldId="1194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2:57:07.597" v="1050" actId="20577"/>
          <ac:spMkLst>
            <pc:docMk/>
            <pc:sldMk cId="3518276413" sldId="1194"/>
            <ac:spMk id="7" creationId="{F7A80D38-8E5A-0993-296A-EC9025FD0013}"/>
          </ac:spMkLst>
        </pc:spChg>
        <pc:picChg chg="add mod">
          <ac:chgData name="LAMIAE BEZZAZ" userId="f9bc3cc0-8e1c-4944-afa8-b4b36bbf20e1" providerId="ADAL" clId="{E0098DF9-564E-4E9B-B00B-1D4DE597C101}" dt="2026-05-10T12:46:40.981" v="534" actId="1076"/>
          <ac:picMkLst>
            <pc:docMk/>
            <pc:sldMk cId="3518276413" sldId="1194"/>
            <ac:picMk id="2" creationId="{5CAB5246-386D-48EA-8561-5D5143480000}"/>
          </ac:picMkLst>
        </pc:picChg>
        <pc:picChg chg="add del">
          <ac:chgData name="LAMIAE BEZZAZ" userId="f9bc3cc0-8e1c-4944-afa8-b4b36bbf20e1" providerId="ADAL" clId="{E0098DF9-564E-4E9B-B00B-1D4DE597C101}" dt="2026-05-10T12:46:29.455" v="530" actId="478"/>
          <ac:picMkLst>
            <pc:docMk/>
            <pc:sldMk cId="3518276413" sldId="1194"/>
            <ac:picMk id="9" creationId="{12D60A5D-6CCF-4FA8-9548-ADA127BFB791}"/>
          </ac:picMkLst>
        </pc:picChg>
        <pc:picChg chg="del">
          <ac:chgData name="LAMIAE BEZZAZ" userId="f9bc3cc0-8e1c-4944-afa8-b4b36bbf20e1" providerId="ADAL" clId="{E0098DF9-564E-4E9B-B00B-1D4DE597C101}" dt="2026-05-10T12:46:06.858" v="515" actId="478"/>
          <ac:picMkLst>
            <pc:docMk/>
            <pc:sldMk cId="3518276413" sldId="1194"/>
            <ac:picMk id="11" creationId="{275F168F-D655-47FA-9DC5-3DC899851988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0:25.260" v="756"/>
        <pc:sldMkLst>
          <pc:docMk/>
          <pc:sldMk cId="3669196237" sldId="1195"/>
        </pc:sldMkLst>
        <pc:spChg chg="mod">
          <ac:chgData name="LAMIAE BEZZAZ" userId="f9bc3cc0-8e1c-4944-afa8-b4b36bbf20e1" providerId="ADAL" clId="{E0098DF9-564E-4E9B-B00B-1D4DE597C101}" dt="2026-05-10T12:48:16.344" v="653"/>
          <ac:spMkLst>
            <pc:docMk/>
            <pc:sldMk cId="3669196237" sldId="1195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48:04.271" v="652" actId="20577"/>
          <ac:spMkLst>
            <pc:docMk/>
            <pc:sldMk cId="3669196237" sldId="1195"/>
            <ac:spMk id="7" creationId="{5E8646D8-E7E2-AEFF-2F46-02D2B7ED3538}"/>
          </ac:spMkLst>
        </pc:spChg>
        <pc:picChg chg="del">
          <ac:chgData name="LAMIAE BEZZAZ" userId="f9bc3cc0-8e1c-4944-afa8-b4b36bbf20e1" providerId="ADAL" clId="{E0098DF9-564E-4E9B-B00B-1D4DE597C101}" dt="2026-05-10T12:48:32.470" v="654" actId="478"/>
          <ac:picMkLst>
            <pc:docMk/>
            <pc:sldMk cId="3669196237" sldId="1195"/>
            <ac:picMk id="2" creationId="{C95F85E0-0CF1-4966-BC0D-A51FEA2F4786}"/>
          </ac:picMkLst>
        </pc:picChg>
        <pc:picChg chg="add">
          <ac:chgData name="LAMIAE BEZZAZ" userId="f9bc3cc0-8e1c-4944-afa8-b4b36bbf20e1" providerId="ADAL" clId="{E0098DF9-564E-4E9B-B00B-1D4DE597C101}" dt="2026-05-10T12:50:25.260" v="756"/>
          <ac:picMkLst>
            <pc:docMk/>
            <pc:sldMk cId="3669196237" sldId="1195"/>
            <ac:picMk id="8" creationId="{E916853F-D8B0-452A-947B-CB660299189A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7:01.583" v="1049" actId="20577"/>
        <pc:sldMkLst>
          <pc:docMk/>
          <pc:sldMk cId="3288583630" sldId="1196"/>
        </pc:sldMkLst>
        <pc:spChg chg="mod">
          <ac:chgData name="LAMIAE BEZZAZ" userId="f9bc3cc0-8e1c-4944-afa8-b4b36bbf20e1" providerId="ADAL" clId="{E0098DF9-564E-4E9B-B00B-1D4DE597C101}" dt="2026-05-10T12:57:01.583" v="1049" actId="20577"/>
          <ac:spMkLst>
            <pc:docMk/>
            <pc:sldMk cId="3288583630" sldId="1196"/>
            <ac:spMk id="3" creationId="{9FE74E97-3DE0-5A30-6412-5B6358BE7627}"/>
          </ac:spMkLst>
        </pc:spChg>
        <pc:spChg chg="add del">
          <ac:chgData name="LAMIAE BEZZAZ" userId="f9bc3cc0-8e1c-4944-afa8-b4b36bbf20e1" providerId="ADAL" clId="{E0098DF9-564E-4E9B-B00B-1D4DE597C101}" dt="2026-05-10T12:50:22.383" v="755"/>
          <ac:spMkLst>
            <pc:docMk/>
            <pc:sldMk cId="3288583630" sldId="1196"/>
            <ac:spMk id="4" creationId="{85B97AF6-C45D-4A32-84C9-EFBE212623A9}"/>
          </ac:spMkLst>
        </pc:spChg>
        <pc:spChg chg="mod">
          <ac:chgData name="LAMIAE BEZZAZ" userId="f9bc3cc0-8e1c-4944-afa8-b4b36bbf20e1" providerId="ADAL" clId="{E0098DF9-564E-4E9B-B00B-1D4DE597C101}" dt="2026-05-10T12:56:59.318" v="1048" actId="20577"/>
          <ac:spMkLst>
            <pc:docMk/>
            <pc:sldMk cId="3288583630" sldId="1196"/>
            <ac:spMk id="7" creationId="{F7A80D38-8E5A-0993-296A-EC9025FD0013}"/>
          </ac:spMkLst>
        </pc:spChg>
        <pc:picChg chg="add mod">
          <ac:chgData name="LAMIAE BEZZAZ" userId="f9bc3cc0-8e1c-4944-afa8-b4b36bbf20e1" providerId="ADAL" clId="{E0098DF9-564E-4E9B-B00B-1D4DE597C101}" dt="2026-05-10T12:49:57.741" v="750" actId="1076"/>
          <ac:picMkLst>
            <pc:docMk/>
            <pc:sldMk cId="3288583630" sldId="1196"/>
            <ac:picMk id="2" creationId="{D9F9DAEC-ABEC-4C4C-9DEB-A5C2B481E751}"/>
          </ac:picMkLst>
        </pc:picChg>
        <pc:picChg chg="del">
          <ac:chgData name="LAMIAE BEZZAZ" userId="f9bc3cc0-8e1c-4944-afa8-b4b36bbf20e1" providerId="ADAL" clId="{E0098DF9-564E-4E9B-B00B-1D4DE597C101}" dt="2026-05-10T12:49:41.299" v="746" actId="478"/>
          <ac:picMkLst>
            <pc:docMk/>
            <pc:sldMk cId="3288583630" sldId="1196"/>
            <ac:picMk id="11" creationId="{05181B5C-1D26-4D54-A3C9-F283BDC1D761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1:28.859" v="793" actId="14100"/>
        <pc:sldMkLst>
          <pc:docMk/>
          <pc:sldMk cId="4153344930" sldId="1197"/>
        </pc:sldMkLst>
        <pc:spChg chg="mod">
          <ac:chgData name="LAMIAE BEZZAZ" userId="f9bc3cc0-8e1c-4944-afa8-b4b36bbf20e1" providerId="ADAL" clId="{E0098DF9-564E-4E9B-B00B-1D4DE597C101}" dt="2026-05-10T12:51:28.859" v="793" actId="14100"/>
          <ac:spMkLst>
            <pc:docMk/>
            <pc:sldMk cId="4153344930" sldId="1197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50:35.109" v="771" actId="20577"/>
          <ac:spMkLst>
            <pc:docMk/>
            <pc:sldMk cId="4153344930" sldId="1197"/>
            <ac:spMk id="7" creationId="{5E8646D8-E7E2-AEFF-2F46-02D2B7ED3538}"/>
          </ac:spMkLst>
        </pc:spChg>
        <pc:picChg chg="add mod">
          <ac:chgData name="LAMIAE BEZZAZ" userId="f9bc3cc0-8e1c-4944-afa8-b4b36bbf20e1" providerId="ADAL" clId="{E0098DF9-564E-4E9B-B00B-1D4DE597C101}" dt="2026-05-10T12:51:19.039" v="791" actId="1076"/>
          <ac:picMkLst>
            <pc:docMk/>
            <pc:sldMk cId="4153344930" sldId="1197"/>
            <ac:picMk id="2" creationId="{36B4CFDE-32AD-4BD6-8270-AEE87CE3A930}"/>
          </ac:picMkLst>
        </pc:picChg>
        <pc:picChg chg="del">
          <ac:chgData name="LAMIAE BEZZAZ" userId="f9bc3cc0-8e1c-4944-afa8-b4b36bbf20e1" providerId="ADAL" clId="{E0098DF9-564E-4E9B-B00B-1D4DE597C101}" dt="2026-05-10T12:50:00.765" v="751" actId="478"/>
          <ac:picMkLst>
            <pc:docMk/>
            <pc:sldMk cId="4153344930" sldId="1197"/>
            <ac:picMk id="3" creationId="{5A386D19-592F-4145-B255-B840E406905F}"/>
          </ac:picMkLst>
        </pc:picChg>
        <pc:picChg chg="add del">
          <ac:chgData name="LAMIAE BEZZAZ" userId="f9bc3cc0-8e1c-4944-afa8-b4b36bbf20e1" providerId="ADAL" clId="{E0098DF9-564E-4E9B-B00B-1D4DE597C101}" dt="2026-05-10T12:51:05.250" v="787" actId="478"/>
          <ac:picMkLst>
            <pc:docMk/>
            <pc:sldMk cId="4153344930" sldId="1197"/>
            <ac:picMk id="8" creationId="{169F8667-3885-4A59-9AFB-D3630232D495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2:30.796" v="863" actId="20577"/>
        <pc:sldMkLst>
          <pc:docMk/>
          <pc:sldMk cId="2707922536" sldId="1198"/>
        </pc:sldMkLst>
        <pc:spChg chg="mod">
          <ac:chgData name="LAMIAE BEZZAZ" userId="f9bc3cc0-8e1c-4944-afa8-b4b36bbf20e1" providerId="ADAL" clId="{E0098DF9-564E-4E9B-B00B-1D4DE597C101}" dt="2026-05-10T12:52:25.805" v="852" actId="20577"/>
          <ac:spMkLst>
            <pc:docMk/>
            <pc:sldMk cId="2707922536" sldId="1198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2:52:30.796" v="863" actId="20577"/>
          <ac:spMkLst>
            <pc:docMk/>
            <pc:sldMk cId="2707922536" sldId="1198"/>
            <ac:spMk id="7" creationId="{F7A80D38-8E5A-0993-296A-EC9025FD0013}"/>
          </ac:spMkLst>
        </pc:spChg>
        <pc:picChg chg="add del">
          <ac:chgData name="LAMIAE BEZZAZ" userId="f9bc3cc0-8e1c-4944-afa8-b4b36bbf20e1" providerId="ADAL" clId="{E0098DF9-564E-4E9B-B00B-1D4DE597C101}" dt="2026-05-10T12:51:44.322" v="796" actId="478"/>
          <ac:picMkLst>
            <pc:docMk/>
            <pc:sldMk cId="2707922536" sldId="1198"/>
            <ac:picMk id="2" creationId="{BA1D4D08-A513-4FDB-A87F-933F9D693A6F}"/>
          </ac:picMkLst>
        </pc:picChg>
        <pc:picChg chg="add">
          <ac:chgData name="LAMIAE BEZZAZ" userId="f9bc3cc0-8e1c-4944-afa8-b4b36bbf20e1" providerId="ADAL" clId="{E0098DF9-564E-4E9B-B00B-1D4DE597C101}" dt="2026-05-10T12:51:44.751" v="797"/>
          <ac:picMkLst>
            <pc:docMk/>
            <pc:sldMk cId="2707922536" sldId="1198"/>
            <ac:picMk id="9" creationId="{64681FFB-A7E6-4A2C-84FC-6012B98C8C8C}"/>
          </ac:picMkLst>
        </pc:picChg>
        <pc:picChg chg="del">
          <ac:chgData name="LAMIAE BEZZAZ" userId="f9bc3cc0-8e1c-4944-afa8-b4b36bbf20e1" providerId="ADAL" clId="{E0098DF9-564E-4E9B-B00B-1D4DE597C101}" dt="2026-05-10T12:51:34.956" v="794" actId="478"/>
          <ac:picMkLst>
            <pc:docMk/>
            <pc:sldMk cId="2707922536" sldId="1198"/>
            <ac:picMk id="11" creationId="{A4A1F811-02DA-4B50-825F-E09E0EBFF66C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3:44.416" v="902"/>
        <pc:sldMkLst>
          <pc:docMk/>
          <pc:sldMk cId="1300796755" sldId="1199"/>
        </pc:sldMkLst>
        <pc:spChg chg="mod">
          <ac:chgData name="LAMIAE BEZZAZ" userId="f9bc3cc0-8e1c-4944-afa8-b4b36bbf20e1" providerId="ADAL" clId="{E0098DF9-564E-4E9B-B00B-1D4DE597C101}" dt="2026-05-10T12:53:44.416" v="902"/>
          <ac:spMkLst>
            <pc:docMk/>
            <pc:sldMk cId="1300796755" sldId="1199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53:38.520" v="901" actId="20577"/>
          <ac:spMkLst>
            <pc:docMk/>
            <pc:sldMk cId="1300796755" sldId="1199"/>
            <ac:spMk id="7" creationId="{5E8646D8-E7E2-AEFF-2F46-02D2B7ED3538}"/>
          </ac:spMkLst>
        </pc:spChg>
        <pc:picChg chg="del">
          <ac:chgData name="LAMIAE BEZZAZ" userId="f9bc3cc0-8e1c-4944-afa8-b4b36bbf20e1" providerId="ADAL" clId="{E0098DF9-564E-4E9B-B00B-1D4DE597C101}" dt="2026-05-10T12:53:07.839" v="864" actId="478"/>
          <ac:picMkLst>
            <pc:docMk/>
            <pc:sldMk cId="1300796755" sldId="1199"/>
            <ac:picMk id="2" creationId="{5E87249D-C78C-4E07-BD0B-58F9FFA83AE0}"/>
          </ac:picMkLst>
        </pc:picChg>
        <pc:picChg chg="add mod">
          <ac:chgData name="LAMIAE BEZZAZ" userId="f9bc3cc0-8e1c-4944-afa8-b4b36bbf20e1" providerId="ADAL" clId="{E0098DF9-564E-4E9B-B00B-1D4DE597C101}" dt="2026-05-10T12:53:26.591" v="868" actId="1076"/>
          <ac:picMkLst>
            <pc:docMk/>
            <pc:sldMk cId="1300796755" sldId="1199"/>
            <ac:picMk id="3" creationId="{C11547D6-3EF7-47D9-BDDB-A4CAD3D1960D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6:49.301" v="1047" actId="20577"/>
        <pc:sldMkLst>
          <pc:docMk/>
          <pc:sldMk cId="3926078369" sldId="1200"/>
        </pc:sldMkLst>
        <pc:spChg chg="mod">
          <ac:chgData name="LAMIAE BEZZAZ" userId="f9bc3cc0-8e1c-4944-afa8-b4b36bbf20e1" providerId="ADAL" clId="{E0098DF9-564E-4E9B-B00B-1D4DE597C101}" dt="2026-05-10T12:56:42.944" v="1044" actId="20577"/>
          <ac:spMkLst>
            <pc:docMk/>
            <pc:sldMk cId="3926078369" sldId="1200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2:56:49.301" v="1047" actId="20577"/>
          <ac:spMkLst>
            <pc:docMk/>
            <pc:sldMk cId="3926078369" sldId="1200"/>
            <ac:spMk id="7" creationId="{F7A80D38-8E5A-0993-296A-EC9025FD0013}"/>
          </ac:spMkLst>
        </pc:spChg>
        <pc:picChg chg="del">
          <ac:chgData name="LAMIAE BEZZAZ" userId="f9bc3cc0-8e1c-4944-afa8-b4b36bbf20e1" providerId="ADAL" clId="{E0098DF9-564E-4E9B-B00B-1D4DE597C101}" dt="2026-05-10T12:53:53.436" v="903" actId="478"/>
          <ac:picMkLst>
            <pc:docMk/>
            <pc:sldMk cId="3926078369" sldId="1200"/>
            <ac:picMk id="9" creationId="{6A5CAB99-DCC5-4F59-9C44-2EC5F01A81B6}"/>
          </ac:picMkLst>
        </pc:picChg>
        <pc:picChg chg="add">
          <ac:chgData name="LAMIAE BEZZAZ" userId="f9bc3cc0-8e1c-4944-afa8-b4b36bbf20e1" providerId="ADAL" clId="{E0098DF9-564E-4E9B-B00B-1D4DE597C101}" dt="2026-05-10T12:53:53.838" v="904"/>
          <ac:picMkLst>
            <pc:docMk/>
            <pc:sldMk cId="3926078369" sldId="1200"/>
            <ac:picMk id="11" creationId="{1A18B9C4-9B70-4704-BEAB-28F688A658A7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5:37.316" v="999" actId="14100"/>
        <pc:sldMkLst>
          <pc:docMk/>
          <pc:sldMk cId="2969890662" sldId="1213"/>
        </pc:sldMkLst>
        <pc:spChg chg="mod">
          <ac:chgData name="LAMIAE BEZZAZ" userId="f9bc3cc0-8e1c-4944-afa8-b4b36bbf20e1" providerId="ADAL" clId="{E0098DF9-564E-4E9B-B00B-1D4DE597C101}" dt="2026-05-10T12:55:37.316" v="999" actId="14100"/>
          <ac:spMkLst>
            <pc:docMk/>
            <pc:sldMk cId="2969890662" sldId="1213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54:46.055" v="990" actId="20577"/>
          <ac:spMkLst>
            <pc:docMk/>
            <pc:sldMk cId="2969890662" sldId="1213"/>
            <ac:spMk id="7" creationId="{5E8646D8-E7E2-AEFF-2F46-02D2B7ED3538}"/>
          </ac:spMkLst>
        </pc:spChg>
        <pc:picChg chg="add mod">
          <ac:chgData name="LAMIAE BEZZAZ" userId="f9bc3cc0-8e1c-4944-afa8-b4b36bbf20e1" providerId="ADAL" clId="{E0098DF9-564E-4E9B-B00B-1D4DE597C101}" dt="2026-05-10T12:55:26.439" v="997" actId="1076"/>
          <ac:picMkLst>
            <pc:docMk/>
            <pc:sldMk cId="2969890662" sldId="1213"/>
            <ac:picMk id="2" creationId="{A32C777D-3EA9-4F03-9DE4-770804D64679}"/>
          </ac:picMkLst>
        </pc:picChg>
        <pc:picChg chg="del">
          <ac:chgData name="LAMIAE BEZZAZ" userId="f9bc3cc0-8e1c-4944-afa8-b4b36bbf20e1" providerId="ADAL" clId="{E0098DF9-564E-4E9B-B00B-1D4DE597C101}" dt="2026-05-10T12:54:54.164" v="992" actId="478"/>
          <ac:picMkLst>
            <pc:docMk/>
            <pc:sldMk cId="2969890662" sldId="1213"/>
            <ac:picMk id="8" creationId="{8F3688DF-42EF-4AAB-A3CE-E56B030EA3A0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56:36.709" v="1043" actId="20577"/>
        <pc:sldMkLst>
          <pc:docMk/>
          <pc:sldMk cId="85284540" sldId="1214"/>
        </pc:sldMkLst>
        <pc:spChg chg="mod">
          <ac:chgData name="LAMIAE BEZZAZ" userId="f9bc3cc0-8e1c-4944-afa8-b4b36bbf20e1" providerId="ADAL" clId="{E0098DF9-564E-4E9B-B00B-1D4DE597C101}" dt="2026-05-10T12:56:36.709" v="1043" actId="20577"/>
          <ac:spMkLst>
            <pc:docMk/>
            <pc:sldMk cId="85284540" sldId="1214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2:56:31.211" v="1042" actId="20577"/>
          <ac:spMkLst>
            <pc:docMk/>
            <pc:sldMk cId="85284540" sldId="1214"/>
            <ac:spMk id="7" creationId="{F7A80D38-8E5A-0993-296A-EC9025FD0013}"/>
          </ac:spMkLst>
        </pc:spChg>
        <pc:picChg chg="del">
          <ac:chgData name="LAMIAE BEZZAZ" userId="f9bc3cc0-8e1c-4944-afa8-b4b36bbf20e1" providerId="ADAL" clId="{E0098DF9-564E-4E9B-B00B-1D4DE597C101}" dt="2026-05-10T12:55:42.955" v="1000" actId="478"/>
          <ac:picMkLst>
            <pc:docMk/>
            <pc:sldMk cId="85284540" sldId="1214"/>
            <ac:picMk id="2" creationId="{AC22235F-2161-439B-A70C-60A8DDEACF17}"/>
          </ac:picMkLst>
        </pc:picChg>
        <pc:picChg chg="add">
          <ac:chgData name="LAMIAE BEZZAZ" userId="f9bc3cc0-8e1c-4944-afa8-b4b36bbf20e1" providerId="ADAL" clId="{E0098DF9-564E-4E9B-B00B-1D4DE597C101}" dt="2026-05-10T12:55:43.364" v="1001"/>
          <ac:picMkLst>
            <pc:docMk/>
            <pc:sldMk cId="85284540" sldId="1214"/>
            <ac:picMk id="9" creationId="{C64128D3-C6B9-4070-AF7E-D0466FE4474D}"/>
          </ac:picMkLst>
        </pc:picChg>
      </pc:sldChg>
      <pc:sldChg chg="addSp delSp modSp">
        <pc:chgData name="LAMIAE BEZZAZ" userId="f9bc3cc0-8e1c-4944-afa8-b4b36bbf20e1" providerId="ADAL" clId="{E0098DF9-564E-4E9B-B00B-1D4DE597C101}" dt="2026-05-10T13:01:38.034" v="1154" actId="1076"/>
        <pc:sldMkLst>
          <pc:docMk/>
          <pc:sldMk cId="2659421852" sldId="1215"/>
        </pc:sldMkLst>
        <pc:spChg chg="mod">
          <ac:chgData name="LAMIAE BEZZAZ" userId="f9bc3cc0-8e1c-4944-afa8-b4b36bbf20e1" providerId="ADAL" clId="{E0098DF9-564E-4E9B-B00B-1D4DE597C101}" dt="2026-05-10T12:59:46.320" v="1072"/>
          <ac:spMkLst>
            <pc:docMk/>
            <pc:sldMk cId="2659421852" sldId="1215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59:41.759" v="1071"/>
          <ac:spMkLst>
            <pc:docMk/>
            <pc:sldMk cId="2659421852" sldId="1215"/>
            <ac:spMk id="7" creationId="{5E8646D8-E7E2-AEFF-2F46-02D2B7ED3538}"/>
          </ac:spMkLst>
        </pc:spChg>
        <pc:grpChg chg="add mod">
          <ac:chgData name="LAMIAE BEZZAZ" userId="f9bc3cc0-8e1c-4944-afa8-b4b36bbf20e1" providerId="ADAL" clId="{E0098DF9-564E-4E9B-B00B-1D4DE597C101}" dt="2026-05-10T13:01:38.034" v="1154" actId="1076"/>
          <ac:grpSpMkLst>
            <pc:docMk/>
            <pc:sldMk cId="2659421852" sldId="1215"/>
            <ac:grpSpMk id="8" creationId="{764C592E-BCE3-4820-B329-58D6DFB09736}"/>
          </ac:grpSpMkLst>
        </pc:grpChg>
        <pc:picChg chg="del">
          <ac:chgData name="LAMIAE BEZZAZ" userId="f9bc3cc0-8e1c-4944-afa8-b4b36bbf20e1" providerId="ADAL" clId="{E0098DF9-564E-4E9B-B00B-1D4DE597C101}" dt="2026-05-10T13:00:14.118" v="1073" actId="478"/>
          <ac:picMkLst>
            <pc:docMk/>
            <pc:sldMk cId="2659421852" sldId="1215"/>
            <ac:picMk id="2" creationId="{517E684E-F31A-452C-B6AB-A56F7831A071}"/>
          </ac:picMkLst>
        </pc:picChg>
        <pc:picChg chg="add mod">
          <ac:chgData name="LAMIAE BEZZAZ" userId="f9bc3cc0-8e1c-4944-afa8-b4b36bbf20e1" providerId="ADAL" clId="{E0098DF9-564E-4E9B-B00B-1D4DE597C101}" dt="2026-05-10T13:01:33.926" v="1152" actId="164"/>
          <ac:picMkLst>
            <pc:docMk/>
            <pc:sldMk cId="2659421852" sldId="1215"/>
            <ac:picMk id="3" creationId="{6049C74F-7DEC-44C0-BD3B-8377B6C7794E}"/>
          </ac:picMkLst>
        </pc:picChg>
        <pc:picChg chg="add mod">
          <ac:chgData name="LAMIAE BEZZAZ" userId="f9bc3cc0-8e1c-4944-afa8-b4b36bbf20e1" providerId="ADAL" clId="{E0098DF9-564E-4E9B-B00B-1D4DE597C101}" dt="2026-05-10T13:01:33.926" v="1152" actId="164"/>
          <ac:picMkLst>
            <pc:docMk/>
            <pc:sldMk cId="2659421852" sldId="1215"/>
            <ac:picMk id="4" creationId="{B6482609-F12D-42DC-8591-ECC25BEAFF1D}"/>
          </ac:picMkLst>
        </pc:picChg>
        <pc:picChg chg="add mod">
          <ac:chgData name="LAMIAE BEZZAZ" userId="f9bc3cc0-8e1c-4944-afa8-b4b36bbf20e1" providerId="ADAL" clId="{E0098DF9-564E-4E9B-B00B-1D4DE597C101}" dt="2026-05-10T13:01:33.926" v="1152" actId="164"/>
          <ac:picMkLst>
            <pc:docMk/>
            <pc:sldMk cId="2659421852" sldId="1215"/>
            <ac:picMk id="5" creationId="{647E6F80-F2E3-443B-B703-1954CD7BFD5B}"/>
          </ac:picMkLst>
        </pc:picChg>
      </pc:sldChg>
      <pc:sldChg chg="addSp delSp modSp">
        <pc:chgData name="LAMIAE BEZZAZ" userId="f9bc3cc0-8e1c-4944-afa8-b4b36bbf20e1" providerId="ADAL" clId="{E0098DF9-564E-4E9B-B00B-1D4DE597C101}" dt="2026-05-10T13:01:59.348" v="1158"/>
        <pc:sldMkLst>
          <pc:docMk/>
          <pc:sldMk cId="2900420113" sldId="1216"/>
        </pc:sldMkLst>
        <pc:spChg chg="mod">
          <ac:chgData name="LAMIAE BEZZAZ" userId="f9bc3cc0-8e1c-4944-afa8-b4b36bbf20e1" providerId="ADAL" clId="{E0098DF9-564E-4E9B-B00B-1D4DE597C101}" dt="2026-05-10T13:01:59.348" v="1158"/>
          <ac:spMkLst>
            <pc:docMk/>
            <pc:sldMk cId="2900420113" sldId="1216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3:01:55.688" v="1157"/>
          <ac:spMkLst>
            <pc:docMk/>
            <pc:sldMk cId="2900420113" sldId="1216"/>
            <ac:spMk id="7" creationId="{F7A80D38-8E5A-0993-296A-EC9025FD0013}"/>
          </ac:spMkLst>
        </pc:spChg>
        <pc:grpChg chg="add">
          <ac:chgData name="LAMIAE BEZZAZ" userId="f9bc3cc0-8e1c-4944-afa8-b4b36bbf20e1" providerId="ADAL" clId="{E0098DF9-564E-4E9B-B00B-1D4DE597C101}" dt="2026-05-10T13:01:41.602" v="1156"/>
          <ac:grpSpMkLst>
            <pc:docMk/>
            <pc:sldMk cId="2900420113" sldId="1216"/>
            <ac:grpSpMk id="11" creationId="{73DBE611-73EB-415F-BB2C-8DFAAE58A61B}"/>
          </ac:grpSpMkLst>
        </pc:grpChg>
        <pc:picChg chg="del">
          <ac:chgData name="LAMIAE BEZZAZ" userId="f9bc3cc0-8e1c-4944-afa8-b4b36bbf20e1" providerId="ADAL" clId="{E0098DF9-564E-4E9B-B00B-1D4DE597C101}" dt="2026-05-10T13:01:41.118" v="1155" actId="478"/>
          <ac:picMkLst>
            <pc:docMk/>
            <pc:sldMk cId="2900420113" sldId="1216"/>
            <ac:picMk id="9" creationId="{005ABD07-8811-4F23-9EA7-F1D73F59A8C8}"/>
          </ac:picMkLst>
        </pc:picChg>
      </pc:sldChg>
      <pc:sldChg chg="addSp delSp modSp delAnim modAnim">
        <pc:chgData name="LAMIAE BEZZAZ" userId="f9bc3cc0-8e1c-4944-afa8-b4b36bbf20e1" providerId="ADAL" clId="{E0098DF9-564E-4E9B-B00B-1D4DE597C101}" dt="2026-05-10T12:25:09.732" v="31"/>
        <pc:sldMkLst>
          <pc:docMk/>
          <pc:sldMk cId="173434852" sldId="1220"/>
        </pc:sldMkLst>
        <pc:picChg chg="del">
          <ac:chgData name="LAMIAE BEZZAZ" userId="f9bc3cc0-8e1c-4944-afa8-b4b36bbf20e1" providerId="ADAL" clId="{E0098DF9-564E-4E9B-B00B-1D4DE597C101}" dt="2026-05-10T12:24:40.191" v="25" actId="478"/>
          <ac:picMkLst>
            <pc:docMk/>
            <pc:sldMk cId="173434852" sldId="1220"/>
            <ac:picMk id="3" creationId="{B0E335C0-BB9B-40F2-B606-E5255A981B99}"/>
          </ac:picMkLst>
        </pc:picChg>
        <pc:picChg chg="add mod">
          <ac:chgData name="LAMIAE BEZZAZ" userId="f9bc3cc0-8e1c-4944-afa8-b4b36bbf20e1" providerId="ADAL" clId="{E0098DF9-564E-4E9B-B00B-1D4DE597C101}" dt="2026-05-10T12:25:00.021" v="29" actId="1076"/>
          <ac:picMkLst>
            <pc:docMk/>
            <pc:sldMk cId="173434852" sldId="1220"/>
            <ac:picMk id="6" creationId="{5F329E10-28FE-4EA3-8BB8-EAF827087C49}"/>
          </ac:picMkLst>
        </pc:picChg>
      </pc:sldChg>
      <pc:sldChg chg="del">
        <pc:chgData name="LAMIAE BEZZAZ" userId="f9bc3cc0-8e1c-4944-afa8-b4b36bbf20e1" providerId="ADAL" clId="{E0098DF9-564E-4E9B-B00B-1D4DE597C101}" dt="2026-05-10T12:25:24.254" v="34" actId="47"/>
        <pc:sldMkLst>
          <pc:docMk/>
          <pc:sldMk cId="1701557152" sldId="1230"/>
        </pc:sldMkLst>
      </pc:sldChg>
      <pc:sldChg chg="addSp delSp modSp">
        <pc:chgData name="LAMIAE BEZZAZ" userId="f9bc3cc0-8e1c-4944-afa8-b4b36bbf20e1" providerId="ADAL" clId="{E0098DF9-564E-4E9B-B00B-1D4DE597C101}" dt="2026-05-10T12:36:03.838" v="97" actId="14100"/>
        <pc:sldMkLst>
          <pc:docMk/>
          <pc:sldMk cId="825377636" sldId="1231"/>
        </pc:sldMkLst>
        <pc:spChg chg="mod">
          <ac:chgData name="LAMIAE BEZZAZ" userId="f9bc3cc0-8e1c-4944-afa8-b4b36bbf20e1" providerId="ADAL" clId="{E0098DF9-564E-4E9B-B00B-1D4DE597C101}" dt="2026-05-10T12:36:03.838" v="97" actId="14100"/>
          <ac:spMkLst>
            <pc:docMk/>
            <pc:sldMk cId="825377636" sldId="1231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2:35:31.194" v="87" actId="20577"/>
          <ac:spMkLst>
            <pc:docMk/>
            <pc:sldMk cId="825377636" sldId="1231"/>
            <ac:spMk id="7" creationId="{5E8646D8-E7E2-AEFF-2F46-02D2B7ED3538}"/>
          </ac:spMkLst>
        </pc:spChg>
        <pc:picChg chg="add mod">
          <ac:chgData name="LAMIAE BEZZAZ" userId="f9bc3cc0-8e1c-4944-afa8-b4b36bbf20e1" providerId="ADAL" clId="{E0098DF9-564E-4E9B-B00B-1D4DE597C101}" dt="2026-05-10T12:35:52.198" v="94" actId="1076"/>
          <ac:picMkLst>
            <pc:docMk/>
            <pc:sldMk cId="825377636" sldId="1231"/>
            <ac:picMk id="2" creationId="{E385182E-2D19-4B26-870D-51DE64C223D1}"/>
          </ac:picMkLst>
        </pc:picChg>
        <pc:picChg chg="del">
          <ac:chgData name="LAMIAE BEZZAZ" userId="f9bc3cc0-8e1c-4944-afa8-b4b36bbf20e1" providerId="ADAL" clId="{E0098DF9-564E-4E9B-B00B-1D4DE597C101}" dt="2026-05-10T12:33:08.638" v="48" actId="478"/>
          <ac:picMkLst>
            <pc:docMk/>
            <pc:sldMk cId="825377636" sldId="1231"/>
            <ac:picMk id="3" creationId="{6FE21D9B-94E4-4DC0-AC38-903B703D3104}"/>
          </ac:picMkLst>
        </pc:picChg>
      </pc:sldChg>
      <pc:sldChg chg="addSp delSp modSp">
        <pc:chgData name="LAMIAE BEZZAZ" userId="f9bc3cc0-8e1c-4944-afa8-b4b36bbf20e1" providerId="ADAL" clId="{E0098DF9-564E-4E9B-B00B-1D4DE597C101}" dt="2026-05-10T12:36:59.925" v="161"/>
        <pc:sldMkLst>
          <pc:docMk/>
          <pc:sldMk cId="2510121114" sldId="1232"/>
        </pc:sldMkLst>
        <pc:spChg chg="mod">
          <ac:chgData name="LAMIAE BEZZAZ" userId="f9bc3cc0-8e1c-4944-afa8-b4b36bbf20e1" providerId="ADAL" clId="{E0098DF9-564E-4E9B-B00B-1D4DE597C101}" dt="2026-05-10T12:36:59.925" v="161"/>
          <ac:spMkLst>
            <pc:docMk/>
            <pc:sldMk cId="2510121114" sldId="1232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2:36:52.856" v="160" actId="20577"/>
          <ac:spMkLst>
            <pc:docMk/>
            <pc:sldMk cId="2510121114" sldId="1232"/>
            <ac:spMk id="7" creationId="{F7A80D38-8E5A-0993-296A-EC9025FD0013}"/>
          </ac:spMkLst>
        </pc:spChg>
        <pc:picChg chg="del">
          <ac:chgData name="LAMIAE BEZZAZ" userId="f9bc3cc0-8e1c-4944-afa8-b4b36bbf20e1" providerId="ADAL" clId="{E0098DF9-564E-4E9B-B00B-1D4DE597C101}" dt="2026-05-10T12:36:08.170" v="98" actId="478"/>
          <ac:picMkLst>
            <pc:docMk/>
            <pc:sldMk cId="2510121114" sldId="1232"/>
            <ac:picMk id="9" creationId="{619886A0-435D-4ED5-8756-560254B52189}"/>
          </ac:picMkLst>
        </pc:picChg>
        <pc:picChg chg="add">
          <ac:chgData name="LAMIAE BEZZAZ" userId="f9bc3cc0-8e1c-4944-afa8-b4b36bbf20e1" providerId="ADAL" clId="{E0098DF9-564E-4E9B-B00B-1D4DE597C101}" dt="2026-05-10T12:36:08.639" v="99"/>
          <ac:picMkLst>
            <pc:docMk/>
            <pc:sldMk cId="2510121114" sldId="1232"/>
            <ac:picMk id="11" creationId="{8DFF639A-8070-4657-A876-99112F1CE8BB}"/>
          </ac:picMkLst>
        </pc:picChg>
      </pc:sldChg>
      <pc:sldChg chg="modSp add">
        <pc:chgData name="LAMIAE BEZZAZ" userId="f9bc3cc0-8e1c-4944-afa8-b4b36bbf20e1" providerId="ADAL" clId="{E0098DF9-564E-4E9B-B00B-1D4DE597C101}" dt="2026-05-10T12:23:53.125" v="24" actId="20577"/>
        <pc:sldMkLst>
          <pc:docMk/>
          <pc:sldMk cId="2879981820" sldId="1260"/>
        </pc:sldMkLst>
        <pc:spChg chg="mod">
          <ac:chgData name="LAMIAE BEZZAZ" userId="f9bc3cc0-8e1c-4944-afa8-b4b36bbf20e1" providerId="ADAL" clId="{E0098DF9-564E-4E9B-B00B-1D4DE597C101}" dt="2026-05-10T12:23:47.795" v="13" actId="20577"/>
          <ac:spMkLst>
            <pc:docMk/>
            <pc:sldMk cId="2879981820" sldId="1260"/>
            <ac:spMk id="2" creationId="{1220B570-9667-9844-E919-EA78BE9446A8}"/>
          </ac:spMkLst>
        </pc:spChg>
        <pc:spChg chg="mod">
          <ac:chgData name="LAMIAE BEZZAZ" userId="f9bc3cc0-8e1c-4944-afa8-b4b36bbf20e1" providerId="ADAL" clId="{E0098DF9-564E-4E9B-B00B-1D4DE597C101}" dt="2026-05-10T12:23:53.125" v="24" actId="20577"/>
          <ac:spMkLst>
            <pc:docMk/>
            <pc:sldMk cId="2879981820" sldId="1260"/>
            <ac:spMk id="3" creationId="{4C521C6C-DC41-BBC2-2C4A-B51D251B5947}"/>
          </ac:spMkLst>
        </pc:spChg>
      </pc:sldChg>
      <pc:sldChg chg="add ord">
        <pc:chgData name="LAMIAE BEZZAZ" userId="f9bc3cc0-8e1c-4944-afa8-b4b36bbf20e1" providerId="ADAL" clId="{E0098DF9-564E-4E9B-B00B-1D4DE597C101}" dt="2026-05-10T12:25:26.479" v="35"/>
        <pc:sldMkLst>
          <pc:docMk/>
          <pc:sldMk cId="1852817412" sldId="1261"/>
        </pc:sldMkLst>
      </pc:sldChg>
      <pc:sldChg chg="addSp delSp modSp add">
        <pc:chgData name="LAMIAE BEZZAZ" userId="f9bc3cc0-8e1c-4944-afa8-b4b36bbf20e1" providerId="ADAL" clId="{E0098DF9-564E-4E9B-B00B-1D4DE597C101}" dt="2026-05-10T13:04:52.089" v="1197"/>
        <pc:sldMkLst>
          <pc:docMk/>
          <pc:sldMk cId="172701083" sldId="1262"/>
        </pc:sldMkLst>
        <pc:spChg chg="mod">
          <ac:chgData name="LAMIAE BEZZAZ" userId="f9bc3cc0-8e1c-4944-afa8-b4b36bbf20e1" providerId="ADAL" clId="{E0098DF9-564E-4E9B-B00B-1D4DE597C101}" dt="2026-05-10T13:04:52.089" v="1197"/>
          <ac:spMkLst>
            <pc:docMk/>
            <pc:sldMk cId="172701083" sldId="1262"/>
            <ac:spMk id="6" creationId="{E3A2D228-143D-45EB-8D8C-C82788229D21}"/>
          </ac:spMkLst>
        </pc:spChg>
        <pc:spChg chg="mod">
          <ac:chgData name="LAMIAE BEZZAZ" userId="f9bc3cc0-8e1c-4944-afa8-b4b36bbf20e1" providerId="ADAL" clId="{E0098DF9-564E-4E9B-B00B-1D4DE597C101}" dt="2026-05-10T13:04:48.309" v="1196"/>
          <ac:spMkLst>
            <pc:docMk/>
            <pc:sldMk cId="172701083" sldId="1262"/>
            <ac:spMk id="7" creationId="{5E8646D8-E7E2-AEFF-2F46-02D2B7ED3538}"/>
          </ac:spMkLst>
        </pc:spChg>
        <pc:grpChg chg="del">
          <ac:chgData name="LAMIAE BEZZAZ" userId="f9bc3cc0-8e1c-4944-afa8-b4b36bbf20e1" providerId="ADAL" clId="{E0098DF9-564E-4E9B-B00B-1D4DE597C101}" dt="2026-05-10T13:02:26.470" v="1161" actId="478"/>
          <ac:grpSpMkLst>
            <pc:docMk/>
            <pc:sldMk cId="172701083" sldId="1262"/>
            <ac:grpSpMk id="8" creationId="{764C592E-BCE3-4820-B329-58D6DFB09736}"/>
          </ac:grpSpMkLst>
        </pc:grpChg>
        <pc:picChg chg="add del">
          <ac:chgData name="LAMIAE BEZZAZ" userId="f9bc3cc0-8e1c-4944-afa8-b4b36bbf20e1" providerId="ADAL" clId="{E0098DF9-564E-4E9B-B00B-1D4DE597C101}" dt="2026-05-10T13:02:49.539" v="1163" actId="478"/>
          <ac:picMkLst>
            <pc:docMk/>
            <pc:sldMk cId="172701083" sldId="1262"/>
            <ac:picMk id="2" creationId="{95D184C2-BFA3-41B4-A244-1337BE6C5A10}"/>
          </ac:picMkLst>
        </pc:picChg>
        <pc:picChg chg="add mod">
          <ac:chgData name="LAMIAE BEZZAZ" userId="f9bc3cc0-8e1c-4944-afa8-b4b36bbf20e1" providerId="ADAL" clId="{E0098DF9-564E-4E9B-B00B-1D4DE597C101}" dt="2026-05-10T13:03:02.486" v="1167" actId="1076"/>
          <ac:picMkLst>
            <pc:docMk/>
            <pc:sldMk cId="172701083" sldId="1262"/>
            <ac:picMk id="10" creationId="{FA20D5CB-874B-4872-8A05-ADBB7287D667}"/>
          </ac:picMkLst>
        </pc:picChg>
      </pc:sldChg>
      <pc:sldChg chg="addSp delSp modSp add replId">
        <pc:chgData name="LAMIAE BEZZAZ" userId="f9bc3cc0-8e1c-4944-afa8-b4b36bbf20e1" providerId="ADAL" clId="{E0098DF9-564E-4E9B-B00B-1D4DE597C101}" dt="2026-05-10T13:05:34.066" v="1203" actId="14100"/>
        <pc:sldMkLst>
          <pc:docMk/>
          <pc:sldMk cId="4186963270" sldId="1263"/>
        </pc:sldMkLst>
        <pc:spChg chg="mod">
          <ac:chgData name="LAMIAE BEZZAZ" userId="f9bc3cc0-8e1c-4944-afa8-b4b36bbf20e1" providerId="ADAL" clId="{E0098DF9-564E-4E9B-B00B-1D4DE597C101}" dt="2026-05-10T13:05:34.066" v="1203" actId="14100"/>
          <ac:spMkLst>
            <pc:docMk/>
            <pc:sldMk cId="4186963270" sldId="1263"/>
            <ac:spMk id="3" creationId="{9FE74E97-3DE0-5A30-6412-5B6358BE7627}"/>
          </ac:spMkLst>
        </pc:spChg>
        <pc:spChg chg="mod">
          <ac:chgData name="LAMIAE BEZZAZ" userId="f9bc3cc0-8e1c-4944-afa8-b4b36bbf20e1" providerId="ADAL" clId="{E0098DF9-564E-4E9B-B00B-1D4DE597C101}" dt="2026-05-10T13:05:13.721" v="1198"/>
          <ac:spMkLst>
            <pc:docMk/>
            <pc:sldMk cId="4186963270" sldId="1263"/>
            <ac:spMk id="7" creationId="{F7A80D38-8E5A-0993-296A-EC9025FD0013}"/>
          </ac:spMkLst>
        </pc:spChg>
        <pc:grpChg chg="del">
          <ac:chgData name="LAMIAE BEZZAZ" userId="f9bc3cc0-8e1c-4944-afa8-b4b36bbf20e1" providerId="ADAL" clId="{E0098DF9-564E-4E9B-B00B-1D4DE597C101}" dt="2026-05-10T13:05:20.868" v="1200" actId="478"/>
          <ac:grpSpMkLst>
            <pc:docMk/>
            <pc:sldMk cId="4186963270" sldId="1263"/>
            <ac:grpSpMk id="11" creationId="{73DBE611-73EB-415F-BB2C-8DFAAE58A61B}"/>
          </ac:grpSpMkLst>
        </pc:grpChg>
        <pc:picChg chg="add">
          <ac:chgData name="LAMIAE BEZZAZ" userId="f9bc3cc0-8e1c-4944-afa8-b4b36bbf20e1" providerId="ADAL" clId="{E0098DF9-564E-4E9B-B00B-1D4DE597C101}" dt="2026-05-10T13:05:25.047" v="1201"/>
          <ac:picMkLst>
            <pc:docMk/>
            <pc:sldMk cId="4186963270" sldId="1263"/>
            <ac:picMk id="15" creationId="{745B9252-0233-4530-8001-B70180B7172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76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519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8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5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4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2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66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52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22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2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27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9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6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19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902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738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22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72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542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346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30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958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68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98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27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038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55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665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111.xml"/><Relationship Id="rId16" Type="http://schemas.openxmlformats.org/officeDocument/2006/relationships/theme" Target="../theme/theme1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11/05/2026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21195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6757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2.png"/><Relationship Id="rId7" Type="http://schemas.openxmlformats.org/officeDocument/2006/relationships/image" Target="../media/image4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Relationship Id="rId9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5.pn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6.png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8.gif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8.gif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7A923B4-C097-4302-9892-A6035B342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37FC6F6-7314-46BC-B6AD-B579EA085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406" y="2617326"/>
            <a:ext cx="1702388" cy="2982991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8FB2A5B-62A3-4C1C-A323-D19B885E5419}"/>
              </a:ext>
            </a:extLst>
          </p:cNvPr>
          <p:cNvGrpSpPr/>
          <p:nvPr/>
        </p:nvGrpSpPr>
        <p:grpSpPr>
          <a:xfrm>
            <a:off x="3676421" y="2618989"/>
            <a:ext cx="3248144" cy="2981328"/>
            <a:chOff x="-120369" y="347328"/>
            <a:chExt cx="8920327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6A29A6-7375-432C-A9ED-93CC27802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0369" y="347328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7C0FE31-23F0-4516-845F-DF2478E27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90" y="347328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9E2EAC9-0299-4840-B6DC-A633E93E01BE}"/>
              </a:ext>
            </a:extLst>
          </p:cNvPr>
          <p:cNvGrpSpPr/>
          <p:nvPr/>
        </p:nvGrpSpPr>
        <p:grpSpPr>
          <a:xfrm>
            <a:off x="347722" y="2618989"/>
            <a:ext cx="3248144" cy="2981328"/>
            <a:chOff x="-4821202" y="-122548"/>
            <a:chExt cx="892032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86FC2DD-DA65-41DC-A845-A830072ED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21202" y="-122548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D3BD34D-39A9-4F95-B560-7B603F4FA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1943" y="-122548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il - ail - </a:t>
            </a:r>
            <a:r>
              <a:rPr lang="fr-FR" dirty="0" err="1">
                <a:solidFill>
                  <a:srgbClr val="757575"/>
                </a:solidFill>
              </a:rPr>
              <a:t>eil</a:t>
            </a:r>
            <a:r>
              <a:rPr lang="fr-FR" dirty="0">
                <a:solidFill>
                  <a:srgbClr val="757575"/>
                </a:solidFill>
              </a:rPr>
              <a:t> - </a:t>
            </a:r>
            <a:r>
              <a:rPr lang="fr-FR" dirty="0" err="1">
                <a:solidFill>
                  <a:srgbClr val="757575"/>
                </a:solidFill>
              </a:rPr>
              <a:t>euil</a:t>
            </a:r>
            <a:r>
              <a:rPr lang="fr-FR" dirty="0">
                <a:solidFill>
                  <a:srgbClr val="757575"/>
                </a:solidFill>
              </a:rPr>
              <a:t> - </a:t>
            </a:r>
            <a:r>
              <a:rPr lang="fr-FR" dirty="0" err="1">
                <a:solidFill>
                  <a:srgbClr val="757575"/>
                </a:solidFill>
              </a:rPr>
              <a:t>ouil</a:t>
            </a:r>
            <a:r>
              <a:rPr lang="fr-FR" dirty="0">
                <a:solidFill>
                  <a:srgbClr val="757575"/>
                </a:solidFill>
              </a:rPr>
              <a:t>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il - ail - </a:t>
            </a:r>
            <a:r>
              <a:rPr lang="fr-FR" dirty="0" err="1">
                <a:solidFill>
                  <a:srgbClr val="757575"/>
                </a:solidFill>
              </a:rPr>
              <a:t>eil</a:t>
            </a:r>
            <a:r>
              <a:rPr lang="fr-FR" dirty="0">
                <a:solidFill>
                  <a:srgbClr val="757575"/>
                </a:solidFill>
              </a:rPr>
              <a:t> - </a:t>
            </a:r>
            <a:r>
              <a:rPr lang="fr-FR" dirty="0" err="1">
                <a:solidFill>
                  <a:srgbClr val="757575"/>
                </a:solidFill>
              </a:rPr>
              <a:t>euil</a:t>
            </a:r>
            <a:r>
              <a:rPr lang="fr-FR" dirty="0">
                <a:solidFill>
                  <a:srgbClr val="757575"/>
                </a:solidFill>
              </a:rPr>
              <a:t> - </a:t>
            </a:r>
            <a:r>
              <a:rPr lang="fr-FR" dirty="0" err="1">
                <a:solidFill>
                  <a:srgbClr val="757575"/>
                </a:solidFill>
              </a:rPr>
              <a:t>ouil</a:t>
            </a:r>
            <a:r>
              <a:rPr lang="fr-FR" dirty="0">
                <a:solidFill>
                  <a:srgbClr val="757575"/>
                </a:solidFill>
              </a:rPr>
              <a:t>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</a:t>
            </a:r>
            <a:r>
              <a:rPr lang="fr-FR" dirty="0">
                <a:solidFill>
                  <a:srgbClr val="565F88"/>
                </a:solidFill>
              </a:rPr>
              <a:t>il - ail - </a:t>
            </a:r>
            <a:r>
              <a:rPr lang="fr-FR" dirty="0" err="1">
                <a:solidFill>
                  <a:srgbClr val="565F88"/>
                </a:solidFill>
              </a:rPr>
              <a:t>eil</a:t>
            </a:r>
            <a:r>
              <a:rPr lang="fr-FR" dirty="0">
                <a:solidFill>
                  <a:srgbClr val="565F88"/>
                </a:solidFill>
              </a:rPr>
              <a:t> - </a:t>
            </a:r>
            <a:r>
              <a:rPr lang="fr-FR" dirty="0" err="1">
                <a:solidFill>
                  <a:srgbClr val="565F88"/>
                </a:solidFill>
              </a:rPr>
              <a:t>euil</a:t>
            </a:r>
            <a:r>
              <a:rPr lang="fr-FR" dirty="0">
                <a:solidFill>
                  <a:srgbClr val="565F88"/>
                </a:solidFill>
              </a:rPr>
              <a:t> - </a:t>
            </a:r>
            <a:r>
              <a:rPr lang="fr-FR" dirty="0" err="1">
                <a:solidFill>
                  <a:srgbClr val="565F88"/>
                </a:solidFill>
              </a:rPr>
              <a:t>ouil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Le sport en forêt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il - ail - </a:t>
            </a:r>
            <a:r>
              <a:rPr lang="fr-FR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eil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 - </a:t>
            </a:r>
            <a:r>
              <a:rPr lang="fr-FR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euil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 - </a:t>
            </a:r>
            <a:r>
              <a:rPr lang="fr-FR" sz="2200" kern="0" dirty="0" err="1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ouil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671614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football - La course à pied - Le karaté - La gymnastique - Le tennis - Une abeille.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238" y="3819257"/>
            <a:ext cx="2680936" cy="40505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football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90855" y="3828854"/>
            <a:ext cx="2162290" cy="368672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course à pied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06100" y="3841784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karaté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abeille</a:t>
            </a:r>
            <a:r>
              <a:rPr lang="fr-FR" dirty="0">
                <a:latin typeface="Dosis SemiBold" pitchFamily="2" charset="0"/>
              </a:rPr>
              <a:t>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gymnastique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tennis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5EC15DE-BC3E-49ED-98E5-C689AA895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F14938-F667-48AA-802D-6AAE85186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5D492C-5D3E-4010-81E2-3D1895C0D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B43BFA-3992-4A4F-AC79-DB5D0CD0D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3816CDA-056C-4E69-89C1-0E10EDCBBD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013142F-DE64-485C-ACD6-122D21C987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491B65F-E57F-4992-8075-838A6C8939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598D569-30CE-47C1-98F2-3DA20D36B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6C90D24-9602-4572-8873-498D2E432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9F844B-9FF3-41E5-941D-1062D0636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94AA62-E85B-4501-8067-2165D8520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09C251-EFC7-4885-9E54-35C592824A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418EB7-240F-4B17-B173-C4AF140BC8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DDE36E-54D8-4EF1-B3FC-EDA7CD26F9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98A6D2-1798-4729-B7B5-2B00E2388D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8840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paille – Un écureuil – Une feuille – Un gorille – Un fenouil – Une grenouille.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 </a:t>
            </a:r>
            <a:r>
              <a:rPr lang="fr-MA" dirty="0">
                <a:solidFill>
                  <a:srgbClr val="002060"/>
                </a:solidFill>
                <a:latin typeface="Dosis SemiBold" pitchFamily="2" charset="0"/>
              </a:rPr>
              <a:t>paille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solidFill>
                  <a:srgbClr val="002060"/>
                </a:solidFill>
                <a:latin typeface="Dosis SemiBold" pitchFamily="2" charset="0"/>
              </a:rPr>
              <a:t>écureuil</a:t>
            </a:r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feuille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rgbClr val="002060"/>
                </a:solidFill>
                <a:latin typeface="Dosis SemiBold" pitchFamily="2" charset="0"/>
              </a:rPr>
              <a:t>grenouille</a:t>
            </a:r>
            <a:endParaRPr lang="fr-MA" dirty="0">
              <a:solidFill>
                <a:srgbClr val="002060"/>
              </a:solidFill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gorille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fenouil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C0E10A-3E84-476C-A235-DC0EA66A4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2B30A0-AA43-426C-B0A5-1C9E11213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9" y="1877650"/>
            <a:ext cx="174422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DFF009-8585-4E6E-BF36-07F945278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429E6C-C6C8-4CDF-AF18-2009B9BA6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315E1A3-CEFB-48A7-9F88-2771DA93CF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B94D8C2-66D2-42A1-87A7-777AD8D896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C677356-5806-4872-8678-A1F0A736E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EFFC522-2FED-425E-BB3F-E594E61105E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2C71CB0-9A01-4C3F-887D-F4CB20430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3EA762-73B0-4159-96BE-804E7EFAA5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BCF307-ECF3-4D53-AF92-06EAD03C9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B8C2AF-C74C-493C-A0D3-1429D4B552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57B6C9-7AB9-46F2-A9E3-E11021080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194842-1705-4F6F-9FBF-0AAEF72165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E5CF85-850A-4C9E-B1E5-F743C860E0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1B22B6-A4E4-4F38-95EB-B892EB6D90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9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0CF9D6-0BDA-4611-A375-55D7C7F2A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F8C4B94-4E58-4C37-9924-E21CB0751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9163FF-AF4D-4A98-8494-9FF3FD4B3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79A3BE-24C8-4805-B0B3-5A257409DE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8BCCF6-49A5-4325-B6AA-FA98A35E2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7C18847-9138-455E-8279-597933BC6A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4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DFCCE0-3AA6-4513-8EFD-D741B4085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058D11-D07D-41E2-B0AD-E789A2D04A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D619B5-1608-48B4-8B09-8D6FC583A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982848-1223-4AA2-B19F-FF5357ECA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7AA520-0EE4-4CB9-875E-5A018F02CC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F38606-75BA-463A-B916-00CC3E02EE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410A7EA-57B9-44FD-87AE-21DB8D4F1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DB5F9E-8D7F-46CC-8862-95CCC1891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5D9C194-7DA6-4E8A-AE4F-B9B8B68B1E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1118F0-6C9D-46C0-B265-7FCC389AA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6568457" y="4092329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3873106" y="1808587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La course à pied et une abeille.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1D36581E-5675-43A4-8FFE-398743CED4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9" y="1899327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F87B39-A82B-453A-8AB1-2433D2CB6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1899327"/>
            <a:ext cx="1744223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4E2F32-7804-43C6-9D3E-154F5D90E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38" y="4286045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F9095A-F280-4361-B482-398902ED08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1899327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3097C6-FC2D-440F-A41C-1A782022CD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7" y="4286045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6612267-1A4D-432A-B04B-B439FF7483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5" y="4292069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DB2ABB-C5D1-4A9F-AEB8-8E66A04EC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9AEFD3-6217-4680-A243-88DAC6012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2C06EA-F513-4577-9D68-9594C18B0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AAFC09-3FDE-4F34-BDEE-396D6A2E0A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8501DA-2119-42F3-80B1-B540A1E41A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64CDDC-F9F1-447D-98F0-3EDDCFDE4A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F3637B-1726-4BBC-8143-355FF9748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2D93C9-3F93-46D8-B73D-F7AC12105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8194C51-AB59-4EF8-8DB4-AF3DBCC91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1241FAE-9603-4A15-85B6-66C619C721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F04CDA3-523C-40BC-B0C3-9A6BAB9B1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7BC8475-509F-4806-8A9E-250B46CD53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BAA85A-4DED-4749-93B9-74351C853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11D71D-4B40-47ED-82CB-61CA5F4FE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BF9370-F60B-49DD-9B3C-FE834D141B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EF7856-D94F-41A4-887E-CEB48EC428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8C7303-AC71-4CB1-82F9-A862D72E67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FF1BE9-DADA-4D38-8EAC-91256CE5D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Une feuille et un fenouil.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FE943C40-8C9E-4281-87BD-731028238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4255325"/>
            <a:ext cx="1744223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98C915-4CA7-4B81-9F3E-894BB7515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1877650"/>
            <a:ext cx="1744223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E10BF5-8F9D-45E0-9468-649FF7A0D8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65" y="1877650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B5C1B92-5A0B-42B7-AE2D-480159005F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4255325"/>
            <a:ext cx="174422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2E7FB6-A841-4814-BB78-E3F01B9DF9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16" y="4255325"/>
            <a:ext cx="174422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621472-C92B-43A5-9568-8006C2CAA9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8" y="1877650"/>
            <a:ext cx="1744223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617310" y="2310157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gentil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3311655" y="2343711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bouteille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6104903" y="2343711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fauteuil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6292679" y="3882573"/>
            <a:ext cx="278891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conseil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486797" y="3882573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médaille</a:t>
            </a:r>
          </a:p>
          <a:p>
            <a:pPr marL="0" indent="0" algn="ctr">
              <a:buNone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3127389" y="3864132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grenouille</a:t>
            </a:r>
          </a:p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La grenouille se brosse les dents.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Réda travaille bien à l’école.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2C6E5B-A6BE-43C8-8081-866B96A22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4" y="1825325"/>
            <a:ext cx="3093532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DDC3C0-A6F1-4FB9-84B4-FB3197EC2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4" y="1825325"/>
            <a:ext cx="3093532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B1F4E2-00C5-621A-FFE0-ECB8616E7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811" y="2075570"/>
            <a:ext cx="5834378" cy="27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6D6368-0926-4F82-ADB2-CC82173D6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E56718-40DE-48DE-866C-FBC4AB5BB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74259"/>
            <a:ext cx="5839600" cy="2648822"/>
            <a:chOff x="1692000" y="2474259"/>
            <a:chExt cx="5839600" cy="2648822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74259"/>
              <a:ext cx="5839600" cy="264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820258" y="3029241"/>
              <a:ext cx="419197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400" dirty="0">
                  <a:solidFill>
                    <a:srgbClr val="C00000"/>
                  </a:solidFill>
                  <a:latin typeface="Dosis SemiBold" panose="020B0604020202020204" charset="0"/>
                </a:rPr>
                <a:t>Une feuille</a:t>
              </a:r>
              <a:endParaRPr lang="fr-FR" sz="24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AF4812-EE0A-4FD2-957C-FF7553362E71}"/>
              </a:ext>
            </a:extLst>
          </p:cNvPr>
          <p:cNvGrpSpPr/>
          <p:nvPr/>
        </p:nvGrpSpPr>
        <p:grpSpPr>
          <a:xfrm>
            <a:off x="1081914" y="3123000"/>
            <a:ext cx="6980171" cy="612000"/>
            <a:chOff x="471623" y="3122647"/>
            <a:chExt cx="4181918" cy="61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A2D3860-4972-C57C-A15A-A8EFA9ED05E0}"/>
                </a:ext>
              </a:extLst>
            </p:cNvPr>
            <p:cNvSpPr/>
            <p:nvPr/>
          </p:nvSpPr>
          <p:spPr>
            <a:xfrm>
              <a:off x="471623" y="3122647"/>
              <a:ext cx="138681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faisons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69A69C0-043D-C68D-AC73-773DB2A699DB}"/>
                </a:ext>
              </a:extLst>
            </p:cNvPr>
            <p:cNvSpPr/>
            <p:nvPr/>
          </p:nvSpPr>
          <p:spPr>
            <a:xfrm>
              <a:off x="1965923" y="3122647"/>
              <a:ext cx="1284010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du tennis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3357416" y="3122647"/>
              <a:ext cx="1296125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nous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3D509D-A73D-DA9F-C18A-3FBC9D0697A7}"/>
              </a:ext>
            </a:extLst>
          </p:cNvPr>
          <p:cNvGrpSpPr/>
          <p:nvPr/>
        </p:nvGrpSpPr>
        <p:grpSpPr>
          <a:xfrm>
            <a:off x="834901" y="2842400"/>
            <a:ext cx="7571033" cy="1790700"/>
            <a:chOff x="834901" y="3429000"/>
            <a:chExt cx="7571033" cy="1790700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1910460-7445-862F-6142-EEE37A22B4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2246D41-2AF0-FA58-1469-AA5AAD78B98F}"/>
                </a:ext>
              </a:extLst>
            </p:cNvPr>
            <p:cNvSpPr txBox="1"/>
            <p:nvPr/>
          </p:nvSpPr>
          <p:spPr>
            <a:xfrm>
              <a:off x="1565934" y="3778553"/>
              <a:ext cx="684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N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ous  f</a:t>
              </a:r>
              <a:r>
                <a:rPr lang="fr-FR" sz="4400" dirty="0">
                  <a:solidFill>
                    <a:srgbClr val="565F88"/>
                  </a:solidFill>
                  <a:latin typeface="KG Primary Penmanship" panose="02000506000000020003" pitchFamily="2" charset="0"/>
                </a:rPr>
                <a:t>a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isons  du   tennis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amis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tes amis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demain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va venir à la maison demain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À quelle heure tu te réveilles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05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fais quoi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Tu fais quoi après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74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dimanche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dimanche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342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tu fais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sport tu fais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970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fait ton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sport fait ton frère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388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fait ta cousine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sport fait ta cousine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7998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mots  avec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« 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il - ail - 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</a:rPr>
              <a:t>eil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- 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</a:rPr>
              <a:t>euil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- 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</a:rPr>
              <a:t>ouil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Le sport en forêt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: «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sport en forêt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vous êtes prêts ?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232674D-8087-4230-80C6-AEC40CB3A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049" y="1624017"/>
            <a:ext cx="4305901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6E9761F-6101-41CF-B95B-4D3FB864A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879" y="2294655"/>
            <a:ext cx="6742242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Le sport en fotêt N2">
            <a:hlinkClick r:id="" action="ppaction://media"/>
            <a:extLst>
              <a:ext uri="{FF2B5EF4-FFF2-40B4-BE49-F238E27FC236}">
                <a16:creationId xmlns:a16="http://schemas.microsoft.com/office/drawing/2014/main" id="{5F329E10-28FE-4EA3-8BB8-EAF827087C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2071131"/>
            <a:ext cx="7650843" cy="43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8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18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Le sport en fotêt N2">
            <a:hlinkClick r:id="" action="ppaction://media"/>
            <a:extLst>
              <a:ext uri="{FF2B5EF4-FFF2-40B4-BE49-F238E27FC236}">
                <a16:creationId xmlns:a16="http://schemas.microsoft.com/office/drawing/2014/main" id="{5F329E10-28FE-4EA3-8BB8-EAF827087C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2071131"/>
            <a:ext cx="7650843" cy="43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1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8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189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sport fait l’écureuil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sport fait l’écureuil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F1F929-149C-46CD-8C56-07DD59A89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708" y="2752966"/>
            <a:ext cx="342840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court très vite entre les arbres.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court très vite entre les arbres.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0E26ABB-FC2C-47D6-A7F6-E47A80DE2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0708" y="2752966"/>
            <a:ext cx="342840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gorille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1324496" y="1645751"/>
            <a:ext cx="679752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le gorille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B4FECC-F717-4904-A15B-0CDD5C45F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707" y="2742307"/>
            <a:ext cx="347258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s’appuie sur la main et saute.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29553" y="1726638"/>
            <a:ext cx="656216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s’appuie sur la main et saute.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C6C829D-4FB0-47A5-AC1E-25B40BBD6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707" y="2742307"/>
            <a:ext cx="347258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le gorille à l’écureuil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le gorille à l’écureuil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1547D6-3EF7-47D9-BDDB-A4CAD3D19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632" y="2742307"/>
            <a:ext cx="336633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demande : « Quel sport tu fais écureuil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demande : « Quel sport tu fais écureuil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A18B9C4-9B70-4704-BEAB-28F688A65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632" y="2742307"/>
            <a:ext cx="336633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l’écureuil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573741" y="1613185"/>
            <a:ext cx="795825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l’écureuil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C777D-3EA9-4F03-9DE4-770804D64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604" y="2742307"/>
            <a:ext cx="332279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répond : « Je fais une course.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271589" y="149059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b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</a:b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répond : « Je fais une course.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64128D3-C6B9-4070-AF7E-D0466FE44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604" y="2742307"/>
            <a:ext cx="332279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gorille pendant la course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le gorille pendant la course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49C74F-7DEC-44C0-BD3B-8377B6C77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971" y="2827746"/>
            <a:ext cx="2955883" cy="2940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gorille essaie, il court, il s’arrête, il tombe et se relève.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gorille essaie, il court, il s’arrête, il tombe et se relève.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EB50769-FC14-4AAB-6389-3AA8495B8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971" y="2827746"/>
            <a:ext cx="2955883" cy="2940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conseil donne l’écureuil à ses amis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conseil donne l’écureuil à ses amis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20D5CB-874B-4872-8A05-ADBB7287D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285" y="2742307"/>
            <a:ext cx="337525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270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L’écureuil dit à ses amis : « Je bouge, je respire, je prends soin de mon corps. 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81581" y="1572402"/>
            <a:ext cx="66066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L’écureuil dit à ses amis : « Je bouge, je respire, je prends soin de mon corps. 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745B9252-0233-4530-8001-B70180B71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285" y="2742307"/>
            <a:ext cx="337525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696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amis, les animaux de la forêt,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062E1D-2205-401D-81EB-C3704D6CC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264" y="2221935"/>
            <a:ext cx="6483472" cy="339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sport en forêt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8D756D-FE5D-4395-8FCF-F532880ECFDB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6903</TotalTime>
  <Words>1284</Words>
  <Application>Microsoft Office PowerPoint</Application>
  <PresentationFormat>Affichage à l'écran (4:3)</PresentationFormat>
  <Paragraphs>202</Paragraphs>
  <Slides>73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73</vt:i4>
      </vt:variant>
    </vt:vector>
  </HeadingPairs>
  <TitlesOfParts>
    <vt:vector size="98" baseType="lpstr">
      <vt:lpstr>Calibri</vt:lpstr>
      <vt:lpstr>Arial</vt:lpstr>
      <vt:lpstr>Dosis SemiBold</vt:lpstr>
      <vt:lpstr>Dosis</vt:lpstr>
      <vt:lpstr>KG Primary Penmanship</vt:lpstr>
      <vt:lpstr>Dosis ExtraBold</vt:lpstr>
      <vt:lpstr>Dosis Medium</vt:lpstr>
      <vt:lpstr>Aptos Display</vt:lpstr>
      <vt:lpstr>Aptos</vt:lpstr>
      <vt:lpstr>Mistral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Oral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Le football - La course à pied - Le karaté - La gymnastique - Le tennis - Une abeille.</vt:lpstr>
      <vt:lpstr>Qui veut passer au tableau pour nommer les images ? </vt:lpstr>
      <vt:lpstr>Répétons ensemble : La paille – Un écureuil – Une feuille – Un gorille – Un fenouil – Une grenouille.</vt:lpstr>
      <vt:lpstr>Qui veut passer au tableau pour nommer les images ? </vt:lpstr>
      <vt:lpstr>Nous allons jouer au jeu des mots invisibles. </vt:lpstr>
      <vt:lpstr>Qui veut passer au tableau pour nommer les images ? </vt:lpstr>
      <vt:lpstr>Observez bien les images. Je vais masquer deux images. </vt:lpstr>
      <vt:lpstr>Quelles sont les images qui manquent ?</vt:lpstr>
      <vt:lpstr>Les deux images qui manquent sont : La course à pied et une abeille.</vt:lpstr>
      <vt:lpstr>Nous allons jouer au jeu des mots qui bougent. </vt:lpstr>
      <vt:lpstr>Qui veut passer au tableau pour nommer les images ? </vt:lpstr>
      <vt:lpstr>Observez bien les images. Je vais faire bouger deux images. </vt:lpstr>
      <vt:lpstr>Quelles sont les images qui ont bougé ? </vt:lpstr>
      <vt:lpstr>Les deux images qui ont bougé sont : Une feuille et un fenouil. </vt:lpstr>
      <vt:lpstr>Maintenant, nous allons faire de la lecture. Qui veut lire ces mots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tes amis ? </vt:lpstr>
      <vt:lpstr>Qui va venir à la maison demain ?</vt:lpstr>
      <vt:lpstr>À quelle heure tu te réveilles ?</vt:lpstr>
      <vt:lpstr>Tu fais quoi après l’école ?</vt:lpstr>
      <vt:lpstr>Qu’est-ce que tu fais dimanche ?</vt:lpstr>
      <vt:lpstr>Quel sport tu fais ?</vt:lpstr>
      <vt:lpstr>Quel sport fait ton frère ?</vt:lpstr>
      <vt:lpstr>Quel sport fait ta cousine ?</vt:lpstr>
      <vt:lpstr>Plan de la séance 6</vt:lpstr>
      <vt:lpstr>Aujourd’hui, nous allons découvrir une nouvelle histoire : « Le sport en forêt ».  Est-ce que vous êtes prêts ?</vt:lpstr>
      <vt:lpstr>On va  regarder le premier épisode. Soyez attentifs.</vt:lpstr>
      <vt:lpstr>Lecture de la vidéo.</vt:lpstr>
      <vt:lpstr>Nous allons écouter l’histoire une deuxième fois. Soyez attentifs.</vt:lpstr>
      <vt:lpstr>Lecture de la vidéo.</vt:lpstr>
      <vt:lpstr>Quel sport fait l’écureuil ?</vt:lpstr>
      <vt:lpstr>Il court très vite entre les arbres.</vt:lpstr>
      <vt:lpstr>Que fait le gorille ?</vt:lpstr>
      <vt:lpstr>Il s’appuie sur la main et saute.</vt:lpstr>
      <vt:lpstr>Que demande le gorille à l’écureuil ?</vt:lpstr>
      <vt:lpstr>Il demande : « Quel sport tu fais écureuil ? »</vt:lpstr>
      <vt:lpstr>Que répond l’écureuil ?</vt:lpstr>
      <vt:lpstr> Il répond : « Je fais une course. »</vt:lpstr>
      <vt:lpstr>Que fait le gorille pendant la course ?</vt:lpstr>
      <vt:lpstr>Le gorille essaie, il court, il s’arrête, il tombe et se relève.</vt:lpstr>
      <vt:lpstr>Quel conseil donne l’écureuil à ses amis ?</vt:lpstr>
      <vt:lpstr>L’écureuil dit à ses amis : « Je bouge, je respire, je prends soin de mon corps. »</vt:lpstr>
      <vt:lpstr>On retrouvera nos amis, les animaux de la forêt, la semaine prochaine pour la suite de l’histoire.</vt:lpstr>
      <vt:lpstr>À la maison, faites un dessin sur l’histoire de « Le sport en forêt  ».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114</cp:revision>
  <cp:lastPrinted>2025-08-13T10:11:39Z</cp:lastPrinted>
  <dcterms:created xsi:type="dcterms:W3CDTF">2025-08-01T12:31:49Z</dcterms:created>
  <dcterms:modified xsi:type="dcterms:W3CDTF">2026-05-11T11:14:15Z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