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72"/>
  </p:notesMasterIdLst>
  <p:sldIdLst>
    <p:sldId id="256" r:id="rId11"/>
    <p:sldId id="1029" r:id="rId12"/>
    <p:sldId id="705" r:id="rId13"/>
    <p:sldId id="1115" r:id="rId14"/>
    <p:sldId id="798" r:id="rId15"/>
    <p:sldId id="799" r:id="rId16"/>
    <p:sldId id="862" r:id="rId17"/>
    <p:sldId id="1045" r:id="rId18"/>
    <p:sldId id="1116" r:id="rId19"/>
    <p:sldId id="651" r:id="rId20"/>
    <p:sldId id="1100" r:id="rId21"/>
    <p:sldId id="1101" r:id="rId22"/>
    <p:sldId id="1102" r:id="rId23"/>
    <p:sldId id="1106" r:id="rId24"/>
    <p:sldId id="1103" r:id="rId25"/>
    <p:sldId id="1113" r:id="rId26"/>
    <p:sldId id="1107" r:id="rId27"/>
    <p:sldId id="1108" r:id="rId28"/>
    <p:sldId id="1105" r:id="rId29"/>
    <p:sldId id="800" r:id="rId30"/>
    <p:sldId id="864" r:id="rId31"/>
    <p:sldId id="865" r:id="rId32"/>
    <p:sldId id="846" r:id="rId33"/>
    <p:sldId id="680" r:id="rId34"/>
    <p:sldId id="1062" r:id="rId35"/>
    <p:sldId id="1117" r:id="rId36"/>
    <p:sldId id="1118" r:id="rId37"/>
    <p:sldId id="1119" r:id="rId38"/>
    <p:sldId id="1120" r:id="rId39"/>
    <p:sldId id="1121" r:id="rId40"/>
    <p:sldId id="1122" r:id="rId41"/>
    <p:sldId id="1123" r:id="rId42"/>
    <p:sldId id="1125" r:id="rId43"/>
    <p:sldId id="1126" r:id="rId44"/>
    <p:sldId id="831" r:id="rId45"/>
    <p:sldId id="832" r:id="rId46"/>
    <p:sldId id="805" r:id="rId47"/>
    <p:sldId id="653" r:id="rId48"/>
    <p:sldId id="857" r:id="rId49"/>
    <p:sldId id="870" r:id="rId50"/>
    <p:sldId id="871" r:id="rId51"/>
    <p:sldId id="872" r:id="rId52"/>
    <p:sldId id="875" r:id="rId53"/>
    <p:sldId id="882" r:id="rId54"/>
    <p:sldId id="1087" r:id="rId55"/>
    <p:sldId id="1088" r:id="rId56"/>
    <p:sldId id="1089" r:id="rId57"/>
    <p:sldId id="1090" r:id="rId58"/>
    <p:sldId id="1091" r:id="rId59"/>
    <p:sldId id="1092" r:id="rId60"/>
    <p:sldId id="1127" r:id="rId61"/>
    <p:sldId id="1128" r:id="rId62"/>
    <p:sldId id="1129" r:id="rId63"/>
    <p:sldId id="1130" r:id="rId64"/>
    <p:sldId id="1131" r:id="rId65"/>
    <p:sldId id="1132" r:id="rId66"/>
    <p:sldId id="817" r:id="rId67"/>
    <p:sldId id="821" r:id="rId68"/>
    <p:sldId id="843" r:id="rId69"/>
    <p:sldId id="679" r:id="rId70"/>
    <p:sldId id="1110" r:id="rId71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  <p:bold r:id="rId77"/>
    </p:embeddedFont>
    <p:embeddedFont>
      <p:font typeface="Dosis SemiBold" pitchFamily="2" charset="0"/>
      <p:regular r:id="rId78"/>
      <p:bold r:id="rId7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87607" autoAdjust="0"/>
  </p:normalViewPr>
  <p:slideViewPr>
    <p:cSldViewPr snapToGrid="0">
      <p:cViewPr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6" Type="http://schemas.openxmlformats.org/officeDocument/2006/relationships/font" Target="fonts/font4.fntdata"/><Relationship Id="rId8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82" Type="http://schemas.openxmlformats.org/officeDocument/2006/relationships/theme" Target="theme/theme1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notesMaster" Target="notesMasters/notesMaster1.xml"/><Relationship Id="rId80" Type="http://schemas.openxmlformats.org/officeDocument/2006/relationships/presProps" Target="presProps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font" Target="fonts/font3.fntdata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491857A-10CA-44F9-87C3-2890A6C7D055}"/>
    <pc:docChg chg="custSel modSld">
      <pc:chgData name="LAMIAE BEZZAZ" userId="f9bc3cc0-8e1c-4944-afa8-b4b36bbf20e1" providerId="ADAL" clId="{C491857A-10CA-44F9-87C3-2890A6C7D055}" dt="2026-05-04T09:36:38.330" v="19"/>
      <pc:docMkLst>
        <pc:docMk/>
      </pc:docMkLst>
      <pc:sldChg chg="addSp delSp modSp delAnim modAnim">
        <pc:chgData name="LAMIAE BEZZAZ" userId="f9bc3cc0-8e1c-4944-afa8-b4b36bbf20e1" providerId="ADAL" clId="{C491857A-10CA-44F9-87C3-2890A6C7D055}" dt="2026-05-04T09:36:38.330" v="19"/>
        <pc:sldMkLst>
          <pc:docMk/>
          <pc:sldMk cId="1644084619" sldId="680"/>
        </pc:sldMkLst>
        <pc:picChg chg="ord">
          <ac:chgData name="LAMIAE BEZZAZ" userId="f9bc3cc0-8e1c-4944-afa8-b4b36bbf20e1" providerId="ADAL" clId="{C491857A-10CA-44F9-87C3-2890A6C7D055}" dt="2026-05-04T09:36:25.980" v="17" actId="166"/>
          <ac:picMkLst>
            <pc:docMk/>
            <pc:sldMk cId="1644084619" sldId="680"/>
            <ac:picMk id="3" creationId="{9097F3F8-4432-36CD-4790-7E7F9D392D35}"/>
          </ac:picMkLst>
        </pc:picChg>
        <pc:picChg chg="add del mod">
          <ac:chgData name="LAMIAE BEZZAZ" userId="f9bc3cc0-8e1c-4944-afa8-b4b36bbf20e1" providerId="ADAL" clId="{C491857A-10CA-44F9-87C3-2890A6C7D055}" dt="2026-05-02T22:04:15.843" v="10" actId="478"/>
          <ac:picMkLst>
            <pc:docMk/>
            <pc:sldMk cId="1644084619" sldId="680"/>
            <ac:picMk id="4" creationId="{53CDEBFC-DF3E-45B5-A4BA-7CE31AA4A69D}"/>
          </ac:picMkLst>
        </pc:picChg>
        <pc:picChg chg="add mod">
          <ac:chgData name="LAMIAE BEZZAZ" userId="f9bc3cc0-8e1c-4944-afa8-b4b36bbf20e1" providerId="ADAL" clId="{C491857A-10CA-44F9-87C3-2890A6C7D055}" dt="2026-05-04T09:36:19.627" v="16" actId="1076"/>
          <ac:picMkLst>
            <pc:docMk/>
            <pc:sldMk cId="1644084619" sldId="680"/>
            <ac:picMk id="4" creationId="{566A98D5-7A1A-44F8-9C0F-AEABAE1D74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</a:t>
            </a:r>
            <a:r>
              <a:rPr lang="fr-FR" dirty="0"/>
              <a:t>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09/05/2026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0.gif"/><Relationship Id="rId5" Type="http://schemas.openxmlformats.org/officeDocument/2006/relationships/image" Target="../media/image47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5" Type="http://schemas.microsoft.com/office/2007/relationships/hdphoto" Target="../media/hdphoto5.wdp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5" Type="http://schemas.microsoft.com/office/2007/relationships/hdphoto" Target="../media/hdphoto6.wdp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47B9F7-D945-41E8-81AE-A54F1A340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49004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37FC6F6-7314-46BC-B6AD-B579EA085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06" y="2617326"/>
            <a:ext cx="1702388" cy="298299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78FB2A5B-62A3-4C1C-A323-D19B885E5419}"/>
              </a:ext>
            </a:extLst>
          </p:cNvPr>
          <p:cNvGrpSpPr/>
          <p:nvPr/>
        </p:nvGrpSpPr>
        <p:grpSpPr>
          <a:xfrm>
            <a:off x="3676421" y="2618989"/>
            <a:ext cx="3248144" cy="2981328"/>
            <a:chOff x="-120369" y="347328"/>
            <a:chExt cx="8920327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6A29A6-7375-432C-A9ED-93CC27802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0369" y="347328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7C0FE31-23F0-4516-845F-DF2478E27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90" y="347328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E2EAC9-0299-4840-B6DC-A633E93E01BE}"/>
              </a:ext>
            </a:extLst>
          </p:cNvPr>
          <p:cNvGrpSpPr/>
          <p:nvPr/>
        </p:nvGrpSpPr>
        <p:grpSpPr>
          <a:xfrm>
            <a:off x="347722" y="2618989"/>
            <a:ext cx="3248144" cy="2981328"/>
            <a:chOff x="-4821202" y="-122548"/>
            <a:chExt cx="8920327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86FC2DD-DA65-41DC-A845-A830072E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21202" y="-122548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D3BD34D-39A9-4F95-B560-7B603F4FA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1943" y="-122548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7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il - ail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eil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euil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ouil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Écriture – Graphèmes : il - ail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eil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euil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 - </a:t>
            </a:r>
            <a:r>
              <a:rPr lang="fr-FR" sz="1200" dirty="0" err="1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ouil</a:t>
            </a: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Écriture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002060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002060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002060"/>
                </a:solidFill>
              </a:rPr>
              <a:t>Écriture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Écriture 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Quel sport tu fais ? </a:t>
            </a:r>
            <a:endParaRPr lang="fr-FR" sz="1300" dirty="0"/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Écoutez bien.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424D6B-B96C-404E-97CE-E8379C57E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248" y="2112159"/>
            <a:ext cx="6929503" cy="388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2" name="1C4A64A3">
            <a:hlinkClick r:id="" action="ppaction://media"/>
            <a:extLst>
              <a:ext uri="{FF2B5EF4-FFF2-40B4-BE49-F238E27FC236}">
                <a16:creationId xmlns:a16="http://schemas.microsoft.com/office/drawing/2014/main" id="{973647D8-620E-4916-8802-5E7AF6B8EA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3729" y="2001091"/>
            <a:ext cx="7736541" cy="435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7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98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C9643BA-C73F-4BF2-9003-867099E07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248" y="2112159"/>
            <a:ext cx="6929503" cy="388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apprendre à répondre à la question « Quel sport tu fais ? » avec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22B34975">
            <a:hlinkClick r:id="" action="ppaction://media"/>
            <a:extLst>
              <a:ext uri="{FF2B5EF4-FFF2-40B4-BE49-F238E27FC236}">
                <a16:creationId xmlns:a16="http://schemas.microsoft.com/office/drawing/2014/main" id="{E2021EC6-3EB0-413B-A6FB-EA864D4F0E09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34930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45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499660" y="2208882"/>
            <a:ext cx="8032340" cy="2533881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734324" y="2629229"/>
            <a:ext cx="7635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fais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du football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 et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de la course à pied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Mon frère fait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du karaté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2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réponses.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880971" y="2434727"/>
            <a:ext cx="7382058" cy="2186849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4C01B7-4F32-4904-AD25-D29E3DE5DDB8}"/>
              </a:ext>
            </a:extLst>
          </p:cNvPr>
          <p:cNvSpPr txBox="1"/>
          <p:nvPr/>
        </p:nvSpPr>
        <p:spPr>
          <a:xfrm>
            <a:off x="1202919" y="2722871"/>
            <a:ext cx="7635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Je fais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du tennis.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Ma sœur fait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de la gymnastique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2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55101A6-70B8-570B-C8A6-9552175B422B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7E3DC2-5096-A091-CDF3-85BF009EBBFC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612000" y="3477500"/>
            <a:ext cx="2336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Quel _______ tu fais 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168395-0DBA-47DF-B6AD-31DF64953E52}"/>
              </a:ext>
            </a:extLst>
          </p:cNvPr>
          <p:cNvSpPr txBox="1"/>
          <p:nvPr/>
        </p:nvSpPr>
        <p:spPr>
          <a:xfrm>
            <a:off x="6459928" y="3634713"/>
            <a:ext cx="2092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Je fais _____ et ______.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7848D0-B003-463A-833B-BD998DC17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994843-16C8-4879-A5D8-E1DD117AE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274" y="4072464"/>
            <a:ext cx="1391937" cy="13551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7C515F-7B40-474D-9C36-036C903165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427" y="4399725"/>
            <a:ext cx="866318" cy="86631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D3AEF2-2A25-4381-80F4-444EABE86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269" y="4399725"/>
            <a:ext cx="866318" cy="86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D92E-8C6A-D907-58B7-359331D2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32A369-AAA4-79D0-7FBD-4C16670014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32602" y="2706221"/>
            <a:ext cx="4423895" cy="3258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2D4DEDD-C2A6-A0A9-352D-D340FFD8BAD3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B436C74-3986-96EF-8402-087BEF28999F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1564D913-E9E5-6AE3-DA4E-ACB30FE39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1AC451-3037-A75D-EB36-CB85F625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A01B7795-F477-C871-563E-FA6B9942762D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À votre tour</a:t>
            </a: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BDAEB8-43BE-0B31-ED47-31894200B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3188E4-C0A7-5720-F114-1224E355D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2424E23-1C94-41EC-B557-EC03B187067E}"/>
              </a:ext>
            </a:extLst>
          </p:cNvPr>
          <p:cNvSpPr txBox="1"/>
          <p:nvPr/>
        </p:nvSpPr>
        <p:spPr>
          <a:xfrm>
            <a:off x="612000" y="3477500"/>
            <a:ext cx="2336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Quel _______ tu fais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D41B888-67C3-48E3-B975-CE5665CE9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274" y="4072464"/>
            <a:ext cx="1391937" cy="13551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35D74F-EF65-4D9E-89F5-6FA35D3DE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120" y="4335222"/>
            <a:ext cx="902616" cy="9026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A7C47D-2A0F-4220-9201-2CFA26B83D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946" y="4335221"/>
            <a:ext cx="902615" cy="9026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7A6176-B574-8A59-6344-96BDE7250212}"/>
              </a:ext>
            </a:extLst>
          </p:cNvPr>
          <p:cNvSpPr txBox="1"/>
          <p:nvPr/>
        </p:nvSpPr>
        <p:spPr>
          <a:xfrm>
            <a:off x="6459928" y="3634713"/>
            <a:ext cx="2092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Je fais _____ et ______. </a:t>
            </a:r>
          </a:p>
        </p:txBody>
      </p:sp>
    </p:spTree>
    <p:extLst>
      <p:ext uri="{BB962C8B-B14F-4D97-AF65-F5344CB8AC3E}">
        <p14:creationId xmlns:p14="http://schemas.microsoft.com/office/powerpoint/2010/main" val="25698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363-BE76-4A2F-3C43-E8C30376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F706E08-0E08-498A-A73E-13F1B8180E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32602" y="2706221"/>
            <a:ext cx="4423895" cy="32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25D843-30BC-14DE-1B13-43B4535A80F4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F4435F-446B-4803-5E39-73524CDE6226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FEB4E134-E68D-9355-662E-481C6BAC4A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6B71E-2A6E-D869-5A22-3E026F4D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73466BF7-1D7D-FD29-9724-AD1BD10FE1EF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0C7AB90-8CAC-A762-A05A-E7C860BA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372CD6-F7A6-2A7F-94F9-A7EB35232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37A73D1-46B0-4122-AC61-F5ACD7E09093}"/>
              </a:ext>
            </a:extLst>
          </p:cNvPr>
          <p:cNvSpPr txBox="1"/>
          <p:nvPr/>
        </p:nvSpPr>
        <p:spPr>
          <a:xfrm>
            <a:off x="612000" y="3477500"/>
            <a:ext cx="233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Quel _______ fait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ton frère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A06061-D87E-4833-9AD2-25459C5F7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031" y="4333495"/>
            <a:ext cx="1391937" cy="135511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DF8A6B-F77C-46D1-969B-056B15031842}"/>
              </a:ext>
            </a:extLst>
          </p:cNvPr>
          <p:cNvSpPr txBox="1"/>
          <p:nvPr/>
        </p:nvSpPr>
        <p:spPr>
          <a:xfrm>
            <a:off x="6532775" y="3477500"/>
            <a:ext cx="199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Mon frère fait __________.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FCF8DD-2646-4F37-8E6B-7B20139B6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601" y="4403774"/>
            <a:ext cx="981572" cy="98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9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8D062-7CE9-C1A6-2D56-21D95141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D973DC-A2D4-5E0F-0417-BBFA1F99D9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9677" y="2770449"/>
            <a:ext cx="4424645" cy="325855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993929-8743-FB4F-6542-304777BFB3A9}"/>
              </a:ext>
            </a:extLst>
          </p:cNvPr>
          <p:cNvSpPr/>
          <p:nvPr/>
        </p:nvSpPr>
        <p:spPr>
          <a:xfrm>
            <a:off x="684291" y="3380500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5D6F32-3292-861E-A7AC-1D53BA57E100}"/>
              </a:ext>
            </a:extLst>
          </p:cNvPr>
          <p:cNvSpPr/>
          <p:nvPr/>
        </p:nvSpPr>
        <p:spPr>
          <a:xfrm>
            <a:off x="6410229" y="3327664"/>
            <a:ext cx="2192357" cy="2406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536CDF63-2E18-1BB7-C95B-AEC7ED7F1E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1DAFDB-7C84-B412-9EBB-A558E893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71" y="1798763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89F08C11-D090-A607-93D8-FF51F93DD28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veut passer au tableau pour jouer le dialogue en français ? </a:t>
            </a:r>
            <a:endParaRPr lang="fr-FR" sz="14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08CE675-18CF-DFE9-48A0-4E605F3154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153923-A5C1-8413-DA3C-C24CE9080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480" y="1798763"/>
            <a:ext cx="1066949" cy="9716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DBE8249-409B-4EF1-925A-67AF9662D6B3}"/>
              </a:ext>
            </a:extLst>
          </p:cNvPr>
          <p:cNvSpPr txBox="1"/>
          <p:nvPr/>
        </p:nvSpPr>
        <p:spPr>
          <a:xfrm>
            <a:off x="6424001" y="3491581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Ma sœur fait ______.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472D73E-FCB3-49F7-8191-3068B029E7EE}"/>
              </a:ext>
            </a:extLst>
          </p:cNvPr>
          <p:cNvSpPr txBox="1"/>
          <p:nvPr/>
        </p:nvSpPr>
        <p:spPr>
          <a:xfrm>
            <a:off x="612000" y="3477500"/>
            <a:ext cx="2336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Quel _______ fait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ta sœur ?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307CC8D-12C7-4E2A-BA50-2BDF06BA0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501" y="4379165"/>
            <a:ext cx="1391937" cy="13551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F3543F-748D-49C3-9CDC-2DF547573C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525" y="4246941"/>
            <a:ext cx="883763" cy="88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EBC327-288A-4589-BD85-5ACB6C06A98C}"/>
              </a:ext>
            </a:extLst>
          </p:cNvPr>
          <p:cNvSpPr txBox="1"/>
          <p:nvPr/>
        </p:nvSpPr>
        <p:spPr>
          <a:xfrm>
            <a:off x="477083" y="3647817"/>
            <a:ext cx="24298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 SemiBold" pitchFamily="2" charset="0"/>
              </a:rPr>
              <a:t>Quel sport ________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86D704-1AB6-49CD-A53C-310AE4097E77}"/>
              </a:ext>
            </a:extLst>
          </p:cNvPr>
          <p:cNvSpPr txBox="1"/>
          <p:nvPr/>
        </p:nvSpPr>
        <p:spPr>
          <a:xfrm>
            <a:off x="6378337" y="3647817"/>
            <a:ext cx="2092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_____________ .</a:t>
            </a:r>
          </a:p>
        </p:txBody>
      </p:sp>
    </p:spTree>
    <p:extLst>
      <p:ext uri="{BB962C8B-B14F-4D97-AF65-F5344CB8AC3E}">
        <p14:creationId xmlns:p14="http://schemas.microsoft.com/office/powerpoint/2010/main" val="14940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Répondre à la question : « Quel sport tu fais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38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 il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ill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 ail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aill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eil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eill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euil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eill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ouill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955404" y="2193238"/>
            <a:ext cx="723319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il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ail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</a:p>
          <a:p>
            <a:pPr algn="ctr"/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eil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</a:t>
            </a:r>
          </a:p>
          <a:p>
            <a:pPr algn="ctr"/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66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BC3715-914A-A7AE-77A5-5200FF2C6895}"/>
              </a:ext>
            </a:extLst>
          </p:cNvPr>
          <p:cNvSpPr txBox="1"/>
          <p:nvPr/>
        </p:nvSpPr>
        <p:spPr>
          <a:xfrm>
            <a:off x="955404" y="2193238"/>
            <a:ext cx="723319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il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ail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</a:p>
          <a:p>
            <a:pPr algn="ctr"/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eil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</a:t>
            </a:r>
          </a:p>
          <a:p>
            <a:pPr algn="ctr"/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6000" b="1" dirty="0">
                <a:solidFill>
                  <a:srgbClr val="00ACA4"/>
                </a:solidFill>
                <a:latin typeface="Dosis SemiBold" pitchFamily="2" charset="0"/>
              </a:rPr>
              <a:t>   </a:t>
            </a:r>
            <a:r>
              <a:rPr lang="fr-FR" sz="6000" b="1" dirty="0" err="1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66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4" name="WhatsApp Video 2026-05-04 at 09.45.04">
            <a:hlinkClick r:id="" action="ppaction://media"/>
            <a:extLst>
              <a:ext uri="{FF2B5EF4-FFF2-40B4-BE49-F238E27FC236}">
                <a16:creationId xmlns:a16="http://schemas.microsoft.com/office/drawing/2014/main" id="{566A98D5-7A1A-44F8-9C0F-AEABAE1D74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5459" y="1942541"/>
            <a:ext cx="7853082" cy="4417359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    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out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il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br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br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br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ill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2429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898085"/>
            <a:ext cx="72194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v        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ail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v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ail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trav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ail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9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c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c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ou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40893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s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eil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s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eil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cons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eil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3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bout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89874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t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euil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faut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euil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9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f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f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64315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754380" y="2898085"/>
            <a:ext cx="7578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n   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n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fen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ouil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63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Qui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411480" y="2898085"/>
            <a:ext cx="812052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     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&gt;      </a:t>
            </a:r>
            <a:r>
              <a:rPr lang="fr-FR" sz="48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m</a:t>
            </a:r>
            <a:r>
              <a:rPr lang="fr-FR" sz="4800" b="1" dirty="0" err="1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&gt; m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ouill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er</a:t>
            </a:r>
            <a:endParaRPr lang="fr-FR" sz="48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3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6871136-30D7-45C7-897A-46EB77880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577" y="1653047"/>
            <a:ext cx="3008867" cy="493293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Ouvrez le manuel à la page 114.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104444" y="2978870"/>
            <a:ext cx="2906889" cy="11406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985F01-041B-4875-9F29-3A02D34F56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12" t="27690" r="7021" b="51676"/>
          <a:stretch/>
        </p:blipFill>
        <p:spPr>
          <a:xfrm>
            <a:off x="719871" y="2912883"/>
            <a:ext cx="4659111" cy="178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Répondre à la question : « Quel sport tu fais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il - ail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eil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euil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ouil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 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abeille.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a-b-e-i-l-l-e.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603982" y="3169739"/>
            <a:ext cx="2178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ab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599F09-BE68-4F9A-86FA-D87AC8956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287227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abeille 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1F5529-BAE3-4913-A817-CBA28A22346B}"/>
              </a:ext>
            </a:extLst>
          </p:cNvPr>
          <p:cNvSpPr txBox="1"/>
          <p:nvPr/>
        </p:nvSpPr>
        <p:spPr>
          <a:xfrm>
            <a:off x="5603982" y="3169739"/>
            <a:ext cx="2178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ab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F622AE-D77A-4225-867E-9DA143748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287227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118" y="756000"/>
            <a:ext cx="687288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C2F02E-3FE4-49C2-B240-A59D7E0A4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0" y="2211813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98" y="756000"/>
            <a:ext cx="684460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181EF4-ADF9-44A9-A0C5-4AE257C79EF3}"/>
              </a:ext>
            </a:extLst>
          </p:cNvPr>
          <p:cNvSpPr txBox="1"/>
          <p:nvPr/>
        </p:nvSpPr>
        <p:spPr>
          <a:xfrm>
            <a:off x="3335924" y="2921168"/>
            <a:ext cx="21788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ab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eill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fenouil.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f-e-n-o-u-i-l.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4803673" y="3228726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fen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ouil</a:t>
            </a:r>
            <a:endParaRPr lang="fr-F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1F411B-9441-FA0B-79A4-B93C84EBA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3" t="6061" r="6749" b="15348"/>
          <a:stretch>
            <a:fillRect/>
          </a:stretch>
        </p:blipFill>
        <p:spPr>
          <a:xfrm>
            <a:off x="1299410" y="2393414"/>
            <a:ext cx="2693624" cy="273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fenouil 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E0B265-09FC-485E-A8FD-849271879837}"/>
              </a:ext>
            </a:extLst>
          </p:cNvPr>
          <p:cNvSpPr txBox="1"/>
          <p:nvPr/>
        </p:nvSpPr>
        <p:spPr>
          <a:xfrm>
            <a:off x="4803673" y="3228726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fen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ouil</a:t>
            </a:r>
            <a:endParaRPr lang="fr-FR" sz="72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828528-5CBB-BB12-5B12-3CCF6F384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3" t="6061" r="6749" b="15348"/>
          <a:stretch>
            <a:fillRect/>
          </a:stretch>
        </p:blipFill>
        <p:spPr>
          <a:xfrm>
            <a:off x="1299410" y="2393414"/>
            <a:ext cx="2693624" cy="273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16276B-0A7B-20F8-DB1D-2FEE8FCD5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3" t="6061" r="6749" b="15348"/>
          <a:stretch>
            <a:fillRect/>
          </a:stretch>
        </p:blipFill>
        <p:spPr>
          <a:xfrm>
            <a:off x="3225188" y="2062908"/>
            <a:ext cx="2693624" cy="273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DA3776-7C3E-42A5-AD85-BA72A6E45A14}"/>
              </a:ext>
            </a:extLst>
          </p:cNvPr>
          <p:cNvSpPr txBox="1"/>
          <p:nvPr/>
        </p:nvSpPr>
        <p:spPr>
          <a:xfrm>
            <a:off x="2649839" y="2828835"/>
            <a:ext cx="27334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fen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ouil</a:t>
            </a:r>
            <a:endParaRPr lang="fr-FR" sz="7200" b="1" dirty="0">
              <a:ln w="0"/>
              <a:solidFill>
                <a:schemeClr val="accent5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41172-76EF-B66C-072D-6D2C7661C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4D305E9-E710-A751-1BBE-BC95E0B85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EDEE87D1-32D1-2F89-6744-7873925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feuille.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f-e-u-u-i-l-l-e.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1B3355-96CC-EF0F-B76E-FD0C575CF1A5}"/>
              </a:ext>
            </a:extLst>
          </p:cNvPr>
          <p:cNvSpPr txBox="1"/>
          <p:nvPr/>
        </p:nvSpPr>
        <p:spPr>
          <a:xfrm>
            <a:off x="4803673" y="3228726"/>
            <a:ext cx="24641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326CF7-22D2-1AF3-84C7-2FDD92AAA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2" t="6404" r="8956" b="15347"/>
          <a:stretch>
            <a:fillRect/>
          </a:stretch>
        </p:blipFill>
        <p:spPr>
          <a:xfrm>
            <a:off x="1443209" y="2506337"/>
            <a:ext cx="2082189" cy="22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1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4861D-A2EC-FE69-32BB-8A5FF0279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FA736-7B73-8AE2-C143-F5521036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691" y="756000"/>
            <a:ext cx="688230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« feuille » en lisant chaque lettre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8741D6-BF0E-6339-6CA4-A4D2D423C9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B46ACE-E13C-C142-6B8E-4CE55175F079}"/>
              </a:ext>
            </a:extLst>
          </p:cNvPr>
          <p:cNvSpPr txBox="1"/>
          <p:nvPr/>
        </p:nvSpPr>
        <p:spPr>
          <a:xfrm>
            <a:off x="4263846" y="3038156"/>
            <a:ext cx="3156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F082A5-D038-31DF-63D7-2E6E510DE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2" t="6404" r="8956" b="15347"/>
          <a:stretch>
            <a:fillRect/>
          </a:stretch>
        </p:blipFill>
        <p:spPr>
          <a:xfrm>
            <a:off x="1443209" y="2506337"/>
            <a:ext cx="2082189" cy="22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2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B22B-3631-8104-BF66-A15A1BEE4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A3092-3331-998D-F2ED-8A73C90DD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264" y="756000"/>
            <a:ext cx="689173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BE5E0E-84FD-CCC9-CC2D-7949E9F19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229D50-2743-4BC5-0B72-9CBE810CC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40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8A624-A30E-1D0A-7307-2D37FE2CA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DD3F425-7919-0B5F-3A3E-8A59465A3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2" t="6404" r="8956" b="15347"/>
          <a:stretch>
            <a:fillRect/>
          </a:stretch>
        </p:blipFill>
        <p:spPr>
          <a:xfrm>
            <a:off x="3272009" y="2015518"/>
            <a:ext cx="2599981" cy="282696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F963BD1-B3EB-A50D-2AF1-2938EDAB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57" y="756000"/>
            <a:ext cx="692944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mot qui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correspond à cette image.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F22D93C-F6DD-5E22-9BFE-C8AFBCF14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1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1147D-CC30-833F-ECBB-A4387B1C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07600-20C8-08F3-1210-EC3BF905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984" y="756000"/>
            <a:ext cx="69200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8C9D13-D023-5A65-2AAB-86E885742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6AD934-6E28-87A5-2D71-B3E832766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88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B9122-4EA5-C072-3921-9BB8D2F1D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6FE32F-3834-EEFE-ACF2-7C46411A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4E401C-037A-54FA-0065-CDFE51933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BC3BB8-CA0A-1D9E-555E-680DEB84EEF5}"/>
              </a:ext>
            </a:extLst>
          </p:cNvPr>
          <p:cNvSpPr txBox="1"/>
          <p:nvPr/>
        </p:nvSpPr>
        <p:spPr>
          <a:xfrm>
            <a:off x="2993993" y="2702141"/>
            <a:ext cx="3156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f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euill</a:t>
            </a:r>
            <a:r>
              <a:rPr lang="fr-FR" sz="7200" b="1" dirty="0">
                <a:ln w="0"/>
                <a:solidFill>
                  <a:schemeClr val="bg1">
                    <a:lumMod val="75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4194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B68EAB2-8976-42B2-9E68-B62B88182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93" y="1617744"/>
            <a:ext cx="3315874" cy="479087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10" y="756000"/>
            <a:ext cx="691059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116.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47544" y="3289955"/>
            <a:ext cx="3226972" cy="7352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expliquer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D5ADA2-2ABA-4047-865A-E1DD062551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66" t="34117" r="31190" b="49355"/>
          <a:stretch/>
        </p:blipFill>
        <p:spPr>
          <a:xfrm>
            <a:off x="880725" y="2851223"/>
            <a:ext cx="4110824" cy="167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5DEAF12-C9F7-4550-8A4C-2C419D5BF5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66" t="34117" r="31190" b="49355"/>
          <a:stretch/>
        </p:blipFill>
        <p:spPr>
          <a:xfrm>
            <a:off x="655337" y="2215300"/>
            <a:ext cx="7833325" cy="3865316"/>
          </a:xfrm>
          <a:prstGeom prst="rect">
            <a:avLst/>
          </a:prstGeom>
        </p:spPr>
      </p:pic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0B6762-C759-43DA-8C69-F9855B1844EC}"/>
              </a:ext>
            </a:extLst>
          </p:cNvPr>
          <p:cNvSpPr txBox="1"/>
          <p:nvPr/>
        </p:nvSpPr>
        <p:spPr>
          <a:xfrm>
            <a:off x="1664400" y="3335097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abeille </a:t>
            </a:r>
            <a:endParaRPr lang="fr-FR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4FD67B-A9BC-4290-8A2E-1756A62F6EB2}"/>
              </a:ext>
            </a:extLst>
          </p:cNvPr>
          <p:cNvSpPr txBox="1"/>
          <p:nvPr/>
        </p:nvSpPr>
        <p:spPr>
          <a:xfrm>
            <a:off x="4122836" y="4228656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fenouil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A8607-83FB-458F-A94B-F4869EF9938E}"/>
              </a:ext>
            </a:extLst>
          </p:cNvPr>
          <p:cNvSpPr txBox="1"/>
          <p:nvPr/>
        </p:nvSpPr>
        <p:spPr>
          <a:xfrm>
            <a:off x="2682106" y="5054571"/>
            <a:ext cx="1566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latin typeface="Dosis SemiBold" panose="020B0604020202020204" charset="0"/>
              </a:rPr>
              <a:t>feuilles</a:t>
            </a:r>
            <a:endParaRPr lang="fr-FR" sz="3200" dirty="0">
              <a:solidFill>
                <a:srgbClr val="C000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64A38E4-5690-4327-8AD5-2BDF21608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577" y="1653047"/>
            <a:ext cx="3008867" cy="493293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5304946" y="3092224"/>
            <a:ext cx="514989" cy="10272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452373" y="2728253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D8F7CD-E028-14DB-34FA-7FDE740BA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F3A97A29-9320-4F35-85CC-54FD2124DDB0}"/>
              </a:ext>
            </a:extLst>
          </p:cNvPr>
          <p:cNvSpPr/>
          <p:nvPr/>
        </p:nvSpPr>
        <p:spPr>
          <a:xfrm>
            <a:off x="4200180" y="2728252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F99771F-DECA-49A0-B0B4-C611CE19F023}"/>
              </a:ext>
            </a:extLst>
          </p:cNvPr>
          <p:cNvSpPr/>
          <p:nvPr/>
        </p:nvSpPr>
        <p:spPr>
          <a:xfrm>
            <a:off x="4057011" y="3092224"/>
            <a:ext cx="514989" cy="102728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4049541" y="2211635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61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BEAF88-5CA6-438F-961B-EDFEF22708F5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9028</TotalTime>
  <Words>935</Words>
  <Application>Microsoft Office PowerPoint</Application>
  <PresentationFormat>Affichage à l'écran (4:3)</PresentationFormat>
  <Paragraphs>148</Paragraphs>
  <Slides>61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61</vt:i4>
      </vt:variant>
    </vt:vector>
  </HeadingPairs>
  <TitlesOfParts>
    <vt:vector size="77" baseType="lpstr">
      <vt:lpstr>Calibri</vt:lpstr>
      <vt:lpstr>Arial</vt:lpstr>
      <vt:lpstr>Dosis Medium</vt:lpstr>
      <vt:lpstr>Dosis</vt:lpstr>
      <vt:lpstr>Aptos Display</vt:lpstr>
      <vt:lpstr>Dosis SemiBold</vt:lpstr>
      <vt:lpstr>Aptos</vt:lpstr>
      <vt:lpstr>Dosis ExtraBold</vt:lpstr>
      <vt:lpstr>Wingdings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Écoutez bien. </vt:lpstr>
      <vt:lpstr>Lecture de la vidéo.</vt:lpstr>
      <vt:lpstr>Qui veut passer au tableau pour décrire l’image ?  </vt:lpstr>
      <vt:lpstr>Maintenant, nous allons apprendre à répondre à la question « Quel sport tu fais ? » avec Majd et Nada. </vt:lpstr>
      <vt:lpstr>Lecture de la vidéo. </vt:lpstr>
      <vt:lpstr>Répétons ensemble. </vt:lpstr>
      <vt:lpstr>Voici d’autres réponses. </vt:lpstr>
      <vt:lpstr>Présentation PowerPoint</vt:lpstr>
      <vt:lpstr>Présentation PowerPoint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 il - ill -  ail - aill - eil - eill - euil - eill - ouil - ouill 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Qui veut lire ? </vt:lpstr>
      <vt:lpstr>Ouvrez le manuel à la page 114.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il - ail - eil - euil - ouil ».  Soyez attentifs.</vt:lpstr>
      <vt:lpstr>C’est le mot abeille. Nous allons l’épeler en lisant chaque lettre. Écoutez bien :  a-b-e-i-l-l-e.</vt:lpstr>
      <vt:lpstr>Qui veut épeler le mot « abeille 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fenouil. Nous allons l’épeler en lisant chaque lettre. Écoutez bien :  f-e-n-o-u-i-l.</vt:lpstr>
      <vt:lpstr>Qui veut épeler le mot « fenouil »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feuille. Nous allons l’épeler en lisant chaque lettre. Écoutez bien :  f-e-u-u-i-l-l-e.</vt:lpstr>
      <vt:lpstr>Qui veut épeler le mot « feuille »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116.</vt:lpstr>
      <vt:lpstr>On va faire l’activité 2. Je vais vous expliquer la consigne. Ensuite, je vais circuler entre les rangs pour vous aider. </vt:lpstr>
      <vt:lpstr>Présentation PowerPoint</vt:lpstr>
      <vt:lpstr>À la maison, lisez ces mots et recopiez-les sur votre cahier. 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122</cp:revision>
  <cp:lastPrinted>2025-08-13T10:11:39Z</cp:lastPrinted>
  <dcterms:created xsi:type="dcterms:W3CDTF">2025-08-01T12:31:49Z</dcterms:created>
  <dcterms:modified xsi:type="dcterms:W3CDTF">2026-05-09T15:26:06Z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