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5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6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7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8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9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10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11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12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3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ink/ink1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87" r:id="rId14"/>
    <p:sldMasterId id="2147483800" r:id="rId15"/>
    <p:sldMasterId id="2147483815" r:id="rId16"/>
    <p:sldMasterId id="2147483831" r:id="rId17"/>
  </p:sldMasterIdLst>
  <p:notesMasterIdLst>
    <p:notesMasterId r:id="rId94"/>
  </p:notesMasterIdLst>
  <p:sldIdLst>
    <p:sldId id="1205" r:id="rId18"/>
    <p:sldId id="1029" r:id="rId19"/>
    <p:sldId id="705" r:id="rId20"/>
    <p:sldId id="847" r:id="rId21"/>
    <p:sldId id="1053" r:id="rId22"/>
    <p:sldId id="800" r:id="rId23"/>
    <p:sldId id="1041" r:id="rId24"/>
    <p:sldId id="1040" r:id="rId25"/>
    <p:sldId id="1238" r:id="rId26"/>
    <p:sldId id="1239" r:id="rId27"/>
    <p:sldId id="1279" r:id="rId28"/>
    <p:sldId id="1055" r:id="rId29"/>
    <p:sldId id="1280" r:id="rId30"/>
    <p:sldId id="1080" r:id="rId31"/>
    <p:sldId id="1092" r:id="rId32"/>
    <p:sldId id="1209" r:id="rId33"/>
    <p:sldId id="1130" r:id="rId34"/>
    <p:sldId id="1131" r:id="rId35"/>
    <p:sldId id="1091" r:id="rId36"/>
    <p:sldId id="1134" r:id="rId37"/>
    <p:sldId id="1135" r:id="rId38"/>
    <p:sldId id="1136" r:id="rId39"/>
    <p:sldId id="1090" r:id="rId40"/>
    <p:sldId id="1195" r:id="rId41"/>
    <p:sldId id="1143" r:id="rId42"/>
    <p:sldId id="1241" r:id="rId43"/>
    <p:sldId id="779" r:id="rId44"/>
    <p:sldId id="1083" r:id="rId45"/>
    <p:sldId id="1290" r:id="rId46"/>
    <p:sldId id="1175" r:id="rId47"/>
    <p:sldId id="1291" r:id="rId48"/>
    <p:sldId id="1084" r:id="rId49"/>
    <p:sldId id="1035" r:id="rId50"/>
    <p:sldId id="1069" r:id="rId51"/>
    <p:sldId id="715" r:id="rId52"/>
    <p:sldId id="1137" r:id="rId53"/>
    <p:sldId id="1089" r:id="rId54"/>
    <p:sldId id="1044" r:id="rId55"/>
    <p:sldId id="1157" r:id="rId56"/>
    <p:sldId id="1159" r:id="rId57"/>
    <p:sldId id="1168" r:id="rId58"/>
    <p:sldId id="1191" r:id="rId59"/>
    <p:sldId id="1197" r:id="rId60"/>
    <p:sldId id="1196" r:id="rId61"/>
    <p:sldId id="1213" r:id="rId62"/>
    <p:sldId id="1221" r:id="rId63"/>
    <p:sldId id="1266" r:id="rId64"/>
    <p:sldId id="1248" r:id="rId65"/>
    <p:sldId id="1254" r:id="rId66"/>
    <p:sldId id="1269" r:id="rId67"/>
    <p:sldId id="1271" r:id="rId68"/>
    <p:sldId id="1273" r:id="rId69"/>
    <p:sldId id="1284" r:id="rId70"/>
    <p:sldId id="799" r:id="rId71"/>
    <p:sldId id="1285" r:id="rId72"/>
    <p:sldId id="1267" r:id="rId73"/>
    <p:sldId id="1214" r:id="rId74"/>
    <p:sldId id="1287" r:id="rId75"/>
    <p:sldId id="1288" r:id="rId76"/>
    <p:sldId id="1169" r:id="rId77"/>
    <p:sldId id="1289" r:id="rId78"/>
    <p:sldId id="1199" r:id="rId79"/>
    <p:sldId id="1183" r:id="rId80"/>
    <p:sldId id="1184" r:id="rId81"/>
    <p:sldId id="1185" r:id="rId82"/>
    <p:sldId id="1225" r:id="rId83"/>
    <p:sldId id="1226" r:id="rId84"/>
    <p:sldId id="1227" r:id="rId85"/>
    <p:sldId id="1228" r:id="rId86"/>
    <p:sldId id="1229" r:id="rId87"/>
    <p:sldId id="1230" r:id="rId88"/>
    <p:sldId id="1235" r:id="rId89"/>
    <p:sldId id="1236" r:id="rId90"/>
    <p:sldId id="1056" r:id="rId91"/>
    <p:sldId id="1057" r:id="rId92"/>
    <p:sldId id="689" r:id="rId93"/>
  </p:sldIdLst>
  <p:sldSz cx="9144000" cy="6858000" type="screen4x3"/>
  <p:notesSz cx="6735763" cy="9866313"/>
  <p:embeddedFontLst>
    <p:embeddedFont>
      <p:font typeface="Century Gothic" panose="020B0502020202020204" pitchFamily="34" charset="0"/>
      <p:regular r:id="rId95"/>
      <p:bold r:id="rId96"/>
      <p:italic r:id="rId97"/>
      <p:boldItalic r:id="rId98"/>
    </p:embeddedFont>
    <p:embeddedFont>
      <p:font typeface="Dosis" pitchFamily="2" charset="0"/>
      <p:regular r:id="rId99"/>
      <p:bold r:id="rId100"/>
    </p:embeddedFont>
    <p:embeddedFont>
      <p:font typeface="Dosis ExtraBold" pitchFamily="2" charset="0"/>
      <p:bold r:id="rId101"/>
    </p:embeddedFont>
    <p:embeddedFont>
      <p:font typeface="Dosis Medium" pitchFamily="2" charset="0"/>
      <p:regular r:id="rId102"/>
      <p:bold r:id="rId103"/>
    </p:embeddedFont>
    <p:embeddedFont>
      <p:font typeface="Dosis SemiBold" pitchFamily="2" charset="0"/>
      <p:regular r:id="rId104"/>
      <p:bold r:id="rId105"/>
    </p:embeddedFont>
    <p:embeddedFont>
      <p:font typeface="Mistral" panose="03090702030407020403" pitchFamily="66" charset="0"/>
      <p:regular r:id="rId10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6600"/>
    <a:srgbClr val="AFABAB"/>
    <a:srgbClr val="2196B1"/>
    <a:srgbClr val="F2EFDE"/>
    <a:srgbClr val="E7E6E6"/>
    <a:srgbClr val="424D7B"/>
    <a:srgbClr val="E2F4FD"/>
    <a:srgbClr val="565F88"/>
    <a:srgbClr val="2AB6D7"/>
    <a:srgbClr val="55B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11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837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84" Type="http://schemas.openxmlformats.org/officeDocument/2006/relationships/slide" Target="slides/slide67.xml"/><Relationship Id="rId89" Type="http://schemas.openxmlformats.org/officeDocument/2006/relationships/slide" Target="slides/slide72.xml"/><Relationship Id="rId112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12.xml"/><Relationship Id="rId107" Type="http://schemas.openxmlformats.org/officeDocument/2006/relationships/presProps" Target="presProps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66" Type="http://schemas.openxmlformats.org/officeDocument/2006/relationships/slide" Target="slides/slide49.xml"/><Relationship Id="rId74" Type="http://schemas.openxmlformats.org/officeDocument/2006/relationships/slide" Target="slides/slide57.xml"/><Relationship Id="rId79" Type="http://schemas.openxmlformats.org/officeDocument/2006/relationships/slide" Target="slides/slide62.xml"/><Relationship Id="rId87" Type="http://schemas.openxmlformats.org/officeDocument/2006/relationships/slide" Target="slides/slide70.xml"/><Relationship Id="rId102" Type="http://schemas.openxmlformats.org/officeDocument/2006/relationships/font" Target="fonts/font8.fntdata"/><Relationship Id="rId11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4.xml"/><Relationship Id="rId82" Type="http://schemas.openxmlformats.org/officeDocument/2006/relationships/slide" Target="slides/slide65.xml"/><Relationship Id="rId90" Type="http://schemas.openxmlformats.org/officeDocument/2006/relationships/slide" Target="slides/slide73.xml"/><Relationship Id="rId95" Type="http://schemas.openxmlformats.org/officeDocument/2006/relationships/font" Target="fonts/font1.fntdata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slide" Target="slides/slide39.xml"/><Relationship Id="rId64" Type="http://schemas.openxmlformats.org/officeDocument/2006/relationships/slide" Target="slides/slide47.xml"/><Relationship Id="rId69" Type="http://schemas.openxmlformats.org/officeDocument/2006/relationships/slide" Target="slides/slide52.xml"/><Relationship Id="rId77" Type="http://schemas.openxmlformats.org/officeDocument/2006/relationships/slide" Target="slides/slide60.xml"/><Relationship Id="rId100" Type="http://schemas.openxmlformats.org/officeDocument/2006/relationships/font" Target="fonts/font6.fntdata"/><Relationship Id="rId105" Type="http://schemas.openxmlformats.org/officeDocument/2006/relationships/font" Target="fonts/font11.fntdata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4.xml"/><Relationship Id="rId72" Type="http://schemas.openxmlformats.org/officeDocument/2006/relationships/slide" Target="slides/slide55.xml"/><Relationship Id="rId80" Type="http://schemas.openxmlformats.org/officeDocument/2006/relationships/slide" Target="slides/slide63.xml"/><Relationship Id="rId85" Type="http://schemas.openxmlformats.org/officeDocument/2006/relationships/slide" Target="slides/slide68.xml"/><Relationship Id="rId93" Type="http://schemas.openxmlformats.org/officeDocument/2006/relationships/slide" Target="slides/slide76.xml"/><Relationship Id="rId98" Type="http://schemas.openxmlformats.org/officeDocument/2006/relationships/font" Target="fonts/font4.fntdata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slide" Target="slides/slide50.xml"/><Relationship Id="rId103" Type="http://schemas.openxmlformats.org/officeDocument/2006/relationships/font" Target="fonts/font9.fntdata"/><Relationship Id="rId108" Type="http://schemas.openxmlformats.org/officeDocument/2006/relationships/viewProps" Target="viewProps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slide" Target="slides/slide53.xml"/><Relationship Id="rId75" Type="http://schemas.openxmlformats.org/officeDocument/2006/relationships/slide" Target="slides/slide58.xml"/><Relationship Id="rId83" Type="http://schemas.openxmlformats.org/officeDocument/2006/relationships/slide" Target="slides/slide66.xml"/><Relationship Id="rId88" Type="http://schemas.openxmlformats.org/officeDocument/2006/relationships/slide" Target="slides/slide71.xml"/><Relationship Id="rId91" Type="http://schemas.openxmlformats.org/officeDocument/2006/relationships/slide" Target="slides/slide74.xml"/><Relationship Id="rId96" Type="http://schemas.openxmlformats.org/officeDocument/2006/relationships/font" Target="fonts/font2.fntdata"/><Relationship Id="rId11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6" Type="http://schemas.openxmlformats.org/officeDocument/2006/relationships/font" Target="fonts/font12.fntdata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slide" Target="slides/slide56.xml"/><Relationship Id="rId78" Type="http://schemas.openxmlformats.org/officeDocument/2006/relationships/slide" Target="slides/slide61.xml"/><Relationship Id="rId81" Type="http://schemas.openxmlformats.org/officeDocument/2006/relationships/slide" Target="slides/slide64.xml"/><Relationship Id="rId86" Type="http://schemas.openxmlformats.org/officeDocument/2006/relationships/slide" Target="slides/slide69.xml"/><Relationship Id="rId94" Type="http://schemas.openxmlformats.org/officeDocument/2006/relationships/notesMaster" Target="notesMasters/notesMaster1.xml"/><Relationship Id="rId99" Type="http://schemas.openxmlformats.org/officeDocument/2006/relationships/font" Target="fonts/font5.fntdata"/><Relationship Id="rId101" Type="http://schemas.openxmlformats.org/officeDocument/2006/relationships/font" Target="fonts/font7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109" Type="http://schemas.openxmlformats.org/officeDocument/2006/relationships/theme" Target="theme/theme1.xml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76" Type="http://schemas.openxmlformats.org/officeDocument/2006/relationships/slide" Target="slides/slide59.xml"/><Relationship Id="rId97" Type="http://schemas.openxmlformats.org/officeDocument/2006/relationships/font" Target="fonts/font3.fntdata"/><Relationship Id="rId104" Type="http://schemas.openxmlformats.org/officeDocument/2006/relationships/font" Target="fonts/font10.fntdata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4.xml"/><Relationship Id="rId92" Type="http://schemas.openxmlformats.org/officeDocument/2006/relationships/slide" Target="slides/slide7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C8611D3B-042F-4C7C-8ABD-56253DBBDB2C}"/>
    <pc:docChg chg="undo custSel addSld delSld modSld sldOrd">
      <pc:chgData name="LAMIAE BEZZAZ" userId="f9bc3cc0-8e1c-4944-afa8-b4b36bbf20e1" providerId="ADAL" clId="{C8611D3B-042F-4C7C-8ABD-56253DBBDB2C}" dt="2026-05-17T22:34:00.795" v="978"/>
      <pc:docMkLst>
        <pc:docMk/>
      </pc:docMkLst>
      <pc:sldChg chg="del">
        <pc:chgData name="LAMIAE BEZZAZ" userId="f9bc3cc0-8e1c-4944-afa8-b4b36bbf20e1" providerId="ADAL" clId="{C8611D3B-042F-4C7C-8ABD-56253DBBDB2C}" dt="2026-05-17T21:57:24.825" v="19" actId="47"/>
        <pc:sldMkLst>
          <pc:docMk/>
          <pc:sldMk cId="1592657405" sldId="664"/>
        </pc:sldMkLst>
      </pc:sldChg>
      <pc:sldChg chg="del">
        <pc:chgData name="LAMIAE BEZZAZ" userId="f9bc3cc0-8e1c-4944-afa8-b4b36bbf20e1" providerId="ADAL" clId="{C8611D3B-042F-4C7C-8ABD-56253DBBDB2C}" dt="2026-05-17T21:57:13.058" v="15" actId="47"/>
        <pc:sldMkLst>
          <pc:docMk/>
          <pc:sldMk cId="2351984578" sldId="716"/>
        </pc:sldMkLst>
      </pc:sldChg>
      <pc:sldChg chg="del">
        <pc:chgData name="LAMIAE BEZZAZ" userId="f9bc3cc0-8e1c-4944-afa8-b4b36bbf20e1" providerId="ADAL" clId="{C8611D3B-042F-4C7C-8ABD-56253DBBDB2C}" dt="2026-05-17T21:57:15.506" v="16" actId="47"/>
        <pc:sldMkLst>
          <pc:docMk/>
          <pc:sldMk cId="1323410673" sldId="1070"/>
        </pc:sldMkLst>
      </pc:sldChg>
      <pc:sldChg chg="add del">
        <pc:chgData name="LAMIAE BEZZAZ" userId="f9bc3cc0-8e1c-4944-afa8-b4b36bbf20e1" providerId="ADAL" clId="{C8611D3B-042F-4C7C-8ABD-56253DBBDB2C}" dt="2026-05-17T21:55:00.115" v="1"/>
        <pc:sldMkLst>
          <pc:docMk/>
          <pc:sldMk cId="2680576958" sldId="1169"/>
        </pc:sldMkLst>
      </pc:sldChg>
      <pc:sldChg chg="addSp delSp modSp">
        <pc:chgData name="LAMIAE BEZZAZ" userId="f9bc3cc0-8e1c-4944-afa8-b4b36bbf20e1" providerId="ADAL" clId="{C8611D3B-042F-4C7C-8ABD-56253DBBDB2C}" dt="2026-05-17T22:11:28.529" v="319" actId="20577"/>
        <pc:sldMkLst>
          <pc:docMk/>
          <pc:sldMk cId="1056942730" sldId="1183"/>
        </pc:sldMkLst>
        <pc:spChg chg="mod">
          <ac:chgData name="LAMIAE BEZZAZ" userId="f9bc3cc0-8e1c-4944-afa8-b4b36bbf20e1" providerId="ADAL" clId="{C8611D3B-042F-4C7C-8ABD-56253DBBDB2C}" dt="2026-05-17T22:11:24.005" v="317" actId="20577"/>
          <ac:spMkLst>
            <pc:docMk/>
            <pc:sldMk cId="1056942730" sldId="1183"/>
            <ac:spMk id="7" creationId="{5E8646D8-E7E2-AEFF-2F46-02D2B7ED3538}"/>
          </ac:spMkLst>
        </pc:spChg>
        <pc:spChg chg="mod">
          <ac:chgData name="LAMIAE BEZZAZ" userId="f9bc3cc0-8e1c-4944-afa8-b4b36bbf20e1" providerId="ADAL" clId="{C8611D3B-042F-4C7C-8ABD-56253DBBDB2C}" dt="2026-05-17T22:11:28.529" v="319" actId="20577"/>
          <ac:spMkLst>
            <pc:docMk/>
            <pc:sldMk cId="1056942730" sldId="1183"/>
            <ac:spMk id="8" creationId="{D42E0F9B-B809-4110-B077-2A7037C51F37}"/>
          </ac:spMkLst>
        </pc:spChg>
        <pc:picChg chg="add">
          <ac:chgData name="LAMIAE BEZZAZ" userId="f9bc3cc0-8e1c-4944-afa8-b4b36bbf20e1" providerId="ADAL" clId="{C8611D3B-042F-4C7C-8ABD-56253DBBDB2C}" dt="2026-05-17T22:09:22.782" v="257"/>
          <ac:picMkLst>
            <pc:docMk/>
            <pc:sldMk cId="1056942730" sldId="1183"/>
            <ac:picMk id="9" creationId="{43BEA44E-4C9B-4711-911D-4212134E1710}"/>
          </ac:picMkLst>
        </pc:picChg>
        <pc:picChg chg="del">
          <ac:chgData name="LAMIAE BEZZAZ" userId="f9bc3cc0-8e1c-4944-afa8-b4b36bbf20e1" providerId="ADAL" clId="{C8611D3B-042F-4C7C-8ABD-56253DBBDB2C}" dt="2026-05-17T22:09:22.333" v="256" actId="478"/>
          <ac:picMkLst>
            <pc:docMk/>
            <pc:sldMk cId="1056942730" sldId="1183"/>
            <ac:picMk id="13" creationId="{73456437-EE62-4102-A0AA-3193AFA36647}"/>
          </ac:picMkLst>
        </pc:picChg>
      </pc:sldChg>
      <pc:sldChg chg="addSp delSp modSp">
        <pc:chgData name="LAMIAE BEZZAZ" userId="f9bc3cc0-8e1c-4944-afa8-b4b36bbf20e1" providerId="ADAL" clId="{C8611D3B-042F-4C7C-8ABD-56253DBBDB2C}" dt="2026-05-17T22:12:51.334" v="351" actId="1076"/>
        <pc:sldMkLst>
          <pc:docMk/>
          <pc:sldMk cId="640165262" sldId="1184"/>
        </pc:sldMkLst>
        <pc:spChg chg="mod">
          <ac:chgData name="LAMIAE BEZZAZ" userId="f9bc3cc0-8e1c-4944-afa8-b4b36bbf20e1" providerId="ADAL" clId="{C8611D3B-042F-4C7C-8ABD-56253DBBDB2C}" dt="2026-05-17T22:12:12.747" v="346" actId="20577"/>
          <ac:spMkLst>
            <pc:docMk/>
            <pc:sldMk cId="640165262" sldId="1184"/>
            <ac:spMk id="7" creationId="{5E8646D8-E7E2-AEFF-2F46-02D2B7ED3538}"/>
          </ac:spMkLst>
        </pc:spChg>
        <pc:spChg chg="mod">
          <ac:chgData name="LAMIAE BEZZAZ" userId="f9bc3cc0-8e1c-4944-afa8-b4b36bbf20e1" providerId="ADAL" clId="{C8611D3B-042F-4C7C-8ABD-56253DBBDB2C}" dt="2026-05-17T22:12:21.737" v="347"/>
          <ac:spMkLst>
            <pc:docMk/>
            <pc:sldMk cId="640165262" sldId="1184"/>
            <ac:spMk id="8" creationId="{D42E0F9B-B809-4110-B077-2A7037C51F37}"/>
          </ac:spMkLst>
        </pc:spChg>
        <pc:picChg chg="add mod">
          <ac:chgData name="LAMIAE BEZZAZ" userId="f9bc3cc0-8e1c-4944-afa8-b4b36bbf20e1" providerId="ADAL" clId="{C8611D3B-042F-4C7C-8ABD-56253DBBDB2C}" dt="2026-05-17T22:12:51.334" v="351" actId="1076"/>
          <ac:picMkLst>
            <pc:docMk/>
            <pc:sldMk cId="640165262" sldId="1184"/>
            <ac:picMk id="2" creationId="{678B85E4-C535-4EE1-9254-A335AEEB1A5C}"/>
          </ac:picMkLst>
        </pc:picChg>
        <pc:picChg chg="del">
          <ac:chgData name="LAMIAE BEZZAZ" userId="f9bc3cc0-8e1c-4944-afa8-b4b36bbf20e1" providerId="ADAL" clId="{C8611D3B-042F-4C7C-8ABD-56253DBBDB2C}" dt="2026-05-17T22:12:24.347" v="348" actId="478"/>
          <ac:picMkLst>
            <pc:docMk/>
            <pc:sldMk cId="640165262" sldId="1184"/>
            <ac:picMk id="3" creationId="{A8F00346-3EBB-496C-9980-8AE7DA46B49A}"/>
          </ac:picMkLst>
        </pc:picChg>
      </pc:sldChg>
      <pc:sldChg chg="addSp delSp modSp">
        <pc:chgData name="LAMIAE BEZZAZ" userId="f9bc3cc0-8e1c-4944-afa8-b4b36bbf20e1" providerId="ADAL" clId="{C8611D3B-042F-4C7C-8ABD-56253DBBDB2C}" dt="2026-05-17T22:13:24.450" v="387"/>
        <pc:sldMkLst>
          <pc:docMk/>
          <pc:sldMk cId="3163291674" sldId="1185"/>
        </pc:sldMkLst>
        <pc:spChg chg="mod">
          <ac:chgData name="LAMIAE BEZZAZ" userId="f9bc3cc0-8e1c-4944-afa8-b4b36bbf20e1" providerId="ADAL" clId="{C8611D3B-042F-4C7C-8ABD-56253DBBDB2C}" dt="2026-05-17T22:13:11.102" v="386" actId="313"/>
          <ac:spMkLst>
            <pc:docMk/>
            <pc:sldMk cId="3163291674" sldId="1185"/>
            <ac:spMk id="7" creationId="{5E8646D8-E7E2-AEFF-2F46-02D2B7ED3538}"/>
          </ac:spMkLst>
        </pc:spChg>
        <pc:spChg chg="mod">
          <ac:chgData name="LAMIAE BEZZAZ" userId="f9bc3cc0-8e1c-4944-afa8-b4b36bbf20e1" providerId="ADAL" clId="{C8611D3B-042F-4C7C-8ABD-56253DBBDB2C}" dt="2026-05-17T22:13:24.450" v="387"/>
          <ac:spMkLst>
            <pc:docMk/>
            <pc:sldMk cId="3163291674" sldId="1185"/>
            <ac:spMk id="8" creationId="{D42E0F9B-B809-4110-B077-2A7037C51F37}"/>
          </ac:spMkLst>
        </pc:spChg>
        <pc:picChg chg="add">
          <ac:chgData name="LAMIAE BEZZAZ" userId="f9bc3cc0-8e1c-4944-afa8-b4b36bbf20e1" providerId="ADAL" clId="{C8611D3B-042F-4C7C-8ABD-56253DBBDB2C}" dt="2026-05-17T22:12:54.956" v="353"/>
          <ac:picMkLst>
            <pc:docMk/>
            <pc:sldMk cId="3163291674" sldId="1185"/>
            <ac:picMk id="9" creationId="{C80368AB-1971-4E22-8499-A7A4758FEAA9}"/>
          </ac:picMkLst>
        </pc:picChg>
        <pc:picChg chg="del">
          <ac:chgData name="LAMIAE BEZZAZ" userId="f9bc3cc0-8e1c-4944-afa8-b4b36bbf20e1" providerId="ADAL" clId="{C8611D3B-042F-4C7C-8ABD-56253DBBDB2C}" dt="2026-05-17T22:12:54.527" v="352" actId="478"/>
          <ac:picMkLst>
            <pc:docMk/>
            <pc:sldMk cId="3163291674" sldId="1185"/>
            <ac:picMk id="13" creationId="{A1BF3219-2608-4B8A-82D2-55EFD42AF814}"/>
          </ac:picMkLst>
        </pc:picChg>
      </pc:sldChg>
      <pc:sldChg chg="addSp delSp modSp">
        <pc:chgData name="LAMIAE BEZZAZ" userId="f9bc3cc0-8e1c-4944-afa8-b4b36bbf20e1" providerId="ADAL" clId="{C8611D3B-042F-4C7C-8ABD-56253DBBDB2C}" dt="2026-05-17T22:09:17.361" v="255" actId="1076"/>
        <pc:sldMkLst>
          <pc:docMk/>
          <pc:sldMk cId="3659064821" sldId="1199"/>
        </pc:sldMkLst>
        <pc:spChg chg="mod">
          <ac:chgData name="LAMIAE BEZZAZ" userId="f9bc3cc0-8e1c-4944-afa8-b4b36bbf20e1" providerId="ADAL" clId="{C8611D3B-042F-4C7C-8ABD-56253DBBDB2C}" dt="2026-05-17T22:08:33.538" v="246"/>
          <ac:spMkLst>
            <pc:docMk/>
            <pc:sldMk cId="3659064821" sldId="1199"/>
            <ac:spMk id="7" creationId="{5E8646D8-E7E2-AEFF-2F46-02D2B7ED3538}"/>
          </ac:spMkLst>
        </pc:spChg>
        <pc:spChg chg="mod">
          <ac:chgData name="LAMIAE BEZZAZ" userId="f9bc3cc0-8e1c-4944-afa8-b4b36bbf20e1" providerId="ADAL" clId="{C8611D3B-042F-4C7C-8ABD-56253DBBDB2C}" dt="2026-05-17T22:08:37.298" v="247"/>
          <ac:spMkLst>
            <pc:docMk/>
            <pc:sldMk cId="3659064821" sldId="1199"/>
            <ac:spMk id="8" creationId="{D42E0F9B-B809-4110-B077-2A7037C51F37}"/>
          </ac:spMkLst>
        </pc:spChg>
        <pc:picChg chg="add mod">
          <ac:chgData name="LAMIAE BEZZAZ" userId="f9bc3cc0-8e1c-4944-afa8-b4b36bbf20e1" providerId="ADAL" clId="{C8611D3B-042F-4C7C-8ABD-56253DBBDB2C}" dt="2026-05-17T22:09:17.361" v="255" actId="1076"/>
          <ac:picMkLst>
            <pc:docMk/>
            <pc:sldMk cId="3659064821" sldId="1199"/>
            <ac:picMk id="2" creationId="{82C6C8F2-716B-44CC-BED8-229956609125}"/>
          </ac:picMkLst>
        </pc:picChg>
        <pc:picChg chg="del">
          <ac:chgData name="LAMIAE BEZZAZ" userId="f9bc3cc0-8e1c-4944-afa8-b4b36bbf20e1" providerId="ADAL" clId="{C8611D3B-042F-4C7C-8ABD-56253DBBDB2C}" dt="2026-05-17T22:07:33.348" v="153" actId="478"/>
          <ac:picMkLst>
            <pc:docMk/>
            <pc:sldMk cId="3659064821" sldId="1199"/>
            <ac:picMk id="10" creationId="{99BFC26E-A817-4DAF-B3B1-FD3DE0535771}"/>
          </ac:picMkLst>
        </pc:picChg>
      </pc:sldChg>
      <pc:sldChg chg="addSp delSp modSp">
        <pc:chgData name="LAMIAE BEZZAZ" userId="f9bc3cc0-8e1c-4944-afa8-b4b36bbf20e1" providerId="ADAL" clId="{C8611D3B-042F-4C7C-8ABD-56253DBBDB2C}" dt="2026-05-17T22:14:17.355" v="413" actId="1076"/>
        <pc:sldMkLst>
          <pc:docMk/>
          <pc:sldMk cId="2673279554" sldId="1200"/>
        </pc:sldMkLst>
        <pc:spChg chg="mod">
          <ac:chgData name="LAMIAE BEZZAZ" userId="f9bc3cc0-8e1c-4944-afa8-b4b36bbf20e1" providerId="ADAL" clId="{C8611D3B-042F-4C7C-8ABD-56253DBBDB2C}" dt="2026-05-17T22:13:34.612" v="400" actId="20577"/>
          <ac:spMkLst>
            <pc:docMk/>
            <pc:sldMk cId="2673279554" sldId="1200"/>
            <ac:spMk id="7" creationId="{5E8646D8-E7E2-AEFF-2F46-02D2B7ED3538}"/>
          </ac:spMkLst>
        </pc:spChg>
        <pc:spChg chg="mod">
          <ac:chgData name="LAMIAE BEZZAZ" userId="f9bc3cc0-8e1c-4944-afa8-b4b36bbf20e1" providerId="ADAL" clId="{C8611D3B-042F-4C7C-8ABD-56253DBBDB2C}" dt="2026-05-17T22:13:42.677" v="401"/>
          <ac:spMkLst>
            <pc:docMk/>
            <pc:sldMk cId="2673279554" sldId="1200"/>
            <ac:spMk id="8" creationId="{D42E0F9B-B809-4110-B077-2A7037C51F37}"/>
          </ac:spMkLst>
        </pc:spChg>
        <pc:picChg chg="add mod">
          <ac:chgData name="LAMIAE BEZZAZ" userId="f9bc3cc0-8e1c-4944-afa8-b4b36bbf20e1" providerId="ADAL" clId="{C8611D3B-042F-4C7C-8ABD-56253DBBDB2C}" dt="2026-05-17T22:14:17.355" v="413" actId="1076"/>
          <ac:picMkLst>
            <pc:docMk/>
            <pc:sldMk cId="2673279554" sldId="1200"/>
            <ac:picMk id="2" creationId="{BAFCFBF8-67E3-4019-996D-49FB9DFED6F6}"/>
          </ac:picMkLst>
        </pc:picChg>
        <pc:picChg chg="del">
          <ac:chgData name="LAMIAE BEZZAZ" userId="f9bc3cc0-8e1c-4944-afa8-b4b36bbf20e1" providerId="ADAL" clId="{C8611D3B-042F-4C7C-8ABD-56253DBBDB2C}" dt="2026-05-17T22:14:04.832" v="402" actId="478"/>
          <ac:picMkLst>
            <pc:docMk/>
            <pc:sldMk cId="2673279554" sldId="1200"/>
            <ac:picMk id="3" creationId="{4F05F2D7-5109-42AB-81C8-BCD3E87F2769}"/>
          </ac:picMkLst>
        </pc:picChg>
      </pc:sldChg>
      <pc:sldChg chg="addSp delSp modSp">
        <pc:chgData name="LAMIAE BEZZAZ" userId="f9bc3cc0-8e1c-4944-afa8-b4b36bbf20e1" providerId="ADAL" clId="{C8611D3B-042F-4C7C-8ABD-56253DBBDB2C}" dt="2026-05-17T22:14:50.282" v="451" actId="20577"/>
        <pc:sldMkLst>
          <pc:docMk/>
          <pc:sldMk cId="961164794" sldId="1201"/>
        </pc:sldMkLst>
        <pc:spChg chg="mod">
          <ac:chgData name="LAMIAE BEZZAZ" userId="f9bc3cc0-8e1c-4944-afa8-b4b36bbf20e1" providerId="ADAL" clId="{C8611D3B-042F-4C7C-8ABD-56253DBBDB2C}" dt="2026-05-17T22:14:50.282" v="451" actId="20577"/>
          <ac:spMkLst>
            <pc:docMk/>
            <pc:sldMk cId="961164794" sldId="1201"/>
            <ac:spMk id="7" creationId="{5E8646D8-E7E2-AEFF-2F46-02D2B7ED3538}"/>
          </ac:spMkLst>
        </pc:spChg>
        <pc:spChg chg="mod">
          <ac:chgData name="LAMIAE BEZZAZ" userId="f9bc3cc0-8e1c-4944-afa8-b4b36bbf20e1" providerId="ADAL" clId="{C8611D3B-042F-4C7C-8ABD-56253DBBDB2C}" dt="2026-05-17T22:14:45.851" v="449" actId="20577"/>
          <ac:spMkLst>
            <pc:docMk/>
            <pc:sldMk cId="961164794" sldId="1201"/>
            <ac:spMk id="8" creationId="{D42E0F9B-B809-4110-B077-2A7037C51F37}"/>
          </ac:spMkLst>
        </pc:spChg>
        <pc:picChg chg="add">
          <ac:chgData name="LAMIAE BEZZAZ" userId="f9bc3cc0-8e1c-4944-afa8-b4b36bbf20e1" providerId="ADAL" clId="{C8611D3B-042F-4C7C-8ABD-56253DBBDB2C}" dt="2026-05-17T22:14:21.091" v="415"/>
          <ac:picMkLst>
            <pc:docMk/>
            <pc:sldMk cId="961164794" sldId="1201"/>
            <ac:picMk id="9" creationId="{AC5D83C2-9A98-4B2E-9303-66F585E8029D}"/>
          </ac:picMkLst>
        </pc:picChg>
        <pc:picChg chg="del">
          <ac:chgData name="LAMIAE BEZZAZ" userId="f9bc3cc0-8e1c-4944-afa8-b4b36bbf20e1" providerId="ADAL" clId="{C8611D3B-042F-4C7C-8ABD-56253DBBDB2C}" dt="2026-05-17T22:14:20.559" v="414" actId="478"/>
          <ac:picMkLst>
            <pc:docMk/>
            <pc:sldMk cId="961164794" sldId="1201"/>
            <ac:picMk id="13" creationId="{727CFA47-D94D-472E-9BFB-0A7AC8927E09}"/>
          </ac:picMkLst>
        </pc:picChg>
      </pc:sldChg>
      <pc:sldChg chg="addSp delSp modSp">
        <pc:chgData name="LAMIAE BEZZAZ" userId="f9bc3cc0-8e1c-4944-afa8-b4b36bbf20e1" providerId="ADAL" clId="{C8611D3B-042F-4C7C-8ABD-56253DBBDB2C}" dt="2026-05-17T22:06:32.396" v="83" actId="1076"/>
        <pc:sldMkLst>
          <pc:docMk/>
          <pc:sldMk cId="108264687" sldId="1202"/>
        </pc:sldMkLst>
        <pc:spChg chg="mod">
          <ac:chgData name="LAMIAE BEZZAZ" userId="f9bc3cc0-8e1c-4944-afa8-b4b36bbf20e1" providerId="ADAL" clId="{C8611D3B-042F-4C7C-8ABD-56253DBBDB2C}" dt="2026-05-17T22:06:09.220" v="55" actId="20577"/>
          <ac:spMkLst>
            <pc:docMk/>
            <pc:sldMk cId="108264687" sldId="1202"/>
            <ac:spMk id="7" creationId="{5E8646D8-E7E2-AEFF-2F46-02D2B7ED3538}"/>
          </ac:spMkLst>
        </pc:spChg>
        <pc:spChg chg="mod">
          <ac:chgData name="LAMIAE BEZZAZ" userId="f9bc3cc0-8e1c-4944-afa8-b4b36bbf20e1" providerId="ADAL" clId="{C8611D3B-042F-4C7C-8ABD-56253DBBDB2C}" dt="2026-05-17T22:06:18.585" v="73" actId="20577"/>
          <ac:spMkLst>
            <pc:docMk/>
            <pc:sldMk cId="108264687" sldId="1202"/>
            <ac:spMk id="8" creationId="{D42E0F9B-B809-4110-B077-2A7037C51F37}"/>
          </ac:spMkLst>
        </pc:spChg>
        <pc:picChg chg="add mod">
          <ac:chgData name="LAMIAE BEZZAZ" userId="f9bc3cc0-8e1c-4944-afa8-b4b36bbf20e1" providerId="ADAL" clId="{C8611D3B-042F-4C7C-8ABD-56253DBBDB2C}" dt="2026-05-17T22:06:32.396" v="83" actId="1076"/>
          <ac:picMkLst>
            <pc:docMk/>
            <pc:sldMk cId="108264687" sldId="1202"/>
            <ac:picMk id="2" creationId="{BB5B040A-491C-4203-A110-A80544E87599}"/>
          </ac:picMkLst>
        </pc:picChg>
        <pc:picChg chg="del">
          <ac:chgData name="LAMIAE BEZZAZ" userId="f9bc3cc0-8e1c-4944-afa8-b4b36bbf20e1" providerId="ADAL" clId="{C8611D3B-042F-4C7C-8ABD-56253DBBDB2C}" dt="2026-05-17T22:05:50.571" v="34" actId="478"/>
          <ac:picMkLst>
            <pc:docMk/>
            <pc:sldMk cId="108264687" sldId="1202"/>
            <ac:picMk id="10" creationId="{86437287-6A9F-4878-A492-A792683EC8A4}"/>
          </ac:picMkLst>
        </pc:picChg>
      </pc:sldChg>
      <pc:sldChg chg="addSp delSp modSp">
        <pc:chgData name="LAMIAE BEZZAZ" userId="f9bc3cc0-8e1c-4944-afa8-b4b36bbf20e1" providerId="ADAL" clId="{C8611D3B-042F-4C7C-8ABD-56253DBBDB2C}" dt="2026-05-17T22:09:30.604" v="258"/>
        <pc:sldMkLst>
          <pc:docMk/>
          <pc:sldMk cId="3020516819" sldId="1203"/>
        </pc:sldMkLst>
        <pc:spChg chg="mod">
          <ac:chgData name="LAMIAE BEZZAZ" userId="f9bc3cc0-8e1c-4944-afa8-b4b36bbf20e1" providerId="ADAL" clId="{C8611D3B-042F-4C7C-8ABD-56253DBBDB2C}" dt="2026-05-17T22:06:43.645" v="113" actId="20577"/>
          <ac:spMkLst>
            <pc:docMk/>
            <pc:sldMk cId="3020516819" sldId="1203"/>
            <ac:spMk id="7" creationId="{5E8646D8-E7E2-AEFF-2F46-02D2B7ED3538}"/>
          </ac:spMkLst>
        </pc:spChg>
        <pc:spChg chg="mod">
          <ac:chgData name="LAMIAE BEZZAZ" userId="f9bc3cc0-8e1c-4944-afa8-b4b36bbf20e1" providerId="ADAL" clId="{C8611D3B-042F-4C7C-8ABD-56253DBBDB2C}" dt="2026-05-17T22:06:55.832" v="151" actId="20577"/>
          <ac:spMkLst>
            <pc:docMk/>
            <pc:sldMk cId="3020516819" sldId="1203"/>
            <ac:spMk id="8" creationId="{D42E0F9B-B809-4110-B077-2A7037C51F37}"/>
          </ac:spMkLst>
        </pc:spChg>
        <pc:picChg chg="del">
          <ac:chgData name="LAMIAE BEZZAZ" userId="f9bc3cc0-8e1c-4944-afa8-b4b36bbf20e1" providerId="ADAL" clId="{C8611D3B-042F-4C7C-8ABD-56253DBBDB2C}" dt="2026-05-17T22:07:30.300" v="152" actId="478"/>
          <ac:picMkLst>
            <pc:docMk/>
            <pc:sldMk cId="3020516819" sldId="1203"/>
            <ac:picMk id="2" creationId="{23DFACA6-649A-4CF1-9E8D-A8A04DA6DF5E}"/>
          </ac:picMkLst>
        </pc:picChg>
        <pc:picChg chg="add">
          <ac:chgData name="LAMIAE BEZZAZ" userId="f9bc3cc0-8e1c-4944-afa8-b4b36bbf20e1" providerId="ADAL" clId="{C8611D3B-042F-4C7C-8ABD-56253DBBDB2C}" dt="2026-05-17T22:09:30.604" v="258"/>
          <ac:picMkLst>
            <pc:docMk/>
            <pc:sldMk cId="3020516819" sldId="1203"/>
            <ac:picMk id="9" creationId="{481E4F96-168F-440A-B4C2-BEC3728757C6}"/>
          </ac:picMkLst>
        </pc:picChg>
      </pc:sldChg>
      <pc:sldChg chg="ord">
        <pc:chgData name="LAMIAE BEZZAZ" userId="f9bc3cc0-8e1c-4944-afa8-b4b36bbf20e1" providerId="ADAL" clId="{C8611D3B-042F-4C7C-8ABD-56253DBBDB2C}" dt="2026-05-17T21:57:19.770" v="17"/>
        <pc:sldMkLst>
          <pc:docMk/>
          <pc:sldMk cId="2963572853" sldId="1214"/>
        </pc:sldMkLst>
      </pc:sldChg>
      <pc:sldChg chg="addSp delSp modSp">
        <pc:chgData name="LAMIAE BEZZAZ" userId="f9bc3cc0-8e1c-4944-afa8-b4b36bbf20e1" providerId="ADAL" clId="{C8611D3B-042F-4C7C-8ABD-56253DBBDB2C}" dt="2026-05-17T22:16:15.806" v="509" actId="20577"/>
        <pc:sldMkLst>
          <pc:docMk/>
          <pc:sldMk cId="2731436790" sldId="1225"/>
        </pc:sldMkLst>
        <pc:spChg chg="mod">
          <ac:chgData name="LAMIAE BEZZAZ" userId="f9bc3cc0-8e1c-4944-afa8-b4b36bbf20e1" providerId="ADAL" clId="{C8611D3B-042F-4C7C-8ABD-56253DBBDB2C}" dt="2026-05-17T22:15:54.888" v="469" actId="20577"/>
          <ac:spMkLst>
            <pc:docMk/>
            <pc:sldMk cId="2731436790" sldId="1225"/>
            <ac:spMk id="7" creationId="{5E8646D8-E7E2-AEFF-2F46-02D2B7ED3538}"/>
          </ac:spMkLst>
        </pc:spChg>
        <pc:spChg chg="mod">
          <ac:chgData name="LAMIAE BEZZAZ" userId="f9bc3cc0-8e1c-4944-afa8-b4b36bbf20e1" providerId="ADAL" clId="{C8611D3B-042F-4C7C-8ABD-56253DBBDB2C}" dt="2026-05-17T22:16:15.806" v="509" actId="20577"/>
          <ac:spMkLst>
            <pc:docMk/>
            <pc:sldMk cId="2731436790" sldId="1225"/>
            <ac:spMk id="8" creationId="{D42E0F9B-B809-4110-B077-2A7037C51F37}"/>
          </ac:spMkLst>
        </pc:spChg>
        <pc:picChg chg="del">
          <ac:chgData name="LAMIAE BEZZAZ" userId="f9bc3cc0-8e1c-4944-afa8-b4b36bbf20e1" providerId="ADAL" clId="{C8611D3B-042F-4C7C-8ABD-56253DBBDB2C}" dt="2026-05-17T22:15:15.956" v="452" actId="478"/>
          <ac:picMkLst>
            <pc:docMk/>
            <pc:sldMk cId="2731436790" sldId="1225"/>
            <ac:picMk id="2" creationId="{A31DC123-7722-450B-BC3F-960C89C8286D}"/>
          </ac:picMkLst>
        </pc:picChg>
        <pc:picChg chg="add mod">
          <ac:chgData name="LAMIAE BEZZAZ" userId="f9bc3cc0-8e1c-4944-afa8-b4b36bbf20e1" providerId="ADAL" clId="{C8611D3B-042F-4C7C-8ABD-56253DBBDB2C}" dt="2026-05-17T22:16:07.606" v="480" actId="1076"/>
          <ac:picMkLst>
            <pc:docMk/>
            <pc:sldMk cId="2731436790" sldId="1225"/>
            <ac:picMk id="3" creationId="{40194FB6-DC1E-4256-8A33-4F81D3941A32}"/>
          </ac:picMkLst>
        </pc:picChg>
      </pc:sldChg>
      <pc:sldChg chg="addSp delSp modSp">
        <pc:chgData name="LAMIAE BEZZAZ" userId="f9bc3cc0-8e1c-4944-afa8-b4b36bbf20e1" providerId="ADAL" clId="{C8611D3B-042F-4C7C-8ABD-56253DBBDB2C}" dt="2026-05-17T22:16:38.619" v="563" actId="20577"/>
        <pc:sldMkLst>
          <pc:docMk/>
          <pc:sldMk cId="4065971671" sldId="1226"/>
        </pc:sldMkLst>
        <pc:spChg chg="mod">
          <ac:chgData name="LAMIAE BEZZAZ" userId="f9bc3cc0-8e1c-4944-afa8-b4b36bbf20e1" providerId="ADAL" clId="{C8611D3B-042F-4C7C-8ABD-56253DBBDB2C}" dt="2026-05-17T22:16:30.573" v="536" actId="20577"/>
          <ac:spMkLst>
            <pc:docMk/>
            <pc:sldMk cId="4065971671" sldId="1226"/>
            <ac:spMk id="7" creationId="{5E8646D8-E7E2-AEFF-2F46-02D2B7ED3538}"/>
          </ac:spMkLst>
        </pc:spChg>
        <pc:spChg chg="mod">
          <ac:chgData name="LAMIAE BEZZAZ" userId="f9bc3cc0-8e1c-4944-afa8-b4b36bbf20e1" providerId="ADAL" clId="{C8611D3B-042F-4C7C-8ABD-56253DBBDB2C}" dt="2026-05-17T22:16:38.619" v="563" actId="20577"/>
          <ac:spMkLst>
            <pc:docMk/>
            <pc:sldMk cId="4065971671" sldId="1226"/>
            <ac:spMk id="8" creationId="{D42E0F9B-B809-4110-B077-2A7037C51F37}"/>
          </ac:spMkLst>
        </pc:spChg>
        <pc:picChg chg="del">
          <ac:chgData name="LAMIAE BEZZAZ" userId="f9bc3cc0-8e1c-4944-afa8-b4b36bbf20e1" providerId="ADAL" clId="{C8611D3B-042F-4C7C-8ABD-56253DBBDB2C}" dt="2026-05-17T22:16:20.085" v="510" actId="478"/>
          <ac:picMkLst>
            <pc:docMk/>
            <pc:sldMk cId="4065971671" sldId="1226"/>
            <ac:picMk id="9" creationId="{678F551B-A822-4693-876B-990A56C10265}"/>
          </ac:picMkLst>
        </pc:picChg>
        <pc:picChg chg="add">
          <ac:chgData name="LAMIAE BEZZAZ" userId="f9bc3cc0-8e1c-4944-afa8-b4b36bbf20e1" providerId="ADAL" clId="{C8611D3B-042F-4C7C-8ABD-56253DBBDB2C}" dt="2026-05-17T22:16:20.770" v="511"/>
          <ac:picMkLst>
            <pc:docMk/>
            <pc:sldMk cId="4065971671" sldId="1226"/>
            <ac:picMk id="13" creationId="{93D55AB5-C44A-40E3-97D7-5A555B4AC1C9}"/>
          </ac:picMkLst>
        </pc:picChg>
      </pc:sldChg>
      <pc:sldChg chg="addSp delSp modSp">
        <pc:chgData name="LAMIAE BEZZAZ" userId="f9bc3cc0-8e1c-4944-afa8-b4b36bbf20e1" providerId="ADAL" clId="{C8611D3B-042F-4C7C-8ABD-56253DBBDB2C}" dt="2026-05-17T22:18:46.039" v="574" actId="1076"/>
        <pc:sldMkLst>
          <pc:docMk/>
          <pc:sldMk cId="2535596870" sldId="1227"/>
        </pc:sldMkLst>
        <pc:spChg chg="mod">
          <ac:chgData name="LAMIAE BEZZAZ" userId="f9bc3cc0-8e1c-4944-afa8-b4b36bbf20e1" providerId="ADAL" clId="{C8611D3B-042F-4C7C-8ABD-56253DBBDB2C}" dt="2026-05-17T22:18:05.238" v="564"/>
          <ac:spMkLst>
            <pc:docMk/>
            <pc:sldMk cId="2535596870" sldId="1227"/>
            <ac:spMk id="7" creationId="{5E8646D8-E7E2-AEFF-2F46-02D2B7ED3538}"/>
          </ac:spMkLst>
        </pc:spChg>
        <pc:spChg chg="mod">
          <ac:chgData name="LAMIAE BEZZAZ" userId="f9bc3cc0-8e1c-4944-afa8-b4b36bbf20e1" providerId="ADAL" clId="{C8611D3B-042F-4C7C-8ABD-56253DBBDB2C}" dt="2026-05-17T22:18:09.029" v="565"/>
          <ac:spMkLst>
            <pc:docMk/>
            <pc:sldMk cId="2535596870" sldId="1227"/>
            <ac:spMk id="8" creationId="{D42E0F9B-B809-4110-B077-2A7037C51F37}"/>
          </ac:spMkLst>
        </pc:spChg>
        <pc:picChg chg="add mod">
          <ac:chgData name="LAMIAE BEZZAZ" userId="f9bc3cc0-8e1c-4944-afa8-b4b36bbf20e1" providerId="ADAL" clId="{C8611D3B-042F-4C7C-8ABD-56253DBBDB2C}" dt="2026-05-17T22:18:46.039" v="574" actId="1076"/>
          <ac:picMkLst>
            <pc:docMk/>
            <pc:sldMk cId="2535596870" sldId="1227"/>
            <ac:picMk id="2" creationId="{641E8230-DF4A-4B21-9711-471EE1B21B53}"/>
          </ac:picMkLst>
        </pc:picChg>
        <pc:picChg chg="del">
          <ac:chgData name="LAMIAE BEZZAZ" userId="f9bc3cc0-8e1c-4944-afa8-b4b36bbf20e1" providerId="ADAL" clId="{C8611D3B-042F-4C7C-8ABD-56253DBBDB2C}" dt="2026-05-17T22:18:30.142" v="566" actId="478"/>
          <ac:picMkLst>
            <pc:docMk/>
            <pc:sldMk cId="2535596870" sldId="1227"/>
            <ac:picMk id="4" creationId="{41DE40EB-2E2C-4FCA-A601-DD198DEB6CE2}"/>
          </ac:picMkLst>
        </pc:picChg>
      </pc:sldChg>
      <pc:sldChg chg="addSp delSp modSp">
        <pc:chgData name="LAMIAE BEZZAZ" userId="f9bc3cc0-8e1c-4944-afa8-b4b36bbf20e1" providerId="ADAL" clId="{C8611D3B-042F-4C7C-8ABD-56253DBBDB2C}" dt="2026-05-17T22:19:22.447" v="583"/>
        <pc:sldMkLst>
          <pc:docMk/>
          <pc:sldMk cId="763041726" sldId="1228"/>
        </pc:sldMkLst>
        <pc:spChg chg="mod">
          <ac:chgData name="LAMIAE BEZZAZ" userId="f9bc3cc0-8e1c-4944-afa8-b4b36bbf20e1" providerId="ADAL" clId="{C8611D3B-042F-4C7C-8ABD-56253DBBDB2C}" dt="2026-05-17T22:19:19.592" v="582"/>
          <ac:spMkLst>
            <pc:docMk/>
            <pc:sldMk cId="763041726" sldId="1228"/>
            <ac:spMk id="7" creationId="{5E8646D8-E7E2-AEFF-2F46-02D2B7ED3538}"/>
          </ac:spMkLst>
        </pc:spChg>
        <pc:spChg chg="mod">
          <ac:chgData name="LAMIAE BEZZAZ" userId="f9bc3cc0-8e1c-4944-afa8-b4b36bbf20e1" providerId="ADAL" clId="{C8611D3B-042F-4C7C-8ABD-56253DBBDB2C}" dt="2026-05-17T22:19:22.447" v="583"/>
          <ac:spMkLst>
            <pc:docMk/>
            <pc:sldMk cId="763041726" sldId="1228"/>
            <ac:spMk id="8" creationId="{D42E0F9B-B809-4110-B077-2A7037C51F37}"/>
          </ac:spMkLst>
        </pc:spChg>
        <pc:picChg chg="add del mod">
          <ac:chgData name="LAMIAE BEZZAZ" userId="f9bc3cc0-8e1c-4944-afa8-b4b36bbf20e1" providerId="ADAL" clId="{C8611D3B-042F-4C7C-8ABD-56253DBBDB2C}" dt="2026-05-17T22:18:56.403" v="578" actId="478"/>
          <ac:picMkLst>
            <pc:docMk/>
            <pc:sldMk cId="763041726" sldId="1228"/>
            <ac:picMk id="9" creationId="{8B0B8C5A-50A2-43D7-9FF2-3B2DDBDF0BAF}"/>
          </ac:picMkLst>
        </pc:picChg>
        <pc:picChg chg="add">
          <ac:chgData name="LAMIAE BEZZAZ" userId="f9bc3cc0-8e1c-4944-afa8-b4b36bbf20e1" providerId="ADAL" clId="{C8611D3B-042F-4C7C-8ABD-56253DBBDB2C}" dt="2026-05-17T22:18:56.835" v="579"/>
          <ac:picMkLst>
            <pc:docMk/>
            <pc:sldMk cId="763041726" sldId="1228"/>
            <ac:picMk id="13" creationId="{64145073-03CA-40CB-8066-69AB0901EBCD}"/>
          </ac:picMkLst>
        </pc:picChg>
        <pc:picChg chg="del">
          <ac:chgData name="LAMIAE BEZZAZ" userId="f9bc3cc0-8e1c-4944-afa8-b4b36bbf20e1" providerId="ADAL" clId="{C8611D3B-042F-4C7C-8ABD-56253DBBDB2C}" dt="2026-05-17T22:18:48.659" v="575" actId="478"/>
          <ac:picMkLst>
            <pc:docMk/>
            <pc:sldMk cId="763041726" sldId="1228"/>
            <ac:picMk id="14" creationId="{355D2591-02F1-4DA5-8061-EABCFDA3D6F0}"/>
          </ac:picMkLst>
        </pc:picChg>
      </pc:sldChg>
      <pc:sldChg chg="addSp delSp modSp">
        <pc:chgData name="LAMIAE BEZZAZ" userId="f9bc3cc0-8e1c-4944-afa8-b4b36bbf20e1" providerId="ADAL" clId="{C8611D3B-042F-4C7C-8ABD-56253DBBDB2C}" dt="2026-05-17T22:21:20.956" v="597" actId="1076"/>
        <pc:sldMkLst>
          <pc:docMk/>
          <pc:sldMk cId="4181330569" sldId="1229"/>
        </pc:sldMkLst>
        <pc:spChg chg="mod">
          <ac:chgData name="LAMIAE BEZZAZ" userId="f9bc3cc0-8e1c-4944-afa8-b4b36bbf20e1" providerId="ADAL" clId="{C8611D3B-042F-4C7C-8ABD-56253DBBDB2C}" dt="2026-05-17T22:20:33.252" v="584"/>
          <ac:spMkLst>
            <pc:docMk/>
            <pc:sldMk cId="4181330569" sldId="1229"/>
            <ac:spMk id="7" creationId="{5E8646D8-E7E2-AEFF-2F46-02D2B7ED3538}"/>
          </ac:spMkLst>
        </pc:spChg>
        <pc:spChg chg="mod">
          <ac:chgData name="LAMIAE BEZZAZ" userId="f9bc3cc0-8e1c-4944-afa8-b4b36bbf20e1" providerId="ADAL" clId="{C8611D3B-042F-4C7C-8ABD-56253DBBDB2C}" dt="2026-05-17T22:20:37.142" v="585"/>
          <ac:spMkLst>
            <pc:docMk/>
            <pc:sldMk cId="4181330569" sldId="1229"/>
            <ac:spMk id="8" creationId="{D42E0F9B-B809-4110-B077-2A7037C51F37}"/>
          </ac:spMkLst>
        </pc:spChg>
        <pc:picChg chg="add mod">
          <ac:chgData name="LAMIAE BEZZAZ" userId="f9bc3cc0-8e1c-4944-afa8-b4b36bbf20e1" providerId="ADAL" clId="{C8611D3B-042F-4C7C-8ABD-56253DBBDB2C}" dt="2026-05-17T22:21:20.956" v="597" actId="1076"/>
          <ac:picMkLst>
            <pc:docMk/>
            <pc:sldMk cId="4181330569" sldId="1229"/>
            <ac:picMk id="2" creationId="{1B96E3BB-D473-467E-85DE-3F3104F1838F}"/>
          </ac:picMkLst>
        </pc:picChg>
        <pc:picChg chg="del">
          <ac:chgData name="LAMIAE BEZZAZ" userId="f9bc3cc0-8e1c-4944-afa8-b4b36bbf20e1" providerId="ADAL" clId="{C8611D3B-042F-4C7C-8ABD-56253DBBDB2C}" dt="2026-05-17T22:20:57.773" v="589" actId="478"/>
          <ac:picMkLst>
            <pc:docMk/>
            <pc:sldMk cId="4181330569" sldId="1229"/>
            <ac:picMk id="6" creationId="{BC4CA6D6-3B9C-40EA-B84F-6DE8C5FF12F8}"/>
          </ac:picMkLst>
        </pc:picChg>
      </pc:sldChg>
      <pc:sldChg chg="addSp delSp modSp">
        <pc:chgData name="LAMIAE BEZZAZ" userId="f9bc3cc0-8e1c-4944-afa8-b4b36bbf20e1" providerId="ADAL" clId="{C8611D3B-042F-4C7C-8ABD-56253DBBDB2C}" dt="2026-05-17T22:21:24.780" v="598"/>
        <pc:sldMkLst>
          <pc:docMk/>
          <pc:sldMk cId="1399409716" sldId="1230"/>
        </pc:sldMkLst>
        <pc:spChg chg="mod">
          <ac:chgData name="LAMIAE BEZZAZ" userId="f9bc3cc0-8e1c-4944-afa8-b4b36bbf20e1" providerId="ADAL" clId="{C8611D3B-042F-4C7C-8ABD-56253DBBDB2C}" dt="2026-05-17T22:20:50.327" v="586"/>
          <ac:spMkLst>
            <pc:docMk/>
            <pc:sldMk cId="1399409716" sldId="1230"/>
            <ac:spMk id="7" creationId="{5E8646D8-E7E2-AEFF-2F46-02D2B7ED3538}"/>
          </ac:spMkLst>
        </pc:spChg>
        <pc:spChg chg="mod">
          <ac:chgData name="LAMIAE BEZZAZ" userId="f9bc3cc0-8e1c-4944-afa8-b4b36bbf20e1" providerId="ADAL" clId="{C8611D3B-042F-4C7C-8ABD-56253DBBDB2C}" dt="2026-05-17T22:20:54.588" v="587"/>
          <ac:spMkLst>
            <pc:docMk/>
            <pc:sldMk cId="1399409716" sldId="1230"/>
            <ac:spMk id="8" creationId="{D42E0F9B-B809-4110-B077-2A7037C51F37}"/>
          </ac:spMkLst>
        </pc:spChg>
        <pc:picChg chg="del">
          <ac:chgData name="LAMIAE BEZZAZ" userId="f9bc3cc0-8e1c-4944-afa8-b4b36bbf20e1" providerId="ADAL" clId="{C8611D3B-042F-4C7C-8ABD-56253DBBDB2C}" dt="2026-05-17T22:20:55.796" v="588" actId="478"/>
          <ac:picMkLst>
            <pc:docMk/>
            <pc:sldMk cId="1399409716" sldId="1230"/>
            <ac:picMk id="9" creationId="{CBBCF322-36A5-481A-8570-B007109A9122}"/>
          </ac:picMkLst>
        </pc:picChg>
        <pc:picChg chg="add">
          <ac:chgData name="LAMIAE BEZZAZ" userId="f9bc3cc0-8e1c-4944-afa8-b4b36bbf20e1" providerId="ADAL" clId="{C8611D3B-042F-4C7C-8ABD-56253DBBDB2C}" dt="2026-05-17T22:21:24.780" v="598"/>
          <ac:picMkLst>
            <pc:docMk/>
            <pc:sldMk cId="1399409716" sldId="1230"/>
            <ac:picMk id="13" creationId="{EA22DA14-3257-4B1C-BACC-5B3691887168}"/>
          </ac:picMkLst>
        </pc:picChg>
      </pc:sldChg>
      <pc:sldChg chg="addSp delSp modSp">
        <pc:chgData name="LAMIAE BEZZAZ" userId="f9bc3cc0-8e1c-4944-afa8-b4b36bbf20e1" providerId="ADAL" clId="{C8611D3B-042F-4C7C-8ABD-56253DBBDB2C}" dt="2026-05-17T22:27:31.338" v="687"/>
        <pc:sldMkLst>
          <pc:docMk/>
          <pc:sldMk cId="3273572446" sldId="1233"/>
        </pc:sldMkLst>
        <pc:spChg chg="mod">
          <ac:chgData name="LAMIAE BEZZAZ" userId="f9bc3cc0-8e1c-4944-afa8-b4b36bbf20e1" providerId="ADAL" clId="{C8611D3B-042F-4C7C-8ABD-56253DBBDB2C}" dt="2026-05-17T22:26:01.090" v="609" actId="20577"/>
          <ac:spMkLst>
            <pc:docMk/>
            <pc:sldMk cId="3273572446" sldId="1233"/>
            <ac:spMk id="7" creationId="{5E8646D8-E7E2-AEFF-2F46-02D2B7ED3538}"/>
          </ac:spMkLst>
        </pc:spChg>
        <pc:spChg chg="mod">
          <ac:chgData name="LAMIAE BEZZAZ" userId="f9bc3cc0-8e1c-4944-afa8-b4b36bbf20e1" providerId="ADAL" clId="{C8611D3B-042F-4C7C-8ABD-56253DBBDB2C}" dt="2026-05-17T22:26:06.006" v="614" actId="20577"/>
          <ac:spMkLst>
            <pc:docMk/>
            <pc:sldMk cId="3273572446" sldId="1233"/>
            <ac:spMk id="8" creationId="{D42E0F9B-B809-4110-B077-2A7037C51F37}"/>
          </ac:spMkLst>
        </pc:spChg>
        <pc:picChg chg="del">
          <ac:chgData name="LAMIAE BEZZAZ" userId="f9bc3cc0-8e1c-4944-afa8-b4b36bbf20e1" providerId="ADAL" clId="{C8611D3B-042F-4C7C-8ABD-56253DBBDB2C}" dt="2026-05-17T22:26:07.441" v="615" actId="478"/>
          <ac:picMkLst>
            <pc:docMk/>
            <pc:sldMk cId="3273572446" sldId="1233"/>
            <ac:picMk id="6" creationId="{154A6A1C-875F-4825-9A7C-48241A45E26F}"/>
          </ac:picMkLst>
        </pc:picChg>
        <pc:picChg chg="add">
          <ac:chgData name="LAMIAE BEZZAZ" userId="f9bc3cc0-8e1c-4944-afa8-b4b36bbf20e1" providerId="ADAL" clId="{C8611D3B-042F-4C7C-8ABD-56253DBBDB2C}" dt="2026-05-17T22:27:31.338" v="687"/>
          <ac:picMkLst>
            <pc:docMk/>
            <pc:sldMk cId="3273572446" sldId="1233"/>
            <ac:picMk id="10" creationId="{B2076099-8A4C-4E94-9A04-60BECD765FB9}"/>
          </ac:picMkLst>
        </pc:picChg>
      </pc:sldChg>
      <pc:sldChg chg="addSp delSp modSp">
        <pc:chgData name="LAMIAE BEZZAZ" userId="f9bc3cc0-8e1c-4944-afa8-b4b36bbf20e1" providerId="ADAL" clId="{C8611D3B-042F-4C7C-8ABD-56253DBBDB2C}" dt="2026-05-17T22:27:27.694" v="686" actId="1076"/>
        <pc:sldMkLst>
          <pc:docMk/>
          <pc:sldMk cId="2217278842" sldId="1234"/>
        </pc:sldMkLst>
        <pc:spChg chg="mod">
          <ac:chgData name="LAMIAE BEZZAZ" userId="f9bc3cc0-8e1c-4944-afa8-b4b36bbf20e1" providerId="ADAL" clId="{C8611D3B-042F-4C7C-8ABD-56253DBBDB2C}" dt="2026-05-17T22:26:49.570" v="673" actId="20577"/>
          <ac:spMkLst>
            <pc:docMk/>
            <pc:sldMk cId="2217278842" sldId="1234"/>
            <ac:spMk id="7" creationId="{5E8646D8-E7E2-AEFF-2F46-02D2B7ED3538}"/>
          </ac:spMkLst>
        </pc:spChg>
        <pc:spChg chg="mod">
          <ac:chgData name="LAMIAE BEZZAZ" userId="f9bc3cc0-8e1c-4944-afa8-b4b36bbf20e1" providerId="ADAL" clId="{C8611D3B-042F-4C7C-8ABD-56253DBBDB2C}" dt="2026-05-17T22:26:57.801" v="674"/>
          <ac:spMkLst>
            <pc:docMk/>
            <pc:sldMk cId="2217278842" sldId="1234"/>
            <ac:spMk id="8" creationId="{D42E0F9B-B809-4110-B077-2A7037C51F37}"/>
          </ac:spMkLst>
        </pc:spChg>
        <pc:picChg chg="del">
          <ac:chgData name="LAMIAE BEZZAZ" userId="f9bc3cc0-8e1c-4944-afa8-b4b36bbf20e1" providerId="ADAL" clId="{C8611D3B-042F-4C7C-8ABD-56253DBBDB2C}" dt="2026-05-17T22:26:59.987" v="675" actId="478"/>
          <ac:picMkLst>
            <pc:docMk/>
            <pc:sldMk cId="2217278842" sldId="1234"/>
            <ac:picMk id="2" creationId="{6D4B531A-F7AC-419B-9E9B-136BEAFB47DF}"/>
          </ac:picMkLst>
        </pc:picChg>
        <pc:picChg chg="add mod">
          <ac:chgData name="LAMIAE BEZZAZ" userId="f9bc3cc0-8e1c-4944-afa8-b4b36bbf20e1" providerId="ADAL" clId="{C8611D3B-042F-4C7C-8ABD-56253DBBDB2C}" dt="2026-05-17T22:27:27.694" v="686" actId="1076"/>
          <ac:picMkLst>
            <pc:docMk/>
            <pc:sldMk cId="2217278842" sldId="1234"/>
            <ac:picMk id="3" creationId="{483BB940-DB55-4B4A-814C-9016739FE2B4}"/>
          </ac:picMkLst>
        </pc:picChg>
      </pc:sldChg>
      <pc:sldChg chg="addSp delSp modSp">
        <pc:chgData name="LAMIAE BEZZAZ" userId="f9bc3cc0-8e1c-4944-afa8-b4b36bbf20e1" providerId="ADAL" clId="{C8611D3B-042F-4C7C-8ABD-56253DBBDB2C}" dt="2026-05-17T22:34:00.795" v="978"/>
        <pc:sldMkLst>
          <pc:docMk/>
          <pc:sldMk cId="2589832156" sldId="1235"/>
        </pc:sldMkLst>
        <pc:spChg chg="mod">
          <ac:chgData name="LAMIAE BEZZAZ" userId="f9bc3cc0-8e1c-4944-afa8-b4b36bbf20e1" providerId="ADAL" clId="{C8611D3B-042F-4C7C-8ABD-56253DBBDB2C}" dt="2026-05-17T22:29:01.604" v="759" actId="20577"/>
          <ac:spMkLst>
            <pc:docMk/>
            <pc:sldMk cId="2589832156" sldId="1235"/>
            <ac:spMk id="7" creationId="{5E8646D8-E7E2-AEFF-2F46-02D2B7ED3538}"/>
          </ac:spMkLst>
        </pc:spChg>
        <pc:spChg chg="mod">
          <ac:chgData name="LAMIAE BEZZAZ" userId="f9bc3cc0-8e1c-4944-afa8-b4b36bbf20e1" providerId="ADAL" clId="{C8611D3B-042F-4C7C-8ABD-56253DBBDB2C}" dt="2026-05-17T22:29:04.100" v="760" actId="20577"/>
          <ac:spMkLst>
            <pc:docMk/>
            <pc:sldMk cId="2589832156" sldId="1235"/>
            <ac:spMk id="8" creationId="{D42E0F9B-B809-4110-B077-2A7037C51F37}"/>
          </ac:spMkLst>
        </pc:spChg>
        <pc:picChg chg="del">
          <ac:chgData name="LAMIAE BEZZAZ" userId="f9bc3cc0-8e1c-4944-afa8-b4b36bbf20e1" providerId="ADAL" clId="{C8611D3B-042F-4C7C-8ABD-56253DBBDB2C}" dt="2026-05-17T22:29:06.193" v="761" actId="478"/>
          <ac:picMkLst>
            <pc:docMk/>
            <pc:sldMk cId="2589832156" sldId="1235"/>
            <ac:picMk id="2" creationId="{C38B2467-B0CA-4AC7-B356-01DD50E3B06D}"/>
          </ac:picMkLst>
        </pc:picChg>
        <pc:picChg chg="add">
          <ac:chgData name="LAMIAE BEZZAZ" userId="f9bc3cc0-8e1c-4944-afa8-b4b36bbf20e1" providerId="ADAL" clId="{C8611D3B-042F-4C7C-8ABD-56253DBBDB2C}" dt="2026-05-17T22:34:00.795" v="978"/>
          <ac:picMkLst>
            <pc:docMk/>
            <pc:sldMk cId="2589832156" sldId="1235"/>
            <ac:picMk id="6" creationId="{27EB0B9E-8DD7-45E8-A13D-1C44E936A24E}"/>
          </ac:picMkLst>
        </pc:picChg>
      </pc:sldChg>
      <pc:sldChg chg="addSp delSp modSp">
        <pc:chgData name="LAMIAE BEZZAZ" userId="f9bc3cc0-8e1c-4944-afa8-b4b36bbf20e1" providerId="ADAL" clId="{C8611D3B-042F-4C7C-8ABD-56253DBBDB2C}" dt="2026-05-17T22:33:54.607" v="977" actId="1076"/>
        <pc:sldMkLst>
          <pc:docMk/>
          <pc:sldMk cId="2085720333" sldId="1236"/>
        </pc:sldMkLst>
        <pc:spChg chg="mod">
          <ac:chgData name="LAMIAE BEZZAZ" userId="f9bc3cc0-8e1c-4944-afa8-b4b36bbf20e1" providerId="ADAL" clId="{C8611D3B-042F-4C7C-8ABD-56253DBBDB2C}" dt="2026-05-17T22:29:20.145" v="786" actId="20577"/>
          <ac:spMkLst>
            <pc:docMk/>
            <pc:sldMk cId="2085720333" sldId="1236"/>
            <ac:spMk id="7" creationId="{5E8646D8-E7E2-AEFF-2F46-02D2B7ED3538}"/>
          </ac:spMkLst>
        </pc:spChg>
        <pc:spChg chg="mod">
          <ac:chgData name="LAMIAE BEZZAZ" userId="f9bc3cc0-8e1c-4944-afa8-b4b36bbf20e1" providerId="ADAL" clId="{C8611D3B-042F-4C7C-8ABD-56253DBBDB2C}" dt="2026-05-17T22:29:28.053" v="787"/>
          <ac:spMkLst>
            <pc:docMk/>
            <pc:sldMk cId="2085720333" sldId="1236"/>
            <ac:spMk id="8" creationId="{D42E0F9B-B809-4110-B077-2A7037C51F37}"/>
          </ac:spMkLst>
        </pc:spChg>
        <pc:picChg chg="add mod">
          <ac:chgData name="LAMIAE BEZZAZ" userId="f9bc3cc0-8e1c-4944-afa8-b4b36bbf20e1" providerId="ADAL" clId="{C8611D3B-042F-4C7C-8ABD-56253DBBDB2C}" dt="2026-05-17T22:33:54.607" v="977" actId="1076"/>
          <ac:picMkLst>
            <pc:docMk/>
            <pc:sldMk cId="2085720333" sldId="1236"/>
            <ac:picMk id="2" creationId="{397C5952-0427-4A68-B754-40FA7083CD9B}"/>
          </ac:picMkLst>
        </pc:picChg>
        <pc:picChg chg="del">
          <ac:chgData name="LAMIAE BEZZAZ" userId="f9bc3cc0-8e1c-4944-afa8-b4b36bbf20e1" providerId="ADAL" clId="{C8611D3B-042F-4C7C-8ABD-56253DBBDB2C}" dt="2026-05-17T22:29:08.709" v="762" actId="478"/>
          <ac:picMkLst>
            <pc:docMk/>
            <pc:sldMk cId="2085720333" sldId="1236"/>
            <ac:picMk id="9" creationId="{97925CAC-7E44-4BF5-A3A4-F2D21319BAA4}"/>
          </ac:picMkLst>
        </pc:picChg>
      </pc:sldChg>
      <pc:sldChg chg="add del">
        <pc:chgData name="LAMIAE BEZZAZ" userId="f9bc3cc0-8e1c-4944-afa8-b4b36bbf20e1" providerId="ADAL" clId="{C8611D3B-042F-4C7C-8ABD-56253DBBDB2C}" dt="2026-05-17T22:01:39.639" v="32" actId="47"/>
        <pc:sldMkLst>
          <pc:docMk/>
          <pc:sldMk cId="1852817412" sldId="1261"/>
        </pc:sldMkLst>
      </pc:sldChg>
      <pc:sldChg chg="addSp delSp add del">
        <pc:chgData name="LAMIAE BEZZAZ" userId="f9bc3cc0-8e1c-4944-afa8-b4b36bbf20e1" providerId="ADAL" clId="{C8611D3B-042F-4C7C-8ABD-56253DBBDB2C}" dt="2026-05-17T21:57:05.057" v="14"/>
        <pc:sldMkLst>
          <pc:docMk/>
          <pc:sldMk cId="3170703639" sldId="1267"/>
        </pc:sldMkLst>
        <pc:picChg chg="del">
          <ac:chgData name="LAMIAE BEZZAZ" userId="f9bc3cc0-8e1c-4944-afa8-b4b36bbf20e1" providerId="ADAL" clId="{C8611D3B-042F-4C7C-8ABD-56253DBBDB2C}" dt="2026-05-17T21:55:26.942" v="4" actId="478"/>
          <ac:picMkLst>
            <pc:docMk/>
            <pc:sldMk cId="3170703639" sldId="1267"/>
            <ac:picMk id="7" creationId="{824E2A1B-900E-4540-A73D-776D4AAC220E}"/>
          </ac:picMkLst>
        </pc:picChg>
        <pc:picChg chg="add">
          <ac:chgData name="LAMIAE BEZZAZ" userId="f9bc3cc0-8e1c-4944-afa8-b4b36bbf20e1" providerId="ADAL" clId="{C8611D3B-042F-4C7C-8ABD-56253DBBDB2C}" dt="2026-05-17T21:57:05.057" v="14"/>
          <ac:picMkLst>
            <pc:docMk/>
            <pc:sldMk cId="3170703639" sldId="1267"/>
            <ac:picMk id="8" creationId="{48F595FD-9BAE-4C78-BB57-E33E0A53D3DA}"/>
          </ac:picMkLst>
        </pc:picChg>
      </pc:sldChg>
      <pc:sldChg chg="del">
        <pc:chgData name="LAMIAE BEZZAZ" userId="f9bc3cc0-8e1c-4944-afa8-b4b36bbf20e1" providerId="ADAL" clId="{C8611D3B-042F-4C7C-8ABD-56253DBBDB2C}" dt="2026-05-17T21:57:26.136" v="20" actId="47"/>
        <pc:sldMkLst>
          <pc:docMk/>
          <pc:sldMk cId="4263501940" sldId="1274"/>
        </pc:sldMkLst>
      </pc:sldChg>
      <pc:sldChg chg="addSp delSp modSp">
        <pc:chgData name="LAMIAE BEZZAZ" userId="f9bc3cc0-8e1c-4944-afa8-b4b36bbf20e1" providerId="ADAL" clId="{C8611D3B-042F-4C7C-8ABD-56253DBBDB2C}" dt="2026-05-17T22:33:24.546" v="968"/>
        <pc:sldMkLst>
          <pc:docMk/>
          <pc:sldMk cId="4061299371" sldId="1275"/>
        </pc:sldMkLst>
        <pc:spChg chg="mod">
          <ac:chgData name="LAMIAE BEZZAZ" userId="f9bc3cc0-8e1c-4944-afa8-b4b36bbf20e1" providerId="ADAL" clId="{C8611D3B-042F-4C7C-8ABD-56253DBBDB2C}" dt="2026-05-17T22:29:46.357" v="801" actId="20577"/>
          <ac:spMkLst>
            <pc:docMk/>
            <pc:sldMk cId="4061299371" sldId="1275"/>
            <ac:spMk id="7" creationId="{5E8646D8-E7E2-AEFF-2F46-02D2B7ED3538}"/>
          </ac:spMkLst>
        </pc:spChg>
        <pc:spChg chg="mod">
          <ac:chgData name="LAMIAE BEZZAZ" userId="f9bc3cc0-8e1c-4944-afa8-b4b36bbf20e1" providerId="ADAL" clId="{C8611D3B-042F-4C7C-8ABD-56253DBBDB2C}" dt="2026-05-17T22:29:52.285" v="811" actId="20577"/>
          <ac:spMkLst>
            <pc:docMk/>
            <pc:sldMk cId="4061299371" sldId="1275"/>
            <ac:spMk id="8" creationId="{D42E0F9B-B809-4110-B077-2A7037C51F37}"/>
          </ac:spMkLst>
        </pc:spChg>
        <pc:picChg chg="del">
          <ac:chgData name="LAMIAE BEZZAZ" userId="f9bc3cc0-8e1c-4944-afa8-b4b36bbf20e1" providerId="ADAL" clId="{C8611D3B-042F-4C7C-8ABD-56253DBBDB2C}" dt="2026-05-17T22:29:53.644" v="812" actId="478"/>
          <ac:picMkLst>
            <pc:docMk/>
            <pc:sldMk cId="4061299371" sldId="1275"/>
            <ac:picMk id="3" creationId="{64BEC62F-ED19-4474-84D6-B7AE747D996B}"/>
          </ac:picMkLst>
        </pc:picChg>
        <pc:picChg chg="add">
          <ac:chgData name="LAMIAE BEZZAZ" userId="f9bc3cc0-8e1c-4944-afa8-b4b36bbf20e1" providerId="ADAL" clId="{C8611D3B-042F-4C7C-8ABD-56253DBBDB2C}" dt="2026-05-17T22:33:24.546" v="968"/>
          <ac:picMkLst>
            <pc:docMk/>
            <pc:sldMk cId="4061299371" sldId="1275"/>
            <ac:picMk id="6" creationId="{CA357EDF-42A5-4DD0-9891-CFE2AF86F7ED}"/>
          </ac:picMkLst>
        </pc:picChg>
      </pc:sldChg>
      <pc:sldChg chg="addSp delSp modSp">
        <pc:chgData name="LAMIAE BEZZAZ" userId="f9bc3cc0-8e1c-4944-afa8-b4b36bbf20e1" providerId="ADAL" clId="{C8611D3B-042F-4C7C-8ABD-56253DBBDB2C}" dt="2026-05-17T22:33:21.865" v="967" actId="1076"/>
        <pc:sldMkLst>
          <pc:docMk/>
          <pc:sldMk cId="1003915109" sldId="1276"/>
        </pc:sldMkLst>
        <pc:spChg chg="mod">
          <ac:chgData name="LAMIAE BEZZAZ" userId="f9bc3cc0-8e1c-4944-afa8-b4b36bbf20e1" providerId="ADAL" clId="{C8611D3B-042F-4C7C-8ABD-56253DBBDB2C}" dt="2026-05-17T22:30:26.842" v="848"/>
          <ac:spMkLst>
            <pc:docMk/>
            <pc:sldMk cId="1003915109" sldId="1276"/>
            <ac:spMk id="7" creationId="{5E8646D8-E7E2-AEFF-2F46-02D2B7ED3538}"/>
          </ac:spMkLst>
        </pc:spChg>
        <pc:spChg chg="mod">
          <ac:chgData name="LAMIAE BEZZAZ" userId="f9bc3cc0-8e1c-4944-afa8-b4b36bbf20e1" providerId="ADAL" clId="{C8611D3B-042F-4C7C-8ABD-56253DBBDB2C}" dt="2026-05-17T22:30:32.769" v="849"/>
          <ac:spMkLst>
            <pc:docMk/>
            <pc:sldMk cId="1003915109" sldId="1276"/>
            <ac:spMk id="8" creationId="{D42E0F9B-B809-4110-B077-2A7037C51F37}"/>
          </ac:spMkLst>
        </pc:spChg>
        <pc:picChg chg="add mod">
          <ac:chgData name="LAMIAE BEZZAZ" userId="f9bc3cc0-8e1c-4944-afa8-b4b36bbf20e1" providerId="ADAL" clId="{C8611D3B-042F-4C7C-8ABD-56253DBBDB2C}" dt="2026-05-17T22:33:21.865" v="967" actId="1076"/>
          <ac:picMkLst>
            <pc:docMk/>
            <pc:sldMk cId="1003915109" sldId="1276"/>
            <ac:picMk id="2" creationId="{8981E961-D497-4224-A96F-9B727156E253}"/>
          </ac:picMkLst>
        </pc:picChg>
        <pc:picChg chg="del">
          <ac:chgData name="LAMIAE BEZZAZ" userId="f9bc3cc0-8e1c-4944-afa8-b4b36bbf20e1" providerId="ADAL" clId="{C8611D3B-042F-4C7C-8ABD-56253DBBDB2C}" dt="2026-05-17T22:29:55.686" v="813" actId="478"/>
          <ac:picMkLst>
            <pc:docMk/>
            <pc:sldMk cId="1003915109" sldId="1276"/>
            <ac:picMk id="13" creationId="{1D3E3FF4-7B09-40D3-88F6-88C0227DB6A1}"/>
          </ac:picMkLst>
        </pc:picChg>
      </pc:sldChg>
      <pc:sldChg chg="addSp delSp modSp">
        <pc:chgData name="LAMIAE BEZZAZ" userId="f9bc3cc0-8e1c-4944-afa8-b4b36bbf20e1" providerId="ADAL" clId="{C8611D3B-042F-4C7C-8ABD-56253DBBDB2C}" dt="2026-05-17T22:32:33.315" v="952" actId="1076"/>
        <pc:sldMkLst>
          <pc:docMk/>
          <pc:sldMk cId="3770738962" sldId="1277"/>
        </pc:sldMkLst>
        <pc:spChg chg="mod">
          <ac:chgData name="LAMIAE BEZZAZ" userId="f9bc3cc0-8e1c-4944-afa8-b4b36bbf20e1" providerId="ADAL" clId="{C8611D3B-042F-4C7C-8ABD-56253DBBDB2C}" dt="2026-05-17T22:31:05.878" v="873" actId="20577"/>
          <ac:spMkLst>
            <pc:docMk/>
            <pc:sldMk cId="3770738962" sldId="1277"/>
            <ac:spMk id="7" creationId="{5E8646D8-E7E2-AEFF-2F46-02D2B7ED3538}"/>
          </ac:spMkLst>
        </pc:spChg>
        <pc:spChg chg="mod">
          <ac:chgData name="LAMIAE BEZZAZ" userId="f9bc3cc0-8e1c-4944-afa8-b4b36bbf20e1" providerId="ADAL" clId="{C8611D3B-042F-4C7C-8ABD-56253DBBDB2C}" dt="2026-05-17T22:31:14.075" v="891" actId="20577"/>
          <ac:spMkLst>
            <pc:docMk/>
            <pc:sldMk cId="3770738962" sldId="1277"/>
            <ac:spMk id="8" creationId="{D42E0F9B-B809-4110-B077-2A7037C51F37}"/>
          </ac:spMkLst>
        </pc:spChg>
        <pc:picChg chg="add mod">
          <ac:chgData name="LAMIAE BEZZAZ" userId="f9bc3cc0-8e1c-4944-afa8-b4b36bbf20e1" providerId="ADAL" clId="{C8611D3B-042F-4C7C-8ABD-56253DBBDB2C}" dt="2026-05-17T22:32:33.315" v="952" actId="1076"/>
          <ac:picMkLst>
            <pc:docMk/>
            <pc:sldMk cId="3770738962" sldId="1277"/>
            <ac:picMk id="2" creationId="{F6DD9B78-32D1-40DF-B199-BEFEF980F915}"/>
          </ac:picMkLst>
        </pc:picChg>
        <pc:picChg chg="del">
          <ac:chgData name="LAMIAE BEZZAZ" userId="f9bc3cc0-8e1c-4944-afa8-b4b36bbf20e1" providerId="ADAL" clId="{C8611D3B-042F-4C7C-8ABD-56253DBBDB2C}" dt="2026-05-17T22:31:59.573" v="941" actId="478"/>
          <ac:picMkLst>
            <pc:docMk/>
            <pc:sldMk cId="3770738962" sldId="1277"/>
            <ac:picMk id="10" creationId="{44F25547-464F-401A-91BC-9975F791EAC8}"/>
          </ac:picMkLst>
        </pc:picChg>
      </pc:sldChg>
      <pc:sldChg chg="addSp delSp modSp">
        <pc:chgData name="LAMIAE BEZZAZ" userId="f9bc3cc0-8e1c-4944-afa8-b4b36bbf20e1" providerId="ADAL" clId="{C8611D3B-042F-4C7C-8ABD-56253DBBDB2C}" dt="2026-05-17T22:32:38.322" v="954" actId="1076"/>
        <pc:sldMkLst>
          <pc:docMk/>
          <pc:sldMk cId="1287364126" sldId="1278"/>
        </pc:sldMkLst>
        <pc:spChg chg="mod">
          <ac:chgData name="LAMIAE BEZZAZ" userId="f9bc3cc0-8e1c-4944-afa8-b4b36bbf20e1" providerId="ADAL" clId="{C8611D3B-042F-4C7C-8ABD-56253DBBDB2C}" dt="2026-05-17T22:31:37.651" v="938" actId="20577"/>
          <ac:spMkLst>
            <pc:docMk/>
            <pc:sldMk cId="1287364126" sldId="1278"/>
            <ac:spMk id="7" creationId="{5E8646D8-E7E2-AEFF-2F46-02D2B7ED3538}"/>
          </ac:spMkLst>
        </pc:spChg>
        <pc:spChg chg="mod">
          <ac:chgData name="LAMIAE BEZZAZ" userId="f9bc3cc0-8e1c-4944-afa8-b4b36bbf20e1" providerId="ADAL" clId="{C8611D3B-042F-4C7C-8ABD-56253DBBDB2C}" dt="2026-05-17T22:31:55.661" v="939"/>
          <ac:spMkLst>
            <pc:docMk/>
            <pc:sldMk cId="1287364126" sldId="1278"/>
            <ac:spMk id="8" creationId="{D42E0F9B-B809-4110-B077-2A7037C51F37}"/>
          </ac:spMkLst>
        </pc:spChg>
        <pc:picChg chg="del">
          <ac:chgData name="LAMIAE BEZZAZ" userId="f9bc3cc0-8e1c-4944-afa8-b4b36bbf20e1" providerId="ADAL" clId="{C8611D3B-042F-4C7C-8ABD-56253DBBDB2C}" dt="2026-05-17T22:31:57.648" v="940" actId="478"/>
          <ac:picMkLst>
            <pc:docMk/>
            <pc:sldMk cId="1287364126" sldId="1278"/>
            <ac:picMk id="9" creationId="{418D84E6-85D5-4765-A8C0-AB0173C19CE8}"/>
          </ac:picMkLst>
        </pc:picChg>
        <pc:picChg chg="add mod">
          <ac:chgData name="LAMIAE BEZZAZ" userId="f9bc3cc0-8e1c-4944-afa8-b4b36bbf20e1" providerId="ADAL" clId="{C8611D3B-042F-4C7C-8ABD-56253DBBDB2C}" dt="2026-05-17T22:32:38.322" v="954" actId="1076"/>
          <ac:picMkLst>
            <pc:docMk/>
            <pc:sldMk cId="1287364126" sldId="1278"/>
            <ac:picMk id="13" creationId="{9D06DE6D-8EE0-431F-BFCF-9C55A1C93B09}"/>
          </ac:picMkLst>
        </pc:picChg>
      </pc:sldChg>
      <pc:sldChg chg="addSp delSp modSp">
        <pc:chgData name="LAMIAE BEZZAZ" userId="f9bc3cc0-8e1c-4944-afa8-b4b36bbf20e1" providerId="ADAL" clId="{C8611D3B-042F-4C7C-8ABD-56253DBBDB2C}" dt="2026-05-17T21:56:40.565" v="13"/>
        <pc:sldMkLst>
          <pc:docMk/>
          <pc:sldMk cId="1673605805" sldId="1285"/>
        </pc:sldMkLst>
        <pc:spChg chg="mod">
          <ac:chgData name="LAMIAE BEZZAZ" userId="f9bc3cc0-8e1c-4944-afa8-b4b36bbf20e1" providerId="ADAL" clId="{C8611D3B-042F-4C7C-8ABD-56253DBBDB2C}" dt="2026-05-17T21:55:16.056" v="2"/>
          <ac:spMkLst>
            <pc:docMk/>
            <pc:sldMk cId="1673605805" sldId="1285"/>
            <ac:spMk id="9" creationId="{FC8A6D36-C3AA-5240-7E56-A2A4CF07207D}"/>
          </ac:spMkLst>
        </pc:spChg>
        <pc:picChg chg="del">
          <ac:chgData name="LAMIAE BEZZAZ" userId="f9bc3cc0-8e1c-4944-afa8-b4b36bbf20e1" providerId="ADAL" clId="{C8611D3B-042F-4C7C-8ABD-56253DBBDB2C}" dt="2026-05-17T21:55:21.322" v="3" actId="478"/>
          <ac:picMkLst>
            <pc:docMk/>
            <pc:sldMk cId="1673605805" sldId="1285"/>
            <ac:picMk id="2" creationId="{D232674D-8087-4230-80C6-AEC40CB3A8A2}"/>
          </ac:picMkLst>
        </pc:picChg>
        <pc:picChg chg="add">
          <ac:chgData name="LAMIAE BEZZAZ" userId="f9bc3cc0-8e1c-4944-afa8-b4b36bbf20e1" providerId="ADAL" clId="{C8611D3B-042F-4C7C-8ABD-56253DBBDB2C}" dt="2026-05-17T21:56:40.565" v="13"/>
          <ac:picMkLst>
            <pc:docMk/>
            <pc:sldMk cId="1673605805" sldId="1285"/>
            <ac:picMk id="8" creationId="{237496FB-4DA9-4F33-A408-BE7A7455734D}"/>
          </ac:picMkLst>
        </pc:picChg>
      </pc:sldChg>
      <pc:sldChg chg="add del">
        <pc:chgData name="LAMIAE BEZZAZ" userId="f9bc3cc0-8e1c-4944-afa8-b4b36bbf20e1" providerId="ADAL" clId="{C8611D3B-042F-4C7C-8ABD-56253DBBDB2C}" dt="2026-05-17T21:55:00.115" v="1"/>
        <pc:sldMkLst>
          <pc:docMk/>
          <pc:sldMk cId="2587967354" sldId="1285"/>
        </pc:sldMkLst>
      </pc:sldChg>
      <pc:sldChg chg="delSp add del delAnim">
        <pc:chgData name="LAMIAE BEZZAZ" userId="f9bc3cc0-8e1c-4944-afa8-b4b36bbf20e1" providerId="ADAL" clId="{C8611D3B-042F-4C7C-8ABD-56253DBBDB2C}" dt="2026-05-17T21:57:21.220" v="18" actId="47"/>
        <pc:sldMkLst>
          <pc:docMk/>
          <pc:sldMk cId="410705512" sldId="1286"/>
        </pc:sldMkLst>
        <pc:picChg chg="del">
          <ac:chgData name="LAMIAE BEZZAZ" userId="f9bc3cc0-8e1c-4944-afa8-b4b36bbf20e1" providerId="ADAL" clId="{C8611D3B-042F-4C7C-8ABD-56253DBBDB2C}" dt="2026-05-17T21:55:29.956" v="5" actId="478"/>
          <ac:picMkLst>
            <pc:docMk/>
            <pc:sldMk cId="410705512" sldId="1286"/>
            <ac:picMk id="6" creationId="{5F329E10-28FE-4EA3-8BB8-EAF827087C49}"/>
          </ac:picMkLst>
        </pc:picChg>
      </pc:sldChg>
      <pc:sldChg chg="addSp modSp add del">
        <pc:chgData name="LAMIAE BEZZAZ" userId="f9bc3cc0-8e1c-4944-afa8-b4b36bbf20e1" providerId="ADAL" clId="{C8611D3B-042F-4C7C-8ABD-56253DBBDB2C}" dt="2026-05-17T22:00:42.624" v="23" actId="1076"/>
        <pc:sldMkLst>
          <pc:docMk/>
          <pc:sldMk cId="1960696761" sldId="1287"/>
        </pc:sldMkLst>
        <pc:spChg chg="mod">
          <ac:chgData name="LAMIAE BEZZAZ" userId="f9bc3cc0-8e1c-4944-afa8-b4b36bbf20e1" providerId="ADAL" clId="{C8611D3B-042F-4C7C-8ABD-56253DBBDB2C}" dt="2026-05-17T21:56:22.924" v="12" actId="14100"/>
          <ac:spMkLst>
            <pc:docMk/>
            <pc:sldMk cId="1960696761" sldId="1287"/>
            <ac:spMk id="9" creationId="{ED5C58F0-7F90-8215-2DCC-5114FE1296C5}"/>
          </ac:spMkLst>
        </pc:spChg>
        <pc:picChg chg="add mod">
          <ac:chgData name="LAMIAE BEZZAZ" userId="f9bc3cc0-8e1c-4944-afa8-b4b36bbf20e1" providerId="ADAL" clId="{C8611D3B-042F-4C7C-8ABD-56253DBBDB2C}" dt="2026-05-17T22:00:42.624" v="23" actId="1076"/>
          <ac:picMkLst>
            <pc:docMk/>
            <pc:sldMk cId="1960696761" sldId="1287"/>
            <ac:picMk id="2" creationId="{80FA8A50-555E-4867-A633-BD4EFFA77E56}"/>
          </ac:picMkLst>
        </pc:picChg>
      </pc:sldChg>
      <pc:sldChg chg="addSp modSp add del modAnim">
        <pc:chgData name="LAMIAE BEZZAZ" userId="f9bc3cc0-8e1c-4944-afa8-b4b36bbf20e1" providerId="ADAL" clId="{C8611D3B-042F-4C7C-8ABD-56253DBBDB2C}" dt="2026-05-17T22:01:32.270" v="29"/>
        <pc:sldMkLst>
          <pc:docMk/>
          <pc:sldMk cId="173434852" sldId="1288"/>
        </pc:sldMkLst>
        <pc:picChg chg="add mod">
          <ac:chgData name="LAMIAE BEZZAZ" userId="f9bc3cc0-8e1c-4944-afa8-b4b36bbf20e1" providerId="ADAL" clId="{C8611D3B-042F-4C7C-8ABD-56253DBBDB2C}" dt="2026-05-17T22:01:16.432" v="27" actId="1076"/>
          <ac:picMkLst>
            <pc:docMk/>
            <pc:sldMk cId="173434852" sldId="1288"/>
            <ac:picMk id="3" creationId="{E29AB396-5263-43DC-BFA2-02CF7E89D31D}"/>
          </ac:picMkLst>
        </pc:picChg>
      </pc:sldChg>
      <pc:sldChg chg="add ord">
        <pc:chgData name="LAMIAE BEZZAZ" userId="f9bc3cc0-8e1c-4944-afa8-b4b36bbf20e1" providerId="ADAL" clId="{C8611D3B-042F-4C7C-8ABD-56253DBBDB2C}" dt="2026-05-17T22:01:41.752" v="33"/>
        <pc:sldMkLst>
          <pc:docMk/>
          <pc:sldMk cId="926697209" sldId="1289"/>
        </pc:sldMkLst>
      </pc:sldChg>
      <pc:sldChg chg="add del">
        <pc:chgData name="LAMIAE BEZZAZ" userId="f9bc3cc0-8e1c-4944-afa8-b4b36bbf20e1" providerId="ADAL" clId="{C8611D3B-042F-4C7C-8ABD-56253DBBDB2C}" dt="2026-05-17T22:32:59.099" v="956"/>
        <pc:sldMkLst>
          <pc:docMk/>
          <pc:sldMk cId="778888895" sldId="1290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0151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8971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86767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2881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78141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42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078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0245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901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0823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70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762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0004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670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490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2251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7107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4541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6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3727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783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592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286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532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871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146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84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679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827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207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221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3034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50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4211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3029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3092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3001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687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0080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965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1921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02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796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345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7864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305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697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020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349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32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25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31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875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430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151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30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1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1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4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4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3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1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7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9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75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image" Target="../media/image9.jp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slideLayout" Target="../slideLayouts/slideLayout98.xml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97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87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0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95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Relationship Id="rId14" Type="http://schemas.openxmlformats.org/officeDocument/2006/relationships/slideLayout" Target="../slideLayouts/slideLayout9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17" Type="http://schemas.openxmlformats.org/officeDocument/2006/relationships/image" Target="../media/image9.jpg"/><Relationship Id="rId2" Type="http://schemas.openxmlformats.org/officeDocument/2006/relationships/slideLayout" Target="../slideLayouts/slideLayout101.xml"/><Relationship Id="rId16" Type="http://schemas.openxmlformats.org/officeDocument/2006/relationships/theme" Target="../theme/theme13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12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Layout" Target="../slideLayouts/slideLayout1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image" Target="../media/image14.jpg"/><Relationship Id="rId5" Type="http://schemas.openxmlformats.org/officeDocument/2006/relationships/slideLayout" Target="../slideLayouts/slideLayout119.xml"/><Relationship Id="rId10" Type="http://schemas.openxmlformats.org/officeDocument/2006/relationships/theme" Target="../theme/theme1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image" Target="../media/image1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86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1348415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  <p:sldLayoutId id="2147483799" r:id="rId1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195136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  <p:sldLayoutId id="2147483814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361498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/>
          <p:cNvSpPr txBox="1"/>
          <p:nvPr userDrawn="1"/>
        </p:nvSpPr>
        <p:spPr>
          <a:xfrm>
            <a:off x="1937910" y="209734"/>
            <a:ext cx="13978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/>
                </a:solidFill>
              </a:rPr>
              <a:t>Écriture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/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>
                    <a:alpha val="40000"/>
                  </a:srgbClr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3795164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2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2.mp4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7.png"/><Relationship Id="rId7" Type="http://schemas.openxmlformats.org/officeDocument/2006/relationships/image" Target="../media/image3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2.png"/><Relationship Id="rId7" Type="http://schemas.openxmlformats.org/officeDocument/2006/relationships/image" Target="../media/image3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7.png"/><Relationship Id="rId7" Type="http://schemas.openxmlformats.org/officeDocument/2006/relationships/image" Target="../media/image3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14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53.png"/><Relationship Id="rId7" Type="http://schemas.openxmlformats.org/officeDocument/2006/relationships/image" Target="../media/image3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1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3.png"/><Relationship Id="rId7" Type="http://schemas.openxmlformats.org/officeDocument/2006/relationships/image" Target="../media/image4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3.png"/><Relationship Id="rId7" Type="http://schemas.openxmlformats.org/officeDocument/2006/relationships/image" Target="../media/image5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3.png"/><Relationship Id="rId7" Type="http://schemas.openxmlformats.org/officeDocument/2006/relationships/image" Target="../media/image5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5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2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slideLayout" Target="../slideLayouts/slideLayout123.xml"/><Relationship Id="rId7" Type="http://schemas.openxmlformats.org/officeDocument/2006/relationships/image" Target="../media/image63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62.png"/><Relationship Id="rId5" Type="http://schemas.openxmlformats.org/officeDocument/2006/relationships/image" Target="../media/image430.png"/><Relationship Id="rId4" Type="http://schemas.openxmlformats.org/officeDocument/2006/relationships/customXml" Target="../ink/ink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3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3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2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6" Type="http://schemas.microsoft.com/office/2007/relationships/hdphoto" Target="../media/hdphoto5.wdp"/><Relationship Id="rId5" Type="http://schemas.openxmlformats.org/officeDocument/2006/relationships/image" Target="../media/image66.png"/><Relationship Id="rId4" Type="http://schemas.openxmlformats.org/officeDocument/2006/relationships/image" Target="../media/image3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67.png"/><Relationship Id="rId4" Type="http://schemas.openxmlformats.org/officeDocument/2006/relationships/image" Target="../media/image3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7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69.gif"/><Relationship Id="rId5" Type="http://schemas.openxmlformats.org/officeDocument/2006/relationships/image" Target="../media/image68.png"/><Relationship Id="rId4" Type="http://schemas.openxmlformats.org/officeDocument/2006/relationships/notesSlide" Target="../notesSlides/notesSlide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71.png"/><Relationship Id="rId4" Type="http://schemas.openxmlformats.org/officeDocument/2006/relationships/image" Target="../media/image3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70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69.gif"/><Relationship Id="rId5" Type="http://schemas.openxmlformats.org/officeDocument/2006/relationships/image" Target="../media/image68.png"/><Relationship Id="rId4" Type="http://schemas.openxmlformats.org/officeDocument/2006/relationships/notesSlide" Target="../notesSlides/notesSlide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70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69.gif"/><Relationship Id="rId5" Type="http://schemas.openxmlformats.org/officeDocument/2006/relationships/image" Target="../media/image68.png"/><Relationship Id="rId4" Type="http://schemas.openxmlformats.org/officeDocument/2006/relationships/notesSlide" Target="../notesSlides/notesSlide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6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8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9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80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1.png"/><Relationship Id="rId5" Type="http://schemas.openxmlformats.org/officeDocument/2006/relationships/slideLayout" Target="../slideLayouts/slideLayout28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6BDD382-896E-4CEF-AB41-45CCB02320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620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2D62CAD3-70BF-4970-82C9-295EDBB349F7}"/>
              </a:ext>
            </a:extLst>
          </p:cNvPr>
          <p:cNvGrpSpPr/>
          <p:nvPr/>
        </p:nvGrpSpPr>
        <p:grpSpPr>
          <a:xfrm>
            <a:off x="3120265" y="2423711"/>
            <a:ext cx="2857040" cy="2223618"/>
            <a:chOff x="-361290" y="182880"/>
            <a:chExt cx="8924765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8386678-EE4C-4F3A-AB7F-4C9599CAEC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1290" y="182880"/>
              <a:ext cx="4471068" cy="6858000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16D701D-8893-43B0-941A-8E68629B58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2407" y="182880"/>
              <a:ext cx="4471068" cy="6858000"/>
            </a:xfrm>
            <a:prstGeom prst="rect">
              <a:avLst/>
            </a:prstGeom>
          </p:spPr>
        </p:pic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C4B236E9-F8F8-4008-B0FC-5C9AC50E682F}"/>
              </a:ext>
            </a:extLst>
          </p:cNvPr>
          <p:cNvGrpSpPr/>
          <p:nvPr/>
        </p:nvGrpSpPr>
        <p:grpSpPr>
          <a:xfrm>
            <a:off x="5957330" y="2423711"/>
            <a:ext cx="2842168" cy="2223618"/>
            <a:chOff x="-1274641" y="320159"/>
            <a:chExt cx="8878307" cy="685800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C546235-28EF-4ADB-ABA7-2DE00D1FA1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74641" y="320159"/>
              <a:ext cx="4471068" cy="6858000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95C47DF-03B8-4A07-820E-103B4B65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2598" y="320159"/>
              <a:ext cx="4471068" cy="6858000"/>
            </a:xfrm>
            <a:prstGeom prst="rect">
              <a:avLst/>
            </a:prstGeom>
          </p:spPr>
        </p:pic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C86B1C0A-C01C-4645-A961-330AC2C00A11}"/>
              </a:ext>
            </a:extLst>
          </p:cNvPr>
          <p:cNvGrpSpPr/>
          <p:nvPr/>
        </p:nvGrpSpPr>
        <p:grpSpPr>
          <a:xfrm>
            <a:off x="265098" y="2423711"/>
            <a:ext cx="2855167" cy="2223618"/>
            <a:chOff x="-3955014" y="182880"/>
            <a:chExt cx="8918914" cy="6858000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B914A132-370E-451F-AAC0-D4BF169C3E2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955014" y="182880"/>
              <a:ext cx="4471068" cy="6858000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9E389278-BD52-447E-B050-658A0DBD4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832" y="182880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9B49C-543A-2A09-D889-7ABBE2A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FB0F2F3E-CA2F-B476-F947-B346215F4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1" name="Espace réservé du texte 60">
            <a:extLst>
              <a:ext uri="{FF2B5EF4-FFF2-40B4-BE49-F238E27FC236}">
                <a16:creationId xmlns:a16="http://schemas.microsoft.com/office/drawing/2014/main" id="{4FA87CEC-D652-B9BE-46F0-2FCE5C272F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8649" y="5474576"/>
            <a:ext cx="3420000" cy="792000"/>
          </a:xfrm>
        </p:spPr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 -Lettre Z - z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Ecriture - Lettre Z - z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808649" y="3909301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Oral – Acte de parole</a:t>
            </a:r>
          </a:p>
          <a:p>
            <a:r>
              <a:rPr lang="fr-FR" dirty="0"/>
              <a:t>Lecture - Lettre J - j</a:t>
            </a:r>
          </a:p>
          <a:p>
            <a:r>
              <a:rPr lang="fr-FR" dirty="0"/>
              <a:t>Ecriture - Lettre J - j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909142" y="236950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Lecture - Lettres J - j/ Z - z</a:t>
            </a:r>
          </a:p>
          <a:p>
            <a:r>
              <a:rPr lang="fr-FR" dirty="0"/>
              <a:t>Ecriture – Lettres J - j/ Z - z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Prise de parole</a:t>
            </a:r>
          </a:p>
          <a:p>
            <a:r>
              <a:rPr lang="fr-FR" dirty="0"/>
              <a:t>Lecture - Lettres J - j/ Z - z</a:t>
            </a:r>
          </a:p>
          <a:p>
            <a:r>
              <a:rPr lang="fr-FR" dirty="0"/>
              <a:t>Ecriture - Lettres J - j/ Z - z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BE8055-3621-8E52-FFB2-32EA386CB33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C5277-5879-61F4-F272-1A8C05125D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CCFA5-EA11-EB72-828A-D58DD947D0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A97448F6-EC1E-84D7-2391-D7C3A442515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A10D68DF-55CB-4F07-84B5-F49067D78623}"/>
              </a:ext>
            </a:extLst>
          </p:cNvPr>
          <p:cNvGrpSpPr/>
          <p:nvPr/>
        </p:nvGrpSpPr>
        <p:grpSpPr>
          <a:xfrm>
            <a:off x="4724425" y="5013664"/>
            <a:ext cx="3789434" cy="1341624"/>
            <a:chOff x="620611" y="3472139"/>
            <a:chExt cx="3780000" cy="1341624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2E565E66-5B1F-448F-8D25-7AFEA83D9819}"/>
                </a:ext>
              </a:extLst>
            </p:cNvPr>
            <p:cNvSpPr/>
            <p:nvPr/>
          </p:nvSpPr>
          <p:spPr>
            <a:xfrm>
              <a:off x="620611" y="3733763"/>
              <a:ext cx="3780000" cy="1080000"/>
            </a:xfrm>
            <a:prstGeom prst="roundRect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4" name="Espace réservé du texte 5">
              <a:extLst>
                <a:ext uri="{FF2B5EF4-FFF2-40B4-BE49-F238E27FC236}">
                  <a16:creationId xmlns:a16="http://schemas.microsoft.com/office/drawing/2014/main" id="{4156B678-2D97-2B12-8AD7-9C658CD60DD8}"/>
                </a:ext>
              </a:extLst>
            </p:cNvPr>
            <p:cNvSpPr txBox="1">
              <a:spLocks/>
            </p:cNvSpPr>
            <p:nvPr/>
          </p:nvSpPr>
          <p:spPr>
            <a:xfrm>
              <a:off x="808649" y="3936813"/>
              <a:ext cx="3420000" cy="792000"/>
            </a:xfrm>
            <a:prstGeom prst="roundRect">
              <a:avLst/>
            </a:prstGeom>
            <a:solidFill>
              <a:srgbClr val="EAF8FE"/>
            </a:solidFill>
          </p:spPr>
          <p:txBody>
            <a:bodyPr anchor="ctr"/>
            <a:lstStyle>
              <a:defPPr>
                <a:defRPr lang="fr-FR"/>
              </a:defPPr>
              <a:lvl1pPr marL="269875" indent="-269875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>
                  <a:solidFill>
                    <a:srgbClr val="757575"/>
                  </a:solidFill>
                  <a:latin typeface="Dosis SemiBold" pitchFamily="2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>
                <a:buFont typeface="Wingdings" panose="05000000000000000000" pitchFamily="2" charset="2"/>
                <a:buChar char=""/>
              </a:pPr>
              <a:r>
                <a:rPr lang="fr-FR" dirty="0">
                  <a:solidFill>
                    <a:srgbClr val="474F71"/>
                  </a:solidFill>
                  <a:sym typeface="Wingdings" panose="05000000000000000000" pitchFamily="2" charset="2"/>
                </a:rPr>
                <a:t>Révision</a:t>
              </a:r>
            </a:p>
            <a:p>
              <a:pPr>
                <a:buFont typeface="Wingdings" panose="05000000000000000000" pitchFamily="2" charset="2"/>
                <a:buChar char=""/>
              </a:pPr>
              <a:r>
                <a:rPr lang="fr-FR" dirty="0">
                  <a:solidFill>
                    <a:srgbClr val="474F71"/>
                  </a:solidFill>
                  <a:sym typeface="Wingdings" panose="05000000000000000000" pitchFamily="2" charset="2"/>
                </a:rPr>
                <a:t>Lecture offerte</a:t>
              </a:r>
            </a:p>
          </p:txBody>
        </p:sp>
        <p:sp>
          <p:nvSpPr>
            <p:cNvPr id="24" name="Organigramme : Terminateur 23">
              <a:extLst>
                <a:ext uri="{FF2B5EF4-FFF2-40B4-BE49-F238E27FC236}">
                  <a16:creationId xmlns:a16="http://schemas.microsoft.com/office/drawing/2014/main" id="{5C4BA392-9B92-43D7-819E-AD101CD784BC}"/>
                </a:ext>
              </a:extLst>
            </p:cNvPr>
            <p:cNvSpPr/>
            <p:nvPr/>
          </p:nvSpPr>
          <p:spPr>
            <a:xfrm>
              <a:off x="844649" y="3472139"/>
              <a:ext cx="1260000" cy="360000"/>
            </a:xfrm>
            <a:prstGeom prst="flowChartTerminator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424D7B"/>
                  </a:solidFill>
                  <a:latin typeface="Dosis ExtraBold" pitchFamily="2" charset="0"/>
                </a:rPr>
                <a:t>Séance 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957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1564" y="2400073"/>
            <a:ext cx="6261270" cy="1411531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288735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565F88"/>
                </a:solidFill>
              </a:rPr>
              <a:t>Vocabulaire.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et écrire </a:t>
            </a:r>
            <a:r>
              <a:rPr lang="fr-FR" dirty="0">
                <a:solidFill>
                  <a:srgbClr val="565F88"/>
                </a:solidFill>
              </a:rPr>
              <a:t>des mots avec les lettres j et z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Questions en rafale.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EFACC03-860C-9984-9815-3F76CAB91FD7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 de 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« 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sac qui parle ».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495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472268"/>
            <a:ext cx="6801287" cy="26387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08641" y="1292507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0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933374" y="2914479"/>
            <a:ext cx="562245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Reconnaitre </a:t>
            </a:r>
            <a:r>
              <a:rPr lang="fr-FR" sz="2200" b="1" kern="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  <a:cs typeface="Calibri" panose="020F0502020204030204" pitchFamily="34" charset="0"/>
              </a:rPr>
              <a:t>le vocabulaire  étudié.</a:t>
            </a: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Lire et 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 des mots avec les lettres j et z.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Répondre spontanément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564352" y="537622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Bonjour les enfants. Aujourd’hui, nous allons réviser les leçons de la semaine passée.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C7B0870-972B-4D29-97A4-52C0FC1CE5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354" y="4120571"/>
            <a:ext cx="1875863" cy="205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1C4FA4E-F893-431D-9352-4AEAC492FD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782" y="4117975"/>
            <a:ext cx="1875863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499428B-DCC4-4D00-B4DC-4376373412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818" y="1707015"/>
            <a:ext cx="1875863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939C039-B764-408C-B666-B6DA00AF2C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850" y="1707015"/>
            <a:ext cx="1875863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4C09C32-70C9-40EB-B437-BBAF74190F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334" y="1703840"/>
            <a:ext cx="1875863" cy="205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05336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Sentir – Toucher – Goûter – Entendre – Voir.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CC8378A-5C3F-173B-1DAD-1AAB048D0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63373" y="3762670"/>
            <a:ext cx="1682818" cy="342703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Sentir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552E9BF-2977-70AC-509E-4E8DA4A805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58678" y="3751922"/>
            <a:ext cx="2426644" cy="289430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Toucher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D6102A7-6F8A-0554-FADD-DC32B569C6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44475" y="3751922"/>
            <a:ext cx="2189485" cy="360000"/>
          </a:xfrm>
        </p:spPr>
        <p:txBody>
          <a:bodyPr/>
          <a:lstStyle/>
          <a:p>
            <a:r>
              <a:rPr lang="fr-FR" dirty="0"/>
              <a:t>Goûter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F9A284D6-4390-4550-940F-995C1043E98F}"/>
              </a:ext>
            </a:extLst>
          </p:cNvPr>
          <p:cNvSpPr txBox="1">
            <a:spLocks/>
          </p:cNvSpPr>
          <p:nvPr/>
        </p:nvSpPr>
        <p:spPr>
          <a:xfrm>
            <a:off x="5235646" y="6102001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Voir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BDB094B-1AA5-0CC2-FC78-655EF1DF39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880779" y="6129167"/>
            <a:ext cx="2330824" cy="342703"/>
          </a:xfrm>
        </p:spPr>
        <p:txBody>
          <a:bodyPr/>
          <a:lstStyle/>
          <a:p>
            <a:r>
              <a:rPr lang="fr-FR" dirty="0"/>
              <a:t>Entendre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D5C9E555-3077-4D1D-B37D-FBFCCF14F8B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AE2756E-FD4F-4080-99EE-09E02E3FA5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2A11CF4-F0FD-4955-A10B-19DABEF8C9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5517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62A1523-F589-4D43-B972-DDA62431D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008" y="1760654"/>
            <a:ext cx="1875863" cy="2052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B8DF7D8-3F7F-4810-9BA5-CDB95404E7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095" y="4219241"/>
            <a:ext cx="1875863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E5BD430-53C3-43E9-B73E-8E4ADDD864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891" y="4219241"/>
            <a:ext cx="1875863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B6279F8-AD7A-4CAF-A8AC-8A622D96B3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370" y="1760654"/>
            <a:ext cx="1875863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7D83695-E4C0-4114-9463-4363D8F916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984" y="1760654"/>
            <a:ext cx="1875863" cy="2052000"/>
          </a:xfrm>
          <a:prstGeom prst="rect">
            <a:avLst/>
          </a:prstGeom>
        </p:spPr>
      </p:pic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500" y="775249"/>
            <a:ext cx="7071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fromage – Une valise – Le café – Un cheval – Un lavabo.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2AF92B3-0C37-DC16-86D1-B54906FFC5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14084" y="3742400"/>
            <a:ext cx="1620000" cy="360000"/>
          </a:xfrm>
        </p:spPr>
        <p:txBody>
          <a:bodyPr/>
          <a:lstStyle/>
          <a:p>
            <a:r>
              <a:rPr lang="fr-MA" sz="2400" dirty="0">
                <a:solidFill>
                  <a:srgbClr val="0070C0"/>
                </a:solidFill>
              </a:rPr>
              <a:t>Le</a:t>
            </a:r>
            <a:r>
              <a:rPr lang="fr-MA" sz="2400" dirty="0"/>
              <a:t> fromage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C216C0AD-D06D-DF9D-D70F-E284551F61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84392" y="3756757"/>
            <a:ext cx="2004865" cy="360000"/>
          </a:xfrm>
        </p:spPr>
        <p:txBody>
          <a:bodyPr/>
          <a:lstStyle/>
          <a:p>
            <a:r>
              <a:rPr lang="fr-MA" sz="2400" dirty="0">
                <a:solidFill>
                  <a:srgbClr val="DB03A2"/>
                </a:solidFill>
              </a:rPr>
              <a:t> </a:t>
            </a:r>
            <a:r>
              <a:rPr lang="fr-MA" sz="2400" dirty="0">
                <a:solidFill>
                  <a:srgbClr val="FB0DBD"/>
                </a:solidFill>
              </a:rPr>
              <a:t>Une</a:t>
            </a:r>
            <a:r>
              <a:rPr lang="fr-MA" sz="2400" dirty="0">
                <a:solidFill>
                  <a:srgbClr val="DB03A2"/>
                </a:solidFill>
              </a:rPr>
              <a:t> </a:t>
            </a:r>
            <a:r>
              <a:rPr lang="fr-MA" sz="2400" dirty="0">
                <a:solidFill>
                  <a:srgbClr val="424D7B"/>
                </a:solidFill>
              </a:rPr>
              <a:t>valise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AB8F308-2BF5-0F42-DF47-364CAE3417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54008" y="3742400"/>
            <a:ext cx="1860121" cy="360000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r>
              <a:rPr lang="fr-MA" sz="2400" dirty="0"/>
              <a:t> </a:t>
            </a:r>
            <a:r>
              <a:rPr lang="fr-MA" sz="2400" dirty="0">
                <a:solidFill>
                  <a:srgbClr val="0070C0"/>
                </a:solidFill>
              </a:rPr>
              <a:t>Le</a:t>
            </a:r>
            <a:r>
              <a:rPr lang="fr-MA" sz="24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MA" sz="2400" dirty="0">
                <a:solidFill>
                  <a:srgbClr val="424D7B"/>
                </a:solidFill>
              </a:rPr>
              <a:t>café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090E24F-2292-69A8-E0EC-68ACBE90AE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224084" y="6170414"/>
            <a:ext cx="1703886" cy="360000"/>
          </a:xfrm>
        </p:spPr>
        <p:txBody>
          <a:bodyPr/>
          <a:lstStyle/>
          <a:p>
            <a:r>
              <a:rPr lang="fr-MA" sz="2400" dirty="0">
                <a:solidFill>
                  <a:srgbClr val="0070C0"/>
                </a:solidFill>
              </a:rPr>
              <a:t>Un</a:t>
            </a:r>
            <a:r>
              <a:rPr lang="fr-MA" sz="2400" dirty="0"/>
              <a:t> cheval</a:t>
            </a:r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0A0665F4-A777-4C53-B196-F3E288195EE4}"/>
              </a:ext>
            </a:extLst>
          </p:cNvPr>
          <p:cNvSpPr txBox="1">
            <a:spLocks/>
          </p:cNvSpPr>
          <p:nvPr/>
        </p:nvSpPr>
        <p:spPr>
          <a:xfrm>
            <a:off x="5216032" y="6170414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lavabo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F44CEE3E-FCDC-4E3A-9100-1369682D0FC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F19FE5E-66F7-4E3D-ADFA-362EAC90A5B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FD12346-7F73-4153-AEB4-504DC07D24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636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05336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jambe - La tête - Mal au dos - En bonne santé - Mal au ventre.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CC8378A-5C3F-173B-1DAD-1AAB048D0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63373" y="3762670"/>
            <a:ext cx="1682818" cy="342703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jambe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552E9BF-2977-70AC-509E-4E8DA4A805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58678" y="3751922"/>
            <a:ext cx="2426644" cy="289430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tête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D6102A7-6F8A-0554-FADD-DC32B569C6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44475" y="3751922"/>
            <a:ext cx="2189485" cy="360000"/>
          </a:xfrm>
        </p:spPr>
        <p:txBody>
          <a:bodyPr/>
          <a:lstStyle/>
          <a:p>
            <a:r>
              <a:rPr lang="fr-FR" dirty="0"/>
              <a:t>Mal au dos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F9A284D6-4390-4550-940F-995C1043E98F}"/>
              </a:ext>
            </a:extLst>
          </p:cNvPr>
          <p:cNvSpPr txBox="1">
            <a:spLocks/>
          </p:cNvSpPr>
          <p:nvPr/>
        </p:nvSpPr>
        <p:spPr>
          <a:xfrm>
            <a:off x="4932399" y="6150493"/>
            <a:ext cx="2189485" cy="32327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Mal au ventre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BDB094B-1AA5-0CC2-FC78-655EF1DF39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880779" y="6129167"/>
            <a:ext cx="2330824" cy="342703"/>
          </a:xfrm>
        </p:spPr>
        <p:txBody>
          <a:bodyPr/>
          <a:lstStyle/>
          <a:p>
            <a:r>
              <a:rPr lang="fr-FR" dirty="0"/>
              <a:t>En bonne santé </a:t>
            </a:r>
            <a:endParaRPr lang="fr-MA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B2E726C-8DD9-4BFF-A610-932186607B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258" y="4163028"/>
            <a:ext cx="1875865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55A4A2E-A9BB-4A39-A496-4C0E826D4B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088" y="1779105"/>
            <a:ext cx="1875865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6B8D6DF-F75C-44DF-8028-436718D68C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900" y="1779105"/>
            <a:ext cx="1875865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2173FC5-2A48-46D1-B4B5-0FEB6715CF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095" y="1776788"/>
            <a:ext cx="1875865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E3225DA-0BE2-4FCF-963F-B8AF09AEE2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541" y="4163028"/>
            <a:ext cx="1875865" cy="2052000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E8F19E1D-5A0E-4617-B482-F952189B89A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3BFD4CD6-3801-4BC1-9D19-936ABED2CBA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9DC2233-73E0-4FEC-BE24-64D189C133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0372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CC2A74-F73C-4400-A9B4-6570FAABE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94073ED-47E9-491F-A0E0-15E7EEAEB7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258" y="4163028"/>
            <a:ext cx="1875865" cy="205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FCC59CD-B18E-49C3-8E20-AB625249A6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088" y="1779105"/>
            <a:ext cx="1875865" cy="205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219EB19-F491-4858-BB73-2F416D68ED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900" y="1779105"/>
            <a:ext cx="1875865" cy="205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686D377-9276-431F-93C5-7237D149B2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095" y="1776788"/>
            <a:ext cx="1875865" cy="205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1701B9F-68ED-4B4A-BA3B-8D2EE8F913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541" y="4163028"/>
            <a:ext cx="1875865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37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500" y="775249"/>
            <a:ext cx="7071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 bijou - Zéro - Le zèbre - Une jupe - Un lézard.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2AF92B3-0C37-DC16-86D1-B54906FFC5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14084" y="3742400"/>
            <a:ext cx="1620000" cy="360000"/>
          </a:xfrm>
        </p:spPr>
        <p:txBody>
          <a:bodyPr/>
          <a:lstStyle/>
          <a:p>
            <a:r>
              <a:rPr lang="fr-MA" sz="2400" dirty="0">
                <a:solidFill>
                  <a:srgbClr val="0070C0"/>
                </a:solidFill>
              </a:rPr>
              <a:t>Un</a:t>
            </a:r>
            <a:r>
              <a:rPr lang="fr-MA" sz="2400" dirty="0"/>
              <a:t> bijou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C216C0AD-D06D-DF9D-D70F-E284551F61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84392" y="3756757"/>
            <a:ext cx="2004865" cy="360000"/>
          </a:xfrm>
        </p:spPr>
        <p:txBody>
          <a:bodyPr/>
          <a:lstStyle/>
          <a:p>
            <a:r>
              <a:rPr lang="fr-MA" sz="2400" dirty="0">
                <a:solidFill>
                  <a:srgbClr val="424D7B"/>
                </a:solidFill>
              </a:rPr>
              <a:t>Zéro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AB8F308-2BF5-0F42-DF47-364CAE3417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54008" y="3742400"/>
            <a:ext cx="1860121" cy="360000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r>
              <a:rPr lang="fr-MA" sz="2400" dirty="0"/>
              <a:t> </a:t>
            </a:r>
            <a:r>
              <a:rPr lang="fr-MA" sz="2400" dirty="0">
                <a:solidFill>
                  <a:srgbClr val="0070C0"/>
                </a:solidFill>
              </a:rPr>
              <a:t>Le</a:t>
            </a:r>
            <a:r>
              <a:rPr lang="fr-MA" sz="24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MA" sz="2400" dirty="0">
                <a:solidFill>
                  <a:srgbClr val="424D7B"/>
                </a:solidFill>
              </a:rPr>
              <a:t>zèbre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090E24F-2292-69A8-E0EC-68ACBE90AE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224084" y="6170414"/>
            <a:ext cx="1703886" cy="360000"/>
          </a:xfrm>
        </p:spPr>
        <p:txBody>
          <a:bodyPr/>
          <a:lstStyle/>
          <a:p>
            <a:r>
              <a:rPr lang="fr-MA" sz="2400" dirty="0">
                <a:solidFill>
                  <a:srgbClr val="DB03A2"/>
                </a:solidFill>
              </a:rPr>
              <a:t>Une</a:t>
            </a:r>
            <a:r>
              <a:rPr lang="fr-MA" sz="2400" dirty="0"/>
              <a:t> jupe</a:t>
            </a:r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0A0665F4-A777-4C53-B196-F3E288195EE4}"/>
              </a:ext>
            </a:extLst>
          </p:cNvPr>
          <p:cNvSpPr txBox="1">
            <a:spLocks/>
          </p:cNvSpPr>
          <p:nvPr/>
        </p:nvSpPr>
        <p:spPr>
          <a:xfrm>
            <a:off x="5216032" y="6170414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lézard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8E4CCAA-950C-4356-BCB3-C4DF07AC83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949" y="1776498"/>
            <a:ext cx="1878069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C19059A-F873-4E8F-8554-E4C468D932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049" y="1776498"/>
            <a:ext cx="1878069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C48D2A2-A3AE-4DB4-912F-E2F41A716D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997" y="4146006"/>
            <a:ext cx="1878069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924F889-A607-4E1A-ABDE-145C41A283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084" y="4132771"/>
            <a:ext cx="1878069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A361EE0-F784-4263-9D74-F478D74B17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810" y="1776498"/>
            <a:ext cx="1878069" cy="2052000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2414DED7-187A-486E-9647-C11643CA709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1C07DF92-3B54-488D-8445-ABB918BFE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8855A0F-3255-4015-81B4-40D7D237A9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45650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CC2A74-F73C-4400-A9B4-6570FAABE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CD12CC-DAFA-4339-8A09-70BF50136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949" y="1776498"/>
            <a:ext cx="1878069" cy="205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99B4CE-B5D3-4BD8-B7AF-C5D5F17699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049" y="1776498"/>
            <a:ext cx="1878069" cy="205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A45E50F-D726-444A-9E2C-D8900C58EC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997" y="4146006"/>
            <a:ext cx="1878069" cy="205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B45A3B6-BBF3-460F-995C-0702E98DDD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084" y="4132771"/>
            <a:ext cx="1878069" cy="205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6B44477-1A47-4B5A-8509-0F05486286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810" y="1776498"/>
            <a:ext cx="1878069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36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03EC7EF-8C20-47EE-A00D-41ADDFEB4FA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AB780D2-23A4-49D0-BBFA-8261F51A77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034F0B-F0E1-4A89-8942-665116FDC6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une image. Qui veut expliquer la consigne en arabe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CC2A74-F73C-4400-A9B4-6570FAABE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C60B138-3A4C-4000-AA32-C0DDF0530D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258" y="4163028"/>
            <a:ext cx="1875865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091BC7F-CF9D-4306-BAA8-CD026029DF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088" y="1779105"/>
            <a:ext cx="1875865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EE7BC41-E372-4D53-9172-1520789732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900" y="1779105"/>
            <a:ext cx="1875865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8EEE394-1F57-4C1A-BED2-A2BA2C856F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095" y="1776788"/>
            <a:ext cx="1875865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28990C0-7A2B-40D5-9DBB-BF89C1AB98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541" y="4163028"/>
            <a:ext cx="1875865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90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C32BF-58CE-DCEA-AA75-791F3E1EF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86781D-14EC-E03B-B04A-949193724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 est l’image qui manque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15F5F5-0CCC-00EE-D7DF-B56081B329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D00CEDB-AD9E-4928-9328-D6F0793B9B46}"/>
              </a:ext>
            </a:extLst>
          </p:cNvPr>
          <p:cNvSpPr/>
          <p:nvPr/>
        </p:nvSpPr>
        <p:spPr>
          <a:xfrm>
            <a:off x="3949831" y="2689482"/>
            <a:ext cx="910993" cy="142060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9741265-C649-48C5-ACA3-FA139A185C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258" y="4163028"/>
            <a:ext cx="1875865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5FCC0AE-FA42-4067-BAA1-B481590632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088" y="1779105"/>
            <a:ext cx="1875865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70CE51F-B61A-4C13-A2F4-9F4D939A57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900" y="1779105"/>
            <a:ext cx="1875865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C2CC1A8-5F7A-4F6E-928C-E237FAF092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095" y="1776788"/>
            <a:ext cx="1875865" cy="2052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E72D24D-2C7E-41B5-8563-14B618867DDB}"/>
              </a:ext>
            </a:extLst>
          </p:cNvPr>
          <p:cNvSpPr txBox="1"/>
          <p:nvPr/>
        </p:nvSpPr>
        <p:spPr>
          <a:xfrm>
            <a:off x="5497323" y="4110087"/>
            <a:ext cx="11034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500" dirty="0">
                <a:solidFill>
                  <a:srgbClr val="FF6600"/>
                </a:solidFill>
                <a:latin typeface="Dosis SemiBold" panose="020B0604020202020204" charset="0"/>
              </a:rPr>
              <a:t>?</a:t>
            </a:r>
            <a:endParaRPr lang="fr-FR" dirty="0">
              <a:solidFill>
                <a:srgbClr val="FF6600"/>
              </a:solidFill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47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C32BF-58CE-DCEA-AA75-791F3E1EF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86781D-14EC-E03B-B04A-949193724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L’image qui manque est : Mal au ventre.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44B7755-D53A-438B-8048-D6E4795FC4B1}"/>
              </a:ext>
            </a:extLst>
          </p:cNvPr>
          <p:cNvSpPr txBox="1"/>
          <p:nvPr/>
        </p:nvSpPr>
        <p:spPr>
          <a:xfrm>
            <a:off x="3445844" y="2598821"/>
            <a:ext cx="1792345" cy="375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8558128-00CD-458F-BC91-D52AA67B47D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B34944B-D142-4FAD-9CAC-A07778FDA8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53142E-1AA5-4C53-BE3C-05D5822314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B5F755F0-B2A1-40DF-8ED7-6539C5FDDB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258" y="4163028"/>
            <a:ext cx="1875865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D1684A-754F-4310-BF74-E54704BAC1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088" y="1779105"/>
            <a:ext cx="1875865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A46A4B4-3C18-461A-907D-FC1A5BC122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900" y="1779105"/>
            <a:ext cx="1875865" cy="205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680C966-554C-4392-A91C-D9443CC27F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095" y="1776788"/>
            <a:ext cx="1875865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5830BCD-C19E-4DE6-B642-C9E619CF2E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541" y="4163028"/>
            <a:ext cx="1875865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47134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57C6E57-6BCD-494D-AF98-FCD7D76A707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4F73CB2-73BC-4DE4-9242-5A5A6D9EC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9EDA902-8490-4950-B9A0-E4379829D9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images.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190324F-27E2-78AE-EB99-25D157C05E73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BDC6D1B-9E9F-BFC2-63D5-A994E3DFC6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EAD97FB-534E-BCD6-7B68-C20E81F995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AB4E5889-6588-F734-2BCA-2EF603606E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571" y="1776498"/>
            <a:ext cx="1878069" cy="205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E6138C6-331F-98FC-0572-7F5D1A02B4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049" y="1776498"/>
            <a:ext cx="1878069" cy="205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FD4673E-F999-F58A-501E-1A9EAB07AB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849" y="4132771"/>
            <a:ext cx="1878069" cy="205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3E6640C-1003-E550-FC3F-0757C611C9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084" y="4132771"/>
            <a:ext cx="1878069" cy="205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7433543-FA2D-989D-C760-D06C70FE0E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810" y="1776498"/>
            <a:ext cx="1878069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374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2 images qui ont bougé ?</a:t>
            </a:r>
          </a:p>
        </p:txBody>
      </p:sp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B4090C-2DE8-44CD-8FE5-C1458DE251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CB777BE-6C00-4386-B04E-E0B4E9E6CF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849" y="4132771"/>
            <a:ext cx="1878069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4C99F4F-B384-49C2-BADD-E28ACBD9F3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049" y="1776498"/>
            <a:ext cx="1878069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2FEC437-E7B1-40D4-AD86-0780996F06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571" y="1776498"/>
            <a:ext cx="1878069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6486B8A-CB3B-4797-8216-DEB1DF2579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084" y="4132771"/>
            <a:ext cx="1878069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2C1A230-1653-413E-9718-17982CDDCB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810" y="1776498"/>
            <a:ext cx="1878069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90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ont bougé sont : Un lézard et le zèbre. 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2CEFB88-6E87-9BF8-9334-E15DCE68655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D04B4DC-FA69-2D0B-7B5A-8068436E6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0B773E2-022D-A2E7-8629-9B11ECF15E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847CB2E7-18B1-4E83-B222-4D5C337170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849" y="4132771"/>
            <a:ext cx="1878069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CB61851-2C4C-4928-8192-620B4E8315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049" y="1776498"/>
            <a:ext cx="1878069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17876BC-AC92-4C42-BCF1-B83BAC31A0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571" y="1776498"/>
            <a:ext cx="1878069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A67051A-F547-4D3D-B91C-0875F0478F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084" y="4132771"/>
            <a:ext cx="1878069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4497196-783F-4305-8671-FF61C70811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810" y="1776498"/>
            <a:ext cx="1878069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28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22667-F703-E7A9-4B83-F347F0A25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B50C9C-8BC2-33FF-BF3C-09F0D3CDD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passe à la lecture. Qui veut passer au tableau pour lire les lettres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37AA0F1-5F55-326C-C838-C078D92220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DD6206F8-BBC9-4F40-A91C-1BB84E8E7393}"/>
              </a:ext>
            </a:extLst>
          </p:cNvPr>
          <p:cNvGrpSpPr/>
          <p:nvPr/>
        </p:nvGrpSpPr>
        <p:grpSpPr>
          <a:xfrm>
            <a:off x="609434" y="3425071"/>
            <a:ext cx="7925132" cy="682426"/>
            <a:chOff x="586297" y="4370915"/>
            <a:chExt cx="7925132" cy="68242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1735E3C2-A399-47AF-A792-8029B5AC1BC7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 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B930E158-17C3-4E13-B3D6-D062E5EE56C5}"/>
                </a:ext>
              </a:extLst>
            </p:cNvPr>
            <p:cNvSpPr/>
            <p:nvPr/>
          </p:nvSpPr>
          <p:spPr>
            <a:xfrm>
              <a:off x="174315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94161794-E017-45BC-9536-B840BF270938}"/>
                </a:ext>
              </a:extLst>
            </p:cNvPr>
            <p:cNvSpPr/>
            <p:nvPr/>
          </p:nvSpPr>
          <p:spPr>
            <a:xfrm>
              <a:off x="290002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v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3CC4C545-50D1-470C-9AAD-7E7127161460}"/>
                </a:ext>
              </a:extLst>
            </p:cNvPr>
            <p:cNvSpPr/>
            <p:nvPr/>
          </p:nvSpPr>
          <p:spPr>
            <a:xfrm>
              <a:off x="405688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92D7976-DD44-448F-B5AA-B683D10B4656}"/>
                </a:ext>
              </a:extLst>
            </p:cNvPr>
            <p:cNvSpPr/>
            <p:nvPr/>
          </p:nvSpPr>
          <p:spPr>
            <a:xfrm>
              <a:off x="521374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F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B57D80E7-1A88-499E-AB6C-9A79316DCF54}"/>
                </a:ext>
              </a:extLst>
            </p:cNvPr>
            <p:cNvSpPr/>
            <p:nvPr/>
          </p:nvSpPr>
          <p:spPr>
            <a:xfrm>
              <a:off x="637060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ou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4886E78B-8C5B-4247-A725-95047915E813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z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868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continue. Qui veut passer au tableau pour lire les lettres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D5A320C8-A009-4BCA-9E75-F79993FB4035}"/>
              </a:ext>
            </a:extLst>
          </p:cNvPr>
          <p:cNvGrpSpPr/>
          <p:nvPr/>
        </p:nvGrpSpPr>
        <p:grpSpPr>
          <a:xfrm>
            <a:off x="609434" y="3425071"/>
            <a:ext cx="7925132" cy="682426"/>
            <a:chOff x="586297" y="4370915"/>
            <a:chExt cx="7925132" cy="68242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B28A17B-3398-4FF0-9DB4-2D1A72FC26DF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R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8459916-2B71-47BC-91B2-F88AA56A4344}"/>
                </a:ext>
              </a:extLst>
            </p:cNvPr>
            <p:cNvSpPr/>
            <p:nvPr/>
          </p:nvSpPr>
          <p:spPr>
            <a:xfrm>
              <a:off x="174315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F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F887C21-0848-4BA1-874C-F8F5C11E523D}"/>
                </a:ext>
              </a:extLst>
            </p:cNvPr>
            <p:cNvSpPr/>
            <p:nvPr/>
          </p:nvSpPr>
          <p:spPr>
            <a:xfrm>
              <a:off x="290002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5F87CAC-47E2-4CB9-9556-758FFF1A22D5}"/>
                </a:ext>
              </a:extLst>
            </p:cNvPr>
            <p:cNvSpPr/>
            <p:nvPr/>
          </p:nvSpPr>
          <p:spPr>
            <a:xfrm>
              <a:off x="405688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C7431F6-65A2-4D3C-A099-6274E13D8692}"/>
                </a:ext>
              </a:extLst>
            </p:cNvPr>
            <p:cNvSpPr/>
            <p:nvPr/>
          </p:nvSpPr>
          <p:spPr>
            <a:xfrm>
              <a:off x="521374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v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0758FC9-333E-4832-B109-102EE2172494}"/>
                </a:ext>
              </a:extLst>
            </p:cNvPr>
            <p:cNvSpPr/>
            <p:nvPr/>
          </p:nvSpPr>
          <p:spPr>
            <a:xfrm>
              <a:off x="637060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M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EB30241-6850-4A6C-93D3-1BB9FBEB1E75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a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3252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les syllabes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68889A77-B696-4605-94F0-A4C51C8F472C}"/>
              </a:ext>
            </a:extLst>
          </p:cNvPr>
          <p:cNvGrpSpPr/>
          <p:nvPr/>
        </p:nvGrpSpPr>
        <p:grpSpPr>
          <a:xfrm>
            <a:off x="721239" y="2644941"/>
            <a:ext cx="7701522" cy="686771"/>
            <a:chOff x="141368" y="3087787"/>
            <a:chExt cx="7735935" cy="686771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8093BD9-2E19-47E4-90BA-BE7BFEA3ADC2}"/>
                </a:ext>
              </a:extLst>
            </p:cNvPr>
            <p:cNvSpPr/>
            <p:nvPr/>
          </p:nvSpPr>
          <p:spPr>
            <a:xfrm>
              <a:off x="14136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ja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5725FCE-BA05-4DDF-B644-B4F0F17919E3}"/>
                </a:ext>
              </a:extLst>
            </p:cNvPr>
            <p:cNvSpPr/>
            <p:nvPr/>
          </p:nvSpPr>
          <p:spPr>
            <a:xfrm>
              <a:off x="3517355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ji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1C9D845-A23A-43E8-9E5A-2A5A7C7D8A4C}"/>
                </a:ext>
              </a:extLst>
            </p:cNvPr>
            <p:cNvSpPr/>
            <p:nvPr/>
          </p:nvSpPr>
          <p:spPr>
            <a:xfrm>
              <a:off x="4642684" y="309213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6EF9DA3-1F4A-425B-8499-9C0E15D300F3}"/>
                </a:ext>
              </a:extLst>
            </p:cNvPr>
            <p:cNvSpPr/>
            <p:nvPr/>
          </p:nvSpPr>
          <p:spPr>
            <a:xfrm>
              <a:off x="1266697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4A2FE96-2ADF-4478-AD85-75D6708F2A73}"/>
                </a:ext>
              </a:extLst>
            </p:cNvPr>
            <p:cNvSpPr/>
            <p:nvPr/>
          </p:nvSpPr>
          <p:spPr>
            <a:xfrm>
              <a:off x="6893342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jé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25BDCCA-4FB1-4313-A07F-8F9E7B99A432}"/>
                </a:ext>
              </a:extLst>
            </p:cNvPr>
            <p:cNvSpPr/>
            <p:nvPr/>
          </p:nvSpPr>
          <p:spPr>
            <a:xfrm>
              <a:off x="239202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je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DD72F8B-8F34-40F2-A626-11911FCC62A7}"/>
                </a:ext>
              </a:extLst>
            </p:cNvPr>
            <p:cNvSpPr/>
            <p:nvPr/>
          </p:nvSpPr>
          <p:spPr>
            <a:xfrm>
              <a:off x="576801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jou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CD8A4BAE-1929-3BFF-87E9-5C1AF459EB81}"/>
              </a:ext>
            </a:extLst>
          </p:cNvPr>
          <p:cNvGrpSpPr/>
          <p:nvPr/>
        </p:nvGrpSpPr>
        <p:grpSpPr>
          <a:xfrm>
            <a:off x="737526" y="3706233"/>
            <a:ext cx="7701522" cy="686771"/>
            <a:chOff x="141368" y="3087787"/>
            <a:chExt cx="7735935" cy="686771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3A3E203-85E5-B87F-9D09-775FA21BD785}"/>
                </a:ext>
              </a:extLst>
            </p:cNvPr>
            <p:cNvSpPr/>
            <p:nvPr/>
          </p:nvSpPr>
          <p:spPr>
            <a:xfrm>
              <a:off x="14136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za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9A10643-520F-4055-56BC-80BD76E4C4D9}"/>
                </a:ext>
              </a:extLst>
            </p:cNvPr>
            <p:cNvSpPr/>
            <p:nvPr/>
          </p:nvSpPr>
          <p:spPr>
            <a:xfrm>
              <a:off x="3517355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zi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9FE40DC-B05D-F316-7BE3-2BDC6985975A}"/>
                </a:ext>
              </a:extLst>
            </p:cNvPr>
            <p:cNvSpPr/>
            <p:nvPr/>
          </p:nvSpPr>
          <p:spPr>
            <a:xfrm>
              <a:off x="4642684" y="309213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zu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686E076-4B32-E142-8EC9-AB45241DDA07}"/>
                </a:ext>
              </a:extLst>
            </p:cNvPr>
            <p:cNvSpPr/>
            <p:nvPr/>
          </p:nvSpPr>
          <p:spPr>
            <a:xfrm>
              <a:off x="1266697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zo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F701CFD7-0D3D-C390-A685-2080587517F3}"/>
                </a:ext>
              </a:extLst>
            </p:cNvPr>
            <p:cNvSpPr/>
            <p:nvPr/>
          </p:nvSpPr>
          <p:spPr>
            <a:xfrm>
              <a:off x="6893342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zou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8EFA891-BD39-F8F2-9327-8C8AF034A29E}"/>
                </a:ext>
              </a:extLst>
            </p:cNvPr>
            <p:cNvSpPr/>
            <p:nvPr/>
          </p:nvSpPr>
          <p:spPr>
            <a:xfrm>
              <a:off x="239202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ze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F03A21-493B-129F-8635-3071C72AE700}"/>
                </a:ext>
              </a:extLst>
            </p:cNvPr>
            <p:cNvSpPr/>
            <p:nvPr/>
          </p:nvSpPr>
          <p:spPr>
            <a:xfrm>
              <a:off x="576801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zé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690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les mots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EE8F9A8-D19E-F424-390A-4A3B57F0A30D}"/>
              </a:ext>
            </a:extLst>
          </p:cNvPr>
          <p:cNvSpPr txBox="1"/>
          <p:nvPr/>
        </p:nvSpPr>
        <p:spPr>
          <a:xfrm>
            <a:off x="699426" y="2134415"/>
            <a:ext cx="8049930" cy="2589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609660">
              <a:lnSpc>
                <a:spcPct val="200000"/>
              </a:lnSpc>
              <a:defRPr/>
            </a:pPr>
            <a:r>
              <a:rPr lang="fr-FR" sz="4400" kern="0" dirty="0">
                <a:solidFill>
                  <a:srgbClr val="424D7B"/>
                </a:solidFill>
                <a:latin typeface="Dosis SemiBold" pitchFamily="2" charset="0"/>
              </a:rPr>
              <a:t>soja       joujou       jupe     ajouté      zéro       zone       azur       lézard</a:t>
            </a:r>
          </a:p>
        </p:txBody>
      </p:sp>
    </p:spTree>
    <p:extLst>
      <p:ext uri="{BB962C8B-B14F-4D97-AF65-F5344CB8AC3E}">
        <p14:creationId xmlns:p14="http://schemas.microsoft.com/office/powerpoint/2010/main" val="782517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49506" y="756000"/>
            <a:ext cx="688249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cette phrase.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les écrire après. Tenez-vous prêts. 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3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CCB9854A-E587-F546-0F65-EE07AEE4A2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2" t="22418" r="35765" b="42303"/>
          <a:stretch>
            <a:fillRect/>
          </a:stretch>
        </p:blipFill>
        <p:spPr bwMode="auto">
          <a:xfrm>
            <a:off x="1803672" y="2233782"/>
            <a:ext cx="5536656" cy="2132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1CD15B4-65B7-4640-B532-E107893F7281}"/>
              </a:ext>
            </a:extLst>
          </p:cNvPr>
          <p:cNvSpPr txBox="1"/>
          <p:nvPr/>
        </p:nvSpPr>
        <p:spPr>
          <a:xfrm>
            <a:off x="3031536" y="2941617"/>
            <a:ext cx="4118433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Z</a:t>
            </a:r>
            <a:r>
              <a:rPr lang="fr-FR" sz="3200" b="1" dirty="0">
                <a:solidFill>
                  <a:srgbClr val="565F88"/>
                </a:solidFill>
                <a:latin typeface="Century Gothic" panose="020B0502020202020204" pitchFamily="34" charset="0"/>
              </a:rPr>
              <a:t>in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</a:t>
            </a:r>
            <a:r>
              <a:rPr kumimoji="0" lang="fr-FR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bu un jus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5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p:pic>
        <p:nvPicPr>
          <p:cNvPr id="24" name="Imag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49506" y="756000"/>
            <a:ext cx="688249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Dictée N1 SEM2 S6">
            <a:hlinkClick r:id="" action="ppaction://media"/>
            <a:extLst>
              <a:ext uri="{FF2B5EF4-FFF2-40B4-BE49-F238E27FC236}">
                <a16:creationId xmlns:a16="http://schemas.microsoft.com/office/drawing/2014/main" id="{6A4B8FAD-255C-4A53-5650-6F47FD9076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993923" y="995486"/>
            <a:ext cx="271463" cy="2714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3F0CF13E-E6CB-46AB-A703-160B9ABC9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dictée.</a:t>
            </a:r>
            <a:endParaRPr lang="fr-FR" dirty="0"/>
          </a:p>
        </p:txBody>
      </p:sp>
      <p:pic>
        <p:nvPicPr>
          <p:cNvPr id="4" name="Dictée N1 SEM2 S6">
            <a:hlinkClick r:id="" action="ppaction://media"/>
            <a:extLst>
              <a:ext uri="{FF2B5EF4-FFF2-40B4-BE49-F238E27FC236}">
                <a16:creationId xmlns:a16="http://schemas.microsoft.com/office/drawing/2014/main" id="{42414419-794F-B6FA-AC47-D610CE90EA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93923" y="995486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97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Troisième dictée.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Dictée N1 SEM2 S6">
            <a:hlinkClick r:id="" action="ppaction://media"/>
            <a:extLst>
              <a:ext uri="{FF2B5EF4-FFF2-40B4-BE49-F238E27FC236}">
                <a16:creationId xmlns:a16="http://schemas.microsoft.com/office/drawing/2014/main" id="{2F3CD097-1D32-3A45-4E8C-CECE10AB48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93923" y="995486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43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SemiBold" pitchFamily="2" charset="0"/>
              </a:rPr>
              <a:t>Corrigez. </a:t>
            </a:r>
          </a:p>
        </p:txBody>
      </p:sp>
      <p:pic>
        <p:nvPicPr>
          <p:cNvPr id="3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3B3AD8CA-4D43-AC13-937F-74388CC21F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2" t="22418" r="35765" b="42303"/>
          <a:stretch>
            <a:fillRect/>
          </a:stretch>
        </p:blipFill>
        <p:spPr bwMode="auto">
          <a:xfrm>
            <a:off x="1803672" y="2233782"/>
            <a:ext cx="5536656" cy="2132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CD8301B-8F01-999A-AD44-6C78794D74C5}"/>
              </a:ext>
            </a:extLst>
          </p:cNvPr>
          <p:cNvSpPr txBox="1"/>
          <p:nvPr/>
        </p:nvSpPr>
        <p:spPr>
          <a:xfrm>
            <a:off x="3031536" y="2941617"/>
            <a:ext cx="4118433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Z</a:t>
            </a:r>
            <a:r>
              <a:rPr lang="fr-FR" sz="3200" b="1" dirty="0">
                <a:solidFill>
                  <a:srgbClr val="565F88"/>
                </a:solidFill>
                <a:latin typeface="Century Gothic" panose="020B0502020202020204" pitchFamily="34" charset="0"/>
              </a:rPr>
              <a:t>in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</a:t>
            </a:r>
            <a:r>
              <a:rPr kumimoji="0" lang="fr-FR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bu un jus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BB7C51-F9C8-43A6-BBF5-3279FD5F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poser la question à plusieurs élèves : « Comment ça va ? »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1899548" y="399843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ça va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430E062-97D3-7D5C-F220-8757FC984C1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83731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1386037" y="3998434"/>
            <a:ext cx="636229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algn="ctr" defTabSz="914400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t’appelles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430E062-97D3-7D5C-F220-8757FC984C1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44B9A8B-020D-322B-E285-919BE55E9FE2}"/>
              </a:ext>
            </a:extLst>
          </p:cNvPr>
          <p:cNvSpPr txBox="1">
            <a:spLocks/>
          </p:cNvSpPr>
          <p:nvPr/>
        </p:nvSpPr>
        <p:spPr>
          <a:xfrm>
            <a:off x="1692000" y="78229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Comment tu t’appelles ? </a:t>
            </a:r>
          </a:p>
        </p:txBody>
      </p:sp>
    </p:spTree>
    <p:extLst>
      <p:ext uri="{BB962C8B-B14F-4D97-AF65-F5344CB8AC3E}">
        <p14:creationId xmlns:p14="http://schemas.microsoft.com/office/powerpoint/2010/main" val="59651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DF71F-A4A4-3642-5C01-05D41CD1A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014CCA2-9A4E-9DB8-E7B3-143A61F33ACC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F8740FB-AFCD-4542-2502-0129C9CEA80C}"/>
              </a:ext>
            </a:extLst>
          </p:cNvPr>
          <p:cNvSpPr txBox="1">
            <a:spLocks/>
          </p:cNvSpPr>
          <p:nvPr/>
        </p:nvSpPr>
        <p:spPr>
          <a:xfrm>
            <a:off x="1386037" y="3998434"/>
            <a:ext cx="636229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as quel âge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5A7CDA8-DA6C-00E7-AF2C-7B3BFDE23E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9717BCA-4649-A1CB-819D-64260983B94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563A357D-BB94-A4DB-C358-74677FB8C5B1}"/>
              </a:ext>
            </a:extLst>
          </p:cNvPr>
          <p:cNvSpPr txBox="1">
            <a:spLocks/>
          </p:cNvSpPr>
          <p:nvPr/>
        </p:nvSpPr>
        <p:spPr>
          <a:xfrm>
            <a:off x="1692000" y="78229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Tu as quel âge ?  </a:t>
            </a:r>
          </a:p>
        </p:txBody>
      </p:sp>
    </p:spTree>
    <p:extLst>
      <p:ext uri="{BB962C8B-B14F-4D97-AF65-F5344CB8AC3E}">
        <p14:creationId xmlns:p14="http://schemas.microsoft.com/office/powerpoint/2010/main" val="398731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DF71F-A4A4-3642-5C01-05D41CD1A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014CCA2-9A4E-9DB8-E7B3-143A61F33ACC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F8740FB-AFCD-4542-2502-0129C9CEA80C}"/>
              </a:ext>
            </a:extLst>
          </p:cNvPr>
          <p:cNvSpPr txBox="1">
            <a:spLocks/>
          </p:cNvSpPr>
          <p:nvPr/>
        </p:nvSpPr>
        <p:spPr>
          <a:xfrm>
            <a:off x="1386037" y="3998434"/>
            <a:ext cx="636229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es en quelle classe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5A7CDA8-DA6C-00E7-AF2C-7B3BFDE23E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9717BCA-4649-A1CB-819D-64260983B94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563A357D-BB94-A4DB-C358-74677FB8C5B1}"/>
              </a:ext>
            </a:extLst>
          </p:cNvPr>
          <p:cNvSpPr txBox="1">
            <a:spLocks/>
          </p:cNvSpPr>
          <p:nvPr/>
        </p:nvSpPr>
        <p:spPr>
          <a:xfrm>
            <a:off x="1692000" y="78229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Tu es en quelle classe ?  </a:t>
            </a:r>
          </a:p>
        </p:txBody>
      </p:sp>
    </p:spTree>
    <p:extLst>
      <p:ext uri="{BB962C8B-B14F-4D97-AF65-F5344CB8AC3E}">
        <p14:creationId xmlns:p14="http://schemas.microsoft.com/office/powerpoint/2010/main" val="288652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qu’il y a dans ton cartable ?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qu’il y a dans ton cartable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01F5-7A5F-B241-7998-3681C94B1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25F96FC-7C80-7975-2F0B-A5BB59C00CA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0771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qu’il y a dans ta trousse ?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qu’il y a dans ta trousse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5005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c’est ta gomme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c’est ta gomme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75724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a un stylo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a un </a:t>
            </a:r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stylo</a:t>
            </a: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7062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4004F-A558-22DE-70BA-98D83D37B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2BB792-8877-8DF3-E0D4-02C63127E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8DE4C72F-CB1E-34AC-5D51-D981B56F2A1E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6484B81-3422-888D-76EB-17F88D1614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A137D83-6307-D026-DF4F-769C3F480DE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9AFDBD9-02C3-071E-A6F7-363DAAA8A6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01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une sœur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as une sœur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9764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un frère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as un frère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5209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y a combien de chambres dans ta maison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y a combien de chambres dans ta maison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3920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ta règle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 est ta règle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09228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le soir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le soir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0694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aimes faire à l’école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aimes faire à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7625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après l’école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après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34413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entends avec quoi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algn="ctr" defTabSz="914400">
              <a:defRPr/>
            </a:pPr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entends avec quoi ?</a:t>
            </a:r>
            <a:endParaRPr kumimoji="0" lang="fr-FR" sz="36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04719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vois avec quoi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algn="ctr" defTabSz="914400">
              <a:defRPr/>
            </a:pPr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vois avec quoi ?</a:t>
            </a:r>
            <a:endParaRPr kumimoji="0" lang="fr-FR" sz="36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31887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sens avec quoi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algn="ctr" defTabSz="914400">
              <a:defRPr/>
            </a:pPr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sens avec quoi ?</a:t>
            </a:r>
            <a:endParaRPr kumimoji="0" lang="fr-FR" sz="36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709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as mal où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algn="ctr" defTabSz="914400">
              <a:defRPr/>
            </a:pPr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as mal où ?</a:t>
            </a:r>
            <a:endParaRPr kumimoji="0" lang="fr-FR" sz="36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942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51" y="2921218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Vocabulaire.</a:t>
            </a:r>
          </a:p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Lire et écrire des mots avec les lettres j et z.</a:t>
            </a:r>
          </a:p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Questions en rafale.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565F88"/>
                </a:solidFill>
              </a:rPr>
              <a:t>Histoire de « Le sac qui parle ».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389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A12B-2966-1DC4-3DFB-737DA70E4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C8A6D36-C3AA-5240-7E56-A2A4CF072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avons déjà vu le premier épisode de l’histoire : «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sac qui parle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».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nous rappeler ce qu’on a vu dans cet épisode ? En français ou dans votre langue.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5F8454-1577-4368-A69F-C8EBA9EABF5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31CF115-9D6F-4707-8BA0-EC251F9C9C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B1D6653-0F2E-4E18-B78E-2EBD3CD2D9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237496FB-4DA9-4F33-A408-BE7A7455734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965" b="97446" l="5176" r="94203">
                        <a14:foregroundMark x1="6418" y1="6680" x2="12008" y2="6090"/>
                        <a14:foregroundMark x1="6832" y1="6287" x2="6625" y2="87819"/>
                        <a14:foregroundMark x1="6625" y1="87819" x2="12182" y2="95730"/>
                        <a14:foregroundMark x1="51373" y1="94317" x2="53579" y2="94418"/>
                        <a14:foregroundMark x1="61662" y1="94506" x2="67170" y2="93994"/>
                        <a14:foregroundMark x1="91451" y1="91322" x2="92787" y2="87443"/>
                        <a14:foregroundMark x1="95668" y1="24354" x2="95676" y2="23790"/>
                        <a14:foregroundMark x1="95239" y1="10823" x2="89329" y2="5371"/>
                        <a14:foregroundMark x1="85806" y1="3877" x2="78054" y2="1965"/>
                        <a14:foregroundMark x1="78054" y1="1965" x2="61905" y2="3340"/>
                        <a14:foregroundMark x1="91304" y1="6680" x2="93582" y2="7269"/>
                        <a14:foregroundMark x1="92547" y1="87444" x2="92547" y2="90177"/>
                        <a14:foregroundMark x1="92547" y1="90177" x2="92600" y2="87444"/>
                        <a14:foregroundMark x1="91557" y1="68631" x2="71843" y2="66798"/>
                        <a14:foregroundMark x1="71843" y1="66798" x2="49896" y2="71120"/>
                        <a14:foregroundMark x1="49896" y1="71120" x2="39545" y2="68762"/>
                        <a14:foregroundMark x1="39545" y1="68762" x2="18219" y2="70334"/>
                        <a14:foregroundMark x1="18219" y1="70334" x2="14286" y2="90963"/>
                        <a14:foregroundMark x1="14286" y1="90963" x2="21584" y2="95037"/>
                        <a14:foregroundMark x1="51551" y1="94582" x2="53585" y2="94409"/>
                        <a14:foregroundMark x1="57143" y1="94106" x2="67384" y2="94293"/>
                        <a14:foregroundMark x1="94514" y1="23823" x2="94527" y2="24393"/>
                        <a14:foregroundMark x1="94203" y1="9823" x2="94226" y2="10852"/>
                        <a14:foregroundMark x1="94822" y1="87433" x2="93112" y2="92302"/>
                        <a14:foregroundMark x1="8230" y1="96021" x2="6211" y2="94106"/>
                        <a14:foregroundMark x1="94203" y1="8055" x2="93582" y2="90766"/>
                        <a14:foregroundMark x1="93582" y1="90766" x2="93375" y2="91749"/>
                        <a14:foregroundMark x1="93996" y1="91749" x2="93582" y2="6876"/>
                        <a14:backgroundMark x1="7810" y1="4459" x2="6418" y2="4519"/>
                        <a14:backgroundMark x1="61077" y1="2176" x2="13174" y2="4229"/>
                        <a14:backgroundMark x1="13394" y1="3878" x2="38509" y2="1572"/>
                        <a14:backgroundMark x1="6418" y1="4519" x2="7855" y2="4387"/>
                        <a14:backgroundMark x1="38509" y1="1572" x2="61062" y2="2155"/>
                        <a14:backgroundMark x1="98702" y1="14150" x2="99793" y2="15914"/>
                        <a14:backgroundMark x1="94203" y1="6876" x2="94936" y2="8060"/>
                        <a14:backgroundMark x1="99427" y1="87530" x2="99379" y2="96857"/>
                        <a14:backgroundMark x1="99443" y1="84407" x2="99437" y2="85572"/>
                        <a14:backgroundMark x1="99793" y1="15914" x2="99596" y2="54452"/>
                        <a14:backgroundMark x1="99379" y1="96857" x2="97798" y2="92168"/>
                        <a14:backgroundMark x1="97942" y1="92604" x2="99586" y2="96464"/>
                        <a14:backgroundMark x1="99586" y1="96464" x2="99586" y2="96464"/>
                        <a14:backgroundMark x1="49399" y1="99615" x2="54037" y2="99804"/>
                        <a14:backgroundMark x1="54037" y1="99804" x2="65864" y2="99027"/>
                        <a14:backgroundMark x1="7350" y1="96652" x2="5590" y2="95678"/>
                        <a14:backgroundMark x1="10311" y1="98291" x2="10042" y2="98142"/>
                        <a14:backgroundMark x1="96630" y1="8072" x2="96687" y2="196"/>
                        <a14:backgroundMark x1="51760" y1="96464" x2="9110" y2="99607"/>
                        <a14:backgroundMark x1="51553" y1="97250" x2="74741" y2="99411"/>
                        <a14:backgroundMark x1="74741" y1="99411" x2="95031" y2="97446"/>
                        <a14:backgroundMark x1="94824" y1="94695" x2="69358" y2="97053"/>
                        <a14:backgroundMark x1="53209" y1="97053" x2="51139" y2="97053"/>
                        <a14:backgroundMark x1="98758" y1="95285" x2="98758" y2="95285"/>
                        <a14:backgroundMark x1="86957" y1="4322" x2="88406" y2="4715"/>
                        <a14:backgroundMark x1="87371" y1="4715" x2="85921" y2="3733"/>
                        <a14:backgroundMark x1="85921" y1="3733" x2="89855" y2="4715"/>
                      </a14:backgroundRemoval>
                    </a14:imgEffect>
                  </a14:imgLayer>
                </a14:imgProps>
              </a:ext>
            </a:extLst>
          </a:blip>
          <a:srcRect l="5578" t="1451" r="5578" b="2412"/>
          <a:stretch/>
        </p:blipFill>
        <p:spPr>
          <a:xfrm>
            <a:off x="2832847" y="1624017"/>
            <a:ext cx="3478306" cy="3966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605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regarder le premier épisode.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48F595FD-9BAE-4C78-BB57-E33E0A53D3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340" y="2129652"/>
            <a:ext cx="6951319" cy="36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703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Le sac qui parle N1">
            <a:hlinkClick r:id="" action="ppaction://media"/>
            <a:extLst>
              <a:ext uri="{FF2B5EF4-FFF2-40B4-BE49-F238E27FC236}">
                <a16:creationId xmlns:a16="http://schemas.microsoft.com/office/drawing/2014/main" id="{8073BD6E-6E51-495E-90AC-6C3AAA6604F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00063" y="2006626"/>
            <a:ext cx="7543874" cy="424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572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86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86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8" y="756000"/>
            <a:ext cx="735331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découvrir un nouvel épisode de notre histoire « 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sac qui parle »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Est-ce que vous êtes prêts ? Écoutez bien.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80FA8A50-555E-4867-A633-BD4EFFA77E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8554" y="2163057"/>
            <a:ext cx="6906891" cy="361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69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Copie de FINALE - 1AP - Le sac qui parle - E02 DONE-720p-260516">
            <a:hlinkClick r:id="" action="ppaction://media"/>
            <a:extLst>
              <a:ext uri="{FF2B5EF4-FFF2-40B4-BE49-F238E27FC236}">
                <a16:creationId xmlns:a16="http://schemas.microsoft.com/office/drawing/2014/main" id="{E29AB396-5263-43DC-BFA2-02CF7E89D3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2580" y="1989334"/>
            <a:ext cx="7638840" cy="4296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34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8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082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5EEF8B7-CF76-25EE-CC5B-7D35D9D55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68057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Copie de FINALE - 1AP - Le sac qui parle - E02 DONE-720p-260516">
            <a:hlinkClick r:id="" action="ppaction://media"/>
            <a:extLst>
              <a:ext uri="{FF2B5EF4-FFF2-40B4-BE49-F238E27FC236}">
                <a16:creationId xmlns:a16="http://schemas.microsoft.com/office/drawing/2014/main" id="{E29AB396-5263-43DC-BFA2-02CF7E89D3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2580" y="1989334"/>
            <a:ext cx="7638840" cy="4296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69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8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082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Pourquoi Sami ne joue-t-il pas comme les autres élèves dans la cour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369092" y="1613185"/>
            <a:ext cx="6634662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Pourquoi Sami ne joue-t-il pas comme les autres élèves dans la cour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2C6C8F2-716B-44CC-BED8-2299566091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270" y="2898995"/>
            <a:ext cx="3493457" cy="3384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65906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ne joue pas parce qu’il a mal.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809238" y="1624017"/>
            <a:ext cx="7525522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ne joue pas parce qu’il a mal.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43BEA44E-4C9B-4711-911D-4212134E17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5270" y="2898995"/>
            <a:ext cx="3493457" cy="3384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4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Sami a mal où 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Sami a mal où 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8B85E4-C535-4EE1-9254-A335AEEB1A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3891" y="2635006"/>
            <a:ext cx="3696216" cy="365811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64016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Sami a  mal au ventre.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Sami a  mal au ventre.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C80368AB-1971-4E22-8499-A7A4758FEA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3891" y="2635006"/>
            <a:ext cx="3696216" cy="365811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16329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entend Sami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Qu’entend Sami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194FB6-DC1E-4256-8A33-4F81D3941A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7532" y="2635006"/>
            <a:ext cx="3348933" cy="3384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731436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entend un petit bruit.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entend un petit bruit.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93D55AB5-C44A-40E3-97D7-5A555B4AC1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7532" y="2635006"/>
            <a:ext cx="3348933" cy="3384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0659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trouve Sami dans son sac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187314" y="1505884"/>
            <a:ext cx="702576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trouve Sami dans son sac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41E8230-DF4A-4B21-9711-471EE1B21B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270" y="2635006"/>
            <a:ext cx="3493457" cy="3384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53559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trouve un petit papier dans son sac.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945593" y="1681768"/>
            <a:ext cx="747995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trouve un petit papier dans son sac.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64145073-03CA-40CB-8066-69AB0901EB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5270" y="2635006"/>
            <a:ext cx="3493457" cy="3384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76304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lit Sami sur le papier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lit Sami sur le papier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B96E3BB-D473-467E-85DE-3F3104F183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9174" y="2635006"/>
            <a:ext cx="3465650" cy="3384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181330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Sami lit : « Assieds-toi. Respire. »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243975" y="1681768"/>
            <a:ext cx="7181568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Sami lit : « Assieds-toi. Respire. »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EA22DA14-3257-4B1C-BACC-5B36918871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9174" y="2635006"/>
            <a:ext cx="3465650" cy="3384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399409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qu’il a encore mal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qu’il a encore mal 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7EB0B9E-8DD7-45E8-A13D-1C44E936A2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440" y="2810890"/>
            <a:ext cx="3429119" cy="3384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589832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Non, Sami n’a plus mal.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243975" y="1681768"/>
            <a:ext cx="7181568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Non, Sami n’a plus mal.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397C5952-0427-4A68-B754-40FA7083CD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440" y="2810890"/>
            <a:ext cx="3429119" cy="3384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085720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5B355525-9BE3-1ED0-3FC0-8F9548A90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retrouvera Sami et son sac étrange la semaine prochaine pour la suite de l’histoire.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40F876-A942-413A-9527-DCF6982F19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589" y="2025951"/>
            <a:ext cx="7066822" cy="3794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la maison, faites un dessin sur l’histoire de « </a:t>
            </a:r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sac qui parle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».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C5E1104-7640-1A02-7FFF-70107637F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901" y="1896177"/>
            <a:ext cx="2666197" cy="399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bientôt.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ECA9A3A-3A85-403A-8E9E-5F5D090A96DE}">
  <ds:schemaRefs>
    <ds:schemaRef ds:uri="http://purl.org/dc/terms/"/>
    <ds:schemaRef ds:uri="http://purl.org/dc/elements/1.1/"/>
    <ds:schemaRef ds:uri="http://schemas.microsoft.com/office/2006/documentManagement/types"/>
    <ds:schemaRef ds:uri="http://schemas.microsoft.com/office/2006/metadata/properties"/>
    <ds:schemaRef ds:uri="202b3bc9-e036-45c7-aea0-06aec8cd7a40"/>
    <ds:schemaRef ds:uri="f0534ec5-868f-4ce6-85c7-99f0612daa52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28FEE4B-9F53-485D-ABBC-893707D2FE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413AD08-3819-4E6E-A19F-0C4257E18D7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7430</TotalTime>
  <Words>1314</Words>
  <Application>Microsoft Office PowerPoint</Application>
  <PresentationFormat>Affichage à l'écran (4:3)</PresentationFormat>
  <Paragraphs>234</Paragraphs>
  <Slides>76</Slides>
  <Notes>8</Notes>
  <HiddenSlides>0</HiddenSlides>
  <MMClips>10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76</vt:i4>
      </vt:variant>
    </vt:vector>
  </HeadingPairs>
  <TitlesOfParts>
    <vt:vector size="101" baseType="lpstr">
      <vt:lpstr>Dosis Medium</vt:lpstr>
      <vt:lpstr>Century Gothic</vt:lpstr>
      <vt:lpstr>Aptos Display</vt:lpstr>
      <vt:lpstr>Aptos</vt:lpstr>
      <vt:lpstr>Mistral</vt:lpstr>
      <vt:lpstr>Wingdings</vt:lpstr>
      <vt:lpstr>Calibri</vt:lpstr>
      <vt:lpstr>Arial</vt:lpstr>
      <vt:lpstr>Dosis SemiBold</vt:lpstr>
      <vt:lpstr>Dosis</vt:lpstr>
      <vt:lpstr>Dosis ExtraBold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02_New Voc_01-Présentation</vt:lpstr>
      <vt:lpstr>Oral</vt:lpstr>
      <vt:lpstr>1_Oral</vt:lpstr>
      <vt:lpstr>2_Ecriture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passée. Soyez attentifs.</vt:lpstr>
      <vt:lpstr>Répétons ensemble : Sentir – Toucher – Goûter – Entendre – Voir.</vt:lpstr>
      <vt:lpstr>Répétons ensemble : Le fromage – Une valise – Le café – Un cheval – Un lavabo. </vt:lpstr>
      <vt:lpstr>Répétons ensemble : La jambe - La tête - Mal au dos - En bonne santé - Mal au ventre.</vt:lpstr>
      <vt:lpstr>Qui veut passer au tableau pour nommer les images ? </vt:lpstr>
      <vt:lpstr>Répétons ensemble : Un bijou - Zéro - Le zèbre - Une jupe - Un lézard. </vt:lpstr>
      <vt:lpstr>Qui veut passer au tableau pour nommer les images ? </vt:lpstr>
      <vt:lpstr>Nous allons jouer au jeu des mots invisibles. </vt:lpstr>
      <vt:lpstr>Observez bien les images. Je vais masquer une image. Qui veut expliquer la consigne en arabe ? </vt:lpstr>
      <vt:lpstr>Quelle est l’image qui manque ?</vt:lpstr>
      <vt:lpstr>L’image qui manque est : Mal au ventre.</vt:lpstr>
      <vt:lpstr>Nous allons jouer au jeu des mots qui bougent. </vt:lpstr>
      <vt:lpstr>Observez bien. Je vais faire bouger 2 images. </vt:lpstr>
      <vt:lpstr>Quelles sont les 2 images qui ont bougé ?</vt:lpstr>
      <vt:lpstr>Les deux images qui ont bougé sont : Un lézard et le zèbre.  </vt:lpstr>
      <vt:lpstr>Maintenant, on passe à la lecture. Qui veut passer au tableau pour lire les lettres ?</vt:lpstr>
      <vt:lpstr>On continue. Qui veut passer au tableau pour lire les lettres ? </vt:lpstr>
      <vt:lpstr>Qui veut passer au tableau pour lire les syllabes ? </vt:lpstr>
      <vt:lpstr>Qui veut passer au tableau pour lire les mots ? </vt:lpstr>
      <vt:lpstr>Prenez vos cahiers.</vt:lpstr>
      <vt:lpstr>Lisez et observez cette phrase. Vous allez les écrire après. Tenez-vous prêts.  </vt:lpstr>
      <vt:lpstr>Dictée en cours.</vt:lpstr>
      <vt:lpstr>Deuxième dictée.</vt:lpstr>
      <vt:lpstr>Troisième dictée.</vt:lpstr>
      <vt:lpstr>Corrigez. </vt:lpstr>
      <vt:lpstr>Maintenant, c’est l’activité des questions en rafale. Je vais désigner des élèves au hasard pour répondre. Tenez-vous prêts. </vt:lpstr>
      <vt:lpstr>Je vais poser la question à plusieurs élèves : « Comment ça va ? » </vt:lpstr>
      <vt:lpstr>Présentation PowerPoint</vt:lpstr>
      <vt:lpstr>Présentation PowerPoint</vt:lpstr>
      <vt:lpstr>Présentation PowerPoint</vt:lpstr>
      <vt:lpstr>Qu’est-ce qu’il y a dans ton cartable ?  </vt:lpstr>
      <vt:lpstr>Qu’est-ce qu’il y a dans ta trousse ?  </vt:lpstr>
      <vt:lpstr>Est-ce que c’est ta gomme ? </vt:lpstr>
      <vt:lpstr>Qui a un stylo ? </vt:lpstr>
      <vt:lpstr>C’est qui sur la photo ?</vt:lpstr>
      <vt:lpstr>Est-ce que tu as une sœur ?</vt:lpstr>
      <vt:lpstr>Est-ce que tu as un frère ?</vt:lpstr>
      <vt:lpstr>Il y a combien de chambres dans ta maison ?</vt:lpstr>
      <vt:lpstr>Où est ta règle ?</vt:lpstr>
      <vt:lpstr>Qu’est-ce que tu fais le soir ?</vt:lpstr>
      <vt:lpstr>Qu’est-ce que tu aimes faire à l’école ?</vt:lpstr>
      <vt:lpstr>Qu’est-ce que tu fais après l’école ?</vt:lpstr>
      <vt:lpstr>Tu entends avec quoi ?</vt:lpstr>
      <vt:lpstr>Tu vois avec quoi ?</vt:lpstr>
      <vt:lpstr>Tu sens avec quoi ?</vt:lpstr>
      <vt:lpstr>Tu as mal où ?</vt:lpstr>
      <vt:lpstr>Plan de la séance 6</vt:lpstr>
      <vt:lpstr>Nous avons déjà vu le premier épisode de l’histoire : «Le sac qui parle ».  Qui veut nous rappeler ce qu’on a vu dans cet épisode ? En français ou dans votre langue.</vt:lpstr>
      <vt:lpstr>On va regarder le premier épisode. Soyez attentifs.</vt:lpstr>
      <vt:lpstr>Lecture de la vidéo.</vt:lpstr>
      <vt:lpstr>Maintenant, nous allons découvrir un nouvel épisode de notre histoire « Le sac qui parle ». Est-ce que vous êtes prêts ? Écoutez bien. </vt:lpstr>
      <vt:lpstr>Lecture de la vidéo.</vt:lpstr>
      <vt:lpstr>Nous allons écouter l’histoire une deuxième fois. Soyez attentifs.</vt:lpstr>
      <vt:lpstr>Lecture de la vidéo.</vt:lpstr>
      <vt:lpstr>Pourquoi Sami ne joue-t-il pas comme les autres élèves dans la cour ?</vt:lpstr>
      <vt:lpstr>Il ne joue pas parce qu’il a mal.</vt:lpstr>
      <vt:lpstr>Sami a mal où  ?</vt:lpstr>
      <vt:lpstr>Sami a  mal au ventre.</vt:lpstr>
      <vt:lpstr>Que entend Sami ?</vt:lpstr>
      <vt:lpstr>Il entend un petit bruit.</vt:lpstr>
      <vt:lpstr>Que trouve Sami dans son sac ?</vt:lpstr>
      <vt:lpstr>Il trouve un petit papier dans son sac.</vt:lpstr>
      <vt:lpstr>Que lit Sami sur le papier ?</vt:lpstr>
      <vt:lpstr>Sami lit : « Assieds-toi. Respire. »</vt:lpstr>
      <vt:lpstr>Est-ce qu’il a encore mal ?</vt:lpstr>
      <vt:lpstr>Non, Sami n’a plus mal.</vt:lpstr>
      <vt:lpstr>On retrouvera Sami et son sac étrange la semaine prochaine pour la suite de l’histoire.</vt:lpstr>
      <vt:lpstr>À la maison, faites un dessin sur l’histoire de « Le sac qui parle ». </vt:lpstr>
      <vt:lpstr>La séance d’aujourd’hui est terminée. À bientôt.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</dc:creator>
  <cp:lastModifiedBy>KHALID.RAMNI</cp:lastModifiedBy>
  <cp:revision>127</cp:revision>
  <cp:lastPrinted>2025-08-13T10:11:39Z</cp:lastPrinted>
  <dcterms:created xsi:type="dcterms:W3CDTF">2025-08-01T12:31:49Z</dcterms:created>
  <dcterms:modified xsi:type="dcterms:W3CDTF">2026-05-18T18:22:16Z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