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1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3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  <p:sldMasterId id="2147483817" r:id="rId14"/>
    <p:sldMasterId id="2147483830" r:id="rId15"/>
    <p:sldMasterId id="2147483842" r:id="rId16"/>
    <p:sldMasterId id="2147483853" r:id="rId17"/>
  </p:sldMasterIdLst>
  <p:notesMasterIdLst>
    <p:notesMasterId r:id="rId68"/>
  </p:notesMasterIdLst>
  <p:handoutMasterIdLst>
    <p:handoutMasterId r:id="rId69"/>
  </p:handoutMasterIdLst>
  <p:sldIdLst>
    <p:sldId id="256" r:id="rId18"/>
    <p:sldId id="1043" r:id="rId19"/>
    <p:sldId id="1044" r:id="rId20"/>
    <p:sldId id="1140" r:id="rId21"/>
    <p:sldId id="1053" r:id="rId22"/>
    <p:sldId id="1030" r:id="rId23"/>
    <p:sldId id="779" r:id="rId24"/>
    <p:sldId id="780" r:id="rId25"/>
    <p:sldId id="784" r:id="rId26"/>
    <p:sldId id="1032" r:id="rId27"/>
    <p:sldId id="1048" r:id="rId28"/>
    <p:sldId id="1049" r:id="rId29"/>
    <p:sldId id="1050" r:id="rId30"/>
    <p:sldId id="955" r:id="rId31"/>
    <p:sldId id="814" r:id="rId32"/>
    <p:sldId id="636" r:id="rId33"/>
    <p:sldId id="859" r:id="rId34"/>
    <p:sldId id="1079" r:id="rId35"/>
    <p:sldId id="1148" r:id="rId36"/>
    <p:sldId id="1149" r:id="rId37"/>
    <p:sldId id="680" r:id="rId38"/>
    <p:sldId id="1150" r:id="rId39"/>
    <p:sldId id="1168" r:id="rId40"/>
    <p:sldId id="1153" r:id="rId41"/>
    <p:sldId id="1069" r:id="rId42"/>
    <p:sldId id="866" r:id="rId43"/>
    <p:sldId id="1125" r:id="rId44"/>
    <p:sldId id="1151" r:id="rId45"/>
    <p:sldId id="1152" r:id="rId46"/>
    <p:sldId id="825" r:id="rId47"/>
    <p:sldId id="1169" r:id="rId48"/>
    <p:sldId id="871" r:id="rId49"/>
    <p:sldId id="857" r:id="rId50"/>
    <p:sldId id="870" r:id="rId51"/>
    <p:sldId id="872" r:id="rId52"/>
    <p:sldId id="875" r:id="rId53"/>
    <p:sldId id="882" r:id="rId54"/>
    <p:sldId id="1170" r:id="rId55"/>
    <p:sldId id="1171" r:id="rId56"/>
    <p:sldId id="1172" r:id="rId57"/>
    <p:sldId id="1173" r:id="rId58"/>
    <p:sldId id="1174" r:id="rId59"/>
    <p:sldId id="1083" r:id="rId60"/>
    <p:sldId id="653" r:id="rId61"/>
    <p:sldId id="1040" r:id="rId62"/>
    <p:sldId id="1175" r:id="rId63"/>
    <p:sldId id="1091" r:id="rId64"/>
    <p:sldId id="1084" r:id="rId65"/>
    <p:sldId id="840" r:id="rId66"/>
    <p:sldId id="1135" r:id="rId67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70"/>
      <p:bold r:id="rId71"/>
      <p:italic r:id="rId72"/>
      <p:boldItalic r:id="rId73"/>
    </p:embeddedFon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  <p:bold r:id="rId78"/>
    </p:embeddedFont>
    <p:embeddedFont>
      <p:font typeface="Dosis SemiBold" pitchFamily="2" charset="0"/>
      <p:regular r:id="rId79"/>
      <p:bold r:id="rId80"/>
    </p:embeddedFont>
    <p:embeddedFont>
      <p:font typeface="KG Primary Penmanship" panose="02000506000000020003" pitchFamily="2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DC7D3"/>
    <a:srgbClr val="E7E6E6"/>
    <a:srgbClr val="9EE0F4"/>
    <a:srgbClr val="EAF8FE"/>
    <a:srgbClr val="424D7A"/>
    <a:srgbClr val="565F88"/>
    <a:srgbClr val="C7C7C7"/>
    <a:srgbClr val="757575"/>
    <a:srgbClr val="474F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9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5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notesMaster" Target="notesMasters/notesMaster1.xml"/><Relationship Id="rId76" Type="http://schemas.openxmlformats.org/officeDocument/2006/relationships/font" Target="fonts/font7.fntdata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8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4.xml"/><Relationship Id="rId82" Type="http://schemas.openxmlformats.org/officeDocument/2006/relationships/commentAuthors" Target="commentAuthors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handoutMaster" Target="handoutMasters/handout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presProps" Target="presProps.xml"/><Relationship Id="rId88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F486F525-A1DC-442B-BBEA-C9E3DC49061E}"/>
    <pc:docChg chg="custSel modSld">
      <pc:chgData name="LAMIAE BEZZAZ" userId="f9bc3cc0-8e1c-4944-afa8-b4b36bbf20e1" providerId="ADAL" clId="{F486F525-A1DC-442B-BBEA-C9E3DC49061E}" dt="2026-05-02T21:56:35.417" v="43"/>
      <pc:docMkLst>
        <pc:docMk/>
      </pc:docMkLst>
      <pc:sldChg chg="addSp delSp">
        <pc:chgData name="LAMIAE BEZZAZ" userId="f9bc3cc0-8e1c-4944-afa8-b4b36bbf20e1" providerId="ADAL" clId="{F486F525-A1DC-442B-BBEA-C9E3DC49061E}" dt="2026-05-02T21:54:54.880" v="20"/>
        <pc:sldMkLst>
          <pc:docMk/>
          <pc:sldMk cId="2523018488" sldId="838"/>
        </pc:sldMkLst>
        <pc:grpChg chg="del">
          <ac:chgData name="LAMIAE BEZZAZ" userId="f9bc3cc0-8e1c-4944-afa8-b4b36bbf20e1" providerId="ADAL" clId="{F486F525-A1DC-442B-BBEA-C9E3DC49061E}" dt="2026-05-02T21:54:54.269" v="19" actId="478"/>
          <ac:grpSpMkLst>
            <pc:docMk/>
            <pc:sldMk cId="2523018488" sldId="838"/>
            <ac:grpSpMk id="10" creationId="{409D0226-CE27-4444-A07C-CFA1B9C8CCE2}"/>
          </ac:grpSpMkLst>
        </pc:grpChg>
        <pc:picChg chg="add">
          <ac:chgData name="LAMIAE BEZZAZ" userId="f9bc3cc0-8e1c-4944-afa8-b4b36bbf20e1" providerId="ADAL" clId="{F486F525-A1DC-442B-BBEA-C9E3DC49061E}" dt="2026-05-02T21:54:54.880" v="20"/>
          <ac:picMkLst>
            <pc:docMk/>
            <pc:sldMk cId="2523018488" sldId="838"/>
            <ac:picMk id="17" creationId="{BDE7B763-0000-4046-B87E-C8F49BCE272E}"/>
          </ac:picMkLst>
        </pc:picChg>
      </pc:sldChg>
      <pc:sldChg chg="addSp">
        <pc:chgData name="LAMIAE BEZZAZ" userId="f9bc3cc0-8e1c-4944-afa8-b4b36bbf20e1" providerId="ADAL" clId="{F486F525-A1DC-442B-BBEA-C9E3DC49061E}" dt="2026-05-02T21:54:57.743" v="21"/>
        <pc:sldMkLst>
          <pc:docMk/>
          <pc:sldMk cId="3477044608" sldId="840"/>
        </pc:sldMkLst>
        <pc:picChg chg="add">
          <ac:chgData name="LAMIAE BEZZAZ" userId="f9bc3cc0-8e1c-4944-afa8-b4b36bbf20e1" providerId="ADAL" clId="{F486F525-A1DC-442B-BBEA-C9E3DC49061E}" dt="2026-05-02T21:54:57.743" v="21"/>
          <ac:picMkLst>
            <pc:docMk/>
            <pc:sldMk cId="3477044608" sldId="840"/>
            <ac:picMk id="16" creationId="{A55E3461-DFC8-495A-9D10-013807B96EB5}"/>
          </ac:picMkLst>
        </pc:picChg>
      </pc:sldChg>
      <pc:sldChg chg="addSp delSp modSp">
        <pc:chgData name="LAMIAE BEZZAZ" userId="f9bc3cc0-8e1c-4944-afa8-b4b36bbf20e1" providerId="ADAL" clId="{F486F525-A1DC-442B-BBEA-C9E3DC49061E}" dt="2026-05-02T21:54:30.420" v="16" actId="1076"/>
        <pc:sldMkLst>
          <pc:docMk/>
          <pc:sldMk cId="1013917613" sldId="1090"/>
        </pc:sldMkLst>
        <pc:grpChg chg="del">
          <ac:chgData name="LAMIAE BEZZAZ" userId="f9bc3cc0-8e1c-4944-afa8-b4b36bbf20e1" providerId="ADAL" clId="{F486F525-A1DC-442B-BBEA-C9E3DC49061E}" dt="2026-05-02T21:54:22.820" v="13" actId="478"/>
          <ac:grpSpMkLst>
            <pc:docMk/>
            <pc:sldMk cId="1013917613" sldId="1090"/>
            <ac:grpSpMk id="17" creationId="{35186DAE-5C10-4238-BCDD-8B898AB4528C}"/>
          </ac:grpSpMkLst>
        </pc:grpChg>
        <pc:picChg chg="del">
          <ac:chgData name="LAMIAE BEZZAZ" userId="f9bc3cc0-8e1c-4944-afa8-b4b36bbf20e1" providerId="ADAL" clId="{F486F525-A1DC-442B-BBEA-C9E3DC49061E}" dt="2026-05-02T21:54:22.820" v="13" actId="478"/>
          <ac:picMkLst>
            <pc:docMk/>
            <pc:sldMk cId="1013917613" sldId="1090"/>
            <ac:picMk id="14" creationId="{18D97D7A-B103-43C4-B805-26C98FF424BC}"/>
          </ac:picMkLst>
        </pc:picChg>
        <pc:picChg chg="add mod">
          <ac:chgData name="LAMIAE BEZZAZ" userId="f9bc3cc0-8e1c-4944-afa8-b4b36bbf20e1" providerId="ADAL" clId="{F486F525-A1DC-442B-BBEA-C9E3DC49061E}" dt="2026-05-02T21:54:30.420" v="16" actId="1076"/>
          <ac:picMkLst>
            <pc:docMk/>
            <pc:sldMk cId="1013917613" sldId="1090"/>
            <ac:picMk id="21" creationId="{3EC2B110-6006-4486-84FA-123A5007D743}"/>
          </ac:picMkLst>
        </pc:picChg>
        <pc:picChg chg="add">
          <ac:chgData name="LAMIAE BEZZAZ" userId="f9bc3cc0-8e1c-4944-afa8-b4b36bbf20e1" providerId="ADAL" clId="{F486F525-A1DC-442B-BBEA-C9E3DC49061E}" dt="2026-05-02T21:54:23.253" v="14"/>
          <ac:picMkLst>
            <pc:docMk/>
            <pc:sldMk cId="1013917613" sldId="1090"/>
            <ac:picMk id="22" creationId="{75EAB517-0189-47C7-B535-75246A3D46AD}"/>
          </ac:picMkLst>
        </pc:picChg>
      </pc:sldChg>
      <pc:sldChg chg="addSp delSp">
        <pc:chgData name="LAMIAE BEZZAZ" userId="f9bc3cc0-8e1c-4944-afa8-b4b36bbf20e1" providerId="ADAL" clId="{F486F525-A1DC-442B-BBEA-C9E3DC49061E}" dt="2026-05-02T21:54:00.287" v="7"/>
        <pc:sldMkLst>
          <pc:docMk/>
          <pc:sldMk cId="1738781903" sldId="1108"/>
        </pc:sldMkLst>
        <pc:grpChg chg="del">
          <ac:chgData name="LAMIAE BEZZAZ" userId="f9bc3cc0-8e1c-4944-afa8-b4b36bbf20e1" providerId="ADAL" clId="{F486F525-A1DC-442B-BBEA-C9E3DC49061E}" dt="2026-05-02T21:53:59.266" v="6" actId="478"/>
          <ac:grpSpMkLst>
            <pc:docMk/>
            <pc:sldMk cId="1738781903" sldId="1108"/>
            <ac:grpSpMk id="9" creationId="{2827BF7B-96C2-43D8-A673-3DD8A3F6DEED}"/>
          </ac:grpSpMkLst>
        </pc:grpChg>
        <pc:picChg chg="del">
          <ac:chgData name="LAMIAE BEZZAZ" userId="f9bc3cc0-8e1c-4944-afa8-b4b36bbf20e1" providerId="ADAL" clId="{F486F525-A1DC-442B-BBEA-C9E3DC49061E}" dt="2026-05-02T21:53:59.266" v="6" actId="478"/>
          <ac:picMkLst>
            <pc:docMk/>
            <pc:sldMk cId="1738781903" sldId="1108"/>
            <ac:picMk id="8" creationId="{1F2F10F2-31D0-4A21-B495-7CB9CB91C46C}"/>
          </ac:picMkLst>
        </pc:picChg>
        <pc:picChg chg="add">
          <ac:chgData name="LAMIAE BEZZAZ" userId="f9bc3cc0-8e1c-4944-afa8-b4b36bbf20e1" providerId="ADAL" clId="{F486F525-A1DC-442B-BBEA-C9E3DC49061E}" dt="2026-05-02T21:54:00.287" v="7"/>
          <ac:picMkLst>
            <pc:docMk/>
            <pc:sldMk cId="1738781903" sldId="1108"/>
            <ac:picMk id="10" creationId="{AD4A3F80-007F-459F-8B17-F9704D324780}"/>
          </ac:picMkLst>
        </pc:picChg>
        <pc:picChg chg="add">
          <ac:chgData name="LAMIAE BEZZAZ" userId="f9bc3cc0-8e1c-4944-afa8-b4b36bbf20e1" providerId="ADAL" clId="{F486F525-A1DC-442B-BBEA-C9E3DC49061E}" dt="2026-05-02T21:54:00.287" v="7"/>
          <ac:picMkLst>
            <pc:docMk/>
            <pc:sldMk cId="1738781903" sldId="1108"/>
            <ac:picMk id="13" creationId="{F28CB024-B461-4F90-ACA7-3E3A4E91C004}"/>
          </ac:picMkLst>
        </pc:picChg>
      </pc:sldChg>
      <pc:sldChg chg="addSp delSp">
        <pc:chgData name="LAMIAE BEZZAZ" userId="f9bc3cc0-8e1c-4944-afa8-b4b36bbf20e1" providerId="ADAL" clId="{F486F525-A1DC-442B-BBEA-C9E3DC49061E}" dt="2026-05-02T21:56:12.454" v="35"/>
        <pc:sldMkLst>
          <pc:docMk/>
          <pc:sldMk cId="1665302316" sldId="1111"/>
        </pc:sldMkLst>
        <pc:grpChg chg="del">
          <ac:chgData name="LAMIAE BEZZAZ" userId="f9bc3cc0-8e1c-4944-afa8-b4b36bbf20e1" providerId="ADAL" clId="{F486F525-A1DC-442B-BBEA-C9E3DC49061E}" dt="2026-05-02T21:56:11.821" v="34" actId="478"/>
          <ac:grpSpMkLst>
            <pc:docMk/>
            <pc:sldMk cId="1665302316" sldId="1111"/>
            <ac:grpSpMk id="6" creationId="{FAD611B0-230C-49D4-9221-35FC668D42A7}"/>
          </ac:grpSpMkLst>
        </pc:grpChg>
        <pc:picChg chg="add">
          <ac:chgData name="LAMIAE BEZZAZ" userId="f9bc3cc0-8e1c-4944-afa8-b4b36bbf20e1" providerId="ADAL" clId="{F486F525-A1DC-442B-BBEA-C9E3DC49061E}" dt="2026-05-02T21:56:12.454" v="35"/>
          <ac:picMkLst>
            <pc:docMk/>
            <pc:sldMk cId="1665302316" sldId="1111"/>
            <ac:picMk id="13" creationId="{75558EC9-99D8-46D2-9070-269E7C63D601}"/>
          </ac:picMkLst>
        </pc:picChg>
      </pc:sldChg>
      <pc:sldChg chg="addSp delSp modSp">
        <pc:chgData name="LAMIAE BEZZAZ" userId="f9bc3cc0-8e1c-4944-afa8-b4b36bbf20e1" providerId="ADAL" clId="{F486F525-A1DC-442B-BBEA-C9E3DC49061E}" dt="2026-05-02T21:55:59.051" v="31" actId="1076"/>
        <pc:sldMkLst>
          <pc:docMk/>
          <pc:sldMk cId="111440014" sldId="1120"/>
        </pc:sldMkLst>
        <pc:grpChg chg="del">
          <ac:chgData name="LAMIAE BEZZAZ" userId="f9bc3cc0-8e1c-4944-afa8-b4b36bbf20e1" providerId="ADAL" clId="{F486F525-A1DC-442B-BBEA-C9E3DC49061E}" dt="2026-05-02T21:55:56.821" v="30" actId="478"/>
          <ac:grpSpMkLst>
            <pc:docMk/>
            <pc:sldMk cId="111440014" sldId="1120"/>
            <ac:grpSpMk id="5" creationId="{AB3A038C-AF14-4FD7-BBAE-A4E6ACC10C62}"/>
          </ac:grpSpMkLst>
        </pc:grpChg>
        <pc:picChg chg="add mod">
          <ac:chgData name="LAMIAE BEZZAZ" userId="f9bc3cc0-8e1c-4944-afa8-b4b36bbf20e1" providerId="ADAL" clId="{F486F525-A1DC-442B-BBEA-C9E3DC49061E}" dt="2026-05-02T21:55:59.051" v="31" actId="1076"/>
          <ac:picMkLst>
            <pc:docMk/>
            <pc:sldMk cId="111440014" sldId="1120"/>
            <ac:picMk id="8" creationId="{8F61ED51-E7C0-46AD-B340-F7BD69654CC6}"/>
          </ac:picMkLst>
        </pc:picChg>
        <pc:picChg chg="add del">
          <ac:chgData name="LAMIAE BEZZAZ" userId="f9bc3cc0-8e1c-4944-afa8-b4b36bbf20e1" providerId="ADAL" clId="{F486F525-A1DC-442B-BBEA-C9E3DC49061E}" dt="2026-05-02T21:55:54.330" v="28" actId="478"/>
          <ac:picMkLst>
            <pc:docMk/>
            <pc:sldMk cId="111440014" sldId="1120"/>
            <ac:picMk id="9" creationId="{AF830A89-9BCE-419B-9EF0-4FB50B2B9B14}"/>
          </ac:picMkLst>
        </pc:picChg>
      </pc:sldChg>
      <pc:sldChg chg="addSp delSp">
        <pc:chgData name="LAMIAE BEZZAZ" userId="f9bc3cc0-8e1c-4944-afa8-b4b36bbf20e1" providerId="ADAL" clId="{F486F525-A1DC-442B-BBEA-C9E3DC49061E}" dt="2026-05-02T21:56:35.417" v="43"/>
        <pc:sldMkLst>
          <pc:docMk/>
          <pc:sldMk cId="2260547945" sldId="1122"/>
        </pc:sldMkLst>
        <pc:grpChg chg="del">
          <ac:chgData name="LAMIAE BEZZAZ" userId="f9bc3cc0-8e1c-4944-afa8-b4b36bbf20e1" providerId="ADAL" clId="{F486F525-A1DC-442B-BBEA-C9E3DC49061E}" dt="2026-05-02T21:56:34.784" v="42" actId="478"/>
          <ac:grpSpMkLst>
            <pc:docMk/>
            <pc:sldMk cId="2260547945" sldId="1122"/>
            <ac:grpSpMk id="8" creationId="{4D3C455B-8CE3-47F1-9BCF-5627E52127C4}"/>
          </ac:grpSpMkLst>
        </pc:grpChg>
        <pc:picChg chg="add">
          <ac:chgData name="LAMIAE BEZZAZ" userId="f9bc3cc0-8e1c-4944-afa8-b4b36bbf20e1" providerId="ADAL" clId="{F486F525-A1DC-442B-BBEA-C9E3DC49061E}" dt="2026-05-02T21:56:35.417" v="43"/>
          <ac:picMkLst>
            <pc:docMk/>
            <pc:sldMk cId="2260547945" sldId="1122"/>
            <ac:picMk id="15" creationId="{25B1E604-7966-4179-B327-DD44E69B0BC6}"/>
          </ac:picMkLst>
        </pc:picChg>
      </pc:sldChg>
      <pc:sldChg chg="addSp delSp">
        <pc:chgData name="LAMIAE BEZZAZ" userId="f9bc3cc0-8e1c-4944-afa8-b4b36bbf20e1" providerId="ADAL" clId="{F486F525-A1DC-442B-BBEA-C9E3DC49061E}" dt="2026-05-02T21:55:26.618" v="26"/>
        <pc:sldMkLst>
          <pc:docMk/>
          <pc:sldMk cId="403251636" sldId="1123"/>
        </pc:sldMkLst>
        <pc:grpChg chg="del">
          <ac:chgData name="LAMIAE BEZZAZ" userId="f9bc3cc0-8e1c-4944-afa8-b4b36bbf20e1" providerId="ADAL" clId="{F486F525-A1DC-442B-BBEA-C9E3DC49061E}" dt="2026-05-02T21:55:25.753" v="25" actId="478"/>
          <ac:grpSpMkLst>
            <pc:docMk/>
            <pc:sldMk cId="403251636" sldId="1123"/>
            <ac:grpSpMk id="9" creationId="{6DCB2012-0310-4884-ACFB-638DC1D1B4F9}"/>
          </ac:grpSpMkLst>
        </pc:grpChg>
        <pc:grpChg chg="del">
          <ac:chgData name="LAMIAE BEZZAZ" userId="f9bc3cc0-8e1c-4944-afa8-b4b36bbf20e1" providerId="ADAL" clId="{F486F525-A1DC-442B-BBEA-C9E3DC49061E}" dt="2026-05-02T21:55:09.427" v="22" actId="478"/>
          <ac:grpSpMkLst>
            <pc:docMk/>
            <pc:sldMk cId="403251636" sldId="1123"/>
            <ac:grpSpMk id="15" creationId="{4501E3BD-7314-4D3E-96E2-7398673A2B12}"/>
          </ac:grpSpMkLst>
        </pc:grpChg>
        <pc:picChg chg="del">
          <ac:chgData name="LAMIAE BEZZAZ" userId="f9bc3cc0-8e1c-4944-afa8-b4b36bbf20e1" providerId="ADAL" clId="{F486F525-A1DC-442B-BBEA-C9E3DC49061E}" dt="2026-05-02T21:55:24.065" v="24" actId="478"/>
          <ac:picMkLst>
            <pc:docMk/>
            <pc:sldMk cId="403251636" sldId="1123"/>
            <ac:picMk id="11" creationId="{63CA6C2A-0365-4E25-9985-26ED88ECE8F9}"/>
          </ac:picMkLst>
        </pc:picChg>
        <pc:picChg chg="add del">
          <ac:chgData name="LAMIAE BEZZAZ" userId="f9bc3cc0-8e1c-4944-afa8-b4b36bbf20e1" providerId="ADAL" clId="{F486F525-A1DC-442B-BBEA-C9E3DC49061E}" dt="2026-05-02T21:55:24.065" v="24" actId="478"/>
          <ac:picMkLst>
            <pc:docMk/>
            <pc:sldMk cId="403251636" sldId="1123"/>
            <ac:picMk id="18" creationId="{4A36AA7B-66DF-4275-9FCF-2DC8639E7383}"/>
          </ac:picMkLst>
        </pc:picChg>
        <pc:picChg chg="add">
          <ac:chgData name="LAMIAE BEZZAZ" userId="f9bc3cc0-8e1c-4944-afa8-b4b36bbf20e1" providerId="ADAL" clId="{F486F525-A1DC-442B-BBEA-C9E3DC49061E}" dt="2026-05-02T21:55:26.618" v="26"/>
          <ac:picMkLst>
            <pc:docMk/>
            <pc:sldMk cId="403251636" sldId="1123"/>
            <ac:picMk id="19" creationId="{8E93FE72-2CEE-4F4C-8BEF-B52FB031584B}"/>
          </ac:picMkLst>
        </pc:picChg>
        <pc:picChg chg="add">
          <ac:chgData name="LAMIAE BEZZAZ" userId="f9bc3cc0-8e1c-4944-afa8-b4b36bbf20e1" providerId="ADAL" clId="{F486F525-A1DC-442B-BBEA-C9E3DC49061E}" dt="2026-05-02T21:55:26.618" v="26"/>
          <ac:picMkLst>
            <pc:docMk/>
            <pc:sldMk cId="403251636" sldId="1123"/>
            <ac:picMk id="20" creationId="{2C54B4AE-EFDC-4324-9EEA-C558C1A4658B}"/>
          </ac:picMkLst>
        </pc:picChg>
      </pc:sldChg>
      <pc:sldChg chg="addSp delSp modSp">
        <pc:chgData name="LAMIAE BEZZAZ" userId="f9bc3cc0-8e1c-4944-afa8-b4b36bbf20e1" providerId="ADAL" clId="{F486F525-A1DC-442B-BBEA-C9E3DC49061E}" dt="2026-05-02T21:53:54.826" v="5" actId="1076"/>
        <pc:sldMkLst>
          <pc:docMk/>
          <pc:sldMk cId="2772496358" sldId="1156"/>
        </pc:sldMkLst>
        <pc:grpChg chg="add del mod">
          <ac:chgData name="LAMIAE BEZZAZ" userId="f9bc3cc0-8e1c-4944-afa8-b4b36bbf20e1" providerId="ADAL" clId="{F486F525-A1DC-442B-BBEA-C9E3DC49061E}" dt="2026-05-02T21:53:44.503" v="1" actId="478"/>
          <ac:grpSpMkLst>
            <pc:docMk/>
            <pc:sldMk cId="2772496358" sldId="1156"/>
            <ac:grpSpMk id="10" creationId="{B2585A65-1283-4B3A-BC98-A9FC98341D14}"/>
          </ac:grpSpMkLst>
        </pc:grpChg>
        <pc:grpChg chg="del">
          <ac:chgData name="LAMIAE BEZZAZ" userId="f9bc3cc0-8e1c-4944-afa8-b4b36bbf20e1" providerId="ADAL" clId="{F486F525-A1DC-442B-BBEA-C9E3DC49061E}" dt="2026-05-02T21:53:46.421" v="2" actId="478"/>
          <ac:grpSpMkLst>
            <pc:docMk/>
            <pc:sldMk cId="2772496358" sldId="1156"/>
            <ac:grpSpMk id="11" creationId="{989291CD-F26E-49EA-9DB8-276ED8D864FE}"/>
          </ac:grpSpMkLst>
        </pc:grpChg>
        <pc:picChg chg="del">
          <ac:chgData name="LAMIAE BEZZAZ" userId="f9bc3cc0-8e1c-4944-afa8-b4b36bbf20e1" providerId="ADAL" clId="{F486F525-A1DC-442B-BBEA-C9E3DC49061E}" dt="2026-05-02T21:53:44.503" v="1" actId="478"/>
          <ac:picMkLst>
            <pc:docMk/>
            <pc:sldMk cId="2772496358" sldId="1156"/>
            <ac:picMk id="9" creationId="{28668B9A-B791-486B-8775-3D62C4AA3545}"/>
          </ac:picMkLst>
        </pc:picChg>
        <pc:picChg chg="add mod">
          <ac:chgData name="LAMIAE BEZZAZ" userId="f9bc3cc0-8e1c-4944-afa8-b4b36bbf20e1" providerId="ADAL" clId="{F486F525-A1DC-442B-BBEA-C9E3DC49061E}" dt="2026-05-02T21:53:54.826" v="5" actId="1076"/>
          <ac:picMkLst>
            <pc:docMk/>
            <pc:sldMk cId="2772496358" sldId="1156"/>
            <ac:picMk id="16" creationId="{728C48DD-DD9C-40D7-AD40-E0485351CA29}"/>
          </ac:picMkLst>
        </pc:picChg>
        <pc:picChg chg="add mod">
          <ac:chgData name="LAMIAE BEZZAZ" userId="f9bc3cc0-8e1c-4944-afa8-b4b36bbf20e1" providerId="ADAL" clId="{F486F525-A1DC-442B-BBEA-C9E3DC49061E}" dt="2026-05-02T21:53:54.826" v="5" actId="1076"/>
          <ac:picMkLst>
            <pc:docMk/>
            <pc:sldMk cId="2772496358" sldId="1156"/>
            <ac:picMk id="17" creationId="{B2BB9FFF-FE23-4FCA-A621-C52A7EA9AC31}"/>
          </ac:picMkLst>
        </pc:picChg>
      </pc:sldChg>
      <pc:sldChg chg="addSp delSp">
        <pc:chgData name="LAMIAE BEZZAZ" userId="f9bc3cc0-8e1c-4944-afa8-b4b36bbf20e1" providerId="ADAL" clId="{F486F525-A1DC-442B-BBEA-C9E3DC49061E}" dt="2026-05-02T21:56:06.163" v="33"/>
        <pc:sldMkLst>
          <pc:docMk/>
          <pc:sldMk cId="1028714181" sldId="1157"/>
        </pc:sldMkLst>
        <pc:grpChg chg="del">
          <ac:chgData name="LAMIAE BEZZAZ" userId="f9bc3cc0-8e1c-4944-afa8-b4b36bbf20e1" providerId="ADAL" clId="{F486F525-A1DC-442B-BBEA-C9E3DC49061E}" dt="2026-05-02T21:56:05.786" v="32" actId="478"/>
          <ac:grpSpMkLst>
            <pc:docMk/>
            <pc:sldMk cId="1028714181" sldId="1157"/>
            <ac:grpSpMk id="6" creationId="{3AED6F91-20D7-4986-AFC1-CBF64E124C6F}"/>
          </ac:grpSpMkLst>
        </pc:grpChg>
        <pc:picChg chg="add">
          <ac:chgData name="LAMIAE BEZZAZ" userId="f9bc3cc0-8e1c-4944-afa8-b4b36bbf20e1" providerId="ADAL" clId="{F486F525-A1DC-442B-BBEA-C9E3DC49061E}" dt="2026-05-02T21:56:06.163" v="33"/>
          <ac:picMkLst>
            <pc:docMk/>
            <pc:sldMk cId="1028714181" sldId="1157"/>
            <ac:picMk id="8" creationId="{62EB0097-391B-4EB5-AC5E-6378FD62A8BB}"/>
          </ac:picMkLst>
        </pc:picChg>
      </pc:sldChg>
      <pc:sldChg chg="addSp delSp modSp">
        <pc:chgData name="LAMIAE BEZZAZ" userId="f9bc3cc0-8e1c-4944-afa8-b4b36bbf20e1" providerId="ADAL" clId="{F486F525-A1DC-442B-BBEA-C9E3DC49061E}" dt="2026-05-02T21:54:07.420" v="10"/>
        <pc:sldMkLst>
          <pc:docMk/>
          <pc:sldMk cId="3170545731" sldId="1158"/>
        </pc:sldMkLst>
        <pc:grpChg chg="del mod">
          <ac:chgData name="LAMIAE BEZZAZ" userId="f9bc3cc0-8e1c-4944-afa8-b4b36bbf20e1" providerId="ADAL" clId="{F486F525-A1DC-442B-BBEA-C9E3DC49061E}" dt="2026-05-02T21:54:06.820" v="9" actId="478"/>
          <ac:grpSpMkLst>
            <pc:docMk/>
            <pc:sldMk cId="3170545731" sldId="1158"/>
            <ac:grpSpMk id="11" creationId="{989291CD-F26E-49EA-9DB8-276ED8D864FE}"/>
          </ac:grpSpMkLst>
        </pc:grpChg>
        <pc:picChg chg="del mod">
          <ac:chgData name="LAMIAE BEZZAZ" userId="f9bc3cc0-8e1c-4944-afa8-b4b36bbf20e1" providerId="ADAL" clId="{F486F525-A1DC-442B-BBEA-C9E3DC49061E}" dt="2026-05-02T21:54:06.820" v="9" actId="478"/>
          <ac:picMkLst>
            <pc:docMk/>
            <pc:sldMk cId="3170545731" sldId="1158"/>
            <ac:picMk id="9" creationId="{28668B9A-B791-486B-8775-3D62C4AA3545}"/>
          </ac:picMkLst>
        </pc:picChg>
        <pc:picChg chg="add">
          <ac:chgData name="LAMIAE BEZZAZ" userId="f9bc3cc0-8e1c-4944-afa8-b4b36bbf20e1" providerId="ADAL" clId="{F486F525-A1DC-442B-BBEA-C9E3DC49061E}" dt="2026-05-02T21:54:07.420" v="10"/>
          <ac:picMkLst>
            <pc:docMk/>
            <pc:sldMk cId="3170545731" sldId="1158"/>
            <ac:picMk id="10" creationId="{933F953C-1114-4F1D-9AA9-60AC4C4621A0}"/>
          </ac:picMkLst>
        </pc:picChg>
        <pc:picChg chg="add">
          <ac:chgData name="LAMIAE BEZZAZ" userId="f9bc3cc0-8e1c-4944-afa8-b4b36bbf20e1" providerId="ADAL" clId="{F486F525-A1DC-442B-BBEA-C9E3DC49061E}" dt="2026-05-02T21:54:07.420" v="10"/>
          <ac:picMkLst>
            <pc:docMk/>
            <pc:sldMk cId="3170545731" sldId="1158"/>
            <ac:picMk id="14" creationId="{4628D282-4212-4997-9D76-42835DB7584D}"/>
          </ac:picMkLst>
        </pc:picChg>
      </pc:sldChg>
      <pc:sldChg chg="addSp delSp">
        <pc:chgData name="LAMIAE BEZZAZ" userId="f9bc3cc0-8e1c-4944-afa8-b4b36bbf20e1" providerId="ADAL" clId="{F486F525-A1DC-442B-BBEA-C9E3DC49061E}" dt="2026-05-02T21:56:18.848" v="37"/>
        <pc:sldMkLst>
          <pc:docMk/>
          <pc:sldMk cId="701581364" sldId="1159"/>
        </pc:sldMkLst>
        <pc:grpChg chg="del">
          <ac:chgData name="LAMIAE BEZZAZ" userId="f9bc3cc0-8e1c-4944-afa8-b4b36bbf20e1" providerId="ADAL" clId="{F486F525-A1DC-442B-BBEA-C9E3DC49061E}" dt="2026-05-02T21:56:18.185" v="36" actId="478"/>
          <ac:grpSpMkLst>
            <pc:docMk/>
            <pc:sldMk cId="701581364" sldId="1159"/>
            <ac:grpSpMk id="5" creationId="{AB3A038C-AF14-4FD7-BBAE-A4E6ACC10C62}"/>
          </ac:grpSpMkLst>
        </pc:grpChg>
        <pc:picChg chg="add">
          <ac:chgData name="LAMIAE BEZZAZ" userId="f9bc3cc0-8e1c-4944-afa8-b4b36bbf20e1" providerId="ADAL" clId="{F486F525-A1DC-442B-BBEA-C9E3DC49061E}" dt="2026-05-02T21:56:18.848" v="37"/>
          <ac:picMkLst>
            <pc:docMk/>
            <pc:sldMk cId="701581364" sldId="1159"/>
            <ac:picMk id="8" creationId="{B6395EDF-57F9-41D1-B129-F171F3D9DD33}"/>
          </ac:picMkLst>
        </pc:picChg>
      </pc:sldChg>
      <pc:sldChg chg="addSp delSp">
        <pc:chgData name="LAMIAE BEZZAZ" userId="f9bc3cc0-8e1c-4944-afa8-b4b36bbf20e1" providerId="ADAL" clId="{F486F525-A1DC-442B-BBEA-C9E3DC49061E}" dt="2026-05-02T21:56:24.339" v="39"/>
        <pc:sldMkLst>
          <pc:docMk/>
          <pc:sldMk cId="149815284" sldId="1161"/>
        </pc:sldMkLst>
        <pc:grpChg chg="del">
          <ac:chgData name="LAMIAE BEZZAZ" userId="f9bc3cc0-8e1c-4944-afa8-b4b36bbf20e1" providerId="ADAL" clId="{F486F525-A1DC-442B-BBEA-C9E3DC49061E}" dt="2026-05-02T21:56:23.618" v="38" actId="478"/>
          <ac:grpSpMkLst>
            <pc:docMk/>
            <pc:sldMk cId="149815284" sldId="1161"/>
            <ac:grpSpMk id="6" creationId="{3AED6F91-20D7-4986-AFC1-CBF64E124C6F}"/>
          </ac:grpSpMkLst>
        </pc:grpChg>
        <pc:picChg chg="add">
          <ac:chgData name="LAMIAE BEZZAZ" userId="f9bc3cc0-8e1c-4944-afa8-b4b36bbf20e1" providerId="ADAL" clId="{F486F525-A1DC-442B-BBEA-C9E3DC49061E}" dt="2026-05-02T21:56:24.339" v="39"/>
          <ac:picMkLst>
            <pc:docMk/>
            <pc:sldMk cId="149815284" sldId="1161"/>
            <ac:picMk id="8" creationId="{D8BE2490-6875-408C-88BB-3DC18C1EFD97}"/>
          </ac:picMkLst>
        </pc:picChg>
      </pc:sldChg>
      <pc:sldChg chg="addSp delSp">
        <pc:chgData name="LAMIAE BEZZAZ" userId="f9bc3cc0-8e1c-4944-afa8-b4b36bbf20e1" providerId="ADAL" clId="{F486F525-A1DC-442B-BBEA-C9E3DC49061E}" dt="2026-05-02T21:54:15.128" v="12"/>
        <pc:sldMkLst>
          <pc:docMk/>
          <pc:sldMk cId="1592749527" sldId="1162"/>
        </pc:sldMkLst>
        <pc:grpChg chg="del">
          <ac:chgData name="LAMIAE BEZZAZ" userId="f9bc3cc0-8e1c-4944-afa8-b4b36bbf20e1" providerId="ADAL" clId="{F486F525-A1DC-442B-BBEA-C9E3DC49061E}" dt="2026-05-02T21:54:14.321" v="11" actId="478"/>
          <ac:grpSpMkLst>
            <pc:docMk/>
            <pc:sldMk cId="1592749527" sldId="1162"/>
            <ac:grpSpMk id="9" creationId="{2827BF7B-96C2-43D8-A673-3DD8A3F6DEED}"/>
          </ac:grpSpMkLst>
        </pc:grpChg>
        <pc:picChg chg="del">
          <ac:chgData name="LAMIAE BEZZAZ" userId="f9bc3cc0-8e1c-4944-afa8-b4b36bbf20e1" providerId="ADAL" clId="{F486F525-A1DC-442B-BBEA-C9E3DC49061E}" dt="2026-05-02T21:54:14.321" v="11" actId="478"/>
          <ac:picMkLst>
            <pc:docMk/>
            <pc:sldMk cId="1592749527" sldId="1162"/>
            <ac:picMk id="8" creationId="{1F2F10F2-31D0-4A21-B495-7CB9CB91C46C}"/>
          </ac:picMkLst>
        </pc:picChg>
        <pc:picChg chg="add">
          <ac:chgData name="LAMIAE BEZZAZ" userId="f9bc3cc0-8e1c-4944-afa8-b4b36bbf20e1" providerId="ADAL" clId="{F486F525-A1DC-442B-BBEA-C9E3DC49061E}" dt="2026-05-02T21:54:15.128" v="12"/>
          <ac:picMkLst>
            <pc:docMk/>
            <pc:sldMk cId="1592749527" sldId="1162"/>
            <ac:picMk id="10" creationId="{BC5D354D-86C9-4DF7-9016-019D60A115BD}"/>
          </ac:picMkLst>
        </pc:picChg>
        <pc:picChg chg="add">
          <ac:chgData name="LAMIAE BEZZAZ" userId="f9bc3cc0-8e1c-4944-afa8-b4b36bbf20e1" providerId="ADAL" clId="{F486F525-A1DC-442B-BBEA-C9E3DC49061E}" dt="2026-05-02T21:54:15.128" v="12"/>
          <ac:picMkLst>
            <pc:docMk/>
            <pc:sldMk cId="1592749527" sldId="1162"/>
            <ac:picMk id="13" creationId="{760F6EE0-CD14-43B6-99E1-78997ED9622F}"/>
          </ac:picMkLst>
        </pc:picChg>
      </pc:sldChg>
      <pc:sldChg chg="addSp delSp">
        <pc:chgData name="LAMIAE BEZZAZ" userId="f9bc3cc0-8e1c-4944-afa8-b4b36bbf20e1" providerId="ADAL" clId="{F486F525-A1DC-442B-BBEA-C9E3DC49061E}" dt="2026-05-02T21:56:31.812" v="41"/>
        <pc:sldMkLst>
          <pc:docMk/>
          <pc:sldMk cId="151859408" sldId="1164"/>
        </pc:sldMkLst>
        <pc:grpChg chg="del">
          <ac:chgData name="LAMIAE BEZZAZ" userId="f9bc3cc0-8e1c-4944-afa8-b4b36bbf20e1" providerId="ADAL" clId="{F486F525-A1DC-442B-BBEA-C9E3DC49061E}" dt="2026-05-02T21:56:31.184" v="40" actId="478"/>
          <ac:grpSpMkLst>
            <pc:docMk/>
            <pc:sldMk cId="151859408" sldId="1164"/>
            <ac:grpSpMk id="6" creationId="{FAD611B0-230C-49D4-9221-35FC668D42A7}"/>
          </ac:grpSpMkLst>
        </pc:grpChg>
        <pc:picChg chg="add">
          <ac:chgData name="LAMIAE BEZZAZ" userId="f9bc3cc0-8e1c-4944-afa8-b4b36bbf20e1" providerId="ADAL" clId="{F486F525-A1DC-442B-BBEA-C9E3DC49061E}" dt="2026-05-02T21:56:31.812" v="41"/>
          <ac:picMkLst>
            <pc:docMk/>
            <pc:sldMk cId="151859408" sldId="1164"/>
            <ac:picMk id="13" creationId="{66A21125-612B-459B-9EDE-C96B8B9E1D26}"/>
          </ac:picMkLst>
        </pc:picChg>
      </pc:sldChg>
      <pc:sldChg chg="addSp delSp">
        <pc:chgData name="LAMIAE BEZZAZ" userId="f9bc3cc0-8e1c-4944-afa8-b4b36bbf20e1" providerId="ADAL" clId="{F486F525-A1DC-442B-BBEA-C9E3DC49061E}" dt="2026-05-02T21:54:43.944" v="18"/>
        <pc:sldMkLst>
          <pc:docMk/>
          <pc:sldMk cId="1969393145" sldId="1165"/>
        </pc:sldMkLst>
        <pc:grpChg chg="del">
          <ac:chgData name="LAMIAE BEZZAZ" userId="f9bc3cc0-8e1c-4944-afa8-b4b36bbf20e1" providerId="ADAL" clId="{F486F525-A1DC-442B-BBEA-C9E3DC49061E}" dt="2026-05-02T21:54:43.088" v="17" actId="478"/>
          <ac:grpSpMkLst>
            <pc:docMk/>
            <pc:sldMk cId="1969393145" sldId="1165"/>
            <ac:grpSpMk id="17" creationId="{35186DAE-5C10-4238-BCDD-8B898AB4528C}"/>
          </ac:grpSpMkLst>
        </pc:grpChg>
        <pc:picChg chg="del">
          <ac:chgData name="LAMIAE BEZZAZ" userId="f9bc3cc0-8e1c-4944-afa8-b4b36bbf20e1" providerId="ADAL" clId="{F486F525-A1DC-442B-BBEA-C9E3DC49061E}" dt="2026-05-02T21:54:43.088" v="17" actId="478"/>
          <ac:picMkLst>
            <pc:docMk/>
            <pc:sldMk cId="1969393145" sldId="1165"/>
            <ac:picMk id="14" creationId="{18D97D7A-B103-43C4-B805-26C98FF424BC}"/>
          </ac:picMkLst>
        </pc:picChg>
        <pc:picChg chg="add">
          <ac:chgData name="LAMIAE BEZZAZ" userId="f9bc3cc0-8e1c-4944-afa8-b4b36bbf20e1" providerId="ADAL" clId="{F486F525-A1DC-442B-BBEA-C9E3DC49061E}" dt="2026-05-02T21:54:43.944" v="18"/>
          <ac:picMkLst>
            <pc:docMk/>
            <pc:sldMk cId="1969393145" sldId="1165"/>
            <ac:picMk id="21" creationId="{A6D007AB-72B2-40DB-862A-C16A159B3F8E}"/>
          </ac:picMkLst>
        </pc:picChg>
        <pc:picChg chg="add">
          <ac:chgData name="LAMIAE BEZZAZ" userId="f9bc3cc0-8e1c-4944-afa8-b4b36bbf20e1" providerId="ADAL" clId="{F486F525-A1DC-442B-BBEA-C9E3DC49061E}" dt="2026-05-02T21:54:43.944" v="18"/>
          <ac:picMkLst>
            <pc:docMk/>
            <pc:sldMk cId="1969393145" sldId="1165"/>
            <ac:picMk id="22" creationId="{5CA2187D-64BC-449C-A85D-0073F65463B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6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8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0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49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62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58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70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52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72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20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75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10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49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285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6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63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84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292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749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6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76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700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74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0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43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16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7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9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0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4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0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9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1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11.jp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0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image" Target="../media/image11.jp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image" Target="../media/image9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9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48696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6947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65587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75284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gif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27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46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42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3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9.png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3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9.png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6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817160-3922-4CA8-A76F-7D3519453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A3477CA-10FF-4192-B2EC-3502D8F95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7" y="2142564"/>
            <a:ext cx="1439109" cy="2820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694A5E0-244B-4EBF-B35F-73A21D569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156" y="2142564"/>
            <a:ext cx="1439109" cy="282082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722E1F-8AA2-4FDA-88E9-9F25DA459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566" y="2142564"/>
            <a:ext cx="1450185" cy="282082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846466-3B0D-4F56-AE8A-5E76B66403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599" y="2142564"/>
            <a:ext cx="1450185" cy="28208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5A5F17-27B3-4A70-B163-2203E6D24E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84" y="2142564"/>
            <a:ext cx="1458552" cy="282082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ABCD04-633E-4A80-B9F0-E1A4B7EC1C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450" y="2166532"/>
            <a:ext cx="1458552" cy="27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F - f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F - f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V - v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V - v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– Lettres : F – f /  V - v</a:t>
            </a:r>
          </a:p>
          <a:p>
            <a:pPr marL="269875" indent="-269875"/>
            <a:r>
              <a:rPr lang="fr-FR" dirty="0"/>
              <a:t>Écriture – Lettres : F – f / V - v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2060"/>
              </a:buCl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– Lettres : F – f /  V - v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– Lettres : F – f / V - v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14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et de phrases.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de mots et de phrases.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en réutilisant les actes de parole enseignés.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879123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 et à dire ce que nous faisons avec les yeux, le nez, les oreilles, la langue et les mains 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2DCA9FCD">
            <a:hlinkClick r:id="" action="ppaction://media"/>
            <a:extLst>
              <a:ext uri="{FF2B5EF4-FFF2-40B4-BE49-F238E27FC236}">
                <a16:creationId xmlns:a16="http://schemas.microsoft.com/office/drawing/2014/main" id="{C8060094-88A6-4624-A942-D42CAA63A3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8312" y="1978813"/>
            <a:ext cx="7647376" cy="430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6000"/>
            <a:ext cx="7374882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se présenter et à dire ce que nous faisons avec les yeux, le nez, les oreilles, la langue et les mains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370989" y="2200130"/>
            <a:ext cx="6402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dis ce que tu fais avec les yeux, le nez, les oreilles, la langue et les mains.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2435FB8-086E-4852-86DF-B59077BD9826}"/>
              </a:ext>
            </a:extLst>
          </p:cNvPr>
          <p:cNvSpPr txBox="1"/>
          <p:nvPr/>
        </p:nvSpPr>
        <p:spPr>
          <a:xfrm>
            <a:off x="1370989" y="2200130"/>
            <a:ext cx="6402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dis ce que tu fais avec les yeux, le nez, les oreilles, la langue et les mains.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180725" y="2615131"/>
            <a:ext cx="4182491" cy="2739067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49215" y="2818841"/>
            <a:ext cx="3976731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 avec ___________.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dit ce qu’il fait avec les yeux, le nez, les oreilles, la langue et les mains.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et de phrases.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en réutilisant les actes de parole enseignés 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 mots et de phrases..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1870398"/>
            <a:ext cx="63929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F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f</a:t>
            </a:r>
            <a:endParaRPr lang="fr-FR" sz="138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V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v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89C9859-2456-40D8-97C7-74127717AED1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9931DF0-556E-46C4-BA2A-B610FFAEA1F1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9D02419-4E92-4E4C-BA50-23655E140B2A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8ADA1FF-304E-4453-B69C-FBD6E17C26B6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EE6FB11-9CF3-4A83-8ADD-A67A16A22C71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6E671B4-29F8-41C9-992C-B05F28CFE31F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4FAB791-1DC5-4228-A800-C5FB4BD318C6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f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F819F8A-A6D5-4794-9900-F9BB60B52175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fou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7769748-9E11-4F03-8629-1FC07F296A6D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31352F-DD29-4AD2-B2BF-105AEBE9DD23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1400036-69BE-48FB-822D-993299EAA030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AE2E3F3-DF84-41A6-BCAC-CEE638533962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1DED582-F572-4D52-A324-DB88C465D7D6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vo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1EA1D7A-E4FA-4B3F-B744-89BDEA96459B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742DE46-B5BA-4A67-B971-E356AC50E8DC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v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3E1515A-9720-4274-8269-2EE51A7C1154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vou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93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4988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les lettres f et v. Soyez attentifs.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851835" y="2186227"/>
            <a:ext cx="7975375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f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arin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f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orê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t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f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utur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f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oular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d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la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v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abo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v</a:t>
            </a:r>
            <a:r>
              <a:rPr lang="fr-FR" sz="4800" dirty="0" err="1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oulu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la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v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479597-45FC-4573-AA91-34767621E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8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5" name="54489D42">
            <a:hlinkClick r:id="" action="ppaction://media"/>
            <a:extLst>
              <a:ext uri="{FF2B5EF4-FFF2-40B4-BE49-F238E27FC236}">
                <a16:creationId xmlns:a16="http://schemas.microsoft.com/office/drawing/2014/main" id="{361D8FE8-A533-42B6-BEA1-92F4A6638E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2210" y="1924723"/>
            <a:ext cx="7979790" cy="4309347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1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351302" y="1846864"/>
            <a:ext cx="8555164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farin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forê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futur      foular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d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 lavabo      voulu    lavé </a:t>
            </a:r>
            <a:endParaRPr kumimoji="0" lang="fr-FR" sz="5400" b="1" i="0" u="none" strike="noStrike" kern="120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228234" y="3713782"/>
            <a:ext cx="171499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1226679" y="2678984"/>
            <a:ext cx="166456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3777161" y="2640606"/>
            <a:ext cx="171498" cy="58871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3803342" y="5134934"/>
            <a:ext cx="171500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6711962" y="3701509"/>
            <a:ext cx="161657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DF5DC603-56CE-4075-819A-EDAAA11E7915}"/>
              </a:ext>
            </a:extLst>
          </p:cNvPr>
          <p:cNvSpPr/>
          <p:nvPr/>
        </p:nvSpPr>
        <p:spPr>
          <a:xfrm rot="16200000">
            <a:off x="7433680" y="3904431"/>
            <a:ext cx="171501" cy="4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arenthèse ouvrante 25">
            <a:extLst>
              <a:ext uri="{FF2B5EF4-FFF2-40B4-BE49-F238E27FC236}">
                <a16:creationId xmlns:a16="http://schemas.microsoft.com/office/drawing/2014/main" id="{8FD66C34-84D7-4509-8B26-D77F32F29074}"/>
              </a:ext>
            </a:extLst>
          </p:cNvPr>
          <p:cNvSpPr/>
          <p:nvPr/>
        </p:nvSpPr>
        <p:spPr>
          <a:xfrm rot="16200000">
            <a:off x="4536028" y="2532616"/>
            <a:ext cx="166453" cy="79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arenthèse ouvrante 28">
            <a:extLst>
              <a:ext uri="{FF2B5EF4-FFF2-40B4-BE49-F238E27FC236}">
                <a16:creationId xmlns:a16="http://schemas.microsoft.com/office/drawing/2014/main" id="{F22D03B3-2E8B-4C94-A739-0B9B9FF3A261}"/>
              </a:ext>
            </a:extLst>
          </p:cNvPr>
          <p:cNvSpPr/>
          <p:nvPr/>
        </p:nvSpPr>
        <p:spPr>
          <a:xfrm rot="16200000">
            <a:off x="2231048" y="3605782"/>
            <a:ext cx="171499" cy="108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arenthèse ouvrante 29">
            <a:extLst>
              <a:ext uri="{FF2B5EF4-FFF2-40B4-BE49-F238E27FC236}">
                <a16:creationId xmlns:a16="http://schemas.microsoft.com/office/drawing/2014/main" id="{1D0D3089-C66F-4F46-BC0C-34BBC949A093}"/>
              </a:ext>
            </a:extLst>
          </p:cNvPr>
          <p:cNvSpPr/>
          <p:nvPr/>
        </p:nvSpPr>
        <p:spPr>
          <a:xfrm rot="16200000">
            <a:off x="3788955" y="3914105"/>
            <a:ext cx="171499" cy="4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985ACB00-D41B-4E55-B979-E5B49F651EBE}"/>
              </a:ext>
            </a:extLst>
          </p:cNvPr>
          <p:cNvSpPr/>
          <p:nvPr/>
        </p:nvSpPr>
        <p:spPr>
          <a:xfrm rot="16200000">
            <a:off x="2048665" y="2426984"/>
            <a:ext cx="166456" cy="100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Parenthèse ouvrante 32">
            <a:extLst>
              <a:ext uri="{FF2B5EF4-FFF2-40B4-BE49-F238E27FC236}">
                <a16:creationId xmlns:a16="http://schemas.microsoft.com/office/drawing/2014/main" id="{FFFC61F4-B0CE-4F40-8E53-19B062CD7891}"/>
              </a:ext>
            </a:extLst>
          </p:cNvPr>
          <p:cNvSpPr/>
          <p:nvPr/>
        </p:nvSpPr>
        <p:spPr>
          <a:xfrm rot="16200000">
            <a:off x="6385978" y="2660311"/>
            <a:ext cx="178247" cy="5550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arenthèse ouvrante 33">
            <a:extLst>
              <a:ext uri="{FF2B5EF4-FFF2-40B4-BE49-F238E27FC236}">
                <a16:creationId xmlns:a16="http://schemas.microsoft.com/office/drawing/2014/main" id="{85F44619-5A18-440C-9FB4-54F4BD81FF1A}"/>
              </a:ext>
            </a:extLst>
          </p:cNvPr>
          <p:cNvSpPr/>
          <p:nvPr/>
        </p:nvSpPr>
        <p:spPr>
          <a:xfrm rot="16200000">
            <a:off x="7070565" y="2598058"/>
            <a:ext cx="171499" cy="67539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Parenthèse ouvrante 34">
            <a:extLst>
              <a:ext uri="{FF2B5EF4-FFF2-40B4-BE49-F238E27FC236}">
                <a16:creationId xmlns:a16="http://schemas.microsoft.com/office/drawing/2014/main" id="{662C30C1-580D-40A1-991B-E27CD8D5EE95}"/>
              </a:ext>
            </a:extLst>
          </p:cNvPr>
          <p:cNvSpPr/>
          <p:nvPr/>
        </p:nvSpPr>
        <p:spPr>
          <a:xfrm rot="16200000">
            <a:off x="4371483" y="3875782"/>
            <a:ext cx="171499" cy="54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Parenthèse ouvrante 35">
            <a:extLst>
              <a:ext uri="{FF2B5EF4-FFF2-40B4-BE49-F238E27FC236}">
                <a16:creationId xmlns:a16="http://schemas.microsoft.com/office/drawing/2014/main" id="{2C7C155B-43FB-4511-857A-77C6B130B047}"/>
              </a:ext>
            </a:extLst>
          </p:cNvPr>
          <p:cNvSpPr/>
          <p:nvPr/>
        </p:nvSpPr>
        <p:spPr>
          <a:xfrm rot="16200000">
            <a:off x="5034003" y="3814430"/>
            <a:ext cx="171499" cy="64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arenthèse ouvrante 36">
            <a:extLst>
              <a:ext uri="{FF2B5EF4-FFF2-40B4-BE49-F238E27FC236}">
                <a16:creationId xmlns:a16="http://schemas.microsoft.com/office/drawing/2014/main" id="{70ABDFF4-3540-45A1-8655-2CB9D3DF6C87}"/>
              </a:ext>
            </a:extLst>
          </p:cNvPr>
          <p:cNvSpPr/>
          <p:nvPr/>
        </p:nvSpPr>
        <p:spPr>
          <a:xfrm rot="16200000">
            <a:off x="4425022" y="5099415"/>
            <a:ext cx="171500" cy="5750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81AFC503-94A9-48BB-A3D6-49F2770E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F4394-9C7C-0868-DAE4-A8090214E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477B8FBD-38B9-403D-0F09-ABA9C092234A}"/>
              </a:ext>
            </a:extLst>
          </p:cNvPr>
          <p:cNvSpPr txBox="1"/>
          <p:nvPr/>
        </p:nvSpPr>
        <p:spPr>
          <a:xfrm>
            <a:off x="351302" y="1846864"/>
            <a:ext cx="8555164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farin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  forê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t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    futur      foular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d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 lavabo      voulu    lavé </a:t>
            </a:r>
            <a:endParaRPr kumimoji="0" lang="fr-FR" sz="5400" b="1" i="0" u="none" strike="noStrike" kern="120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  <a:sym typeface="Calibri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E082A5E3-E45C-23B3-1968-E02E62E2EB2D}"/>
              </a:ext>
            </a:extLst>
          </p:cNvPr>
          <p:cNvSpPr/>
          <p:nvPr/>
        </p:nvSpPr>
        <p:spPr>
          <a:xfrm rot="16200000">
            <a:off x="1228234" y="3713782"/>
            <a:ext cx="171499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BA152A46-EAF5-DC58-3AEB-7045003FA128}"/>
              </a:ext>
            </a:extLst>
          </p:cNvPr>
          <p:cNvSpPr/>
          <p:nvPr/>
        </p:nvSpPr>
        <p:spPr>
          <a:xfrm rot="16200000">
            <a:off x="1226679" y="2678984"/>
            <a:ext cx="166456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9A2BA1CA-A650-D3AC-B4B8-6B2F79A1C6F9}"/>
              </a:ext>
            </a:extLst>
          </p:cNvPr>
          <p:cNvSpPr/>
          <p:nvPr/>
        </p:nvSpPr>
        <p:spPr>
          <a:xfrm rot="16200000">
            <a:off x="3777161" y="2640606"/>
            <a:ext cx="171498" cy="58871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E205A5FD-DFDA-4E6B-2381-F3D2DDB4292E}"/>
              </a:ext>
            </a:extLst>
          </p:cNvPr>
          <p:cNvSpPr/>
          <p:nvPr/>
        </p:nvSpPr>
        <p:spPr>
          <a:xfrm rot="16200000">
            <a:off x="3803342" y="5134934"/>
            <a:ext cx="171500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A298A3DF-C3D7-F66A-0164-0F8720994A5C}"/>
              </a:ext>
            </a:extLst>
          </p:cNvPr>
          <p:cNvSpPr/>
          <p:nvPr/>
        </p:nvSpPr>
        <p:spPr>
          <a:xfrm rot="16200000">
            <a:off x="6711962" y="3701509"/>
            <a:ext cx="161657" cy="86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24C9C67F-3F1E-04B3-07EA-6C28DBCAAC73}"/>
              </a:ext>
            </a:extLst>
          </p:cNvPr>
          <p:cNvSpPr/>
          <p:nvPr/>
        </p:nvSpPr>
        <p:spPr>
          <a:xfrm rot="16200000">
            <a:off x="7433680" y="3904431"/>
            <a:ext cx="171501" cy="4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arenthèse ouvrante 25">
            <a:extLst>
              <a:ext uri="{FF2B5EF4-FFF2-40B4-BE49-F238E27FC236}">
                <a16:creationId xmlns:a16="http://schemas.microsoft.com/office/drawing/2014/main" id="{794D14CC-4DF8-4FCF-744C-BBDC43AC1E68}"/>
              </a:ext>
            </a:extLst>
          </p:cNvPr>
          <p:cNvSpPr/>
          <p:nvPr/>
        </p:nvSpPr>
        <p:spPr>
          <a:xfrm rot="16200000">
            <a:off x="4536028" y="2532616"/>
            <a:ext cx="166453" cy="79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arenthèse ouvrante 28">
            <a:extLst>
              <a:ext uri="{FF2B5EF4-FFF2-40B4-BE49-F238E27FC236}">
                <a16:creationId xmlns:a16="http://schemas.microsoft.com/office/drawing/2014/main" id="{7143B961-1DC9-CA2B-CBDA-E9EF8314A7CE}"/>
              </a:ext>
            </a:extLst>
          </p:cNvPr>
          <p:cNvSpPr/>
          <p:nvPr/>
        </p:nvSpPr>
        <p:spPr>
          <a:xfrm rot="16200000">
            <a:off x="2231048" y="3605782"/>
            <a:ext cx="171499" cy="108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arenthèse ouvrante 29">
            <a:extLst>
              <a:ext uri="{FF2B5EF4-FFF2-40B4-BE49-F238E27FC236}">
                <a16:creationId xmlns:a16="http://schemas.microsoft.com/office/drawing/2014/main" id="{84B7C340-C92B-AC62-421E-64990BA92282}"/>
              </a:ext>
            </a:extLst>
          </p:cNvPr>
          <p:cNvSpPr/>
          <p:nvPr/>
        </p:nvSpPr>
        <p:spPr>
          <a:xfrm rot="16200000">
            <a:off x="3788955" y="3914105"/>
            <a:ext cx="171499" cy="4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E1E1689D-DA75-CA64-CA2A-AFB88DDF22FB}"/>
              </a:ext>
            </a:extLst>
          </p:cNvPr>
          <p:cNvSpPr/>
          <p:nvPr/>
        </p:nvSpPr>
        <p:spPr>
          <a:xfrm rot="16200000">
            <a:off x="2048665" y="2426984"/>
            <a:ext cx="166456" cy="100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Parenthèse ouvrante 32">
            <a:extLst>
              <a:ext uri="{FF2B5EF4-FFF2-40B4-BE49-F238E27FC236}">
                <a16:creationId xmlns:a16="http://schemas.microsoft.com/office/drawing/2014/main" id="{101C4F1F-FA44-FF20-59D1-9AC08BFE771A}"/>
              </a:ext>
            </a:extLst>
          </p:cNvPr>
          <p:cNvSpPr/>
          <p:nvPr/>
        </p:nvSpPr>
        <p:spPr>
          <a:xfrm rot="16200000">
            <a:off x="6385978" y="2660311"/>
            <a:ext cx="178247" cy="5550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arenthèse ouvrante 33">
            <a:extLst>
              <a:ext uri="{FF2B5EF4-FFF2-40B4-BE49-F238E27FC236}">
                <a16:creationId xmlns:a16="http://schemas.microsoft.com/office/drawing/2014/main" id="{C935EEA9-EEB1-ED67-9AE6-EAE6F9955B01}"/>
              </a:ext>
            </a:extLst>
          </p:cNvPr>
          <p:cNvSpPr/>
          <p:nvPr/>
        </p:nvSpPr>
        <p:spPr>
          <a:xfrm rot="16200000">
            <a:off x="7070565" y="2598058"/>
            <a:ext cx="171499" cy="67539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Parenthèse ouvrante 34">
            <a:extLst>
              <a:ext uri="{FF2B5EF4-FFF2-40B4-BE49-F238E27FC236}">
                <a16:creationId xmlns:a16="http://schemas.microsoft.com/office/drawing/2014/main" id="{FBD34298-60BA-054A-3727-2528B0D3FAE9}"/>
              </a:ext>
            </a:extLst>
          </p:cNvPr>
          <p:cNvSpPr/>
          <p:nvPr/>
        </p:nvSpPr>
        <p:spPr>
          <a:xfrm rot="16200000">
            <a:off x="4371483" y="3875782"/>
            <a:ext cx="171499" cy="54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Parenthèse ouvrante 35">
            <a:extLst>
              <a:ext uri="{FF2B5EF4-FFF2-40B4-BE49-F238E27FC236}">
                <a16:creationId xmlns:a16="http://schemas.microsoft.com/office/drawing/2014/main" id="{64DB96E8-6645-F3FA-A0BD-575D564BB5E7}"/>
              </a:ext>
            </a:extLst>
          </p:cNvPr>
          <p:cNvSpPr/>
          <p:nvPr/>
        </p:nvSpPr>
        <p:spPr>
          <a:xfrm rot="16200000">
            <a:off x="5034003" y="3814430"/>
            <a:ext cx="171499" cy="64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arenthèse ouvrante 36">
            <a:extLst>
              <a:ext uri="{FF2B5EF4-FFF2-40B4-BE49-F238E27FC236}">
                <a16:creationId xmlns:a16="http://schemas.microsoft.com/office/drawing/2014/main" id="{F89ADFED-684C-4573-FEFA-BFE65A300F40}"/>
              </a:ext>
            </a:extLst>
          </p:cNvPr>
          <p:cNvSpPr/>
          <p:nvPr/>
        </p:nvSpPr>
        <p:spPr>
          <a:xfrm rot="16200000">
            <a:off x="4425022" y="5099415"/>
            <a:ext cx="171500" cy="5750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150F257-7C89-6EBD-1556-38B171EB4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D09570-804D-863F-AD32-10A4811537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4606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lire des phrases.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9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65DF0B-6B9D-3762-D8E2-3D3B8CDBD5EC}"/>
              </a:ext>
            </a:extLst>
          </p:cNvPr>
          <p:cNvSpPr txBox="1"/>
          <p:nvPr/>
        </p:nvSpPr>
        <p:spPr>
          <a:xfrm>
            <a:off x="818708" y="2174117"/>
            <a:ext cx="7713292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arid a une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 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ach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atima la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e le 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élo.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 err="1">
                <a:solidFill>
                  <a:srgbClr val="565F88"/>
                </a:solidFill>
                <a:latin typeface="Dosis SemiBold" pitchFamily="2" charset="0"/>
              </a:rPr>
              <a:t>Nou</a:t>
            </a:r>
            <a:r>
              <a:rPr lang="fr-FR" sz="4400" b="1" dirty="0" err="1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 err="1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a un so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343EB4-9686-D541-2042-7A561DF2C0FB}"/>
              </a:ext>
            </a:extLst>
          </p:cNvPr>
          <p:cNvSpPr txBox="1"/>
          <p:nvPr/>
        </p:nvSpPr>
        <p:spPr>
          <a:xfrm>
            <a:off x="818708" y="2174117"/>
            <a:ext cx="7713292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arid a une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 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ach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atima la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e le 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élo.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 err="1">
                <a:solidFill>
                  <a:srgbClr val="565F88"/>
                </a:solidFill>
                <a:latin typeface="Dosis SemiBold" pitchFamily="2" charset="0"/>
              </a:rPr>
              <a:t>Nou</a:t>
            </a:r>
            <a:r>
              <a:rPr lang="fr-FR" sz="4400" b="1" dirty="0" err="1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 err="1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a un so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a.</a:t>
            </a:r>
          </a:p>
        </p:txBody>
      </p:sp>
      <p:pic>
        <p:nvPicPr>
          <p:cNvPr id="8" name="AUDIO N1 SEM1">
            <a:hlinkClick r:id="" action="ppaction://media"/>
            <a:extLst>
              <a:ext uri="{FF2B5EF4-FFF2-40B4-BE49-F238E27FC236}">
                <a16:creationId xmlns:a16="http://schemas.microsoft.com/office/drawing/2014/main" id="{DDD51AB2-9D71-6D95-7A04-2F50559579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5730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8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497ECC-0F69-6260-67E0-0DC307315503}"/>
              </a:ext>
            </a:extLst>
          </p:cNvPr>
          <p:cNvSpPr txBox="1"/>
          <p:nvPr/>
        </p:nvSpPr>
        <p:spPr>
          <a:xfrm>
            <a:off x="818708" y="2174117"/>
            <a:ext cx="7713292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arid a une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 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ach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atima la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e le 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élo.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 err="1">
                <a:solidFill>
                  <a:srgbClr val="565F88"/>
                </a:solidFill>
                <a:latin typeface="Dosis SemiBold" pitchFamily="2" charset="0"/>
              </a:rPr>
              <a:t>Nou</a:t>
            </a:r>
            <a:r>
              <a:rPr lang="fr-FR" sz="4400" b="1" dirty="0" err="1">
                <a:solidFill>
                  <a:srgbClr val="2DC7D3"/>
                </a:solidFill>
                <a:latin typeface="Dosis SemiBold" pitchFamily="2" charset="0"/>
              </a:rPr>
              <a:t>v</a:t>
            </a:r>
            <a:r>
              <a:rPr lang="fr-FR" sz="4400" b="1" dirty="0" err="1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a un so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f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1BEA239-C3CE-4673-8019-6B84817C7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989739"/>
            <a:ext cx="2897853" cy="42413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1B8C87-FD3C-4097-B2AE-7C5CDEBAA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218" y="1989739"/>
            <a:ext cx="2914572" cy="42413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aux pages 108 et 109.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1911859" y="4670797"/>
            <a:ext cx="5316718" cy="12617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EBD44CF-8FEA-4D48-94BF-9C2FAF61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8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les syllabes, les mots et les phrases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4C451D-6ED7-4236-AFD6-4A0E27DA8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D63FE0-FB21-C249-A4CA-A7C0A1EE8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75" y="2677904"/>
            <a:ext cx="4521468" cy="241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6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et de phrases.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et de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en réutilisant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dictée.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4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farid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 - a - r- i - d.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FF236D-2338-82B8-E33D-BB0B274C003D}"/>
              </a:ext>
            </a:extLst>
          </p:cNvPr>
          <p:cNvSpPr txBox="1"/>
          <p:nvPr/>
        </p:nvSpPr>
        <p:spPr>
          <a:xfrm>
            <a:off x="3549547" y="2144827"/>
            <a:ext cx="258275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fr-FR" sz="96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f</a:t>
            </a:r>
            <a:r>
              <a:rPr kumimoji="0" lang="fr-FR" sz="1320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KG Primary Penmanship" panose="02000506000000020003" pitchFamily="2" charset="0"/>
              </a:rPr>
              <a:t>a</a:t>
            </a:r>
            <a:r>
              <a:rPr lang="fr-FR" sz="9600" b="1" dirty="0" err="1">
                <a:ln w="0"/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rid</a:t>
            </a:r>
            <a:endParaRPr kumimoji="0" lang="fr-FR" sz="960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farid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0F8666-8936-8E36-0F52-C9A7C059EE52}"/>
              </a:ext>
            </a:extLst>
          </p:cNvPr>
          <p:cNvSpPr txBox="1"/>
          <p:nvPr/>
        </p:nvSpPr>
        <p:spPr>
          <a:xfrm>
            <a:off x="3549547" y="2144827"/>
            <a:ext cx="258275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fr-FR" sz="96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f</a:t>
            </a:r>
            <a:r>
              <a:rPr kumimoji="0" lang="fr-FR" sz="1320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KG Primary Penmanship" panose="02000506000000020003" pitchFamily="2" charset="0"/>
              </a:rPr>
              <a:t>a</a:t>
            </a:r>
            <a:r>
              <a:rPr lang="fr-FR" sz="9600" b="1" dirty="0" err="1">
                <a:ln w="0"/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rid</a:t>
            </a:r>
            <a:endParaRPr kumimoji="0" lang="fr-FR" sz="960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 err="1">
                <a:solidFill>
                  <a:schemeClr val="bg1">
                    <a:lumMod val="75000"/>
                  </a:schemeClr>
                </a:solidFill>
                <a:latin typeface="Dosis Medium" pitchFamily="2" charset="0"/>
              </a:rPr>
              <a:t>farid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46F30B-2642-0700-C917-F3F1D08C6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4707" y="1982545"/>
            <a:ext cx="3024738" cy="30247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5611F3-054C-3CCA-A045-5DE8D985E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4DB8B1-FAD3-E605-E0AA-E93E2F60B0D1}"/>
              </a:ext>
            </a:extLst>
          </p:cNvPr>
          <p:cNvSpPr txBox="1"/>
          <p:nvPr/>
        </p:nvSpPr>
        <p:spPr>
          <a:xfrm>
            <a:off x="3549547" y="2144827"/>
            <a:ext cx="258275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fr-FR" sz="96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f</a:t>
            </a:r>
            <a:r>
              <a:rPr kumimoji="0" lang="fr-FR" sz="1320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KG Primary Penmanship" panose="02000506000000020003" pitchFamily="2" charset="0"/>
              </a:rPr>
              <a:t>a</a:t>
            </a:r>
            <a:r>
              <a:rPr lang="fr-FR" sz="9600" b="1" dirty="0" err="1">
                <a:ln w="0"/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rid</a:t>
            </a:r>
            <a:endParaRPr kumimoji="0" lang="fr-FR" sz="960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2AB5D-8CB3-0A1F-6CEE-613590C51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AA4D156-CBB4-FED0-3BD5-F20AD9F87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C36D66C-61D0-87AA-E63A-8D276179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vélo. Nous allons l’épeler en lisant chaque lettre. Écoutez bien :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v-é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–l-o.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84A543-0851-9200-FB74-6A0F6CD9A321}"/>
              </a:ext>
            </a:extLst>
          </p:cNvPr>
          <p:cNvSpPr txBox="1"/>
          <p:nvPr/>
        </p:nvSpPr>
        <p:spPr>
          <a:xfrm>
            <a:off x="3463363" y="2387198"/>
            <a:ext cx="22172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v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élo</a:t>
            </a:r>
            <a:endParaRPr kumimoji="0" lang="fr-FR" sz="13200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3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399-4DF0-9A72-B4D8-2C03B4E1A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594DE-FAFA-2CCA-9025-325AE181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vélo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6163805-1A2C-4553-70F1-5B026B83D6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53E4CE-9224-A23D-6022-DA22725CCB17}"/>
              </a:ext>
            </a:extLst>
          </p:cNvPr>
          <p:cNvSpPr txBox="1"/>
          <p:nvPr/>
        </p:nvSpPr>
        <p:spPr>
          <a:xfrm>
            <a:off x="3463363" y="2387198"/>
            <a:ext cx="22172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v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élo</a:t>
            </a:r>
            <a:endParaRPr kumimoji="0" lang="fr-FR" sz="13200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94082-6E91-9A30-6CA8-F7C0ECF09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CB56D-A847-FBA8-1DDA-591C91101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Dosis Medium" pitchFamily="2" charset="0"/>
              </a:rPr>
              <a:t>vélo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FB149A-DDD3-50D9-8543-A312C8F8B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4707" y="1982545"/>
            <a:ext cx="3024738" cy="30247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47C813-4693-3F9E-41AD-72A6B685B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5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DEF0F-3D98-31F6-8CF1-97205F0E4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FCEB06-7FDF-F122-D340-E5031D68C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05D769-C278-AEC4-44F0-68BC3EAC6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402242-0F31-8CC6-7A30-BC7712984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9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CDF5C-D2D1-2415-86D4-0036851F2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937A1-04DD-3F6B-064D-67A35A42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74A7B0-3498-78D7-CDD3-3667C02F5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B6CF03-0820-6F9D-3CBF-2282BFA6D4FE}"/>
              </a:ext>
            </a:extLst>
          </p:cNvPr>
          <p:cNvSpPr txBox="1"/>
          <p:nvPr/>
        </p:nvSpPr>
        <p:spPr>
          <a:xfrm>
            <a:off x="3463363" y="2387198"/>
            <a:ext cx="22172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9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v</a:t>
            </a:r>
            <a:r>
              <a:rPr lang="fr-FR" sz="9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élo</a:t>
            </a:r>
            <a:endParaRPr kumimoji="0" lang="fr-FR" sz="13200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3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cette phrase.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les 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83C107B-9286-187D-0DF2-C7277B809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33782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C356B0D-A073-6D45-16BC-D04E88836584}"/>
              </a:ext>
            </a:extLst>
          </p:cNvPr>
          <p:cNvSpPr txBox="1"/>
          <p:nvPr/>
        </p:nvSpPr>
        <p:spPr>
          <a:xfrm>
            <a:off x="3031536" y="2941617"/>
            <a:ext cx="41184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F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arid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 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 un  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vélo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1 SEM1 S5">
            <a:hlinkClick r:id="" action="ppaction://media"/>
            <a:extLst>
              <a:ext uri="{FF2B5EF4-FFF2-40B4-BE49-F238E27FC236}">
                <a16:creationId xmlns:a16="http://schemas.microsoft.com/office/drawing/2014/main" id="{E9D03A07-C8A3-9BA3-5C89-CAC42126E8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52782" y="995486"/>
            <a:ext cx="271462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6" name="dictée N1 SEM1 S5">
            <a:hlinkClick r:id="" action="ppaction://media"/>
            <a:extLst>
              <a:ext uri="{FF2B5EF4-FFF2-40B4-BE49-F238E27FC236}">
                <a16:creationId xmlns:a16="http://schemas.microsoft.com/office/drawing/2014/main" id="{F96AA948-4DC1-B9E7-B8F7-976D6CDDA9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2782" y="995486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dictée N1 SEM1 S5">
            <a:hlinkClick r:id="" action="ppaction://media"/>
            <a:extLst>
              <a:ext uri="{FF2B5EF4-FFF2-40B4-BE49-F238E27FC236}">
                <a16:creationId xmlns:a16="http://schemas.microsoft.com/office/drawing/2014/main" id="{26CE0F1B-FE32-4DFE-3AA5-B25E08D5F1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2782" y="995486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51C06E53-60F0-8F27-6AEE-54AF82BAD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2" t="22418" r="35765" b="42303"/>
          <a:stretch>
            <a:fillRect/>
          </a:stretch>
        </p:blipFill>
        <p:spPr bwMode="auto">
          <a:xfrm>
            <a:off x="1803672" y="2261321"/>
            <a:ext cx="5536656" cy="21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E22BCD-B7D1-DE19-5680-B473729C38EA}"/>
              </a:ext>
            </a:extLst>
          </p:cNvPr>
          <p:cNvSpPr txBox="1"/>
          <p:nvPr/>
        </p:nvSpPr>
        <p:spPr>
          <a:xfrm>
            <a:off x="3031536" y="2969156"/>
            <a:ext cx="41184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F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arid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 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a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 un  </a:t>
            </a:r>
            <a:r>
              <a:rPr lang="fr-FR" sz="3200" b="1" dirty="0">
                <a:solidFill>
                  <a:srgbClr val="565F88"/>
                </a:solidFill>
                <a:latin typeface="Century Gothic" panose="020B0502020202020204" pitchFamily="34" charset="0"/>
              </a:rPr>
              <a:t>vélo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écrire les mots et les phrases des activités 3 et 4  des pages 110 et 111.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55E3461-DFC8-495A-9D10-013807B96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036FBA-EE64-DAC0-5BCA-2316B47A7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74" y="1810375"/>
            <a:ext cx="2864726" cy="44833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44A1F7-FFCE-409E-D978-33CB2EAE5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10375"/>
            <a:ext cx="2881256" cy="448334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3BAA67-6350-32A1-D152-18990F03C1BB}"/>
              </a:ext>
            </a:extLst>
          </p:cNvPr>
          <p:cNvSpPr/>
          <p:nvPr/>
        </p:nvSpPr>
        <p:spPr>
          <a:xfrm>
            <a:off x="1998481" y="4054207"/>
            <a:ext cx="5213023" cy="17204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C1784-CEC1-4814-9363-B9C06DC60399}">
  <ds:schemaRefs>
    <ds:schemaRef ds:uri="http://purl.org/dc/terms/"/>
    <ds:schemaRef ds:uri="202b3bc9-e036-45c7-aea0-06aec8cd7a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f0534ec5-868f-4ce6-85c7-99f0612daa52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10011</TotalTime>
  <Words>926</Words>
  <Application>Microsoft Office PowerPoint</Application>
  <PresentationFormat>Affichage à l'écran (4:3)</PresentationFormat>
  <Paragraphs>142</Paragraphs>
  <Slides>50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50</vt:i4>
      </vt:variant>
    </vt:vector>
  </HeadingPairs>
  <TitlesOfParts>
    <vt:vector size="75" baseType="lpstr">
      <vt:lpstr>Wingdings</vt:lpstr>
      <vt:lpstr>Calibri</vt:lpstr>
      <vt:lpstr>Arial</vt:lpstr>
      <vt:lpstr>Dosis</vt:lpstr>
      <vt:lpstr>Dosis SemiBold</vt:lpstr>
      <vt:lpstr>Century Gothic</vt:lpstr>
      <vt:lpstr>Dosis ExtraBold</vt:lpstr>
      <vt:lpstr>Aptos Display</vt:lpstr>
      <vt:lpstr>Aptos</vt:lpstr>
      <vt:lpstr>KG Primary Penmanship</vt:lpstr>
      <vt:lpstr>Dosis Medium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1_Lecture</vt:lpstr>
      <vt:lpstr>2_Lecture</vt:lpstr>
      <vt:lpstr>1_Ecriture</vt:lpstr>
      <vt:lpstr>2_Ecriture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dire ce que nous faisons avec les yeux, le nez, les oreilles, la langue et les mains . Écoutez bien.</vt:lpstr>
      <vt:lpstr>Lecture de la vidéo.</vt:lpstr>
      <vt:lpstr>Maintenant, nous allons apprendre à se présenter et à dire ce que nous faisons avec les yeux, le nez, les oreilles, la langue et les mains.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 et dit ce qu’il fait avec les yeux, le nez, les oreilles, la langue et les mains.</vt:lpstr>
      <vt:lpstr>Plan de la séance 5</vt:lpstr>
      <vt:lpstr>Maintenant, on va faire de la lecture. </vt:lpstr>
      <vt:lpstr>Répétons ensemble.</vt:lpstr>
      <vt:lpstr>Répétons ensemble.</vt:lpstr>
      <vt:lpstr>Répétons ensemble.</vt:lpstr>
      <vt:lpstr>Maintenant, on va apprendre à lire des mots contenant les lettres f et v. Soyez attentifs.</vt:lpstr>
      <vt:lpstr>Lecture de la vidéo.</vt:lpstr>
      <vt:lpstr>Relisons ensemble.</vt:lpstr>
      <vt:lpstr>Qui veut lire ?</vt:lpstr>
      <vt:lpstr>Maintenant, on va lire des phrases. </vt:lpstr>
      <vt:lpstr>Lisez ces phrases en silence. Après, on va écouter un audio. </vt:lpstr>
      <vt:lpstr>Lecture de l’audio.  </vt:lpstr>
      <vt:lpstr>Qui veut lire ?</vt:lpstr>
      <vt:lpstr>Prenez le livret aux pages 108 et 109. </vt:lpstr>
      <vt:lpstr>Présentation PowerPoint</vt:lpstr>
      <vt:lpstr>Plan de la séance 5</vt:lpstr>
      <vt:lpstr>Maintenant, nous allons faire de la dictée. Soyez attentifs.</vt:lpstr>
      <vt:lpstr>Prenez vos ardoises.</vt:lpstr>
      <vt:lpstr>C’est le mot farid. Nous allons l’épeler en lisant chaque lettre. Écoutez bien :  f - a - r- i - d.</vt:lpstr>
      <vt:lpstr>Qui veut épeler le mot « farid » en lisant chaque lettre ? </vt:lpstr>
      <vt:lpstr>Écrivez le mot farid.  </vt:lpstr>
      <vt:lpstr>Levez vos ardoises. </vt:lpstr>
      <vt:lpstr>Corrigez. </vt:lpstr>
      <vt:lpstr>C’est le mot vélo. Nous allons l’épeler en lisant chaque lettre. Écoutez bien : v-é–l-o.</vt:lpstr>
      <vt:lpstr>Qui veut épeler le mot « vélo » en lisant chaque lettre ? </vt:lpstr>
      <vt:lpstr>Écrivez le mot vélo.  </vt:lpstr>
      <vt:lpstr>Levez vos ardoises. </vt:lpstr>
      <vt:lpstr>Corrigez. </vt:lpstr>
      <vt:lpstr>Lisez et observez cette phrase. Vous allez les 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Notez les devoirs à faire à la maison. Vous allez écrire les mots et les phrases des activités 3 et 4  des pages 110 et 111.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92</cp:revision>
  <cp:lastPrinted>2025-08-13T10:11:39Z</cp:lastPrinted>
  <dcterms:created xsi:type="dcterms:W3CDTF">2025-08-01T12:31:49Z</dcterms:created>
  <dcterms:modified xsi:type="dcterms:W3CDTF">2026-05-11T08:46:04Z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