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  <p:sldMasterId id="2147483793" r:id="rId12"/>
  </p:sldMasterIdLst>
  <p:notesMasterIdLst>
    <p:notesMasterId r:id="rId79"/>
  </p:notesMasterIdLst>
  <p:sldIdLst>
    <p:sldId id="1043" r:id="rId13"/>
    <p:sldId id="1029" r:id="rId14"/>
    <p:sldId id="1030" r:id="rId15"/>
    <p:sldId id="1140" r:id="rId16"/>
    <p:sldId id="1053" r:id="rId17"/>
    <p:sldId id="799" r:id="rId18"/>
    <p:sldId id="841" r:id="rId19"/>
    <p:sldId id="779" r:id="rId20"/>
    <p:sldId id="1098" r:id="rId21"/>
    <p:sldId id="845" r:id="rId22"/>
    <p:sldId id="1141" r:id="rId23"/>
    <p:sldId id="1034" r:id="rId24"/>
    <p:sldId id="1054" r:id="rId25"/>
    <p:sldId id="1142" r:id="rId26"/>
    <p:sldId id="1035" r:id="rId27"/>
    <p:sldId id="1095" r:id="rId28"/>
    <p:sldId id="1093" r:id="rId29"/>
    <p:sldId id="1096" r:id="rId30"/>
    <p:sldId id="955" r:id="rId31"/>
    <p:sldId id="800" r:id="rId32"/>
    <p:sldId id="814" r:id="rId33"/>
    <p:sldId id="849" r:id="rId34"/>
    <p:sldId id="1055" r:id="rId35"/>
    <p:sldId id="1078" r:id="rId36"/>
    <p:sldId id="680" r:id="rId37"/>
    <p:sldId id="1056" r:id="rId38"/>
    <p:sldId id="1080" r:id="rId39"/>
    <p:sldId id="1081" r:id="rId40"/>
    <p:sldId id="1079" r:id="rId41"/>
    <p:sldId id="1061" r:id="rId42"/>
    <p:sldId id="1060" r:id="rId43"/>
    <p:sldId id="1104" r:id="rId44"/>
    <p:sldId id="1162" r:id="rId45"/>
    <p:sldId id="1155" r:id="rId46"/>
    <p:sldId id="1144" r:id="rId47"/>
    <p:sldId id="1145" r:id="rId48"/>
    <p:sldId id="1146" r:id="rId49"/>
    <p:sldId id="1147" r:id="rId50"/>
    <p:sldId id="1148" r:id="rId51"/>
    <p:sldId id="1149" r:id="rId52"/>
    <p:sldId id="1150" r:id="rId53"/>
    <p:sldId id="1151" r:id="rId54"/>
    <p:sldId id="1152" r:id="rId55"/>
    <p:sldId id="1153" r:id="rId56"/>
    <p:sldId id="1154" r:id="rId57"/>
    <p:sldId id="1040" r:id="rId58"/>
    <p:sldId id="1082" r:id="rId59"/>
    <p:sldId id="805" r:id="rId60"/>
    <p:sldId id="653" r:id="rId61"/>
    <p:sldId id="1097" r:id="rId62"/>
    <p:sldId id="717" r:id="rId63"/>
    <p:sldId id="1041" r:id="rId64"/>
    <p:sldId id="1143" r:id="rId65"/>
    <p:sldId id="1099" r:id="rId66"/>
    <p:sldId id="1064" r:id="rId67"/>
    <p:sldId id="1065" r:id="rId68"/>
    <p:sldId id="1156" r:id="rId69"/>
    <p:sldId id="1157" r:id="rId70"/>
    <p:sldId id="1158" r:id="rId71"/>
    <p:sldId id="1159" r:id="rId72"/>
    <p:sldId id="1160" r:id="rId73"/>
    <p:sldId id="1161" r:id="rId74"/>
    <p:sldId id="1101" r:id="rId75"/>
    <p:sldId id="838" r:id="rId76"/>
    <p:sldId id="840" r:id="rId77"/>
    <p:sldId id="646" r:id="rId78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80"/>
    </p:embeddedFont>
    <p:embeddedFont>
      <p:font typeface="Century Gothic" panose="020B0502020202020204" pitchFamily="34" charset="0"/>
      <p:regular r:id="rId81"/>
      <p:bold r:id="rId82"/>
      <p:italic r:id="rId83"/>
      <p:boldItalic r:id="rId84"/>
    </p:embeddedFont>
    <p:embeddedFont>
      <p:font typeface="Dosis" pitchFamily="2" charset="0"/>
      <p:regular r:id="rId85"/>
      <p:bold r:id="rId86"/>
    </p:embeddedFont>
    <p:embeddedFont>
      <p:font typeface="Dosis ExtraBold" pitchFamily="2" charset="0"/>
      <p:bold r:id="rId87"/>
    </p:embeddedFont>
    <p:embeddedFont>
      <p:font typeface="Dosis Medium" pitchFamily="2" charset="0"/>
      <p:regular r:id="rId88"/>
      <p:bold r:id="rId89"/>
    </p:embeddedFont>
    <p:embeddedFont>
      <p:font typeface="Dosis SemiBold" pitchFamily="2" charset="0"/>
      <p:regular r:id="rId90"/>
      <p:bold r:id="rId9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E3F1"/>
    <a:srgbClr val="00ACA4"/>
    <a:srgbClr val="565F88"/>
    <a:srgbClr val="31859B"/>
    <a:srgbClr val="424D7B"/>
    <a:srgbClr val="FCFFFD"/>
    <a:srgbClr val="EAF8FE"/>
    <a:srgbClr val="E7E6E6"/>
    <a:srgbClr val="9EE0F4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3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3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97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9.xml"/><Relationship Id="rId9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notesMaster" Target="notesMasters/notesMaster1.xml"/><Relationship Id="rId87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9.xml"/><Relationship Id="rId82" Type="http://schemas.openxmlformats.org/officeDocument/2006/relationships/font" Target="fonts/font3.fntdata"/><Relationship Id="rId90" Type="http://schemas.openxmlformats.org/officeDocument/2006/relationships/font" Target="fonts/font11.fntdata"/><Relationship Id="rId95" Type="http://schemas.openxmlformats.org/officeDocument/2006/relationships/tableStyles" Target="tableStyles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93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font" Target="fonts/font12.fntdata"/><Relationship Id="rId9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B30F9A8C-CA49-4761-B9A9-D84A8620DC3D}"/>
    <pc:docChg chg="undo custSel addSld delSld modSld">
      <pc:chgData name="LAMIAE BEZZAZ" userId="f9bc3cc0-8e1c-4944-afa8-b4b36bbf20e1" providerId="ADAL" clId="{B30F9A8C-CA49-4761-B9A9-D84A8620DC3D}" dt="2026-05-02T09:38:02.363" v="496" actId="14100"/>
      <pc:docMkLst>
        <pc:docMk/>
      </pc:docMkLst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613695729" sldId="645"/>
        </pc:sldMkLst>
      </pc:sldChg>
      <pc:sldChg chg="addSp modSp del modAnim">
        <pc:chgData name="LAMIAE BEZZAZ" userId="f9bc3cc0-8e1c-4944-afa8-b4b36bbf20e1" providerId="ADAL" clId="{B30F9A8C-CA49-4761-B9A9-D84A8620DC3D}" dt="2026-05-02T09:11:23.938" v="109" actId="166"/>
        <pc:sldMkLst>
          <pc:docMk/>
          <pc:sldMk cId="1644084619" sldId="680"/>
        </pc:sldMkLst>
        <pc:picChg chg="ord">
          <ac:chgData name="LAMIAE BEZZAZ" userId="f9bc3cc0-8e1c-4944-afa8-b4b36bbf20e1" providerId="ADAL" clId="{B30F9A8C-CA49-4761-B9A9-D84A8620DC3D}" dt="2026-05-02T09:11:23.938" v="109" actId="166"/>
          <ac:picMkLst>
            <pc:docMk/>
            <pc:sldMk cId="1644084619" sldId="680"/>
            <ac:picMk id="3" creationId="{9097F3F8-4432-36CD-4790-7E7F9D392D35}"/>
          </ac:picMkLst>
        </pc:picChg>
        <pc:picChg chg="add mod">
          <ac:chgData name="LAMIAE BEZZAZ" userId="f9bc3cc0-8e1c-4944-afa8-b4b36bbf20e1" providerId="ADAL" clId="{B30F9A8C-CA49-4761-B9A9-D84A8620DC3D}" dt="2026-05-02T09:11:16.440" v="108" actId="14100"/>
          <ac:picMkLst>
            <pc:docMk/>
            <pc:sldMk cId="1644084619" sldId="680"/>
            <ac:picMk id="5" creationId="{22516FEC-C369-4285-ADBB-62A364EED9EC}"/>
          </ac:picMkLst>
        </pc:picChg>
      </pc:sldChg>
      <pc:sldChg chg="modSp">
        <pc:chgData name="LAMIAE BEZZAZ" userId="f9bc3cc0-8e1c-4944-afa8-b4b36bbf20e1" providerId="ADAL" clId="{B30F9A8C-CA49-4761-B9A9-D84A8620DC3D}" dt="2026-05-02T09:21:52.061" v="267"/>
        <pc:sldMkLst>
          <pc:docMk/>
          <pc:sldMk cId="2112265781" sldId="805"/>
        </pc:sldMkLst>
        <pc:spChg chg="mod">
          <ac:chgData name="LAMIAE BEZZAZ" userId="f9bc3cc0-8e1c-4944-afa8-b4b36bbf20e1" providerId="ADAL" clId="{B30F9A8C-CA49-4761-B9A9-D84A8620DC3D}" dt="2026-05-02T09:21:31.263" v="266" actId="20577"/>
          <ac:spMkLst>
            <pc:docMk/>
            <pc:sldMk cId="2112265781" sldId="805"/>
            <ac:spMk id="10" creationId="{99076A47-0B8D-410C-5BE8-3468CCF0FF3A}"/>
          </ac:spMkLst>
        </pc:spChg>
        <pc:spChg chg="mod">
          <ac:chgData name="LAMIAE BEZZAZ" userId="f9bc3cc0-8e1c-4944-afa8-b4b36bbf20e1" providerId="ADAL" clId="{B30F9A8C-CA49-4761-B9A9-D84A8620DC3D}" dt="2026-05-02T09:21:52.061" v="267"/>
          <ac:spMkLst>
            <pc:docMk/>
            <pc:sldMk cId="2112265781" sldId="805"/>
            <ac:spMk id="11" creationId="{798278C3-473A-7110-313B-F546DD4BFE12}"/>
          </ac:spMkLst>
        </pc:spChg>
        <pc:spChg chg="mod">
          <ac:chgData name="LAMIAE BEZZAZ" userId="f9bc3cc0-8e1c-4944-afa8-b4b36bbf20e1" providerId="ADAL" clId="{B30F9A8C-CA49-4761-B9A9-D84A8620DC3D}" dt="2026-05-02T09:21:25.617" v="249" actId="20577"/>
          <ac:spMkLst>
            <pc:docMk/>
            <pc:sldMk cId="2112265781" sldId="805"/>
            <ac:spMk id="20" creationId="{B8CB6B97-D5A6-06D1-AA2B-60F3D0BA4542}"/>
          </ac:spMkLst>
        </pc:spChg>
      </pc:sldChg>
      <pc:sldChg chg="modSp">
        <pc:chgData name="LAMIAE BEZZAZ" userId="f9bc3cc0-8e1c-4944-afa8-b4b36bbf20e1" providerId="ADAL" clId="{B30F9A8C-CA49-4761-B9A9-D84A8620DC3D}" dt="2026-05-02T09:08:02.327" v="65" actId="20577"/>
        <pc:sldMkLst>
          <pc:docMk/>
          <pc:sldMk cId="4013234726" sldId="814"/>
        </pc:sldMkLst>
        <pc:spChg chg="mod">
          <ac:chgData name="LAMIAE BEZZAZ" userId="f9bc3cc0-8e1c-4944-afa8-b4b36bbf20e1" providerId="ADAL" clId="{B30F9A8C-CA49-4761-B9A9-D84A8620DC3D}" dt="2026-05-02T09:08:02.327" v="65" actId="20577"/>
          <ac:spMkLst>
            <pc:docMk/>
            <pc:sldMk cId="4013234726" sldId="814"/>
            <ac:spMk id="2" creationId="{B84B0CC2-B73A-ED67-AA84-FA67AF3FDF7B}"/>
          </ac:spMkLst>
        </pc:spChg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1505118149" sldId="825"/>
        </pc:sldMkLst>
      </pc:sldChg>
      <pc:sldChg chg="addSp delSp modSp">
        <pc:chgData name="LAMIAE BEZZAZ" userId="f9bc3cc0-8e1c-4944-afa8-b4b36bbf20e1" providerId="ADAL" clId="{B30F9A8C-CA49-4761-B9A9-D84A8620DC3D}" dt="2026-05-02T09:37:24.263" v="485" actId="14100"/>
        <pc:sldMkLst>
          <pc:docMk/>
          <pc:sldMk cId="2523018488" sldId="838"/>
        </pc:sldMkLst>
        <pc:spChg chg="mod">
          <ac:chgData name="LAMIAE BEZZAZ" userId="f9bc3cc0-8e1c-4944-afa8-b4b36bbf20e1" providerId="ADAL" clId="{B30F9A8C-CA49-4761-B9A9-D84A8620DC3D}" dt="2026-05-02T09:37:24.263" v="485" actId="14100"/>
          <ac:spMkLst>
            <pc:docMk/>
            <pc:sldMk cId="2523018488" sldId="838"/>
            <ac:spMk id="8" creationId="{381A1B7B-BC5F-F1A9-2BC0-1ED738363BEF}"/>
          </ac:spMkLst>
        </pc:spChg>
        <pc:grpChg chg="add mod ord">
          <ac:chgData name="LAMIAE BEZZAZ" userId="f9bc3cc0-8e1c-4944-afa8-b4b36bbf20e1" providerId="ADAL" clId="{B30F9A8C-CA49-4761-B9A9-D84A8620DC3D}" dt="2026-05-02T09:37:13.362" v="481" actId="167"/>
          <ac:grpSpMkLst>
            <pc:docMk/>
            <pc:sldMk cId="2523018488" sldId="838"/>
            <ac:grpSpMk id="6" creationId="{90C21539-A535-48D5-B1E1-5E9E20351F63}"/>
          </ac:grpSpMkLst>
        </pc:grpChg>
        <pc:grpChg chg="add del">
          <ac:chgData name="LAMIAE BEZZAZ" userId="f9bc3cc0-8e1c-4944-afa8-b4b36bbf20e1" providerId="ADAL" clId="{B30F9A8C-CA49-4761-B9A9-D84A8620DC3D}" dt="2026-05-02T09:35:23.933" v="459" actId="478"/>
          <ac:grpSpMkLst>
            <pc:docMk/>
            <pc:sldMk cId="2523018488" sldId="838"/>
            <ac:grpSpMk id="7" creationId="{A6D97E95-A19F-4384-A751-0EEF78679A0A}"/>
          </ac:grpSpMkLst>
        </pc:grpChg>
        <pc:picChg chg="del">
          <ac:chgData name="LAMIAE BEZZAZ" userId="f9bc3cc0-8e1c-4944-afa8-b4b36bbf20e1" providerId="ADAL" clId="{B30F9A8C-CA49-4761-B9A9-D84A8620DC3D}" dt="2026-05-02T09:35:26.647" v="461" actId="478"/>
          <ac:picMkLst>
            <pc:docMk/>
            <pc:sldMk cId="2523018488" sldId="838"/>
            <ac:picMk id="2" creationId="{C73310FD-CA66-4FD6-A1E1-FFADA89C8C43}"/>
          </ac:picMkLst>
        </pc:picChg>
        <pc:picChg chg="add del mod">
          <ac:chgData name="LAMIAE BEZZAZ" userId="f9bc3cc0-8e1c-4944-afa8-b4b36bbf20e1" providerId="ADAL" clId="{B30F9A8C-CA49-4761-B9A9-D84A8620DC3D}" dt="2026-05-02T09:35:40.058" v="465" actId="478"/>
          <ac:picMkLst>
            <pc:docMk/>
            <pc:sldMk cId="2523018488" sldId="838"/>
            <ac:picMk id="3" creationId="{8BD0A6CC-671C-4283-9E78-35F5EAA0F5FB}"/>
          </ac:picMkLst>
        </pc:picChg>
        <pc:picChg chg="add mod modCrop">
          <ac:chgData name="LAMIAE BEZZAZ" userId="f9bc3cc0-8e1c-4944-afa8-b4b36bbf20e1" providerId="ADAL" clId="{B30F9A8C-CA49-4761-B9A9-D84A8620DC3D}" dt="2026-05-02T09:37:10.564" v="480" actId="164"/>
          <ac:picMkLst>
            <pc:docMk/>
            <pc:sldMk cId="2523018488" sldId="838"/>
            <ac:picMk id="4" creationId="{5EFBC549-C441-443B-968D-196EE2E7AE0D}"/>
          </ac:picMkLst>
        </pc:picChg>
        <pc:picChg chg="add mod">
          <ac:chgData name="LAMIAE BEZZAZ" userId="f9bc3cc0-8e1c-4944-afa8-b4b36bbf20e1" providerId="ADAL" clId="{B30F9A8C-CA49-4761-B9A9-D84A8620DC3D}" dt="2026-05-02T09:37:10.564" v="480" actId="164"/>
          <ac:picMkLst>
            <pc:docMk/>
            <pc:sldMk cId="2523018488" sldId="838"/>
            <ac:picMk id="5" creationId="{B7EBA81E-3456-43E4-AE1E-8BDD86B0047C}"/>
          </ac:picMkLst>
        </pc:picChg>
      </pc:sldChg>
      <pc:sldChg chg="addSp delSp modSp del">
        <pc:chgData name="LAMIAE BEZZAZ" userId="f9bc3cc0-8e1c-4944-afa8-b4b36bbf20e1" providerId="ADAL" clId="{B30F9A8C-CA49-4761-B9A9-D84A8620DC3D}" dt="2026-05-02T09:38:02.363" v="496" actId="14100"/>
        <pc:sldMkLst>
          <pc:docMk/>
          <pc:sldMk cId="3477044608" sldId="840"/>
        </pc:sldMkLst>
        <pc:spChg chg="mod">
          <ac:chgData name="LAMIAE BEZZAZ" userId="f9bc3cc0-8e1c-4944-afa8-b4b36bbf20e1" providerId="ADAL" clId="{B30F9A8C-CA49-4761-B9A9-D84A8620DC3D}" dt="2026-05-02T09:38:02.363" v="496" actId="14100"/>
          <ac:spMkLst>
            <pc:docMk/>
            <pc:sldMk cId="3477044608" sldId="840"/>
            <ac:spMk id="10" creationId="{A5FB09E5-B418-4DC0-A9C3-983C8600C521}"/>
          </ac:spMkLst>
        </pc:spChg>
        <pc:grpChg chg="add mod ord">
          <ac:chgData name="LAMIAE BEZZAZ" userId="f9bc3cc0-8e1c-4944-afa8-b4b36bbf20e1" providerId="ADAL" clId="{B30F9A8C-CA49-4761-B9A9-D84A8620DC3D}" dt="2026-05-02T09:37:50.206" v="492" actId="167"/>
          <ac:grpSpMkLst>
            <pc:docMk/>
            <pc:sldMk cId="3477044608" sldId="840"/>
            <ac:grpSpMk id="8" creationId="{BFCD509C-A268-4B54-A76F-F89940BE64B1}"/>
          </ac:grpSpMkLst>
        </pc:grpChg>
        <pc:picChg chg="del">
          <ac:chgData name="LAMIAE BEZZAZ" userId="f9bc3cc0-8e1c-4944-afa8-b4b36bbf20e1" providerId="ADAL" clId="{B30F9A8C-CA49-4761-B9A9-D84A8620DC3D}" dt="2026-05-02T09:37:36.807" v="486" actId="478"/>
          <ac:picMkLst>
            <pc:docMk/>
            <pc:sldMk cId="3477044608" sldId="840"/>
            <ac:picMk id="4" creationId="{E5A09FDC-E918-415D-A105-CF8B8801A52C}"/>
          </ac:picMkLst>
        </pc:picChg>
      </pc:sldChg>
      <pc:sldChg chg="modSp">
        <pc:chgData name="LAMIAE BEZZAZ" userId="f9bc3cc0-8e1c-4944-afa8-b4b36bbf20e1" providerId="ADAL" clId="{B30F9A8C-CA49-4761-B9A9-D84A8620DC3D}" dt="2026-05-02T09:09:01.236" v="92" actId="404"/>
        <pc:sldMkLst>
          <pc:docMk/>
          <pc:sldMk cId="2559130828" sldId="849"/>
        </pc:sldMkLst>
        <pc:spChg chg="mod">
          <ac:chgData name="LAMIAE BEZZAZ" userId="f9bc3cc0-8e1c-4944-afa8-b4b36bbf20e1" providerId="ADAL" clId="{B30F9A8C-CA49-4761-B9A9-D84A8620DC3D}" dt="2026-05-02T09:08:30.413" v="80" actId="313"/>
          <ac:spMkLst>
            <pc:docMk/>
            <pc:sldMk cId="2559130828" sldId="849"/>
            <ac:spMk id="2" creationId="{7BD5629D-9478-9A1C-04E7-C9B880BD0C00}"/>
          </ac:spMkLst>
        </pc:spChg>
        <pc:spChg chg="mod">
          <ac:chgData name="LAMIAE BEZZAZ" userId="f9bc3cc0-8e1c-4944-afa8-b4b36bbf20e1" providerId="ADAL" clId="{B30F9A8C-CA49-4761-B9A9-D84A8620DC3D}" dt="2026-05-02T09:09:01.236" v="92" actId="404"/>
          <ac:spMkLst>
            <pc:docMk/>
            <pc:sldMk cId="2559130828" sldId="849"/>
            <ac:spMk id="5" creationId="{315895FF-8CE3-CB65-AE8E-73734C49FA48}"/>
          </ac:spMkLst>
        </pc:spChg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2684671923" sldId="859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487590819" sldId="860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3542612934" sldId="862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1475038169" sldId="1036"/>
        </pc:sldMkLst>
      </pc:sldChg>
      <pc:sldChg chg="addSp delSp modSp">
        <pc:chgData name="LAMIAE BEZZAZ" userId="f9bc3cc0-8e1c-4944-afa8-b4b36bbf20e1" providerId="ADAL" clId="{B30F9A8C-CA49-4761-B9A9-D84A8620DC3D}" dt="2026-05-02T09:32:01.369" v="387"/>
        <pc:sldMkLst>
          <pc:docMk/>
          <pc:sldMk cId="3147647600" sldId="1040"/>
        </pc:sldMkLst>
        <pc:spChg chg="mod">
          <ac:chgData name="LAMIAE BEZZAZ" userId="f9bc3cc0-8e1c-4944-afa8-b4b36bbf20e1" providerId="ADAL" clId="{B30F9A8C-CA49-4761-B9A9-D84A8620DC3D}" dt="2026-05-02T09:32:01.369" v="387"/>
          <ac:spMkLst>
            <pc:docMk/>
            <pc:sldMk cId="3147647600" sldId="1040"/>
            <ac:spMk id="9" creationId="{A2E396AE-D924-900E-3056-8C6FD4D8A8E7}"/>
          </ac:spMkLst>
        </pc:spChg>
        <pc:spChg chg="mod">
          <ac:chgData name="LAMIAE BEZZAZ" userId="f9bc3cc0-8e1c-4944-afa8-b4b36bbf20e1" providerId="ADAL" clId="{B30F9A8C-CA49-4761-B9A9-D84A8620DC3D}" dt="2026-05-02T09:18:55.613" v="220" actId="14100"/>
          <ac:spMkLst>
            <pc:docMk/>
            <pc:sldMk cId="3147647600" sldId="1040"/>
            <ac:spMk id="12" creationId="{B3A24742-00A0-4A47-911A-65D85A044611}"/>
          </ac:spMkLst>
        </pc:spChg>
        <pc:grpChg chg="add mod ord">
          <ac:chgData name="LAMIAE BEZZAZ" userId="f9bc3cc0-8e1c-4944-afa8-b4b36bbf20e1" providerId="ADAL" clId="{B30F9A8C-CA49-4761-B9A9-D84A8620DC3D}" dt="2026-05-02T09:18:16.374" v="202" actId="171"/>
          <ac:grpSpMkLst>
            <pc:docMk/>
            <pc:sldMk cId="3147647600" sldId="1040"/>
            <ac:grpSpMk id="2" creationId="{1C7DA5B3-320C-4865-91EB-D8E31FCAAC66}"/>
          </ac:grpSpMkLst>
        </pc:grpChg>
        <pc:grpChg chg="add del">
          <ac:chgData name="LAMIAE BEZZAZ" userId="f9bc3cc0-8e1c-4944-afa8-b4b36bbf20e1" providerId="ADAL" clId="{B30F9A8C-CA49-4761-B9A9-D84A8620DC3D}" dt="2026-05-02T09:17:47.574" v="188" actId="478"/>
          <ac:grpSpMkLst>
            <pc:docMk/>
            <pc:sldMk cId="3147647600" sldId="1040"/>
            <ac:grpSpMk id="6" creationId="{4325CC89-AD78-4DE7-BF0A-5C2799EDEF25}"/>
          </ac:grpSpMkLst>
        </pc:grpChg>
        <pc:grpChg chg="add del">
          <ac:chgData name="LAMIAE BEZZAZ" userId="f9bc3cc0-8e1c-4944-afa8-b4b36bbf20e1" providerId="ADAL" clId="{B30F9A8C-CA49-4761-B9A9-D84A8620DC3D}" dt="2026-05-02T09:17:49.388" v="189" actId="478"/>
          <ac:grpSpMkLst>
            <pc:docMk/>
            <pc:sldMk cId="3147647600" sldId="1040"/>
            <ac:grpSpMk id="11" creationId="{7F32D812-6A1B-453F-A129-C7995516EF1C}"/>
          </ac:grpSpMkLst>
        </pc:grpChg>
        <pc:picChg chg="del">
          <ac:chgData name="LAMIAE BEZZAZ" userId="f9bc3cc0-8e1c-4944-afa8-b4b36bbf20e1" providerId="ADAL" clId="{B30F9A8C-CA49-4761-B9A9-D84A8620DC3D}" dt="2026-05-02T09:17:42.962" v="186" actId="478"/>
          <ac:picMkLst>
            <pc:docMk/>
            <pc:sldMk cId="3147647600" sldId="1040"/>
            <ac:picMk id="3" creationId="{C0EDCD5B-E222-4D31-967B-BF49A1A79EB3}"/>
          </ac:picMkLst>
        </pc:picChg>
        <pc:picChg chg="mod topLvl">
          <ac:chgData name="LAMIAE BEZZAZ" userId="f9bc3cc0-8e1c-4944-afa8-b4b36bbf20e1" providerId="ADAL" clId="{B30F9A8C-CA49-4761-B9A9-D84A8620DC3D}" dt="2026-05-02T09:18:02.038" v="194" actId="164"/>
          <ac:picMkLst>
            <pc:docMk/>
            <pc:sldMk cId="3147647600" sldId="1040"/>
            <ac:picMk id="7" creationId="{865EE87B-18C1-49DC-A110-7345CA8C3C51}"/>
          </ac:picMkLst>
        </pc:picChg>
        <pc:picChg chg="del topLvl">
          <ac:chgData name="LAMIAE BEZZAZ" userId="f9bc3cc0-8e1c-4944-afa8-b4b36bbf20e1" providerId="ADAL" clId="{B30F9A8C-CA49-4761-B9A9-D84A8620DC3D}" dt="2026-05-02T09:17:47.574" v="188" actId="478"/>
          <ac:picMkLst>
            <pc:docMk/>
            <pc:sldMk cId="3147647600" sldId="1040"/>
            <ac:picMk id="8" creationId="{2779FBBA-4455-4940-9E04-4868E4E4315A}"/>
          </ac:picMkLst>
        </pc:picChg>
        <pc:picChg chg="mod topLvl">
          <ac:chgData name="LAMIAE BEZZAZ" userId="f9bc3cc0-8e1c-4944-afa8-b4b36bbf20e1" providerId="ADAL" clId="{B30F9A8C-CA49-4761-B9A9-D84A8620DC3D}" dt="2026-05-02T09:18:02.038" v="194" actId="164"/>
          <ac:picMkLst>
            <pc:docMk/>
            <pc:sldMk cId="3147647600" sldId="1040"/>
            <ac:picMk id="13" creationId="{A643E2F4-C14F-4AB0-86E7-979F555EF1E7}"/>
          </ac:picMkLst>
        </pc:picChg>
        <pc:picChg chg="del topLvl">
          <ac:chgData name="LAMIAE BEZZAZ" userId="f9bc3cc0-8e1c-4944-afa8-b4b36bbf20e1" providerId="ADAL" clId="{B30F9A8C-CA49-4761-B9A9-D84A8620DC3D}" dt="2026-05-02T09:17:49.388" v="189" actId="478"/>
          <ac:picMkLst>
            <pc:docMk/>
            <pc:sldMk cId="3147647600" sldId="1040"/>
            <ac:picMk id="14" creationId="{76E93F6C-2032-4F04-80B8-A1C5DE99E76F}"/>
          </ac:picMkLst>
        </pc:picChg>
      </pc:sldChg>
      <pc:sldChg chg="modSp">
        <pc:chgData name="LAMIAE BEZZAZ" userId="f9bc3cc0-8e1c-4944-afa8-b4b36bbf20e1" providerId="ADAL" clId="{B30F9A8C-CA49-4761-B9A9-D84A8620DC3D}" dt="2026-05-02T09:26:00.692" v="280" actId="20577"/>
        <pc:sldMkLst>
          <pc:docMk/>
          <pc:sldMk cId="997152735" sldId="1041"/>
        </pc:sldMkLst>
        <pc:spChg chg="mod">
          <ac:chgData name="LAMIAE BEZZAZ" userId="f9bc3cc0-8e1c-4944-afa8-b4b36bbf20e1" providerId="ADAL" clId="{B30F9A8C-CA49-4761-B9A9-D84A8620DC3D}" dt="2026-05-02T09:25:57.565" v="278"/>
          <ac:spMkLst>
            <pc:docMk/>
            <pc:sldMk cId="997152735" sldId="1041"/>
            <ac:spMk id="7" creationId="{9CD59C47-5E33-4D7B-8E0C-59FB83D95A23}"/>
          </ac:spMkLst>
        </pc:spChg>
        <pc:spChg chg="mod">
          <ac:chgData name="LAMIAE BEZZAZ" userId="f9bc3cc0-8e1c-4944-afa8-b4b36bbf20e1" providerId="ADAL" clId="{B30F9A8C-CA49-4761-B9A9-D84A8620DC3D}" dt="2026-05-02T09:26:00.692" v="280" actId="20577"/>
          <ac:spMkLst>
            <pc:docMk/>
            <pc:sldMk cId="997152735" sldId="1041"/>
            <ac:spMk id="14" creationId="{8E7DA5ED-B7C3-DE75-614A-6DD3D92A1478}"/>
          </ac:spMkLst>
        </pc:spChg>
      </pc:sldChg>
      <pc:sldChg chg="modSp">
        <pc:chgData name="LAMIAE BEZZAZ" userId="f9bc3cc0-8e1c-4944-afa8-b4b36bbf20e1" providerId="ADAL" clId="{B30F9A8C-CA49-4761-B9A9-D84A8620DC3D}" dt="2026-05-02T09:09:10.018" v="93" actId="20577"/>
        <pc:sldMkLst>
          <pc:docMk/>
          <pc:sldMk cId="1502418412" sldId="1055"/>
        </pc:sldMkLst>
        <pc:spChg chg="mod">
          <ac:chgData name="LAMIAE BEZZAZ" userId="f9bc3cc0-8e1c-4944-afa8-b4b36bbf20e1" providerId="ADAL" clId="{B30F9A8C-CA49-4761-B9A9-D84A8620DC3D}" dt="2026-05-02T09:09:10.018" v="93" actId="20577"/>
          <ac:spMkLst>
            <pc:docMk/>
            <pc:sldMk cId="1502418412" sldId="1055"/>
            <ac:spMk id="5" creationId="{315895FF-8CE3-CB65-AE8E-73734C49FA48}"/>
          </ac:spMkLst>
        </pc:spChg>
      </pc:sldChg>
      <pc:sldChg chg="modSp">
        <pc:chgData name="LAMIAE BEZZAZ" userId="f9bc3cc0-8e1c-4944-afa8-b4b36bbf20e1" providerId="ADAL" clId="{B30F9A8C-CA49-4761-B9A9-D84A8620DC3D}" dt="2026-05-02T09:12:11.240" v="113" actId="20577"/>
        <pc:sldMkLst>
          <pc:docMk/>
          <pc:sldMk cId="1013917613" sldId="1056"/>
        </pc:sldMkLst>
        <pc:spChg chg="mod">
          <ac:chgData name="LAMIAE BEZZAZ" userId="f9bc3cc0-8e1c-4944-afa8-b4b36bbf20e1" providerId="ADAL" clId="{B30F9A8C-CA49-4761-B9A9-D84A8620DC3D}" dt="2026-05-02T09:12:11.240" v="113" actId="20577"/>
          <ac:spMkLst>
            <pc:docMk/>
            <pc:sldMk cId="1013917613" sldId="1056"/>
            <ac:spMk id="4" creationId="{01DE93E8-122F-4E3B-BA88-9009A519AFE9}"/>
          </ac:spMkLst>
        </pc:spChg>
      </pc:sldChg>
      <pc:sldChg chg="modSp">
        <pc:chgData name="LAMIAE BEZZAZ" userId="f9bc3cc0-8e1c-4944-afa8-b4b36bbf20e1" providerId="ADAL" clId="{B30F9A8C-CA49-4761-B9A9-D84A8620DC3D}" dt="2026-05-02T09:12:54.450" v="123" actId="20577"/>
        <pc:sldMkLst>
          <pc:docMk/>
          <pc:sldMk cId="3209192100" sldId="1060"/>
        </pc:sldMkLst>
        <pc:spChg chg="mod">
          <ac:chgData name="LAMIAE BEZZAZ" userId="f9bc3cc0-8e1c-4944-afa8-b4b36bbf20e1" providerId="ADAL" clId="{B30F9A8C-CA49-4761-B9A9-D84A8620DC3D}" dt="2026-05-02T09:12:54.450" v="123" actId="20577"/>
          <ac:spMkLst>
            <pc:docMk/>
            <pc:sldMk cId="3209192100" sldId="1060"/>
            <ac:spMk id="4" creationId="{01DE93E8-122F-4E3B-BA88-9009A519AFE9}"/>
          </ac:spMkLst>
        </pc:spChg>
      </pc:sldChg>
      <pc:sldChg chg="modSp">
        <pc:chgData name="LAMIAE BEZZAZ" userId="f9bc3cc0-8e1c-4944-afa8-b4b36bbf20e1" providerId="ADAL" clId="{B30F9A8C-CA49-4761-B9A9-D84A8620DC3D}" dt="2026-05-02T09:12:43.331" v="121" actId="20577"/>
        <pc:sldMkLst>
          <pc:docMk/>
          <pc:sldMk cId="981448992" sldId="1061"/>
        </pc:sldMkLst>
        <pc:spChg chg="mod">
          <ac:chgData name="LAMIAE BEZZAZ" userId="f9bc3cc0-8e1c-4944-afa8-b4b36bbf20e1" providerId="ADAL" clId="{B30F9A8C-CA49-4761-B9A9-D84A8620DC3D}" dt="2026-05-02T09:12:43.331" v="121" actId="20577"/>
          <ac:spMkLst>
            <pc:docMk/>
            <pc:sldMk cId="981448992" sldId="1061"/>
            <ac:spMk id="4" creationId="{01DE93E8-122F-4E3B-BA88-9009A519AFE9}"/>
          </ac:spMkLst>
        </pc:spChg>
      </pc:sldChg>
      <pc:sldChg chg="modSp">
        <pc:chgData name="LAMIAE BEZZAZ" userId="f9bc3cc0-8e1c-4944-afa8-b4b36bbf20e1" providerId="ADAL" clId="{B30F9A8C-CA49-4761-B9A9-D84A8620DC3D}" dt="2026-05-02T09:13:23.183" v="132" actId="20577"/>
        <pc:sldMkLst>
          <pc:docMk/>
          <pc:sldMk cId="3733084878" sldId="1062"/>
        </pc:sldMkLst>
        <pc:spChg chg="mod">
          <ac:chgData name="LAMIAE BEZZAZ" userId="f9bc3cc0-8e1c-4944-afa8-b4b36bbf20e1" providerId="ADAL" clId="{B30F9A8C-CA49-4761-B9A9-D84A8620DC3D}" dt="2026-05-02T09:13:23.183" v="132" actId="20577"/>
          <ac:spMkLst>
            <pc:docMk/>
            <pc:sldMk cId="3733084878" sldId="1062"/>
            <ac:spMk id="4" creationId="{01DE93E8-122F-4E3B-BA88-9009A519AFE9}"/>
          </ac:spMkLst>
        </pc:spChg>
      </pc:sldChg>
      <pc:sldChg chg="modSp">
        <pc:chgData name="LAMIAE BEZZAZ" userId="f9bc3cc0-8e1c-4944-afa8-b4b36bbf20e1" providerId="ADAL" clId="{B30F9A8C-CA49-4761-B9A9-D84A8620DC3D}" dt="2026-05-02T09:26:32.751" v="289" actId="20577"/>
        <pc:sldMkLst>
          <pc:docMk/>
          <pc:sldMk cId="4278752706" sldId="1064"/>
        </pc:sldMkLst>
        <pc:spChg chg="mod">
          <ac:chgData name="LAMIAE BEZZAZ" userId="f9bc3cc0-8e1c-4944-afa8-b4b36bbf20e1" providerId="ADAL" clId="{B30F9A8C-CA49-4761-B9A9-D84A8620DC3D}" dt="2026-05-02T09:26:32.751" v="289" actId="20577"/>
          <ac:spMkLst>
            <pc:docMk/>
            <pc:sldMk cId="4278752706" sldId="1064"/>
            <ac:spMk id="6" creationId="{B4D49E55-D49D-49E7-88EB-B0B452A649B9}"/>
          </ac:spMkLst>
        </pc:spChg>
        <pc:spChg chg="mod">
          <ac:chgData name="LAMIAE BEZZAZ" userId="f9bc3cc0-8e1c-4944-afa8-b4b36bbf20e1" providerId="ADAL" clId="{B30F9A8C-CA49-4761-B9A9-D84A8620DC3D}" dt="2026-05-02T09:26:28.988" v="287" actId="20577"/>
          <ac:spMkLst>
            <pc:docMk/>
            <pc:sldMk cId="4278752706" sldId="1064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B30F9A8C-CA49-4761-B9A9-D84A8620DC3D}" dt="2026-05-02T09:26:37.675" v="291" actId="20577"/>
        <pc:sldMkLst>
          <pc:docMk/>
          <pc:sldMk cId="1527348485" sldId="1065"/>
        </pc:sldMkLst>
        <pc:spChg chg="mod">
          <ac:chgData name="LAMIAE BEZZAZ" userId="f9bc3cc0-8e1c-4944-afa8-b4b36bbf20e1" providerId="ADAL" clId="{B30F9A8C-CA49-4761-B9A9-D84A8620DC3D}" dt="2026-05-02T09:26:37.675" v="291" actId="20577"/>
          <ac:spMkLst>
            <pc:docMk/>
            <pc:sldMk cId="1527348485" sldId="1065"/>
            <ac:spMk id="7" creationId="{6518A6C7-6516-4B71-9B4F-C85A2ECBB6E1}"/>
          </ac:spMkLst>
        </pc:spChg>
      </pc:sldChg>
      <pc:sldChg chg="modSp">
        <pc:chgData name="LAMIAE BEZZAZ" userId="f9bc3cc0-8e1c-4944-afa8-b4b36bbf20e1" providerId="ADAL" clId="{B30F9A8C-CA49-4761-B9A9-D84A8620DC3D}" dt="2026-05-02T09:09:17.725" v="95" actId="20577"/>
        <pc:sldMkLst>
          <pc:docMk/>
          <pc:sldMk cId="2911710300" sldId="1078"/>
        </pc:sldMkLst>
        <pc:spChg chg="mod">
          <ac:chgData name="LAMIAE BEZZAZ" userId="f9bc3cc0-8e1c-4944-afa8-b4b36bbf20e1" providerId="ADAL" clId="{B30F9A8C-CA49-4761-B9A9-D84A8620DC3D}" dt="2026-05-02T09:09:17.725" v="95" actId="20577"/>
          <ac:spMkLst>
            <pc:docMk/>
            <pc:sldMk cId="2911710300" sldId="1078"/>
            <ac:spMk id="5" creationId="{A058E71F-9FE9-52B7-99A2-348EC8273CCD}"/>
          </ac:spMkLst>
        </pc:spChg>
      </pc:sldChg>
      <pc:sldChg chg="modSp">
        <pc:chgData name="LAMIAE BEZZAZ" userId="f9bc3cc0-8e1c-4944-afa8-b4b36bbf20e1" providerId="ADAL" clId="{B30F9A8C-CA49-4761-B9A9-D84A8620DC3D}" dt="2026-05-02T09:12:35.746" v="119" actId="20577"/>
        <pc:sldMkLst>
          <pc:docMk/>
          <pc:sldMk cId="1726328223" sldId="1079"/>
        </pc:sldMkLst>
        <pc:spChg chg="mod">
          <ac:chgData name="LAMIAE BEZZAZ" userId="f9bc3cc0-8e1c-4944-afa8-b4b36bbf20e1" providerId="ADAL" clId="{B30F9A8C-CA49-4761-B9A9-D84A8620DC3D}" dt="2026-05-02T09:12:35.746" v="119" actId="20577"/>
          <ac:spMkLst>
            <pc:docMk/>
            <pc:sldMk cId="1726328223" sldId="1079"/>
            <ac:spMk id="4" creationId="{01DE93E8-122F-4E3B-BA88-9009A519AFE9}"/>
          </ac:spMkLst>
        </pc:spChg>
      </pc:sldChg>
      <pc:sldChg chg="modSp">
        <pc:chgData name="LAMIAE BEZZAZ" userId="f9bc3cc0-8e1c-4944-afa8-b4b36bbf20e1" providerId="ADAL" clId="{B30F9A8C-CA49-4761-B9A9-D84A8620DC3D}" dt="2026-05-02T09:12:19.691" v="115" actId="20577"/>
        <pc:sldMkLst>
          <pc:docMk/>
          <pc:sldMk cId="1486418057" sldId="1080"/>
        </pc:sldMkLst>
        <pc:spChg chg="mod">
          <ac:chgData name="LAMIAE BEZZAZ" userId="f9bc3cc0-8e1c-4944-afa8-b4b36bbf20e1" providerId="ADAL" clId="{B30F9A8C-CA49-4761-B9A9-D84A8620DC3D}" dt="2026-05-02T09:12:19.691" v="115" actId="20577"/>
          <ac:spMkLst>
            <pc:docMk/>
            <pc:sldMk cId="1486418057" sldId="1080"/>
            <ac:spMk id="4" creationId="{01DE93E8-122F-4E3B-BA88-9009A519AFE9}"/>
          </ac:spMkLst>
        </pc:spChg>
      </pc:sldChg>
      <pc:sldChg chg="modSp">
        <pc:chgData name="LAMIAE BEZZAZ" userId="f9bc3cc0-8e1c-4944-afa8-b4b36bbf20e1" providerId="ADAL" clId="{B30F9A8C-CA49-4761-B9A9-D84A8620DC3D}" dt="2026-05-02T09:12:27.354" v="117" actId="20577"/>
        <pc:sldMkLst>
          <pc:docMk/>
          <pc:sldMk cId="2353863642" sldId="1081"/>
        </pc:sldMkLst>
        <pc:spChg chg="mod">
          <ac:chgData name="LAMIAE BEZZAZ" userId="f9bc3cc0-8e1c-4944-afa8-b4b36bbf20e1" providerId="ADAL" clId="{B30F9A8C-CA49-4761-B9A9-D84A8620DC3D}" dt="2026-05-02T09:12:27.354" v="117" actId="20577"/>
          <ac:spMkLst>
            <pc:docMk/>
            <pc:sldMk cId="2353863642" sldId="1081"/>
            <ac:spMk id="4" creationId="{01DE93E8-122F-4E3B-BA88-9009A519AFE9}"/>
          </ac:spMkLst>
        </pc:spChg>
      </pc:sldChg>
      <pc:sldChg chg="addSp delSp modSp">
        <pc:chgData name="LAMIAE BEZZAZ" userId="f9bc3cc0-8e1c-4944-afa8-b4b36bbf20e1" providerId="ADAL" clId="{B30F9A8C-CA49-4761-B9A9-D84A8620DC3D}" dt="2026-05-02T09:21:13.730" v="246" actId="164"/>
        <pc:sldMkLst>
          <pc:docMk/>
          <pc:sldMk cId="1058971113" sldId="1082"/>
        </pc:sldMkLst>
        <pc:grpChg chg="add del mod">
          <ac:chgData name="LAMIAE BEZZAZ" userId="f9bc3cc0-8e1c-4944-afa8-b4b36bbf20e1" providerId="ADAL" clId="{B30F9A8C-CA49-4761-B9A9-D84A8620DC3D}" dt="2026-05-02T09:20:58.631" v="243" actId="165"/>
          <ac:grpSpMkLst>
            <pc:docMk/>
            <pc:sldMk cId="1058971113" sldId="1082"/>
            <ac:grpSpMk id="3" creationId="{DFB8651F-40F6-467C-887E-395A8D84977B}"/>
          </ac:grpSpMkLst>
        </pc:grpChg>
        <pc:grpChg chg="add mod">
          <ac:chgData name="LAMIAE BEZZAZ" userId="f9bc3cc0-8e1c-4944-afa8-b4b36bbf20e1" providerId="ADAL" clId="{B30F9A8C-CA49-4761-B9A9-D84A8620DC3D}" dt="2026-05-02T09:21:13.730" v="246" actId="164"/>
          <ac:grpSpMkLst>
            <pc:docMk/>
            <pc:sldMk cId="1058971113" sldId="1082"/>
            <ac:grpSpMk id="4" creationId="{FE6AF5D6-1DC1-4F21-B8CC-623D55F2E431}"/>
          </ac:grpSpMkLst>
        </pc:grpChg>
        <pc:grpChg chg="add del">
          <ac:chgData name="LAMIAE BEZZAZ" userId="f9bc3cc0-8e1c-4944-afa8-b4b36bbf20e1" providerId="ADAL" clId="{B30F9A8C-CA49-4761-B9A9-D84A8620DC3D}" dt="2026-05-02T09:19:48.307" v="229" actId="165"/>
          <ac:grpSpMkLst>
            <pc:docMk/>
            <pc:sldMk cId="1058971113" sldId="1082"/>
            <ac:grpSpMk id="6" creationId="{D5BC9128-7D8C-4D9D-BE49-B8A188A9CEA5}"/>
          </ac:grpSpMkLst>
        </pc:grpChg>
        <pc:picChg chg="del">
          <ac:chgData name="LAMIAE BEZZAZ" userId="f9bc3cc0-8e1c-4944-afa8-b4b36bbf20e1" providerId="ADAL" clId="{B30F9A8C-CA49-4761-B9A9-D84A8620DC3D}" dt="2026-05-02T09:20:23.348" v="234" actId="478"/>
          <ac:picMkLst>
            <pc:docMk/>
            <pc:sldMk cId="1058971113" sldId="1082"/>
            <ac:picMk id="2" creationId="{FB99EFA0-FCF4-42AD-A3A1-577E4407351A}"/>
          </ac:picMkLst>
        </pc:picChg>
        <pc:picChg chg="mod topLvl modCrop">
          <ac:chgData name="LAMIAE BEZZAZ" userId="f9bc3cc0-8e1c-4944-afa8-b4b36bbf20e1" providerId="ADAL" clId="{B30F9A8C-CA49-4761-B9A9-D84A8620DC3D}" dt="2026-05-02T09:21:13.730" v="246" actId="164"/>
          <ac:picMkLst>
            <pc:docMk/>
            <pc:sldMk cId="1058971113" sldId="1082"/>
            <ac:picMk id="7" creationId="{C600A4DB-2B9A-4C7B-81B6-6BFBD7B28EC7}"/>
          </ac:picMkLst>
        </pc:picChg>
        <pc:picChg chg="mod topLvl modCrop">
          <ac:chgData name="LAMIAE BEZZAZ" userId="f9bc3cc0-8e1c-4944-afa8-b4b36bbf20e1" providerId="ADAL" clId="{B30F9A8C-CA49-4761-B9A9-D84A8620DC3D}" dt="2026-05-02T09:21:13.730" v="246" actId="164"/>
          <ac:picMkLst>
            <pc:docMk/>
            <pc:sldMk cId="1058971113" sldId="1082"/>
            <ac:picMk id="8" creationId="{C48A8AEF-D1E7-4B81-8301-DBD14C507C9B}"/>
          </ac:picMkLst>
        </pc:picChg>
      </pc:sldChg>
      <pc:sldChg chg="modSp">
        <pc:chgData name="LAMIAE BEZZAZ" userId="f9bc3cc0-8e1c-4944-afa8-b4b36bbf20e1" providerId="ADAL" clId="{B30F9A8C-CA49-4761-B9A9-D84A8620DC3D}" dt="2026-05-02T09:27:05.810" v="303" actId="20577"/>
        <pc:sldMkLst>
          <pc:docMk/>
          <pc:sldMk cId="3233115111" sldId="1084"/>
        </pc:sldMkLst>
        <pc:spChg chg="mod">
          <ac:chgData name="LAMIAE BEZZAZ" userId="f9bc3cc0-8e1c-4944-afa8-b4b36bbf20e1" providerId="ADAL" clId="{B30F9A8C-CA49-4761-B9A9-D84A8620DC3D}" dt="2026-05-02T09:27:05.810" v="303" actId="20577"/>
          <ac:spMkLst>
            <pc:docMk/>
            <pc:sldMk cId="3233115111" sldId="1084"/>
            <ac:spMk id="6" creationId="{B8C03A8E-C0D8-4D92-9AD5-289DA6C16004}"/>
          </ac:spMkLst>
        </pc:spChg>
        <pc:spChg chg="mod">
          <ac:chgData name="LAMIAE BEZZAZ" userId="f9bc3cc0-8e1c-4944-afa8-b4b36bbf20e1" providerId="ADAL" clId="{B30F9A8C-CA49-4761-B9A9-D84A8620DC3D}" dt="2026-05-02T09:27:03.168" v="301" actId="20577"/>
          <ac:spMkLst>
            <pc:docMk/>
            <pc:sldMk cId="3233115111" sldId="1084"/>
            <ac:spMk id="14" creationId="{D78AD557-11DB-8FCD-2FF1-3820EBE20B3B}"/>
          </ac:spMkLst>
        </pc:spChg>
      </pc:sldChg>
      <pc:sldChg chg="modSp">
        <pc:chgData name="LAMIAE BEZZAZ" userId="f9bc3cc0-8e1c-4944-afa8-b4b36bbf20e1" providerId="ADAL" clId="{B30F9A8C-CA49-4761-B9A9-D84A8620DC3D}" dt="2026-05-02T09:27:09.836" v="305" actId="20577"/>
        <pc:sldMkLst>
          <pc:docMk/>
          <pc:sldMk cId="4282982613" sldId="1085"/>
        </pc:sldMkLst>
        <pc:spChg chg="mod">
          <ac:chgData name="LAMIAE BEZZAZ" userId="f9bc3cc0-8e1c-4944-afa8-b4b36bbf20e1" providerId="ADAL" clId="{B30F9A8C-CA49-4761-B9A9-D84A8620DC3D}" dt="2026-05-02T09:27:09.836" v="305" actId="20577"/>
          <ac:spMkLst>
            <pc:docMk/>
            <pc:sldMk cId="4282982613" sldId="1085"/>
            <ac:spMk id="7" creationId="{7CEB6AA0-70B3-429D-874F-916325673542}"/>
          </ac:spMkLst>
        </pc:spChg>
      </pc:sldChg>
      <pc:sldChg chg="modSp">
        <pc:chgData name="LAMIAE BEZZAZ" userId="f9bc3cc0-8e1c-4944-afa8-b4b36bbf20e1" providerId="ADAL" clId="{B30F9A8C-CA49-4761-B9A9-D84A8620DC3D}" dt="2026-05-02T09:27:24.291" v="314" actId="20577"/>
        <pc:sldMkLst>
          <pc:docMk/>
          <pc:sldMk cId="3607611711" sldId="1086"/>
        </pc:sldMkLst>
        <pc:spChg chg="mod">
          <ac:chgData name="LAMIAE BEZZAZ" userId="f9bc3cc0-8e1c-4944-afa8-b4b36bbf20e1" providerId="ADAL" clId="{B30F9A8C-CA49-4761-B9A9-D84A8620DC3D}" dt="2026-05-02T09:27:24.291" v="314" actId="20577"/>
          <ac:spMkLst>
            <pc:docMk/>
            <pc:sldMk cId="3607611711" sldId="1086"/>
            <ac:spMk id="7" creationId="{1EAB59BA-08EA-4C77-A1EE-C32D65E13458}"/>
          </ac:spMkLst>
        </pc:spChg>
        <pc:spChg chg="mod">
          <ac:chgData name="LAMIAE BEZZAZ" userId="f9bc3cc0-8e1c-4944-afa8-b4b36bbf20e1" providerId="ADAL" clId="{B30F9A8C-CA49-4761-B9A9-D84A8620DC3D}" dt="2026-05-02T09:27:20.343" v="308" actId="20577"/>
          <ac:spMkLst>
            <pc:docMk/>
            <pc:sldMk cId="3607611711" sldId="1086"/>
            <ac:spMk id="15" creationId="{3545B502-4955-F700-FE2C-9FE538AC8161}"/>
          </ac:spMkLst>
        </pc:spChg>
      </pc:sldChg>
      <pc:sldChg chg="modSp">
        <pc:chgData name="LAMIAE BEZZAZ" userId="f9bc3cc0-8e1c-4944-afa8-b4b36bbf20e1" providerId="ADAL" clId="{B30F9A8C-CA49-4761-B9A9-D84A8620DC3D}" dt="2026-05-02T09:27:32.515" v="318" actId="20577"/>
        <pc:sldMkLst>
          <pc:docMk/>
          <pc:sldMk cId="1980110199" sldId="1087"/>
        </pc:sldMkLst>
        <pc:spChg chg="mod">
          <ac:chgData name="LAMIAE BEZZAZ" userId="f9bc3cc0-8e1c-4944-afa8-b4b36bbf20e1" providerId="ADAL" clId="{B30F9A8C-CA49-4761-B9A9-D84A8620DC3D}" dt="2026-05-02T09:27:32.515" v="318" actId="20577"/>
          <ac:spMkLst>
            <pc:docMk/>
            <pc:sldMk cId="1980110199" sldId="1087"/>
            <ac:spMk id="6" creationId="{CA258EF7-9EA8-4D50-BEA9-0C60BDA4E966}"/>
          </ac:spMkLst>
        </pc:spChg>
        <pc:spChg chg="mod">
          <ac:chgData name="LAMIAE BEZZAZ" userId="f9bc3cc0-8e1c-4944-afa8-b4b36bbf20e1" providerId="ADAL" clId="{B30F9A8C-CA49-4761-B9A9-D84A8620DC3D}" dt="2026-05-02T09:27:29.398" v="316" actId="20577"/>
          <ac:spMkLst>
            <pc:docMk/>
            <pc:sldMk cId="1980110199" sldId="1087"/>
            <ac:spMk id="14" creationId="{9D4EF82E-4145-0F98-9E36-55EE2E13B2EE}"/>
          </ac:spMkLst>
        </pc:spChg>
      </pc:sldChg>
      <pc:sldChg chg="modSp">
        <pc:chgData name="LAMIAE BEZZAZ" userId="f9bc3cc0-8e1c-4944-afa8-b4b36bbf20e1" providerId="ADAL" clId="{B30F9A8C-CA49-4761-B9A9-D84A8620DC3D}" dt="2026-05-02T09:27:37.137" v="320" actId="20577"/>
        <pc:sldMkLst>
          <pc:docMk/>
          <pc:sldMk cId="4219731244" sldId="1088"/>
        </pc:sldMkLst>
        <pc:spChg chg="mod">
          <ac:chgData name="LAMIAE BEZZAZ" userId="f9bc3cc0-8e1c-4944-afa8-b4b36bbf20e1" providerId="ADAL" clId="{B30F9A8C-CA49-4761-B9A9-D84A8620DC3D}" dt="2026-05-02T09:27:37.137" v="320" actId="20577"/>
          <ac:spMkLst>
            <pc:docMk/>
            <pc:sldMk cId="4219731244" sldId="1088"/>
            <ac:spMk id="7" creationId="{59B92938-0B70-4E76-826E-9D89D91C3B8D}"/>
          </ac:spMkLst>
        </pc:spChg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1013917613" sldId="1090"/>
        </pc:sldMkLst>
      </pc:sldChg>
      <pc:sldChg chg="modSp">
        <pc:chgData name="LAMIAE BEZZAZ" userId="f9bc3cc0-8e1c-4944-afa8-b4b36bbf20e1" providerId="ADAL" clId="{B30F9A8C-CA49-4761-B9A9-D84A8620DC3D}" dt="2026-05-02T09:25:41.755" v="277" actId="113"/>
        <pc:sldMkLst>
          <pc:docMk/>
          <pc:sldMk cId="2172685914" sldId="1097"/>
        </pc:sldMkLst>
        <pc:spChg chg="mod">
          <ac:chgData name="LAMIAE BEZZAZ" userId="f9bc3cc0-8e1c-4944-afa8-b4b36bbf20e1" providerId="ADAL" clId="{B30F9A8C-CA49-4761-B9A9-D84A8620DC3D}" dt="2026-05-02T09:25:41.755" v="277" actId="113"/>
          <ac:spMkLst>
            <pc:docMk/>
            <pc:sldMk cId="2172685914" sldId="1097"/>
            <ac:spMk id="8" creationId="{C41E39A0-CDDE-4025-A55C-CC996958507B}"/>
          </ac:spMkLst>
        </pc:spChg>
        <pc:spChg chg="mod">
          <ac:chgData name="LAMIAE BEZZAZ" userId="f9bc3cc0-8e1c-4944-afa8-b4b36bbf20e1" providerId="ADAL" clId="{B30F9A8C-CA49-4761-B9A9-D84A8620DC3D}" dt="2026-05-02T09:22:14.283" v="269" actId="20577"/>
          <ac:spMkLst>
            <pc:docMk/>
            <pc:sldMk cId="2172685914" sldId="1097"/>
            <ac:spMk id="15" creationId="{E09B17E5-EB2E-B258-8FBA-6101E10FD2C1}"/>
          </ac:spMkLst>
        </pc:spChg>
      </pc:sldChg>
      <pc:sldChg chg="modSp">
        <pc:chgData name="LAMIAE BEZZAZ" userId="f9bc3cc0-8e1c-4944-afa8-b4b36bbf20e1" providerId="ADAL" clId="{B30F9A8C-CA49-4761-B9A9-D84A8620DC3D}" dt="2026-05-02T09:26:19.277" v="285" actId="20577"/>
        <pc:sldMkLst>
          <pc:docMk/>
          <pc:sldMk cId="3542267301" sldId="1099"/>
        </pc:sldMkLst>
        <pc:spChg chg="mod">
          <ac:chgData name="LAMIAE BEZZAZ" userId="f9bc3cc0-8e1c-4944-afa8-b4b36bbf20e1" providerId="ADAL" clId="{B30F9A8C-CA49-4761-B9A9-D84A8620DC3D}" dt="2026-05-02T09:26:19.277" v="285" actId="20577"/>
          <ac:spMkLst>
            <pc:docMk/>
            <pc:sldMk cId="3542267301" sldId="1099"/>
            <ac:spMk id="7" creationId="{CF24BAB2-03A9-4CF8-94D4-425D2EFCF726}"/>
          </ac:spMkLst>
        </pc:spChg>
        <pc:spChg chg="mod">
          <ac:chgData name="LAMIAE BEZZAZ" userId="f9bc3cc0-8e1c-4944-afa8-b4b36bbf20e1" providerId="ADAL" clId="{B30F9A8C-CA49-4761-B9A9-D84A8620DC3D}" dt="2026-05-02T09:26:14.825" v="283" actId="20577"/>
          <ac:spMkLst>
            <pc:docMk/>
            <pc:sldMk cId="3542267301" sldId="1099"/>
            <ac:spMk id="15" creationId="{E09B17E5-EB2E-B258-8FBA-6101E10FD2C1}"/>
          </ac:spMkLst>
        </pc:spChg>
      </pc:sldChg>
      <pc:sldChg chg="modSp">
        <pc:chgData name="LAMIAE BEZZAZ" userId="f9bc3cc0-8e1c-4944-afa8-b4b36bbf20e1" providerId="ADAL" clId="{B30F9A8C-CA49-4761-B9A9-D84A8620DC3D}" dt="2026-05-02T09:26:55.636" v="299" actId="20577"/>
        <pc:sldMkLst>
          <pc:docMk/>
          <pc:sldMk cId="1462292876" sldId="1100"/>
        </pc:sldMkLst>
        <pc:spChg chg="mod">
          <ac:chgData name="LAMIAE BEZZAZ" userId="f9bc3cc0-8e1c-4944-afa8-b4b36bbf20e1" providerId="ADAL" clId="{B30F9A8C-CA49-4761-B9A9-D84A8620DC3D}" dt="2026-05-02T09:26:55.636" v="299" actId="20577"/>
          <ac:spMkLst>
            <pc:docMk/>
            <pc:sldMk cId="1462292876" sldId="1100"/>
            <ac:spMk id="7" creationId="{3A2BE133-B266-4498-AF2E-D0D569ACDDC1}"/>
          </ac:spMkLst>
        </pc:spChg>
        <pc:spChg chg="mod">
          <ac:chgData name="LAMIAE BEZZAZ" userId="f9bc3cc0-8e1c-4944-afa8-b4b36bbf20e1" providerId="ADAL" clId="{B30F9A8C-CA49-4761-B9A9-D84A8620DC3D}" dt="2026-05-02T09:26:50.124" v="295" actId="20577"/>
          <ac:spMkLst>
            <pc:docMk/>
            <pc:sldMk cId="1462292876" sldId="1100"/>
            <ac:spMk id="15" creationId="{F90E44BC-EA9C-7CD7-EF83-B081DE9FE2CD}"/>
          </ac:spMkLst>
        </pc:spChg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2751032243" sldId="1101"/>
        </pc:sldMkLst>
      </pc:sldChg>
      <pc:sldChg chg="addSp delSp modSp">
        <pc:chgData name="LAMIAE BEZZAZ" userId="f9bc3cc0-8e1c-4944-afa8-b4b36bbf20e1" providerId="ADAL" clId="{B30F9A8C-CA49-4761-B9A9-D84A8620DC3D}" dt="2026-05-02T09:34:41.867" v="457" actId="1076"/>
        <pc:sldMkLst>
          <pc:docMk/>
          <pc:sldMk cId="2809622137" sldId="1101"/>
        </pc:sldMkLst>
        <pc:spChg chg="mod">
          <ac:chgData name="LAMIAE BEZZAZ" userId="f9bc3cc0-8e1c-4944-afa8-b4b36bbf20e1" providerId="ADAL" clId="{B30F9A8C-CA49-4761-B9A9-D84A8620DC3D}" dt="2026-05-02T09:33:13.751" v="428" actId="20577"/>
          <ac:spMkLst>
            <pc:docMk/>
            <pc:sldMk cId="2809622137" sldId="1101"/>
            <ac:spMk id="13" creationId="{4CDD66ED-4C95-FB1D-57A1-15D932035699}"/>
          </ac:spMkLst>
        </pc:spChg>
        <pc:spChg chg="mod">
          <ac:chgData name="LAMIAE BEZZAZ" userId="f9bc3cc0-8e1c-4944-afa8-b4b36bbf20e1" providerId="ADAL" clId="{B30F9A8C-CA49-4761-B9A9-D84A8620DC3D}" dt="2026-05-02T09:34:41.867" v="457" actId="1076"/>
          <ac:spMkLst>
            <pc:docMk/>
            <pc:sldMk cId="2809622137" sldId="1101"/>
            <ac:spMk id="14" creationId="{D65F208B-6A31-4A3E-B220-70C0CA23AC33}"/>
          </ac:spMkLst>
        </pc:spChg>
        <pc:grpChg chg="add mod ord">
          <ac:chgData name="LAMIAE BEZZAZ" userId="f9bc3cc0-8e1c-4944-afa8-b4b36bbf20e1" providerId="ADAL" clId="{B30F9A8C-CA49-4761-B9A9-D84A8620DC3D}" dt="2026-05-02T09:34:38.517" v="456" actId="1076"/>
          <ac:grpSpMkLst>
            <pc:docMk/>
            <pc:sldMk cId="2809622137" sldId="1101"/>
            <ac:grpSpMk id="2" creationId="{02CC3696-5B44-4E8C-8190-F41D5073A371}"/>
          </ac:grpSpMkLst>
        </pc:grpChg>
        <pc:grpChg chg="add del">
          <ac:chgData name="LAMIAE BEZZAZ" userId="f9bc3cc0-8e1c-4944-afa8-b4b36bbf20e1" providerId="ADAL" clId="{B30F9A8C-CA49-4761-B9A9-D84A8620DC3D}" dt="2026-05-02T09:33:17.801" v="429" actId="478"/>
          <ac:grpSpMkLst>
            <pc:docMk/>
            <pc:sldMk cId="2809622137" sldId="1101"/>
            <ac:grpSpMk id="6" creationId="{E67C5E95-0160-41E4-B08F-844BF14DCE5A}"/>
          </ac:grpSpMkLst>
        </pc:grpChg>
        <pc:grpChg chg="add del">
          <ac:chgData name="LAMIAE BEZZAZ" userId="f9bc3cc0-8e1c-4944-afa8-b4b36bbf20e1" providerId="ADAL" clId="{B30F9A8C-CA49-4761-B9A9-D84A8620DC3D}" dt="2026-05-02T09:33:19.322" v="430" actId="478"/>
          <ac:grpSpMkLst>
            <pc:docMk/>
            <pc:sldMk cId="2809622137" sldId="1101"/>
            <ac:grpSpMk id="9" creationId="{FEC323AE-6583-4EC5-BB38-953199F19F2C}"/>
          </ac:grpSpMkLst>
        </pc:grpChg>
        <pc:picChg chg="del">
          <ac:chgData name="LAMIAE BEZZAZ" userId="f9bc3cc0-8e1c-4944-afa8-b4b36bbf20e1" providerId="ADAL" clId="{B30F9A8C-CA49-4761-B9A9-D84A8620DC3D}" dt="2026-05-02T09:30:47.204" v="366" actId="478"/>
          <ac:picMkLst>
            <pc:docMk/>
            <pc:sldMk cId="2809622137" sldId="1101"/>
            <ac:picMk id="3" creationId="{FC1B0781-9836-4253-A320-564B2CFC515E}"/>
          </ac:picMkLst>
        </pc:picChg>
        <pc:picChg chg="del topLvl">
          <ac:chgData name="LAMIAE BEZZAZ" userId="f9bc3cc0-8e1c-4944-afa8-b4b36bbf20e1" providerId="ADAL" clId="{B30F9A8C-CA49-4761-B9A9-D84A8620DC3D}" dt="2026-05-02T09:33:17.801" v="429" actId="478"/>
          <ac:picMkLst>
            <pc:docMk/>
            <pc:sldMk cId="2809622137" sldId="1101"/>
            <ac:picMk id="7" creationId="{8AD75923-E422-4081-AB26-3F22AC7C4EB4}"/>
          </ac:picMkLst>
        </pc:picChg>
        <pc:picChg chg="mod topLvl">
          <ac:chgData name="LAMIAE BEZZAZ" userId="f9bc3cc0-8e1c-4944-afa8-b4b36bbf20e1" providerId="ADAL" clId="{B30F9A8C-CA49-4761-B9A9-D84A8620DC3D}" dt="2026-05-02T09:33:34.942" v="436" actId="164"/>
          <ac:picMkLst>
            <pc:docMk/>
            <pc:sldMk cId="2809622137" sldId="1101"/>
            <ac:picMk id="8" creationId="{D94E48EF-4EC0-4137-A402-98DBD796F843}"/>
          </ac:picMkLst>
        </pc:picChg>
        <pc:picChg chg="del topLvl">
          <ac:chgData name="LAMIAE BEZZAZ" userId="f9bc3cc0-8e1c-4944-afa8-b4b36bbf20e1" providerId="ADAL" clId="{B30F9A8C-CA49-4761-B9A9-D84A8620DC3D}" dt="2026-05-02T09:33:19.322" v="430" actId="478"/>
          <ac:picMkLst>
            <pc:docMk/>
            <pc:sldMk cId="2809622137" sldId="1101"/>
            <ac:picMk id="11" creationId="{99F85BE4-6990-408C-8A9B-EA2AF8F8420C}"/>
          </ac:picMkLst>
        </pc:picChg>
        <pc:picChg chg="mod topLvl">
          <ac:chgData name="LAMIAE BEZZAZ" userId="f9bc3cc0-8e1c-4944-afa8-b4b36bbf20e1" providerId="ADAL" clId="{B30F9A8C-CA49-4761-B9A9-D84A8620DC3D}" dt="2026-05-02T09:33:47.034" v="442" actId="1076"/>
          <ac:picMkLst>
            <pc:docMk/>
            <pc:sldMk cId="2809622137" sldId="1101"/>
            <ac:picMk id="12" creationId="{EB1DE2FA-55B3-479E-8D68-31FCB5BAEB31}"/>
          </ac:picMkLst>
        </pc:picChg>
      </pc:sldChg>
      <pc:sldChg chg="modSp">
        <pc:chgData name="LAMIAE BEZZAZ" userId="f9bc3cc0-8e1c-4944-afa8-b4b36bbf20e1" providerId="ADAL" clId="{B30F9A8C-CA49-4761-B9A9-D84A8620DC3D}" dt="2026-05-02T09:13:03.786" v="125" actId="20577"/>
        <pc:sldMkLst>
          <pc:docMk/>
          <pc:sldMk cId="1833263534" sldId="1104"/>
        </pc:sldMkLst>
        <pc:spChg chg="mod">
          <ac:chgData name="LAMIAE BEZZAZ" userId="f9bc3cc0-8e1c-4944-afa8-b4b36bbf20e1" providerId="ADAL" clId="{B30F9A8C-CA49-4761-B9A9-D84A8620DC3D}" dt="2026-05-02T09:13:03.786" v="125" actId="20577"/>
          <ac:spMkLst>
            <pc:docMk/>
            <pc:sldMk cId="1833263534" sldId="1104"/>
            <ac:spMk id="4" creationId="{01DE93E8-122F-4E3B-BA88-9009A519AFE9}"/>
          </ac:spMkLst>
        </pc:spChg>
      </pc:sldChg>
      <pc:sldChg chg="modSp">
        <pc:chgData name="LAMIAE BEZZAZ" userId="f9bc3cc0-8e1c-4944-afa8-b4b36bbf20e1" providerId="ADAL" clId="{B30F9A8C-CA49-4761-B9A9-D84A8620DC3D}" dt="2026-05-02T09:28:27.122" v="334" actId="1076"/>
        <pc:sldMkLst>
          <pc:docMk/>
          <pc:sldMk cId="2936089091" sldId="1105"/>
        </pc:sldMkLst>
        <pc:spChg chg="mod">
          <ac:chgData name="LAMIAE BEZZAZ" userId="f9bc3cc0-8e1c-4944-afa8-b4b36bbf20e1" providerId="ADAL" clId="{B30F9A8C-CA49-4761-B9A9-D84A8620DC3D}" dt="2026-05-02T09:28:27.122" v="334" actId="1076"/>
          <ac:spMkLst>
            <pc:docMk/>
            <pc:sldMk cId="2936089091" sldId="1105"/>
            <ac:spMk id="7" creationId="{718B4F4D-5442-4CAD-85AC-CBCD12D02131}"/>
          </ac:spMkLst>
        </pc:spChg>
        <pc:spChg chg="mod">
          <ac:chgData name="LAMIAE BEZZAZ" userId="f9bc3cc0-8e1c-4944-afa8-b4b36bbf20e1" providerId="ADAL" clId="{B30F9A8C-CA49-4761-B9A9-D84A8620DC3D}" dt="2026-05-02T09:27:58.585" v="326" actId="20577"/>
          <ac:spMkLst>
            <pc:docMk/>
            <pc:sldMk cId="2936089091" sldId="1105"/>
            <ac:spMk id="15" creationId="{3545B502-4955-F700-FE2C-9FE538AC8161}"/>
          </ac:spMkLst>
        </pc:spChg>
      </pc:sldChg>
      <pc:sldChg chg="modSp">
        <pc:chgData name="LAMIAE BEZZAZ" userId="f9bc3cc0-8e1c-4944-afa8-b4b36bbf20e1" providerId="ADAL" clId="{B30F9A8C-CA49-4761-B9A9-D84A8620DC3D}" dt="2026-05-02T09:28:42.406" v="337" actId="20577"/>
        <pc:sldMkLst>
          <pc:docMk/>
          <pc:sldMk cId="652746677" sldId="1106"/>
        </pc:sldMkLst>
        <pc:spChg chg="mod">
          <ac:chgData name="LAMIAE BEZZAZ" userId="f9bc3cc0-8e1c-4944-afa8-b4b36bbf20e1" providerId="ADAL" clId="{B30F9A8C-CA49-4761-B9A9-D84A8620DC3D}" dt="2026-05-02T09:28:38.204" v="335"/>
          <ac:spMkLst>
            <pc:docMk/>
            <pc:sldMk cId="652746677" sldId="1106"/>
            <ac:spMk id="6" creationId="{08C1EA8C-AFB7-4CA9-BC1C-A850DE2D426A}"/>
          </ac:spMkLst>
        </pc:spChg>
        <pc:spChg chg="mod">
          <ac:chgData name="LAMIAE BEZZAZ" userId="f9bc3cc0-8e1c-4944-afa8-b4b36bbf20e1" providerId="ADAL" clId="{B30F9A8C-CA49-4761-B9A9-D84A8620DC3D}" dt="2026-05-02T09:28:42.406" v="337" actId="20577"/>
          <ac:spMkLst>
            <pc:docMk/>
            <pc:sldMk cId="652746677" sldId="1106"/>
            <ac:spMk id="14" creationId="{9D4EF82E-4145-0F98-9E36-55EE2E13B2EE}"/>
          </ac:spMkLst>
        </pc:spChg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2853849696" sldId="1106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614289174" sldId="1107"/>
        </pc:sldMkLst>
      </pc:sldChg>
      <pc:sldChg chg="modSp">
        <pc:chgData name="LAMIAE BEZZAZ" userId="f9bc3cc0-8e1c-4944-afa8-b4b36bbf20e1" providerId="ADAL" clId="{B30F9A8C-CA49-4761-B9A9-D84A8620DC3D}" dt="2026-05-02T09:32:15.786" v="389" actId="1076"/>
        <pc:sldMkLst>
          <pc:docMk/>
          <pc:sldMk cId="796612130" sldId="1107"/>
        </pc:sldMkLst>
        <pc:spChg chg="mod">
          <ac:chgData name="LAMIAE BEZZAZ" userId="f9bc3cc0-8e1c-4944-afa8-b4b36bbf20e1" providerId="ADAL" clId="{B30F9A8C-CA49-4761-B9A9-D84A8620DC3D}" dt="2026-05-02T09:32:15.786" v="389" actId="1076"/>
          <ac:spMkLst>
            <pc:docMk/>
            <pc:sldMk cId="796612130" sldId="1107"/>
            <ac:spMk id="10" creationId="{C75A22C1-FCB4-48BD-B8F6-0D498017F8D7}"/>
          </ac:spMkLst>
        </pc:spChg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1738781903" sldId="1108"/>
        </pc:sldMkLst>
      </pc:sldChg>
      <pc:sldChg chg="modSp">
        <pc:chgData name="LAMIAE BEZZAZ" userId="f9bc3cc0-8e1c-4944-afa8-b4b36bbf20e1" providerId="ADAL" clId="{B30F9A8C-CA49-4761-B9A9-D84A8620DC3D}" dt="2026-05-02T09:32:44.024" v="394" actId="1076"/>
        <pc:sldMkLst>
          <pc:docMk/>
          <pc:sldMk cId="3898794805" sldId="1108"/>
        </pc:sldMkLst>
        <pc:spChg chg="mod">
          <ac:chgData name="LAMIAE BEZZAZ" userId="f9bc3cc0-8e1c-4944-afa8-b4b36bbf20e1" providerId="ADAL" clId="{B30F9A8C-CA49-4761-B9A9-D84A8620DC3D}" dt="2026-05-02T09:32:44.024" v="394" actId="1076"/>
          <ac:spMkLst>
            <pc:docMk/>
            <pc:sldMk cId="3898794805" sldId="1108"/>
            <ac:spMk id="7" creationId="{CFD2C2CE-6E44-402E-8A50-62BEA3C0722C}"/>
          </ac:spMkLst>
        </pc:spChg>
        <pc:spChg chg="mod">
          <ac:chgData name="LAMIAE BEZZAZ" userId="f9bc3cc0-8e1c-4944-afa8-b4b36bbf20e1" providerId="ADAL" clId="{B30F9A8C-CA49-4761-B9A9-D84A8620DC3D}" dt="2026-05-02T09:29:04.838" v="340" actId="20577"/>
          <ac:spMkLst>
            <pc:docMk/>
            <pc:sldMk cId="3898794805" sldId="1108"/>
            <ac:spMk id="15" creationId="{3545B502-4955-F700-FE2C-9FE538AC8161}"/>
          </ac:spMkLst>
        </pc:spChg>
      </pc:sldChg>
      <pc:sldChg chg="modSp">
        <pc:chgData name="LAMIAE BEZZAZ" userId="f9bc3cc0-8e1c-4944-afa8-b4b36bbf20e1" providerId="ADAL" clId="{B30F9A8C-CA49-4761-B9A9-D84A8620DC3D}" dt="2026-05-02T09:29:14.472" v="346" actId="20577"/>
        <pc:sldMkLst>
          <pc:docMk/>
          <pc:sldMk cId="3829148897" sldId="1109"/>
        </pc:sldMkLst>
        <pc:spChg chg="mod">
          <ac:chgData name="LAMIAE BEZZAZ" userId="f9bc3cc0-8e1c-4944-afa8-b4b36bbf20e1" providerId="ADAL" clId="{B30F9A8C-CA49-4761-B9A9-D84A8620DC3D}" dt="2026-05-02T09:29:14.472" v="346" actId="20577"/>
          <ac:spMkLst>
            <pc:docMk/>
            <pc:sldMk cId="3829148897" sldId="1109"/>
            <ac:spMk id="6" creationId="{B05E423A-3416-4DA0-ADD2-46BC647294CB}"/>
          </ac:spMkLst>
        </pc:spChg>
        <pc:spChg chg="mod">
          <ac:chgData name="LAMIAE BEZZAZ" userId="f9bc3cc0-8e1c-4944-afa8-b4b36bbf20e1" providerId="ADAL" clId="{B30F9A8C-CA49-4761-B9A9-D84A8620DC3D}" dt="2026-05-02T09:29:12.006" v="344" actId="20577"/>
          <ac:spMkLst>
            <pc:docMk/>
            <pc:sldMk cId="3829148897" sldId="1109"/>
            <ac:spMk id="14" creationId="{9D4EF82E-4145-0F98-9E36-55EE2E13B2EE}"/>
          </ac:spMkLst>
        </pc:spChg>
      </pc:sldChg>
      <pc:sldChg chg="modSp">
        <pc:chgData name="LAMIAE BEZZAZ" userId="f9bc3cc0-8e1c-4944-afa8-b4b36bbf20e1" providerId="ADAL" clId="{B30F9A8C-CA49-4761-B9A9-D84A8620DC3D}" dt="2026-05-02T09:29:18.149" v="348" actId="20577"/>
        <pc:sldMkLst>
          <pc:docMk/>
          <pc:sldMk cId="1449590855" sldId="1110"/>
        </pc:sldMkLst>
        <pc:spChg chg="mod">
          <ac:chgData name="LAMIAE BEZZAZ" userId="f9bc3cc0-8e1c-4944-afa8-b4b36bbf20e1" providerId="ADAL" clId="{B30F9A8C-CA49-4761-B9A9-D84A8620DC3D}" dt="2026-05-02T09:29:18.149" v="348" actId="20577"/>
          <ac:spMkLst>
            <pc:docMk/>
            <pc:sldMk cId="1449590855" sldId="1110"/>
            <ac:spMk id="7" creationId="{4E2E37FC-C67B-4BC1-9674-6C0DB20A2CE3}"/>
          </ac:spMkLst>
        </pc:spChg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2786958523" sldId="1110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1665302316" sldId="1111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946675048" sldId="1112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1202909788" sldId="1114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3416693778" sldId="1115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375336745" sldId="1116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3483454088" sldId="1119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111440014" sldId="1120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1028714181" sldId="1121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2260547945" sldId="1122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403251636" sldId="1123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1823551225" sldId="1127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1438087986" sldId="1135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4153535268" sldId="1136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1436390283" sldId="1137"/>
        </pc:sldMkLst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2686527122" sldId="1138"/>
        </pc:sldMkLst>
      </pc:sldChg>
      <pc:sldChg chg="modSp">
        <pc:chgData name="LAMIAE BEZZAZ" userId="f9bc3cc0-8e1c-4944-afa8-b4b36bbf20e1" providerId="ADAL" clId="{B30F9A8C-CA49-4761-B9A9-D84A8620DC3D}" dt="2026-05-02T09:26:07.379" v="281"/>
        <pc:sldMkLst>
          <pc:docMk/>
          <pc:sldMk cId="1478932189" sldId="1143"/>
        </pc:sldMkLst>
        <pc:spChg chg="mod">
          <ac:chgData name="LAMIAE BEZZAZ" userId="f9bc3cc0-8e1c-4944-afa8-b4b36bbf20e1" providerId="ADAL" clId="{B30F9A8C-CA49-4761-B9A9-D84A8620DC3D}" dt="2026-05-02T09:26:07.379" v="281"/>
          <ac:spMkLst>
            <pc:docMk/>
            <pc:sldMk cId="1478932189" sldId="1143"/>
            <ac:spMk id="9" creationId="{80B9226E-B086-43DD-8714-08673FE5BA46}"/>
          </ac:spMkLst>
        </pc:spChg>
      </pc:sldChg>
      <pc:sldChg chg="del">
        <pc:chgData name="LAMIAE BEZZAZ" userId="f9bc3cc0-8e1c-4944-afa8-b4b36bbf20e1" providerId="ADAL" clId="{B30F9A8C-CA49-4761-B9A9-D84A8620DC3D}" dt="2026-05-02T09:07:33.702" v="0" actId="47"/>
        <pc:sldMkLst>
          <pc:docMk/>
          <pc:sldMk cId="2952143199" sldId="1143"/>
        </pc:sldMkLst>
      </pc:sldChg>
      <pc:sldChg chg="modSp add del">
        <pc:chgData name="LAMIAE BEZZAZ" userId="f9bc3cc0-8e1c-4944-afa8-b4b36bbf20e1" providerId="ADAL" clId="{B30F9A8C-CA49-4761-B9A9-D84A8620DC3D}" dt="2026-05-02T09:11:51.399" v="110" actId="2696"/>
        <pc:sldMkLst>
          <pc:docMk/>
          <pc:sldMk cId="3019794351" sldId="1144"/>
        </pc:sldMkLst>
        <pc:spChg chg="mod">
          <ac:chgData name="LAMIAE BEZZAZ" userId="f9bc3cc0-8e1c-4944-afa8-b4b36bbf20e1" providerId="ADAL" clId="{B30F9A8C-CA49-4761-B9A9-D84A8620DC3D}" dt="2026-05-02T09:09:25.499" v="98" actId="20577"/>
          <ac:spMkLst>
            <pc:docMk/>
            <pc:sldMk cId="3019794351" sldId="1144"/>
            <ac:spMk id="5" creationId="{315895FF-8CE3-CB65-AE8E-73734C49FA48}"/>
          </ac:spMkLst>
        </pc:spChg>
      </pc:sldChg>
      <pc:sldChg chg="add">
        <pc:chgData name="LAMIAE BEZZAZ" userId="f9bc3cc0-8e1c-4944-afa8-b4b36bbf20e1" providerId="ADAL" clId="{B30F9A8C-CA49-4761-B9A9-D84A8620DC3D}" dt="2026-05-02T09:11:57.361" v="111"/>
        <pc:sldMkLst>
          <pc:docMk/>
          <pc:sldMk cId="3582503147" sldId="1144"/>
        </pc:sldMkLst>
      </pc:sldChg>
      <pc:sldChg chg="add">
        <pc:chgData name="LAMIAE BEZZAZ" userId="f9bc3cc0-8e1c-4944-afa8-b4b36bbf20e1" providerId="ADAL" clId="{B30F9A8C-CA49-4761-B9A9-D84A8620DC3D}" dt="2026-05-02T09:11:57.361" v="111"/>
        <pc:sldMkLst>
          <pc:docMk/>
          <pc:sldMk cId="3073566220" sldId="1145"/>
        </pc:sldMkLst>
      </pc:sldChg>
      <pc:sldChg chg="modSp add del replId">
        <pc:chgData name="LAMIAE BEZZAZ" userId="f9bc3cc0-8e1c-4944-afa8-b4b36bbf20e1" providerId="ADAL" clId="{B30F9A8C-CA49-4761-B9A9-D84A8620DC3D}" dt="2026-05-02T09:11:51.399" v="110" actId="2696"/>
        <pc:sldMkLst>
          <pc:docMk/>
          <pc:sldMk cId="3608750766" sldId="1145"/>
        </pc:sldMkLst>
        <pc:spChg chg="mod">
          <ac:chgData name="LAMIAE BEZZAZ" userId="f9bc3cc0-8e1c-4944-afa8-b4b36bbf20e1" providerId="ADAL" clId="{B30F9A8C-CA49-4761-B9A9-D84A8620DC3D}" dt="2026-05-02T09:09:28.817" v="99" actId="20577"/>
          <ac:spMkLst>
            <pc:docMk/>
            <pc:sldMk cId="3608750766" sldId="1145"/>
            <ac:spMk id="5" creationId="{A058E71F-9FE9-52B7-99A2-348EC8273CCD}"/>
          </ac:spMkLst>
        </pc:spChg>
      </pc:sldChg>
      <pc:sldChg chg="addSp delSp modSp add delAnim modAnim">
        <pc:chgData name="LAMIAE BEZZAZ" userId="f9bc3cc0-8e1c-4944-afa8-b4b36bbf20e1" providerId="ADAL" clId="{B30F9A8C-CA49-4761-B9A9-D84A8620DC3D}" dt="2026-05-02T09:14:26.898" v="140"/>
        <pc:sldMkLst>
          <pc:docMk/>
          <pc:sldMk cId="1850613706" sldId="1146"/>
        </pc:sldMkLst>
        <pc:picChg chg="del">
          <ac:chgData name="LAMIAE BEZZAZ" userId="f9bc3cc0-8e1c-4944-afa8-b4b36bbf20e1" providerId="ADAL" clId="{B30F9A8C-CA49-4761-B9A9-D84A8620DC3D}" dt="2026-05-02T09:13:47.652" v="134" actId="478"/>
          <ac:picMkLst>
            <pc:docMk/>
            <pc:sldMk cId="1850613706" sldId="1146"/>
            <ac:picMk id="5" creationId="{22516FEC-C369-4285-ADBB-62A364EED9EC}"/>
          </ac:picMkLst>
        </pc:picChg>
        <pc:picChg chg="add mod">
          <ac:chgData name="LAMIAE BEZZAZ" userId="f9bc3cc0-8e1c-4944-afa8-b4b36bbf20e1" providerId="ADAL" clId="{B30F9A8C-CA49-4761-B9A9-D84A8620DC3D}" dt="2026-05-02T09:14:18.064" v="138" actId="1076"/>
          <ac:picMkLst>
            <pc:docMk/>
            <pc:sldMk cId="1850613706" sldId="1146"/>
            <ac:picMk id="6" creationId="{9EB3C50F-4660-4CAC-B114-D9A16846C3E7}"/>
          </ac:picMkLst>
        </pc:picChg>
      </pc:sldChg>
      <pc:sldChg chg="modSp add">
        <pc:chgData name="LAMIAE BEZZAZ" userId="f9bc3cc0-8e1c-4944-afa8-b4b36bbf20e1" providerId="ADAL" clId="{B30F9A8C-CA49-4761-B9A9-D84A8620DC3D}" dt="2026-05-02T09:16:08.604" v="166" actId="20577"/>
        <pc:sldMkLst>
          <pc:docMk/>
          <pc:sldMk cId="3574648836" sldId="1147"/>
        </pc:sldMkLst>
        <pc:spChg chg="mod">
          <ac:chgData name="LAMIAE BEZZAZ" userId="f9bc3cc0-8e1c-4944-afa8-b4b36bbf20e1" providerId="ADAL" clId="{B30F9A8C-CA49-4761-B9A9-D84A8620DC3D}" dt="2026-05-02T09:16:08.604" v="166" actId="20577"/>
          <ac:spMkLst>
            <pc:docMk/>
            <pc:sldMk cId="3574648836" sldId="1147"/>
            <ac:spMk id="4" creationId="{01DE93E8-122F-4E3B-BA88-9009A519AFE9}"/>
          </ac:spMkLst>
        </pc:spChg>
      </pc:sldChg>
      <pc:sldChg chg="modSp add">
        <pc:chgData name="LAMIAE BEZZAZ" userId="f9bc3cc0-8e1c-4944-afa8-b4b36bbf20e1" providerId="ADAL" clId="{B30F9A8C-CA49-4761-B9A9-D84A8620DC3D}" dt="2026-05-02T09:16:15.269" v="168" actId="20577"/>
        <pc:sldMkLst>
          <pc:docMk/>
          <pc:sldMk cId="2633195011" sldId="1148"/>
        </pc:sldMkLst>
        <pc:spChg chg="mod">
          <ac:chgData name="LAMIAE BEZZAZ" userId="f9bc3cc0-8e1c-4944-afa8-b4b36bbf20e1" providerId="ADAL" clId="{B30F9A8C-CA49-4761-B9A9-D84A8620DC3D}" dt="2026-05-02T09:16:15.269" v="168" actId="20577"/>
          <ac:spMkLst>
            <pc:docMk/>
            <pc:sldMk cId="2633195011" sldId="1148"/>
            <ac:spMk id="4" creationId="{01DE93E8-122F-4E3B-BA88-9009A519AFE9}"/>
          </ac:spMkLst>
        </pc:spChg>
      </pc:sldChg>
      <pc:sldChg chg="modSp add">
        <pc:chgData name="LAMIAE BEZZAZ" userId="f9bc3cc0-8e1c-4944-afa8-b4b36bbf20e1" providerId="ADAL" clId="{B30F9A8C-CA49-4761-B9A9-D84A8620DC3D}" dt="2026-05-02T09:16:25.043" v="170" actId="20577"/>
        <pc:sldMkLst>
          <pc:docMk/>
          <pc:sldMk cId="1947278639" sldId="1149"/>
        </pc:sldMkLst>
        <pc:spChg chg="mod">
          <ac:chgData name="LAMIAE BEZZAZ" userId="f9bc3cc0-8e1c-4944-afa8-b4b36bbf20e1" providerId="ADAL" clId="{B30F9A8C-CA49-4761-B9A9-D84A8620DC3D}" dt="2026-05-02T09:16:25.043" v="170" actId="20577"/>
          <ac:spMkLst>
            <pc:docMk/>
            <pc:sldMk cId="1947278639" sldId="1149"/>
            <ac:spMk id="4" creationId="{01DE93E8-122F-4E3B-BA88-9009A519AFE9}"/>
          </ac:spMkLst>
        </pc:spChg>
      </pc:sldChg>
      <pc:sldChg chg="modSp add">
        <pc:chgData name="LAMIAE BEZZAZ" userId="f9bc3cc0-8e1c-4944-afa8-b4b36bbf20e1" providerId="ADAL" clId="{B30F9A8C-CA49-4761-B9A9-D84A8620DC3D}" dt="2026-05-02T09:16:30.947" v="172" actId="20577"/>
        <pc:sldMkLst>
          <pc:docMk/>
          <pc:sldMk cId="578411482" sldId="1150"/>
        </pc:sldMkLst>
        <pc:spChg chg="mod">
          <ac:chgData name="LAMIAE BEZZAZ" userId="f9bc3cc0-8e1c-4944-afa8-b4b36bbf20e1" providerId="ADAL" clId="{B30F9A8C-CA49-4761-B9A9-D84A8620DC3D}" dt="2026-05-02T09:16:30.947" v="172" actId="20577"/>
          <ac:spMkLst>
            <pc:docMk/>
            <pc:sldMk cId="578411482" sldId="1150"/>
            <ac:spMk id="4" creationId="{01DE93E8-122F-4E3B-BA88-9009A519AFE9}"/>
          </ac:spMkLst>
        </pc:spChg>
      </pc:sldChg>
      <pc:sldChg chg="modSp add">
        <pc:chgData name="LAMIAE BEZZAZ" userId="f9bc3cc0-8e1c-4944-afa8-b4b36bbf20e1" providerId="ADAL" clId="{B30F9A8C-CA49-4761-B9A9-D84A8620DC3D}" dt="2026-05-02T09:16:37.755" v="174" actId="20577"/>
        <pc:sldMkLst>
          <pc:docMk/>
          <pc:sldMk cId="2815162921" sldId="1151"/>
        </pc:sldMkLst>
        <pc:spChg chg="mod">
          <ac:chgData name="LAMIAE BEZZAZ" userId="f9bc3cc0-8e1c-4944-afa8-b4b36bbf20e1" providerId="ADAL" clId="{B30F9A8C-CA49-4761-B9A9-D84A8620DC3D}" dt="2026-05-02T09:16:37.755" v="174" actId="20577"/>
          <ac:spMkLst>
            <pc:docMk/>
            <pc:sldMk cId="2815162921" sldId="1151"/>
            <ac:spMk id="4" creationId="{01DE93E8-122F-4E3B-BA88-9009A519AFE9}"/>
          </ac:spMkLst>
        </pc:spChg>
      </pc:sldChg>
      <pc:sldChg chg="modSp add">
        <pc:chgData name="LAMIAE BEZZAZ" userId="f9bc3cc0-8e1c-4944-afa8-b4b36bbf20e1" providerId="ADAL" clId="{B30F9A8C-CA49-4761-B9A9-D84A8620DC3D}" dt="2026-05-02T09:16:45.086" v="176" actId="20577"/>
        <pc:sldMkLst>
          <pc:docMk/>
          <pc:sldMk cId="4180933363" sldId="1152"/>
        </pc:sldMkLst>
        <pc:spChg chg="mod">
          <ac:chgData name="LAMIAE BEZZAZ" userId="f9bc3cc0-8e1c-4944-afa8-b4b36bbf20e1" providerId="ADAL" clId="{B30F9A8C-CA49-4761-B9A9-D84A8620DC3D}" dt="2026-05-02T09:16:45.086" v="176" actId="20577"/>
          <ac:spMkLst>
            <pc:docMk/>
            <pc:sldMk cId="4180933363" sldId="1152"/>
            <ac:spMk id="4" creationId="{01DE93E8-122F-4E3B-BA88-9009A519AFE9}"/>
          </ac:spMkLst>
        </pc:spChg>
      </pc:sldChg>
      <pc:sldChg chg="modSp add">
        <pc:chgData name="LAMIAE BEZZAZ" userId="f9bc3cc0-8e1c-4944-afa8-b4b36bbf20e1" providerId="ADAL" clId="{B30F9A8C-CA49-4761-B9A9-D84A8620DC3D}" dt="2026-05-02T09:16:51.926" v="178" actId="20577"/>
        <pc:sldMkLst>
          <pc:docMk/>
          <pc:sldMk cId="2829616000" sldId="1153"/>
        </pc:sldMkLst>
        <pc:spChg chg="mod">
          <ac:chgData name="LAMIAE BEZZAZ" userId="f9bc3cc0-8e1c-4944-afa8-b4b36bbf20e1" providerId="ADAL" clId="{B30F9A8C-CA49-4761-B9A9-D84A8620DC3D}" dt="2026-05-02T09:16:51.926" v="178" actId="20577"/>
          <ac:spMkLst>
            <pc:docMk/>
            <pc:sldMk cId="2829616000" sldId="1153"/>
            <ac:spMk id="4" creationId="{01DE93E8-122F-4E3B-BA88-9009A519AFE9}"/>
          </ac:spMkLst>
        </pc:spChg>
      </pc:sldChg>
      <pc:sldChg chg="modSp add">
        <pc:chgData name="LAMIAE BEZZAZ" userId="f9bc3cc0-8e1c-4944-afa8-b4b36bbf20e1" providerId="ADAL" clId="{B30F9A8C-CA49-4761-B9A9-D84A8620DC3D}" dt="2026-05-02T09:17:10.380" v="185" actId="20577"/>
        <pc:sldMkLst>
          <pc:docMk/>
          <pc:sldMk cId="4092954014" sldId="1154"/>
        </pc:sldMkLst>
        <pc:spChg chg="mod">
          <ac:chgData name="LAMIAE BEZZAZ" userId="f9bc3cc0-8e1c-4944-afa8-b4b36bbf20e1" providerId="ADAL" clId="{B30F9A8C-CA49-4761-B9A9-D84A8620DC3D}" dt="2026-05-02T09:17:10.380" v="185" actId="20577"/>
          <ac:spMkLst>
            <pc:docMk/>
            <pc:sldMk cId="4092954014" sldId="1154"/>
            <ac:spMk id="4" creationId="{01DE93E8-122F-4E3B-BA88-9009A519AFE9}"/>
          </ac:spMkLst>
        </pc:spChg>
      </pc:sldChg>
      <pc:sldChg chg="modSp add">
        <pc:chgData name="LAMIAE BEZZAZ" userId="f9bc3cc0-8e1c-4944-afa8-b4b36bbf20e1" providerId="ADAL" clId="{B30F9A8C-CA49-4761-B9A9-D84A8620DC3D}" dt="2026-05-02T09:15:45.897" v="164" actId="403"/>
        <pc:sldMkLst>
          <pc:docMk/>
          <pc:sldMk cId="3188471482" sldId="1155"/>
        </pc:sldMkLst>
        <pc:spChg chg="mod">
          <ac:chgData name="LAMIAE BEZZAZ" userId="f9bc3cc0-8e1c-4944-afa8-b4b36bbf20e1" providerId="ADAL" clId="{B30F9A8C-CA49-4761-B9A9-D84A8620DC3D}" dt="2026-05-02T09:15:29.216" v="156" actId="20577"/>
          <ac:spMkLst>
            <pc:docMk/>
            <pc:sldMk cId="3188471482" sldId="1155"/>
            <ac:spMk id="2" creationId="{7BD5629D-9478-9A1C-04E7-C9B880BD0C00}"/>
          </ac:spMkLst>
        </pc:spChg>
        <pc:spChg chg="mod">
          <ac:chgData name="LAMIAE BEZZAZ" userId="f9bc3cc0-8e1c-4944-afa8-b4b36bbf20e1" providerId="ADAL" clId="{B30F9A8C-CA49-4761-B9A9-D84A8620DC3D}" dt="2026-05-02T09:15:45.897" v="164" actId="403"/>
          <ac:spMkLst>
            <pc:docMk/>
            <pc:sldMk cId="3188471482" sldId="1155"/>
            <ac:spMk id="5" creationId="{315895FF-8CE3-CB65-AE8E-73734C49FA48}"/>
          </ac:spMkLst>
        </pc:spChg>
      </pc:sldChg>
      <pc:sldChg chg="modSp add">
        <pc:chgData name="LAMIAE BEZZAZ" userId="f9bc3cc0-8e1c-4944-afa8-b4b36bbf20e1" providerId="ADAL" clId="{B30F9A8C-CA49-4761-B9A9-D84A8620DC3D}" dt="2026-05-02T09:30:01.187" v="355" actId="14100"/>
        <pc:sldMkLst>
          <pc:docMk/>
          <pc:sldMk cId="1785288879" sldId="1156"/>
        </pc:sldMkLst>
        <pc:spChg chg="mod">
          <ac:chgData name="LAMIAE BEZZAZ" userId="f9bc3cc0-8e1c-4944-afa8-b4b36bbf20e1" providerId="ADAL" clId="{B30F9A8C-CA49-4761-B9A9-D84A8620DC3D}" dt="2026-05-02T09:29:53.155" v="353" actId="20577"/>
          <ac:spMkLst>
            <pc:docMk/>
            <pc:sldMk cId="1785288879" sldId="1156"/>
            <ac:spMk id="7" creationId="{CFD2C2CE-6E44-402E-8A50-62BEA3C0722C}"/>
          </ac:spMkLst>
        </pc:spChg>
        <pc:spChg chg="mod">
          <ac:chgData name="LAMIAE BEZZAZ" userId="f9bc3cc0-8e1c-4944-afa8-b4b36bbf20e1" providerId="ADAL" clId="{B30F9A8C-CA49-4761-B9A9-D84A8620DC3D}" dt="2026-05-02T09:29:50.156" v="352" actId="20577"/>
          <ac:spMkLst>
            <pc:docMk/>
            <pc:sldMk cId="1785288879" sldId="1156"/>
            <ac:spMk id="15" creationId="{3545B502-4955-F700-FE2C-9FE538AC8161}"/>
          </ac:spMkLst>
        </pc:spChg>
        <pc:picChg chg="mod">
          <ac:chgData name="LAMIAE BEZZAZ" userId="f9bc3cc0-8e1c-4944-afa8-b4b36bbf20e1" providerId="ADAL" clId="{B30F9A8C-CA49-4761-B9A9-D84A8620DC3D}" dt="2026-05-02T09:30:01.187" v="355" actId="14100"/>
          <ac:picMkLst>
            <pc:docMk/>
            <pc:sldMk cId="1785288879" sldId="1156"/>
            <ac:picMk id="6" creationId="{8C9750DD-EE99-4689-B70B-E6042CDD0EB6}"/>
          </ac:picMkLst>
        </pc:picChg>
      </pc:sldChg>
      <pc:sldChg chg="modSp add">
        <pc:chgData name="LAMIAE BEZZAZ" userId="f9bc3cc0-8e1c-4944-afa8-b4b36bbf20e1" providerId="ADAL" clId="{B30F9A8C-CA49-4761-B9A9-D84A8620DC3D}" dt="2026-05-02T09:30:12.429" v="359" actId="20577"/>
        <pc:sldMkLst>
          <pc:docMk/>
          <pc:sldMk cId="4069523416" sldId="1157"/>
        </pc:sldMkLst>
        <pc:spChg chg="mod">
          <ac:chgData name="LAMIAE BEZZAZ" userId="f9bc3cc0-8e1c-4944-afa8-b4b36bbf20e1" providerId="ADAL" clId="{B30F9A8C-CA49-4761-B9A9-D84A8620DC3D}" dt="2026-05-02T09:30:12.429" v="359" actId="20577"/>
          <ac:spMkLst>
            <pc:docMk/>
            <pc:sldMk cId="4069523416" sldId="1157"/>
            <ac:spMk id="6" creationId="{B05E423A-3416-4DA0-ADD2-46BC647294CB}"/>
          </ac:spMkLst>
        </pc:spChg>
        <pc:spChg chg="mod">
          <ac:chgData name="LAMIAE BEZZAZ" userId="f9bc3cc0-8e1c-4944-afa8-b4b36bbf20e1" providerId="ADAL" clId="{B30F9A8C-CA49-4761-B9A9-D84A8620DC3D}" dt="2026-05-02T09:30:09.505" v="357" actId="20577"/>
          <ac:spMkLst>
            <pc:docMk/>
            <pc:sldMk cId="4069523416" sldId="1157"/>
            <ac:spMk id="14" creationId="{9D4EF82E-4145-0F98-9E36-55EE2E13B2EE}"/>
          </ac:spMkLst>
        </pc:spChg>
      </pc:sldChg>
      <pc:sldChg chg="modSp add">
        <pc:chgData name="LAMIAE BEZZAZ" userId="f9bc3cc0-8e1c-4944-afa8-b4b36bbf20e1" providerId="ADAL" clId="{B30F9A8C-CA49-4761-B9A9-D84A8620DC3D}" dt="2026-05-02T09:30:18.304" v="360" actId="20577"/>
        <pc:sldMkLst>
          <pc:docMk/>
          <pc:sldMk cId="4054222340" sldId="1158"/>
        </pc:sldMkLst>
        <pc:spChg chg="mod">
          <ac:chgData name="LAMIAE BEZZAZ" userId="f9bc3cc0-8e1c-4944-afa8-b4b36bbf20e1" providerId="ADAL" clId="{B30F9A8C-CA49-4761-B9A9-D84A8620DC3D}" dt="2026-05-02T09:30:18.304" v="360" actId="20577"/>
          <ac:spMkLst>
            <pc:docMk/>
            <pc:sldMk cId="4054222340" sldId="1158"/>
            <ac:spMk id="7" creationId="{4E2E37FC-C67B-4BC1-9674-6C0DB20A2CE3}"/>
          </ac:spMkLst>
        </pc:spChg>
      </pc:sldChg>
      <pc:sldChg chg="modSp add">
        <pc:chgData name="LAMIAE BEZZAZ" userId="f9bc3cc0-8e1c-4944-afa8-b4b36bbf20e1" providerId="ADAL" clId="{B30F9A8C-CA49-4761-B9A9-D84A8620DC3D}" dt="2026-05-02T09:30:30.930" v="362" actId="20577"/>
        <pc:sldMkLst>
          <pc:docMk/>
          <pc:sldMk cId="4200333600" sldId="1159"/>
        </pc:sldMkLst>
        <pc:spChg chg="mod">
          <ac:chgData name="LAMIAE BEZZAZ" userId="f9bc3cc0-8e1c-4944-afa8-b4b36bbf20e1" providerId="ADAL" clId="{B30F9A8C-CA49-4761-B9A9-D84A8620DC3D}" dt="2026-05-02T09:30:25.133" v="361" actId="20577"/>
          <ac:spMkLst>
            <pc:docMk/>
            <pc:sldMk cId="4200333600" sldId="1159"/>
            <ac:spMk id="7" creationId="{CFD2C2CE-6E44-402E-8A50-62BEA3C0722C}"/>
          </ac:spMkLst>
        </pc:spChg>
        <pc:spChg chg="mod">
          <ac:chgData name="LAMIAE BEZZAZ" userId="f9bc3cc0-8e1c-4944-afa8-b4b36bbf20e1" providerId="ADAL" clId="{B30F9A8C-CA49-4761-B9A9-D84A8620DC3D}" dt="2026-05-02T09:30:30.930" v="362" actId="20577"/>
          <ac:spMkLst>
            <pc:docMk/>
            <pc:sldMk cId="4200333600" sldId="1159"/>
            <ac:spMk id="15" creationId="{3545B502-4955-F700-FE2C-9FE538AC8161}"/>
          </ac:spMkLst>
        </pc:spChg>
      </pc:sldChg>
      <pc:sldChg chg="modSp add">
        <pc:chgData name="LAMIAE BEZZAZ" userId="f9bc3cc0-8e1c-4944-afa8-b4b36bbf20e1" providerId="ADAL" clId="{B30F9A8C-CA49-4761-B9A9-D84A8620DC3D}" dt="2026-05-02T09:30:38.627" v="364" actId="20577"/>
        <pc:sldMkLst>
          <pc:docMk/>
          <pc:sldMk cId="3919235966" sldId="1160"/>
        </pc:sldMkLst>
        <pc:spChg chg="mod">
          <ac:chgData name="LAMIAE BEZZAZ" userId="f9bc3cc0-8e1c-4944-afa8-b4b36bbf20e1" providerId="ADAL" clId="{B30F9A8C-CA49-4761-B9A9-D84A8620DC3D}" dt="2026-05-02T09:30:35.154" v="363" actId="20577"/>
          <ac:spMkLst>
            <pc:docMk/>
            <pc:sldMk cId="3919235966" sldId="1160"/>
            <ac:spMk id="6" creationId="{B05E423A-3416-4DA0-ADD2-46BC647294CB}"/>
          </ac:spMkLst>
        </pc:spChg>
        <pc:spChg chg="mod">
          <ac:chgData name="LAMIAE BEZZAZ" userId="f9bc3cc0-8e1c-4944-afa8-b4b36bbf20e1" providerId="ADAL" clId="{B30F9A8C-CA49-4761-B9A9-D84A8620DC3D}" dt="2026-05-02T09:30:38.627" v="364" actId="20577"/>
          <ac:spMkLst>
            <pc:docMk/>
            <pc:sldMk cId="3919235966" sldId="1160"/>
            <ac:spMk id="14" creationId="{9D4EF82E-4145-0F98-9E36-55EE2E13B2EE}"/>
          </ac:spMkLst>
        </pc:spChg>
      </pc:sldChg>
      <pc:sldChg chg="modSp add">
        <pc:chgData name="LAMIAE BEZZAZ" userId="f9bc3cc0-8e1c-4944-afa8-b4b36bbf20e1" providerId="ADAL" clId="{B30F9A8C-CA49-4761-B9A9-D84A8620DC3D}" dt="2026-05-02T09:30:43.302" v="365" actId="20577"/>
        <pc:sldMkLst>
          <pc:docMk/>
          <pc:sldMk cId="783542965" sldId="1161"/>
        </pc:sldMkLst>
        <pc:spChg chg="mod">
          <ac:chgData name="LAMIAE BEZZAZ" userId="f9bc3cc0-8e1c-4944-afa8-b4b36bbf20e1" providerId="ADAL" clId="{B30F9A8C-CA49-4761-B9A9-D84A8620DC3D}" dt="2026-05-02T09:30:43.302" v="365" actId="20577"/>
          <ac:spMkLst>
            <pc:docMk/>
            <pc:sldMk cId="783542965" sldId="1161"/>
            <ac:spMk id="7" creationId="{4E2E37FC-C67B-4BC1-9674-6C0DB20A2CE3}"/>
          </ac:spMkLst>
        </pc:spChg>
      </pc:sldChg>
      <pc:sldMasterChg chg="delSldLayout">
        <pc:chgData name="LAMIAE BEZZAZ" userId="f9bc3cc0-8e1c-4944-afa8-b4b36bbf20e1" providerId="ADAL" clId="{B30F9A8C-CA49-4761-B9A9-D84A8620DC3D}" dt="2026-05-02T09:07:33.702" v="0" actId="47"/>
        <pc:sldMasterMkLst>
          <pc:docMk/>
          <pc:sldMasterMk cId="785962496" sldId="2147483711"/>
        </pc:sldMasterMkLst>
        <pc:sldLayoutChg chg="del">
          <pc:chgData name="LAMIAE BEZZAZ" userId="f9bc3cc0-8e1c-4944-afa8-b4b36bbf20e1" providerId="ADAL" clId="{B30F9A8C-CA49-4761-B9A9-D84A8620DC3D}" dt="2026-05-02T09:07:33.702" v="0" actId="47"/>
          <pc:sldLayoutMkLst>
            <pc:docMk/>
            <pc:sldMasterMk cId="785962496" sldId="2147483711"/>
            <pc:sldLayoutMk cId="136078390" sldId="2147483793"/>
          </pc:sldLayoutMkLst>
        </pc:sldLayoutChg>
        <pc:sldLayoutChg chg="del">
          <pc:chgData name="LAMIAE BEZZAZ" userId="f9bc3cc0-8e1c-4944-afa8-b4b36bbf20e1" providerId="ADAL" clId="{B30F9A8C-CA49-4761-B9A9-D84A8620DC3D}" dt="2026-05-02T09:07:33.702" v="0" actId="47"/>
          <pc:sldLayoutMkLst>
            <pc:docMk/>
            <pc:sldMasterMk cId="785962496" sldId="2147483711"/>
            <pc:sldLayoutMk cId="2882947160" sldId="2147483795"/>
          </pc:sldLayoutMkLst>
        </pc:sldLayoutChg>
        <pc:sldLayoutChg chg="del">
          <pc:chgData name="LAMIAE BEZZAZ" userId="f9bc3cc0-8e1c-4944-afa8-b4b36bbf20e1" providerId="ADAL" clId="{B30F9A8C-CA49-4761-B9A9-D84A8620DC3D}" dt="2026-05-02T09:07:33.702" v="0" actId="47"/>
          <pc:sldLayoutMkLst>
            <pc:docMk/>
            <pc:sldMasterMk cId="785962496" sldId="2147483711"/>
            <pc:sldLayoutMk cId="1182121561" sldId="214748379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70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545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40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912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4229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0027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254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900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5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757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0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01" r:id="rId10"/>
    <p:sldLayoutId id="2147483802" r:id="rId11"/>
    <p:sldLayoutId id="2147483803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8106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46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gif"/><Relationship Id="rId5" Type="http://schemas.openxmlformats.org/officeDocument/2006/relationships/image" Target="../media/image44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microsoft.com/office/2007/relationships/media" Target="../media/media6.mp4"/><Relationship Id="rId7" Type="http://schemas.openxmlformats.org/officeDocument/2006/relationships/image" Target="../media/image4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4.xml"/><Relationship Id="rId4" Type="http://schemas.openxmlformats.org/officeDocument/2006/relationships/video" Target="../media/media6.mp4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microsoft.com/office/2007/relationships/hdphoto" Target="../media/hdphoto6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7.png"/><Relationship Id="rId5" Type="http://schemas.microsoft.com/office/2007/relationships/hdphoto" Target="../media/hdphoto5.wdp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5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5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5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5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54.png"/><Relationship Id="rId4" Type="http://schemas.openxmlformats.org/officeDocument/2006/relationships/image" Target="../media/image4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42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9.mp4"/><Relationship Id="rId7" Type="http://schemas.openxmlformats.org/officeDocument/2006/relationships/image" Target="../media/image25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44.xml"/><Relationship Id="rId4" Type="http://schemas.openxmlformats.org/officeDocument/2006/relationships/video" Target="../media/media9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188DD0-DF23-4F9B-AD8D-4ACA88626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37297D5-5345-4E72-8E34-1F16E87CF75C}"/>
              </a:ext>
            </a:extLst>
          </p:cNvPr>
          <p:cNvGrpSpPr/>
          <p:nvPr/>
        </p:nvGrpSpPr>
        <p:grpSpPr>
          <a:xfrm>
            <a:off x="242047" y="2599764"/>
            <a:ext cx="2878218" cy="2820827"/>
            <a:chOff x="2734844" y="218618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A3477CA-10FF-4192-B2EC-3502D8F95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4844" y="218618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4A5E0-244B-4EBF-B35F-73A21D569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912" y="218618"/>
              <a:ext cx="4471068" cy="6858000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5CB22D6-E503-49A5-9EFE-5B9416475EB5}"/>
              </a:ext>
            </a:extLst>
          </p:cNvPr>
          <p:cNvGrpSpPr/>
          <p:nvPr/>
        </p:nvGrpSpPr>
        <p:grpSpPr>
          <a:xfrm>
            <a:off x="3015667" y="2599764"/>
            <a:ext cx="2878218" cy="2820827"/>
            <a:chOff x="-2466491" y="2287642"/>
            <a:chExt cx="8873838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3722E1F-8AA2-4FDA-88E9-9F25DA459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66491" y="2287642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5846466-3B0D-4F56-AE8A-5E76B6640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6279" y="2287642"/>
              <a:ext cx="4471068" cy="685800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75BCE65-B735-43D7-B78B-8C3613DD951A}"/>
              </a:ext>
            </a:extLst>
          </p:cNvPr>
          <p:cNvGrpSpPr/>
          <p:nvPr/>
        </p:nvGrpSpPr>
        <p:grpSpPr>
          <a:xfrm>
            <a:off x="5893885" y="2599764"/>
            <a:ext cx="2878218" cy="2820827"/>
            <a:chOff x="2704019" y="-142985"/>
            <a:chExt cx="8822936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D5A5F17-27B3-4A70-B163-2203E6D24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4019" y="-142985"/>
              <a:ext cx="4471068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4ABCD04-633E-4A80-B9F0-E1A4B7EC1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5887" y="-84714"/>
              <a:ext cx="4471068" cy="6741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761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698708" y="221131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– Lettre F - f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F - f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V - v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V - v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– Lettres : F – f /  V - v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– Lettres : F – f / V - v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Lettres : F – f /  V - v</a:t>
            </a:r>
          </a:p>
          <a:p>
            <a:r>
              <a:rPr lang="fr-FR" dirty="0"/>
              <a:t>Écriture – Lettres : F – f / V - v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1935918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syllabes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syllabes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56000"/>
            <a:ext cx="72053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5BCB6A2D">
            <a:hlinkClick r:id="" action="ppaction://media"/>
            <a:extLst>
              <a:ext uri="{FF2B5EF4-FFF2-40B4-BE49-F238E27FC236}">
                <a16:creationId xmlns:a16="http://schemas.microsoft.com/office/drawing/2014/main" id="{C3BCEAD7-2F52-4E22-8B3D-4CF1739D12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252" y="2438400"/>
            <a:ext cx="7882644" cy="36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5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655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5BCB6A2D">
            <a:hlinkClick r:id="" action="ppaction://media"/>
            <a:extLst>
              <a:ext uri="{FF2B5EF4-FFF2-40B4-BE49-F238E27FC236}">
                <a16:creationId xmlns:a16="http://schemas.microsoft.com/office/drawing/2014/main" id="{C3BCEAD7-2F52-4E22-8B3D-4CF1739D12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252" y="2438400"/>
            <a:ext cx="7882644" cy="36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3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5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655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2B7895E-1461-4CD3-8EE3-73E30E186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611" y="1632244"/>
            <a:ext cx="6839999" cy="495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270E842-C6A0-4CD3-88C3-DAB40B541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836" y="2392810"/>
            <a:ext cx="7716327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9A4DA9-0D1A-EE69-2CAF-C7126C9F6452}"/>
              </a:ext>
            </a:extLst>
          </p:cNvPr>
          <p:cNvGrpSpPr/>
          <p:nvPr/>
        </p:nvGrpSpPr>
        <p:grpSpPr>
          <a:xfrm>
            <a:off x="588836" y="1944758"/>
            <a:ext cx="8125959" cy="4124901"/>
            <a:chOff x="588836" y="1944758"/>
            <a:chExt cx="8125959" cy="412490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2165241-7EA8-408B-879D-7AD0F9891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8836" y="1944758"/>
              <a:ext cx="8125959" cy="4124901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C0AF881-C0AE-4E11-0E0D-AE262B034835}"/>
                </a:ext>
              </a:extLst>
            </p:cNvPr>
            <p:cNvSpPr/>
            <p:nvPr/>
          </p:nvSpPr>
          <p:spPr>
            <a:xfrm>
              <a:off x="2693624" y="4258019"/>
              <a:ext cx="99152" cy="165253"/>
            </a:xfrm>
            <a:prstGeom prst="rect">
              <a:avLst/>
            </a:prstGeom>
            <a:solidFill>
              <a:srgbClr val="EBE3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3265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27628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67618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CBFFA25-75E1-850C-695C-4E0218E4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BCA87-853C-06BF-F7AB-353127E73C5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5C0805-7518-F74A-3402-995D61E741FA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4ADA36-CFCC-3F4A-8D00-4A287119180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85EE4D-E13D-381C-4EF4-FBCF81FD0ABA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12AF2D-1E8F-437F-53F6-E42FBC0AE7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923892-5F71-B9EE-2AE4-3CE7076BAE6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E512B1-87F1-1A65-1255-378BA46718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E27493-3451-34CF-1067-E97C6868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18AA11-F36F-F524-1C78-9DE2F0037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694B43D-875E-4198-B9C9-C7504E009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983" y="2915211"/>
            <a:ext cx="4336755" cy="34706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33DCAF-790F-4BB7-8007-658D8E13422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68555" y="2092025"/>
            <a:ext cx="1383692" cy="12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B8C928-9195-4E34-A256-EF93CFD8365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812492" y="2092026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59B8-1412-5C86-3CF7-8D847DD9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1BF20CDB-F92A-FC8F-7EFF-CB749D15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1A4856DD-28E1-3E8D-1E06-00226C3FB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C1A806-B3FF-0AB6-5250-D04ADDC0D3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7AB3D3-CE32-9E8D-B92E-E50E8F35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261446-C4C0-32A5-208E-D5ED92F24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8">
            <a:extLst>
              <a:ext uri="{FF2B5EF4-FFF2-40B4-BE49-F238E27FC236}">
                <a16:creationId xmlns:a16="http://schemas.microsoft.com/office/drawing/2014/main" id="{5B3469A4-4A57-A1D3-2C98-9B4CC88E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EAA426-6A2F-DE87-40A6-5A05B0C6FC8A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2F44B-AEFA-F771-8411-5A245B85967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3838ECA-F305-205C-9746-0ACE9A69311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9D383-7957-D3AA-F529-14D7A2296D9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EF6708-615A-1DB5-D0C6-BE5EF556524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9445CF-F532-6B4F-5A9E-65E01921B50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2DA45-ECA5-64BF-EF8D-30BA06464382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se rencontrent chez le médecin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F359D52-21CA-C7DC-90E5-2802F9DD7357}"/>
              </a:ext>
            </a:extLst>
          </p:cNvPr>
          <p:cNvSpPr txBox="1"/>
          <p:nvPr/>
        </p:nvSpPr>
        <p:spPr>
          <a:xfrm>
            <a:off x="4141982" y="3203463"/>
            <a:ext cx="4542881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 avec quoi ?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50C21E6-2E1E-4798-AE47-F3D91FE81C3F}"/>
              </a:ext>
            </a:extLst>
          </p:cNvPr>
          <p:cNvGrpSpPr/>
          <p:nvPr/>
        </p:nvGrpSpPr>
        <p:grpSpPr>
          <a:xfrm>
            <a:off x="781312" y="3059269"/>
            <a:ext cx="3276000" cy="2343600"/>
            <a:chOff x="1868555" y="2092025"/>
            <a:chExt cx="5327629" cy="429382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9525828-8F44-4BFC-86D7-70332F8C8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7983" y="2915211"/>
              <a:ext cx="4336755" cy="347064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4A92A4C-53CB-4D34-8E1B-5D451FD3C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4681E8A6-AB8E-49E8-BBD8-7AC2BB29C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5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1DB-B39E-5CA1-69E8-76DFC53C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4301A54-E135-EE35-089E-D4AF9883C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501382-7268-0A65-5383-AE1653682E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F40C8C-1951-513F-C6FA-92CD5E235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A14A93-5E16-2AC2-0BE4-3754A743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9" name="Titre 8">
            <a:extLst>
              <a:ext uri="{FF2B5EF4-FFF2-40B4-BE49-F238E27FC236}">
                <a16:creationId xmlns:a16="http://schemas.microsoft.com/office/drawing/2014/main" id="{9DA65CFE-877A-7837-775B-987689F5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EBC696-CD67-66F7-CF14-3E2FAAF8CBF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CD0790-81B5-0D74-4BC3-13785760D29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0C1542-F397-5F66-3076-572AB7D7A8E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8A7943-AED7-C289-4277-0E7DCE5969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62121F-181C-1AC4-49F1-E88CDF4646F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76E41A-55BC-42B4-7E91-627E42F604BA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CD14A84-7CF8-42DF-84E6-D03BC7B7E7ED}"/>
              </a:ext>
            </a:extLst>
          </p:cNvPr>
          <p:cNvSpPr txBox="1"/>
          <p:nvPr/>
        </p:nvSpPr>
        <p:spPr>
          <a:xfrm>
            <a:off x="4141982" y="3203463"/>
            <a:ext cx="4542881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__________ avec quoi ?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CB66C5B-378D-4E05-87AA-14EE3A1BF701}"/>
              </a:ext>
            </a:extLst>
          </p:cNvPr>
          <p:cNvGrpSpPr/>
          <p:nvPr/>
        </p:nvGrpSpPr>
        <p:grpSpPr>
          <a:xfrm>
            <a:off x="781312" y="3059269"/>
            <a:ext cx="3276000" cy="2343600"/>
            <a:chOff x="1868555" y="2092025"/>
            <a:chExt cx="5327629" cy="429382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B3D4A972-773A-47E1-9FDC-1FE35E1CD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7983" y="2915211"/>
              <a:ext cx="4336755" cy="347064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A5788AF7-6E00-4418-920A-AE1AAAED9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BCD701ED-FEEC-4792-ABF7-6CABC5450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EDF115D2-556C-4C1F-A61F-1A084C4C476F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se rencontrent chez le médecin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0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32ED-7FE2-A732-08E0-2B1F9820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D5E9897-7EEA-B2ED-F5DE-F360C866C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04F7253-8E0C-DB38-91D8-501878BF0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F6FAF955-7EF4-C8BB-F753-C15A271F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1531A9-3F60-7FBC-2395-87E2DF62C7B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90071-1724-3083-0CCA-CE8ED9F0E602}"/>
              </a:ext>
            </a:extLst>
          </p:cNvPr>
          <p:cNvSpPr txBox="1"/>
          <p:nvPr/>
        </p:nvSpPr>
        <p:spPr>
          <a:xfrm>
            <a:off x="2371047" y="1637595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0DE099-2B50-B734-C09E-AEEF4D05102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E141B5-CDB6-843F-A8AC-A90FAEB22D2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AE0955-3CF5-AC10-23FB-5507C01EE0A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18980D-0521-0D85-C00E-7D933C9E924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2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C34192-92C2-4476-95C4-23E94528B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4A7029B-CE3D-4881-837D-4F58CFC2277A}"/>
              </a:ext>
            </a:extLst>
          </p:cNvPr>
          <p:cNvSpPr txBox="1"/>
          <p:nvPr/>
        </p:nvSpPr>
        <p:spPr>
          <a:xfrm>
            <a:off x="4141982" y="3203463"/>
            <a:ext cx="4542881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___________ avec quoi ? 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C624EBA-32F3-4F43-A51B-CCA74C0DF0B9}"/>
              </a:ext>
            </a:extLst>
          </p:cNvPr>
          <p:cNvGrpSpPr/>
          <p:nvPr/>
        </p:nvGrpSpPr>
        <p:grpSpPr>
          <a:xfrm>
            <a:off x="781312" y="3059269"/>
            <a:ext cx="3276000" cy="2343600"/>
            <a:chOff x="1868555" y="2092025"/>
            <a:chExt cx="5327629" cy="429382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87EC005-C02F-4731-AD9E-D1046ED0D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7983" y="2915211"/>
              <a:ext cx="4336755" cy="347064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946D24F-9091-4166-9DC1-3174BCB4B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D0E323E-2076-43A9-8481-F7BE49412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BF0A9899-BB51-4C67-8741-16368364FF7A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se rencontrent chez le médecin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7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72923" y="2561922"/>
            <a:ext cx="3469578" cy="23130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3078E4F-7338-42DD-85AE-D4213D13F534}"/>
              </a:ext>
            </a:extLst>
          </p:cNvPr>
          <p:cNvSpPr txBox="1"/>
          <p:nvPr/>
        </p:nvSpPr>
        <p:spPr>
          <a:xfrm>
            <a:off x="4142501" y="2532025"/>
            <a:ext cx="4542881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____________ avec quoi ? 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 syllabes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syllabes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à lire des syllabes avec les lettres f et v. </a:t>
            </a:r>
          </a:p>
        </p:txBody>
      </p:sp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B79F80A6-92E7-243E-7A31-232301D140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184FA88-9BB8-8063-151D-55920B36D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B5CF5E-92B8-8694-30FD-E77518C7A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avec les sons « f » et « v ».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1822621" y="2185981"/>
            <a:ext cx="54987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F</a:t>
            </a:r>
            <a:r>
              <a:rPr kumimoji="0" lang="pt-BR" sz="12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  </a:t>
            </a:r>
            <a:r>
              <a:rPr kumimoji="0" lang="pt-BR" sz="12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0" dirty="0">
                <a:ln w="0"/>
                <a:solidFill>
                  <a:srgbClr val="44546A"/>
                </a:solidFill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V   v</a:t>
            </a:r>
            <a:endParaRPr kumimoji="0" lang="pt-BR" sz="12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028103C-0D37-433C-BE6D-E34002E63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3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2396283" y="2044725"/>
            <a:ext cx="435143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F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Medium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868F13-8D8A-47AF-9099-F829D3F1B5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241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B308-A008-E934-9775-B6FE633F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72584-9850-CCA2-CA98-32D16473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58E71F-9FE9-52B7-99A2-348EC8273CCD}"/>
              </a:ext>
            </a:extLst>
          </p:cNvPr>
          <p:cNvSpPr txBox="1"/>
          <p:nvPr/>
        </p:nvSpPr>
        <p:spPr>
          <a:xfrm>
            <a:off x="2514524" y="1782395"/>
            <a:ext cx="41149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f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1D9347-96B4-450B-A9E8-3CA6A72FC2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117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5" name="Lecture_comb_N1">
            <a:hlinkClick r:id="" action="ppaction://media"/>
            <a:extLst>
              <a:ext uri="{FF2B5EF4-FFF2-40B4-BE49-F238E27FC236}">
                <a16:creationId xmlns:a16="http://schemas.microsoft.com/office/drawing/2014/main" id="{22516FEC-C369-4285-ADBB-62A364EED9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000" y="1975468"/>
            <a:ext cx="7915132" cy="4315055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6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471871" y="2538196"/>
            <a:ext cx="6355614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a    &gt;    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CFC0E3-A685-4945-B075-05D928F323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27659" y="2494128"/>
            <a:ext cx="7088682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o    &gt; 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15D212-7EE1-4CF2-B566-A67991E88A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641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36041" y="2494128"/>
            <a:ext cx="7071917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u    &gt;   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0F0C03-BC1A-4D37-8F07-DB53842A3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5386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579142" y="2334384"/>
            <a:ext cx="5985715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i     &gt;    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8415C1-374D-455A-B801-F21FEABFF4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2632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482494" y="2494128"/>
            <a:ext cx="6179012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e    &gt;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4A090B-4034-4260-B533-2C06A78568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8144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576197" y="2433535"/>
            <a:ext cx="5991606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é    &gt;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4966B1-E2C8-49C9-BC83-89315E378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0919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245298" y="2494128"/>
            <a:ext cx="6653403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ou  &gt;  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  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4966B1-E2C8-49C9-BC83-89315E378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3326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4B301-A87D-0986-80F8-A424338F3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90F467-0662-F626-63FC-78786829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1B5AD6-B294-2F60-2070-20E069A4EAB2}"/>
              </a:ext>
            </a:extLst>
          </p:cNvPr>
          <p:cNvSpPr/>
          <p:nvPr/>
        </p:nvSpPr>
        <p:spPr>
          <a:xfrm>
            <a:off x="923933" y="2283962"/>
            <a:ext cx="7296133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      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         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79A1C89-CF2E-E060-56BE-547C5FC98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3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lire des syllabes avec le son « v ».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1822621" y="2185981"/>
            <a:ext cx="549875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800" dirty="0">
                <a:ln w="0"/>
                <a:solidFill>
                  <a:srgbClr val="44546A"/>
                </a:solidFill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V   v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028103C-0D37-433C-BE6D-E34002E63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7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2396283" y="2044725"/>
            <a:ext cx="435143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V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Medium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868F13-8D8A-47AF-9099-F829D3F1B5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250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B308-A008-E934-9775-B6FE633F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72584-9850-CCA2-CA98-32D16473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58E71F-9FE9-52B7-99A2-348EC8273CCD}"/>
              </a:ext>
            </a:extLst>
          </p:cNvPr>
          <p:cNvSpPr txBox="1"/>
          <p:nvPr/>
        </p:nvSpPr>
        <p:spPr>
          <a:xfrm>
            <a:off x="2514524" y="1782395"/>
            <a:ext cx="41149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v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1D9347-96B4-450B-A9E8-3CA6A72FC2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7356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993A8243">
            <a:hlinkClick r:id="" action="ppaction://media"/>
            <a:extLst>
              <a:ext uri="{FF2B5EF4-FFF2-40B4-BE49-F238E27FC236}">
                <a16:creationId xmlns:a16="http://schemas.microsoft.com/office/drawing/2014/main" id="{1EEBA17D-EEE1-4A33-B3FE-C68343E9DA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6395" y="1913640"/>
            <a:ext cx="7671209" cy="4315055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BD477E7E">
            <a:hlinkClick r:id="" action="ppaction://media"/>
            <a:extLst>
              <a:ext uri="{FF2B5EF4-FFF2-40B4-BE49-F238E27FC236}">
                <a16:creationId xmlns:a16="http://schemas.microsoft.com/office/drawing/2014/main" id="{9EB3C50F-4660-4CAC-B114-D9A16846C3E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5697" y="2104106"/>
            <a:ext cx="7332603" cy="412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1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6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471871" y="2538196"/>
            <a:ext cx="6355614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a    &gt;    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CFC0E3-A685-4945-B075-05D928F323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7464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27659" y="2494128"/>
            <a:ext cx="7088682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o    &gt;   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15D212-7EE1-4CF2-B566-A67991E88A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3319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36041" y="2494128"/>
            <a:ext cx="7071917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u    &gt;   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0F0C03-BC1A-4D37-8F07-DB53842A3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4727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579142" y="2334384"/>
            <a:ext cx="5985715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i     &gt;    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8415C1-374D-455A-B801-F21FEABFF4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7841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482494" y="2494128"/>
            <a:ext cx="6179012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e    &gt;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4A090B-4034-4260-B533-2C06A78568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1516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576197" y="2433535"/>
            <a:ext cx="5991606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é    &gt;  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  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4966B1-E2C8-49C9-BC83-89315E378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8093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245298" y="2494128"/>
            <a:ext cx="6653403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ou  &gt;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4966B1-E2C8-49C9-BC83-89315E378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2961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923933" y="2283962"/>
            <a:ext cx="7296133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     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     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      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         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EE0B382-6458-480D-9750-D657DE5C5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5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C7DA5B3-320C-4865-91EB-D8E31FCAAC66}"/>
              </a:ext>
            </a:extLst>
          </p:cNvPr>
          <p:cNvGrpSpPr/>
          <p:nvPr/>
        </p:nvGrpSpPr>
        <p:grpSpPr>
          <a:xfrm>
            <a:off x="1256997" y="1893645"/>
            <a:ext cx="6355976" cy="4419600"/>
            <a:chOff x="3257714" y="2196352"/>
            <a:chExt cx="2908737" cy="2820828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65EE87B-18C1-49DC-A110-7345CA8C3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7714" y="2196353"/>
              <a:ext cx="1450185" cy="282082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43E2F4-C14F-4AB0-86E7-979F555EF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7899" y="2196352"/>
              <a:ext cx="1458552" cy="2820827"/>
            </a:xfrm>
            <a:prstGeom prst="rect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333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aux pages 108 et 109. Avec votre voisin, vous allez faire les activités 3.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3A24742-00A0-4A47-911A-65D85A044611}"/>
              </a:ext>
            </a:extLst>
          </p:cNvPr>
          <p:cNvSpPr/>
          <p:nvPr/>
        </p:nvSpPr>
        <p:spPr>
          <a:xfrm>
            <a:off x="1443317" y="3743071"/>
            <a:ext cx="5477435" cy="99029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0FC17B-C118-4BB3-8D5C-A722F8345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lire à votre voisin. À tour de rôle.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5A271B-4903-4F44-83B4-DF3A06B556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59"/>
          <a:stretch>
            <a:fillRect/>
          </a:stretch>
        </p:blipFill>
        <p:spPr>
          <a:xfrm>
            <a:off x="5338825" y="2706156"/>
            <a:ext cx="2794359" cy="214293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FD3DE6-AB25-4C79-8BB0-C4440192F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E6AF5D6-1DC1-4F21-B8CC-623D55F2E431}"/>
              </a:ext>
            </a:extLst>
          </p:cNvPr>
          <p:cNvGrpSpPr/>
          <p:nvPr/>
        </p:nvGrpSpPr>
        <p:grpSpPr>
          <a:xfrm>
            <a:off x="502024" y="2779057"/>
            <a:ext cx="4670611" cy="1828801"/>
            <a:chOff x="502024" y="2779057"/>
            <a:chExt cx="4670611" cy="182880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600A4DB-2B9A-4C7B-81B6-6BFBD7B28E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89" t="42752" r="21415" b="35248"/>
            <a:stretch/>
          </p:blipFill>
          <p:spPr>
            <a:xfrm>
              <a:off x="502024" y="2779059"/>
              <a:ext cx="2335305" cy="182879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48A8AEF-D1E7-4B81-8301-DBD14C507C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61" t="42752" r="24532" b="35248"/>
            <a:stretch/>
          </p:blipFill>
          <p:spPr>
            <a:xfrm>
              <a:off x="2837329" y="2779057"/>
              <a:ext cx="2335306" cy="1828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897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F529A6-1347-FB72-5BFD-8EC521307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5046063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syllabes.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de syllabes.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308899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238BBA-D138-755B-1A77-2E9D9A23D81F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1F26A5-CBE3-A661-8F3C-8CF478B397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re 53">
            <a:extLst>
              <a:ext uri="{FF2B5EF4-FFF2-40B4-BE49-F238E27FC236}">
                <a16:creationId xmlns:a16="http://schemas.microsoft.com/office/drawing/2014/main" id="{A0D9B483-3558-FA52-16BB-E39D33E373BD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2404"/>
            <a:ext cx="540000" cy="54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AA7A477-A2B7-ADC2-7A0A-5E1DF9F5D0C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0C76CD-B1C9-606E-1246-9536536016F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F1AC3D-5B94-8695-9183-F6DEDD91D30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4C0022FD-C4D6-219E-0D3F-9BA5ACBA65D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CA4F8F1-79CC-39F6-DDC1-62CAEBB8FC57}"/>
              </a:ext>
            </a:extLst>
          </p:cNvPr>
          <p:cNvSpPr txBox="1"/>
          <p:nvPr/>
        </p:nvSpPr>
        <p:spPr>
          <a:xfrm>
            <a:off x="2305735" y="5178813"/>
            <a:ext cx="1399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Écriture 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</a:t>
            </a:r>
          </a:p>
        </p:txBody>
      </p:sp>
      <p:sp>
        <p:nvSpPr>
          <p:cNvPr id="9" name="AutoShape 2" descr="Image générée">
            <a:extLst>
              <a:ext uri="{FF2B5EF4-FFF2-40B4-BE49-F238E27FC236}">
                <a16:creationId xmlns:a16="http://schemas.microsoft.com/office/drawing/2014/main" id="{05B5DE3C-90D7-7064-B314-3869E4D1FD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731A13A-F831-DDB5-A255-292E62BCD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8CF04A-FDC4-34DA-05A3-B72CD610C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267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écrire la syllabe « fa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EFDE4C7-B2BC-4EB0-8627-EEEE32947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8DC2F7-040E-4F1D-8DA6-0CCE104BF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33" y="1945129"/>
            <a:ext cx="3869267" cy="386926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98DB0CF-085D-4557-B009-8F37AF2700BF}"/>
              </a:ext>
            </a:extLst>
          </p:cNvPr>
          <p:cNvGrpSpPr/>
          <p:nvPr/>
        </p:nvGrpSpPr>
        <p:grpSpPr>
          <a:xfrm>
            <a:off x="4572000" y="2073898"/>
            <a:ext cx="3382645" cy="2915788"/>
            <a:chOff x="1783244" y="2205318"/>
            <a:chExt cx="3382645" cy="3331121"/>
          </a:xfrm>
        </p:grpSpPr>
        <p:pic>
          <p:nvPicPr>
            <p:cNvPr id="7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E198C23D-B25D-4355-AEC2-D7662ADAE1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54610" b="48323"/>
            <a:stretch/>
          </p:blipFill>
          <p:spPr bwMode="auto">
            <a:xfrm>
              <a:off x="1783244" y="2205318"/>
              <a:ext cx="3382645" cy="3331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41E39A0-CDDE-4025-A55C-CC996958507B}"/>
                </a:ext>
              </a:extLst>
            </p:cNvPr>
            <p:cNvSpPr/>
            <p:nvPr/>
          </p:nvSpPr>
          <p:spPr>
            <a:xfrm>
              <a:off x="2371953" y="2915351"/>
              <a:ext cx="1183337" cy="21360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f</a:t>
              </a:r>
              <a:r>
                <a:rPr kumimoji="0" lang="fr-FR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a</a:t>
              </a:r>
              <a:endParaRPr kumimoji="0" lang="fr-FR" sz="115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268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DAD2C4-0027-4E9E-921B-5FA050223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fa. </a:t>
            </a:r>
          </a:p>
        </p:txBody>
      </p:sp>
      <p:pic>
        <p:nvPicPr>
          <p:cNvPr id="11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94DC002-8901-3D30-17B2-B7450EA5D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44EBECD-F84B-49B9-A57C-DE181EAA30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790334" y="211160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D59C47-5E33-4D7B-8E0C-59FB83D95A23}"/>
              </a:ext>
            </a:extLst>
          </p:cNvPr>
          <p:cNvSpPr/>
          <p:nvPr/>
        </p:nvSpPr>
        <p:spPr>
          <a:xfrm>
            <a:off x="3379043" y="2733110"/>
            <a:ext cx="1162498" cy="1869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8800" b="1" dirty="0">
                <a:solidFill>
                  <a:srgbClr val="565F88"/>
                </a:solidFill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f</a:t>
            </a:r>
            <a:r>
              <a:rPr lang="fr-FR" sz="7200" b="1" dirty="0">
                <a:solidFill>
                  <a:srgbClr val="565F88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a</a:t>
            </a:r>
            <a:endParaRPr lang="fr-FR" sz="11500" b="1" dirty="0">
              <a:solidFill>
                <a:srgbClr val="565F88"/>
              </a:solidFill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4561A-8ABE-64FD-5FF5-533E4ED7F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1BDC993-CD21-8787-AA67-7F3EE68A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B94D98-195C-4EE4-A21E-0010B6CD3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981F134-8085-4835-AC46-EC3DDB6519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790334" y="211160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B9226E-B086-43DD-8714-08673FE5BA46}"/>
              </a:ext>
            </a:extLst>
          </p:cNvPr>
          <p:cNvSpPr/>
          <p:nvPr/>
        </p:nvSpPr>
        <p:spPr>
          <a:xfrm>
            <a:off x="3379043" y="2733110"/>
            <a:ext cx="1162498" cy="1869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8800" b="1" dirty="0">
                <a:solidFill>
                  <a:srgbClr val="565F88"/>
                </a:solidFill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f</a:t>
            </a:r>
            <a:r>
              <a:rPr lang="fr-FR" sz="7200" b="1" dirty="0">
                <a:solidFill>
                  <a:srgbClr val="565F88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a</a:t>
            </a:r>
            <a:endParaRPr lang="fr-FR" sz="11500" b="1" dirty="0">
              <a:solidFill>
                <a:srgbClr val="565F88"/>
              </a:solidFill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3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819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fo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42259ED-AC5F-4675-BEB1-540F713C1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7E6884-C9BA-4DC7-9657-B7F64ADEA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87" y="1970835"/>
            <a:ext cx="3869267" cy="3869267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5FC8A09-5BE0-43AF-B7CA-0885739CF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4692448" y="2234155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4BAB2-03A9-4CF8-94D4-425D2EFCF726}"/>
              </a:ext>
            </a:extLst>
          </p:cNvPr>
          <p:cNvSpPr/>
          <p:nvPr/>
        </p:nvSpPr>
        <p:spPr>
          <a:xfrm>
            <a:off x="5281157" y="2855659"/>
            <a:ext cx="1162498" cy="1869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f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o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26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fo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sur vos ardoises.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5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504D5CF-447F-4414-B8F2-B708EFAF8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65685" y="2168168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D49E55-D49D-49E7-88EB-B0B452A649B9}"/>
              </a:ext>
            </a:extLst>
          </p:cNvPr>
          <p:cNvSpPr/>
          <p:nvPr/>
        </p:nvSpPr>
        <p:spPr>
          <a:xfrm>
            <a:off x="3254394" y="2789672"/>
            <a:ext cx="1144865" cy="1869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8800" b="1" dirty="0" err="1">
                <a:solidFill>
                  <a:srgbClr val="565F88"/>
                </a:solidFill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f</a:t>
            </a:r>
            <a:r>
              <a:rPr lang="fr-FR" sz="7200" b="1" dirty="0" err="1">
                <a:solidFill>
                  <a:srgbClr val="565F88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o</a:t>
            </a:r>
            <a:endParaRPr lang="fr-FR" sz="11500" b="1" dirty="0">
              <a:solidFill>
                <a:srgbClr val="565F88"/>
              </a:solidFill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5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5A14C92-F8AB-4429-86E4-CC9830003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BD486B4-C8B7-4CA8-9BFB-0289555C72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65685" y="2168168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18A6C7-6516-4B71-9B4F-C85A2ECBB6E1}"/>
              </a:ext>
            </a:extLst>
          </p:cNvPr>
          <p:cNvSpPr/>
          <p:nvPr/>
        </p:nvSpPr>
        <p:spPr>
          <a:xfrm>
            <a:off x="3254394" y="2789672"/>
            <a:ext cx="1101584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fo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34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02D01-27D6-036A-3B26-89AC1662E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545B502-4955-F700-FE2C-9FE538AC8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106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vu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BE429AA-1D2F-45F1-9D63-49C3C51A0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B542412-B505-492C-97AC-F4A61E4DB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66" y="2008670"/>
            <a:ext cx="3869267" cy="3869267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8C9750DD-EE99-4689-B70B-E6042CDD0E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4959721" y="2124635"/>
            <a:ext cx="3382645" cy="306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D2C2CE-6E44-402E-8A50-62BEA3C0722C}"/>
              </a:ext>
            </a:extLst>
          </p:cNvPr>
          <p:cNvSpPr/>
          <p:nvPr/>
        </p:nvSpPr>
        <p:spPr>
          <a:xfrm>
            <a:off x="5548430" y="2902793"/>
            <a:ext cx="1279517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vu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28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7BE79-1DEF-4EEC-1136-E72C2E2C5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D4EF82E-4145-0F98-9E36-55EE2E13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vu sur vos ardoises.  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E01824-A9F8-3DB2-C1D0-75EFC1400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5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1C0A014-4E37-46AD-A61D-870E8F0DD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97288" y="229071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5E423A-3416-4DA0-ADD2-46BC647294CB}"/>
              </a:ext>
            </a:extLst>
          </p:cNvPr>
          <p:cNvSpPr/>
          <p:nvPr/>
        </p:nvSpPr>
        <p:spPr>
          <a:xfrm>
            <a:off x="3285997" y="2912220"/>
            <a:ext cx="1279517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vu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52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31B00-7818-16B2-15B8-651FDA38A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F981E52-E98C-0BF1-86CF-FCBF1F9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F4C445-18A5-47D7-B75A-E6523508B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8691880C-E1C6-4576-B9AE-DE37AA50F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97288" y="229071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2E37FC-C67B-4BC1-9674-6C0DB20A2CE3}"/>
              </a:ext>
            </a:extLst>
          </p:cNvPr>
          <p:cNvSpPr/>
          <p:nvPr/>
        </p:nvSpPr>
        <p:spPr>
          <a:xfrm>
            <a:off x="3285997" y="2912220"/>
            <a:ext cx="1279517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vu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22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02D01-27D6-036A-3B26-89AC1662E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545B502-4955-F700-FE2C-9FE538AC8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106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vi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BE429AA-1D2F-45F1-9D63-49C3C51A0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B542412-B505-492C-97AC-F4A61E4DB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66" y="2008670"/>
            <a:ext cx="3869267" cy="3869267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8C9750DD-EE99-4689-B70B-E6042CDD0E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4959721" y="2281289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D2C2CE-6E44-402E-8A50-62BEA3C0722C}"/>
              </a:ext>
            </a:extLst>
          </p:cNvPr>
          <p:cNvSpPr/>
          <p:nvPr/>
        </p:nvSpPr>
        <p:spPr>
          <a:xfrm>
            <a:off x="5548430" y="2902793"/>
            <a:ext cx="942887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vi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33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7BE79-1DEF-4EEC-1136-E72C2E2C5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D4EF82E-4145-0F98-9E36-55EE2E13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vi sur vos ardoises.  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E01824-A9F8-3DB2-C1D0-75EFC1400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5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1C0A014-4E37-46AD-A61D-870E8F0DD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97288" y="229071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5E423A-3416-4DA0-ADD2-46BC647294CB}"/>
              </a:ext>
            </a:extLst>
          </p:cNvPr>
          <p:cNvSpPr/>
          <p:nvPr/>
        </p:nvSpPr>
        <p:spPr>
          <a:xfrm>
            <a:off x="3285997" y="2912220"/>
            <a:ext cx="942887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vi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23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31B00-7818-16B2-15B8-651FDA38A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F981E52-E98C-0BF1-86CF-FCBF1F9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F4C445-18A5-47D7-B75A-E6523508B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8691880C-E1C6-4576-B9AE-DE37AA50F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97288" y="229071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2E37FC-C67B-4BC1-9674-6C0DB20A2CE3}"/>
              </a:ext>
            </a:extLst>
          </p:cNvPr>
          <p:cNvSpPr/>
          <p:nvPr/>
        </p:nvSpPr>
        <p:spPr>
          <a:xfrm>
            <a:off x="3285997" y="2912220"/>
            <a:ext cx="942887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vi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54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2CC3696-5B44-4E8C-8190-F41D5073A371}"/>
              </a:ext>
            </a:extLst>
          </p:cNvPr>
          <p:cNvGrpSpPr/>
          <p:nvPr/>
        </p:nvGrpSpPr>
        <p:grpSpPr>
          <a:xfrm>
            <a:off x="1380565" y="1921761"/>
            <a:ext cx="6382870" cy="4664574"/>
            <a:chOff x="2997485" y="2193426"/>
            <a:chExt cx="2908737" cy="282082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94E48EF-4EC0-4137-A402-98DBD796F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7485" y="2193426"/>
              <a:ext cx="1450185" cy="2820827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B1DE2FA-55B3-479E-8D68-31FCB5BAE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7670" y="2193426"/>
              <a:ext cx="1458552" cy="2772891"/>
            </a:xfrm>
            <a:prstGeom prst="rect">
              <a:avLst/>
            </a:prstGeom>
          </p:spPr>
        </p:pic>
      </p:grpSp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82647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Prenez vos livrets aux pages 110 et 111. Vous allez faire les activités 2.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65F208B-6A31-4A3E-B220-70C0CA23AC33}"/>
              </a:ext>
            </a:extLst>
          </p:cNvPr>
          <p:cNvSpPr/>
          <p:nvPr/>
        </p:nvSpPr>
        <p:spPr>
          <a:xfrm>
            <a:off x="1611610" y="3429000"/>
            <a:ext cx="5847025" cy="87405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C93478-DCCC-4620-A9E5-03D54A5A4F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2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0C21539-A535-48D5-B1E1-5E9E20351F63}"/>
              </a:ext>
            </a:extLst>
          </p:cNvPr>
          <p:cNvGrpSpPr/>
          <p:nvPr/>
        </p:nvGrpSpPr>
        <p:grpSpPr>
          <a:xfrm>
            <a:off x="502031" y="2552949"/>
            <a:ext cx="5023519" cy="2662753"/>
            <a:chOff x="502031" y="2552949"/>
            <a:chExt cx="5023519" cy="266275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EFBC549-C441-443B-968D-196EE2E7AE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6909"/>
            <a:stretch/>
          </p:blipFill>
          <p:spPr>
            <a:xfrm>
              <a:off x="502031" y="3862031"/>
              <a:ext cx="4949851" cy="1353671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7EBA81E-3456-43E4-AE1E-8BDD86B00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959" y="2552949"/>
              <a:ext cx="5005591" cy="1497053"/>
            </a:xfrm>
            <a:prstGeom prst="rect">
              <a:avLst/>
            </a:prstGeom>
          </p:spPr>
        </p:pic>
      </p:grpSp>
      <p:sp>
        <p:nvSpPr>
          <p:cNvPr id="13" name="Titre 5">
            <a:extLst>
              <a:ext uri="{FF2B5EF4-FFF2-40B4-BE49-F238E27FC236}">
                <a16:creationId xmlns:a16="http://schemas.microsoft.com/office/drawing/2014/main" id="{0E93B0D7-2AE3-8044-B1F2-B19E8E489515}"/>
              </a:ext>
            </a:extLst>
          </p:cNvPr>
          <p:cNvSpPr txBox="1">
            <a:spLocks/>
          </p:cNvSpPr>
          <p:nvPr/>
        </p:nvSpPr>
        <p:spPr>
          <a:xfrm>
            <a:off x="1593388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les syllabes comme dans les exemples. Je vais circuler entre les rangs pour vous aider.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1A1B7B-BC5F-F1A9-2BC0-1ED738363BEF}"/>
              </a:ext>
            </a:extLst>
          </p:cNvPr>
          <p:cNvSpPr/>
          <p:nvPr/>
        </p:nvSpPr>
        <p:spPr>
          <a:xfrm>
            <a:off x="331694" y="2366682"/>
            <a:ext cx="5351929" cy="292249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23723B4-E44C-49F9-B923-593100B14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3F7141-0B92-44F4-8947-81FF7E255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7035" y="2552949"/>
            <a:ext cx="2346353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CD509C-A268-4B54-A76F-F89940BE64B1}"/>
              </a:ext>
            </a:extLst>
          </p:cNvPr>
          <p:cNvGrpSpPr/>
          <p:nvPr/>
        </p:nvGrpSpPr>
        <p:grpSpPr>
          <a:xfrm>
            <a:off x="3246243" y="2098517"/>
            <a:ext cx="5172635" cy="4140918"/>
            <a:chOff x="2997485" y="2193426"/>
            <a:chExt cx="2908737" cy="282082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EFF1C1-D847-4B86-BBB4-34912709D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7485" y="2193426"/>
              <a:ext cx="1450185" cy="282082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56162D5-8A1D-4549-806C-C08BFC65A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7670" y="2193426"/>
              <a:ext cx="1458552" cy="2772891"/>
            </a:xfrm>
            <a:prstGeom prst="rect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0" y="775249"/>
            <a:ext cx="676918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vous aller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recopier les syllabes dans vos cahiers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DB5D373-26B0-9CFF-E996-A94E4C5F80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81569" y="1945129"/>
            <a:ext cx="2192756" cy="38989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D911BA-D534-CCCF-AC27-6E86502997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5FB09E5-B418-4DC0-A9C3-983C8600C521}"/>
              </a:ext>
            </a:extLst>
          </p:cNvPr>
          <p:cNvSpPr/>
          <p:nvPr/>
        </p:nvSpPr>
        <p:spPr>
          <a:xfrm>
            <a:off x="3474325" y="3429000"/>
            <a:ext cx="4929674" cy="80234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85784" y="2002055"/>
            <a:ext cx="2345659" cy="374605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B9F8C9D1-5D45-1D73-64F1-35EF3B2A2E9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935"/>
          <a:stretch>
            <a:fillRect/>
          </a:stretch>
        </p:blipFill>
        <p:spPr>
          <a:xfrm>
            <a:off x="2469660" y="2079057"/>
            <a:ext cx="2063840" cy="3561347"/>
          </a:xfrm>
          <a:prstGeom prst="rect">
            <a:avLst/>
          </a:prstGeom>
        </p:spPr>
      </p:pic>
      <p:pic>
        <p:nvPicPr>
          <p:cNvPr id="3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A621FD-8116-A62D-FE27-BD24614756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62801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608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B63561-6816-4BE5-A827-0756B25BEE48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9581</TotalTime>
  <Words>1101</Words>
  <Application>Microsoft Office PowerPoint</Application>
  <PresentationFormat>Affichage à l'écran (4:3)</PresentationFormat>
  <Paragraphs>177</Paragraphs>
  <Slides>66</Slides>
  <Notes>2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66</vt:i4>
      </vt:variant>
    </vt:vector>
  </HeadingPairs>
  <TitlesOfParts>
    <vt:vector size="86" baseType="lpstr">
      <vt:lpstr>Wingdings</vt:lpstr>
      <vt:lpstr>Arial</vt:lpstr>
      <vt:lpstr>Dosis ExtraBold</vt:lpstr>
      <vt:lpstr>Bahnschrift SemiBold SemiConden</vt:lpstr>
      <vt:lpstr>Calibri</vt:lpstr>
      <vt:lpstr>Aptos Display</vt:lpstr>
      <vt:lpstr>Dosis Medium</vt:lpstr>
      <vt:lpstr>Dosis SemiBold</vt:lpstr>
      <vt:lpstr>Century Gothic</vt:lpstr>
      <vt:lpstr>Dosis</vt:lpstr>
      <vt:lpstr>Aptos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1_Env-Enseignant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français. Majd et Nada vont nous aider. Soyez attentifs.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faire de la lecture. On va apprendre à lire des syllabes avec les lettres f et v. </vt:lpstr>
      <vt:lpstr>Aujourd’hui, nous allons apprendre à lire des syllabes avec les sons « f » et « v ». </vt:lpstr>
      <vt:lpstr>C’est quelle lettre ? </vt:lpstr>
      <vt:lpstr>C’est quelle lettre ? </vt:lpstr>
      <vt:lpstr>Lecture de la vidéo.</vt:lpstr>
      <vt:lpstr>Qui veut lire ? </vt:lpstr>
      <vt:lpstr>Qui veut lire ? </vt:lpstr>
      <vt:lpstr>Qui veut lire ? </vt:lpstr>
      <vt:lpstr>Qui veut lire ?</vt:lpstr>
      <vt:lpstr>Qui veut lire ? </vt:lpstr>
      <vt:lpstr>Qui veut lire ? </vt:lpstr>
      <vt:lpstr>Qui veut lire ? </vt:lpstr>
      <vt:lpstr>Répétons ensemble. </vt:lpstr>
      <vt:lpstr>Maintenant, nous allons apprendre à lire des syllabes avec le son « v ». </vt:lpstr>
      <vt:lpstr>C’est quelle lettre ? </vt:lpstr>
      <vt:lpstr>C’est quelle lettre ? </vt:lpstr>
      <vt:lpstr>Lecture de la vidéo.</vt:lpstr>
      <vt:lpstr>Qui veut lire ? </vt:lpstr>
      <vt:lpstr>Qui veut lire ? </vt:lpstr>
      <vt:lpstr>Qui veut lire ? </vt:lpstr>
      <vt:lpstr>Qui veut lire ?</vt:lpstr>
      <vt:lpstr>Qui veut lire ? </vt:lpstr>
      <vt:lpstr>Qui veut lire ? </vt:lpstr>
      <vt:lpstr>Qui veut lire ? </vt:lpstr>
      <vt:lpstr>Répétons ensemble. </vt:lpstr>
      <vt:lpstr>Prenez vos livrets aux pages 108 et 109. Avec votre voisin, vous allez faire les activités 3.</vt:lpstr>
      <vt:lpstr>Maintenant, vous allez lire à votre voisin. À tour de rôle. </vt:lpstr>
      <vt:lpstr>Plan de la séance 3</vt:lpstr>
      <vt:lpstr>Maintenant, nous allons faire de l’écriture. </vt:lpstr>
      <vt:lpstr>Je vais écrire la syllabe « fa » sur le tableau. Regardez comment je fais.</vt:lpstr>
      <vt:lpstr>Prenez vos ardoises. </vt:lpstr>
      <vt:lpstr>Écrivez fa. </vt:lpstr>
      <vt:lpstr>Levez les ardoises. Je vais vérifier votre écriture. </vt:lpstr>
      <vt:lpstr>Maintenant, je vais écrire la syllabe « fo » sur le tableau. Regardez comment je fais.</vt:lpstr>
      <vt:lpstr>Écrivez fo sur vos ardoises.  </vt:lpstr>
      <vt:lpstr>Levez les ardoises. Je vais vérifier votre écriture. </vt:lpstr>
      <vt:lpstr>Maintenant, je vais écrire la syllabe « vu » sur le tableau. Regardez comment je fais.</vt:lpstr>
      <vt:lpstr>Écrivez vu sur vos ardoises.    </vt:lpstr>
      <vt:lpstr>Levez les ardoises. Je vais vérifier votre écriture. </vt:lpstr>
      <vt:lpstr>Maintenant, je vais écrire la syllabe « vi » sur le tableau. Regardez comment je fais.</vt:lpstr>
      <vt:lpstr>Écrivez vi sur vos ardoises.    </vt:lpstr>
      <vt:lpstr>Levez les ardoises. Je vais vérifier votre écriture. </vt:lpstr>
      <vt:lpstr>Présentation PowerPoint</vt:lpstr>
      <vt:lpstr>Présentation PowerPoint</vt:lpstr>
      <vt:lpstr>À la maison, vous aller recopier les syllabes dans vos cahiers.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121</cp:revision>
  <cp:lastPrinted>2025-08-13T10:11:39Z</cp:lastPrinted>
  <dcterms:created xsi:type="dcterms:W3CDTF">2025-08-01T12:31:49Z</dcterms:created>
  <dcterms:modified xsi:type="dcterms:W3CDTF">2026-05-10T18:10:35Z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