
<file path=[Content_Types].xml><?xml version="1.0" encoding="utf-8"?>
<Types xmlns="http://schemas.openxmlformats.org/package/2006/content-types">
  <Default Extension="bin" ContentType="image/unknown"/>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4.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5.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6.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7.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8.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9.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 id="2147483687" r:id="rId2"/>
    <p:sldMasterId id="2147483710" r:id="rId3"/>
    <p:sldMasterId id="2147483720" r:id="rId4"/>
    <p:sldMasterId id="2147483747" r:id="rId5"/>
    <p:sldMasterId id="2147483763" r:id="rId6"/>
    <p:sldMasterId id="2147483788" r:id="rId7"/>
    <p:sldMasterId id="2147483812" r:id="rId8"/>
    <p:sldMasterId id="2147483836" r:id="rId9"/>
    <p:sldMasterId id="2147483861" r:id="rId10"/>
  </p:sldMasterIdLst>
  <p:notesMasterIdLst>
    <p:notesMasterId r:id="rId65"/>
  </p:notesMasterIdLst>
  <p:sldIdLst>
    <p:sldId id="2147482788" r:id="rId11"/>
    <p:sldId id="2147482604" r:id="rId12"/>
    <p:sldId id="2147482731" r:id="rId13"/>
    <p:sldId id="2147482697" r:id="rId14"/>
    <p:sldId id="2147482732" r:id="rId15"/>
    <p:sldId id="2147482691" r:id="rId16"/>
    <p:sldId id="2147482463" r:id="rId17"/>
    <p:sldId id="2147482464" r:id="rId18"/>
    <p:sldId id="2147482474" r:id="rId19"/>
    <p:sldId id="2147482476" r:id="rId20"/>
    <p:sldId id="2147482477" r:id="rId21"/>
    <p:sldId id="2147482478" r:id="rId22"/>
    <p:sldId id="2147482706" r:id="rId23"/>
    <p:sldId id="2147482480" r:id="rId24"/>
    <p:sldId id="2147482797" r:id="rId25"/>
    <p:sldId id="2147482733" r:id="rId26"/>
    <p:sldId id="2147482789" r:id="rId27"/>
    <p:sldId id="2147482737" r:id="rId28"/>
    <p:sldId id="2147482769" r:id="rId29"/>
    <p:sldId id="2147482770" r:id="rId30"/>
    <p:sldId id="2147482781" r:id="rId31"/>
    <p:sldId id="2147482705" r:id="rId32"/>
    <p:sldId id="2147482503" r:id="rId33"/>
    <p:sldId id="2147482499" r:id="rId34"/>
    <p:sldId id="2147482749" r:id="rId35"/>
    <p:sldId id="2147482790" r:id="rId36"/>
    <p:sldId id="2147482791" r:id="rId37"/>
    <p:sldId id="2147482792" r:id="rId38"/>
    <p:sldId id="2147482793" r:id="rId39"/>
    <p:sldId id="2147482794" r:id="rId40"/>
    <p:sldId id="2147482795" r:id="rId41"/>
    <p:sldId id="2147482796" r:id="rId42"/>
    <p:sldId id="2147482757" r:id="rId43"/>
    <p:sldId id="2147482758" r:id="rId44"/>
    <p:sldId id="2147482760" r:id="rId45"/>
    <p:sldId id="2147482625" r:id="rId46"/>
    <p:sldId id="2147482761" r:id="rId47"/>
    <p:sldId id="2147482759" r:id="rId48"/>
    <p:sldId id="2147482762" r:id="rId49"/>
    <p:sldId id="2147482504" r:id="rId50"/>
    <p:sldId id="2147482778" r:id="rId51"/>
    <p:sldId id="2147482777" r:id="rId52"/>
    <p:sldId id="2147482763" r:id="rId53"/>
    <p:sldId id="2147482798" r:id="rId54"/>
    <p:sldId id="2147482799" r:id="rId55"/>
    <p:sldId id="2147482800" r:id="rId56"/>
    <p:sldId id="2147482801" r:id="rId57"/>
    <p:sldId id="2147482616" r:id="rId58"/>
    <p:sldId id="2147482787" r:id="rId59"/>
    <p:sldId id="2147482600" r:id="rId60"/>
    <p:sldId id="2147482726" r:id="rId61"/>
    <p:sldId id="2147482601" r:id="rId62"/>
    <p:sldId id="2147482634" r:id="rId63"/>
    <p:sldId id="2147482603" r:id="rId6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C"/>
    <a:srgbClr val="D6E9EA"/>
    <a:srgbClr val="7FB9BE"/>
    <a:srgbClr val="555F87"/>
    <a:srgbClr val="ECF8FB"/>
    <a:srgbClr val="1E3F48"/>
    <a:srgbClr val="F6F6F6"/>
    <a:srgbClr val="106585"/>
    <a:srgbClr val="70B1B6"/>
    <a:srgbClr val="0097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1084" y="56"/>
      </p:cViewPr>
      <p:guideLst/>
    </p:cSldViewPr>
  </p:slideViewPr>
  <p:notesTextViewPr>
    <p:cViewPr>
      <p:scale>
        <a:sx n="1" d="1"/>
        <a:sy n="1" d="1"/>
      </p:scale>
      <p:origin x="0" y="0"/>
    </p:cViewPr>
  </p:notesTextViewPr>
  <p:sorterViewPr>
    <p:cViewPr>
      <p:scale>
        <a:sx n="100" d="100"/>
        <a:sy n="100" d="100"/>
      </p:scale>
      <p:origin x="0" y="-174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51.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4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viewProps" Target="viewProps.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3E01FA-825A-464D-A832-5F14A90D4E92}" type="doc">
      <dgm:prSet loTypeId="urn:microsoft.com/office/officeart/2005/8/layout/matrix1" loCatId="matrix" qsTypeId="urn:microsoft.com/office/officeart/2005/8/quickstyle/simple5" qsCatId="simple" csTypeId="urn:microsoft.com/office/officeart/2005/8/colors/accent1_5" csCatId="accent1" phldr="1"/>
      <dgm:spPr/>
      <dgm:t>
        <a:bodyPr/>
        <a:lstStyle/>
        <a:p>
          <a:endParaRPr lang="fr-MA"/>
        </a:p>
      </dgm:t>
    </dgm:pt>
    <dgm:pt modelId="{74A30DB9-40C7-474F-BC84-7DF5543D49CC}">
      <dgm:prSet phldrT="[Texte]" phldr="0"/>
      <dgm:spPr/>
      <dgm:t>
        <a:bodyPr/>
        <a:lstStyle/>
        <a:p>
          <a:r>
            <a:rPr lang="ar-MA" dirty="0"/>
            <a:t>...........</a:t>
          </a:r>
          <a:endParaRPr lang="fr-MA" dirty="0"/>
        </a:p>
      </dgm:t>
    </dgm:pt>
    <dgm:pt modelId="{BB11EAED-4429-4E1E-AFE3-BD05652D308A}" type="parTrans" cxnId="{C4108503-EC5D-4406-AF49-91E9169B0181}">
      <dgm:prSet/>
      <dgm:spPr/>
      <dgm:t>
        <a:bodyPr/>
        <a:lstStyle/>
        <a:p>
          <a:endParaRPr lang="fr-MA"/>
        </a:p>
      </dgm:t>
    </dgm:pt>
    <dgm:pt modelId="{E21504EE-17C4-46DA-8F8B-8B2C1306D223}" type="sibTrans" cxnId="{C4108503-EC5D-4406-AF49-91E9169B0181}">
      <dgm:prSet/>
      <dgm:spPr/>
      <dgm:t>
        <a:bodyPr/>
        <a:lstStyle/>
        <a:p>
          <a:endParaRPr lang="fr-MA"/>
        </a:p>
      </dgm:t>
    </dgm:pt>
    <dgm:pt modelId="{296A8CC1-481A-4F35-A599-405CA7CAA512}">
      <dgm:prSet phldrT="[Texte]" phldr="0"/>
      <dgm:spPr/>
      <dgm:t>
        <a:bodyPr/>
        <a:lstStyle/>
        <a:p>
          <a:r>
            <a:rPr lang="ar-MA" dirty="0"/>
            <a:t>.............</a:t>
          </a:r>
          <a:endParaRPr lang="fr-MA" dirty="0"/>
        </a:p>
      </dgm:t>
    </dgm:pt>
    <dgm:pt modelId="{6018AAD4-B932-4CA2-A81D-9E59DD912C56}" type="parTrans" cxnId="{B85945F3-E339-4418-89BD-5D24E3B13A88}">
      <dgm:prSet/>
      <dgm:spPr/>
      <dgm:t>
        <a:bodyPr/>
        <a:lstStyle/>
        <a:p>
          <a:endParaRPr lang="fr-MA"/>
        </a:p>
      </dgm:t>
    </dgm:pt>
    <dgm:pt modelId="{BA435042-D0F0-4271-8D5C-AFB48F55A352}" type="sibTrans" cxnId="{B85945F3-E339-4418-89BD-5D24E3B13A88}">
      <dgm:prSet/>
      <dgm:spPr/>
      <dgm:t>
        <a:bodyPr/>
        <a:lstStyle/>
        <a:p>
          <a:endParaRPr lang="fr-MA"/>
        </a:p>
      </dgm:t>
    </dgm:pt>
    <dgm:pt modelId="{C2805325-E433-4990-A237-D53EF4C7C28B}">
      <dgm:prSet phldrT="[Texte]" phldr="0"/>
      <dgm:spPr/>
      <dgm:t>
        <a:bodyPr/>
        <a:lstStyle/>
        <a:p>
          <a:r>
            <a:rPr lang="ar-MA" dirty="0"/>
            <a:t>.................</a:t>
          </a:r>
          <a:endParaRPr lang="fr-MA" dirty="0"/>
        </a:p>
      </dgm:t>
    </dgm:pt>
    <dgm:pt modelId="{72024AD6-ACA3-4574-A455-AC549757C7BB}" type="parTrans" cxnId="{8E70E7E8-1658-4723-A0A8-F68D82F43EB1}">
      <dgm:prSet/>
      <dgm:spPr/>
      <dgm:t>
        <a:bodyPr/>
        <a:lstStyle/>
        <a:p>
          <a:endParaRPr lang="fr-MA"/>
        </a:p>
      </dgm:t>
    </dgm:pt>
    <dgm:pt modelId="{F4CBF9DC-25E4-4B27-B0AC-BF1015406308}" type="sibTrans" cxnId="{8E70E7E8-1658-4723-A0A8-F68D82F43EB1}">
      <dgm:prSet/>
      <dgm:spPr/>
      <dgm:t>
        <a:bodyPr/>
        <a:lstStyle/>
        <a:p>
          <a:endParaRPr lang="fr-MA"/>
        </a:p>
      </dgm:t>
    </dgm:pt>
    <dgm:pt modelId="{40068778-7EFC-47A6-BDA9-0A9B93DDAA81}">
      <dgm:prSet phldrT="[Texte]" phldr="0"/>
      <dgm:spPr/>
      <dgm:t>
        <a:bodyPr/>
        <a:lstStyle/>
        <a:p>
          <a:r>
            <a:rPr lang="ar-MA" dirty="0"/>
            <a:t>...............</a:t>
          </a:r>
          <a:endParaRPr lang="fr-MA" dirty="0"/>
        </a:p>
      </dgm:t>
    </dgm:pt>
    <dgm:pt modelId="{D36FA776-F66E-48B9-A0D5-E65F2C215B2D}" type="parTrans" cxnId="{A2DDB2F9-D8A4-43EE-BF9D-0E66017E0A7A}">
      <dgm:prSet/>
      <dgm:spPr/>
      <dgm:t>
        <a:bodyPr/>
        <a:lstStyle/>
        <a:p>
          <a:endParaRPr lang="fr-MA"/>
        </a:p>
      </dgm:t>
    </dgm:pt>
    <dgm:pt modelId="{4EEC7BC0-C654-4BBB-A13E-E371C69E6017}" type="sibTrans" cxnId="{A2DDB2F9-D8A4-43EE-BF9D-0E66017E0A7A}">
      <dgm:prSet/>
      <dgm:spPr/>
      <dgm:t>
        <a:bodyPr/>
        <a:lstStyle/>
        <a:p>
          <a:endParaRPr lang="fr-MA"/>
        </a:p>
      </dgm:t>
    </dgm:pt>
    <dgm:pt modelId="{AC33A315-06C9-45C5-B2D6-54A5878A0C0A}">
      <dgm:prSet phldrT="[Texte]" phldr="0"/>
      <dgm:spPr/>
      <dgm:t>
        <a:bodyPr/>
        <a:lstStyle/>
        <a:p>
          <a:r>
            <a:rPr lang="ar-MA" dirty="0"/>
            <a:t>...............</a:t>
          </a:r>
          <a:endParaRPr lang="fr-MA" dirty="0"/>
        </a:p>
      </dgm:t>
    </dgm:pt>
    <dgm:pt modelId="{72C4C645-A64D-4D1B-842C-6454D267A759}" type="parTrans" cxnId="{BE9D2EDF-91DE-4DE7-A220-DA2AC634C61F}">
      <dgm:prSet/>
      <dgm:spPr/>
      <dgm:t>
        <a:bodyPr/>
        <a:lstStyle/>
        <a:p>
          <a:endParaRPr lang="fr-MA"/>
        </a:p>
      </dgm:t>
    </dgm:pt>
    <dgm:pt modelId="{DBF830F8-ADFB-4C36-8C26-7AB2403CBB24}" type="sibTrans" cxnId="{BE9D2EDF-91DE-4DE7-A220-DA2AC634C61F}">
      <dgm:prSet/>
      <dgm:spPr/>
      <dgm:t>
        <a:bodyPr/>
        <a:lstStyle/>
        <a:p>
          <a:endParaRPr lang="fr-MA"/>
        </a:p>
      </dgm:t>
    </dgm:pt>
    <dgm:pt modelId="{23EE97F7-D409-4B98-8A78-DC0F3FF78EBE}" type="pres">
      <dgm:prSet presAssocID="{5A3E01FA-825A-464D-A832-5F14A90D4E92}" presName="diagram" presStyleCnt="0">
        <dgm:presLayoutVars>
          <dgm:chMax val="1"/>
          <dgm:dir/>
          <dgm:animLvl val="ctr"/>
          <dgm:resizeHandles val="exact"/>
        </dgm:presLayoutVars>
      </dgm:prSet>
      <dgm:spPr/>
    </dgm:pt>
    <dgm:pt modelId="{FAE367CD-63DE-46A7-9380-2F68C5C4D1ED}" type="pres">
      <dgm:prSet presAssocID="{5A3E01FA-825A-464D-A832-5F14A90D4E92}" presName="matrix" presStyleCnt="0"/>
      <dgm:spPr/>
    </dgm:pt>
    <dgm:pt modelId="{DDCF20AA-EE7F-48CA-BAA2-46D2C3F88C8B}" type="pres">
      <dgm:prSet presAssocID="{5A3E01FA-825A-464D-A832-5F14A90D4E92}" presName="tile1" presStyleLbl="node1" presStyleIdx="0" presStyleCnt="4"/>
      <dgm:spPr/>
    </dgm:pt>
    <dgm:pt modelId="{D7862F70-B9F8-4810-AA73-86EE68942820}" type="pres">
      <dgm:prSet presAssocID="{5A3E01FA-825A-464D-A832-5F14A90D4E92}" presName="tile1text" presStyleLbl="node1" presStyleIdx="0" presStyleCnt="4">
        <dgm:presLayoutVars>
          <dgm:chMax val="0"/>
          <dgm:chPref val="0"/>
          <dgm:bulletEnabled val="1"/>
        </dgm:presLayoutVars>
      </dgm:prSet>
      <dgm:spPr/>
    </dgm:pt>
    <dgm:pt modelId="{A5859475-60F0-410D-AA96-559DAA7EF74B}" type="pres">
      <dgm:prSet presAssocID="{5A3E01FA-825A-464D-A832-5F14A90D4E92}" presName="tile2" presStyleLbl="node1" presStyleIdx="1" presStyleCnt="4"/>
      <dgm:spPr/>
    </dgm:pt>
    <dgm:pt modelId="{1789A857-4311-4417-B77A-A07B665E132B}" type="pres">
      <dgm:prSet presAssocID="{5A3E01FA-825A-464D-A832-5F14A90D4E92}" presName="tile2text" presStyleLbl="node1" presStyleIdx="1" presStyleCnt="4">
        <dgm:presLayoutVars>
          <dgm:chMax val="0"/>
          <dgm:chPref val="0"/>
          <dgm:bulletEnabled val="1"/>
        </dgm:presLayoutVars>
      </dgm:prSet>
      <dgm:spPr/>
    </dgm:pt>
    <dgm:pt modelId="{74DF39A1-592E-4313-B1E8-7EB8DE2AE506}" type="pres">
      <dgm:prSet presAssocID="{5A3E01FA-825A-464D-A832-5F14A90D4E92}" presName="tile3" presStyleLbl="node1" presStyleIdx="2" presStyleCnt="4"/>
      <dgm:spPr/>
    </dgm:pt>
    <dgm:pt modelId="{CB7B16FC-B1BB-4D90-BA32-3FF4808EC0E5}" type="pres">
      <dgm:prSet presAssocID="{5A3E01FA-825A-464D-A832-5F14A90D4E92}" presName="tile3text" presStyleLbl="node1" presStyleIdx="2" presStyleCnt="4">
        <dgm:presLayoutVars>
          <dgm:chMax val="0"/>
          <dgm:chPref val="0"/>
          <dgm:bulletEnabled val="1"/>
        </dgm:presLayoutVars>
      </dgm:prSet>
      <dgm:spPr/>
    </dgm:pt>
    <dgm:pt modelId="{886FF53E-52C0-4404-97A3-A0641F3511D0}" type="pres">
      <dgm:prSet presAssocID="{5A3E01FA-825A-464D-A832-5F14A90D4E92}" presName="tile4" presStyleLbl="node1" presStyleIdx="3" presStyleCnt="4"/>
      <dgm:spPr/>
    </dgm:pt>
    <dgm:pt modelId="{A5DA1962-E7E1-499B-8EC8-F085EFBFFB4D}" type="pres">
      <dgm:prSet presAssocID="{5A3E01FA-825A-464D-A832-5F14A90D4E92}" presName="tile4text" presStyleLbl="node1" presStyleIdx="3" presStyleCnt="4">
        <dgm:presLayoutVars>
          <dgm:chMax val="0"/>
          <dgm:chPref val="0"/>
          <dgm:bulletEnabled val="1"/>
        </dgm:presLayoutVars>
      </dgm:prSet>
      <dgm:spPr/>
    </dgm:pt>
    <dgm:pt modelId="{F5D444D1-C95A-4C28-AF1B-7017171650BA}" type="pres">
      <dgm:prSet presAssocID="{5A3E01FA-825A-464D-A832-5F14A90D4E92}" presName="centerTile" presStyleLbl="fgShp" presStyleIdx="0" presStyleCnt="1">
        <dgm:presLayoutVars>
          <dgm:chMax val="0"/>
          <dgm:chPref val="0"/>
        </dgm:presLayoutVars>
      </dgm:prSet>
      <dgm:spPr/>
    </dgm:pt>
  </dgm:ptLst>
  <dgm:cxnLst>
    <dgm:cxn modelId="{C4108503-EC5D-4406-AF49-91E9169B0181}" srcId="{5A3E01FA-825A-464D-A832-5F14A90D4E92}" destId="{74A30DB9-40C7-474F-BC84-7DF5543D49CC}" srcOrd="0" destOrd="0" parTransId="{BB11EAED-4429-4E1E-AFE3-BD05652D308A}" sibTransId="{E21504EE-17C4-46DA-8F8B-8B2C1306D223}"/>
    <dgm:cxn modelId="{07147A33-2AA0-4687-95AB-8FB9759F3061}" type="presOf" srcId="{296A8CC1-481A-4F35-A599-405CA7CAA512}" destId="{DDCF20AA-EE7F-48CA-BAA2-46D2C3F88C8B}" srcOrd="0" destOrd="0" presId="urn:microsoft.com/office/officeart/2005/8/layout/matrix1"/>
    <dgm:cxn modelId="{7C0C2F84-1C2E-41F8-BF35-1AF54C1C219A}" type="presOf" srcId="{C2805325-E433-4990-A237-D53EF4C7C28B}" destId="{A5859475-60F0-410D-AA96-559DAA7EF74B}" srcOrd="0" destOrd="0" presId="urn:microsoft.com/office/officeart/2005/8/layout/matrix1"/>
    <dgm:cxn modelId="{BBA6DA8D-CEDA-44E9-B411-D5F74D49B6CF}" type="presOf" srcId="{AC33A315-06C9-45C5-B2D6-54A5878A0C0A}" destId="{A5DA1962-E7E1-499B-8EC8-F085EFBFFB4D}" srcOrd="1" destOrd="0" presId="urn:microsoft.com/office/officeart/2005/8/layout/matrix1"/>
    <dgm:cxn modelId="{9DA92A9A-09DA-48CE-8C84-C0508C6705B3}" type="presOf" srcId="{296A8CC1-481A-4F35-A599-405CA7CAA512}" destId="{D7862F70-B9F8-4810-AA73-86EE68942820}" srcOrd="1" destOrd="0" presId="urn:microsoft.com/office/officeart/2005/8/layout/matrix1"/>
    <dgm:cxn modelId="{63DB2FA6-CAEE-467D-8287-7257B541E433}" type="presOf" srcId="{40068778-7EFC-47A6-BDA9-0A9B93DDAA81}" destId="{74DF39A1-592E-4313-B1E8-7EB8DE2AE506}" srcOrd="0" destOrd="0" presId="urn:microsoft.com/office/officeart/2005/8/layout/matrix1"/>
    <dgm:cxn modelId="{332D41A9-973F-4087-AD75-8EB5C9C87087}" type="presOf" srcId="{74A30DB9-40C7-474F-BC84-7DF5543D49CC}" destId="{F5D444D1-C95A-4C28-AF1B-7017171650BA}" srcOrd="0" destOrd="0" presId="urn:microsoft.com/office/officeart/2005/8/layout/matrix1"/>
    <dgm:cxn modelId="{BE9D2EDF-91DE-4DE7-A220-DA2AC634C61F}" srcId="{74A30DB9-40C7-474F-BC84-7DF5543D49CC}" destId="{AC33A315-06C9-45C5-B2D6-54A5878A0C0A}" srcOrd="3" destOrd="0" parTransId="{72C4C645-A64D-4D1B-842C-6454D267A759}" sibTransId="{DBF830F8-ADFB-4C36-8C26-7AB2403CBB24}"/>
    <dgm:cxn modelId="{CB5985E1-AFB6-4C1B-B9D9-02F8E139CB53}" type="presOf" srcId="{C2805325-E433-4990-A237-D53EF4C7C28B}" destId="{1789A857-4311-4417-B77A-A07B665E132B}" srcOrd="1" destOrd="0" presId="urn:microsoft.com/office/officeart/2005/8/layout/matrix1"/>
    <dgm:cxn modelId="{53F6A1E4-7843-46E4-AE46-9BE0169E982C}" type="presOf" srcId="{40068778-7EFC-47A6-BDA9-0A9B93DDAA81}" destId="{CB7B16FC-B1BB-4D90-BA32-3FF4808EC0E5}" srcOrd="1" destOrd="0" presId="urn:microsoft.com/office/officeart/2005/8/layout/matrix1"/>
    <dgm:cxn modelId="{6609B3E5-7399-4531-A7B2-256DD45A2DBC}" type="presOf" srcId="{AC33A315-06C9-45C5-B2D6-54A5878A0C0A}" destId="{886FF53E-52C0-4404-97A3-A0641F3511D0}" srcOrd="0" destOrd="0" presId="urn:microsoft.com/office/officeart/2005/8/layout/matrix1"/>
    <dgm:cxn modelId="{8E70E7E8-1658-4723-A0A8-F68D82F43EB1}" srcId="{74A30DB9-40C7-474F-BC84-7DF5543D49CC}" destId="{C2805325-E433-4990-A237-D53EF4C7C28B}" srcOrd="1" destOrd="0" parTransId="{72024AD6-ACA3-4574-A455-AC549757C7BB}" sibTransId="{F4CBF9DC-25E4-4B27-B0AC-BF1015406308}"/>
    <dgm:cxn modelId="{B85945F3-E339-4418-89BD-5D24E3B13A88}" srcId="{74A30DB9-40C7-474F-BC84-7DF5543D49CC}" destId="{296A8CC1-481A-4F35-A599-405CA7CAA512}" srcOrd="0" destOrd="0" parTransId="{6018AAD4-B932-4CA2-A81D-9E59DD912C56}" sibTransId="{BA435042-D0F0-4271-8D5C-AFB48F55A352}"/>
    <dgm:cxn modelId="{8FB743F6-994E-43C9-A9B0-CF1AFF85A4F6}" type="presOf" srcId="{5A3E01FA-825A-464D-A832-5F14A90D4E92}" destId="{23EE97F7-D409-4B98-8A78-DC0F3FF78EBE}" srcOrd="0" destOrd="0" presId="urn:microsoft.com/office/officeart/2005/8/layout/matrix1"/>
    <dgm:cxn modelId="{A2DDB2F9-D8A4-43EE-BF9D-0E66017E0A7A}" srcId="{74A30DB9-40C7-474F-BC84-7DF5543D49CC}" destId="{40068778-7EFC-47A6-BDA9-0A9B93DDAA81}" srcOrd="2" destOrd="0" parTransId="{D36FA776-F66E-48B9-A0D5-E65F2C215B2D}" sibTransId="{4EEC7BC0-C654-4BBB-A13E-E371C69E6017}"/>
    <dgm:cxn modelId="{3E468B19-355F-4FCD-B9E8-E0885FC3FDE5}" type="presParOf" srcId="{23EE97F7-D409-4B98-8A78-DC0F3FF78EBE}" destId="{FAE367CD-63DE-46A7-9380-2F68C5C4D1ED}" srcOrd="0" destOrd="0" presId="urn:microsoft.com/office/officeart/2005/8/layout/matrix1"/>
    <dgm:cxn modelId="{730EEBEA-10A0-48C6-901A-EFBF906C6D38}" type="presParOf" srcId="{FAE367CD-63DE-46A7-9380-2F68C5C4D1ED}" destId="{DDCF20AA-EE7F-48CA-BAA2-46D2C3F88C8B}" srcOrd="0" destOrd="0" presId="urn:microsoft.com/office/officeart/2005/8/layout/matrix1"/>
    <dgm:cxn modelId="{E5D0DEAE-DA96-4198-820D-CA3DEA82D5F4}" type="presParOf" srcId="{FAE367CD-63DE-46A7-9380-2F68C5C4D1ED}" destId="{D7862F70-B9F8-4810-AA73-86EE68942820}" srcOrd="1" destOrd="0" presId="urn:microsoft.com/office/officeart/2005/8/layout/matrix1"/>
    <dgm:cxn modelId="{4E8C1008-EEA2-4E2F-8CE7-64DFBB5C6BDE}" type="presParOf" srcId="{FAE367CD-63DE-46A7-9380-2F68C5C4D1ED}" destId="{A5859475-60F0-410D-AA96-559DAA7EF74B}" srcOrd="2" destOrd="0" presId="urn:microsoft.com/office/officeart/2005/8/layout/matrix1"/>
    <dgm:cxn modelId="{DED883F6-6CCE-45BE-A72E-FDC85D1EFFB3}" type="presParOf" srcId="{FAE367CD-63DE-46A7-9380-2F68C5C4D1ED}" destId="{1789A857-4311-4417-B77A-A07B665E132B}" srcOrd="3" destOrd="0" presId="urn:microsoft.com/office/officeart/2005/8/layout/matrix1"/>
    <dgm:cxn modelId="{D7240478-CD78-4590-8079-A83428122A97}" type="presParOf" srcId="{FAE367CD-63DE-46A7-9380-2F68C5C4D1ED}" destId="{74DF39A1-592E-4313-B1E8-7EB8DE2AE506}" srcOrd="4" destOrd="0" presId="urn:microsoft.com/office/officeart/2005/8/layout/matrix1"/>
    <dgm:cxn modelId="{6B09D8AA-2678-4813-945D-4EEC535D2361}" type="presParOf" srcId="{FAE367CD-63DE-46A7-9380-2F68C5C4D1ED}" destId="{CB7B16FC-B1BB-4D90-BA32-3FF4808EC0E5}" srcOrd="5" destOrd="0" presId="urn:microsoft.com/office/officeart/2005/8/layout/matrix1"/>
    <dgm:cxn modelId="{C31CC777-99A4-4A33-AD10-E4757FAD3069}" type="presParOf" srcId="{FAE367CD-63DE-46A7-9380-2F68C5C4D1ED}" destId="{886FF53E-52C0-4404-97A3-A0641F3511D0}" srcOrd="6" destOrd="0" presId="urn:microsoft.com/office/officeart/2005/8/layout/matrix1"/>
    <dgm:cxn modelId="{58C405D2-8827-4C8B-B69F-AA940F8303CB}" type="presParOf" srcId="{FAE367CD-63DE-46A7-9380-2F68C5C4D1ED}" destId="{A5DA1962-E7E1-499B-8EC8-F085EFBFFB4D}" srcOrd="7" destOrd="0" presId="urn:microsoft.com/office/officeart/2005/8/layout/matrix1"/>
    <dgm:cxn modelId="{77EDAE05-755F-4FAC-AA61-B6AF773A40D3}" type="presParOf" srcId="{23EE97F7-D409-4B98-8A78-DC0F3FF78EBE}" destId="{F5D444D1-C95A-4C28-AF1B-7017171650BA}" srcOrd="1" destOrd="0" presId="urn:microsoft.com/office/officeart/2005/8/layout/matrix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A3E01FA-825A-464D-A832-5F14A90D4E92}" type="doc">
      <dgm:prSet loTypeId="urn:microsoft.com/office/officeart/2005/8/layout/matrix1" loCatId="matrix" qsTypeId="urn:microsoft.com/office/officeart/2005/8/quickstyle/simple5" qsCatId="simple" csTypeId="urn:microsoft.com/office/officeart/2005/8/colors/accent1_5" csCatId="accent1" phldr="1"/>
      <dgm:spPr/>
      <dgm:t>
        <a:bodyPr/>
        <a:lstStyle/>
        <a:p>
          <a:endParaRPr lang="fr-MA"/>
        </a:p>
      </dgm:t>
    </dgm:pt>
    <dgm:pt modelId="{74A30DB9-40C7-474F-BC84-7DF5543D49CC}">
      <dgm:prSet phldrT="[Texte]" phldr="0"/>
      <dgm:spPr/>
      <dgm:t>
        <a:bodyPr/>
        <a:lstStyle/>
        <a:p>
          <a:r>
            <a:rPr lang="ar-MA" dirty="0"/>
            <a:t>...........</a:t>
          </a:r>
          <a:endParaRPr lang="fr-MA" dirty="0"/>
        </a:p>
      </dgm:t>
    </dgm:pt>
    <dgm:pt modelId="{BB11EAED-4429-4E1E-AFE3-BD05652D308A}" type="parTrans" cxnId="{C4108503-EC5D-4406-AF49-91E9169B0181}">
      <dgm:prSet/>
      <dgm:spPr/>
      <dgm:t>
        <a:bodyPr/>
        <a:lstStyle/>
        <a:p>
          <a:endParaRPr lang="fr-MA"/>
        </a:p>
      </dgm:t>
    </dgm:pt>
    <dgm:pt modelId="{E21504EE-17C4-46DA-8F8B-8B2C1306D223}" type="sibTrans" cxnId="{C4108503-EC5D-4406-AF49-91E9169B0181}">
      <dgm:prSet/>
      <dgm:spPr/>
      <dgm:t>
        <a:bodyPr/>
        <a:lstStyle/>
        <a:p>
          <a:endParaRPr lang="fr-MA"/>
        </a:p>
      </dgm:t>
    </dgm:pt>
    <dgm:pt modelId="{296A8CC1-481A-4F35-A599-405CA7CAA512}">
      <dgm:prSet phldrT="[Texte]" phldr="0"/>
      <dgm:spPr/>
      <dgm:t>
        <a:bodyPr/>
        <a:lstStyle/>
        <a:p>
          <a:r>
            <a:rPr lang="ar-MA" dirty="0"/>
            <a:t>.............</a:t>
          </a:r>
          <a:endParaRPr lang="fr-MA" dirty="0"/>
        </a:p>
      </dgm:t>
    </dgm:pt>
    <dgm:pt modelId="{6018AAD4-B932-4CA2-A81D-9E59DD912C56}" type="parTrans" cxnId="{B85945F3-E339-4418-89BD-5D24E3B13A88}">
      <dgm:prSet/>
      <dgm:spPr/>
      <dgm:t>
        <a:bodyPr/>
        <a:lstStyle/>
        <a:p>
          <a:endParaRPr lang="fr-MA"/>
        </a:p>
      </dgm:t>
    </dgm:pt>
    <dgm:pt modelId="{BA435042-D0F0-4271-8D5C-AFB48F55A352}" type="sibTrans" cxnId="{B85945F3-E339-4418-89BD-5D24E3B13A88}">
      <dgm:prSet/>
      <dgm:spPr/>
      <dgm:t>
        <a:bodyPr/>
        <a:lstStyle/>
        <a:p>
          <a:endParaRPr lang="fr-MA"/>
        </a:p>
      </dgm:t>
    </dgm:pt>
    <dgm:pt modelId="{C2805325-E433-4990-A237-D53EF4C7C28B}">
      <dgm:prSet phldrT="[Texte]" phldr="0"/>
      <dgm:spPr/>
      <dgm:t>
        <a:bodyPr/>
        <a:lstStyle/>
        <a:p>
          <a:r>
            <a:rPr lang="ar-MA" dirty="0"/>
            <a:t>.................</a:t>
          </a:r>
          <a:endParaRPr lang="fr-MA" dirty="0"/>
        </a:p>
      </dgm:t>
    </dgm:pt>
    <dgm:pt modelId="{72024AD6-ACA3-4574-A455-AC549757C7BB}" type="parTrans" cxnId="{8E70E7E8-1658-4723-A0A8-F68D82F43EB1}">
      <dgm:prSet/>
      <dgm:spPr/>
      <dgm:t>
        <a:bodyPr/>
        <a:lstStyle/>
        <a:p>
          <a:endParaRPr lang="fr-MA"/>
        </a:p>
      </dgm:t>
    </dgm:pt>
    <dgm:pt modelId="{F4CBF9DC-25E4-4B27-B0AC-BF1015406308}" type="sibTrans" cxnId="{8E70E7E8-1658-4723-A0A8-F68D82F43EB1}">
      <dgm:prSet/>
      <dgm:spPr/>
      <dgm:t>
        <a:bodyPr/>
        <a:lstStyle/>
        <a:p>
          <a:endParaRPr lang="fr-MA"/>
        </a:p>
      </dgm:t>
    </dgm:pt>
    <dgm:pt modelId="{40068778-7EFC-47A6-BDA9-0A9B93DDAA81}">
      <dgm:prSet phldrT="[Texte]" phldr="0"/>
      <dgm:spPr/>
      <dgm:t>
        <a:bodyPr/>
        <a:lstStyle/>
        <a:p>
          <a:r>
            <a:rPr lang="ar-MA" dirty="0"/>
            <a:t>...............</a:t>
          </a:r>
          <a:endParaRPr lang="fr-MA" dirty="0"/>
        </a:p>
      </dgm:t>
    </dgm:pt>
    <dgm:pt modelId="{D36FA776-F66E-48B9-A0D5-E65F2C215B2D}" type="parTrans" cxnId="{A2DDB2F9-D8A4-43EE-BF9D-0E66017E0A7A}">
      <dgm:prSet/>
      <dgm:spPr/>
      <dgm:t>
        <a:bodyPr/>
        <a:lstStyle/>
        <a:p>
          <a:endParaRPr lang="fr-MA"/>
        </a:p>
      </dgm:t>
    </dgm:pt>
    <dgm:pt modelId="{4EEC7BC0-C654-4BBB-A13E-E371C69E6017}" type="sibTrans" cxnId="{A2DDB2F9-D8A4-43EE-BF9D-0E66017E0A7A}">
      <dgm:prSet/>
      <dgm:spPr/>
      <dgm:t>
        <a:bodyPr/>
        <a:lstStyle/>
        <a:p>
          <a:endParaRPr lang="fr-MA"/>
        </a:p>
      </dgm:t>
    </dgm:pt>
    <dgm:pt modelId="{AC33A315-06C9-45C5-B2D6-54A5878A0C0A}">
      <dgm:prSet phldrT="[Texte]" phldr="0"/>
      <dgm:spPr/>
      <dgm:t>
        <a:bodyPr/>
        <a:lstStyle/>
        <a:p>
          <a:r>
            <a:rPr lang="ar-MA" dirty="0"/>
            <a:t>...............</a:t>
          </a:r>
          <a:endParaRPr lang="fr-MA" dirty="0"/>
        </a:p>
      </dgm:t>
    </dgm:pt>
    <dgm:pt modelId="{72C4C645-A64D-4D1B-842C-6454D267A759}" type="parTrans" cxnId="{BE9D2EDF-91DE-4DE7-A220-DA2AC634C61F}">
      <dgm:prSet/>
      <dgm:spPr/>
      <dgm:t>
        <a:bodyPr/>
        <a:lstStyle/>
        <a:p>
          <a:endParaRPr lang="fr-MA"/>
        </a:p>
      </dgm:t>
    </dgm:pt>
    <dgm:pt modelId="{DBF830F8-ADFB-4C36-8C26-7AB2403CBB24}" type="sibTrans" cxnId="{BE9D2EDF-91DE-4DE7-A220-DA2AC634C61F}">
      <dgm:prSet/>
      <dgm:spPr/>
      <dgm:t>
        <a:bodyPr/>
        <a:lstStyle/>
        <a:p>
          <a:endParaRPr lang="fr-MA"/>
        </a:p>
      </dgm:t>
    </dgm:pt>
    <dgm:pt modelId="{23EE97F7-D409-4B98-8A78-DC0F3FF78EBE}" type="pres">
      <dgm:prSet presAssocID="{5A3E01FA-825A-464D-A832-5F14A90D4E92}" presName="diagram" presStyleCnt="0">
        <dgm:presLayoutVars>
          <dgm:chMax val="1"/>
          <dgm:dir/>
          <dgm:animLvl val="ctr"/>
          <dgm:resizeHandles val="exact"/>
        </dgm:presLayoutVars>
      </dgm:prSet>
      <dgm:spPr/>
    </dgm:pt>
    <dgm:pt modelId="{FAE367CD-63DE-46A7-9380-2F68C5C4D1ED}" type="pres">
      <dgm:prSet presAssocID="{5A3E01FA-825A-464D-A832-5F14A90D4E92}" presName="matrix" presStyleCnt="0"/>
      <dgm:spPr/>
    </dgm:pt>
    <dgm:pt modelId="{DDCF20AA-EE7F-48CA-BAA2-46D2C3F88C8B}" type="pres">
      <dgm:prSet presAssocID="{5A3E01FA-825A-464D-A832-5F14A90D4E92}" presName="tile1" presStyleLbl="node1" presStyleIdx="0" presStyleCnt="4"/>
      <dgm:spPr/>
    </dgm:pt>
    <dgm:pt modelId="{D7862F70-B9F8-4810-AA73-86EE68942820}" type="pres">
      <dgm:prSet presAssocID="{5A3E01FA-825A-464D-A832-5F14A90D4E92}" presName="tile1text" presStyleLbl="node1" presStyleIdx="0" presStyleCnt="4">
        <dgm:presLayoutVars>
          <dgm:chMax val="0"/>
          <dgm:chPref val="0"/>
          <dgm:bulletEnabled val="1"/>
        </dgm:presLayoutVars>
      </dgm:prSet>
      <dgm:spPr/>
    </dgm:pt>
    <dgm:pt modelId="{A5859475-60F0-410D-AA96-559DAA7EF74B}" type="pres">
      <dgm:prSet presAssocID="{5A3E01FA-825A-464D-A832-5F14A90D4E92}" presName="tile2" presStyleLbl="node1" presStyleIdx="1" presStyleCnt="4"/>
      <dgm:spPr/>
    </dgm:pt>
    <dgm:pt modelId="{1789A857-4311-4417-B77A-A07B665E132B}" type="pres">
      <dgm:prSet presAssocID="{5A3E01FA-825A-464D-A832-5F14A90D4E92}" presName="tile2text" presStyleLbl="node1" presStyleIdx="1" presStyleCnt="4">
        <dgm:presLayoutVars>
          <dgm:chMax val="0"/>
          <dgm:chPref val="0"/>
          <dgm:bulletEnabled val="1"/>
        </dgm:presLayoutVars>
      </dgm:prSet>
      <dgm:spPr/>
    </dgm:pt>
    <dgm:pt modelId="{74DF39A1-592E-4313-B1E8-7EB8DE2AE506}" type="pres">
      <dgm:prSet presAssocID="{5A3E01FA-825A-464D-A832-5F14A90D4E92}" presName="tile3" presStyleLbl="node1" presStyleIdx="2" presStyleCnt="4"/>
      <dgm:spPr/>
    </dgm:pt>
    <dgm:pt modelId="{CB7B16FC-B1BB-4D90-BA32-3FF4808EC0E5}" type="pres">
      <dgm:prSet presAssocID="{5A3E01FA-825A-464D-A832-5F14A90D4E92}" presName="tile3text" presStyleLbl="node1" presStyleIdx="2" presStyleCnt="4">
        <dgm:presLayoutVars>
          <dgm:chMax val="0"/>
          <dgm:chPref val="0"/>
          <dgm:bulletEnabled val="1"/>
        </dgm:presLayoutVars>
      </dgm:prSet>
      <dgm:spPr/>
    </dgm:pt>
    <dgm:pt modelId="{886FF53E-52C0-4404-97A3-A0641F3511D0}" type="pres">
      <dgm:prSet presAssocID="{5A3E01FA-825A-464D-A832-5F14A90D4E92}" presName="tile4" presStyleLbl="node1" presStyleIdx="3" presStyleCnt="4"/>
      <dgm:spPr/>
    </dgm:pt>
    <dgm:pt modelId="{A5DA1962-E7E1-499B-8EC8-F085EFBFFB4D}" type="pres">
      <dgm:prSet presAssocID="{5A3E01FA-825A-464D-A832-5F14A90D4E92}" presName="tile4text" presStyleLbl="node1" presStyleIdx="3" presStyleCnt="4">
        <dgm:presLayoutVars>
          <dgm:chMax val="0"/>
          <dgm:chPref val="0"/>
          <dgm:bulletEnabled val="1"/>
        </dgm:presLayoutVars>
      </dgm:prSet>
      <dgm:spPr/>
    </dgm:pt>
    <dgm:pt modelId="{F5D444D1-C95A-4C28-AF1B-7017171650BA}" type="pres">
      <dgm:prSet presAssocID="{5A3E01FA-825A-464D-A832-5F14A90D4E92}" presName="centerTile" presStyleLbl="fgShp" presStyleIdx="0" presStyleCnt="1">
        <dgm:presLayoutVars>
          <dgm:chMax val="0"/>
          <dgm:chPref val="0"/>
        </dgm:presLayoutVars>
      </dgm:prSet>
      <dgm:spPr/>
    </dgm:pt>
  </dgm:ptLst>
  <dgm:cxnLst>
    <dgm:cxn modelId="{C4108503-EC5D-4406-AF49-91E9169B0181}" srcId="{5A3E01FA-825A-464D-A832-5F14A90D4E92}" destId="{74A30DB9-40C7-474F-BC84-7DF5543D49CC}" srcOrd="0" destOrd="0" parTransId="{BB11EAED-4429-4E1E-AFE3-BD05652D308A}" sibTransId="{E21504EE-17C4-46DA-8F8B-8B2C1306D223}"/>
    <dgm:cxn modelId="{07147A33-2AA0-4687-95AB-8FB9759F3061}" type="presOf" srcId="{296A8CC1-481A-4F35-A599-405CA7CAA512}" destId="{DDCF20AA-EE7F-48CA-BAA2-46D2C3F88C8B}" srcOrd="0" destOrd="0" presId="urn:microsoft.com/office/officeart/2005/8/layout/matrix1"/>
    <dgm:cxn modelId="{7C0C2F84-1C2E-41F8-BF35-1AF54C1C219A}" type="presOf" srcId="{C2805325-E433-4990-A237-D53EF4C7C28B}" destId="{A5859475-60F0-410D-AA96-559DAA7EF74B}" srcOrd="0" destOrd="0" presId="urn:microsoft.com/office/officeart/2005/8/layout/matrix1"/>
    <dgm:cxn modelId="{BBA6DA8D-CEDA-44E9-B411-D5F74D49B6CF}" type="presOf" srcId="{AC33A315-06C9-45C5-B2D6-54A5878A0C0A}" destId="{A5DA1962-E7E1-499B-8EC8-F085EFBFFB4D}" srcOrd="1" destOrd="0" presId="urn:microsoft.com/office/officeart/2005/8/layout/matrix1"/>
    <dgm:cxn modelId="{9DA92A9A-09DA-48CE-8C84-C0508C6705B3}" type="presOf" srcId="{296A8CC1-481A-4F35-A599-405CA7CAA512}" destId="{D7862F70-B9F8-4810-AA73-86EE68942820}" srcOrd="1" destOrd="0" presId="urn:microsoft.com/office/officeart/2005/8/layout/matrix1"/>
    <dgm:cxn modelId="{63DB2FA6-CAEE-467D-8287-7257B541E433}" type="presOf" srcId="{40068778-7EFC-47A6-BDA9-0A9B93DDAA81}" destId="{74DF39A1-592E-4313-B1E8-7EB8DE2AE506}" srcOrd="0" destOrd="0" presId="urn:microsoft.com/office/officeart/2005/8/layout/matrix1"/>
    <dgm:cxn modelId="{332D41A9-973F-4087-AD75-8EB5C9C87087}" type="presOf" srcId="{74A30DB9-40C7-474F-BC84-7DF5543D49CC}" destId="{F5D444D1-C95A-4C28-AF1B-7017171650BA}" srcOrd="0" destOrd="0" presId="urn:microsoft.com/office/officeart/2005/8/layout/matrix1"/>
    <dgm:cxn modelId="{BE9D2EDF-91DE-4DE7-A220-DA2AC634C61F}" srcId="{74A30DB9-40C7-474F-BC84-7DF5543D49CC}" destId="{AC33A315-06C9-45C5-B2D6-54A5878A0C0A}" srcOrd="3" destOrd="0" parTransId="{72C4C645-A64D-4D1B-842C-6454D267A759}" sibTransId="{DBF830F8-ADFB-4C36-8C26-7AB2403CBB24}"/>
    <dgm:cxn modelId="{CB5985E1-AFB6-4C1B-B9D9-02F8E139CB53}" type="presOf" srcId="{C2805325-E433-4990-A237-D53EF4C7C28B}" destId="{1789A857-4311-4417-B77A-A07B665E132B}" srcOrd="1" destOrd="0" presId="urn:microsoft.com/office/officeart/2005/8/layout/matrix1"/>
    <dgm:cxn modelId="{53F6A1E4-7843-46E4-AE46-9BE0169E982C}" type="presOf" srcId="{40068778-7EFC-47A6-BDA9-0A9B93DDAA81}" destId="{CB7B16FC-B1BB-4D90-BA32-3FF4808EC0E5}" srcOrd="1" destOrd="0" presId="urn:microsoft.com/office/officeart/2005/8/layout/matrix1"/>
    <dgm:cxn modelId="{6609B3E5-7399-4531-A7B2-256DD45A2DBC}" type="presOf" srcId="{AC33A315-06C9-45C5-B2D6-54A5878A0C0A}" destId="{886FF53E-52C0-4404-97A3-A0641F3511D0}" srcOrd="0" destOrd="0" presId="urn:microsoft.com/office/officeart/2005/8/layout/matrix1"/>
    <dgm:cxn modelId="{8E70E7E8-1658-4723-A0A8-F68D82F43EB1}" srcId="{74A30DB9-40C7-474F-BC84-7DF5543D49CC}" destId="{C2805325-E433-4990-A237-D53EF4C7C28B}" srcOrd="1" destOrd="0" parTransId="{72024AD6-ACA3-4574-A455-AC549757C7BB}" sibTransId="{F4CBF9DC-25E4-4B27-B0AC-BF1015406308}"/>
    <dgm:cxn modelId="{B85945F3-E339-4418-89BD-5D24E3B13A88}" srcId="{74A30DB9-40C7-474F-BC84-7DF5543D49CC}" destId="{296A8CC1-481A-4F35-A599-405CA7CAA512}" srcOrd="0" destOrd="0" parTransId="{6018AAD4-B932-4CA2-A81D-9E59DD912C56}" sibTransId="{BA435042-D0F0-4271-8D5C-AFB48F55A352}"/>
    <dgm:cxn modelId="{8FB743F6-994E-43C9-A9B0-CF1AFF85A4F6}" type="presOf" srcId="{5A3E01FA-825A-464D-A832-5F14A90D4E92}" destId="{23EE97F7-D409-4B98-8A78-DC0F3FF78EBE}" srcOrd="0" destOrd="0" presId="urn:microsoft.com/office/officeart/2005/8/layout/matrix1"/>
    <dgm:cxn modelId="{A2DDB2F9-D8A4-43EE-BF9D-0E66017E0A7A}" srcId="{74A30DB9-40C7-474F-BC84-7DF5543D49CC}" destId="{40068778-7EFC-47A6-BDA9-0A9B93DDAA81}" srcOrd="2" destOrd="0" parTransId="{D36FA776-F66E-48B9-A0D5-E65F2C215B2D}" sibTransId="{4EEC7BC0-C654-4BBB-A13E-E371C69E6017}"/>
    <dgm:cxn modelId="{3E468B19-355F-4FCD-B9E8-E0885FC3FDE5}" type="presParOf" srcId="{23EE97F7-D409-4B98-8A78-DC0F3FF78EBE}" destId="{FAE367CD-63DE-46A7-9380-2F68C5C4D1ED}" srcOrd="0" destOrd="0" presId="urn:microsoft.com/office/officeart/2005/8/layout/matrix1"/>
    <dgm:cxn modelId="{730EEBEA-10A0-48C6-901A-EFBF906C6D38}" type="presParOf" srcId="{FAE367CD-63DE-46A7-9380-2F68C5C4D1ED}" destId="{DDCF20AA-EE7F-48CA-BAA2-46D2C3F88C8B}" srcOrd="0" destOrd="0" presId="urn:microsoft.com/office/officeart/2005/8/layout/matrix1"/>
    <dgm:cxn modelId="{E5D0DEAE-DA96-4198-820D-CA3DEA82D5F4}" type="presParOf" srcId="{FAE367CD-63DE-46A7-9380-2F68C5C4D1ED}" destId="{D7862F70-B9F8-4810-AA73-86EE68942820}" srcOrd="1" destOrd="0" presId="urn:microsoft.com/office/officeart/2005/8/layout/matrix1"/>
    <dgm:cxn modelId="{4E8C1008-EEA2-4E2F-8CE7-64DFBB5C6BDE}" type="presParOf" srcId="{FAE367CD-63DE-46A7-9380-2F68C5C4D1ED}" destId="{A5859475-60F0-410D-AA96-559DAA7EF74B}" srcOrd="2" destOrd="0" presId="urn:microsoft.com/office/officeart/2005/8/layout/matrix1"/>
    <dgm:cxn modelId="{DED883F6-6CCE-45BE-A72E-FDC85D1EFFB3}" type="presParOf" srcId="{FAE367CD-63DE-46A7-9380-2F68C5C4D1ED}" destId="{1789A857-4311-4417-B77A-A07B665E132B}" srcOrd="3" destOrd="0" presId="urn:microsoft.com/office/officeart/2005/8/layout/matrix1"/>
    <dgm:cxn modelId="{D7240478-CD78-4590-8079-A83428122A97}" type="presParOf" srcId="{FAE367CD-63DE-46A7-9380-2F68C5C4D1ED}" destId="{74DF39A1-592E-4313-B1E8-7EB8DE2AE506}" srcOrd="4" destOrd="0" presId="urn:microsoft.com/office/officeart/2005/8/layout/matrix1"/>
    <dgm:cxn modelId="{6B09D8AA-2678-4813-945D-4EEC535D2361}" type="presParOf" srcId="{FAE367CD-63DE-46A7-9380-2F68C5C4D1ED}" destId="{CB7B16FC-B1BB-4D90-BA32-3FF4808EC0E5}" srcOrd="5" destOrd="0" presId="urn:microsoft.com/office/officeart/2005/8/layout/matrix1"/>
    <dgm:cxn modelId="{C31CC777-99A4-4A33-AD10-E4757FAD3069}" type="presParOf" srcId="{FAE367CD-63DE-46A7-9380-2F68C5C4D1ED}" destId="{886FF53E-52C0-4404-97A3-A0641F3511D0}" srcOrd="6" destOrd="0" presId="urn:microsoft.com/office/officeart/2005/8/layout/matrix1"/>
    <dgm:cxn modelId="{58C405D2-8827-4C8B-B69F-AA940F8303CB}" type="presParOf" srcId="{FAE367CD-63DE-46A7-9380-2F68C5C4D1ED}" destId="{A5DA1962-E7E1-499B-8EC8-F085EFBFFB4D}" srcOrd="7" destOrd="0" presId="urn:microsoft.com/office/officeart/2005/8/layout/matrix1"/>
    <dgm:cxn modelId="{77EDAE05-755F-4FAC-AA61-B6AF773A40D3}" type="presParOf" srcId="{23EE97F7-D409-4B98-8A78-DC0F3FF78EBE}" destId="{F5D444D1-C95A-4C28-AF1B-7017171650BA}" srcOrd="1" destOrd="0" presId="urn:microsoft.com/office/officeart/2005/8/layout/matrix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A3E01FA-825A-464D-A832-5F14A90D4E92}" type="doc">
      <dgm:prSet loTypeId="urn:microsoft.com/office/officeart/2005/8/layout/matrix1" loCatId="matrix" qsTypeId="urn:microsoft.com/office/officeart/2005/8/quickstyle/simple5" qsCatId="simple" csTypeId="urn:microsoft.com/office/officeart/2005/8/colors/accent1_5" csCatId="accent1" phldr="1"/>
      <dgm:spPr/>
      <dgm:t>
        <a:bodyPr/>
        <a:lstStyle/>
        <a:p>
          <a:endParaRPr lang="fr-MA"/>
        </a:p>
      </dgm:t>
    </dgm:pt>
    <dgm:pt modelId="{74A30DB9-40C7-474F-BC84-7DF5543D49CC}">
      <dgm:prSet phldrT="[Texte]" phldr="0"/>
      <dgm:spPr/>
      <dgm:t>
        <a:bodyPr/>
        <a:lstStyle/>
        <a:p>
          <a:r>
            <a:rPr lang="ar-MA" dirty="0"/>
            <a:t>...........</a:t>
          </a:r>
          <a:endParaRPr lang="fr-MA" dirty="0"/>
        </a:p>
      </dgm:t>
    </dgm:pt>
    <dgm:pt modelId="{BB11EAED-4429-4E1E-AFE3-BD05652D308A}" type="parTrans" cxnId="{C4108503-EC5D-4406-AF49-91E9169B0181}">
      <dgm:prSet/>
      <dgm:spPr/>
      <dgm:t>
        <a:bodyPr/>
        <a:lstStyle/>
        <a:p>
          <a:endParaRPr lang="fr-MA"/>
        </a:p>
      </dgm:t>
    </dgm:pt>
    <dgm:pt modelId="{E21504EE-17C4-46DA-8F8B-8B2C1306D223}" type="sibTrans" cxnId="{C4108503-EC5D-4406-AF49-91E9169B0181}">
      <dgm:prSet/>
      <dgm:spPr/>
      <dgm:t>
        <a:bodyPr/>
        <a:lstStyle/>
        <a:p>
          <a:endParaRPr lang="fr-MA"/>
        </a:p>
      </dgm:t>
    </dgm:pt>
    <dgm:pt modelId="{296A8CC1-481A-4F35-A599-405CA7CAA512}">
      <dgm:prSet phldrT="[Texte]" phldr="0"/>
      <dgm:spPr/>
      <dgm:t>
        <a:bodyPr/>
        <a:lstStyle/>
        <a:p>
          <a:r>
            <a:rPr lang="ar-MA" dirty="0"/>
            <a:t>.............</a:t>
          </a:r>
          <a:endParaRPr lang="fr-MA" dirty="0"/>
        </a:p>
      </dgm:t>
    </dgm:pt>
    <dgm:pt modelId="{6018AAD4-B932-4CA2-A81D-9E59DD912C56}" type="parTrans" cxnId="{B85945F3-E339-4418-89BD-5D24E3B13A88}">
      <dgm:prSet/>
      <dgm:spPr/>
      <dgm:t>
        <a:bodyPr/>
        <a:lstStyle/>
        <a:p>
          <a:endParaRPr lang="fr-MA"/>
        </a:p>
      </dgm:t>
    </dgm:pt>
    <dgm:pt modelId="{BA435042-D0F0-4271-8D5C-AFB48F55A352}" type="sibTrans" cxnId="{B85945F3-E339-4418-89BD-5D24E3B13A88}">
      <dgm:prSet/>
      <dgm:spPr/>
      <dgm:t>
        <a:bodyPr/>
        <a:lstStyle/>
        <a:p>
          <a:endParaRPr lang="fr-MA"/>
        </a:p>
      </dgm:t>
    </dgm:pt>
    <dgm:pt modelId="{C2805325-E433-4990-A237-D53EF4C7C28B}">
      <dgm:prSet phldrT="[Texte]" phldr="0"/>
      <dgm:spPr/>
      <dgm:t>
        <a:bodyPr/>
        <a:lstStyle/>
        <a:p>
          <a:r>
            <a:rPr lang="ar-MA" dirty="0"/>
            <a:t>.................</a:t>
          </a:r>
          <a:endParaRPr lang="fr-MA" dirty="0"/>
        </a:p>
      </dgm:t>
    </dgm:pt>
    <dgm:pt modelId="{72024AD6-ACA3-4574-A455-AC549757C7BB}" type="parTrans" cxnId="{8E70E7E8-1658-4723-A0A8-F68D82F43EB1}">
      <dgm:prSet/>
      <dgm:spPr/>
      <dgm:t>
        <a:bodyPr/>
        <a:lstStyle/>
        <a:p>
          <a:endParaRPr lang="fr-MA"/>
        </a:p>
      </dgm:t>
    </dgm:pt>
    <dgm:pt modelId="{F4CBF9DC-25E4-4B27-B0AC-BF1015406308}" type="sibTrans" cxnId="{8E70E7E8-1658-4723-A0A8-F68D82F43EB1}">
      <dgm:prSet/>
      <dgm:spPr/>
      <dgm:t>
        <a:bodyPr/>
        <a:lstStyle/>
        <a:p>
          <a:endParaRPr lang="fr-MA"/>
        </a:p>
      </dgm:t>
    </dgm:pt>
    <dgm:pt modelId="{40068778-7EFC-47A6-BDA9-0A9B93DDAA81}">
      <dgm:prSet phldrT="[Texte]" phldr="0"/>
      <dgm:spPr/>
      <dgm:t>
        <a:bodyPr/>
        <a:lstStyle/>
        <a:p>
          <a:r>
            <a:rPr lang="ar-MA" dirty="0"/>
            <a:t>...............</a:t>
          </a:r>
          <a:endParaRPr lang="fr-MA" dirty="0"/>
        </a:p>
      </dgm:t>
    </dgm:pt>
    <dgm:pt modelId="{D36FA776-F66E-48B9-A0D5-E65F2C215B2D}" type="parTrans" cxnId="{A2DDB2F9-D8A4-43EE-BF9D-0E66017E0A7A}">
      <dgm:prSet/>
      <dgm:spPr/>
      <dgm:t>
        <a:bodyPr/>
        <a:lstStyle/>
        <a:p>
          <a:endParaRPr lang="fr-MA"/>
        </a:p>
      </dgm:t>
    </dgm:pt>
    <dgm:pt modelId="{4EEC7BC0-C654-4BBB-A13E-E371C69E6017}" type="sibTrans" cxnId="{A2DDB2F9-D8A4-43EE-BF9D-0E66017E0A7A}">
      <dgm:prSet/>
      <dgm:spPr/>
      <dgm:t>
        <a:bodyPr/>
        <a:lstStyle/>
        <a:p>
          <a:endParaRPr lang="fr-MA"/>
        </a:p>
      </dgm:t>
    </dgm:pt>
    <dgm:pt modelId="{AC33A315-06C9-45C5-B2D6-54A5878A0C0A}">
      <dgm:prSet phldrT="[Texte]" phldr="0"/>
      <dgm:spPr/>
      <dgm:t>
        <a:bodyPr/>
        <a:lstStyle/>
        <a:p>
          <a:r>
            <a:rPr lang="ar-MA" dirty="0"/>
            <a:t>...............</a:t>
          </a:r>
          <a:endParaRPr lang="fr-MA" dirty="0"/>
        </a:p>
      </dgm:t>
    </dgm:pt>
    <dgm:pt modelId="{72C4C645-A64D-4D1B-842C-6454D267A759}" type="parTrans" cxnId="{BE9D2EDF-91DE-4DE7-A220-DA2AC634C61F}">
      <dgm:prSet/>
      <dgm:spPr/>
      <dgm:t>
        <a:bodyPr/>
        <a:lstStyle/>
        <a:p>
          <a:endParaRPr lang="fr-MA"/>
        </a:p>
      </dgm:t>
    </dgm:pt>
    <dgm:pt modelId="{DBF830F8-ADFB-4C36-8C26-7AB2403CBB24}" type="sibTrans" cxnId="{BE9D2EDF-91DE-4DE7-A220-DA2AC634C61F}">
      <dgm:prSet/>
      <dgm:spPr/>
      <dgm:t>
        <a:bodyPr/>
        <a:lstStyle/>
        <a:p>
          <a:endParaRPr lang="fr-MA"/>
        </a:p>
      </dgm:t>
    </dgm:pt>
    <dgm:pt modelId="{23EE97F7-D409-4B98-8A78-DC0F3FF78EBE}" type="pres">
      <dgm:prSet presAssocID="{5A3E01FA-825A-464D-A832-5F14A90D4E92}" presName="diagram" presStyleCnt="0">
        <dgm:presLayoutVars>
          <dgm:chMax val="1"/>
          <dgm:dir/>
          <dgm:animLvl val="ctr"/>
          <dgm:resizeHandles val="exact"/>
        </dgm:presLayoutVars>
      </dgm:prSet>
      <dgm:spPr/>
    </dgm:pt>
    <dgm:pt modelId="{FAE367CD-63DE-46A7-9380-2F68C5C4D1ED}" type="pres">
      <dgm:prSet presAssocID="{5A3E01FA-825A-464D-A832-5F14A90D4E92}" presName="matrix" presStyleCnt="0"/>
      <dgm:spPr/>
    </dgm:pt>
    <dgm:pt modelId="{DDCF20AA-EE7F-48CA-BAA2-46D2C3F88C8B}" type="pres">
      <dgm:prSet presAssocID="{5A3E01FA-825A-464D-A832-5F14A90D4E92}" presName="tile1" presStyleLbl="node1" presStyleIdx="0" presStyleCnt="4"/>
      <dgm:spPr/>
    </dgm:pt>
    <dgm:pt modelId="{D7862F70-B9F8-4810-AA73-86EE68942820}" type="pres">
      <dgm:prSet presAssocID="{5A3E01FA-825A-464D-A832-5F14A90D4E92}" presName="tile1text" presStyleLbl="node1" presStyleIdx="0" presStyleCnt="4">
        <dgm:presLayoutVars>
          <dgm:chMax val="0"/>
          <dgm:chPref val="0"/>
          <dgm:bulletEnabled val="1"/>
        </dgm:presLayoutVars>
      </dgm:prSet>
      <dgm:spPr/>
    </dgm:pt>
    <dgm:pt modelId="{A5859475-60F0-410D-AA96-559DAA7EF74B}" type="pres">
      <dgm:prSet presAssocID="{5A3E01FA-825A-464D-A832-5F14A90D4E92}" presName="tile2" presStyleLbl="node1" presStyleIdx="1" presStyleCnt="4"/>
      <dgm:spPr/>
    </dgm:pt>
    <dgm:pt modelId="{1789A857-4311-4417-B77A-A07B665E132B}" type="pres">
      <dgm:prSet presAssocID="{5A3E01FA-825A-464D-A832-5F14A90D4E92}" presName="tile2text" presStyleLbl="node1" presStyleIdx="1" presStyleCnt="4">
        <dgm:presLayoutVars>
          <dgm:chMax val="0"/>
          <dgm:chPref val="0"/>
          <dgm:bulletEnabled val="1"/>
        </dgm:presLayoutVars>
      </dgm:prSet>
      <dgm:spPr/>
    </dgm:pt>
    <dgm:pt modelId="{74DF39A1-592E-4313-B1E8-7EB8DE2AE506}" type="pres">
      <dgm:prSet presAssocID="{5A3E01FA-825A-464D-A832-5F14A90D4E92}" presName="tile3" presStyleLbl="node1" presStyleIdx="2" presStyleCnt="4"/>
      <dgm:spPr/>
    </dgm:pt>
    <dgm:pt modelId="{CB7B16FC-B1BB-4D90-BA32-3FF4808EC0E5}" type="pres">
      <dgm:prSet presAssocID="{5A3E01FA-825A-464D-A832-5F14A90D4E92}" presName="tile3text" presStyleLbl="node1" presStyleIdx="2" presStyleCnt="4">
        <dgm:presLayoutVars>
          <dgm:chMax val="0"/>
          <dgm:chPref val="0"/>
          <dgm:bulletEnabled val="1"/>
        </dgm:presLayoutVars>
      </dgm:prSet>
      <dgm:spPr/>
    </dgm:pt>
    <dgm:pt modelId="{886FF53E-52C0-4404-97A3-A0641F3511D0}" type="pres">
      <dgm:prSet presAssocID="{5A3E01FA-825A-464D-A832-5F14A90D4E92}" presName="tile4" presStyleLbl="node1" presStyleIdx="3" presStyleCnt="4"/>
      <dgm:spPr/>
    </dgm:pt>
    <dgm:pt modelId="{A5DA1962-E7E1-499B-8EC8-F085EFBFFB4D}" type="pres">
      <dgm:prSet presAssocID="{5A3E01FA-825A-464D-A832-5F14A90D4E92}" presName="tile4text" presStyleLbl="node1" presStyleIdx="3" presStyleCnt="4">
        <dgm:presLayoutVars>
          <dgm:chMax val="0"/>
          <dgm:chPref val="0"/>
          <dgm:bulletEnabled val="1"/>
        </dgm:presLayoutVars>
      </dgm:prSet>
      <dgm:spPr/>
    </dgm:pt>
    <dgm:pt modelId="{F5D444D1-C95A-4C28-AF1B-7017171650BA}" type="pres">
      <dgm:prSet presAssocID="{5A3E01FA-825A-464D-A832-5F14A90D4E92}" presName="centerTile" presStyleLbl="fgShp" presStyleIdx="0" presStyleCnt="1">
        <dgm:presLayoutVars>
          <dgm:chMax val="0"/>
          <dgm:chPref val="0"/>
        </dgm:presLayoutVars>
      </dgm:prSet>
      <dgm:spPr/>
    </dgm:pt>
  </dgm:ptLst>
  <dgm:cxnLst>
    <dgm:cxn modelId="{C4108503-EC5D-4406-AF49-91E9169B0181}" srcId="{5A3E01FA-825A-464D-A832-5F14A90D4E92}" destId="{74A30DB9-40C7-474F-BC84-7DF5543D49CC}" srcOrd="0" destOrd="0" parTransId="{BB11EAED-4429-4E1E-AFE3-BD05652D308A}" sibTransId="{E21504EE-17C4-46DA-8F8B-8B2C1306D223}"/>
    <dgm:cxn modelId="{07147A33-2AA0-4687-95AB-8FB9759F3061}" type="presOf" srcId="{296A8CC1-481A-4F35-A599-405CA7CAA512}" destId="{DDCF20AA-EE7F-48CA-BAA2-46D2C3F88C8B}" srcOrd="0" destOrd="0" presId="urn:microsoft.com/office/officeart/2005/8/layout/matrix1"/>
    <dgm:cxn modelId="{7C0C2F84-1C2E-41F8-BF35-1AF54C1C219A}" type="presOf" srcId="{C2805325-E433-4990-A237-D53EF4C7C28B}" destId="{A5859475-60F0-410D-AA96-559DAA7EF74B}" srcOrd="0" destOrd="0" presId="urn:microsoft.com/office/officeart/2005/8/layout/matrix1"/>
    <dgm:cxn modelId="{BBA6DA8D-CEDA-44E9-B411-D5F74D49B6CF}" type="presOf" srcId="{AC33A315-06C9-45C5-B2D6-54A5878A0C0A}" destId="{A5DA1962-E7E1-499B-8EC8-F085EFBFFB4D}" srcOrd="1" destOrd="0" presId="urn:microsoft.com/office/officeart/2005/8/layout/matrix1"/>
    <dgm:cxn modelId="{9DA92A9A-09DA-48CE-8C84-C0508C6705B3}" type="presOf" srcId="{296A8CC1-481A-4F35-A599-405CA7CAA512}" destId="{D7862F70-B9F8-4810-AA73-86EE68942820}" srcOrd="1" destOrd="0" presId="urn:microsoft.com/office/officeart/2005/8/layout/matrix1"/>
    <dgm:cxn modelId="{63DB2FA6-CAEE-467D-8287-7257B541E433}" type="presOf" srcId="{40068778-7EFC-47A6-BDA9-0A9B93DDAA81}" destId="{74DF39A1-592E-4313-B1E8-7EB8DE2AE506}" srcOrd="0" destOrd="0" presId="urn:microsoft.com/office/officeart/2005/8/layout/matrix1"/>
    <dgm:cxn modelId="{332D41A9-973F-4087-AD75-8EB5C9C87087}" type="presOf" srcId="{74A30DB9-40C7-474F-BC84-7DF5543D49CC}" destId="{F5D444D1-C95A-4C28-AF1B-7017171650BA}" srcOrd="0" destOrd="0" presId="urn:microsoft.com/office/officeart/2005/8/layout/matrix1"/>
    <dgm:cxn modelId="{BE9D2EDF-91DE-4DE7-A220-DA2AC634C61F}" srcId="{74A30DB9-40C7-474F-BC84-7DF5543D49CC}" destId="{AC33A315-06C9-45C5-B2D6-54A5878A0C0A}" srcOrd="3" destOrd="0" parTransId="{72C4C645-A64D-4D1B-842C-6454D267A759}" sibTransId="{DBF830F8-ADFB-4C36-8C26-7AB2403CBB24}"/>
    <dgm:cxn modelId="{CB5985E1-AFB6-4C1B-B9D9-02F8E139CB53}" type="presOf" srcId="{C2805325-E433-4990-A237-D53EF4C7C28B}" destId="{1789A857-4311-4417-B77A-A07B665E132B}" srcOrd="1" destOrd="0" presId="urn:microsoft.com/office/officeart/2005/8/layout/matrix1"/>
    <dgm:cxn modelId="{53F6A1E4-7843-46E4-AE46-9BE0169E982C}" type="presOf" srcId="{40068778-7EFC-47A6-BDA9-0A9B93DDAA81}" destId="{CB7B16FC-B1BB-4D90-BA32-3FF4808EC0E5}" srcOrd="1" destOrd="0" presId="urn:microsoft.com/office/officeart/2005/8/layout/matrix1"/>
    <dgm:cxn modelId="{6609B3E5-7399-4531-A7B2-256DD45A2DBC}" type="presOf" srcId="{AC33A315-06C9-45C5-B2D6-54A5878A0C0A}" destId="{886FF53E-52C0-4404-97A3-A0641F3511D0}" srcOrd="0" destOrd="0" presId="urn:microsoft.com/office/officeart/2005/8/layout/matrix1"/>
    <dgm:cxn modelId="{8E70E7E8-1658-4723-A0A8-F68D82F43EB1}" srcId="{74A30DB9-40C7-474F-BC84-7DF5543D49CC}" destId="{C2805325-E433-4990-A237-D53EF4C7C28B}" srcOrd="1" destOrd="0" parTransId="{72024AD6-ACA3-4574-A455-AC549757C7BB}" sibTransId="{F4CBF9DC-25E4-4B27-B0AC-BF1015406308}"/>
    <dgm:cxn modelId="{B85945F3-E339-4418-89BD-5D24E3B13A88}" srcId="{74A30DB9-40C7-474F-BC84-7DF5543D49CC}" destId="{296A8CC1-481A-4F35-A599-405CA7CAA512}" srcOrd="0" destOrd="0" parTransId="{6018AAD4-B932-4CA2-A81D-9E59DD912C56}" sibTransId="{BA435042-D0F0-4271-8D5C-AFB48F55A352}"/>
    <dgm:cxn modelId="{8FB743F6-994E-43C9-A9B0-CF1AFF85A4F6}" type="presOf" srcId="{5A3E01FA-825A-464D-A832-5F14A90D4E92}" destId="{23EE97F7-D409-4B98-8A78-DC0F3FF78EBE}" srcOrd="0" destOrd="0" presId="urn:microsoft.com/office/officeart/2005/8/layout/matrix1"/>
    <dgm:cxn modelId="{A2DDB2F9-D8A4-43EE-BF9D-0E66017E0A7A}" srcId="{74A30DB9-40C7-474F-BC84-7DF5543D49CC}" destId="{40068778-7EFC-47A6-BDA9-0A9B93DDAA81}" srcOrd="2" destOrd="0" parTransId="{D36FA776-F66E-48B9-A0D5-E65F2C215B2D}" sibTransId="{4EEC7BC0-C654-4BBB-A13E-E371C69E6017}"/>
    <dgm:cxn modelId="{3E468B19-355F-4FCD-B9E8-E0885FC3FDE5}" type="presParOf" srcId="{23EE97F7-D409-4B98-8A78-DC0F3FF78EBE}" destId="{FAE367CD-63DE-46A7-9380-2F68C5C4D1ED}" srcOrd="0" destOrd="0" presId="urn:microsoft.com/office/officeart/2005/8/layout/matrix1"/>
    <dgm:cxn modelId="{730EEBEA-10A0-48C6-901A-EFBF906C6D38}" type="presParOf" srcId="{FAE367CD-63DE-46A7-9380-2F68C5C4D1ED}" destId="{DDCF20AA-EE7F-48CA-BAA2-46D2C3F88C8B}" srcOrd="0" destOrd="0" presId="urn:microsoft.com/office/officeart/2005/8/layout/matrix1"/>
    <dgm:cxn modelId="{E5D0DEAE-DA96-4198-820D-CA3DEA82D5F4}" type="presParOf" srcId="{FAE367CD-63DE-46A7-9380-2F68C5C4D1ED}" destId="{D7862F70-B9F8-4810-AA73-86EE68942820}" srcOrd="1" destOrd="0" presId="urn:microsoft.com/office/officeart/2005/8/layout/matrix1"/>
    <dgm:cxn modelId="{4E8C1008-EEA2-4E2F-8CE7-64DFBB5C6BDE}" type="presParOf" srcId="{FAE367CD-63DE-46A7-9380-2F68C5C4D1ED}" destId="{A5859475-60F0-410D-AA96-559DAA7EF74B}" srcOrd="2" destOrd="0" presId="urn:microsoft.com/office/officeart/2005/8/layout/matrix1"/>
    <dgm:cxn modelId="{DED883F6-6CCE-45BE-A72E-FDC85D1EFFB3}" type="presParOf" srcId="{FAE367CD-63DE-46A7-9380-2F68C5C4D1ED}" destId="{1789A857-4311-4417-B77A-A07B665E132B}" srcOrd="3" destOrd="0" presId="urn:microsoft.com/office/officeart/2005/8/layout/matrix1"/>
    <dgm:cxn modelId="{D7240478-CD78-4590-8079-A83428122A97}" type="presParOf" srcId="{FAE367CD-63DE-46A7-9380-2F68C5C4D1ED}" destId="{74DF39A1-592E-4313-B1E8-7EB8DE2AE506}" srcOrd="4" destOrd="0" presId="urn:microsoft.com/office/officeart/2005/8/layout/matrix1"/>
    <dgm:cxn modelId="{6B09D8AA-2678-4813-945D-4EEC535D2361}" type="presParOf" srcId="{FAE367CD-63DE-46A7-9380-2F68C5C4D1ED}" destId="{CB7B16FC-B1BB-4D90-BA32-3FF4808EC0E5}" srcOrd="5" destOrd="0" presId="urn:microsoft.com/office/officeart/2005/8/layout/matrix1"/>
    <dgm:cxn modelId="{C31CC777-99A4-4A33-AD10-E4757FAD3069}" type="presParOf" srcId="{FAE367CD-63DE-46A7-9380-2F68C5C4D1ED}" destId="{886FF53E-52C0-4404-97A3-A0641F3511D0}" srcOrd="6" destOrd="0" presId="urn:microsoft.com/office/officeart/2005/8/layout/matrix1"/>
    <dgm:cxn modelId="{58C405D2-8827-4C8B-B69F-AA940F8303CB}" type="presParOf" srcId="{FAE367CD-63DE-46A7-9380-2F68C5C4D1ED}" destId="{A5DA1962-E7E1-499B-8EC8-F085EFBFFB4D}" srcOrd="7" destOrd="0" presId="urn:microsoft.com/office/officeart/2005/8/layout/matrix1"/>
    <dgm:cxn modelId="{77EDAE05-755F-4FAC-AA61-B6AF773A40D3}" type="presParOf" srcId="{23EE97F7-D409-4B98-8A78-DC0F3FF78EBE}" destId="{F5D444D1-C95A-4C28-AF1B-7017171650BA}" srcOrd="1" destOrd="0" presId="urn:microsoft.com/office/officeart/2005/8/layout/matrix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CF20AA-EE7F-48CA-BAA2-46D2C3F88C8B}">
      <dsp:nvSpPr>
        <dsp:cNvPr id="0" name=""/>
        <dsp:cNvSpPr/>
      </dsp:nvSpPr>
      <dsp:spPr>
        <a:xfrm rot="16200000">
          <a:off x="890497" y="-890497"/>
          <a:ext cx="1643340" cy="3424335"/>
        </a:xfrm>
        <a:prstGeom prst="round1Rect">
          <a:avLst/>
        </a:prstGeom>
        <a:gradFill rotWithShape="0">
          <a:gsLst>
            <a:gs pos="0">
              <a:schemeClr val="accent1">
                <a:alpha val="90000"/>
                <a:hueOff val="0"/>
                <a:satOff val="0"/>
                <a:lumOff val="0"/>
                <a:alphaOff val="0"/>
                <a:satMod val="103000"/>
                <a:lumMod val="102000"/>
                <a:tint val="94000"/>
              </a:schemeClr>
            </a:gs>
            <a:gs pos="50000">
              <a:schemeClr val="accent1">
                <a:alpha val="90000"/>
                <a:hueOff val="0"/>
                <a:satOff val="0"/>
                <a:lumOff val="0"/>
                <a:alphaOff val="0"/>
                <a:satMod val="110000"/>
                <a:lumMod val="100000"/>
                <a:shade val="100000"/>
              </a:schemeClr>
            </a:gs>
            <a:gs pos="100000">
              <a:schemeClr val="accent1">
                <a:alpha val="9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rot="5400000">
        <a:off x="0" y="0"/>
        <a:ext cx="3424335" cy="1232505"/>
      </dsp:txXfrm>
    </dsp:sp>
    <dsp:sp modelId="{A5859475-60F0-410D-AA96-559DAA7EF74B}">
      <dsp:nvSpPr>
        <dsp:cNvPr id="0" name=""/>
        <dsp:cNvSpPr/>
      </dsp:nvSpPr>
      <dsp:spPr>
        <a:xfrm>
          <a:off x="3424335" y="0"/>
          <a:ext cx="3424335" cy="1643340"/>
        </a:xfrm>
        <a:prstGeom prst="round1Rect">
          <a:avLst/>
        </a:prstGeom>
        <a:gradFill rotWithShape="0">
          <a:gsLst>
            <a:gs pos="0">
              <a:schemeClr val="accent1">
                <a:alpha val="90000"/>
                <a:hueOff val="0"/>
                <a:satOff val="0"/>
                <a:lumOff val="0"/>
                <a:alphaOff val="-13333"/>
                <a:satMod val="103000"/>
                <a:lumMod val="102000"/>
                <a:tint val="94000"/>
              </a:schemeClr>
            </a:gs>
            <a:gs pos="50000">
              <a:schemeClr val="accent1">
                <a:alpha val="90000"/>
                <a:hueOff val="0"/>
                <a:satOff val="0"/>
                <a:lumOff val="0"/>
                <a:alphaOff val="-13333"/>
                <a:satMod val="110000"/>
                <a:lumMod val="100000"/>
                <a:shade val="100000"/>
              </a:schemeClr>
            </a:gs>
            <a:gs pos="100000">
              <a:schemeClr val="accent1">
                <a:alpha val="90000"/>
                <a:hueOff val="0"/>
                <a:satOff val="0"/>
                <a:lumOff val="0"/>
                <a:alphaOff val="-13333"/>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a:off x="3424335" y="0"/>
        <a:ext cx="3424335" cy="1232505"/>
      </dsp:txXfrm>
    </dsp:sp>
    <dsp:sp modelId="{74DF39A1-592E-4313-B1E8-7EB8DE2AE506}">
      <dsp:nvSpPr>
        <dsp:cNvPr id="0" name=""/>
        <dsp:cNvSpPr/>
      </dsp:nvSpPr>
      <dsp:spPr>
        <a:xfrm rot="10800000">
          <a:off x="0" y="1643340"/>
          <a:ext cx="3424335" cy="1643340"/>
        </a:xfrm>
        <a:prstGeom prst="round1Rect">
          <a:avLst/>
        </a:prstGeom>
        <a:gradFill rotWithShape="0">
          <a:gsLst>
            <a:gs pos="0">
              <a:schemeClr val="accent1">
                <a:alpha val="90000"/>
                <a:hueOff val="0"/>
                <a:satOff val="0"/>
                <a:lumOff val="0"/>
                <a:alphaOff val="-26667"/>
                <a:satMod val="103000"/>
                <a:lumMod val="102000"/>
                <a:tint val="94000"/>
              </a:schemeClr>
            </a:gs>
            <a:gs pos="50000">
              <a:schemeClr val="accent1">
                <a:alpha val="90000"/>
                <a:hueOff val="0"/>
                <a:satOff val="0"/>
                <a:lumOff val="0"/>
                <a:alphaOff val="-26667"/>
                <a:satMod val="110000"/>
                <a:lumMod val="100000"/>
                <a:shade val="100000"/>
              </a:schemeClr>
            </a:gs>
            <a:gs pos="100000">
              <a:schemeClr val="accent1">
                <a:alpha val="90000"/>
                <a:hueOff val="0"/>
                <a:satOff val="0"/>
                <a:lumOff val="0"/>
                <a:alphaOff val="-26667"/>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rot="10800000">
        <a:off x="0" y="2054174"/>
        <a:ext cx="3424335" cy="1232505"/>
      </dsp:txXfrm>
    </dsp:sp>
    <dsp:sp modelId="{886FF53E-52C0-4404-97A3-A0641F3511D0}">
      <dsp:nvSpPr>
        <dsp:cNvPr id="0" name=""/>
        <dsp:cNvSpPr/>
      </dsp:nvSpPr>
      <dsp:spPr>
        <a:xfrm rot="5400000">
          <a:off x="4314832" y="752842"/>
          <a:ext cx="1643340" cy="3424335"/>
        </a:xfrm>
        <a:prstGeom prst="round1Rect">
          <a:avLst/>
        </a:prstGeom>
        <a:gradFill rotWithShape="0">
          <a:gsLst>
            <a:gs pos="0">
              <a:schemeClr val="accent1">
                <a:alpha val="90000"/>
                <a:hueOff val="0"/>
                <a:satOff val="0"/>
                <a:lumOff val="0"/>
                <a:alphaOff val="-40000"/>
                <a:satMod val="103000"/>
                <a:lumMod val="102000"/>
                <a:tint val="94000"/>
              </a:schemeClr>
            </a:gs>
            <a:gs pos="50000">
              <a:schemeClr val="accent1">
                <a:alpha val="90000"/>
                <a:hueOff val="0"/>
                <a:satOff val="0"/>
                <a:lumOff val="0"/>
                <a:alphaOff val="-40000"/>
                <a:satMod val="110000"/>
                <a:lumMod val="100000"/>
                <a:shade val="100000"/>
              </a:schemeClr>
            </a:gs>
            <a:gs pos="100000">
              <a:schemeClr val="accent1">
                <a:alpha val="90000"/>
                <a:hueOff val="0"/>
                <a:satOff val="0"/>
                <a:lumOff val="0"/>
                <a:alphaOff val="-4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rot="-5400000">
        <a:off x="3424335" y="2054174"/>
        <a:ext cx="3424335" cy="1232505"/>
      </dsp:txXfrm>
    </dsp:sp>
    <dsp:sp modelId="{F5D444D1-C95A-4C28-AF1B-7017171650BA}">
      <dsp:nvSpPr>
        <dsp:cNvPr id="0" name=""/>
        <dsp:cNvSpPr/>
      </dsp:nvSpPr>
      <dsp:spPr>
        <a:xfrm>
          <a:off x="2397034" y="1232505"/>
          <a:ext cx="2054601" cy="821670"/>
        </a:xfrm>
        <a:prstGeom prst="roundRect">
          <a:avLst/>
        </a:prstGeom>
        <a:gradFill rotWithShape="0">
          <a:gsLst>
            <a:gs pos="0">
              <a:schemeClr val="accent1">
                <a:tint val="40000"/>
                <a:hueOff val="0"/>
                <a:satOff val="0"/>
                <a:lumOff val="0"/>
                <a:alphaOff val="0"/>
                <a:satMod val="103000"/>
                <a:lumMod val="102000"/>
                <a:tint val="94000"/>
              </a:schemeClr>
            </a:gs>
            <a:gs pos="50000">
              <a:schemeClr val="accent1">
                <a:tint val="40000"/>
                <a:hueOff val="0"/>
                <a:satOff val="0"/>
                <a:lumOff val="0"/>
                <a:alphaOff val="0"/>
                <a:satMod val="110000"/>
                <a:lumMod val="100000"/>
                <a:shade val="100000"/>
              </a:schemeClr>
            </a:gs>
            <a:gs pos="100000">
              <a:schemeClr val="accent1">
                <a:tint val="4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a:off x="2437145" y="1272616"/>
        <a:ext cx="1974379" cy="7414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CF20AA-EE7F-48CA-BAA2-46D2C3F88C8B}">
      <dsp:nvSpPr>
        <dsp:cNvPr id="0" name=""/>
        <dsp:cNvSpPr/>
      </dsp:nvSpPr>
      <dsp:spPr>
        <a:xfrm rot="16200000">
          <a:off x="890497" y="-890497"/>
          <a:ext cx="1643340" cy="3424335"/>
        </a:xfrm>
        <a:prstGeom prst="round1Rect">
          <a:avLst/>
        </a:prstGeom>
        <a:gradFill rotWithShape="0">
          <a:gsLst>
            <a:gs pos="0">
              <a:schemeClr val="accent1">
                <a:alpha val="90000"/>
                <a:hueOff val="0"/>
                <a:satOff val="0"/>
                <a:lumOff val="0"/>
                <a:alphaOff val="0"/>
                <a:satMod val="103000"/>
                <a:lumMod val="102000"/>
                <a:tint val="94000"/>
              </a:schemeClr>
            </a:gs>
            <a:gs pos="50000">
              <a:schemeClr val="accent1">
                <a:alpha val="90000"/>
                <a:hueOff val="0"/>
                <a:satOff val="0"/>
                <a:lumOff val="0"/>
                <a:alphaOff val="0"/>
                <a:satMod val="110000"/>
                <a:lumMod val="100000"/>
                <a:shade val="100000"/>
              </a:schemeClr>
            </a:gs>
            <a:gs pos="100000">
              <a:schemeClr val="accent1">
                <a:alpha val="9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rot="5400000">
        <a:off x="0" y="0"/>
        <a:ext cx="3424335" cy="1232505"/>
      </dsp:txXfrm>
    </dsp:sp>
    <dsp:sp modelId="{A5859475-60F0-410D-AA96-559DAA7EF74B}">
      <dsp:nvSpPr>
        <dsp:cNvPr id="0" name=""/>
        <dsp:cNvSpPr/>
      </dsp:nvSpPr>
      <dsp:spPr>
        <a:xfrm>
          <a:off x="3424335" y="0"/>
          <a:ext cx="3424335" cy="1643340"/>
        </a:xfrm>
        <a:prstGeom prst="round1Rect">
          <a:avLst/>
        </a:prstGeom>
        <a:gradFill rotWithShape="0">
          <a:gsLst>
            <a:gs pos="0">
              <a:schemeClr val="accent1">
                <a:alpha val="90000"/>
                <a:hueOff val="0"/>
                <a:satOff val="0"/>
                <a:lumOff val="0"/>
                <a:alphaOff val="-13333"/>
                <a:satMod val="103000"/>
                <a:lumMod val="102000"/>
                <a:tint val="94000"/>
              </a:schemeClr>
            </a:gs>
            <a:gs pos="50000">
              <a:schemeClr val="accent1">
                <a:alpha val="90000"/>
                <a:hueOff val="0"/>
                <a:satOff val="0"/>
                <a:lumOff val="0"/>
                <a:alphaOff val="-13333"/>
                <a:satMod val="110000"/>
                <a:lumMod val="100000"/>
                <a:shade val="100000"/>
              </a:schemeClr>
            </a:gs>
            <a:gs pos="100000">
              <a:schemeClr val="accent1">
                <a:alpha val="90000"/>
                <a:hueOff val="0"/>
                <a:satOff val="0"/>
                <a:lumOff val="0"/>
                <a:alphaOff val="-13333"/>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a:off x="3424335" y="0"/>
        <a:ext cx="3424335" cy="1232505"/>
      </dsp:txXfrm>
    </dsp:sp>
    <dsp:sp modelId="{74DF39A1-592E-4313-B1E8-7EB8DE2AE506}">
      <dsp:nvSpPr>
        <dsp:cNvPr id="0" name=""/>
        <dsp:cNvSpPr/>
      </dsp:nvSpPr>
      <dsp:spPr>
        <a:xfrm rot="10800000">
          <a:off x="0" y="1643340"/>
          <a:ext cx="3424335" cy="1643340"/>
        </a:xfrm>
        <a:prstGeom prst="round1Rect">
          <a:avLst/>
        </a:prstGeom>
        <a:gradFill rotWithShape="0">
          <a:gsLst>
            <a:gs pos="0">
              <a:schemeClr val="accent1">
                <a:alpha val="90000"/>
                <a:hueOff val="0"/>
                <a:satOff val="0"/>
                <a:lumOff val="0"/>
                <a:alphaOff val="-26667"/>
                <a:satMod val="103000"/>
                <a:lumMod val="102000"/>
                <a:tint val="94000"/>
              </a:schemeClr>
            </a:gs>
            <a:gs pos="50000">
              <a:schemeClr val="accent1">
                <a:alpha val="90000"/>
                <a:hueOff val="0"/>
                <a:satOff val="0"/>
                <a:lumOff val="0"/>
                <a:alphaOff val="-26667"/>
                <a:satMod val="110000"/>
                <a:lumMod val="100000"/>
                <a:shade val="100000"/>
              </a:schemeClr>
            </a:gs>
            <a:gs pos="100000">
              <a:schemeClr val="accent1">
                <a:alpha val="90000"/>
                <a:hueOff val="0"/>
                <a:satOff val="0"/>
                <a:lumOff val="0"/>
                <a:alphaOff val="-26667"/>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rot="10800000">
        <a:off x="0" y="2054174"/>
        <a:ext cx="3424335" cy="1232505"/>
      </dsp:txXfrm>
    </dsp:sp>
    <dsp:sp modelId="{886FF53E-52C0-4404-97A3-A0641F3511D0}">
      <dsp:nvSpPr>
        <dsp:cNvPr id="0" name=""/>
        <dsp:cNvSpPr/>
      </dsp:nvSpPr>
      <dsp:spPr>
        <a:xfrm rot="5400000">
          <a:off x="4314832" y="752842"/>
          <a:ext cx="1643340" cy="3424335"/>
        </a:xfrm>
        <a:prstGeom prst="round1Rect">
          <a:avLst/>
        </a:prstGeom>
        <a:gradFill rotWithShape="0">
          <a:gsLst>
            <a:gs pos="0">
              <a:schemeClr val="accent1">
                <a:alpha val="90000"/>
                <a:hueOff val="0"/>
                <a:satOff val="0"/>
                <a:lumOff val="0"/>
                <a:alphaOff val="-40000"/>
                <a:satMod val="103000"/>
                <a:lumMod val="102000"/>
                <a:tint val="94000"/>
              </a:schemeClr>
            </a:gs>
            <a:gs pos="50000">
              <a:schemeClr val="accent1">
                <a:alpha val="90000"/>
                <a:hueOff val="0"/>
                <a:satOff val="0"/>
                <a:lumOff val="0"/>
                <a:alphaOff val="-40000"/>
                <a:satMod val="110000"/>
                <a:lumMod val="100000"/>
                <a:shade val="100000"/>
              </a:schemeClr>
            </a:gs>
            <a:gs pos="100000">
              <a:schemeClr val="accent1">
                <a:alpha val="90000"/>
                <a:hueOff val="0"/>
                <a:satOff val="0"/>
                <a:lumOff val="0"/>
                <a:alphaOff val="-4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rot="-5400000">
        <a:off x="3424335" y="2054174"/>
        <a:ext cx="3424335" cy="1232505"/>
      </dsp:txXfrm>
    </dsp:sp>
    <dsp:sp modelId="{F5D444D1-C95A-4C28-AF1B-7017171650BA}">
      <dsp:nvSpPr>
        <dsp:cNvPr id="0" name=""/>
        <dsp:cNvSpPr/>
      </dsp:nvSpPr>
      <dsp:spPr>
        <a:xfrm>
          <a:off x="2397034" y="1232505"/>
          <a:ext cx="2054601" cy="821670"/>
        </a:xfrm>
        <a:prstGeom prst="roundRect">
          <a:avLst/>
        </a:prstGeom>
        <a:gradFill rotWithShape="0">
          <a:gsLst>
            <a:gs pos="0">
              <a:schemeClr val="accent1">
                <a:tint val="40000"/>
                <a:hueOff val="0"/>
                <a:satOff val="0"/>
                <a:lumOff val="0"/>
                <a:alphaOff val="0"/>
                <a:satMod val="103000"/>
                <a:lumMod val="102000"/>
                <a:tint val="94000"/>
              </a:schemeClr>
            </a:gs>
            <a:gs pos="50000">
              <a:schemeClr val="accent1">
                <a:tint val="40000"/>
                <a:hueOff val="0"/>
                <a:satOff val="0"/>
                <a:lumOff val="0"/>
                <a:alphaOff val="0"/>
                <a:satMod val="110000"/>
                <a:lumMod val="100000"/>
                <a:shade val="100000"/>
              </a:schemeClr>
            </a:gs>
            <a:gs pos="100000">
              <a:schemeClr val="accent1">
                <a:tint val="4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a:off x="2437145" y="1272616"/>
        <a:ext cx="1974379" cy="7414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CF20AA-EE7F-48CA-BAA2-46D2C3F88C8B}">
      <dsp:nvSpPr>
        <dsp:cNvPr id="0" name=""/>
        <dsp:cNvSpPr/>
      </dsp:nvSpPr>
      <dsp:spPr>
        <a:xfrm rot="16200000">
          <a:off x="890497" y="-890497"/>
          <a:ext cx="1643340" cy="3424335"/>
        </a:xfrm>
        <a:prstGeom prst="round1Rect">
          <a:avLst/>
        </a:prstGeom>
        <a:gradFill rotWithShape="0">
          <a:gsLst>
            <a:gs pos="0">
              <a:schemeClr val="accent1">
                <a:alpha val="90000"/>
                <a:hueOff val="0"/>
                <a:satOff val="0"/>
                <a:lumOff val="0"/>
                <a:alphaOff val="0"/>
                <a:satMod val="103000"/>
                <a:lumMod val="102000"/>
                <a:tint val="94000"/>
              </a:schemeClr>
            </a:gs>
            <a:gs pos="50000">
              <a:schemeClr val="accent1">
                <a:alpha val="90000"/>
                <a:hueOff val="0"/>
                <a:satOff val="0"/>
                <a:lumOff val="0"/>
                <a:alphaOff val="0"/>
                <a:satMod val="110000"/>
                <a:lumMod val="100000"/>
                <a:shade val="100000"/>
              </a:schemeClr>
            </a:gs>
            <a:gs pos="100000">
              <a:schemeClr val="accent1">
                <a:alpha val="9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rot="5400000">
        <a:off x="0" y="0"/>
        <a:ext cx="3424335" cy="1232505"/>
      </dsp:txXfrm>
    </dsp:sp>
    <dsp:sp modelId="{A5859475-60F0-410D-AA96-559DAA7EF74B}">
      <dsp:nvSpPr>
        <dsp:cNvPr id="0" name=""/>
        <dsp:cNvSpPr/>
      </dsp:nvSpPr>
      <dsp:spPr>
        <a:xfrm>
          <a:off x="3424335" y="0"/>
          <a:ext cx="3424335" cy="1643340"/>
        </a:xfrm>
        <a:prstGeom prst="round1Rect">
          <a:avLst/>
        </a:prstGeom>
        <a:gradFill rotWithShape="0">
          <a:gsLst>
            <a:gs pos="0">
              <a:schemeClr val="accent1">
                <a:alpha val="90000"/>
                <a:hueOff val="0"/>
                <a:satOff val="0"/>
                <a:lumOff val="0"/>
                <a:alphaOff val="-13333"/>
                <a:satMod val="103000"/>
                <a:lumMod val="102000"/>
                <a:tint val="94000"/>
              </a:schemeClr>
            </a:gs>
            <a:gs pos="50000">
              <a:schemeClr val="accent1">
                <a:alpha val="90000"/>
                <a:hueOff val="0"/>
                <a:satOff val="0"/>
                <a:lumOff val="0"/>
                <a:alphaOff val="-13333"/>
                <a:satMod val="110000"/>
                <a:lumMod val="100000"/>
                <a:shade val="100000"/>
              </a:schemeClr>
            </a:gs>
            <a:gs pos="100000">
              <a:schemeClr val="accent1">
                <a:alpha val="90000"/>
                <a:hueOff val="0"/>
                <a:satOff val="0"/>
                <a:lumOff val="0"/>
                <a:alphaOff val="-13333"/>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a:off x="3424335" y="0"/>
        <a:ext cx="3424335" cy="1232505"/>
      </dsp:txXfrm>
    </dsp:sp>
    <dsp:sp modelId="{74DF39A1-592E-4313-B1E8-7EB8DE2AE506}">
      <dsp:nvSpPr>
        <dsp:cNvPr id="0" name=""/>
        <dsp:cNvSpPr/>
      </dsp:nvSpPr>
      <dsp:spPr>
        <a:xfrm rot="10800000">
          <a:off x="0" y="1643340"/>
          <a:ext cx="3424335" cy="1643340"/>
        </a:xfrm>
        <a:prstGeom prst="round1Rect">
          <a:avLst/>
        </a:prstGeom>
        <a:gradFill rotWithShape="0">
          <a:gsLst>
            <a:gs pos="0">
              <a:schemeClr val="accent1">
                <a:alpha val="90000"/>
                <a:hueOff val="0"/>
                <a:satOff val="0"/>
                <a:lumOff val="0"/>
                <a:alphaOff val="-26667"/>
                <a:satMod val="103000"/>
                <a:lumMod val="102000"/>
                <a:tint val="94000"/>
              </a:schemeClr>
            </a:gs>
            <a:gs pos="50000">
              <a:schemeClr val="accent1">
                <a:alpha val="90000"/>
                <a:hueOff val="0"/>
                <a:satOff val="0"/>
                <a:lumOff val="0"/>
                <a:alphaOff val="-26667"/>
                <a:satMod val="110000"/>
                <a:lumMod val="100000"/>
                <a:shade val="100000"/>
              </a:schemeClr>
            </a:gs>
            <a:gs pos="100000">
              <a:schemeClr val="accent1">
                <a:alpha val="90000"/>
                <a:hueOff val="0"/>
                <a:satOff val="0"/>
                <a:lumOff val="0"/>
                <a:alphaOff val="-26667"/>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rot="10800000">
        <a:off x="0" y="2054174"/>
        <a:ext cx="3424335" cy="1232505"/>
      </dsp:txXfrm>
    </dsp:sp>
    <dsp:sp modelId="{886FF53E-52C0-4404-97A3-A0641F3511D0}">
      <dsp:nvSpPr>
        <dsp:cNvPr id="0" name=""/>
        <dsp:cNvSpPr/>
      </dsp:nvSpPr>
      <dsp:spPr>
        <a:xfrm rot="5400000">
          <a:off x="4314832" y="752842"/>
          <a:ext cx="1643340" cy="3424335"/>
        </a:xfrm>
        <a:prstGeom prst="round1Rect">
          <a:avLst/>
        </a:prstGeom>
        <a:gradFill rotWithShape="0">
          <a:gsLst>
            <a:gs pos="0">
              <a:schemeClr val="accent1">
                <a:alpha val="90000"/>
                <a:hueOff val="0"/>
                <a:satOff val="0"/>
                <a:lumOff val="0"/>
                <a:alphaOff val="-40000"/>
                <a:satMod val="103000"/>
                <a:lumMod val="102000"/>
                <a:tint val="94000"/>
              </a:schemeClr>
            </a:gs>
            <a:gs pos="50000">
              <a:schemeClr val="accent1">
                <a:alpha val="90000"/>
                <a:hueOff val="0"/>
                <a:satOff val="0"/>
                <a:lumOff val="0"/>
                <a:alphaOff val="-40000"/>
                <a:satMod val="110000"/>
                <a:lumMod val="100000"/>
                <a:shade val="100000"/>
              </a:schemeClr>
            </a:gs>
            <a:gs pos="100000">
              <a:schemeClr val="accent1">
                <a:alpha val="90000"/>
                <a:hueOff val="0"/>
                <a:satOff val="0"/>
                <a:lumOff val="0"/>
                <a:alphaOff val="-4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rot="-5400000">
        <a:off x="3424335" y="2054174"/>
        <a:ext cx="3424335" cy="1232505"/>
      </dsp:txXfrm>
    </dsp:sp>
    <dsp:sp modelId="{F5D444D1-C95A-4C28-AF1B-7017171650BA}">
      <dsp:nvSpPr>
        <dsp:cNvPr id="0" name=""/>
        <dsp:cNvSpPr/>
      </dsp:nvSpPr>
      <dsp:spPr>
        <a:xfrm>
          <a:off x="2397034" y="1232505"/>
          <a:ext cx="2054601" cy="821670"/>
        </a:xfrm>
        <a:prstGeom prst="roundRect">
          <a:avLst/>
        </a:prstGeom>
        <a:gradFill rotWithShape="0">
          <a:gsLst>
            <a:gs pos="0">
              <a:schemeClr val="accent1">
                <a:tint val="40000"/>
                <a:hueOff val="0"/>
                <a:satOff val="0"/>
                <a:lumOff val="0"/>
                <a:alphaOff val="0"/>
                <a:satMod val="103000"/>
                <a:lumMod val="102000"/>
                <a:tint val="94000"/>
              </a:schemeClr>
            </a:gs>
            <a:gs pos="50000">
              <a:schemeClr val="accent1">
                <a:tint val="40000"/>
                <a:hueOff val="0"/>
                <a:satOff val="0"/>
                <a:lumOff val="0"/>
                <a:alphaOff val="0"/>
                <a:satMod val="110000"/>
                <a:lumMod val="100000"/>
                <a:shade val="100000"/>
              </a:schemeClr>
            </a:gs>
            <a:gs pos="100000">
              <a:schemeClr val="accent1">
                <a:tint val="4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a:off x="2437145" y="1272616"/>
        <a:ext cx="1974379" cy="741448"/>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8T11:40:57.999"/>
    </inkml:context>
    <inkml:brush xml:id="br0">
      <inkml:brushProperty name="width" value="0.05" units="cm"/>
      <inkml:brushProperty name="height" value="0.05" units="cm"/>
      <inkml:brushProperty name="color" value="#FFFFFF"/>
    </inkml:brush>
  </inkml:definitions>
  <inkml:trace contextRef="#ctx0" brushRef="#br0">59 22 24575,'11'0'0,"10"-6"0,-4-2 0,-17 1 0,-9 7 0,-7 3 0,-14 2 0,-6 0 0,19-2 0,19 0 0,20-1 0,6-1-8191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8T11:41:01.857"/>
    </inkml:context>
    <inkml:brush xml:id="br0">
      <inkml:brushProperty name="width" value="0.05" units="cm"/>
      <inkml:brushProperty name="height" value="0.05" units="cm"/>
      <inkml:brushProperty name="color" value="#FFFFFF"/>
    </inkml:brush>
  </inkml:definitions>
  <inkml:trace contextRef="#ctx0" brushRef="#br0">1 111 24575,'4'-11'0,"0"0"0,1 0 0,0 1 0,1 0 0,0 0 0,1 1 0,0 0 0,0 0 0,13-12 0,-20 21 0,0 1 0,0-1 0,1 0 0,-1 0 0,0 0 0,0 0 0,0 0 0,1 0 0,-1 0 0,0 0 0,0 0 0,0 1 0,1-1 0,-1 0 0,0 0 0,0 0 0,0 0 0,0 0 0,0 1 0,1-1 0,-1 0 0,0 0 0,0 0 0,0 1 0,0-1 0,0 0 0,0 0 0,0 1 0,0-1 0,0 0 0,0 0 0,0 0 0,0 1 0,0-1 0,0 0 0,0 0 0,0 1 0,0-1 0,0 0 0,0 0 0,0 0 0,0 1 0,0-1 0,0 0 0,0 0 0,0 0 0,-1 1 0,1-1 0,0 0 0,0 0 0,-3 18 0,-5 15 0,1-9 0,-4 35 0,10-54 0,0 1 0,1-1 0,0 0 0,0 0 0,0 1 0,1-1 0,0 0 0,0 0 0,0 1 0,0-1 0,1 0 0,3 7 0,-4-10 0,0-1 0,-1 0 0,1 1 0,0-1 0,0 0 0,-1 0 0,1 0 0,0 0 0,0 1 0,0-1 0,1 0 0,-1-1 0,0 1 0,0 0 0,0 0 0,1 0 0,-1-1 0,0 1 0,1-1 0,-1 1 0,1-1 0,-1 1 0,3-1 0,-2 0 0,0-1 0,-1 1 0,1-1 0,-1 0 0,1 1 0,0-1 0,-1 0 0,0 0 0,1 0 0,-1 0 0,1 0 0,-1-1 0,0 1 0,0 0 0,0-1 0,2-2 0,5-9 0,0-1 0,-1 0 0,8-24 0,-10 25 0,0-2 0,7-8 0,-9 28 0,-3 17 0,-4 173-1365,3-142-5461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8T11:41:19.202"/>
    </inkml:context>
    <inkml:brush xml:id="br0">
      <inkml:brushProperty name="width" value="0.05" units="cm"/>
      <inkml:brushProperty name="height" value="0.05" units="cm"/>
      <inkml:brushProperty name="color" value="#FFFFFF"/>
    </inkml:brush>
  </inkml:definitions>
  <inkml:trace contextRef="#ctx0" brushRef="#br0">14 1 24575,'0'11'0,"0"10"0,0 13 0,5 17 0,3 6 0,-7-7 0,-8-18 0,-4-19 0,1-12-8191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8T11:41:31.168"/>
    </inkml:context>
    <inkml:brush xml:id="br0">
      <inkml:brushProperty name="width" value="0.05" units="cm"/>
      <inkml:brushProperty name="height" value="0.05" units="cm"/>
      <inkml:brushProperty name="color" value="#FFFFFF"/>
    </inkml:brush>
  </inkml:definitions>
  <inkml:trace contextRef="#ctx0" brushRef="#br0">75 1 24575,'6'0'0,"-5"11"0,-12 16 0,-6 7 0,-4 11 0,0-14 0,10-13 0,12-14 0,12-9 0,15-8 0,3-3-8191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8T11:41:06.700"/>
    </inkml:context>
    <inkml:brush xml:id="br0">
      <inkml:brushProperty name="width" value="0.05" units="cm"/>
      <inkml:brushProperty name="height" value="0.05" units="cm"/>
      <inkml:brushProperty name="color" value="#FFFFFF"/>
    </inkml:brush>
  </inkml:definitions>
  <inkml:trace contextRef="#ctx0" brushRef="#br0">1 192 24575,'34'56'0,"-30"-44"0,0 0 0,0 0 0,-2 1 0,1-1 0,-2 0 0,1 1 0,-2 14 0,-8 95 0,3-56 0,-2 1 0,6-55 0,3-46 0,-1 24 0,1 1 0,1-1 0,-1 1 0,1 0 0,1 0 0,0 0 0,0 0 0,1 0 0,0 1 0,11-14 0,-7 8 0,-2 3 0,-1 0 0,-1 0 0,0-1 0,-1 1 0,0-1 0,0 0 0,-2-1 0,4-22 0,-3-9 0,-4-52 0,1 57 0,-1 26-105,1-7 224,-4-36 0,3 52-219,1-1 1,-1 1-1,0 0 0,-1 0 0,1 0 0,-1 0 0,0 0 0,1 0 0,-2 0 0,1 1 1,0-1-1,-1 1 0,0-1 0,-5-4 0,-5 1-6726</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8T11:41:09.129"/>
    </inkml:context>
    <inkml:brush xml:id="br0">
      <inkml:brushProperty name="width" value="0.05" units="cm"/>
      <inkml:brushProperty name="height" value="0.05" units="cm"/>
      <inkml:brushProperty name="color" value="#FFFFFF"/>
    </inkml:brush>
  </inkml:definitions>
  <inkml:trace contextRef="#ctx0" brushRef="#br0">27 1 24575,'-6'0'0,"-1"11"0,0 10 0,1 6 0,7 6 0,4 1 0,1 2 0,5-1 0,1 1 0,4-2 0,5-5 0,-1-8-8191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8T11:41:12.128"/>
    </inkml:context>
    <inkml:brush xml:id="br0">
      <inkml:brushProperty name="width" value="0.05" units="cm"/>
      <inkml:brushProperty name="height" value="0.05" units="cm"/>
      <inkml:brushProperty name="color" value="#FFFFFF"/>
    </inkml:brush>
  </inkml:definitions>
  <inkml:trace contextRef="#ctx0" brushRef="#br0">1 1 24575,'17'0'0,"6"11"0,4 10 0,-2 13 0,-5-1-8191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8T11:41:23.384"/>
    </inkml:context>
    <inkml:brush xml:id="br0">
      <inkml:brushProperty name="width" value="0.05" units="cm"/>
      <inkml:brushProperty name="height" value="0.05" units="cm"/>
      <inkml:brushProperty name="color" value="#FFFFFF"/>
    </inkml:brush>
  </inkml:definitions>
  <inkml:trace contextRef="#ctx0" brushRef="#br0">34 0 24575,'-6'14'0,"0"0"0,2 0 0,0 1 0,0-1 0,-2 27 0,3-10 0,3 54 0,1-72 0,1 1 0,0-1 0,1 1 0,1-1 0,0 0 0,7 14 0,-8-20 0,0-1 0,0 1 0,0-1 0,1 0 0,0 0 0,1 0 0,-1-1 0,1 1 0,0-1 0,0 0 0,1-1 0,11 9 0,-15-12 0,-1-1 0,1 1 0,-1 0 0,1-1 0,-1 1 0,1-1 0,-1 1 0,1-1 0,0 0 0,-1 1 0,1-1 0,0 0 0,-1 0 0,1 0 0,0 0 0,-1-1 0,1 1 0,-1 0 0,1-1 0,0 1 0,-1-1 0,1 0 0,1 0 0,-1-1 0,0 0 0,0 0 0,0 0 0,0 0 0,-1 0 0,1 0 0,0 0 0,-1-1 0,0 1 0,0-1 0,1 1 0,0-5 0,2-7 0,-1 0 0,0-1 0,1-28 0,-4 42 0,3-53 0,-2 14 0,2 1 0,12-58 0,-15 95-37,0 1 0,0-1 1,1 1-1,-1-1 0,0 1 0,1-1 0,-1 1 0,1 0 0,-1-1 0,1 1 0,0 0 0,0-1 1,-1 1-1,1 0 0,0 0 0,0 0 0,0 0 0,0 0 0,1 0 0,-1 0 0,0 0 0,0 0 1,1 0-1,-1 1 0,0-1 0,1 0 0,-1 1 0,0-1 0,1 1 0,-1 0 0,1-1 0,-1 1 1,1 0-1,-1 0 0,1 0 0,1 0 0,21 8-6789</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8T11:41:25.875"/>
    </inkml:context>
    <inkml:brush xml:id="br0">
      <inkml:brushProperty name="width" value="0.05" units="cm"/>
      <inkml:brushProperty name="height" value="0.05" units="cm"/>
      <inkml:brushProperty name="color" value="#FFFFFF"/>
    </inkml:brush>
  </inkml:definitions>
  <inkml:trace contextRef="#ctx0" brushRef="#br0">1 0 24575,'0'6'0,"5"7"0,9 1 0,1-1-8191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8T11:41:27.323"/>
    </inkml:context>
    <inkml:brush xml:id="br0">
      <inkml:brushProperty name="width" value="0.05" units="cm"/>
      <inkml:brushProperty name="height" value="0.05" units="cm"/>
      <inkml:brushProperty name="color" value="#FFFFFF"/>
    </inkml:brush>
  </inkml:definitions>
  <inkml:trace contextRef="#ctx0" brushRef="#br0">1 15 24575,'0'-5'0,"6"-3"0,7 7 0,2 14 0,-2 10 0,-3 14 0,-3 11 0,-3 3 0,-2-7-8191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8T11:41:36.147"/>
    </inkml:context>
    <inkml:brush xml:id="br0">
      <inkml:brushProperty name="width" value="0.05" units="cm"/>
      <inkml:brushProperty name="height" value="0.05" units="cm"/>
      <inkml:brushProperty name="color" value="#FFFFFF"/>
    </inkml:brush>
  </inkml:definitions>
  <inkml:trace contextRef="#ctx0" brushRef="#br0">1 36 24575,'11'0'0,"10"0"0,12-11 0,7-4 0,-4 6 0,-8 16 0,-9 8-8191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25/05/2026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3.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4.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5.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1.wdp"/><Relationship Id="rId7" Type="http://schemas.microsoft.com/office/2007/relationships/hdphoto" Target="../media/hdphoto7.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20.png"/><Relationship Id="rId5" Type="http://schemas.microsoft.com/office/2007/relationships/hdphoto" Target="../media/hdphoto6.wdp"/><Relationship Id="rId4" Type="http://schemas.openxmlformats.org/officeDocument/2006/relationships/image" Target="../media/image19.png"/><Relationship Id="rId9" Type="http://schemas.microsoft.com/office/2007/relationships/hdphoto" Target="../media/hdphoto5.wdp"/></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g"/><Relationship Id="rId1" Type="http://schemas.openxmlformats.org/officeDocument/2006/relationships/slideMaster" Target="../slideMasters/slideMaster6.xml"/><Relationship Id="rId6" Type="http://schemas.openxmlformats.org/officeDocument/2006/relationships/image" Target="../media/image26.png"/><Relationship Id="rId5" Type="http://schemas.microsoft.com/office/2007/relationships/hdphoto" Target="../media/hdphoto8.wdp"/><Relationship Id="rId4" Type="http://schemas.openxmlformats.org/officeDocument/2006/relationships/image" Target="../media/image25.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5.png"/></Relationships>
</file>

<file path=ppt/slideLayouts/_rels/slideLayout136.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slideMaster" Target="../slideMasters/slideMaster7.xml"/><Relationship Id="rId6" Type="http://schemas.microsoft.com/office/2007/relationships/hdphoto" Target="../media/hdphoto5.wdp"/><Relationship Id="rId5" Type="http://schemas.openxmlformats.org/officeDocument/2006/relationships/image" Target="../media/image18.png"/><Relationship Id="rId4" Type="http://schemas.openxmlformats.org/officeDocument/2006/relationships/image" Target="../media/image12.png"/><Relationship Id="rId9" Type="http://schemas.microsoft.com/office/2007/relationships/hdphoto" Target="../media/hdphoto7.wdp"/></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openxmlformats.org/officeDocument/2006/relationships/image" Target="../media/image5.png"/></Relationships>
</file>

<file path=ppt/slideLayouts/_rels/slideLayout159.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8.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25/05/2026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63448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25/05/2026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39924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25/05/2026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82759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25/05/2026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86782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25/05/2026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9306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25/05/2026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78375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25/05/2026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40876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25/05/2026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92437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25/05/2026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328194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25/05/2026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36477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25/05/2026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54166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3120765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52657918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500549638"/>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573457422"/>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3914501"/>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01369914"/>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65721434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891086969"/>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592875629"/>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24575973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089265721"/>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2462919"/>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0194448"/>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963543865"/>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988020280"/>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42974080"/>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2286038"/>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791294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926453445"/>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491760025"/>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82188833"/>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23082060"/>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89505590"/>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34560338"/>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1103556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89518990"/>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35173422"/>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78772579"/>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64322869"/>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76094629"/>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476832948"/>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5971550"/>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699208495"/>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988360151"/>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98998450"/>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51466033"/>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045388385"/>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765045558"/>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926850198"/>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398327686"/>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989382124"/>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434089298"/>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405300501"/>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337397"/>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43056983"/>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06465987"/>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22166873"/>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22515052"/>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38645274"/>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13225365"/>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87678709"/>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8935433"/>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73352988"/>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38256034"/>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63444966"/>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47704990"/>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229055"/>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1980656"/>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74443344"/>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2380594"/>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77860857"/>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93853118"/>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9378164"/>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49761283"/>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03556648"/>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68236806"/>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05775541"/>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4173559571"/>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584461749"/>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793796982"/>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8600723"/>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4646658"/>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27366175"/>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0614608"/>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6967158"/>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71551937"/>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06434249"/>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50533722"/>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466306550"/>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02797585"/>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843597059"/>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4344940"/>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340085459"/>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Tree>
    <p:extLst>
      <p:ext uri="{BB962C8B-B14F-4D97-AF65-F5344CB8AC3E}">
        <p14:creationId xmlns:p14="http://schemas.microsoft.com/office/powerpoint/2010/main" val="262104624"/>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1874420205"/>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684327025"/>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2544253493"/>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2134031978"/>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833923110"/>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9563584"/>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932826465"/>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354267374"/>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548543361"/>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77830128"/>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4569817"/>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77959550"/>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0539869"/>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94815497"/>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595532121"/>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138184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05434615"/>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hasCustomPrompt="1"/>
          </p:nvPr>
        </p:nvSpPr>
        <p:spPr>
          <a:xfrm>
            <a:off x="628650" y="972000"/>
            <a:ext cx="7886700" cy="720000"/>
          </a:xfrm>
          <a:prstGeom prst="rect">
            <a:avLst/>
          </a:prstGeom>
        </p:spPr>
        <p:txBody>
          <a:bodyPr anchor="ctr"/>
          <a:lstStyle>
            <a:lvl1pPr algn="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MA" b="1" dirty="0">
                <a:solidFill>
                  <a:srgbClr val="424D7B"/>
                </a:solidFill>
                <a:latin typeface="Microsoft Uighur" panose="02000000000000000000" pitchFamily="2" charset="-78"/>
                <a:cs typeface="Microsoft Uighur" panose="02000000000000000000" pitchFamily="2" charset="-78"/>
              </a:rPr>
              <a:t> -  02 </a:t>
            </a:r>
            <a:r>
              <a:rPr lang="ar-MA" b="1" dirty="0">
                <a:solidFill>
                  <a:srgbClr val="424D7B"/>
                </a:solidFill>
                <a:latin typeface="Microsoft Uighur" panose="02000000000000000000" pitchFamily="2" charset="-78"/>
                <a:cs typeface="Microsoft Uighur" panose="02000000000000000000" pitchFamily="2" charset="-78"/>
              </a:rPr>
              <a:t>معجم</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4A1D94F-62B1-C6D0-7E0F-52D1F997A7D9}"/>
              </a:ext>
            </a:extLst>
          </p:cNvPr>
          <p:cNvPicPr>
            <a:picLocks noChangeAspect="1"/>
          </p:cNvPicPr>
          <p:nvPr userDrawn="1"/>
        </p:nvPicPr>
        <p:blipFill rotWithShape="1">
          <a:blip r:embed="rId2"/>
          <a:srcRect l="-4368" r="-4368"/>
          <a:stretch>
            <a:fillRect/>
          </a:stretch>
        </p:blipFill>
        <p:spPr>
          <a:xfrm>
            <a:off x="7566858" y="2871353"/>
            <a:ext cx="972000" cy="900000"/>
          </a:xfrm>
          <a:prstGeom prst="rect">
            <a:avLst/>
          </a:prstGeom>
        </p:spPr>
      </p:pic>
      <p:pic>
        <p:nvPicPr>
          <p:cNvPr id="9" name="Espace réservé pour une image  20">
            <a:extLst>
              <a:ext uri="{FF2B5EF4-FFF2-40B4-BE49-F238E27FC236}">
                <a16:creationId xmlns:a16="http://schemas.microsoft.com/office/drawing/2014/main" id="{44DC88C6-5707-86F7-D833-5641FA28E5E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526" r="-7526"/>
          <a:stretch>
            <a:fillRect/>
          </a:stretch>
        </p:blipFill>
        <p:spPr>
          <a:xfrm>
            <a:off x="410748" y="3027833"/>
            <a:ext cx="468000" cy="468000"/>
          </a:xfrm>
          <a:prstGeom prst="rect">
            <a:avLst/>
          </a:prstGeom>
        </p:spPr>
      </p:pic>
    </p:spTree>
    <p:extLst>
      <p:ext uri="{BB962C8B-B14F-4D97-AF65-F5344CB8AC3E}">
        <p14:creationId xmlns:p14="http://schemas.microsoft.com/office/powerpoint/2010/main" val="1056930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20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 name="Image 3">
            <a:extLst>
              <a:ext uri="{FF2B5EF4-FFF2-40B4-BE49-F238E27FC236}">
                <a16:creationId xmlns:a16="http://schemas.microsoft.com/office/drawing/2014/main" id="{27ED9F1C-25D9-EA0F-66D1-D7D3BB3ACC9D}"/>
              </a:ext>
            </a:extLst>
          </p:cNvPr>
          <p:cNvPicPr>
            <a:picLocks noChangeAspect="1"/>
          </p:cNvPicPr>
          <p:nvPr userDrawn="1"/>
        </p:nvPicPr>
        <p:blipFill rotWithShape="1">
          <a:blip r:embed="rId6"/>
          <a:srcRect l="-13143" r="-13143"/>
          <a:stretch>
            <a:fillRect/>
          </a:stretch>
        </p:blipFill>
        <p:spPr>
          <a:xfrm>
            <a:off x="6589204" y="4424575"/>
            <a:ext cx="536400" cy="540000"/>
          </a:xfrm>
          <a:prstGeom prst="rect">
            <a:avLst/>
          </a:prstGeom>
        </p:spPr>
      </p:pic>
    </p:spTree>
    <p:extLst>
      <p:ext uri="{BB962C8B-B14F-4D97-AF65-F5344CB8AC3E}">
        <p14:creationId xmlns:p14="http://schemas.microsoft.com/office/powerpoint/2010/main" val="32402452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721885592"/>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92474717"/>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29419175"/>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99030481"/>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72481900"/>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52224155"/>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28818976"/>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50429930"/>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81939404"/>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99981626"/>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61494250"/>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31327844"/>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30783158"/>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196781"/>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13336542"/>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13506877"/>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80231460"/>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4822919"/>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7637884"/>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5185177"/>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1739338"/>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39355334"/>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6326546"/>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08658278"/>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8195412"/>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14127840"/>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04899938"/>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21255959"/>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55500691"/>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37929251"/>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50213101"/>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6126564"/>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12023276"/>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1928716"/>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97820442"/>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6255065"/>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99690131"/>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74662870"/>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37662058"/>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06212066"/>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48688410"/>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49871283"/>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86597192"/>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785183"/>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81010925"/>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106983181"/>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Arial" panose="020B0604020202020204" pitchFamily="34" charset="0"/>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0161642"/>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45619406"/>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39105158"/>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Arial" panose="020B0604020202020204" pitchFamily="34" charset="0"/>
              </a:defRPr>
            </a:lvl1pPr>
          </a:lstStyle>
          <a:p>
            <a:endParaRPr lang="fr-MA" dirty="0"/>
          </a:p>
        </p:txBody>
      </p:sp>
    </p:spTree>
    <p:extLst>
      <p:ext uri="{BB962C8B-B14F-4D97-AF65-F5344CB8AC3E}">
        <p14:creationId xmlns:p14="http://schemas.microsoft.com/office/powerpoint/2010/main" val="1667867778"/>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61484324"/>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732409105"/>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661764036"/>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92843015"/>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33322795"/>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4070800463"/>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33178521"/>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05651236"/>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77234087"/>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5772351"/>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48616630"/>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256648746"/>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25/05/2026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900236904"/>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25/05/2026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355455732"/>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25/05/2026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21471458"/>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25/05/2026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022226286"/>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25/05/2026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816652208"/>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25/05/2026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904839503"/>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25/05/2026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896684064"/>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25/05/2026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14437054"/>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25/05/2026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784122963"/>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25/05/2026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240629492"/>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25/05/2026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83403588"/>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22337497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image" Target="../media/image2.bin"/><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theme" Target="../theme/theme2.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8.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image" Target="../media/image7.pn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image" Target="../media/image6.jpg"/><Relationship Id="rId5" Type="http://schemas.openxmlformats.org/officeDocument/2006/relationships/slideLayout" Target="../slideLayouts/slideLayout49.xml"/><Relationship Id="rId15" Type="http://schemas.openxmlformats.org/officeDocument/2006/relationships/image" Target="../media/image10.png"/><Relationship Id="rId10" Type="http://schemas.openxmlformats.org/officeDocument/2006/relationships/theme" Target="../theme/theme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9.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image" Target="../media/image2.bin"/><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theme" Target="../theme/theme4.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image" Target="../media/image1.jpg"/><Relationship Id="rId2" Type="http://schemas.openxmlformats.org/officeDocument/2006/relationships/slideLayout" Target="../slideLayouts/slideLayout77.xml"/><Relationship Id="rId16" Type="http://schemas.openxmlformats.org/officeDocument/2006/relationships/theme" Target="../theme/theme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slideLayout" Target="../slideLayouts/slideLayout108.xml"/><Relationship Id="rId26" Type="http://schemas.openxmlformats.org/officeDocument/2006/relationships/image" Target="../media/image21.jpg"/><Relationship Id="rId3" Type="http://schemas.openxmlformats.org/officeDocument/2006/relationships/slideLayout" Target="../slideLayouts/slideLayout93.xml"/><Relationship Id="rId21" Type="http://schemas.openxmlformats.org/officeDocument/2006/relationships/slideLayout" Target="../slideLayouts/slideLayout111.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5" Type="http://schemas.openxmlformats.org/officeDocument/2006/relationships/theme" Target="../theme/theme6.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20" Type="http://schemas.openxmlformats.org/officeDocument/2006/relationships/slideLayout" Target="../slideLayouts/slideLayout110.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24" Type="http://schemas.openxmlformats.org/officeDocument/2006/relationships/slideLayout" Target="../slideLayouts/slideLayout114.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23" Type="http://schemas.openxmlformats.org/officeDocument/2006/relationships/slideLayout" Target="../slideLayouts/slideLayout113.xml"/><Relationship Id="rId10" Type="http://schemas.openxmlformats.org/officeDocument/2006/relationships/slideLayout" Target="../slideLayouts/slideLayout100.xml"/><Relationship Id="rId19" Type="http://schemas.openxmlformats.org/officeDocument/2006/relationships/slideLayout" Target="../slideLayouts/slideLayout109.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 Id="rId22" Type="http://schemas.openxmlformats.org/officeDocument/2006/relationships/slideLayout" Target="../slideLayouts/slideLayout11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3" Type="http://schemas.openxmlformats.org/officeDocument/2006/relationships/slideLayout" Target="../slideLayouts/slideLayout117.xml"/><Relationship Id="rId21" Type="http://schemas.openxmlformats.org/officeDocument/2006/relationships/slideLayout" Target="../slideLayouts/slideLayout135.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5" Type="http://schemas.openxmlformats.org/officeDocument/2006/relationships/image" Target="../media/image2.bin"/><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24" Type="http://schemas.openxmlformats.org/officeDocument/2006/relationships/theme" Target="../theme/theme7.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23" Type="http://schemas.openxmlformats.org/officeDocument/2006/relationships/slideLayout" Target="../slideLayouts/slideLayout137.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slideLayout" Target="../slideLayouts/slideLayout13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5.xml"/><Relationship Id="rId13" Type="http://schemas.openxmlformats.org/officeDocument/2006/relationships/slideLayout" Target="../slideLayouts/slideLayout150.xml"/><Relationship Id="rId18" Type="http://schemas.openxmlformats.org/officeDocument/2006/relationships/slideLayout" Target="../slideLayouts/slideLayout155.xml"/><Relationship Id="rId3" Type="http://schemas.openxmlformats.org/officeDocument/2006/relationships/slideLayout" Target="../slideLayouts/slideLayout140.xml"/><Relationship Id="rId21" Type="http://schemas.openxmlformats.org/officeDocument/2006/relationships/slideLayout" Target="../slideLayouts/slideLayout158.xml"/><Relationship Id="rId7" Type="http://schemas.openxmlformats.org/officeDocument/2006/relationships/slideLayout" Target="../slideLayouts/slideLayout144.xml"/><Relationship Id="rId12" Type="http://schemas.openxmlformats.org/officeDocument/2006/relationships/slideLayout" Target="../slideLayouts/slideLayout149.xml"/><Relationship Id="rId17" Type="http://schemas.openxmlformats.org/officeDocument/2006/relationships/slideLayout" Target="../slideLayouts/slideLayout154.xml"/><Relationship Id="rId25" Type="http://schemas.openxmlformats.org/officeDocument/2006/relationships/image" Target="../media/image2.bin"/><Relationship Id="rId2" Type="http://schemas.openxmlformats.org/officeDocument/2006/relationships/slideLayout" Target="../slideLayouts/slideLayout139.xml"/><Relationship Id="rId16" Type="http://schemas.openxmlformats.org/officeDocument/2006/relationships/slideLayout" Target="../slideLayouts/slideLayout153.xml"/><Relationship Id="rId20" Type="http://schemas.openxmlformats.org/officeDocument/2006/relationships/slideLayout" Target="../slideLayouts/slideLayout157.xml"/><Relationship Id="rId1" Type="http://schemas.openxmlformats.org/officeDocument/2006/relationships/slideLayout" Target="../slideLayouts/slideLayout138.xml"/><Relationship Id="rId6" Type="http://schemas.openxmlformats.org/officeDocument/2006/relationships/slideLayout" Target="../slideLayouts/slideLayout143.xml"/><Relationship Id="rId11" Type="http://schemas.openxmlformats.org/officeDocument/2006/relationships/slideLayout" Target="../slideLayouts/slideLayout148.xml"/><Relationship Id="rId24" Type="http://schemas.openxmlformats.org/officeDocument/2006/relationships/theme" Target="../theme/theme8.xml"/><Relationship Id="rId5" Type="http://schemas.openxmlformats.org/officeDocument/2006/relationships/slideLayout" Target="../slideLayouts/slideLayout142.xml"/><Relationship Id="rId15" Type="http://schemas.openxmlformats.org/officeDocument/2006/relationships/slideLayout" Target="../slideLayouts/slideLayout152.xml"/><Relationship Id="rId23" Type="http://schemas.openxmlformats.org/officeDocument/2006/relationships/slideLayout" Target="../slideLayouts/slideLayout160.xml"/><Relationship Id="rId10" Type="http://schemas.openxmlformats.org/officeDocument/2006/relationships/slideLayout" Target="../slideLayouts/slideLayout147.xml"/><Relationship Id="rId19" Type="http://schemas.openxmlformats.org/officeDocument/2006/relationships/slideLayout" Target="../slideLayouts/slideLayout156.xml"/><Relationship Id="rId4" Type="http://schemas.openxmlformats.org/officeDocument/2006/relationships/slideLayout" Target="../slideLayouts/slideLayout141.xml"/><Relationship Id="rId9" Type="http://schemas.openxmlformats.org/officeDocument/2006/relationships/slideLayout" Target="../slideLayouts/slideLayout146.xml"/><Relationship Id="rId14" Type="http://schemas.openxmlformats.org/officeDocument/2006/relationships/slideLayout" Target="../slideLayouts/slideLayout151.xml"/><Relationship Id="rId22" Type="http://schemas.openxmlformats.org/officeDocument/2006/relationships/slideLayout" Target="../slideLayouts/slideLayout15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68.xml"/><Relationship Id="rId13" Type="http://schemas.openxmlformats.org/officeDocument/2006/relationships/slideLayout" Target="../slideLayouts/slideLayout173.xml"/><Relationship Id="rId18" Type="http://schemas.openxmlformats.org/officeDocument/2006/relationships/image" Target="../media/image2.bin"/><Relationship Id="rId3" Type="http://schemas.openxmlformats.org/officeDocument/2006/relationships/slideLayout" Target="../slideLayouts/slideLayout163.xml"/><Relationship Id="rId7" Type="http://schemas.openxmlformats.org/officeDocument/2006/relationships/slideLayout" Target="../slideLayouts/slideLayout167.xml"/><Relationship Id="rId12" Type="http://schemas.openxmlformats.org/officeDocument/2006/relationships/slideLayout" Target="../slideLayouts/slideLayout172.xml"/><Relationship Id="rId17" Type="http://schemas.openxmlformats.org/officeDocument/2006/relationships/theme" Target="../theme/theme9.xml"/><Relationship Id="rId2" Type="http://schemas.openxmlformats.org/officeDocument/2006/relationships/slideLayout" Target="../slideLayouts/slideLayout162.xml"/><Relationship Id="rId16" Type="http://schemas.openxmlformats.org/officeDocument/2006/relationships/slideLayout" Target="../slideLayouts/slideLayout176.xml"/><Relationship Id="rId1" Type="http://schemas.openxmlformats.org/officeDocument/2006/relationships/slideLayout" Target="../slideLayouts/slideLayout161.xml"/><Relationship Id="rId6" Type="http://schemas.openxmlformats.org/officeDocument/2006/relationships/slideLayout" Target="../slideLayouts/slideLayout166.xml"/><Relationship Id="rId11" Type="http://schemas.openxmlformats.org/officeDocument/2006/relationships/slideLayout" Target="../slideLayouts/slideLayout171.xml"/><Relationship Id="rId5" Type="http://schemas.openxmlformats.org/officeDocument/2006/relationships/slideLayout" Target="../slideLayouts/slideLayout165.xml"/><Relationship Id="rId15" Type="http://schemas.openxmlformats.org/officeDocument/2006/relationships/slideLayout" Target="../slideLayouts/slideLayout175.xml"/><Relationship Id="rId10" Type="http://schemas.openxmlformats.org/officeDocument/2006/relationships/slideLayout" Target="../slideLayouts/slideLayout170.xml"/><Relationship Id="rId4" Type="http://schemas.openxmlformats.org/officeDocument/2006/relationships/slideLayout" Target="../slideLayouts/slideLayout164.xml"/><Relationship Id="rId9" Type="http://schemas.openxmlformats.org/officeDocument/2006/relationships/slideLayout" Target="../slideLayouts/slideLayout169.xml"/><Relationship Id="rId14" Type="http://schemas.openxmlformats.org/officeDocument/2006/relationships/slideLayout" Target="../slideLayouts/slideLayout17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84.xml"/><Relationship Id="rId13" Type="http://schemas.openxmlformats.org/officeDocument/2006/relationships/theme" Target="../theme/theme10.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slideLayout" Target="../slideLayouts/slideLayout188.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B7D3BCD8-9868-4174-A461-8C04FAF3A9DD}" type="datetimeFigureOut">
              <a:rPr lang="fr-FR" smtClean="0"/>
              <a:pPr/>
              <a:t>25/05/2026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54492631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860" r:id="rId13"/>
    <p:sldLayoutId id="2147483859" r:id="rId14"/>
    <p:sldLayoutId id="2147483856" r:id="rId15"/>
    <p:sldLayoutId id="2147483855" r:id="rId16"/>
    <p:sldLayoutId id="2147483854" r:id="rId17"/>
    <p:sldLayoutId id="2147483745" r:id="rId18"/>
    <p:sldLayoutId id="2147483853" r:id="rId19"/>
    <p:sldLayoutId id="2147483743"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01643844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858" r:id="rId21"/>
    <p:sldLayoutId id="2147483857" r:id="rId22"/>
    <p:sldLayoutId id="2147483708" r:id="rId23"/>
    <p:sldLayoutId id="2147483709"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733170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579021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424701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5">
            <a:alphaModFix/>
            <a:extLst>
              <a:ext uri="{28A0092B-C50C-407E-A947-70E740481C1C}">
                <a14:useLocalDpi xmlns:a14="http://schemas.microsoft.com/office/drawing/2010/main" val="0"/>
              </a:ext>
            </a:extLst>
          </a:blip>
          <a:stretch>
            <a:fillRect/>
          </a:stretch>
        </p:blipFill>
        <p:spPr>
          <a:xfrm>
            <a:off x="2688432"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07170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97675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002060">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1438690"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53363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معــــــــــجم</a:t>
            </a:r>
          </a:p>
        </p:txBody>
      </p:sp>
    </p:spTree>
    <p:extLst>
      <p:ext uri="{BB962C8B-B14F-4D97-AF65-F5344CB8AC3E}">
        <p14:creationId xmlns:p14="http://schemas.microsoft.com/office/powerpoint/2010/main" val="223452115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2325378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402587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440134"/>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 id="2147483784" r:id="rId21"/>
    <p:sldLayoutId id="2147483785" r:id="rId22"/>
    <p:sldLayoutId id="2147483786" r:id="rId23"/>
    <p:sldLayoutId id="2147483787" r:id="rId2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496913433"/>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 id="2147483806" r:id="rId18"/>
    <p:sldLayoutId id="2147483807" r:id="rId19"/>
    <p:sldLayoutId id="2147483808" r:id="rId20"/>
    <p:sldLayoutId id="2147483809" r:id="rId21"/>
    <p:sldLayoutId id="2147483810" r:id="rId22"/>
    <p:sldLayoutId id="2147483811"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405795668"/>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 id="2147483827" r:id="rId15"/>
    <p:sldLayoutId id="2147483828" r:id="rId16"/>
    <p:sldLayoutId id="2147483829" r:id="rId17"/>
    <p:sldLayoutId id="2147483830" r:id="rId18"/>
    <p:sldLayoutId id="2147483831" r:id="rId19"/>
    <p:sldLayoutId id="2147483832" r:id="rId20"/>
    <p:sldLayoutId id="2147483833" r:id="rId21"/>
    <p:sldLayoutId id="2147483834" r:id="rId22"/>
    <p:sldLayoutId id="2147483835"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731425522"/>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 id="2147483850" r:id="rId14"/>
    <p:sldLayoutId id="2147483851" r:id="rId15"/>
    <p:sldLayoutId id="2147483852"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Arial" panose="020B0604020202020204" pitchFamily="34"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25/05/2026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378608992"/>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gif"/><Relationship Id="rId1" Type="http://schemas.openxmlformats.org/officeDocument/2006/relationships/slideLayout" Target="../slideLayouts/slideLayout18.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3.xml.rels><?xml version="1.0" encoding="UTF-8" standalone="yes"?>
<Relationships xmlns="http://schemas.openxmlformats.org/package/2006/relationships"><Relationship Id="rId2" Type="http://schemas.openxmlformats.org/officeDocument/2006/relationships/image" Target="../media/image37.gif"/><Relationship Id="rId1" Type="http://schemas.openxmlformats.org/officeDocument/2006/relationships/slideLayout" Target="../slideLayouts/slideLayout188.xml"/></Relationships>
</file>

<file path=ppt/slides/_rels/slide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gif"/><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14.png"/><Relationship Id="rId4" Type="http://schemas.openxmlformats.org/officeDocument/2006/relationships/image" Target="../media/image40.png"/></Relationships>
</file>

<file path=ppt/slides/_rels/slide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12.xml"/></Relationships>
</file>

<file path=ppt/slides/_rels/slide6.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image" Target="../media/image43.png"/><Relationship Id="rId1" Type="http://schemas.openxmlformats.org/officeDocument/2006/relationships/slideLayout" Target="../slideLayouts/slideLayout12.xml"/><Relationship Id="rId5" Type="http://schemas.openxmlformats.org/officeDocument/2006/relationships/image" Target="../media/image40.png"/><Relationship Id="rId4" Type="http://schemas.openxmlformats.org/officeDocument/2006/relationships/image" Target="../media/image39.png"/></Relationships>
</file>

<file path=ppt/slides/_rels/slide7.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35.png"/><Relationship Id="rId2" Type="http://schemas.openxmlformats.org/officeDocument/2006/relationships/image" Target="../media/image45.png"/><Relationship Id="rId1" Type="http://schemas.openxmlformats.org/officeDocument/2006/relationships/slideLayout" Target="../slideLayouts/slideLayout40.xml"/><Relationship Id="rId6" Type="http://schemas.openxmlformats.org/officeDocument/2006/relationships/image" Target="../media/image48.jpeg"/><Relationship Id="rId5" Type="http://schemas.openxmlformats.org/officeDocument/2006/relationships/image" Target="../media/image43.png"/><Relationship Id="rId4" Type="http://schemas.openxmlformats.org/officeDocument/2006/relationships/image" Target="../media/image47.png"/></Relationships>
</file>

<file path=ppt/slides/_rels/slide8.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slideLayout" Target="../slideLayouts/slideLayout40.xml"/><Relationship Id="rId7" Type="http://schemas.openxmlformats.org/officeDocument/2006/relationships/image" Target="../media/image4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7.png"/><Relationship Id="rId5" Type="http://schemas.openxmlformats.org/officeDocument/2006/relationships/image" Target="../media/image46.png"/><Relationship Id="rId10" Type="http://schemas.openxmlformats.org/officeDocument/2006/relationships/image" Target="../media/image50.png"/><Relationship Id="rId4" Type="http://schemas.openxmlformats.org/officeDocument/2006/relationships/image" Target="../media/image45.png"/><Relationship Id="rId9" Type="http://schemas.openxmlformats.org/officeDocument/2006/relationships/image" Target="../media/image31.gif"/></Relationships>
</file>

<file path=ppt/slides/_rels/slide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43.png"/><Relationship Id="rId4" Type="http://schemas.openxmlformats.org/officeDocument/2006/relationships/image" Target="../media/image47.png"/></Relationships>
</file>

<file path=ppt/slides/_rels/slide10.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slideLayout" Target="../slideLayouts/slideLayout22.xml"/><Relationship Id="rId7" Type="http://schemas.openxmlformats.org/officeDocument/2006/relationships/image" Target="../media/image43.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 Id="rId9"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43.png"/><Relationship Id="rId4" Type="http://schemas.openxmlformats.org/officeDocument/2006/relationships/image" Target="../media/image47.png"/></Relationships>
</file>

<file path=ppt/slides/_rels/slide12.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slideLayout" Target="../slideLayouts/slideLayout22.xml"/><Relationship Id="rId7" Type="http://schemas.openxmlformats.org/officeDocument/2006/relationships/image" Target="../media/image43.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 Id="rId9"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4.gif"/><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46.png"/><Relationship Id="rId7" Type="http://schemas.openxmlformats.org/officeDocument/2006/relationships/diagramData" Target="../diagrams/data1.xml"/><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11" Type="http://schemas.microsoft.com/office/2007/relationships/diagramDrawing" Target="../diagrams/drawing1.xml"/><Relationship Id="rId5" Type="http://schemas.openxmlformats.org/officeDocument/2006/relationships/image" Target="../media/image53.png"/><Relationship Id="rId10" Type="http://schemas.openxmlformats.org/officeDocument/2006/relationships/diagramColors" Target="../diagrams/colors1.xml"/><Relationship Id="rId4" Type="http://schemas.openxmlformats.org/officeDocument/2006/relationships/image" Target="../media/image43.png"/><Relationship Id="rId9"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46.png"/><Relationship Id="rId7" Type="http://schemas.openxmlformats.org/officeDocument/2006/relationships/diagramData" Target="../diagrams/data2.xml"/><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11" Type="http://schemas.microsoft.com/office/2007/relationships/diagramDrawing" Target="../diagrams/drawing2.xml"/><Relationship Id="rId5" Type="http://schemas.openxmlformats.org/officeDocument/2006/relationships/image" Target="../media/image53.png"/><Relationship Id="rId10" Type="http://schemas.openxmlformats.org/officeDocument/2006/relationships/diagramColors" Target="../diagrams/colors2.xml"/><Relationship Id="rId4" Type="http://schemas.openxmlformats.org/officeDocument/2006/relationships/image" Target="../media/image43.png"/><Relationship Id="rId9"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46.png"/><Relationship Id="rId7" Type="http://schemas.openxmlformats.org/officeDocument/2006/relationships/image" Target="../media/image54.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3.pn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5.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3.pn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5.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3.png"/><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46.png"/><Relationship Id="rId7" Type="http://schemas.openxmlformats.org/officeDocument/2006/relationships/image" Target="../media/image56.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3.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46.png"/><Relationship Id="rId7" Type="http://schemas.openxmlformats.org/officeDocument/2006/relationships/image" Target="../media/image56.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3.png"/><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46.png"/><Relationship Id="rId7" Type="http://schemas.openxmlformats.org/officeDocument/2006/relationships/image" Target="../media/image57.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3.png"/><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4.gif"/><Relationship Id="rId1" Type="http://schemas.openxmlformats.org/officeDocument/2006/relationships/slideLayout" Target="../slideLayouts/slideLayout12.xml"/><Relationship Id="rId5" Type="http://schemas.openxmlformats.org/officeDocument/2006/relationships/image" Target="../media/image58.pn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8.png"/><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8.png"/><Relationship Id="rId4" Type="http://schemas.openxmlformats.org/officeDocument/2006/relationships/image" Target="../media/image53.png"/></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8.png"/><Relationship Id="rId4" Type="http://schemas.openxmlformats.org/officeDocument/2006/relationships/image" Target="../media/image53.png"/></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8.png"/><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8.png"/><Relationship Id="rId4" Type="http://schemas.openxmlformats.org/officeDocument/2006/relationships/image" Target="../media/image53.png"/></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8.png"/><Relationship Id="rId4" Type="http://schemas.openxmlformats.org/officeDocument/2006/relationships/image" Target="../media/image53.png"/></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8.png"/><Relationship Id="rId4" Type="http://schemas.openxmlformats.org/officeDocument/2006/relationships/image" Target="../media/image53.png"/></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8.png"/><Relationship Id="rId4" Type="http://schemas.openxmlformats.org/officeDocument/2006/relationships/image" Target="../media/image53.png"/></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8.png"/><Relationship Id="rId4" Type="http://schemas.openxmlformats.org/officeDocument/2006/relationships/image" Target="../media/image53.png"/></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8.png"/><Relationship Id="rId4" Type="http://schemas.openxmlformats.org/officeDocument/2006/relationships/image" Target="../media/image53.png"/></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59.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8.png"/><Relationship Id="rId4" Type="http://schemas.openxmlformats.org/officeDocument/2006/relationships/image" Target="../media/image53.png"/></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59.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8.png"/><Relationship Id="rId4" Type="http://schemas.openxmlformats.org/officeDocument/2006/relationships/image" Target="../media/image53.png"/></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59.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8.png"/><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slideLayout" Target="../slideLayouts/slideLayout22.xml"/><Relationship Id="rId7" Type="http://schemas.openxmlformats.org/officeDocument/2006/relationships/image" Target="../media/image60.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53.png"/><Relationship Id="rId5" Type="http://schemas.openxmlformats.org/officeDocument/2006/relationships/image" Target="../media/image43.png"/><Relationship Id="rId4" Type="http://schemas.openxmlformats.org/officeDocument/2006/relationships/image" Target="../media/image58.png"/><Relationship Id="rId9" Type="http://schemas.openxmlformats.org/officeDocument/2006/relationships/image" Target="../media/image62.png"/></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59.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8.png"/><Relationship Id="rId4" Type="http://schemas.openxmlformats.org/officeDocument/2006/relationships/image" Target="../media/image53.png"/></Relationships>
</file>

<file path=ppt/slides/_rels/slide38.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slideLayout" Target="../slideLayouts/slideLayout22.xml"/><Relationship Id="rId7" Type="http://schemas.openxmlformats.org/officeDocument/2006/relationships/image" Target="../media/image60.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53.png"/><Relationship Id="rId5" Type="http://schemas.openxmlformats.org/officeDocument/2006/relationships/image" Target="../media/image43.png"/><Relationship Id="rId4" Type="http://schemas.openxmlformats.org/officeDocument/2006/relationships/image" Target="../media/image58.png"/><Relationship Id="rId9" Type="http://schemas.openxmlformats.org/officeDocument/2006/relationships/image" Target="../media/image62.png"/></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64.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8.png"/><Relationship Id="rId4" Type="http://schemas.openxmlformats.org/officeDocument/2006/relationships/image" Target="../media/image53.png"/></Relationships>
</file>

<file path=ppt/slides/_rels/slide40.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image" Target="../media/image43.png"/><Relationship Id="rId7" Type="http://schemas.openxmlformats.org/officeDocument/2006/relationships/image" Target="../media/image65.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8.png"/><Relationship Id="rId4" Type="http://schemas.openxmlformats.org/officeDocument/2006/relationships/image" Target="../media/image53.png"/></Relationships>
</file>

<file path=ppt/slides/_rels/slide41.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image" Target="../media/image43.png"/><Relationship Id="rId7" Type="http://schemas.openxmlformats.org/officeDocument/2006/relationships/image" Target="../media/image65.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8.png"/><Relationship Id="rId4" Type="http://schemas.openxmlformats.org/officeDocument/2006/relationships/image" Target="../media/image53.png"/></Relationships>
</file>

<file path=ppt/slides/_rels/slide42.xml.rels><?xml version="1.0" encoding="UTF-8" standalone="yes"?>
<Relationships xmlns="http://schemas.openxmlformats.org/package/2006/relationships"><Relationship Id="rId13" Type="http://schemas.openxmlformats.org/officeDocument/2006/relationships/customXml" Target="../ink/ink3.xml"/><Relationship Id="rId18" Type="http://schemas.openxmlformats.org/officeDocument/2006/relationships/image" Target="../media/image730.png"/><Relationship Id="rId26" Type="http://schemas.openxmlformats.org/officeDocument/2006/relationships/image" Target="../media/image77.png"/><Relationship Id="rId3" Type="http://schemas.openxmlformats.org/officeDocument/2006/relationships/image" Target="../media/image43.png"/><Relationship Id="rId21" Type="http://schemas.openxmlformats.org/officeDocument/2006/relationships/customXml" Target="../ink/ink7.xml"/><Relationship Id="rId7" Type="http://schemas.openxmlformats.org/officeDocument/2006/relationships/customXml" Target="../ink/ink1.xml"/><Relationship Id="rId12" Type="http://schemas.openxmlformats.org/officeDocument/2006/relationships/image" Target="../media/image700.png"/><Relationship Id="rId17" Type="http://schemas.openxmlformats.org/officeDocument/2006/relationships/customXml" Target="../ink/ink5.xml"/><Relationship Id="rId25" Type="http://schemas.openxmlformats.org/officeDocument/2006/relationships/customXml" Target="../ink/ink9.xml"/><Relationship Id="rId2" Type="http://schemas.openxmlformats.org/officeDocument/2006/relationships/image" Target="../media/image45.png"/><Relationship Id="rId16" Type="http://schemas.openxmlformats.org/officeDocument/2006/relationships/image" Target="../media/image80.png"/><Relationship Id="rId20" Type="http://schemas.openxmlformats.org/officeDocument/2006/relationships/image" Target="../media/image74.png"/><Relationship Id="rId29" Type="http://schemas.openxmlformats.org/officeDocument/2006/relationships/customXml" Target="../ink/ink11.xml"/><Relationship Id="rId1" Type="http://schemas.openxmlformats.org/officeDocument/2006/relationships/slideLayout" Target="../slideLayouts/slideLayout22.xml"/><Relationship Id="rId6" Type="http://schemas.openxmlformats.org/officeDocument/2006/relationships/image" Target="../media/image36.png"/><Relationship Id="rId11" Type="http://schemas.openxmlformats.org/officeDocument/2006/relationships/customXml" Target="../ink/ink2.xml"/><Relationship Id="rId24" Type="http://schemas.openxmlformats.org/officeDocument/2006/relationships/image" Target="../media/image76.png"/><Relationship Id="rId5" Type="http://schemas.openxmlformats.org/officeDocument/2006/relationships/image" Target="../media/image58.png"/><Relationship Id="rId15" Type="http://schemas.openxmlformats.org/officeDocument/2006/relationships/customXml" Target="../ink/ink4.xml"/><Relationship Id="rId23" Type="http://schemas.openxmlformats.org/officeDocument/2006/relationships/customXml" Target="../ink/ink8.xml"/><Relationship Id="rId28" Type="http://schemas.openxmlformats.org/officeDocument/2006/relationships/image" Target="../media/image78.png"/><Relationship Id="rId10" Type="http://schemas.openxmlformats.org/officeDocument/2006/relationships/image" Target="../media/image690.png"/><Relationship Id="rId19" Type="http://schemas.openxmlformats.org/officeDocument/2006/relationships/customXml" Target="../ink/ink6.xml"/><Relationship Id="rId31" Type="http://schemas.openxmlformats.org/officeDocument/2006/relationships/image" Target="../media/image66.png"/><Relationship Id="rId4" Type="http://schemas.openxmlformats.org/officeDocument/2006/relationships/image" Target="../media/image53.png"/><Relationship Id="rId14" Type="http://schemas.openxmlformats.org/officeDocument/2006/relationships/image" Target="../media/image710.png"/><Relationship Id="rId22" Type="http://schemas.openxmlformats.org/officeDocument/2006/relationships/image" Target="../media/image75.png"/><Relationship Id="rId27" Type="http://schemas.openxmlformats.org/officeDocument/2006/relationships/customXml" Target="../ink/ink10.xml"/><Relationship Id="rId30" Type="http://schemas.openxmlformats.org/officeDocument/2006/relationships/image" Target="../media/image79.png"/></Relationships>
</file>

<file path=ppt/slides/_rels/slide43.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image" Target="../media/image43.png"/><Relationship Id="rId7" Type="http://schemas.openxmlformats.org/officeDocument/2006/relationships/image" Target="../media/image65.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8.png"/><Relationship Id="rId4" Type="http://schemas.openxmlformats.org/officeDocument/2006/relationships/image" Target="../media/image53.png"/></Relationships>
</file>

<file path=ppt/slides/_rels/slide44.xml.rels><?xml version="1.0" encoding="UTF-8" standalone="yes"?>
<Relationships xmlns="http://schemas.openxmlformats.org/package/2006/relationships"><Relationship Id="rId8" Type="http://schemas.microsoft.com/office/2007/relationships/hdphoto" Target="../media/hdphoto13.wdp"/><Relationship Id="rId3" Type="http://schemas.openxmlformats.org/officeDocument/2006/relationships/image" Target="../media/image43.png"/><Relationship Id="rId7" Type="http://schemas.openxmlformats.org/officeDocument/2006/relationships/image" Target="../media/image67.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8.png"/><Relationship Id="rId4" Type="http://schemas.openxmlformats.org/officeDocument/2006/relationships/image" Target="../media/image53.png"/></Relationships>
</file>

<file path=ppt/slides/_rels/slide45.xml.rels><?xml version="1.0" encoding="UTF-8" standalone="yes"?>
<Relationships xmlns="http://schemas.openxmlformats.org/package/2006/relationships"><Relationship Id="rId8" Type="http://schemas.microsoft.com/office/2007/relationships/hdphoto" Target="../media/hdphoto13.wdp"/><Relationship Id="rId3" Type="http://schemas.openxmlformats.org/officeDocument/2006/relationships/image" Target="../media/image43.png"/><Relationship Id="rId7" Type="http://schemas.openxmlformats.org/officeDocument/2006/relationships/image" Target="../media/image67.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8.png"/><Relationship Id="rId4" Type="http://schemas.openxmlformats.org/officeDocument/2006/relationships/image" Target="../media/image53.png"/></Relationships>
</file>

<file path=ppt/slides/_rels/slide46.xml.rels><?xml version="1.0" encoding="UTF-8" standalone="yes"?>
<Relationships xmlns="http://schemas.openxmlformats.org/package/2006/relationships"><Relationship Id="rId8" Type="http://schemas.microsoft.com/office/2007/relationships/hdphoto" Target="../media/hdphoto13.wdp"/><Relationship Id="rId3" Type="http://schemas.openxmlformats.org/officeDocument/2006/relationships/image" Target="../media/image43.png"/><Relationship Id="rId7" Type="http://schemas.openxmlformats.org/officeDocument/2006/relationships/image" Target="../media/image67.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8.png"/><Relationship Id="rId4" Type="http://schemas.openxmlformats.org/officeDocument/2006/relationships/image" Target="../media/image53.png"/></Relationships>
</file>

<file path=ppt/slides/_rels/slide47.xml.rels><?xml version="1.0" encoding="UTF-8" standalone="yes"?>
<Relationships xmlns="http://schemas.openxmlformats.org/package/2006/relationships"><Relationship Id="rId8" Type="http://schemas.openxmlformats.org/officeDocument/2006/relationships/image" Target="../media/image35.png"/><Relationship Id="rId3" Type="http://schemas.microsoft.com/office/2007/relationships/hdphoto" Target="../media/hdphoto14.wdp"/><Relationship Id="rId7" Type="http://schemas.openxmlformats.org/officeDocument/2006/relationships/image" Target="../media/image58.png"/><Relationship Id="rId2" Type="http://schemas.openxmlformats.org/officeDocument/2006/relationships/image" Target="../media/image68.png"/><Relationship Id="rId1" Type="http://schemas.openxmlformats.org/officeDocument/2006/relationships/slideLayout" Target="../slideLayouts/slideLayout22.xml"/><Relationship Id="rId6" Type="http://schemas.openxmlformats.org/officeDocument/2006/relationships/image" Target="../media/image53.png"/><Relationship Id="rId5" Type="http://schemas.openxmlformats.org/officeDocument/2006/relationships/image" Target="../media/image43.png"/><Relationship Id="rId4" Type="http://schemas.openxmlformats.org/officeDocument/2006/relationships/image" Target="../media/image45.png"/></Relationships>
</file>

<file path=ppt/slides/_rels/slide4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38.gif"/><Relationship Id="rId1" Type="http://schemas.openxmlformats.org/officeDocument/2006/relationships/slideLayout" Target="../slideLayouts/slideLayout137.xml"/></Relationships>
</file>

<file path=ppt/slides/_rels/slide49.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image" Target="../media/image43.png"/><Relationship Id="rId7" Type="http://schemas.openxmlformats.org/officeDocument/2006/relationships/image" Target="../media/image35.png"/><Relationship Id="rId12" Type="http://schemas.microsoft.com/office/2007/relationships/diagramDrawing" Target="../diagrams/drawing3.xml"/><Relationship Id="rId2" Type="http://schemas.openxmlformats.org/officeDocument/2006/relationships/image" Target="../media/image70.png"/><Relationship Id="rId1" Type="http://schemas.openxmlformats.org/officeDocument/2006/relationships/slideLayout" Target="../slideLayouts/slideLayout22.xml"/><Relationship Id="rId6" Type="http://schemas.openxmlformats.org/officeDocument/2006/relationships/image" Target="../media/image60.png"/><Relationship Id="rId11" Type="http://schemas.openxmlformats.org/officeDocument/2006/relationships/diagramColors" Target="../diagrams/colors3.xml"/><Relationship Id="rId5" Type="http://schemas.openxmlformats.org/officeDocument/2006/relationships/image" Target="../media/image58.png"/><Relationship Id="rId10" Type="http://schemas.openxmlformats.org/officeDocument/2006/relationships/diagramQuickStyle" Target="../diagrams/quickStyle3.xml"/><Relationship Id="rId4" Type="http://schemas.openxmlformats.org/officeDocument/2006/relationships/image" Target="../media/image53.png"/><Relationship Id="rId9" Type="http://schemas.openxmlformats.org/officeDocument/2006/relationships/diagramLayout" Target="../diagrams/layout3.xml"/></Relationships>
</file>

<file path=ppt/slides/_rels/slide50.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43.png"/><Relationship Id="rId7" Type="http://schemas.openxmlformats.org/officeDocument/2006/relationships/image" Target="../media/image35.png"/><Relationship Id="rId2" Type="http://schemas.openxmlformats.org/officeDocument/2006/relationships/image" Target="../media/image70.png"/><Relationship Id="rId1" Type="http://schemas.openxmlformats.org/officeDocument/2006/relationships/slideLayout" Target="../slideLayouts/slideLayout22.xml"/><Relationship Id="rId6" Type="http://schemas.openxmlformats.org/officeDocument/2006/relationships/image" Target="../media/image60.png"/><Relationship Id="rId5" Type="http://schemas.openxmlformats.org/officeDocument/2006/relationships/image" Target="../media/image58.png"/><Relationship Id="rId10" Type="http://schemas.microsoft.com/office/2007/relationships/hdphoto" Target="../media/hdphoto15.wdp"/><Relationship Id="rId4" Type="http://schemas.openxmlformats.org/officeDocument/2006/relationships/image" Target="../media/image53.png"/><Relationship Id="rId9" Type="http://schemas.openxmlformats.org/officeDocument/2006/relationships/image" Target="../media/image72.png"/></Relationships>
</file>

<file path=ppt/slides/_rels/slide51.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slideLayout" Target="../slideLayouts/slideLayout22.xml"/><Relationship Id="rId7" Type="http://schemas.openxmlformats.org/officeDocument/2006/relationships/image" Target="../media/image53.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3.png"/><Relationship Id="rId5" Type="http://schemas.openxmlformats.org/officeDocument/2006/relationships/image" Target="../media/image52.png"/><Relationship Id="rId4" Type="http://schemas.openxmlformats.org/officeDocument/2006/relationships/image" Target="../media/image51.png"/><Relationship Id="rId9" Type="http://schemas.openxmlformats.org/officeDocument/2006/relationships/image" Target="../media/image60.png"/></Relationships>
</file>

<file path=ppt/slides/_rels/slide52.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slideLayout" Target="../slideLayouts/slideLayout72.xml"/><Relationship Id="rId7" Type="http://schemas.openxmlformats.org/officeDocument/2006/relationships/image" Target="../media/image60.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58.png"/><Relationship Id="rId5" Type="http://schemas.openxmlformats.org/officeDocument/2006/relationships/image" Target="../media/image53.png"/><Relationship Id="rId10" Type="http://schemas.openxmlformats.org/officeDocument/2006/relationships/image" Target="../media/image74.jpeg"/><Relationship Id="rId4" Type="http://schemas.openxmlformats.org/officeDocument/2006/relationships/image" Target="../media/image43.png"/><Relationship Id="rId9" Type="http://schemas.openxmlformats.org/officeDocument/2006/relationships/image" Target="../media/image31.gif"/></Relationships>
</file>

<file path=ppt/slides/_rels/slide5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6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0394FB1-781F-16EC-FF50-2EBE181FC87A}"/>
              </a:ext>
            </a:extLst>
          </p:cNvPr>
          <p:cNvPicPr>
            <a:picLocks noChangeAspect="1"/>
          </p:cNvPicPr>
          <p:nvPr/>
        </p:nvPicPr>
        <p:blipFill>
          <a:blip r:embed="rId2">
            <a:extLst>
              <a:ext uri="{28A0092B-C50C-407E-A947-70E740481C1C}">
                <a14:useLocalDpi xmlns:a14="http://schemas.microsoft.com/office/drawing/2010/main" val="0"/>
              </a:ext>
            </a:extLst>
          </a:blip>
          <a:srcRect t="2825" b="3425"/>
          <a:stretch>
            <a:fillRect/>
          </a:stretch>
        </p:blipFill>
        <p:spPr>
          <a:xfrm>
            <a:off x="20" y="10"/>
            <a:ext cx="9143980" cy="6857990"/>
          </a:xfrm>
          <a:prstGeom prst="rect">
            <a:avLst/>
          </a:prstGeom>
          <a:noFill/>
        </p:spPr>
      </p:pic>
    </p:spTree>
    <p:extLst>
      <p:ext uri="{BB962C8B-B14F-4D97-AF65-F5344CB8AC3E}">
        <p14:creationId xmlns:p14="http://schemas.microsoft.com/office/powerpoint/2010/main" val="1881261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05758-445A-A4AD-79F9-A8AD1CC70AA3}"/>
            </a:ext>
          </a:extLst>
        </p:cNvPr>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EA05F123-FFD2-78AE-AAE9-A8680D2C507B}"/>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340F09A3-777F-969E-87F4-58ED6BABF452}"/>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76FBBF38-D979-1760-CFBD-CEA2E8FFDFDF}"/>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846120EF-AEF4-53F8-590D-30D51543E339}"/>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9D3895C3-EB07-72EC-8077-B98126883C63}"/>
              </a:ext>
            </a:extLst>
          </p:cNvPr>
          <p:cNvSpPr>
            <a:spLocks noGrp="1"/>
          </p:cNvSpPr>
          <p:nvPr>
            <p:ph type="body" sz="quarter" idx="19"/>
          </p:nvPr>
        </p:nvSpPr>
        <p:spPr>
          <a:prstGeom prst="roundRect">
            <a:avLst/>
          </a:prstGeom>
        </p:spPr>
        <p:txBody>
          <a:bodyPr>
            <a:normAutofit fontScale="85000" lnSpcReduction="20000"/>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24D4B82-EDED-ED01-76B5-9DE218004A08}"/>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474352EA-A6B8-8030-D8CC-D502693471A2}"/>
              </a:ext>
            </a:extLst>
          </p:cNvPr>
          <p:cNvSpPr>
            <a:spLocks noGrp="1"/>
          </p:cNvSpPr>
          <p:nvPr>
            <p:ph type="body" sz="quarter" idx="21"/>
          </p:nvPr>
        </p:nvSpPr>
        <p:spPr>
          <a:prstGeom prst="roundRect">
            <a:avLst/>
          </a:prstGeom>
        </p:spPr>
        <p:txBody>
          <a:bodyPr>
            <a:normAutofit fontScale="85000" lnSpcReduction="20000"/>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DE866A3C-ACE4-70A9-7DA1-63563F24CA7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a:off x="6757053" y="4245868"/>
            <a:ext cx="996593" cy="996593"/>
          </a:xfrm>
          <a:prstGeom prst="rect">
            <a:avLst/>
          </a:prstGeom>
        </p:spPr>
      </p:pic>
      <p:pic>
        <p:nvPicPr>
          <p:cNvPr id="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993B465C-1E0E-45A1-0D59-B3B690C41E9F}"/>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6535738" y="1573213"/>
            <a:ext cx="1439862" cy="1439862"/>
          </a:xfrm>
        </p:spPr>
      </p:pic>
      <p:pic>
        <p:nvPicPr>
          <p:cNvPr id="7"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2A3B26D7-4847-C4CD-9E84-3DFC52B6F0A7}"/>
              </a:ext>
            </a:extLst>
          </p:cNvPr>
          <p:cNvPicPr>
            <a:picLocks noGrp="1" noChangeAspect="1"/>
          </p:cNvPicPr>
          <p:nvPr>
            <p:ph type="pic" sz="quarter" idx="13"/>
          </p:nvPr>
        </p:nvPicPr>
        <p:blipFill>
          <a:blip r:embed="rId4"/>
          <a:srcRect/>
          <a:stretch>
            <a:fillRect/>
          </a:stretch>
        </p:blipFill>
        <p:spPr>
          <a:xfrm>
            <a:off x="3671888" y="4019550"/>
            <a:ext cx="1439862" cy="1439863"/>
          </a:xfrm>
        </p:spPr>
      </p:pic>
      <p:pic>
        <p:nvPicPr>
          <p:cNvPr id="12" name="Espace réservé pour une image  11">
            <a:extLst>
              <a:ext uri="{FF2B5EF4-FFF2-40B4-BE49-F238E27FC236}">
                <a16:creationId xmlns:a16="http://schemas.microsoft.com/office/drawing/2014/main" id="{934EC00A-B86A-ECFB-CF93-CFB10EAD39D3}"/>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p:pic>
      <p:pic>
        <p:nvPicPr>
          <p:cNvPr id="18" name="Espace réservé pour une image  17">
            <a:extLst>
              <a:ext uri="{FF2B5EF4-FFF2-40B4-BE49-F238E27FC236}">
                <a16:creationId xmlns:a16="http://schemas.microsoft.com/office/drawing/2014/main" id="{5BF3FD70-C87F-D571-88EA-022287ABC5FF}"/>
              </a:ext>
            </a:extLst>
          </p:cNvPr>
          <p:cNvPicPr>
            <a:picLocks noGrp="1" noChangeAspect="1"/>
          </p:cNvPicPr>
          <p:nvPr>
            <p:ph type="pic" sz="quarter" idx="11"/>
          </p:nvPr>
        </p:nvPicPr>
        <p:blipFill>
          <a:blip r:embed="rId6">
            <a:extLst>
              <a:ext uri="{28A0092B-C50C-407E-A947-70E740481C1C}">
                <a14:useLocalDpi xmlns:a14="http://schemas.microsoft.com/office/drawing/2010/main" val="0"/>
              </a:ext>
            </a:extLst>
          </a:blip>
          <a:srcRect/>
          <a:stretch>
            <a:fillRect/>
          </a:stretch>
        </p:blipFill>
        <p:spPr/>
      </p:pic>
      <p:pic>
        <p:nvPicPr>
          <p:cNvPr id="8" name="Espace réservé pour une image  7">
            <a:extLst>
              <a:ext uri="{FF2B5EF4-FFF2-40B4-BE49-F238E27FC236}">
                <a16:creationId xmlns:a16="http://schemas.microsoft.com/office/drawing/2014/main" id="{16CD5EB4-B221-37CD-1AF3-B7E284302548}"/>
              </a:ext>
            </a:extLst>
          </p:cNvPr>
          <p:cNvPicPr>
            <a:picLocks noGrp="1" noChangeAspect="1"/>
          </p:cNvPicPr>
          <p:nvPr>
            <p:ph type="pic" sz="quarter" idx="10"/>
          </p:nvPr>
        </p:nvPicPr>
        <p:blipFill>
          <a:blip r:embed="rId7">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1712423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724064-2AF4-2711-5742-1F849F51B625}"/>
              </a:ext>
            </a:extLst>
          </p:cNvPr>
          <p:cNvSpPr>
            <a:spLocks noGrp="1"/>
          </p:cNvSpPr>
          <p:nvPr>
            <p:ph type="title"/>
          </p:nvPr>
        </p:nvSpPr>
        <p:spPr>
          <a:xfrm>
            <a:off x="637196" y="1008000"/>
            <a:ext cx="7886700" cy="720000"/>
          </a:xfrm>
        </p:spPr>
        <p:txBody>
          <a:bodyPr/>
          <a:lstStyle/>
          <a:p>
            <a:r>
              <a:rPr lang="ar-MA" dirty="0"/>
              <a:t>تنظيم حصص الأسبوع</a:t>
            </a:r>
            <a:r>
              <a:rPr lang="fr-FR" dirty="0"/>
              <a:t> </a:t>
            </a:r>
            <a:r>
              <a:rPr lang="ar-MA" dirty="0"/>
              <a:t>الثالث</a:t>
            </a:r>
            <a:endParaRPr lang="fr-MA" dirty="0"/>
          </a:p>
        </p:txBody>
      </p:sp>
      <p:pic>
        <p:nvPicPr>
          <p:cNvPr id="28" name="Image 27" descr="Une image contenant Rectangle, conception&#10;&#10;Le contenu généré par l’IA peut être incorrect.">
            <a:extLst>
              <a:ext uri="{FF2B5EF4-FFF2-40B4-BE49-F238E27FC236}">
                <a16:creationId xmlns:a16="http://schemas.microsoft.com/office/drawing/2014/main" id="{BEC6D4D8-A159-D282-7008-6D827656027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4683930" y="1910926"/>
            <a:ext cx="3831420" cy="1362012"/>
          </a:xfrm>
          <a:prstGeom prst="rect">
            <a:avLst/>
          </a:prstGeom>
        </p:spPr>
      </p:pic>
      <p:sp>
        <p:nvSpPr>
          <p:cNvPr id="29" name="Espace réservé du texte 5">
            <a:extLst>
              <a:ext uri="{FF2B5EF4-FFF2-40B4-BE49-F238E27FC236}">
                <a16:creationId xmlns:a16="http://schemas.microsoft.com/office/drawing/2014/main" id="{DC183201-D18D-4935-B177-DA999DC256D1}"/>
              </a:ext>
            </a:extLst>
          </p:cNvPr>
          <p:cNvSpPr txBox="1">
            <a:spLocks/>
          </p:cNvSpPr>
          <p:nvPr/>
        </p:nvSpPr>
        <p:spPr>
          <a:xfrm>
            <a:off x="4864353" y="238010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نشاط اعتيادي </a:t>
            </a:r>
          </a:p>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المعجم </a:t>
            </a:r>
            <a:endParaRPr kumimoji="0" lang="fr-FR"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endParaRPr>
          </a:p>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الاستماع</a:t>
            </a:r>
          </a:p>
        </p:txBody>
      </p:sp>
      <p:sp>
        <p:nvSpPr>
          <p:cNvPr id="30" name="Organigramme : Terminateur 29">
            <a:extLst>
              <a:ext uri="{FF2B5EF4-FFF2-40B4-BE49-F238E27FC236}">
                <a16:creationId xmlns:a16="http://schemas.microsoft.com/office/drawing/2014/main" id="{5E67F533-0003-670A-8653-7D0C6E21111B}"/>
              </a:ext>
            </a:extLst>
          </p:cNvPr>
          <p:cNvSpPr/>
          <p:nvPr/>
        </p:nvSpPr>
        <p:spPr>
          <a:xfrm>
            <a:off x="7024611" y="191092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74F71"/>
                </a:solidFill>
                <a:effectLst/>
                <a:uLnTx/>
                <a:uFillTx/>
                <a:latin typeface="Dosis ExtraBold" pitchFamily="2" charset="0"/>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 1 - </a:t>
            </a:r>
            <a:endParaRPr kumimoji="0" lang="ar-MA" sz="24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grpSp>
        <p:nvGrpSpPr>
          <p:cNvPr id="31" name="Groupe 30">
            <a:extLst>
              <a:ext uri="{FF2B5EF4-FFF2-40B4-BE49-F238E27FC236}">
                <a16:creationId xmlns:a16="http://schemas.microsoft.com/office/drawing/2014/main" id="{CAE19904-F025-9D70-0C02-58C0F63B0EB8}"/>
              </a:ext>
            </a:extLst>
          </p:cNvPr>
          <p:cNvGrpSpPr/>
          <p:nvPr/>
        </p:nvGrpSpPr>
        <p:grpSpPr>
          <a:xfrm flipH="1">
            <a:off x="4735350" y="5023288"/>
            <a:ext cx="3780000" cy="1332000"/>
            <a:chOff x="4735350" y="5023288"/>
            <a:chExt cx="3780000" cy="1332000"/>
          </a:xfrm>
        </p:grpSpPr>
        <p:sp>
          <p:nvSpPr>
            <p:cNvPr id="32" name="Rectangle : coins arrondis 31">
              <a:extLst>
                <a:ext uri="{FF2B5EF4-FFF2-40B4-BE49-F238E27FC236}">
                  <a16:creationId xmlns:a16="http://schemas.microsoft.com/office/drawing/2014/main" id="{3BA9EC7F-CBF7-7B36-6667-527D498CCE7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3" name="Organigramme : Terminateur 32">
              <a:extLst>
                <a:ext uri="{FF2B5EF4-FFF2-40B4-BE49-F238E27FC236}">
                  <a16:creationId xmlns:a16="http://schemas.microsoft.com/office/drawing/2014/main" id="{84917BCC-A7BB-4497-4BC4-FEE3E753238E}"/>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3 - </a:t>
              </a:r>
            </a:p>
          </p:txBody>
        </p:sp>
      </p:grpSp>
      <p:grpSp>
        <p:nvGrpSpPr>
          <p:cNvPr id="34" name="Groupe 33">
            <a:extLst>
              <a:ext uri="{FF2B5EF4-FFF2-40B4-BE49-F238E27FC236}">
                <a16:creationId xmlns:a16="http://schemas.microsoft.com/office/drawing/2014/main" id="{91B696E7-933A-A299-4298-E4459524BA56}"/>
              </a:ext>
            </a:extLst>
          </p:cNvPr>
          <p:cNvGrpSpPr/>
          <p:nvPr/>
        </p:nvGrpSpPr>
        <p:grpSpPr>
          <a:xfrm flipH="1">
            <a:off x="628649" y="5023288"/>
            <a:ext cx="3780000" cy="1332000"/>
            <a:chOff x="628649" y="5023288"/>
            <a:chExt cx="3780000" cy="1332000"/>
          </a:xfrm>
        </p:grpSpPr>
        <p:sp>
          <p:nvSpPr>
            <p:cNvPr id="35" name="Rectangle : coins arrondis 34">
              <a:extLst>
                <a:ext uri="{FF2B5EF4-FFF2-40B4-BE49-F238E27FC236}">
                  <a16:creationId xmlns:a16="http://schemas.microsoft.com/office/drawing/2014/main" id="{0F785BBF-EC21-2EEC-913B-7E2F47345BD7}"/>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6" name="Organigramme : Terminateur 35">
              <a:extLst>
                <a:ext uri="{FF2B5EF4-FFF2-40B4-BE49-F238E27FC236}">
                  <a16:creationId xmlns:a16="http://schemas.microsoft.com/office/drawing/2014/main" id="{28CE43BE-827F-7211-C6A8-410E578CDFD4}"/>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6 - </a:t>
              </a:r>
              <a:endParaRPr kumimoji="0" lang="fr-MA" sz="2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37" name="Groupe 36">
            <a:extLst>
              <a:ext uri="{FF2B5EF4-FFF2-40B4-BE49-F238E27FC236}">
                <a16:creationId xmlns:a16="http://schemas.microsoft.com/office/drawing/2014/main" id="{8ABDE56B-B1D8-87F7-43A2-3543B491E169}"/>
              </a:ext>
            </a:extLst>
          </p:cNvPr>
          <p:cNvGrpSpPr/>
          <p:nvPr/>
        </p:nvGrpSpPr>
        <p:grpSpPr>
          <a:xfrm flipH="1">
            <a:off x="4735350" y="3482113"/>
            <a:ext cx="3780000" cy="1332000"/>
            <a:chOff x="4735350" y="3482113"/>
            <a:chExt cx="3780000" cy="1332000"/>
          </a:xfrm>
        </p:grpSpPr>
        <p:sp>
          <p:nvSpPr>
            <p:cNvPr id="38" name="Rectangle : coins arrondis 37">
              <a:extLst>
                <a:ext uri="{FF2B5EF4-FFF2-40B4-BE49-F238E27FC236}">
                  <a16:creationId xmlns:a16="http://schemas.microsoft.com/office/drawing/2014/main" id="{967FFCD5-B508-B459-DD21-A60CF1BB3513}"/>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9" name="Organigramme : Terminateur 38">
              <a:extLst>
                <a:ext uri="{FF2B5EF4-FFF2-40B4-BE49-F238E27FC236}">
                  <a16:creationId xmlns:a16="http://schemas.microsoft.com/office/drawing/2014/main" id="{BB1C06D9-07BD-CBE9-D343-BB038D386741}"/>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 </a:t>
              </a:r>
              <a:endPar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40" name="Groupe 39">
            <a:extLst>
              <a:ext uri="{FF2B5EF4-FFF2-40B4-BE49-F238E27FC236}">
                <a16:creationId xmlns:a16="http://schemas.microsoft.com/office/drawing/2014/main" id="{DDED51CD-4D89-1DF3-DD52-F228664B958F}"/>
              </a:ext>
            </a:extLst>
          </p:cNvPr>
          <p:cNvGrpSpPr/>
          <p:nvPr/>
        </p:nvGrpSpPr>
        <p:grpSpPr>
          <a:xfrm flipH="1">
            <a:off x="628649" y="3482113"/>
            <a:ext cx="3780000" cy="1332000"/>
            <a:chOff x="628649" y="3482113"/>
            <a:chExt cx="3780000" cy="1332000"/>
          </a:xfrm>
        </p:grpSpPr>
        <p:sp>
          <p:nvSpPr>
            <p:cNvPr id="41" name="Rectangle : coins arrondis 40">
              <a:extLst>
                <a:ext uri="{FF2B5EF4-FFF2-40B4-BE49-F238E27FC236}">
                  <a16:creationId xmlns:a16="http://schemas.microsoft.com/office/drawing/2014/main" id="{C5A935DA-A9B7-8082-BF36-8BFE5A3D0323}"/>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2" name="Organigramme : Terminateur 41">
              <a:extLst>
                <a:ext uri="{FF2B5EF4-FFF2-40B4-BE49-F238E27FC236}">
                  <a16:creationId xmlns:a16="http://schemas.microsoft.com/office/drawing/2014/main" id="{A570C06A-CFFA-B7ED-3BDA-E34A8AE3EE17}"/>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5 -</a:t>
              </a:r>
            </a:p>
          </p:txBody>
        </p:sp>
      </p:grpSp>
      <p:sp>
        <p:nvSpPr>
          <p:cNvPr id="43" name="Espace réservé du texte 5">
            <a:extLst>
              <a:ext uri="{FF2B5EF4-FFF2-40B4-BE49-F238E27FC236}">
                <a16:creationId xmlns:a16="http://schemas.microsoft.com/office/drawing/2014/main" id="{CF75969D-4D6F-51EE-7006-7CFBFB05B8E5}"/>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44" name="Groupe 43">
            <a:extLst>
              <a:ext uri="{FF2B5EF4-FFF2-40B4-BE49-F238E27FC236}">
                <a16:creationId xmlns:a16="http://schemas.microsoft.com/office/drawing/2014/main" id="{56260B1B-8DE6-97FE-27D5-91548C304DA6}"/>
              </a:ext>
            </a:extLst>
          </p:cNvPr>
          <p:cNvGrpSpPr/>
          <p:nvPr/>
        </p:nvGrpSpPr>
        <p:grpSpPr>
          <a:xfrm flipH="1">
            <a:off x="648000" y="1944000"/>
            <a:ext cx="3780000" cy="1332000"/>
            <a:chOff x="648000" y="1944000"/>
            <a:chExt cx="3780000" cy="1332000"/>
          </a:xfrm>
        </p:grpSpPr>
        <p:sp>
          <p:nvSpPr>
            <p:cNvPr id="45" name="Rectangle : coins arrondis 44">
              <a:extLst>
                <a:ext uri="{FF2B5EF4-FFF2-40B4-BE49-F238E27FC236}">
                  <a16:creationId xmlns:a16="http://schemas.microsoft.com/office/drawing/2014/main" id="{89FC8FA4-306D-E0C3-A1C8-05E7899780F8}"/>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6" name="Organigramme : Terminateur 45">
              <a:extLst>
                <a:ext uri="{FF2B5EF4-FFF2-40B4-BE49-F238E27FC236}">
                  <a16:creationId xmlns:a16="http://schemas.microsoft.com/office/drawing/2014/main" id="{CF100113-88B0-819E-A10A-33944C554FDF}"/>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4 - </a:t>
              </a:r>
            </a:p>
          </p:txBody>
        </p:sp>
      </p:grpSp>
      <p:sp>
        <p:nvSpPr>
          <p:cNvPr id="47" name="Espace réservé du texte 25">
            <a:extLst>
              <a:ext uri="{FF2B5EF4-FFF2-40B4-BE49-F238E27FC236}">
                <a16:creationId xmlns:a16="http://schemas.microsoft.com/office/drawing/2014/main" id="{F617E492-3EFB-29FF-095B-0BFAB3F63C0C}"/>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endParaRPr kumimoji="0" lang="fr-FR"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إملاء </a:t>
            </a:r>
            <a:endParaRPr kumimoji="0" lang="fr-FR"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 إنتاج كتابي – الحصة1</a:t>
            </a:r>
            <a:r>
              <a:rPr kumimoji="0" lang="fr-FR"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endPar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48" name="Espace réservé du texte 25">
            <a:extLst>
              <a:ext uri="{FF2B5EF4-FFF2-40B4-BE49-F238E27FC236}">
                <a16:creationId xmlns:a16="http://schemas.microsoft.com/office/drawing/2014/main" id="{D29E61D0-78A5-1DC5-92D8-5ED5B3621DF6}"/>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ما بعد القراءة : تقويم المقروء</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 إنتاج كتابي الحصة 2 </a:t>
            </a:r>
          </a:p>
        </p:txBody>
      </p:sp>
      <p:sp>
        <p:nvSpPr>
          <p:cNvPr id="49" name="Espace réservé du texte 25">
            <a:extLst>
              <a:ext uri="{FF2B5EF4-FFF2-40B4-BE49-F238E27FC236}">
                <a16:creationId xmlns:a16="http://schemas.microsoft.com/office/drawing/2014/main" id="{BFA1D6E0-8215-9912-4645-47469A888AEE}"/>
              </a:ext>
            </a:extLst>
          </p:cNvPr>
          <p:cNvSpPr txBox="1">
            <a:spLocks/>
          </p:cNvSpPr>
          <p:nvPr/>
        </p:nvSpPr>
        <p:spPr>
          <a:xfrm>
            <a:off x="4909142"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ما قبل القراءة: التوقع والتحقق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أثناء القراءة – الفهم </a:t>
            </a:r>
          </a:p>
        </p:txBody>
      </p:sp>
      <p:sp>
        <p:nvSpPr>
          <p:cNvPr id="50" name="Espace réservé du texte 25">
            <a:extLst>
              <a:ext uri="{FF2B5EF4-FFF2-40B4-BE49-F238E27FC236}">
                <a16:creationId xmlns:a16="http://schemas.microsoft.com/office/drawing/2014/main" id="{74B05713-8375-1C9E-B0C5-71F8D81063CE}"/>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مراجعة توليف (شكل وفهم)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القراءة الاثرائية : </a:t>
            </a:r>
            <a:r>
              <a:rPr kumimoji="0" lang="ar-MA" sz="1600" b="0" i="0" u="none" strike="noStrike" kern="1200" cap="none" spc="0" normalizeH="0" baseline="0" noProof="0">
                <a:ln>
                  <a:noFill/>
                </a:ln>
                <a:solidFill>
                  <a:srgbClr val="757575"/>
                </a:solidFill>
                <a:effectLst/>
                <a:uLnTx/>
                <a:uFillTx/>
                <a:latin typeface="Microsoft Uighur" panose="02000000000000000000" pitchFamily="2" charset="-78"/>
                <a:ea typeface="+mn-ea"/>
                <a:cs typeface="Microsoft Uighur" panose="02000000000000000000" pitchFamily="2" charset="-78"/>
              </a:rPr>
              <a:t>الحصة 3 </a:t>
            </a:r>
            <a:endPar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51" name="Espace réservé du texte 25">
            <a:extLst>
              <a:ext uri="{FF2B5EF4-FFF2-40B4-BE49-F238E27FC236}">
                <a16:creationId xmlns:a16="http://schemas.microsoft.com/office/drawing/2014/main" id="{1EF54809-9346-163C-D59E-77AB4FA092E6}"/>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أثناء القراءة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الصرف والتحويل .</a:t>
            </a:r>
          </a:p>
        </p:txBody>
      </p:sp>
    </p:spTree>
    <p:extLst>
      <p:ext uri="{BB962C8B-B14F-4D97-AF65-F5344CB8AC3E}">
        <p14:creationId xmlns:p14="http://schemas.microsoft.com/office/powerpoint/2010/main" val="194935900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29"/>
                                        </p:tgtEl>
                                        <p:attrNameLst>
                                          <p:attrName>style.visibility</p:attrName>
                                        </p:attrNameLst>
                                      </p:cBhvr>
                                      <p:to>
                                        <p:strVal val="visible"/>
                                      </p:to>
                                    </p:set>
                                    <p:animEffect transition="in" filter="wipe(right)">
                                      <p:cBhvr>
                                        <p:cTn id="10" dur="1000"/>
                                        <p:tgtEl>
                                          <p:spTgt spid="29"/>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27C7B-9C9C-C699-A54F-7855EA5BB7D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5B8846B-83EA-E264-E37E-D695E8254551}"/>
              </a:ext>
            </a:extLst>
          </p:cNvPr>
          <p:cNvSpPr>
            <a:spLocks noGrp="1"/>
          </p:cNvSpPr>
          <p:nvPr>
            <p:ph type="title"/>
          </p:nvPr>
        </p:nvSpPr>
        <p:spPr>
          <a:xfrm>
            <a:off x="628650" y="1081921"/>
            <a:ext cx="7886700" cy="720000"/>
          </a:xfrm>
        </p:spPr>
        <p:txBody>
          <a:bodyPr/>
          <a:lstStyle/>
          <a:p>
            <a:r>
              <a:rPr lang="ar-MA" sz="4000" dirty="0">
                <a:latin typeface="Microsoft Uighur" panose="02000000000000000000" pitchFamily="2" charset="-78"/>
                <a:cs typeface="Microsoft Uighur" panose="02000000000000000000" pitchFamily="2" charset="-78"/>
              </a:rPr>
              <a:t>هيكلة حصة اليوم</a:t>
            </a:r>
            <a:endParaRPr lang="fr-MA" sz="4000" dirty="0">
              <a:solidFill>
                <a:srgbClr val="424D7A"/>
              </a:solidFill>
              <a:latin typeface="Microsoft Uighur" panose="02000000000000000000" pitchFamily="2" charset="-78"/>
              <a:cs typeface="Microsoft Uighur" panose="02000000000000000000" pitchFamily="2" charset="-78"/>
            </a:endParaRPr>
          </a:p>
        </p:txBody>
      </p:sp>
      <p:pic>
        <p:nvPicPr>
          <p:cNvPr id="20" name="Image 19" descr="Une image contenant noir, obscurité&#10;&#10;Le contenu généré par l’IA peut être incorrect.">
            <a:extLst>
              <a:ext uri="{FF2B5EF4-FFF2-40B4-BE49-F238E27FC236}">
                <a16:creationId xmlns:a16="http://schemas.microsoft.com/office/drawing/2014/main" id="{71FA64D6-2488-E89C-59ED-6D025853D9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1977543"/>
            <a:ext cx="5488778" cy="1415180"/>
          </a:xfrm>
          <a:prstGeom prst="rect">
            <a:avLst/>
          </a:prstGeom>
        </p:spPr>
      </p:pic>
      <p:sp>
        <p:nvSpPr>
          <p:cNvPr id="21" name="Espace réservé du texte 5">
            <a:extLst>
              <a:ext uri="{FF2B5EF4-FFF2-40B4-BE49-F238E27FC236}">
                <a16:creationId xmlns:a16="http://schemas.microsoft.com/office/drawing/2014/main" id="{0E1DEF7F-397F-C4D0-C5EC-85EFF585D32C}"/>
              </a:ext>
            </a:extLst>
          </p:cNvPr>
          <p:cNvSpPr txBox="1">
            <a:spLocks/>
          </p:cNvSpPr>
          <p:nvPr/>
        </p:nvSpPr>
        <p:spPr>
          <a:xfrm>
            <a:off x="2051261" y="257085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defRPr/>
            </a:pPr>
            <a:r>
              <a:rPr lang="ar-MA" sz="1600" b="1" dirty="0">
                <a:cs typeface="Microsoft Uighur" panose="02000000000000000000" pitchFamily="2" charset="-78"/>
              </a:rPr>
              <a:t>ترحيب</a:t>
            </a:r>
          </a:p>
          <a:p>
            <a:pPr algn="r" rtl="1">
              <a:buClr>
                <a:srgbClr val="424D7B"/>
              </a:buClr>
              <a:buFont typeface="Arial" panose="020B0604020202020204" pitchFamily="34" charset="0"/>
              <a:buChar char="•"/>
              <a:defRPr/>
            </a:pPr>
            <a:r>
              <a:rPr lang="ar-MA" sz="1600" b="1" dirty="0">
                <a:cs typeface="Microsoft Uighur" panose="02000000000000000000" pitchFamily="2" charset="-78"/>
              </a:rPr>
              <a:t>نشاط اعتيادي - طلاقة</a:t>
            </a:r>
          </a:p>
          <a:p>
            <a:pPr algn="r" rtl="1">
              <a:buClr>
                <a:srgbClr val="424D7B"/>
              </a:buClr>
              <a:buFont typeface="Arial" panose="020B0604020202020204" pitchFamily="34" charset="0"/>
              <a:buChar char="•"/>
              <a:defRPr/>
            </a:pPr>
            <a:endParaRPr lang="ar-MA" b="1" dirty="0">
              <a:cs typeface="Microsoft Uighur" panose="02000000000000000000" pitchFamily="2" charset="-78"/>
            </a:endParaRPr>
          </a:p>
        </p:txBody>
      </p:sp>
      <p:sp>
        <p:nvSpPr>
          <p:cNvPr id="22" name="ZoneTexte 21">
            <a:extLst>
              <a:ext uri="{FF2B5EF4-FFF2-40B4-BE49-F238E27FC236}">
                <a16:creationId xmlns:a16="http://schemas.microsoft.com/office/drawing/2014/main" id="{FECB4FE8-F88A-0FF3-B3EE-1C21ACDAA97D}"/>
              </a:ext>
            </a:extLst>
          </p:cNvPr>
          <p:cNvSpPr txBox="1"/>
          <p:nvPr/>
        </p:nvSpPr>
        <p:spPr>
          <a:xfrm>
            <a:off x="4460033" y="2122576"/>
            <a:ext cx="2179211" cy="400110"/>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01 </a:t>
            </a: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6" name="Image 5">
            <a:extLst>
              <a:ext uri="{FF2B5EF4-FFF2-40B4-BE49-F238E27FC236}">
                <a16:creationId xmlns:a16="http://schemas.microsoft.com/office/drawing/2014/main" id="{A8033E18-0BF8-0A23-3475-6EDAB678A6E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19908" y="2189639"/>
            <a:ext cx="544953" cy="540000"/>
          </a:xfrm>
          <a:prstGeom prst="rect">
            <a:avLst/>
          </a:prstGeom>
        </p:spPr>
      </p:pic>
      <p:pic>
        <p:nvPicPr>
          <p:cNvPr id="23" name="Espace réservé pour une image  20">
            <a:extLst>
              <a:ext uri="{FF2B5EF4-FFF2-40B4-BE49-F238E27FC236}">
                <a16:creationId xmlns:a16="http://schemas.microsoft.com/office/drawing/2014/main" id="{DB7EDC81-5010-F21C-8657-F278D00C5CFC}"/>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1721372" y="1983250"/>
            <a:ext cx="468000" cy="468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FB81E251-DEE6-2737-C7C1-6AEADF15F1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3243576"/>
            <a:ext cx="5472000" cy="1405870"/>
          </a:xfrm>
          <a:prstGeom prst="rect">
            <a:avLst/>
          </a:prstGeom>
        </p:spPr>
      </p:pic>
      <p:sp>
        <p:nvSpPr>
          <p:cNvPr id="3" name="Espace réservé du texte 5">
            <a:extLst>
              <a:ext uri="{FF2B5EF4-FFF2-40B4-BE49-F238E27FC236}">
                <a16:creationId xmlns:a16="http://schemas.microsoft.com/office/drawing/2014/main" id="{A8417B3C-ED6C-3E31-483B-4AA47805F93E}"/>
              </a:ext>
            </a:extLst>
          </p:cNvPr>
          <p:cNvSpPr txBox="1">
            <a:spLocks/>
          </p:cNvSpPr>
          <p:nvPr/>
        </p:nvSpPr>
        <p:spPr>
          <a:xfrm>
            <a:off x="2102784" y="374396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pPr>
            <a:r>
              <a:rPr lang="ar-MA" sz="1600" b="1" dirty="0">
                <a:cs typeface="Microsoft Uighur" panose="02000000000000000000" pitchFamily="2" charset="-78"/>
              </a:rPr>
              <a:t>مخطط فراير (2) .</a:t>
            </a:r>
          </a:p>
        </p:txBody>
      </p:sp>
      <p:sp>
        <p:nvSpPr>
          <p:cNvPr id="5" name="ZoneTexte 4">
            <a:extLst>
              <a:ext uri="{FF2B5EF4-FFF2-40B4-BE49-F238E27FC236}">
                <a16:creationId xmlns:a16="http://schemas.microsoft.com/office/drawing/2014/main" id="{CF9B7FF1-551C-6B3E-88C4-2711FAE3DD72}"/>
              </a:ext>
            </a:extLst>
          </p:cNvPr>
          <p:cNvSpPr txBox="1"/>
          <p:nvPr/>
        </p:nvSpPr>
        <p:spPr>
          <a:xfrm>
            <a:off x="5650544" y="3380220"/>
            <a:ext cx="957313" cy="400110"/>
          </a:xfrm>
          <a:prstGeom prst="rect">
            <a:avLst/>
          </a:prstGeom>
          <a:noFill/>
        </p:spPr>
        <p:txBody>
          <a:bodyPr wrap="none" rtlCol="0">
            <a:spAutoFit/>
          </a:bodyPr>
          <a:lstStyle/>
          <a:p>
            <a:pPr algn="r" rtl="1"/>
            <a:r>
              <a:rPr lang="fr-MA" sz="1600" b="1" dirty="0">
                <a:solidFill>
                  <a:srgbClr val="757575"/>
                </a:solidFill>
                <a:latin typeface="Microsoft Uighur" panose="02000000000000000000" pitchFamily="2" charset="-78"/>
                <a:cs typeface="Microsoft Uighur" panose="02000000000000000000" pitchFamily="2" charset="-78"/>
              </a:rPr>
              <a:t> </a:t>
            </a:r>
            <a:r>
              <a:rPr lang="fr-MA" sz="1600" b="1" dirty="0">
                <a:solidFill>
                  <a:srgbClr val="424D7B"/>
                </a:solidFill>
                <a:latin typeface="Microsoft Uighur" panose="02000000000000000000" pitchFamily="2" charset="-78"/>
                <a:cs typeface="Microsoft Uighur" panose="02000000000000000000" pitchFamily="2" charset="-78"/>
              </a:rPr>
              <a:t>- </a:t>
            </a:r>
            <a:r>
              <a:rPr lang="fr-MA" sz="2000" b="1" dirty="0">
                <a:solidFill>
                  <a:srgbClr val="424D7B"/>
                </a:solidFill>
                <a:latin typeface="Microsoft Uighur" panose="02000000000000000000" pitchFamily="2" charset="-78"/>
                <a:cs typeface="Microsoft Uighur" panose="02000000000000000000" pitchFamily="2" charset="-78"/>
              </a:rPr>
              <a:t>02</a:t>
            </a:r>
            <a:r>
              <a:rPr lang="ar-MA" sz="2000" b="1" dirty="0">
                <a:solidFill>
                  <a:srgbClr val="424D7B"/>
                </a:solidFill>
                <a:latin typeface="Microsoft Uighur" panose="02000000000000000000" pitchFamily="2" charset="-78"/>
                <a:cs typeface="Microsoft Uighur" panose="02000000000000000000" pitchFamily="2" charset="-78"/>
              </a:rPr>
              <a:t>المعجم</a:t>
            </a:r>
          </a:p>
        </p:txBody>
      </p:sp>
      <p:pic>
        <p:nvPicPr>
          <p:cNvPr id="7" name="Image 6">
            <a:extLst>
              <a:ext uri="{FF2B5EF4-FFF2-40B4-BE49-F238E27FC236}">
                <a16:creationId xmlns:a16="http://schemas.microsoft.com/office/drawing/2014/main" id="{BF8F49AE-464A-582F-C030-A17BF030BC3B}"/>
              </a:ext>
            </a:extLst>
          </p:cNvPr>
          <p:cNvPicPr>
            <a:picLocks noChangeAspect="1"/>
          </p:cNvPicPr>
          <p:nvPr/>
        </p:nvPicPr>
        <p:blipFill>
          <a:blip r:embed="rId5"/>
          <a:srcRect/>
          <a:stretch/>
        </p:blipFill>
        <p:spPr>
          <a:xfrm>
            <a:off x="6737733" y="3430505"/>
            <a:ext cx="536339" cy="540000"/>
          </a:xfrm>
          <a:prstGeom prst="rect">
            <a:avLst/>
          </a:prstGeom>
        </p:spPr>
      </p:pic>
      <p:pic>
        <p:nvPicPr>
          <p:cNvPr id="12" name="Image 11" descr="Une image contenant noir, obscurité&#10;&#10;Le contenu généré par l’IA peut être incorrect.">
            <a:extLst>
              <a:ext uri="{FF2B5EF4-FFF2-40B4-BE49-F238E27FC236}">
                <a16:creationId xmlns:a16="http://schemas.microsoft.com/office/drawing/2014/main" id="{527705E2-A70D-8FDD-59FC-42FB5B08AD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4525100"/>
            <a:ext cx="5525521" cy="1405870"/>
          </a:xfrm>
          <a:prstGeom prst="rect">
            <a:avLst/>
          </a:prstGeom>
        </p:spPr>
      </p:pic>
      <p:sp>
        <p:nvSpPr>
          <p:cNvPr id="13" name="Espace réservé du texte 5">
            <a:extLst>
              <a:ext uri="{FF2B5EF4-FFF2-40B4-BE49-F238E27FC236}">
                <a16:creationId xmlns:a16="http://schemas.microsoft.com/office/drawing/2014/main" id="{D6485E13-3F45-F80C-515F-11D586D2820C}"/>
              </a:ext>
            </a:extLst>
          </p:cNvPr>
          <p:cNvSpPr txBox="1">
            <a:spLocks/>
          </p:cNvSpPr>
          <p:nvPr/>
        </p:nvSpPr>
        <p:spPr>
          <a:xfrm>
            <a:off x="2160599" y="5017102"/>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pPr>
            <a:r>
              <a:rPr lang="ar-MA" sz="1600" b="1" dirty="0">
                <a:cs typeface="Microsoft Uighur" panose="02000000000000000000" pitchFamily="2" charset="-78"/>
              </a:rPr>
              <a:t>حلم بين النجوم. فهم المسموع</a:t>
            </a:r>
          </a:p>
        </p:txBody>
      </p:sp>
      <p:sp>
        <p:nvSpPr>
          <p:cNvPr id="15" name="ZoneTexte 14">
            <a:extLst>
              <a:ext uri="{FF2B5EF4-FFF2-40B4-BE49-F238E27FC236}">
                <a16:creationId xmlns:a16="http://schemas.microsoft.com/office/drawing/2014/main" id="{01A969E0-85FC-2E62-B385-F693C62C91A3}"/>
              </a:ext>
            </a:extLst>
          </p:cNvPr>
          <p:cNvSpPr txBox="1"/>
          <p:nvPr/>
        </p:nvSpPr>
        <p:spPr>
          <a:xfrm>
            <a:off x="5618018" y="4692778"/>
            <a:ext cx="984766" cy="400110"/>
          </a:xfrm>
          <a:prstGeom prst="rect">
            <a:avLst/>
          </a:prstGeom>
          <a:noFill/>
        </p:spPr>
        <p:txBody>
          <a:bodyPr wrap="square" rtlCol="0">
            <a:spAutoFit/>
          </a:bodyPr>
          <a:lstStyle/>
          <a:p>
            <a:pPr algn="r" rtl="1"/>
            <a:r>
              <a:rPr lang="fr-MA" sz="1600" b="1" dirty="0">
                <a:solidFill>
                  <a:srgbClr val="757575"/>
                </a:solidFill>
                <a:latin typeface="Microsoft Uighur" panose="02000000000000000000" pitchFamily="2" charset="-78"/>
                <a:cs typeface="Microsoft Uighur" panose="02000000000000000000" pitchFamily="2" charset="-78"/>
              </a:rPr>
              <a:t> </a:t>
            </a:r>
            <a:r>
              <a:rPr lang="fr-MA" sz="1600" b="1" dirty="0">
                <a:solidFill>
                  <a:srgbClr val="424D7B"/>
                </a:solidFill>
                <a:latin typeface="Microsoft Uighur" panose="02000000000000000000" pitchFamily="2" charset="-78"/>
                <a:cs typeface="Microsoft Uighur" panose="02000000000000000000" pitchFamily="2" charset="-78"/>
              </a:rPr>
              <a:t>- </a:t>
            </a:r>
            <a:r>
              <a:rPr lang="fr-MA" sz="2000" b="1" dirty="0">
                <a:solidFill>
                  <a:srgbClr val="424D7B"/>
                </a:solidFill>
                <a:latin typeface="Microsoft Uighur" panose="02000000000000000000" pitchFamily="2" charset="-78"/>
                <a:cs typeface="Microsoft Uighur" panose="02000000000000000000" pitchFamily="2" charset="-78"/>
              </a:rPr>
              <a:t>03</a:t>
            </a:r>
            <a:r>
              <a:rPr lang="ar-MA" sz="2000" b="1" dirty="0">
                <a:solidFill>
                  <a:srgbClr val="424D7B"/>
                </a:solidFill>
                <a:latin typeface="Microsoft Uighur" panose="02000000000000000000" pitchFamily="2" charset="-78"/>
                <a:cs typeface="Microsoft Uighur" panose="02000000000000000000" pitchFamily="2" charset="-78"/>
              </a:rPr>
              <a:t>التحدث</a:t>
            </a:r>
          </a:p>
        </p:txBody>
      </p:sp>
      <p:pic>
        <p:nvPicPr>
          <p:cNvPr id="27" name="Espace réservé pour une image  20">
            <a:extLst>
              <a:ext uri="{FF2B5EF4-FFF2-40B4-BE49-F238E27FC236}">
                <a16:creationId xmlns:a16="http://schemas.microsoft.com/office/drawing/2014/main" id="{F2E0393C-6904-6EA4-F854-FE7AF2B5157A}"/>
              </a:ext>
            </a:extLst>
          </p:cNvPr>
          <p:cNvPicPr>
            <a:picLocks noChangeAspect="1"/>
          </p:cNvPicPr>
          <p:nvPr/>
        </p:nvPicPr>
        <p:blipFill rotWithShape="1">
          <a:blip r:embed="rId6">
            <a:extLst>
              <a:ext uri="{28A0092B-C50C-407E-A947-70E740481C1C}">
                <a14:useLocalDpi xmlns:a14="http://schemas.microsoft.com/office/drawing/2010/main" val="0"/>
              </a:ext>
            </a:extLst>
          </a:blip>
          <a:srcRect l="-7560" r="-7560"/>
          <a:stretch>
            <a:fillRect/>
          </a:stretch>
        </p:blipFill>
        <p:spPr>
          <a:xfrm>
            <a:off x="1738472" y="4530539"/>
            <a:ext cx="468000" cy="468000"/>
          </a:xfrm>
          <a:prstGeom prst="rect">
            <a:avLst/>
          </a:prstGeom>
        </p:spPr>
      </p:pic>
      <p:pic>
        <p:nvPicPr>
          <p:cNvPr id="9" name="Image 8">
            <a:extLst>
              <a:ext uri="{FF2B5EF4-FFF2-40B4-BE49-F238E27FC236}">
                <a16:creationId xmlns:a16="http://schemas.microsoft.com/office/drawing/2014/main" id="{57E312E2-A165-620B-EDAA-02AC3B91AB83}"/>
              </a:ext>
            </a:extLst>
          </p:cNvPr>
          <p:cNvPicPr>
            <a:picLocks noChangeAspect="1"/>
          </p:cNvPicPr>
          <p:nvPr/>
        </p:nvPicPr>
        <p:blipFill>
          <a:blip r:embed="rId5"/>
          <a:srcRect/>
          <a:stretch/>
        </p:blipFill>
        <p:spPr>
          <a:xfrm>
            <a:off x="6745679" y="4688035"/>
            <a:ext cx="536339" cy="540000"/>
          </a:xfrm>
          <a:prstGeom prst="rect">
            <a:avLst/>
          </a:prstGeom>
        </p:spPr>
      </p:pic>
      <p:pic>
        <p:nvPicPr>
          <p:cNvPr id="10" name="Espace réservé pour une image  20">
            <a:extLst>
              <a:ext uri="{FF2B5EF4-FFF2-40B4-BE49-F238E27FC236}">
                <a16:creationId xmlns:a16="http://schemas.microsoft.com/office/drawing/2014/main" id="{83A71147-D8F7-EE41-3E3D-A424D8F74FD0}"/>
              </a:ext>
            </a:extLst>
          </p:cNvPr>
          <p:cNvPicPr>
            <a:picLocks noChangeAspect="1"/>
          </p:cNvPicPr>
          <p:nvPr/>
        </p:nvPicPr>
        <p:blipFill rotWithShape="1">
          <a:blip r:embed="rId6">
            <a:extLst>
              <a:ext uri="{28A0092B-C50C-407E-A947-70E740481C1C}">
                <a14:useLocalDpi xmlns:a14="http://schemas.microsoft.com/office/drawing/2010/main" val="0"/>
              </a:ext>
            </a:extLst>
          </a:blip>
          <a:srcRect l="-7560" r="-7560"/>
          <a:stretch>
            <a:fillRect/>
          </a:stretch>
        </p:blipFill>
        <p:spPr>
          <a:xfrm>
            <a:off x="1738472" y="3263371"/>
            <a:ext cx="468000" cy="468000"/>
          </a:xfrm>
          <a:prstGeom prst="rect">
            <a:avLst/>
          </a:prstGeom>
        </p:spPr>
      </p:pic>
    </p:spTree>
    <p:extLst>
      <p:ext uri="{BB962C8B-B14F-4D97-AF65-F5344CB8AC3E}">
        <p14:creationId xmlns:p14="http://schemas.microsoft.com/office/powerpoint/2010/main" val="16779022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1"/>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2"/>
                                        </p:tgtEl>
                                        <p:attrNameLst>
                                          <p:attrName>style.visibility</p:attrName>
                                        </p:attrNameLst>
                                      </p:cBhvr>
                                      <p:to>
                                        <p:strVal val="visible"/>
                                      </p:to>
                                    </p:set>
                                    <p:animEffect transition="in" filter="wipe(up)">
                                      <p:cBhvr>
                                        <p:cTn id="9" dur="250"/>
                                        <p:tgtEl>
                                          <p:spTgt spid="22"/>
                                        </p:tgtEl>
                                      </p:cBhvr>
                                    </p:animEffect>
                                  </p:childTnLst>
                                </p:cTn>
                              </p:par>
                              <p:par>
                                <p:cTn id="10" presetID="10" presetClass="entr" presetSubtype="0" fill="hold" nodeType="withEffect">
                                  <p:stCondLst>
                                    <p:cond delay="12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120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1700"/>
                            </p:stCondLst>
                            <p:childTnLst>
                              <p:par>
                                <p:cTn id="17" presetID="1" presetClass="entr" presetSubtype="0" fill="hold" grpId="0" nodeType="afterEffect">
                                  <p:stCondLst>
                                    <p:cond delay="1250"/>
                                  </p:stCondLst>
                                  <p:childTnLst>
                                    <p:set>
                                      <p:cBhvr>
                                        <p:cTn id="18" dur="1" fill="hold">
                                          <p:stCondLst>
                                            <p:cond delay="0"/>
                                          </p:stCondLst>
                                        </p:cTn>
                                        <p:tgtEl>
                                          <p:spTgt spid="3"/>
                                        </p:tgtEl>
                                        <p:attrNameLst>
                                          <p:attrName>style.visibility</p:attrName>
                                        </p:attrNameLst>
                                      </p:cBhvr>
                                      <p:to>
                                        <p:strVal val="visible"/>
                                      </p:to>
                                    </p:set>
                                  </p:childTnLst>
                                </p:cTn>
                              </p:par>
                              <p:par>
                                <p:cTn id="19" presetID="22" presetClass="entr" presetSubtype="1" fill="hold" grpId="0" nodeType="withEffect">
                                  <p:stCondLst>
                                    <p:cond delay="120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250"/>
                                        <p:tgtEl>
                                          <p:spTgt spid="5"/>
                                        </p:tgtEl>
                                      </p:cBhvr>
                                    </p:animEffect>
                                  </p:childTnLst>
                                </p:cTn>
                              </p:par>
                              <p:par>
                                <p:cTn id="22" presetID="10" presetClass="entr" presetSubtype="0" fill="hold" nodeType="withEffect">
                                  <p:stCondLst>
                                    <p:cond delay="120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par>
                          <p:cTn id="25" fill="hold">
                            <p:stCondLst>
                              <p:cond delay="3400"/>
                            </p:stCondLst>
                            <p:childTnLst>
                              <p:par>
                                <p:cTn id="26" presetID="1" presetClass="entr" presetSubtype="0" fill="hold" grpId="0" nodeType="afterEffect">
                                  <p:stCondLst>
                                    <p:cond delay="1250"/>
                                  </p:stCondLst>
                                  <p:childTnLst>
                                    <p:set>
                                      <p:cBhvr>
                                        <p:cTn id="27" dur="1" fill="hold">
                                          <p:stCondLst>
                                            <p:cond delay="0"/>
                                          </p:stCondLst>
                                        </p:cTn>
                                        <p:tgtEl>
                                          <p:spTgt spid="13"/>
                                        </p:tgtEl>
                                        <p:attrNameLst>
                                          <p:attrName>style.visibility</p:attrName>
                                        </p:attrNameLst>
                                      </p:cBhvr>
                                      <p:to>
                                        <p:strVal val="visible"/>
                                      </p:to>
                                    </p:set>
                                  </p:childTnLst>
                                </p:cTn>
                              </p:par>
                              <p:par>
                                <p:cTn id="28" presetID="22" presetClass="entr" presetSubtype="1" fill="hold" grpId="0" nodeType="withEffect">
                                  <p:stCondLst>
                                    <p:cond delay="1200"/>
                                  </p:stCondLst>
                                  <p:childTnLst>
                                    <p:set>
                                      <p:cBhvr>
                                        <p:cTn id="29" dur="1" fill="hold">
                                          <p:stCondLst>
                                            <p:cond delay="0"/>
                                          </p:stCondLst>
                                        </p:cTn>
                                        <p:tgtEl>
                                          <p:spTgt spid="15"/>
                                        </p:tgtEl>
                                        <p:attrNameLst>
                                          <p:attrName>style.visibility</p:attrName>
                                        </p:attrNameLst>
                                      </p:cBhvr>
                                      <p:to>
                                        <p:strVal val="visible"/>
                                      </p:to>
                                    </p:set>
                                    <p:animEffect transition="in" filter="wipe(up)">
                                      <p:cBhvr>
                                        <p:cTn id="30" dur="250"/>
                                        <p:tgtEl>
                                          <p:spTgt spid="15"/>
                                        </p:tgtEl>
                                      </p:cBhvr>
                                    </p:animEffect>
                                  </p:childTnLst>
                                </p:cTn>
                              </p:par>
                              <p:par>
                                <p:cTn id="31" presetID="10" presetClass="entr" presetSubtype="0" fill="hold" nodeType="withEffect">
                                  <p:stCondLst>
                                    <p:cond delay="120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3" grpId="0"/>
      <p:bldP spid="5" grpId="0"/>
      <p:bldP spid="13"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2" name="Groupe 1">
            <a:extLst>
              <a:ext uri="{FF2B5EF4-FFF2-40B4-BE49-F238E27FC236}">
                <a16:creationId xmlns:a16="http://schemas.microsoft.com/office/drawing/2014/main" id="{628474C2-95CD-8397-D01D-B3E298C554A1}"/>
              </a:ext>
            </a:extLst>
          </p:cNvPr>
          <p:cNvGrpSpPr/>
          <p:nvPr/>
        </p:nvGrpSpPr>
        <p:grpSpPr>
          <a:xfrm>
            <a:off x="1177279" y="2948767"/>
            <a:ext cx="6696000" cy="890781"/>
            <a:chOff x="1331545" y="2851205"/>
            <a:chExt cx="6696000" cy="890781"/>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479176" y="3134373"/>
              <a:ext cx="4787153"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srgbClr val="424D7B"/>
                  </a:solidFill>
                  <a:latin typeface="Microsoft Uighur" panose="02000000000000000000" pitchFamily="2" charset="-78"/>
                  <a:cs typeface="Microsoft Uighur" panose="02000000000000000000" pitchFamily="2" charset="-78"/>
                </a:rPr>
                <a:t>قراءة فقرة دون شكل قراءة سليمة  ؛</a:t>
              </a:r>
            </a:p>
          </p:txBody>
        </p:sp>
      </p:grpSp>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a:stretch>
            <a:fillRect/>
          </a:stretch>
        </p:blipFill>
        <p:spPr>
          <a:xfrm>
            <a:off x="1177279" y="3839548"/>
            <a:ext cx="6696000" cy="890781"/>
          </a:xfrm>
          <a:prstGeom prst="rect">
            <a:avLst/>
          </a:prstGeom>
        </p:spPr>
      </p:pic>
      <p:grpSp>
        <p:nvGrpSpPr>
          <p:cNvPr id="21" name="Groupe 20">
            <a:extLst>
              <a:ext uri="{FF2B5EF4-FFF2-40B4-BE49-F238E27FC236}">
                <a16:creationId xmlns:a16="http://schemas.microsoft.com/office/drawing/2014/main" id="{4FAA6850-C36A-7DBF-7B5B-130D689161F0}"/>
              </a:ext>
            </a:extLst>
          </p:cNvPr>
          <p:cNvGrpSpPr/>
          <p:nvPr/>
        </p:nvGrpSpPr>
        <p:grpSpPr>
          <a:xfrm>
            <a:off x="1091682" y="4730329"/>
            <a:ext cx="6781597" cy="890781"/>
            <a:chOff x="1245948" y="2851205"/>
            <a:chExt cx="6781597" cy="890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245948" y="3134373"/>
              <a:ext cx="5514392"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فهم النص المسمع" حلم بين النجوم"  وإعادة إنتاج مضامينه.</a:t>
              </a:r>
            </a:p>
          </p:txBody>
        </p:sp>
      </p:grpSp>
      <p:sp>
        <p:nvSpPr>
          <p:cNvPr id="5" name="Rectangle 4">
            <a:extLst>
              <a:ext uri="{FF2B5EF4-FFF2-40B4-BE49-F238E27FC236}">
                <a16:creationId xmlns:a16="http://schemas.microsoft.com/office/drawing/2014/main" id="{51B1183E-0CB5-5879-26AE-B18B315E6885}"/>
              </a:ext>
            </a:extLst>
          </p:cNvPr>
          <p:cNvSpPr/>
          <p:nvPr/>
        </p:nvSpPr>
        <p:spPr>
          <a:xfrm>
            <a:off x="755780" y="4174132"/>
            <a:ext cx="5514391"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srgbClr val="424D7B"/>
                </a:solidFill>
                <a:latin typeface="Microsoft Uighur" panose="02000000000000000000" pitchFamily="2" charset="-78"/>
                <a:cs typeface="Microsoft Uighur" panose="02000000000000000000" pitchFamily="2" charset="-78"/>
              </a:rPr>
              <a:t>توظيف مخطط فراير لفهم مفردات ومصلحات جديدة و تنظيمها.</a:t>
            </a:r>
          </a:p>
        </p:txBody>
      </p:sp>
    </p:spTree>
    <p:extLst>
      <p:ext uri="{BB962C8B-B14F-4D97-AF65-F5344CB8AC3E}">
        <p14:creationId xmlns:p14="http://schemas.microsoft.com/office/powerpoint/2010/main" val="1411043417"/>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1343766"/>
            <a:ext cx="7886700" cy="720000"/>
          </a:xfrm>
        </p:spPr>
        <p:txBody>
          <a:bodyPr/>
          <a:lstStyle/>
          <a:p>
            <a:r>
              <a:rPr lang="ar-AE" sz="4000" dirty="0"/>
              <a:t>  ا</a:t>
            </a:r>
            <a:r>
              <a:rPr lang="ar-MA" sz="4400" dirty="0">
                <a:solidFill>
                  <a:srgbClr val="424D7B"/>
                </a:solidFill>
                <a:latin typeface="Dosis ExtraBold" pitchFamily="2" charset="0"/>
                <a:cs typeface="Microsoft Uighur" panose="02000000000000000000" pitchFamily="2" charset="-78"/>
              </a:rPr>
              <a:t>فتتاح</a:t>
            </a:r>
            <a:r>
              <a:rPr lang="ar-MA" sz="4000" dirty="0"/>
              <a:t> </a:t>
            </a:r>
            <a:r>
              <a:rPr lang="ar-MA" sz="4400" dirty="0">
                <a:solidFill>
                  <a:srgbClr val="424D7B"/>
                </a:solidFill>
                <a:latin typeface="Dosis ExtraBold" pitchFamily="2" charset="0"/>
                <a:cs typeface="Microsoft Uighur" panose="02000000000000000000" pitchFamily="2" charset="-78"/>
              </a:rPr>
              <a:t>الحصة</a:t>
            </a:r>
            <a:endParaRPr lang="fr-MA" sz="4400" dirty="0">
              <a:solidFill>
                <a:srgbClr val="424D7B"/>
              </a:solidFill>
              <a:latin typeface="Dosis ExtraBold" pitchFamily="2" charset="0"/>
              <a:cs typeface="Microsoft Uighur" panose="02000000000000000000" pitchFamily="2" charset="-78"/>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50872" y="1562109"/>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7053" y="2361254"/>
            <a:ext cx="7789894" cy="277623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165590" y="3406523"/>
            <a:ext cx="4500000" cy="102289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cs typeface="Microsoft Uighur" panose="02000000000000000000" pitchFamily="2" charset="-78"/>
              </a:rPr>
              <a:t>ترحيب</a:t>
            </a:r>
          </a:p>
          <a:p>
            <a:pPr algn="r" rtl="1">
              <a:buClr>
                <a:srgbClr val="424D7B"/>
              </a:buClr>
              <a:buSzPct val="50000"/>
            </a:pPr>
            <a:r>
              <a:rPr lang="ar-MA" sz="2800" b="1" dirty="0">
                <a:cs typeface="Microsoft Uighur" panose="02000000000000000000" pitchFamily="2" charset="-78"/>
              </a:rPr>
              <a:t>نشاط اعتيادي : الطلاقة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790710" y="2223045"/>
            <a:ext cx="1380506" cy="523220"/>
          </a:xfrm>
          <a:prstGeom prst="rect">
            <a:avLst/>
          </a:prstGeom>
          <a:noFill/>
        </p:spPr>
        <p:txBody>
          <a:bodyPr wrap="none" rtlCol="0">
            <a:spAutoFit/>
          </a:bodyPr>
          <a:lstStyle/>
          <a:p>
            <a:pPr algn="r" rtl="1"/>
            <a:r>
              <a:rPr lang="ar-AE" sz="2800" b="1" dirty="0">
                <a:solidFill>
                  <a:srgbClr val="424D7B"/>
                </a:solidFill>
                <a:latin typeface="Microsoft Uighur" panose="02000000000000000000" pitchFamily="2" charset="-78"/>
                <a:cs typeface="Microsoft Uighur" panose="02000000000000000000" pitchFamily="2" charset="-78"/>
              </a:rPr>
              <a:t>ا</a:t>
            </a:r>
            <a:r>
              <a:rPr lang="ar-MA" sz="2800" b="1" dirty="0">
                <a:solidFill>
                  <a:srgbClr val="424D7B"/>
                </a:solidFill>
                <a:latin typeface="Microsoft Uighur" panose="02000000000000000000" pitchFamily="2" charset="-78"/>
                <a:cs typeface="Microsoft Uighur" panose="02000000000000000000" pitchFamily="2" charset="-78"/>
              </a:rPr>
              <a:t>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2415862"/>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95743" y="2226741"/>
            <a:ext cx="540000" cy="540000"/>
          </a:xfrm>
          <a:prstGeom prst="rect">
            <a:avLst/>
          </a:prstGeom>
        </p:spPr>
      </p:pic>
    </p:spTree>
    <p:extLst>
      <p:ext uri="{BB962C8B-B14F-4D97-AF65-F5344CB8AC3E}">
        <p14:creationId xmlns:p14="http://schemas.microsoft.com/office/powerpoint/2010/main" val="22569261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مرحبا بكم ، سنبدأ  حصة اللغة العربية.</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9B3DC6FA-0548-6F4B-393F-1221E5B989E6}"/>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14" name="Rectangle 13">
            <a:extLst>
              <a:ext uri="{FF2B5EF4-FFF2-40B4-BE49-F238E27FC236}">
                <a16:creationId xmlns:a16="http://schemas.microsoft.com/office/drawing/2014/main" id="{33194E61-FEA4-EC5F-CE10-A70C30C6790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7" name="Rectangle 6">
            <a:extLst>
              <a:ext uri="{FF2B5EF4-FFF2-40B4-BE49-F238E27FC236}">
                <a16:creationId xmlns:a16="http://schemas.microsoft.com/office/drawing/2014/main" id="{FFF76CEB-18F3-E028-79EF-70787E3169CA}"/>
              </a:ext>
            </a:extLst>
          </p:cNvPr>
          <p:cNvSpPr>
            <a:spLocks/>
          </p:cNvSpPr>
          <p:nvPr/>
        </p:nvSpPr>
        <p:spPr>
          <a:xfrm>
            <a:off x="2431614" y="152043"/>
            <a:ext cx="1626312"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1567CC5B-0B3E-08EA-BA64-E6373FB53EA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69BA09D1-49E7-CC2A-C6F0-6210005BC3A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5A404578-1C03-2204-FA3B-12BD7A00DD4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Google Shape;1245;p5">
            <a:extLst>
              <a:ext uri="{FF2B5EF4-FFF2-40B4-BE49-F238E27FC236}">
                <a16:creationId xmlns:a16="http://schemas.microsoft.com/office/drawing/2014/main" id="{C00092D4-24B4-4BA5-0824-201E49E61DFC}"/>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0" name="Google Shape;1244;p5">
            <a:extLst>
              <a:ext uri="{FF2B5EF4-FFF2-40B4-BE49-F238E27FC236}">
                <a16:creationId xmlns:a16="http://schemas.microsoft.com/office/drawing/2014/main" id="{B3460023-E5D5-2D00-2AA6-4BD17A23E367}"/>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21" name="Image 20">
            <a:extLst>
              <a:ext uri="{FF2B5EF4-FFF2-40B4-BE49-F238E27FC236}">
                <a16:creationId xmlns:a16="http://schemas.microsoft.com/office/drawing/2014/main" id="{5FD90AAE-D5C5-66F1-BB50-559A7FD55340}"/>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22" name="Image 21">
            <a:extLst>
              <a:ext uri="{FF2B5EF4-FFF2-40B4-BE49-F238E27FC236}">
                <a16:creationId xmlns:a16="http://schemas.microsoft.com/office/drawing/2014/main" id="{A8A3C84C-CC8C-BD52-176B-06B1445E18F8}"/>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1981134" y="2096321"/>
            <a:ext cx="5416041" cy="3973924"/>
          </a:xfrm>
          <a:prstGeom prst="roundRect">
            <a:avLst>
              <a:gd name="adj" fmla="val 11828"/>
            </a:avLst>
          </a:prstGeom>
        </p:spPr>
      </p:pic>
      <p:pic>
        <p:nvPicPr>
          <p:cNvPr id="6" name="Espace réservé pour une image  5">
            <a:extLst>
              <a:ext uri="{FF2B5EF4-FFF2-40B4-BE49-F238E27FC236}">
                <a16:creationId xmlns:a16="http://schemas.microsoft.com/office/drawing/2014/main" id="{804E1872-8FA5-0C96-BFA2-70289C33D096}"/>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663847085"/>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4B0D9-7410-5BFD-0F60-6F2C63B3340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444FBA57-4AA1-FED4-3D7C-B0EFE439A336}"/>
              </a:ext>
            </a:extLst>
          </p:cNvPr>
          <p:cNvSpPr>
            <a:spLocks noGrp="1"/>
          </p:cNvSpPr>
          <p:nvPr>
            <p:ph type="title"/>
          </p:nvPr>
        </p:nvSpPr>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ضعوا اللوحة والكراسة في القمطر</a:t>
            </a:r>
            <a:endParaRPr lang="fr-FR" sz="2400" dirty="0">
              <a:latin typeface="Microsoft Uighur" panose="02000000000000000000" pitchFamily="2" charset="-78"/>
              <a:cs typeface="Microsoft Uighur" panose="02000000000000000000" pitchFamily="2" charset="-78"/>
            </a:endParaRPr>
          </a:p>
        </p:txBody>
      </p:sp>
      <p:sp>
        <p:nvSpPr>
          <p:cNvPr id="30" name="Rectangle 29">
            <a:extLst>
              <a:ext uri="{FF2B5EF4-FFF2-40B4-BE49-F238E27FC236}">
                <a16:creationId xmlns:a16="http://schemas.microsoft.com/office/drawing/2014/main" id="{CDEE9CD1-3922-BA6A-C898-2CCCC7BFC949}"/>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31" name="Rectangle 30">
            <a:extLst>
              <a:ext uri="{FF2B5EF4-FFF2-40B4-BE49-F238E27FC236}">
                <a16:creationId xmlns:a16="http://schemas.microsoft.com/office/drawing/2014/main" id="{F43D4C84-C066-9F0A-047D-B15988A93025}"/>
              </a:ext>
            </a:extLst>
          </p:cNvPr>
          <p:cNvSpPr>
            <a:spLocks/>
          </p:cNvSpPr>
          <p:nvPr/>
        </p:nvSpPr>
        <p:spPr>
          <a:xfrm>
            <a:off x="2390153" y="153404"/>
            <a:ext cx="1549007" cy="2712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32" name="Rectangle 31">
            <a:extLst>
              <a:ext uri="{FF2B5EF4-FFF2-40B4-BE49-F238E27FC236}">
                <a16:creationId xmlns:a16="http://schemas.microsoft.com/office/drawing/2014/main" id="{174369A5-4093-5FB5-E3B2-8F861264268E}"/>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36" name="Google Shape;1246;p5">
            <a:extLst>
              <a:ext uri="{FF2B5EF4-FFF2-40B4-BE49-F238E27FC236}">
                <a16:creationId xmlns:a16="http://schemas.microsoft.com/office/drawing/2014/main" id="{202A22F9-8628-2FA9-BCB9-350E9F8CFABB}"/>
              </a:ext>
            </a:extLst>
          </p:cNvPr>
          <p:cNvPicPr preferRelativeResize="0"/>
          <p:nvPr/>
        </p:nvPicPr>
        <p:blipFill rotWithShape="1">
          <a:blip r:embed="rId4">
            <a:alphaModFix amt="20000"/>
          </a:blip>
          <a:srcRect/>
          <a:stretch/>
        </p:blipFill>
        <p:spPr>
          <a:xfrm>
            <a:off x="2153545" y="146613"/>
            <a:ext cx="278069" cy="278069"/>
          </a:xfrm>
          <a:prstGeom prst="rect">
            <a:avLst/>
          </a:prstGeom>
          <a:noFill/>
          <a:ln>
            <a:noFill/>
          </a:ln>
        </p:spPr>
      </p:pic>
      <p:pic>
        <p:nvPicPr>
          <p:cNvPr id="37" name="Google Shape;1245;p5">
            <a:extLst>
              <a:ext uri="{FF2B5EF4-FFF2-40B4-BE49-F238E27FC236}">
                <a16:creationId xmlns:a16="http://schemas.microsoft.com/office/drawing/2014/main" id="{4EE22AD2-DF0C-CDF8-E64D-09E7E7D395E9}"/>
              </a:ext>
            </a:extLst>
          </p:cNvPr>
          <p:cNvPicPr preferRelativeResize="0"/>
          <p:nvPr/>
        </p:nvPicPr>
        <p:blipFill rotWithShape="1">
          <a:blip r:embed="rId5">
            <a:alphaModFix amt="20000"/>
          </a:blip>
          <a:srcRect/>
          <a:stretch/>
        </p:blipFill>
        <p:spPr>
          <a:xfrm>
            <a:off x="3964644" y="146612"/>
            <a:ext cx="278069" cy="278069"/>
          </a:xfrm>
          <a:prstGeom prst="rect">
            <a:avLst/>
          </a:prstGeom>
          <a:noFill/>
          <a:ln>
            <a:noFill/>
          </a:ln>
        </p:spPr>
      </p:pic>
      <p:pic>
        <p:nvPicPr>
          <p:cNvPr id="38" name="Google Shape;1244;p5">
            <a:extLst>
              <a:ext uri="{FF2B5EF4-FFF2-40B4-BE49-F238E27FC236}">
                <a16:creationId xmlns:a16="http://schemas.microsoft.com/office/drawing/2014/main" id="{A9707B39-67BC-AFCA-739E-2BBAA910F4D0}"/>
              </a:ext>
            </a:extLst>
          </p:cNvPr>
          <p:cNvPicPr preferRelativeResize="0"/>
          <p:nvPr/>
        </p:nvPicPr>
        <p:blipFill rotWithShape="1">
          <a:blip r:embed="rId6">
            <a:alphaModFix amt="20000"/>
          </a:blip>
          <a:srcRect/>
          <a:stretch/>
        </p:blipFill>
        <p:spPr>
          <a:xfrm>
            <a:off x="5619515" y="136738"/>
            <a:ext cx="278069" cy="278069"/>
          </a:xfrm>
          <a:prstGeom prst="rect">
            <a:avLst/>
          </a:prstGeom>
          <a:noFill/>
          <a:ln>
            <a:noFill/>
          </a:ln>
        </p:spPr>
      </p:pic>
      <p:pic>
        <p:nvPicPr>
          <p:cNvPr id="39" name="Image 38">
            <a:extLst>
              <a:ext uri="{FF2B5EF4-FFF2-40B4-BE49-F238E27FC236}">
                <a16:creationId xmlns:a16="http://schemas.microsoft.com/office/drawing/2014/main" id="{14D2031B-9BD4-5196-08E6-54AC0A098217}"/>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40" name="Class AR_NV_05_1">
            <a:hlinkClick r:id="" action="ppaction://media"/>
            <a:extLst>
              <a:ext uri="{FF2B5EF4-FFF2-40B4-BE49-F238E27FC236}">
                <a16:creationId xmlns:a16="http://schemas.microsoft.com/office/drawing/2014/main" id="{F0A62854-9601-390B-388D-4D34833F4456}"/>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1052513" y="2160588"/>
            <a:ext cx="7038975" cy="3959225"/>
          </a:xfrm>
          <a:prstGeom prst="rect">
            <a:avLst/>
          </a:prstGeom>
        </p:spPr>
      </p:pic>
      <p:pic>
        <p:nvPicPr>
          <p:cNvPr id="41" name="Image 40" descr="Une image contenant noir, obscurité&#10;&#10;Le contenu généré par l’IA peut être incorrect.">
            <a:extLst>
              <a:ext uri="{FF2B5EF4-FFF2-40B4-BE49-F238E27FC236}">
                <a16:creationId xmlns:a16="http://schemas.microsoft.com/office/drawing/2014/main" id="{E765DFE5-7AE8-38E4-259E-2C0DAC29268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a:off x="513461" y="6186227"/>
            <a:ext cx="540000" cy="540000"/>
          </a:xfrm>
          <a:prstGeom prst="rect">
            <a:avLst/>
          </a:prstGeom>
        </p:spPr>
      </p:pic>
      <p:pic>
        <p:nvPicPr>
          <p:cNvPr id="47" name="Espace réservé pour une image  46">
            <a:extLst>
              <a:ext uri="{FF2B5EF4-FFF2-40B4-BE49-F238E27FC236}">
                <a16:creationId xmlns:a16="http://schemas.microsoft.com/office/drawing/2014/main" id="{00976336-837E-B10C-1B49-E910008EDD22}"/>
              </a:ext>
            </a:extLst>
          </p:cNvPr>
          <p:cNvPicPr>
            <a:picLocks noGrp="1" noChangeAspect="1"/>
          </p:cNvPicPr>
          <p:nvPr>
            <p:ph type="pic" sz="quarter" idx="12"/>
          </p:nvPr>
        </p:nvPicPr>
        <p:blipFill>
          <a:blip r:embed="rId10">
            <a:extLst>
              <a:ext uri="{28A0092B-C50C-407E-A947-70E740481C1C}">
                <a14:useLocalDpi xmlns:a14="http://schemas.microsoft.com/office/drawing/2010/main" val="0"/>
              </a:ext>
            </a:extLst>
          </a:blip>
          <a:srcRect/>
          <a:stretch>
            <a:fillRect/>
          </a:stretch>
        </p:blipFill>
        <p:spPr/>
      </p:pic>
      <p:sp>
        <p:nvSpPr>
          <p:cNvPr id="2" name="Rectangle 1">
            <a:extLst>
              <a:ext uri="{FF2B5EF4-FFF2-40B4-BE49-F238E27FC236}">
                <a16:creationId xmlns:a16="http://schemas.microsoft.com/office/drawing/2014/main" id="{1D3B2D8A-0BD2-8B68-5AEC-BBA5415DC9C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spTree>
    <p:extLst>
      <p:ext uri="{BB962C8B-B14F-4D97-AF65-F5344CB8AC3E}">
        <p14:creationId xmlns:p14="http://schemas.microsoft.com/office/powerpoint/2010/main" val="4989094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06" fill="hold"/>
                                        <p:tgtEl>
                                          <p:spTgt spid="40"/>
                                        </p:tgtEl>
                                      </p:cBhvr>
                                    </p:cmd>
                                  </p:childTnLst>
                                </p:cTn>
                              </p:par>
                            </p:childTnLst>
                          </p:cTn>
                        </p:par>
                        <p:par>
                          <p:cTn id="7" fill="hold">
                            <p:stCondLst>
                              <p:cond delay="16106"/>
                            </p:stCondLst>
                            <p:childTnLst>
                              <p:par>
                                <p:cTn id="8" presetID="1" presetClass="entr" presetSubtype="0" fill="hold" nodeType="afterEffect">
                                  <p:stCondLst>
                                    <p:cond delay="0"/>
                                  </p:stCondLst>
                                  <p:childTnLst>
                                    <p:set>
                                      <p:cBhvr>
                                        <p:cTn id="9"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40"/>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40"/>
                                        </p:tgtEl>
                                      </p:cBhvr>
                                    </p:cmd>
                                  </p:childTnLst>
                                </p:cTn>
                              </p:par>
                            </p:childTnLst>
                          </p:cTn>
                        </p:par>
                      </p:childTnLst>
                    </p:cTn>
                  </p:par>
                </p:childTnLst>
              </p:cTn>
              <p:nextCondLst>
                <p:cond evt="onClick" delay="0">
                  <p:tgtEl>
                    <p:spTgt spid="40"/>
                  </p:tgtEl>
                </p:cond>
              </p:nextCondLst>
            </p:seq>
            <p:video>
              <p:cMediaNode vol="80000">
                <p:cTn id="15" fill="hold" display="0">
                  <p:stCondLst>
                    <p:cond delay="indefinite"/>
                  </p:stCondLst>
                </p:cTn>
                <p:tgtEl>
                  <p:spTgt spid="40"/>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73C4C-D714-939B-F078-03BDF62A5333}"/>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333A7F65-6997-7148-BBA7-F637BB07523C}"/>
              </a:ext>
            </a:extLst>
          </p:cNvPr>
          <p:cNvSpPr>
            <a:spLocks noGrp="1"/>
          </p:cNvSpPr>
          <p:nvPr>
            <p:ph type="title"/>
          </p:nvPr>
        </p:nvSpPr>
        <p:spPr>
          <a:xfrm>
            <a:off x="422382" y="756000"/>
            <a:ext cx="7117441" cy="612000"/>
          </a:xfrm>
        </p:spPr>
        <p:txBody>
          <a:bodyPr>
            <a:no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ستتدربون في هذه الحصة على قراءة فقرة بدقة وسرعة تتضمن كلمات دون شكل. من يقرأ؟  </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3" name="Rectangle 22">
            <a:extLst>
              <a:ext uri="{FF2B5EF4-FFF2-40B4-BE49-F238E27FC236}">
                <a16:creationId xmlns:a16="http://schemas.microsoft.com/office/drawing/2014/main" id="{AC12E2B6-5E14-F422-9E9C-E03CE0C9FB2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24" name="Rectangle 23">
            <a:extLst>
              <a:ext uri="{FF2B5EF4-FFF2-40B4-BE49-F238E27FC236}">
                <a16:creationId xmlns:a16="http://schemas.microsoft.com/office/drawing/2014/main" id="{2DD53329-9C6C-AA25-9C80-1302C7643D6A}"/>
              </a:ext>
            </a:extLst>
          </p:cNvPr>
          <p:cNvSpPr>
            <a:spLocks/>
          </p:cNvSpPr>
          <p:nvPr/>
        </p:nvSpPr>
        <p:spPr>
          <a:xfrm>
            <a:off x="2475186" y="153404"/>
            <a:ext cx="1539551"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5" name="Rectangle 24">
            <a:extLst>
              <a:ext uri="{FF2B5EF4-FFF2-40B4-BE49-F238E27FC236}">
                <a16:creationId xmlns:a16="http://schemas.microsoft.com/office/drawing/2014/main" id="{78B653F0-A56A-E1FA-C1A9-B35041C6FB43}"/>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27" name="Google Shape;1246;p5">
            <a:extLst>
              <a:ext uri="{FF2B5EF4-FFF2-40B4-BE49-F238E27FC236}">
                <a16:creationId xmlns:a16="http://schemas.microsoft.com/office/drawing/2014/main" id="{3970047D-58EA-01EB-B848-ECAD11969C46}"/>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8" name="Google Shape;1245;p5">
            <a:extLst>
              <a:ext uri="{FF2B5EF4-FFF2-40B4-BE49-F238E27FC236}">
                <a16:creationId xmlns:a16="http://schemas.microsoft.com/office/drawing/2014/main" id="{83B05166-584A-4451-6600-F3A46FFBE629}"/>
              </a:ext>
            </a:extLst>
          </p:cNvPr>
          <p:cNvPicPr preferRelativeResize="0"/>
          <p:nvPr/>
        </p:nvPicPr>
        <p:blipFill rotWithShape="1">
          <a:blip r:embed="rId3">
            <a:alphaModFix amt="20000"/>
          </a:blip>
          <a:srcRect/>
          <a:stretch/>
        </p:blipFill>
        <p:spPr>
          <a:xfrm>
            <a:off x="4114902" y="136738"/>
            <a:ext cx="278069" cy="278069"/>
          </a:xfrm>
          <a:prstGeom prst="rect">
            <a:avLst/>
          </a:prstGeom>
          <a:noFill/>
          <a:ln>
            <a:noFill/>
          </a:ln>
        </p:spPr>
      </p:pic>
      <p:pic>
        <p:nvPicPr>
          <p:cNvPr id="29" name="Google Shape;1244;p5">
            <a:extLst>
              <a:ext uri="{FF2B5EF4-FFF2-40B4-BE49-F238E27FC236}">
                <a16:creationId xmlns:a16="http://schemas.microsoft.com/office/drawing/2014/main" id="{640BA6FE-4817-503E-6C68-B48B2E81356C}"/>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30" name="Image 29">
            <a:extLst>
              <a:ext uri="{FF2B5EF4-FFF2-40B4-BE49-F238E27FC236}">
                <a16:creationId xmlns:a16="http://schemas.microsoft.com/office/drawing/2014/main" id="{363283C2-3FC8-3FC3-00A7-BE6EE0000F10}"/>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3" name="Rectangle 2">
            <a:extLst>
              <a:ext uri="{FF2B5EF4-FFF2-40B4-BE49-F238E27FC236}">
                <a16:creationId xmlns:a16="http://schemas.microsoft.com/office/drawing/2014/main" id="{5BB5FF79-E9E5-A856-6087-804E2026954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6" name="Espace réservé pour une image  5">
            <a:extLst>
              <a:ext uri="{FF2B5EF4-FFF2-40B4-BE49-F238E27FC236}">
                <a16:creationId xmlns:a16="http://schemas.microsoft.com/office/drawing/2014/main" id="{B31D6D15-FB30-47CC-22DB-056AB73D18FC}"/>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ZoneTexte 1">
            <a:extLst>
              <a:ext uri="{FF2B5EF4-FFF2-40B4-BE49-F238E27FC236}">
                <a16:creationId xmlns:a16="http://schemas.microsoft.com/office/drawing/2014/main" id="{2EE96918-D987-8EDF-84E6-8C43480791F7}"/>
              </a:ext>
            </a:extLst>
          </p:cNvPr>
          <p:cNvSpPr txBox="1"/>
          <p:nvPr/>
        </p:nvSpPr>
        <p:spPr>
          <a:xfrm>
            <a:off x="387311" y="1470641"/>
            <a:ext cx="8437602" cy="5251728"/>
          </a:xfrm>
          <a:prstGeom prst="roundRect">
            <a:avLst>
              <a:gd name="adj" fmla="val 2568"/>
            </a:avLst>
          </a:prstGeom>
          <a:noFill/>
          <a:ln w="12700" cap="flat" cmpd="sng" algn="ctr">
            <a:noFill/>
            <a:prstDash val="dashDot"/>
            <a:miter lim="800000"/>
          </a:ln>
          <a:effectLst/>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تعاني البحار من تلوث خطير بسبب رمي النفايات والبلاستيك في الماء، مما يؤثر في الأسماك والكائنات البحرية. ويعتقد بعض الناس أن البحر قادر على التخلص من هذه النفايات، لكن هذا الاعتقاد خطأ، لأن التلوث ينتشر بسرعة ويهدد الحياة البحرية. لذلك يجب علينا تنظيف الشواطئ وتقليل استعمال البلاستيك من أجل حماية البحار. وإذا تعاون التلاميذ والأسر، فسنحافظ على جمال الطبيعة ونقائها، كما سنساعد الحيوانات البحرية على العيش في بيئة آمنة وصحية. من أجل ذلك ينبغي  تنظيم حملات توعوية لتشجيع الناس على احترام البيئة البحرية. </a:t>
            </a:r>
          </a:p>
        </p:txBody>
      </p:sp>
    </p:spTree>
    <p:extLst>
      <p:ext uri="{BB962C8B-B14F-4D97-AF65-F5344CB8AC3E}">
        <p14:creationId xmlns:p14="http://schemas.microsoft.com/office/powerpoint/2010/main" val="3974400652"/>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22CA4-EF71-A182-2262-EBC3413F787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57EC97A-B7C1-689B-1E27-8F74959AEE5F}"/>
              </a:ext>
            </a:extLst>
          </p:cNvPr>
          <p:cNvSpPr>
            <a:spLocks noGrp="1"/>
          </p:cNvSpPr>
          <p:nvPr>
            <p:ph type="title"/>
          </p:nvPr>
        </p:nvSpPr>
        <p:spPr>
          <a:xfrm>
            <a:off x="559837" y="756000"/>
            <a:ext cx="6912536" cy="612000"/>
          </a:xfrm>
        </p:spPr>
        <p:txBody>
          <a:bodyPr>
            <a:no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الآن سنمر لتحدي الطلاقة. سأسحب 5 بطاقات تحمل أسماء 5 متعلمين.  سأنادي على المتعلم الأول ليقرأ النص بطلاقة.</a:t>
            </a:r>
            <a:endParaRPr lang="fr-MA" sz="2000" dirty="0"/>
          </a:p>
        </p:txBody>
      </p:sp>
      <p:sp>
        <p:nvSpPr>
          <p:cNvPr id="24" name="Rectangle 23">
            <a:extLst>
              <a:ext uri="{FF2B5EF4-FFF2-40B4-BE49-F238E27FC236}">
                <a16:creationId xmlns:a16="http://schemas.microsoft.com/office/drawing/2014/main" id="{01E53275-13AA-4AE4-20F6-CADD0E2D5E4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25" name="Rectangle 24">
            <a:extLst>
              <a:ext uri="{FF2B5EF4-FFF2-40B4-BE49-F238E27FC236}">
                <a16:creationId xmlns:a16="http://schemas.microsoft.com/office/drawing/2014/main" id="{94093852-1145-2840-3B70-43329C38A4B3}"/>
              </a:ext>
            </a:extLst>
          </p:cNvPr>
          <p:cNvSpPr>
            <a:spLocks/>
          </p:cNvSpPr>
          <p:nvPr/>
        </p:nvSpPr>
        <p:spPr>
          <a:xfrm>
            <a:off x="2541979" y="152043"/>
            <a:ext cx="1612201" cy="2726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6" name="Rectangle 25">
            <a:extLst>
              <a:ext uri="{FF2B5EF4-FFF2-40B4-BE49-F238E27FC236}">
                <a16:creationId xmlns:a16="http://schemas.microsoft.com/office/drawing/2014/main" id="{2712FCE8-1875-2F4E-F7C0-2E7AB0816970}"/>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28" name="Google Shape;1246;p5">
            <a:extLst>
              <a:ext uri="{FF2B5EF4-FFF2-40B4-BE49-F238E27FC236}">
                <a16:creationId xmlns:a16="http://schemas.microsoft.com/office/drawing/2014/main" id="{B90FFC47-8FF1-1BC7-4DC2-9B250C84748D}"/>
              </a:ext>
            </a:extLst>
          </p:cNvPr>
          <p:cNvPicPr preferRelativeResize="0"/>
          <p:nvPr/>
        </p:nvPicPr>
        <p:blipFill rotWithShape="1">
          <a:blip r:embed="rId4">
            <a:alphaModFix amt="20000"/>
          </a:blip>
          <a:srcRect/>
          <a:stretch/>
        </p:blipFill>
        <p:spPr>
          <a:xfrm>
            <a:off x="2153545" y="146613"/>
            <a:ext cx="278069" cy="278069"/>
          </a:xfrm>
          <a:prstGeom prst="rect">
            <a:avLst/>
          </a:prstGeom>
          <a:noFill/>
          <a:ln>
            <a:noFill/>
          </a:ln>
        </p:spPr>
      </p:pic>
      <p:pic>
        <p:nvPicPr>
          <p:cNvPr id="29" name="Google Shape;1245;p5">
            <a:extLst>
              <a:ext uri="{FF2B5EF4-FFF2-40B4-BE49-F238E27FC236}">
                <a16:creationId xmlns:a16="http://schemas.microsoft.com/office/drawing/2014/main" id="{2A276560-E4E7-5964-4444-CF7C0945CF7B}"/>
              </a:ext>
            </a:extLst>
          </p:cNvPr>
          <p:cNvPicPr preferRelativeResize="0"/>
          <p:nvPr/>
        </p:nvPicPr>
        <p:blipFill rotWithShape="1">
          <a:blip r:embed="rId5">
            <a:alphaModFix amt="20000"/>
          </a:blip>
          <a:srcRect/>
          <a:stretch/>
        </p:blipFill>
        <p:spPr>
          <a:xfrm>
            <a:off x="4077580" y="136738"/>
            <a:ext cx="278069" cy="278069"/>
          </a:xfrm>
          <a:prstGeom prst="rect">
            <a:avLst/>
          </a:prstGeom>
          <a:noFill/>
          <a:ln>
            <a:noFill/>
          </a:ln>
        </p:spPr>
      </p:pic>
      <p:pic>
        <p:nvPicPr>
          <p:cNvPr id="30" name="Google Shape;1244;p5">
            <a:extLst>
              <a:ext uri="{FF2B5EF4-FFF2-40B4-BE49-F238E27FC236}">
                <a16:creationId xmlns:a16="http://schemas.microsoft.com/office/drawing/2014/main" id="{9ACFE452-6ADB-13D2-EC31-7222F95AE0F4}"/>
              </a:ext>
            </a:extLst>
          </p:cNvPr>
          <p:cNvPicPr preferRelativeResize="0"/>
          <p:nvPr/>
        </p:nvPicPr>
        <p:blipFill rotWithShape="1">
          <a:blip r:embed="rId6">
            <a:alphaModFix amt="20000"/>
          </a:blip>
          <a:srcRect/>
          <a:stretch/>
        </p:blipFill>
        <p:spPr>
          <a:xfrm>
            <a:off x="5619515" y="136738"/>
            <a:ext cx="278069" cy="278069"/>
          </a:xfrm>
          <a:prstGeom prst="rect">
            <a:avLst/>
          </a:prstGeom>
          <a:noFill/>
          <a:ln>
            <a:noFill/>
          </a:ln>
        </p:spPr>
      </p:pic>
      <p:pic>
        <p:nvPicPr>
          <p:cNvPr id="31" name="Image 30">
            <a:extLst>
              <a:ext uri="{FF2B5EF4-FFF2-40B4-BE49-F238E27FC236}">
                <a16:creationId xmlns:a16="http://schemas.microsoft.com/office/drawing/2014/main" id="{9B4686BF-AA04-D1F2-DFCD-70882BF3A5ED}"/>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32" name="Joyful_Prize_Celebration_Animation">
            <a:hlinkClick r:id="" action="ppaction://media"/>
            <a:extLst>
              <a:ext uri="{FF2B5EF4-FFF2-40B4-BE49-F238E27FC236}">
                <a16:creationId xmlns:a16="http://schemas.microsoft.com/office/drawing/2014/main" id="{43E6710F-11B2-2C55-28A6-E3E0363D9CFF}"/>
              </a:ext>
            </a:extLst>
          </p:cNvPr>
          <p:cNvPicPr>
            <a:picLocks noChangeAspect="1"/>
          </p:cNvPicPr>
          <p:nvPr>
            <a:videoFile r:link="rId2"/>
            <p:extLst>
              <p:ext uri="{DAA4B4D4-6D71-4841-9C94-3DE7FCFB9230}">
                <p14:media xmlns:p14="http://schemas.microsoft.com/office/powerpoint/2010/main" r:embed="rId1"/>
              </p:ext>
            </p:extLst>
          </p:nvPr>
        </p:nvPicPr>
        <p:blipFill>
          <a:blip r:embed="rId8"/>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Rectangle 1">
            <a:extLst>
              <a:ext uri="{FF2B5EF4-FFF2-40B4-BE49-F238E27FC236}">
                <a16:creationId xmlns:a16="http://schemas.microsoft.com/office/drawing/2014/main" id="{C2C2BD5B-9C87-F896-B948-74C678F9684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5" name="Espace réservé pour une image  4">
            <a:extLst>
              <a:ext uri="{FF2B5EF4-FFF2-40B4-BE49-F238E27FC236}">
                <a16:creationId xmlns:a16="http://schemas.microsoft.com/office/drawing/2014/main" id="{29662A69-8E6B-C6A5-3E52-1CF7890F0D1E}"/>
              </a:ext>
            </a:extLst>
          </p:cNvPr>
          <p:cNvPicPr>
            <a:picLocks noGrp="1" noChangeAspect="1"/>
          </p:cNvPicPr>
          <p:nvPr>
            <p:ph type="pic" sz="quarter" idx="13"/>
          </p:nvPr>
        </p:nvPicPr>
        <p:blipFill>
          <a:blip r:embed="rId9">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4976233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2"/>
                                        </p:tgtEl>
                                      </p:cBhvr>
                                    </p:cmd>
                                  </p:childTnLst>
                                </p:cTn>
                              </p:par>
                            </p:childTnLst>
                          </p:cTn>
                        </p:par>
                      </p:childTnLst>
                    </p:cTn>
                  </p:par>
                </p:childTnLst>
              </p:cTn>
              <p:nextCondLst>
                <p:cond evt="onClick" delay="0">
                  <p:tgtEl>
                    <p:spTgt spid="32"/>
                  </p:tgtEl>
                </p:cond>
              </p:nextCondLst>
            </p:seq>
            <p:video>
              <p:cMediaNode vol="80000">
                <p:cTn id="12" fill="hold" display="0">
                  <p:stCondLst>
                    <p:cond delay="indefinite"/>
                  </p:stCondLst>
                </p:cTn>
                <p:tgtEl>
                  <p:spTgt spid="3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DFB7F-0BEA-5A11-1DF6-E0291C8E64D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11A90CD-A79F-2555-9279-D21CC9CF1B9D}"/>
              </a:ext>
            </a:extLst>
          </p:cNvPr>
          <p:cNvSpPr>
            <a:spLocks noGrp="1"/>
          </p:cNvSpPr>
          <p:nvPr>
            <p:ph type="title"/>
          </p:nvPr>
        </p:nvSpPr>
        <p:spPr/>
        <p:txBody>
          <a:bodyPr>
            <a:no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أنادي على التلميذ الأول: .................................. </a:t>
            </a:r>
            <a:endParaRPr lang="fr-MA" dirty="0"/>
          </a:p>
        </p:txBody>
      </p:sp>
      <p:sp>
        <p:nvSpPr>
          <p:cNvPr id="23" name="Rectangle 22">
            <a:extLst>
              <a:ext uri="{FF2B5EF4-FFF2-40B4-BE49-F238E27FC236}">
                <a16:creationId xmlns:a16="http://schemas.microsoft.com/office/drawing/2014/main" id="{523BBF1D-908B-7DB3-9603-97D605FC88E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24" name="Rectangle 23">
            <a:extLst>
              <a:ext uri="{FF2B5EF4-FFF2-40B4-BE49-F238E27FC236}">
                <a16:creationId xmlns:a16="http://schemas.microsoft.com/office/drawing/2014/main" id="{E16262CC-64E4-606B-C62E-CA52101BFB1B}"/>
              </a:ext>
            </a:extLst>
          </p:cNvPr>
          <p:cNvSpPr>
            <a:spLocks/>
          </p:cNvSpPr>
          <p:nvPr/>
        </p:nvSpPr>
        <p:spPr>
          <a:xfrm>
            <a:off x="2459148" y="152043"/>
            <a:ext cx="1695032"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5" name="Rectangle 24">
            <a:extLst>
              <a:ext uri="{FF2B5EF4-FFF2-40B4-BE49-F238E27FC236}">
                <a16:creationId xmlns:a16="http://schemas.microsoft.com/office/drawing/2014/main" id="{6B0D5EF4-D6C0-C385-1C83-68483841181D}"/>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27" name="Google Shape;1246;p5">
            <a:extLst>
              <a:ext uri="{FF2B5EF4-FFF2-40B4-BE49-F238E27FC236}">
                <a16:creationId xmlns:a16="http://schemas.microsoft.com/office/drawing/2014/main" id="{7D4F447B-11E2-9C79-5965-FF099E46882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8" name="Google Shape;1245;p5">
            <a:extLst>
              <a:ext uri="{FF2B5EF4-FFF2-40B4-BE49-F238E27FC236}">
                <a16:creationId xmlns:a16="http://schemas.microsoft.com/office/drawing/2014/main" id="{84C8DF1C-746F-CDA1-9354-BC7AC9B5AF92}"/>
              </a:ext>
            </a:extLst>
          </p:cNvPr>
          <p:cNvPicPr preferRelativeResize="0"/>
          <p:nvPr/>
        </p:nvPicPr>
        <p:blipFill rotWithShape="1">
          <a:blip r:embed="rId3">
            <a:alphaModFix amt="20000"/>
          </a:blip>
          <a:srcRect/>
          <a:stretch/>
        </p:blipFill>
        <p:spPr>
          <a:xfrm>
            <a:off x="4114902" y="136738"/>
            <a:ext cx="278069" cy="278069"/>
          </a:xfrm>
          <a:prstGeom prst="rect">
            <a:avLst/>
          </a:prstGeom>
          <a:noFill/>
          <a:ln>
            <a:noFill/>
          </a:ln>
        </p:spPr>
      </p:pic>
      <p:pic>
        <p:nvPicPr>
          <p:cNvPr id="29" name="Google Shape;1244;p5">
            <a:extLst>
              <a:ext uri="{FF2B5EF4-FFF2-40B4-BE49-F238E27FC236}">
                <a16:creationId xmlns:a16="http://schemas.microsoft.com/office/drawing/2014/main" id="{04BDDE1D-EA69-22CC-B3A3-9BD8A04BA76E}"/>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30" name="Image 29">
            <a:extLst>
              <a:ext uri="{FF2B5EF4-FFF2-40B4-BE49-F238E27FC236}">
                <a16:creationId xmlns:a16="http://schemas.microsoft.com/office/drawing/2014/main" id="{4729A6BA-75E3-4FDA-AB84-6456A9DA073B}"/>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3" name="Rectangle 2">
            <a:extLst>
              <a:ext uri="{FF2B5EF4-FFF2-40B4-BE49-F238E27FC236}">
                <a16:creationId xmlns:a16="http://schemas.microsoft.com/office/drawing/2014/main" id="{403F8CCF-5879-2F2E-3D78-B7292D1D336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6" name="Espace réservé pour une image  5">
            <a:extLst>
              <a:ext uri="{FF2B5EF4-FFF2-40B4-BE49-F238E27FC236}">
                <a16:creationId xmlns:a16="http://schemas.microsoft.com/office/drawing/2014/main" id="{81A775EC-8D1C-1168-7550-3B9644FF46D1}"/>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ZoneTexte 1">
            <a:extLst>
              <a:ext uri="{FF2B5EF4-FFF2-40B4-BE49-F238E27FC236}">
                <a16:creationId xmlns:a16="http://schemas.microsoft.com/office/drawing/2014/main" id="{BE3021EB-B08E-8868-80DC-673E4ACB195C}"/>
              </a:ext>
            </a:extLst>
          </p:cNvPr>
          <p:cNvSpPr txBox="1"/>
          <p:nvPr/>
        </p:nvSpPr>
        <p:spPr>
          <a:xfrm>
            <a:off x="387311" y="1470641"/>
            <a:ext cx="8437602" cy="5251728"/>
          </a:xfrm>
          <a:prstGeom prst="roundRect">
            <a:avLst>
              <a:gd name="adj" fmla="val 2568"/>
            </a:avLst>
          </a:prstGeom>
          <a:noFill/>
          <a:ln w="12700" cap="flat" cmpd="sng" algn="ctr">
            <a:noFill/>
            <a:prstDash val="dashDot"/>
            <a:miter lim="800000"/>
          </a:ln>
          <a:effectLst/>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تعاني البحار من تلوث خطير بسبب رمي النفايات والبلاستيك في الماء، مما يؤثر في الأسماك والكائنات البحرية. ويعتقد بعض الناس أن البحر قادر على التخلص من هذه النفايات، لكن هذا الاعتقاد خطأ، لأن التلوث ينتشر بسرعة ويهدد الحياة البحرية. لذلك يجب علينا تنظيف الشواطئ وتقليل استعمال البلاستيك من أجل حماية البحار. وإذا تعاون التلاميذ والأسر، فسنحافظ على جمال الطبيعة ونقائها، كما سنساعد الحيوانات البحرية على العيش في بيئة آمنة وصحية. من أجل ذلك ينبغي  تنظيم حملات توعوية لتشجيع الناس على احترام البيئة البحرية. </a:t>
            </a:r>
          </a:p>
        </p:txBody>
      </p:sp>
    </p:spTree>
    <p:extLst>
      <p:ext uri="{BB962C8B-B14F-4D97-AF65-F5344CB8AC3E}">
        <p14:creationId xmlns:p14="http://schemas.microsoft.com/office/powerpoint/2010/main" val="4205218243"/>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F8DE0-2FE8-C290-BE10-66D7432011AD}"/>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B242142E-5645-BF77-C265-F49270DE3A92}"/>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الفائزون بنجمة الطلاقة هم ...........................................................................</a:t>
            </a:r>
            <a:endParaRPr lang="fr-MA" sz="2000" dirty="0"/>
          </a:p>
        </p:txBody>
      </p:sp>
      <p:sp>
        <p:nvSpPr>
          <p:cNvPr id="24" name="Rectangle 23">
            <a:extLst>
              <a:ext uri="{FF2B5EF4-FFF2-40B4-BE49-F238E27FC236}">
                <a16:creationId xmlns:a16="http://schemas.microsoft.com/office/drawing/2014/main" id="{E785B6A6-42F9-DD28-BC2D-047980F17A2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25" name="Rectangle 24">
            <a:extLst>
              <a:ext uri="{FF2B5EF4-FFF2-40B4-BE49-F238E27FC236}">
                <a16:creationId xmlns:a16="http://schemas.microsoft.com/office/drawing/2014/main" id="{F72E69FE-2556-94F8-57DA-B42CAEEB55C9}"/>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6" name="Rectangle 25">
            <a:extLst>
              <a:ext uri="{FF2B5EF4-FFF2-40B4-BE49-F238E27FC236}">
                <a16:creationId xmlns:a16="http://schemas.microsoft.com/office/drawing/2014/main" id="{891A5C43-90DC-82C5-792A-75781F8A048F}"/>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28" name="Google Shape;1246;p5">
            <a:extLst>
              <a:ext uri="{FF2B5EF4-FFF2-40B4-BE49-F238E27FC236}">
                <a16:creationId xmlns:a16="http://schemas.microsoft.com/office/drawing/2014/main" id="{C6A80979-B051-B32F-723D-E727EF8126AE}"/>
              </a:ext>
            </a:extLst>
          </p:cNvPr>
          <p:cNvPicPr preferRelativeResize="0"/>
          <p:nvPr/>
        </p:nvPicPr>
        <p:blipFill rotWithShape="1">
          <a:blip r:embed="rId4">
            <a:alphaModFix amt="20000"/>
          </a:blip>
          <a:srcRect/>
          <a:stretch/>
        </p:blipFill>
        <p:spPr>
          <a:xfrm>
            <a:off x="2153545" y="146613"/>
            <a:ext cx="278069" cy="278069"/>
          </a:xfrm>
          <a:prstGeom prst="rect">
            <a:avLst/>
          </a:prstGeom>
          <a:noFill/>
          <a:ln>
            <a:noFill/>
          </a:ln>
        </p:spPr>
      </p:pic>
      <p:pic>
        <p:nvPicPr>
          <p:cNvPr id="29" name="Google Shape;1245;p5">
            <a:extLst>
              <a:ext uri="{FF2B5EF4-FFF2-40B4-BE49-F238E27FC236}">
                <a16:creationId xmlns:a16="http://schemas.microsoft.com/office/drawing/2014/main" id="{1E2EC6A7-DA6A-A1E6-D4DE-EFA52DB4EEA9}"/>
              </a:ext>
            </a:extLst>
          </p:cNvPr>
          <p:cNvPicPr preferRelativeResize="0"/>
          <p:nvPr/>
        </p:nvPicPr>
        <p:blipFill rotWithShape="1">
          <a:blip r:embed="rId5">
            <a:alphaModFix amt="20000"/>
          </a:blip>
          <a:srcRect/>
          <a:stretch/>
        </p:blipFill>
        <p:spPr>
          <a:xfrm>
            <a:off x="4049588" y="136738"/>
            <a:ext cx="278069" cy="278069"/>
          </a:xfrm>
          <a:prstGeom prst="rect">
            <a:avLst/>
          </a:prstGeom>
          <a:noFill/>
          <a:ln>
            <a:noFill/>
          </a:ln>
        </p:spPr>
      </p:pic>
      <p:pic>
        <p:nvPicPr>
          <p:cNvPr id="30" name="Google Shape;1244;p5">
            <a:extLst>
              <a:ext uri="{FF2B5EF4-FFF2-40B4-BE49-F238E27FC236}">
                <a16:creationId xmlns:a16="http://schemas.microsoft.com/office/drawing/2014/main" id="{37AEDC9A-6919-504B-9C9A-7B90C52F789D}"/>
              </a:ext>
            </a:extLst>
          </p:cNvPr>
          <p:cNvPicPr preferRelativeResize="0"/>
          <p:nvPr/>
        </p:nvPicPr>
        <p:blipFill rotWithShape="1">
          <a:blip r:embed="rId6">
            <a:alphaModFix amt="20000"/>
          </a:blip>
          <a:srcRect/>
          <a:stretch/>
        </p:blipFill>
        <p:spPr>
          <a:xfrm>
            <a:off x="5619515" y="136738"/>
            <a:ext cx="278069" cy="278069"/>
          </a:xfrm>
          <a:prstGeom prst="rect">
            <a:avLst/>
          </a:prstGeom>
          <a:noFill/>
          <a:ln>
            <a:noFill/>
          </a:ln>
        </p:spPr>
      </p:pic>
      <p:pic>
        <p:nvPicPr>
          <p:cNvPr id="31" name="Image 30">
            <a:extLst>
              <a:ext uri="{FF2B5EF4-FFF2-40B4-BE49-F238E27FC236}">
                <a16:creationId xmlns:a16="http://schemas.microsoft.com/office/drawing/2014/main" id="{75B96070-1F69-2A17-768E-F5528AC69AC2}"/>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32" name="Joyful_Prize_Celebration_Animation">
            <a:hlinkClick r:id="" action="ppaction://media"/>
            <a:extLst>
              <a:ext uri="{FF2B5EF4-FFF2-40B4-BE49-F238E27FC236}">
                <a16:creationId xmlns:a16="http://schemas.microsoft.com/office/drawing/2014/main" id="{E56D64E3-B4DD-97E1-6639-00F17FB6A6CD}"/>
              </a:ext>
            </a:extLst>
          </p:cNvPr>
          <p:cNvPicPr>
            <a:picLocks noChangeAspect="1"/>
          </p:cNvPicPr>
          <p:nvPr>
            <a:videoFile r:link="rId2"/>
            <p:extLst>
              <p:ext uri="{DAA4B4D4-6D71-4841-9C94-3DE7FCFB9230}">
                <p14:media xmlns:p14="http://schemas.microsoft.com/office/powerpoint/2010/main" r:embed="rId1"/>
              </p:ext>
            </p:extLst>
          </p:nvPr>
        </p:nvPicPr>
        <p:blipFill>
          <a:blip r:embed="rId8"/>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Rectangle 1">
            <a:extLst>
              <a:ext uri="{FF2B5EF4-FFF2-40B4-BE49-F238E27FC236}">
                <a16:creationId xmlns:a16="http://schemas.microsoft.com/office/drawing/2014/main" id="{BA29B452-9BD1-32AF-B8E3-778D7E99B8F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5" name="Espace réservé pour une image  4">
            <a:extLst>
              <a:ext uri="{FF2B5EF4-FFF2-40B4-BE49-F238E27FC236}">
                <a16:creationId xmlns:a16="http://schemas.microsoft.com/office/drawing/2014/main" id="{FFC5B981-D498-D355-3C81-53FAAD6E42E9}"/>
              </a:ext>
            </a:extLst>
          </p:cNvPr>
          <p:cNvPicPr>
            <a:picLocks noGrp="1" noChangeAspect="1"/>
          </p:cNvPicPr>
          <p:nvPr>
            <p:ph type="pic" sz="quarter" idx="13"/>
          </p:nvPr>
        </p:nvPicPr>
        <p:blipFill>
          <a:blip r:embed="rId9">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19666782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2"/>
                                        </p:tgtEl>
                                      </p:cBhvr>
                                    </p:cmd>
                                  </p:childTnLst>
                                </p:cTn>
                              </p:par>
                            </p:childTnLst>
                          </p:cTn>
                        </p:par>
                      </p:childTnLst>
                    </p:cTn>
                  </p:par>
                </p:childTnLst>
              </p:cTn>
              <p:nextCondLst>
                <p:cond evt="onClick" delay="0">
                  <p:tgtEl>
                    <p:spTgt spid="32"/>
                  </p:tgtEl>
                </p:cond>
              </p:nextCondLst>
            </p:seq>
            <p:video>
              <p:cMediaNode vol="80000">
                <p:cTn id="12" fill="hold" display="0">
                  <p:stCondLst>
                    <p:cond delay="indefinite"/>
                  </p:stCondLst>
                </p:cTn>
                <p:tgtEl>
                  <p:spTgt spid="32"/>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AD8B5-97D1-D3B6-EFFD-6A05D4D332AA}"/>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2CDB4824-3B11-A326-E712-E7A6A7BDC74B}"/>
              </a:ext>
            </a:extLst>
          </p:cNvPr>
          <p:cNvSpPr>
            <a:spLocks noGrp="1"/>
          </p:cNvSpPr>
          <p:nvPr>
            <p:ph type="title"/>
          </p:nvPr>
        </p:nvSpPr>
        <p:spPr>
          <a:xfrm>
            <a:off x="326807" y="1223456"/>
            <a:ext cx="7886700" cy="720000"/>
          </a:xfrm>
        </p:spPr>
        <p:txBody>
          <a:bodyPr/>
          <a:lstStyle/>
          <a:p>
            <a:r>
              <a:rPr lang="ar-MA" sz="4000" dirty="0">
                <a:solidFill>
                  <a:srgbClr val="424D7C"/>
                </a:solidFill>
                <a:latin typeface="Microsoft Uighur" panose="02000000000000000000" pitchFamily="2" charset="-78"/>
                <a:cs typeface="Microsoft Uighur" panose="02000000000000000000" pitchFamily="2" charset="-78"/>
              </a:rPr>
              <a:t>المعجم</a:t>
            </a:r>
            <a:endParaRPr lang="fr-MA" sz="4000" dirty="0">
              <a:solidFill>
                <a:srgbClr val="424D7C"/>
              </a:solidFill>
              <a:latin typeface="Microsoft Uighur" panose="02000000000000000000" pitchFamily="2" charset="-78"/>
              <a:cs typeface="Microsoft Uighur" panose="02000000000000000000" pitchFamily="2" charset="-78"/>
            </a:endParaRPr>
          </a:p>
        </p:txBody>
      </p:sp>
      <p:pic>
        <p:nvPicPr>
          <p:cNvPr id="28" name="Image 27">
            <a:extLst>
              <a:ext uri="{FF2B5EF4-FFF2-40B4-BE49-F238E27FC236}">
                <a16:creationId xmlns:a16="http://schemas.microsoft.com/office/drawing/2014/main" id="{4759D352-BC4A-0C6B-907B-240782DF28C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2433016"/>
            <a:ext cx="7789894" cy="2475869"/>
          </a:xfrm>
          <a:prstGeom prst="rect">
            <a:avLst/>
          </a:prstGeom>
        </p:spPr>
      </p:pic>
      <p:sp>
        <p:nvSpPr>
          <p:cNvPr id="29" name="Espace réservé du texte 5">
            <a:extLst>
              <a:ext uri="{FF2B5EF4-FFF2-40B4-BE49-F238E27FC236}">
                <a16:creationId xmlns:a16="http://schemas.microsoft.com/office/drawing/2014/main" id="{0FF2E1D2-E66E-BCBF-A0DC-AD401A296F31}"/>
              </a:ext>
            </a:extLst>
          </p:cNvPr>
          <p:cNvSpPr txBox="1">
            <a:spLocks/>
          </p:cNvSpPr>
          <p:nvPr/>
        </p:nvSpPr>
        <p:spPr>
          <a:xfrm>
            <a:off x="2322000" y="3328950"/>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r>
              <a:rPr lang="ar-MA" sz="2800" b="1" dirty="0">
                <a:cs typeface="Microsoft Uighur" panose="02000000000000000000" pitchFamily="2" charset="-78"/>
              </a:rPr>
              <a:t>  مخطط فراير (2).</a:t>
            </a:r>
            <a:endParaRPr lang="tzm-Arab-MA" sz="2800" b="1" dirty="0">
              <a:cs typeface="Microsoft Uighur" panose="02000000000000000000" pitchFamily="2" charset="-78"/>
            </a:endParaRPr>
          </a:p>
        </p:txBody>
      </p:sp>
      <p:sp>
        <p:nvSpPr>
          <p:cNvPr id="30" name="ZoneTexte 29">
            <a:extLst>
              <a:ext uri="{FF2B5EF4-FFF2-40B4-BE49-F238E27FC236}">
                <a16:creationId xmlns:a16="http://schemas.microsoft.com/office/drawing/2014/main" id="{4A349F93-78A2-ABD9-91CF-F12A75176577}"/>
              </a:ext>
            </a:extLst>
          </p:cNvPr>
          <p:cNvSpPr txBox="1"/>
          <p:nvPr/>
        </p:nvSpPr>
        <p:spPr>
          <a:xfrm>
            <a:off x="4055429" y="2234652"/>
            <a:ext cx="3187091" cy="584775"/>
          </a:xfrm>
          <a:prstGeom prst="rect">
            <a:avLst/>
          </a:prstGeom>
          <a:noFill/>
        </p:spPr>
        <p:txBody>
          <a:bodyPr wrap="none" rtlCol="0">
            <a:spAutoFit/>
          </a:bodyPr>
          <a:lstStyle/>
          <a:p>
            <a:pPr algn="r" rtl="1"/>
            <a:r>
              <a:rPr lang="ar-MA" sz="3200" b="1" dirty="0">
                <a:solidFill>
                  <a:srgbClr val="424D7C"/>
                </a:solidFill>
                <a:latin typeface="Microsoft Uighur" panose="02000000000000000000" pitchFamily="2" charset="-78"/>
                <a:cs typeface="Microsoft Uighur" panose="02000000000000000000" pitchFamily="2" charset="-78"/>
              </a:rPr>
              <a:t>المعجم : إستراتيجية المفردات</a:t>
            </a:r>
            <a:endParaRPr lang="fr-MA" sz="3200" dirty="0">
              <a:solidFill>
                <a:srgbClr val="424D7C"/>
              </a:solidFill>
              <a:latin typeface="Microsoft Uighur" panose="02000000000000000000" pitchFamily="2" charset="-78"/>
              <a:cs typeface="Microsoft Uighur" panose="02000000000000000000" pitchFamily="2" charset="-78"/>
            </a:endParaRPr>
          </a:p>
        </p:txBody>
      </p:sp>
      <p:pic>
        <p:nvPicPr>
          <p:cNvPr id="2" name="Image 8">
            <a:extLst>
              <a:ext uri="{FF2B5EF4-FFF2-40B4-BE49-F238E27FC236}">
                <a16:creationId xmlns:a16="http://schemas.microsoft.com/office/drawing/2014/main" id="{318303CB-124F-CF0C-F5E6-D94013841A2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123245" y="1402857"/>
            <a:ext cx="360000" cy="360000"/>
          </a:xfrm>
          <a:prstGeom prst="rect">
            <a:avLst/>
          </a:prstGeom>
          <a:ln>
            <a:noFill/>
          </a:ln>
        </p:spPr>
      </p:pic>
      <p:pic>
        <p:nvPicPr>
          <p:cNvPr id="3" name="Image 2" descr="Une image contenant horloge, cercle, symbole, Police&#10;&#10;Le contenu généré par l’IA peut être incorrect.">
            <a:extLst>
              <a:ext uri="{FF2B5EF4-FFF2-40B4-BE49-F238E27FC236}">
                <a16:creationId xmlns:a16="http://schemas.microsoft.com/office/drawing/2014/main" id="{2EEF9AB7-1689-47D2-ABAB-23654BA7F1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9889" y="2308337"/>
            <a:ext cx="562893" cy="648000"/>
          </a:xfrm>
          <a:prstGeom prst="rect">
            <a:avLst/>
          </a:prstGeom>
        </p:spPr>
      </p:pic>
      <p:pic>
        <p:nvPicPr>
          <p:cNvPr id="5" name="Image 4">
            <a:extLst>
              <a:ext uri="{FF2B5EF4-FFF2-40B4-BE49-F238E27FC236}">
                <a16:creationId xmlns:a16="http://schemas.microsoft.com/office/drawing/2014/main" id="{EDFBBACA-2845-BD1F-F9A9-DD64CBF422F7}"/>
              </a:ext>
            </a:extLst>
          </p:cNvPr>
          <p:cNvPicPr>
            <a:picLocks noChangeAspect="1"/>
          </p:cNvPicPr>
          <p:nvPr/>
        </p:nvPicPr>
        <p:blipFill>
          <a:blip r:embed="rId5"/>
          <a:srcRect/>
          <a:stretch/>
        </p:blipFill>
        <p:spPr>
          <a:xfrm>
            <a:off x="7242520" y="2588457"/>
            <a:ext cx="730771" cy="735759"/>
          </a:xfrm>
          <a:prstGeom prst="rect">
            <a:avLst/>
          </a:prstGeom>
        </p:spPr>
      </p:pic>
    </p:spTree>
    <p:extLst>
      <p:ext uri="{BB962C8B-B14F-4D97-AF65-F5344CB8AC3E}">
        <p14:creationId xmlns:p14="http://schemas.microsoft.com/office/powerpoint/2010/main" val="10951209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91D64-0AFC-DB04-E622-C7547EA9FAC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C0CDBCD-9346-7606-5DD8-AE1B053BDCEB}"/>
              </a:ext>
            </a:extLst>
          </p:cNvPr>
          <p:cNvSpPr>
            <a:spLocks noGrp="1"/>
          </p:cNvSpPr>
          <p:nvPr>
            <p:ph type="title"/>
          </p:nvPr>
        </p:nvSpPr>
        <p:spPr>
          <a:xfrm>
            <a:off x="302868" y="790770"/>
            <a:ext cx="7244399" cy="612000"/>
          </a:xfrm>
        </p:spPr>
        <p:txBody>
          <a:bodyPr>
            <a:no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لنتذكر</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ما تعلمتم عن مخطط فراير. فيم يساعدنا مخطط فراير؟</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p>
        </p:txBody>
      </p:sp>
      <p:grpSp>
        <p:nvGrpSpPr>
          <p:cNvPr id="17" name="Groupe 16">
            <a:extLst>
              <a:ext uri="{FF2B5EF4-FFF2-40B4-BE49-F238E27FC236}">
                <a16:creationId xmlns:a16="http://schemas.microsoft.com/office/drawing/2014/main" id="{28C71B5F-1AB1-6484-DAEA-97252AE5CD47}"/>
              </a:ext>
            </a:extLst>
          </p:cNvPr>
          <p:cNvGrpSpPr/>
          <p:nvPr/>
        </p:nvGrpSpPr>
        <p:grpSpPr>
          <a:xfrm>
            <a:off x="848244" y="136738"/>
            <a:ext cx="7049753" cy="295262"/>
            <a:chOff x="848244" y="136738"/>
            <a:chExt cx="7049753" cy="295262"/>
          </a:xfrm>
        </p:grpSpPr>
        <p:sp>
          <p:nvSpPr>
            <p:cNvPr id="27" name="Rectangle 26">
              <a:extLst>
                <a:ext uri="{FF2B5EF4-FFF2-40B4-BE49-F238E27FC236}">
                  <a16:creationId xmlns:a16="http://schemas.microsoft.com/office/drawing/2014/main" id="{499EED56-00D4-5F84-DC67-BD799E74D93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28" name="Rectangle 27">
              <a:extLst>
                <a:ext uri="{FF2B5EF4-FFF2-40B4-BE49-F238E27FC236}">
                  <a16:creationId xmlns:a16="http://schemas.microsoft.com/office/drawing/2014/main" id="{DAE0B13E-76D0-F1E4-B876-9F5F4B7382FE}"/>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9" name="Rectangle 28">
              <a:extLst>
                <a:ext uri="{FF2B5EF4-FFF2-40B4-BE49-F238E27FC236}">
                  <a16:creationId xmlns:a16="http://schemas.microsoft.com/office/drawing/2014/main" id="{BCD9A7B1-0234-0BEA-642B-8829E16DBF1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solidFill>
                <a:latin typeface="Microsoft Uighur" panose="02000000000000000000" pitchFamily="2" charset="-78"/>
                <a:cs typeface="Microsoft Uighur" panose="02000000000000000000" pitchFamily="2" charset="-78"/>
              </a:endParaRPr>
            </a:p>
          </p:txBody>
        </p:sp>
        <p:pic>
          <p:nvPicPr>
            <p:cNvPr id="31" name="Google Shape;1246;p5">
              <a:extLst>
                <a:ext uri="{FF2B5EF4-FFF2-40B4-BE49-F238E27FC236}">
                  <a16:creationId xmlns:a16="http://schemas.microsoft.com/office/drawing/2014/main" id="{1418EDF3-A169-A358-7DA8-A60D939144B5}"/>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9130CDF3-4D82-21DC-011F-E655B2E55879}"/>
                </a:ext>
              </a:extLst>
            </p:cNvPr>
            <p:cNvPicPr preferRelativeResize="0"/>
            <p:nvPr/>
          </p:nvPicPr>
          <p:blipFill rotWithShape="1">
            <a:blip r:embed="rId3">
              <a:alphaModFix amt="20000"/>
            </a:blip>
            <a:srcRect/>
            <a:stretch/>
          </p:blipFill>
          <p:spPr>
            <a:xfrm>
              <a:off x="4077580" y="136738"/>
              <a:ext cx="278069" cy="278069"/>
            </a:xfrm>
            <a:prstGeom prst="rect">
              <a:avLst/>
            </a:prstGeom>
            <a:noFill/>
            <a:ln>
              <a:noFill/>
            </a:ln>
          </p:spPr>
        </p:pic>
        <p:pic>
          <p:nvPicPr>
            <p:cNvPr id="35" name="Image 34">
              <a:extLst>
                <a:ext uri="{FF2B5EF4-FFF2-40B4-BE49-F238E27FC236}">
                  <a16:creationId xmlns:a16="http://schemas.microsoft.com/office/drawing/2014/main" id="{AE8F1EC3-D06D-AD21-10FB-F72BE4FC9A6A}"/>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36" name="Image 35">
              <a:extLst>
                <a:ext uri="{FF2B5EF4-FFF2-40B4-BE49-F238E27FC236}">
                  <a16:creationId xmlns:a16="http://schemas.microsoft.com/office/drawing/2014/main" id="{20EA941F-3FB4-B101-B0E7-3A373CFBB2C9}"/>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B3849BD1-27B1-E170-FB2C-F4EFFDCDE6F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grpSp>
      <p:pic>
        <p:nvPicPr>
          <p:cNvPr id="6" name="Espace réservé pour une image  5">
            <a:extLst>
              <a:ext uri="{FF2B5EF4-FFF2-40B4-BE49-F238E27FC236}">
                <a16:creationId xmlns:a16="http://schemas.microsoft.com/office/drawing/2014/main" id="{2E911418-4892-F6A2-8813-9ECEED129389}"/>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ZoneTexte 3">
            <a:extLst>
              <a:ext uri="{FF2B5EF4-FFF2-40B4-BE49-F238E27FC236}">
                <a16:creationId xmlns:a16="http://schemas.microsoft.com/office/drawing/2014/main" id="{E8CA434F-5252-37B5-35F0-EC92ADA06853}"/>
              </a:ext>
            </a:extLst>
          </p:cNvPr>
          <p:cNvSpPr txBox="1"/>
          <p:nvPr/>
        </p:nvSpPr>
        <p:spPr>
          <a:xfrm>
            <a:off x="2153545" y="2042731"/>
            <a:ext cx="5058808" cy="830997"/>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مُخَطَّطُ فْرايَرْ</a:t>
            </a:r>
          </a:p>
        </p:txBody>
      </p:sp>
      <p:graphicFrame>
        <p:nvGraphicFramePr>
          <p:cNvPr id="5" name="Diagramme 4">
            <a:extLst>
              <a:ext uri="{FF2B5EF4-FFF2-40B4-BE49-F238E27FC236}">
                <a16:creationId xmlns:a16="http://schemas.microsoft.com/office/drawing/2014/main" id="{1AE9BE80-59B8-4C6F-102F-C85BEB48D757}"/>
              </a:ext>
            </a:extLst>
          </p:cNvPr>
          <p:cNvGraphicFramePr/>
          <p:nvPr>
            <p:extLst>
              <p:ext uri="{D42A27DB-BD31-4B8C-83A1-F6EECF244321}">
                <p14:modId xmlns:p14="http://schemas.microsoft.com/office/powerpoint/2010/main" val="2770981458"/>
              </p:ext>
            </p:extLst>
          </p:nvPr>
        </p:nvGraphicFramePr>
        <p:xfrm>
          <a:off x="1436915" y="3107094"/>
          <a:ext cx="6848670" cy="32866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297256971"/>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0E764-1B2D-D22D-C962-2DD1EEEB3579}"/>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C46801E-99D2-DB5F-2676-BDE0D907F484}"/>
              </a:ext>
            </a:extLst>
          </p:cNvPr>
          <p:cNvSpPr>
            <a:spLocks noGrp="1"/>
          </p:cNvSpPr>
          <p:nvPr>
            <p:ph type="title"/>
          </p:nvPr>
        </p:nvSpPr>
        <p:spPr>
          <a:xfrm>
            <a:off x="302868" y="790770"/>
            <a:ext cx="7244399" cy="612000"/>
          </a:xfrm>
        </p:spPr>
        <p:txBody>
          <a:bodyPr>
            <a:no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ما العناصر التي يتضمنها مخطط فراير؟</a:t>
            </a:r>
          </a:p>
        </p:txBody>
      </p:sp>
      <p:grpSp>
        <p:nvGrpSpPr>
          <p:cNvPr id="17" name="Groupe 16">
            <a:extLst>
              <a:ext uri="{FF2B5EF4-FFF2-40B4-BE49-F238E27FC236}">
                <a16:creationId xmlns:a16="http://schemas.microsoft.com/office/drawing/2014/main" id="{08D8C257-01EF-29F9-4FCE-501558D429B4}"/>
              </a:ext>
            </a:extLst>
          </p:cNvPr>
          <p:cNvGrpSpPr/>
          <p:nvPr/>
        </p:nvGrpSpPr>
        <p:grpSpPr>
          <a:xfrm>
            <a:off x="848244" y="136738"/>
            <a:ext cx="7049753" cy="295262"/>
            <a:chOff x="848244" y="136738"/>
            <a:chExt cx="7049753" cy="295262"/>
          </a:xfrm>
        </p:grpSpPr>
        <p:sp>
          <p:nvSpPr>
            <p:cNvPr id="27" name="Rectangle 26">
              <a:extLst>
                <a:ext uri="{FF2B5EF4-FFF2-40B4-BE49-F238E27FC236}">
                  <a16:creationId xmlns:a16="http://schemas.microsoft.com/office/drawing/2014/main" id="{1A200926-D122-A1B0-EB0E-52EC7DDE5A8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FAA978A7-2C76-1B3D-A1D7-E47F34BC01B1}"/>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9CAAC330-AE6F-69D3-B34D-7CCBDD57C3B7}"/>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31" name="Google Shape;1246;p5">
              <a:extLst>
                <a:ext uri="{FF2B5EF4-FFF2-40B4-BE49-F238E27FC236}">
                  <a16:creationId xmlns:a16="http://schemas.microsoft.com/office/drawing/2014/main" id="{30F9D32F-1F24-AB2A-1C63-6671829BB41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A6C12A5E-BDC6-A0F5-20F1-60922AEC75E5}"/>
                </a:ext>
              </a:extLst>
            </p:cNvPr>
            <p:cNvPicPr preferRelativeResize="0"/>
            <p:nvPr/>
          </p:nvPicPr>
          <p:blipFill rotWithShape="1">
            <a:blip r:embed="rId3">
              <a:alphaModFix amt="20000"/>
            </a:blip>
            <a:srcRect/>
            <a:stretch/>
          </p:blipFill>
          <p:spPr>
            <a:xfrm>
              <a:off x="4077580" y="136738"/>
              <a:ext cx="278069" cy="278069"/>
            </a:xfrm>
            <a:prstGeom prst="rect">
              <a:avLst/>
            </a:prstGeom>
            <a:noFill/>
            <a:ln>
              <a:noFill/>
            </a:ln>
          </p:spPr>
        </p:pic>
        <p:pic>
          <p:nvPicPr>
            <p:cNvPr id="35" name="Image 34">
              <a:extLst>
                <a:ext uri="{FF2B5EF4-FFF2-40B4-BE49-F238E27FC236}">
                  <a16:creationId xmlns:a16="http://schemas.microsoft.com/office/drawing/2014/main" id="{E1E37E9C-B840-D4B6-A5DC-585C5FA924FD}"/>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36" name="Image 35">
              <a:extLst>
                <a:ext uri="{FF2B5EF4-FFF2-40B4-BE49-F238E27FC236}">
                  <a16:creationId xmlns:a16="http://schemas.microsoft.com/office/drawing/2014/main" id="{BF86DCD0-35FF-0329-AB22-4C418AA095DB}"/>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011FD624-0B3D-95AD-3EEE-C872D4C7119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pic>
        <p:nvPicPr>
          <p:cNvPr id="6" name="Espace réservé pour une image  5">
            <a:extLst>
              <a:ext uri="{FF2B5EF4-FFF2-40B4-BE49-F238E27FC236}">
                <a16:creationId xmlns:a16="http://schemas.microsoft.com/office/drawing/2014/main" id="{F24EA66B-4F6B-C122-3777-AA45513F2D07}"/>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ZoneTexte 3">
            <a:extLst>
              <a:ext uri="{FF2B5EF4-FFF2-40B4-BE49-F238E27FC236}">
                <a16:creationId xmlns:a16="http://schemas.microsoft.com/office/drawing/2014/main" id="{06C1C3D1-D247-A787-5197-2C27E10C5121}"/>
              </a:ext>
            </a:extLst>
          </p:cNvPr>
          <p:cNvSpPr txBox="1"/>
          <p:nvPr/>
        </p:nvSpPr>
        <p:spPr>
          <a:xfrm>
            <a:off x="2153545" y="2042731"/>
            <a:ext cx="5058808" cy="830997"/>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مُخَطَّطُ فْرايَرْ</a:t>
            </a:r>
          </a:p>
        </p:txBody>
      </p:sp>
      <p:graphicFrame>
        <p:nvGraphicFramePr>
          <p:cNvPr id="5" name="Diagramme 4">
            <a:extLst>
              <a:ext uri="{FF2B5EF4-FFF2-40B4-BE49-F238E27FC236}">
                <a16:creationId xmlns:a16="http://schemas.microsoft.com/office/drawing/2014/main" id="{FC6CB4EE-A8D5-D9B2-D1E5-246C08367AEF}"/>
              </a:ext>
            </a:extLst>
          </p:cNvPr>
          <p:cNvGraphicFramePr/>
          <p:nvPr/>
        </p:nvGraphicFramePr>
        <p:xfrm>
          <a:off x="1436915" y="3107094"/>
          <a:ext cx="6848670" cy="32866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222843012"/>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73E6C18E-19BA-6F2E-C0C9-340481AC61E2}"/>
              </a:ext>
            </a:extLst>
          </p:cNvPr>
          <p:cNvGrpSpPr/>
          <p:nvPr/>
        </p:nvGrpSpPr>
        <p:grpSpPr>
          <a:xfrm>
            <a:off x="848244" y="136738"/>
            <a:ext cx="7049753" cy="295262"/>
            <a:chOff x="848244" y="136738"/>
            <a:chExt cx="7049753" cy="295262"/>
          </a:xfrm>
        </p:grpSpPr>
        <p:sp>
          <p:nvSpPr>
            <p:cNvPr id="6" name="Rectangle 5">
              <a:extLst>
                <a:ext uri="{FF2B5EF4-FFF2-40B4-BE49-F238E27FC236}">
                  <a16:creationId xmlns:a16="http://schemas.microsoft.com/office/drawing/2014/main" id="{F5BEA074-5823-666D-DE00-610FDEA8B034}"/>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7" name="Rectangle 6">
              <a:extLst>
                <a:ext uri="{FF2B5EF4-FFF2-40B4-BE49-F238E27FC236}">
                  <a16:creationId xmlns:a16="http://schemas.microsoft.com/office/drawing/2014/main" id="{112CCB34-79FF-BD9D-B84E-FDF26206AEB8}"/>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BC17DEB2-0391-C4A1-FCBA-882C7EA76E4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solidFill>
                <a:latin typeface="Microsoft Uighur" panose="02000000000000000000" pitchFamily="2" charset="-78"/>
                <a:cs typeface="Microsoft Uighur" panose="02000000000000000000" pitchFamily="2" charset="-78"/>
              </a:endParaRPr>
            </a:p>
          </p:txBody>
        </p:sp>
        <p:pic>
          <p:nvPicPr>
            <p:cNvPr id="9" name="Google Shape;1246;p5">
              <a:extLst>
                <a:ext uri="{FF2B5EF4-FFF2-40B4-BE49-F238E27FC236}">
                  <a16:creationId xmlns:a16="http://schemas.microsoft.com/office/drawing/2014/main" id="{6F9303C5-D2A8-1BB1-96AA-F1BA692B5BB4}"/>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0" name="Google Shape;1245;p5">
              <a:extLst>
                <a:ext uri="{FF2B5EF4-FFF2-40B4-BE49-F238E27FC236}">
                  <a16:creationId xmlns:a16="http://schemas.microsoft.com/office/drawing/2014/main" id="{4076D890-024A-C295-05A1-01DE402B3774}"/>
                </a:ext>
              </a:extLst>
            </p:cNvPr>
            <p:cNvPicPr preferRelativeResize="0"/>
            <p:nvPr/>
          </p:nvPicPr>
          <p:blipFill rotWithShape="1">
            <a:blip r:embed="rId3">
              <a:alphaModFix amt="20000"/>
            </a:blip>
            <a:srcRect/>
            <a:stretch/>
          </p:blipFill>
          <p:spPr>
            <a:xfrm>
              <a:off x="4077580" y="136738"/>
              <a:ext cx="278069" cy="278069"/>
            </a:xfrm>
            <a:prstGeom prst="rect">
              <a:avLst/>
            </a:prstGeom>
            <a:noFill/>
            <a:ln>
              <a:noFill/>
            </a:ln>
          </p:spPr>
        </p:pic>
        <p:pic>
          <p:nvPicPr>
            <p:cNvPr id="11" name="Image 10">
              <a:extLst>
                <a:ext uri="{FF2B5EF4-FFF2-40B4-BE49-F238E27FC236}">
                  <a16:creationId xmlns:a16="http://schemas.microsoft.com/office/drawing/2014/main" id="{DB0DCFFD-64C0-D7A6-D362-A1057789D92D}"/>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2" name="Image 11">
              <a:extLst>
                <a:ext uri="{FF2B5EF4-FFF2-40B4-BE49-F238E27FC236}">
                  <a16:creationId xmlns:a16="http://schemas.microsoft.com/office/drawing/2014/main" id="{DFFF075F-2F13-2D37-CFA9-0F6DD43CC651}"/>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13" name="Rectangle 12">
              <a:extLst>
                <a:ext uri="{FF2B5EF4-FFF2-40B4-BE49-F238E27FC236}">
                  <a16:creationId xmlns:a16="http://schemas.microsoft.com/office/drawing/2014/main" id="{4B870FAA-B560-7C47-341B-5165F07A63B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grpSp>
      <p:pic>
        <p:nvPicPr>
          <p:cNvPr id="14" name="Espace réservé pour une image  5">
            <a:extLst>
              <a:ext uri="{FF2B5EF4-FFF2-40B4-BE49-F238E27FC236}">
                <a16:creationId xmlns:a16="http://schemas.microsoft.com/office/drawing/2014/main" id="{EDEF0163-D2C4-2698-9C34-389279C39418}"/>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18" name="Titre 9">
            <a:extLst>
              <a:ext uri="{FF2B5EF4-FFF2-40B4-BE49-F238E27FC236}">
                <a16:creationId xmlns:a16="http://schemas.microsoft.com/office/drawing/2014/main" id="{24F27422-C3D4-0E36-8755-A48051AF1D03}"/>
              </a:ext>
            </a:extLst>
          </p:cNvPr>
          <p:cNvSpPr>
            <a:spLocks noGrp="1"/>
          </p:cNvSpPr>
          <p:nvPr>
            <p:ph type="title"/>
          </p:nvPr>
        </p:nvSpPr>
        <p:spPr>
          <a:xfrm>
            <a:off x="505326" y="719714"/>
            <a:ext cx="6967047"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a:t>
            </a:r>
          </a:p>
        </p:txBody>
      </p:sp>
      <p:pic>
        <p:nvPicPr>
          <p:cNvPr id="3" name="Image 2">
            <a:extLst>
              <a:ext uri="{FF2B5EF4-FFF2-40B4-BE49-F238E27FC236}">
                <a16:creationId xmlns:a16="http://schemas.microsoft.com/office/drawing/2014/main" id="{39B004BC-9D26-9C9D-616F-65E95867D8E7}"/>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17407" y="2077985"/>
            <a:ext cx="8309186" cy="4187249"/>
          </a:xfrm>
          <a:prstGeom prst="rect">
            <a:avLst/>
          </a:prstGeom>
        </p:spPr>
      </p:pic>
    </p:spTree>
    <p:extLst>
      <p:ext uri="{BB962C8B-B14F-4D97-AF65-F5344CB8AC3E}">
        <p14:creationId xmlns:p14="http://schemas.microsoft.com/office/powerpoint/2010/main" val="1576198713"/>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22599-B212-0642-A409-21CF86D7375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42F365E-A3EF-1C76-28C1-7CE7A1AF0FBB}"/>
              </a:ext>
            </a:extLst>
          </p:cNvPr>
          <p:cNvSpPr>
            <a:spLocks noGrp="1"/>
          </p:cNvSpPr>
          <p:nvPr>
            <p:ph type="title"/>
          </p:nvPr>
        </p:nvSpPr>
        <p:spPr>
          <a:xfrm>
            <a:off x="319087" y="756000"/>
            <a:ext cx="7153286"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خذوا الصفحة 154 من كراساتكم.</a:t>
            </a:r>
            <a:endParaRPr lang="fr-MA" sz="2400" dirty="0"/>
          </a:p>
        </p:txBody>
      </p:sp>
      <p:grpSp>
        <p:nvGrpSpPr>
          <p:cNvPr id="5" name="Groupe 4">
            <a:extLst>
              <a:ext uri="{FF2B5EF4-FFF2-40B4-BE49-F238E27FC236}">
                <a16:creationId xmlns:a16="http://schemas.microsoft.com/office/drawing/2014/main" id="{CAE35680-F7A1-6841-4B46-1D11F64F55EE}"/>
              </a:ext>
            </a:extLst>
          </p:cNvPr>
          <p:cNvGrpSpPr/>
          <p:nvPr/>
        </p:nvGrpSpPr>
        <p:grpSpPr>
          <a:xfrm>
            <a:off x="848244" y="136738"/>
            <a:ext cx="7049753" cy="295262"/>
            <a:chOff x="848244" y="136738"/>
            <a:chExt cx="7049753" cy="295262"/>
          </a:xfrm>
        </p:grpSpPr>
        <p:sp>
          <p:nvSpPr>
            <p:cNvPr id="6" name="Rectangle 5">
              <a:extLst>
                <a:ext uri="{FF2B5EF4-FFF2-40B4-BE49-F238E27FC236}">
                  <a16:creationId xmlns:a16="http://schemas.microsoft.com/office/drawing/2014/main" id="{ACDC17B9-6EF1-43AB-3DB3-91BF24B3123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91473066-9806-A4DB-8645-CA392CD621F8}"/>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D84864DB-FE29-4526-4795-2D602376A65D}"/>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9" name="Google Shape;1246;p5">
              <a:extLst>
                <a:ext uri="{FF2B5EF4-FFF2-40B4-BE49-F238E27FC236}">
                  <a16:creationId xmlns:a16="http://schemas.microsoft.com/office/drawing/2014/main" id="{A8E68480-7CA7-BAB2-6C26-5B022F5E37FA}"/>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0" name="Google Shape;1245;p5">
              <a:extLst>
                <a:ext uri="{FF2B5EF4-FFF2-40B4-BE49-F238E27FC236}">
                  <a16:creationId xmlns:a16="http://schemas.microsoft.com/office/drawing/2014/main" id="{82A6CAEB-172B-C971-28F1-AB8279AD2CDD}"/>
                </a:ext>
              </a:extLst>
            </p:cNvPr>
            <p:cNvPicPr preferRelativeResize="0"/>
            <p:nvPr/>
          </p:nvPicPr>
          <p:blipFill rotWithShape="1">
            <a:blip r:embed="rId3">
              <a:alphaModFix amt="20000"/>
            </a:blip>
            <a:srcRect/>
            <a:stretch/>
          </p:blipFill>
          <p:spPr>
            <a:xfrm>
              <a:off x="4077580" y="136738"/>
              <a:ext cx="278069" cy="278069"/>
            </a:xfrm>
            <a:prstGeom prst="rect">
              <a:avLst/>
            </a:prstGeom>
            <a:noFill/>
            <a:ln>
              <a:noFill/>
            </a:ln>
          </p:spPr>
        </p:pic>
        <p:pic>
          <p:nvPicPr>
            <p:cNvPr id="11" name="Image 10">
              <a:extLst>
                <a:ext uri="{FF2B5EF4-FFF2-40B4-BE49-F238E27FC236}">
                  <a16:creationId xmlns:a16="http://schemas.microsoft.com/office/drawing/2014/main" id="{87BE5B52-2607-CD5E-F94C-EF32042FF15A}"/>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2" name="Image 11">
              <a:extLst>
                <a:ext uri="{FF2B5EF4-FFF2-40B4-BE49-F238E27FC236}">
                  <a16:creationId xmlns:a16="http://schemas.microsoft.com/office/drawing/2014/main" id="{8CDD274F-6906-16D2-BC31-3A7BD4F6C069}"/>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13" name="Rectangle 12">
              <a:extLst>
                <a:ext uri="{FF2B5EF4-FFF2-40B4-BE49-F238E27FC236}">
                  <a16:creationId xmlns:a16="http://schemas.microsoft.com/office/drawing/2014/main" id="{FEE6ED04-0C45-52F6-CB32-94FC7183D93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pic>
        <p:nvPicPr>
          <p:cNvPr id="14" name="Espace réservé pour une image  5">
            <a:extLst>
              <a:ext uri="{FF2B5EF4-FFF2-40B4-BE49-F238E27FC236}">
                <a16:creationId xmlns:a16="http://schemas.microsoft.com/office/drawing/2014/main" id="{3A75D93A-2BCD-16FC-CD3C-3FD71D34E8E6}"/>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15" name="Image 14">
            <a:extLst>
              <a:ext uri="{FF2B5EF4-FFF2-40B4-BE49-F238E27FC236}">
                <a16:creationId xmlns:a16="http://schemas.microsoft.com/office/drawing/2014/main" id="{A088374B-5D7B-38FF-24A3-5646A65652E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82696" y="1368000"/>
            <a:ext cx="3578608" cy="5489090"/>
          </a:xfrm>
          <a:prstGeom prst="rect">
            <a:avLst/>
          </a:prstGeom>
        </p:spPr>
      </p:pic>
    </p:spTree>
    <p:extLst>
      <p:ext uri="{BB962C8B-B14F-4D97-AF65-F5344CB8AC3E}">
        <p14:creationId xmlns:p14="http://schemas.microsoft.com/office/powerpoint/2010/main" val="3342961180"/>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1644E-8768-A901-162B-6F1B6E704D7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E80E2E3-7645-02D1-DB40-E3508E08D71E}"/>
              </a:ext>
            </a:extLst>
          </p:cNvPr>
          <p:cNvSpPr>
            <a:spLocks noGrp="1"/>
          </p:cNvSpPr>
          <p:nvPr>
            <p:ph type="title"/>
          </p:nvPr>
        </p:nvSpPr>
        <p:spPr>
          <a:xfrm>
            <a:off x="319087" y="756000"/>
            <a:ext cx="7153286"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أنجزوا النشاط التالي. معكم 10 دقائق للإنجاز- عمل فردي </a:t>
            </a:r>
            <a:endParaRPr lang="fr-MA" sz="2400" dirty="0"/>
          </a:p>
        </p:txBody>
      </p:sp>
      <p:grpSp>
        <p:nvGrpSpPr>
          <p:cNvPr id="5" name="Groupe 4">
            <a:extLst>
              <a:ext uri="{FF2B5EF4-FFF2-40B4-BE49-F238E27FC236}">
                <a16:creationId xmlns:a16="http://schemas.microsoft.com/office/drawing/2014/main" id="{C60665D6-62B4-CCC7-5651-154F13C0FBEA}"/>
              </a:ext>
            </a:extLst>
          </p:cNvPr>
          <p:cNvGrpSpPr/>
          <p:nvPr/>
        </p:nvGrpSpPr>
        <p:grpSpPr>
          <a:xfrm>
            <a:off x="848244" y="136738"/>
            <a:ext cx="7049753" cy="295262"/>
            <a:chOff x="848244" y="136738"/>
            <a:chExt cx="7049753" cy="295262"/>
          </a:xfrm>
        </p:grpSpPr>
        <p:sp>
          <p:nvSpPr>
            <p:cNvPr id="6" name="Rectangle 5">
              <a:extLst>
                <a:ext uri="{FF2B5EF4-FFF2-40B4-BE49-F238E27FC236}">
                  <a16:creationId xmlns:a16="http://schemas.microsoft.com/office/drawing/2014/main" id="{3A21916E-FE71-AC2F-EACF-F97D853D65B2}"/>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AFE12D1D-018A-49A4-0A2B-CAB4F2A7C23E}"/>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F647E369-D37B-FE87-18D6-2EDD8BE5CA44}"/>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9" name="Google Shape;1246;p5">
              <a:extLst>
                <a:ext uri="{FF2B5EF4-FFF2-40B4-BE49-F238E27FC236}">
                  <a16:creationId xmlns:a16="http://schemas.microsoft.com/office/drawing/2014/main" id="{51B55A49-F22E-3C20-74B8-7A2A9D7FC083}"/>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0" name="Google Shape;1245;p5">
              <a:extLst>
                <a:ext uri="{FF2B5EF4-FFF2-40B4-BE49-F238E27FC236}">
                  <a16:creationId xmlns:a16="http://schemas.microsoft.com/office/drawing/2014/main" id="{90AC46BA-ED1E-B379-4C3F-E8E55ADED944}"/>
                </a:ext>
              </a:extLst>
            </p:cNvPr>
            <p:cNvPicPr preferRelativeResize="0"/>
            <p:nvPr/>
          </p:nvPicPr>
          <p:blipFill rotWithShape="1">
            <a:blip r:embed="rId3">
              <a:alphaModFix amt="20000"/>
            </a:blip>
            <a:srcRect/>
            <a:stretch/>
          </p:blipFill>
          <p:spPr>
            <a:xfrm>
              <a:off x="4077580" y="136738"/>
              <a:ext cx="278069" cy="278069"/>
            </a:xfrm>
            <a:prstGeom prst="rect">
              <a:avLst/>
            </a:prstGeom>
            <a:noFill/>
            <a:ln>
              <a:noFill/>
            </a:ln>
          </p:spPr>
        </p:pic>
        <p:pic>
          <p:nvPicPr>
            <p:cNvPr id="11" name="Image 10">
              <a:extLst>
                <a:ext uri="{FF2B5EF4-FFF2-40B4-BE49-F238E27FC236}">
                  <a16:creationId xmlns:a16="http://schemas.microsoft.com/office/drawing/2014/main" id="{F2E29537-58BA-63D8-79F7-638D7D8DF1A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2" name="Image 11">
              <a:extLst>
                <a:ext uri="{FF2B5EF4-FFF2-40B4-BE49-F238E27FC236}">
                  <a16:creationId xmlns:a16="http://schemas.microsoft.com/office/drawing/2014/main" id="{5598A4AC-6E24-631F-8E39-408405AB12D6}"/>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13" name="Rectangle 12">
              <a:extLst>
                <a:ext uri="{FF2B5EF4-FFF2-40B4-BE49-F238E27FC236}">
                  <a16:creationId xmlns:a16="http://schemas.microsoft.com/office/drawing/2014/main" id="{32F1CBE7-1D94-D92B-37B3-508E51023AC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pic>
        <p:nvPicPr>
          <p:cNvPr id="14" name="Espace réservé pour une image  5">
            <a:extLst>
              <a:ext uri="{FF2B5EF4-FFF2-40B4-BE49-F238E27FC236}">
                <a16:creationId xmlns:a16="http://schemas.microsoft.com/office/drawing/2014/main" id="{D37AD0C4-0F66-A92B-E711-72812EB21508}"/>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3" name="Image 2">
            <a:extLst>
              <a:ext uri="{FF2B5EF4-FFF2-40B4-BE49-F238E27FC236}">
                <a16:creationId xmlns:a16="http://schemas.microsoft.com/office/drawing/2014/main" id="{97747502-6FEB-4DEF-13EB-628ADAECBFA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82696" y="1368000"/>
            <a:ext cx="3578608" cy="5489090"/>
          </a:xfrm>
          <a:prstGeom prst="rect">
            <a:avLst/>
          </a:prstGeom>
        </p:spPr>
      </p:pic>
      <p:sp>
        <p:nvSpPr>
          <p:cNvPr id="4" name="Rectangle : coins arrondis 3">
            <a:extLst>
              <a:ext uri="{FF2B5EF4-FFF2-40B4-BE49-F238E27FC236}">
                <a16:creationId xmlns:a16="http://schemas.microsoft.com/office/drawing/2014/main" id="{613C4510-0896-A314-44DB-D4E2F9AD8ADC}"/>
              </a:ext>
            </a:extLst>
          </p:cNvPr>
          <p:cNvSpPr/>
          <p:nvPr/>
        </p:nvSpPr>
        <p:spPr>
          <a:xfrm>
            <a:off x="2782696" y="2201779"/>
            <a:ext cx="3329346" cy="2322095"/>
          </a:xfrm>
          <a:prstGeom prst="roundRect">
            <a:avLst>
              <a:gd name="adj" fmla="val 4041"/>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3399458712"/>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C0E41-E1D8-D913-3049-D64E9BF92EA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977BA97-E47F-BD50-6830-4FF3DEBDF7B5}"/>
              </a:ext>
            </a:extLst>
          </p:cNvPr>
          <p:cNvSpPr>
            <a:spLocks noGrp="1"/>
          </p:cNvSpPr>
          <p:nvPr>
            <p:ph type="title"/>
          </p:nvPr>
        </p:nvSpPr>
        <p:spPr>
          <a:xfrm>
            <a:off x="319087" y="756000"/>
            <a:ext cx="7153286"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سأمر بين الصفوف لمساعدتكم</a:t>
            </a:r>
            <a:endParaRPr lang="fr-MA" sz="2400" dirty="0"/>
          </a:p>
        </p:txBody>
      </p:sp>
      <p:grpSp>
        <p:nvGrpSpPr>
          <p:cNvPr id="5" name="Groupe 4">
            <a:extLst>
              <a:ext uri="{FF2B5EF4-FFF2-40B4-BE49-F238E27FC236}">
                <a16:creationId xmlns:a16="http://schemas.microsoft.com/office/drawing/2014/main" id="{416C40C2-8F25-741C-5DEF-09257E7AAFA1}"/>
              </a:ext>
            </a:extLst>
          </p:cNvPr>
          <p:cNvGrpSpPr/>
          <p:nvPr/>
        </p:nvGrpSpPr>
        <p:grpSpPr>
          <a:xfrm>
            <a:off x="848244" y="136738"/>
            <a:ext cx="7049753" cy="295262"/>
            <a:chOff x="848244" y="136738"/>
            <a:chExt cx="7049753" cy="295262"/>
          </a:xfrm>
        </p:grpSpPr>
        <p:sp>
          <p:nvSpPr>
            <p:cNvPr id="6" name="Rectangle 5">
              <a:extLst>
                <a:ext uri="{FF2B5EF4-FFF2-40B4-BE49-F238E27FC236}">
                  <a16:creationId xmlns:a16="http://schemas.microsoft.com/office/drawing/2014/main" id="{497C6181-118E-B4A6-335D-F3EEEDCFF57C}"/>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AAA8898A-452B-2EB5-6B97-FC51724D3EE6}"/>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ED31FD9B-D62E-2AE6-07CE-7F8A7444B85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9" name="Google Shape;1246;p5">
              <a:extLst>
                <a:ext uri="{FF2B5EF4-FFF2-40B4-BE49-F238E27FC236}">
                  <a16:creationId xmlns:a16="http://schemas.microsoft.com/office/drawing/2014/main" id="{2DD6697F-CB60-B7A8-D664-76AE7BD623E8}"/>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0" name="Google Shape;1245;p5">
              <a:extLst>
                <a:ext uri="{FF2B5EF4-FFF2-40B4-BE49-F238E27FC236}">
                  <a16:creationId xmlns:a16="http://schemas.microsoft.com/office/drawing/2014/main" id="{392F7BFF-3156-3AB6-42E5-3F40D1E0BB55}"/>
                </a:ext>
              </a:extLst>
            </p:cNvPr>
            <p:cNvPicPr preferRelativeResize="0"/>
            <p:nvPr/>
          </p:nvPicPr>
          <p:blipFill rotWithShape="1">
            <a:blip r:embed="rId3">
              <a:alphaModFix amt="20000"/>
            </a:blip>
            <a:srcRect/>
            <a:stretch/>
          </p:blipFill>
          <p:spPr>
            <a:xfrm>
              <a:off x="4077580" y="136738"/>
              <a:ext cx="278069" cy="278069"/>
            </a:xfrm>
            <a:prstGeom prst="rect">
              <a:avLst/>
            </a:prstGeom>
            <a:noFill/>
            <a:ln>
              <a:noFill/>
            </a:ln>
          </p:spPr>
        </p:pic>
        <p:pic>
          <p:nvPicPr>
            <p:cNvPr id="11" name="Image 10">
              <a:extLst>
                <a:ext uri="{FF2B5EF4-FFF2-40B4-BE49-F238E27FC236}">
                  <a16:creationId xmlns:a16="http://schemas.microsoft.com/office/drawing/2014/main" id="{F70CF49A-5604-091D-2E1C-FB1F0A959D4A}"/>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2" name="Image 11">
              <a:extLst>
                <a:ext uri="{FF2B5EF4-FFF2-40B4-BE49-F238E27FC236}">
                  <a16:creationId xmlns:a16="http://schemas.microsoft.com/office/drawing/2014/main" id="{03647F6F-1F31-4683-4AE7-6FBBF40305C3}"/>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13" name="Rectangle 12">
              <a:extLst>
                <a:ext uri="{FF2B5EF4-FFF2-40B4-BE49-F238E27FC236}">
                  <a16:creationId xmlns:a16="http://schemas.microsoft.com/office/drawing/2014/main" id="{377E9BF6-210C-CFDB-3EA3-CE39ED72673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pic>
        <p:nvPicPr>
          <p:cNvPr id="14" name="Espace réservé pour une image  5">
            <a:extLst>
              <a:ext uri="{FF2B5EF4-FFF2-40B4-BE49-F238E27FC236}">
                <a16:creationId xmlns:a16="http://schemas.microsoft.com/office/drawing/2014/main" id="{CAF7DF8E-8EE1-C7DF-652A-7CCEB9A734E1}"/>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16" name="Image 15">
            <a:extLst>
              <a:ext uri="{FF2B5EF4-FFF2-40B4-BE49-F238E27FC236}">
                <a16:creationId xmlns:a16="http://schemas.microsoft.com/office/drawing/2014/main" id="{703FFE18-1923-80AE-8571-C46E106E97D5}"/>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623221" y="1815671"/>
            <a:ext cx="7425905" cy="4741540"/>
          </a:xfrm>
          <a:prstGeom prst="rect">
            <a:avLst/>
          </a:prstGeom>
        </p:spPr>
      </p:pic>
    </p:spTree>
    <p:extLst>
      <p:ext uri="{BB962C8B-B14F-4D97-AF65-F5344CB8AC3E}">
        <p14:creationId xmlns:p14="http://schemas.microsoft.com/office/powerpoint/2010/main" val="539466167"/>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37C28-7A76-78D8-4830-F45A3E412F5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F2DEEEC-B229-5BE0-235F-50FFA326A215}"/>
              </a:ext>
            </a:extLst>
          </p:cNvPr>
          <p:cNvSpPr>
            <a:spLocks noGrp="1"/>
          </p:cNvSpPr>
          <p:nvPr>
            <p:ph type="title"/>
          </p:nvPr>
        </p:nvSpPr>
        <p:spPr>
          <a:xfrm>
            <a:off x="319087" y="756000"/>
            <a:ext cx="7153286"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نصحح. من يقرأ جوابه؟ هل أنتم متفقون؟</a:t>
            </a:r>
            <a:endParaRPr lang="fr-MA" sz="2400" dirty="0"/>
          </a:p>
        </p:txBody>
      </p:sp>
      <p:grpSp>
        <p:nvGrpSpPr>
          <p:cNvPr id="5" name="Groupe 4">
            <a:extLst>
              <a:ext uri="{FF2B5EF4-FFF2-40B4-BE49-F238E27FC236}">
                <a16:creationId xmlns:a16="http://schemas.microsoft.com/office/drawing/2014/main" id="{97DB0096-49E7-6F13-6CA0-095399010348}"/>
              </a:ext>
            </a:extLst>
          </p:cNvPr>
          <p:cNvGrpSpPr/>
          <p:nvPr/>
        </p:nvGrpSpPr>
        <p:grpSpPr>
          <a:xfrm>
            <a:off x="848244" y="136738"/>
            <a:ext cx="7049753" cy="295262"/>
            <a:chOff x="848244" y="136738"/>
            <a:chExt cx="7049753" cy="295262"/>
          </a:xfrm>
        </p:grpSpPr>
        <p:sp>
          <p:nvSpPr>
            <p:cNvPr id="6" name="Rectangle 5">
              <a:extLst>
                <a:ext uri="{FF2B5EF4-FFF2-40B4-BE49-F238E27FC236}">
                  <a16:creationId xmlns:a16="http://schemas.microsoft.com/office/drawing/2014/main" id="{98CFEF3C-F22E-5E84-E381-4C11C7ADCDBC}"/>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59EC210B-519F-6C03-26CE-D5C6C74E189D}"/>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AB2C60F9-AA89-45DA-3C7D-A9CF988F20EC}"/>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9" name="Google Shape;1246;p5">
              <a:extLst>
                <a:ext uri="{FF2B5EF4-FFF2-40B4-BE49-F238E27FC236}">
                  <a16:creationId xmlns:a16="http://schemas.microsoft.com/office/drawing/2014/main" id="{8034BA32-0E2B-8F09-78FD-981455E9C1F5}"/>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0" name="Google Shape;1245;p5">
              <a:extLst>
                <a:ext uri="{FF2B5EF4-FFF2-40B4-BE49-F238E27FC236}">
                  <a16:creationId xmlns:a16="http://schemas.microsoft.com/office/drawing/2014/main" id="{EC034639-32B7-133A-B8A1-16AF8DD2A3EF}"/>
                </a:ext>
              </a:extLst>
            </p:cNvPr>
            <p:cNvPicPr preferRelativeResize="0"/>
            <p:nvPr/>
          </p:nvPicPr>
          <p:blipFill rotWithShape="1">
            <a:blip r:embed="rId3">
              <a:alphaModFix amt="20000"/>
            </a:blip>
            <a:srcRect/>
            <a:stretch/>
          </p:blipFill>
          <p:spPr>
            <a:xfrm>
              <a:off x="4077580" y="136738"/>
              <a:ext cx="278069" cy="278069"/>
            </a:xfrm>
            <a:prstGeom prst="rect">
              <a:avLst/>
            </a:prstGeom>
            <a:noFill/>
            <a:ln>
              <a:noFill/>
            </a:ln>
          </p:spPr>
        </p:pic>
        <p:pic>
          <p:nvPicPr>
            <p:cNvPr id="11" name="Image 10">
              <a:extLst>
                <a:ext uri="{FF2B5EF4-FFF2-40B4-BE49-F238E27FC236}">
                  <a16:creationId xmlns:a16="http://schemas.microsoft.com/office/drawing/2014/main" id="{E3F740A7-B6AD-3D78-3247-4D4541198872}"/>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2" name="Image 11">
              <a:extLst>
                <a:ext uri="{FF2B5EF4-FFF2-40B4-BE49-F238E27FC236}">
                  <a16:creationId xmlns:a16="http://schemas.microsoft.com/office/drawing/2014/main" id="{DC60B923-FDF5-54D0-F701-6FEBD8B79A56}"/>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13" name="Rectangle 12">
              <a:extLst>
                <a:ext uri="{FF2B5EF4-FFF2-40B4-BE49-F238E27FC236}">
                  <a16:creationId xmlns:a16="http://schemas.microsoft.com/office/drawing/2014/main" id="{44509CF6-0308-18DB-B9FB-35884B137B9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pic>
        <p:nvPicPr>
          <p:cNvPr id="14" name="Espace réservé pour une image  5">
            <a:extLst>
              <a:ext uri="{FF2B5EF4-FFF2-40B4-BE49-F238E27FC236}">
                <a16:creationId xmlns:a16="http://schemas.microsoft.com/office/drawing/2014/main" id="{CB388BF3-91D8-978F-FD26-173AB8125870}"/>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3" name="Image 2">
            <a:extLst>
              <a:ext uri="{FF2B5EF4-FFF2-40B4-BE49-F238E27FC236}">
                <a16:creationId xmlns:a16="http://schemas.microsoft.com/office/drawing/2014/main" id="{62E4AA11-6748-2D8E-CAC9-533DCB8EE0CB}"/>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623221" y="1815671"/>
            <a:ext cx="7425905" cy="4741540"/>
          </a:xfrm>
          <a:prstGeom prst="rect">
            <a:avLst/>
          </a:prstGeom>
        </p:spPr>
      </p:pic>
    </p:spTree>
    <p:extLst>
      <p:ext uri="{BB962C8B-B14F-4D97-AF65-F5344CB8AC3E}">
        <p14:creationId xmlns:p14="http://schemas.microsoft.com/office/powerpoint/2010/main" val="620128826"/>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7C7B8-33FB-259A-4C3A-7B2EB98A594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73C64DF-196F-BE4F-00F9-1DD2BDBB8708}"/>
              </a:ext>
            </a:extLst>
          </p:cNvPr>
          <p:cNvSpPr>
            <a:spLocks noGrp="1"/>
          </p:cNvSpPr>
          <p:nvPr>
            <p:ph type="title"/>
          </p:nvPr>
        </p:nvSpPr>
        <p:spPr>
          <a:xfrm>
            <a:off x="319087" y="756000"/>
            <a:ext cx="7153286"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صححوا.</a:t>
            </a:r>
            <a:endParaRPr lang="fr-MA" sz="2400" dirty="0"/>
          </a:p>
        </p:txBody>
      </p:sp>
      <p:grpSp>
        <p:nvGrpSpPr>
          <p:cNvPr id="5" name="Groupe 4">
            <a:extLst>
              <a:ext uri="{FF2B5EF4-FFF2-40B4-BE49-F238E27FC236}">
                <a16:creationId xmlns:a16="http://schemas.microsoft.com/office/drawing/2014/main" id="{CA7CE39F-623C-9BB0-5D90-22D90D6180C5}"/>
              </a:ext>
            </a:extLst>
          </p:cNvPr>
          <p:cNvGrpSpPr/>
          <p:nvPr/>
        </p:nvGrpSpPr>
        <p:grpSpPr>
          <a:xfrm>
            <a:off x="848244" y="136738"/>
            <a:ext cx="7049753" cy="295262"/>
            <a:chOff x="848244" y="136738"/>
            <a:chExt cx="7049753" cy="295262"/>
          </a:xfrm>
        </p:grpSpPr>
        <p:sp>
          <p:nvSpPr>
            <p:cNvPr id="6" name="Rectangle 5">
              <a:extLst>
                <a:ext uri="{FF2B5EF4-FFF2-40B4-BE49-F238E27FC236}">
                  <a16:creationId xmlns:a16="http://schemas.microsoft.com/office/drawing/2014/main" id="{A14C2360-8444-292E-3616-40F1D1CF948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75FD9FE2-D515-344F-42FB-A665E17CC831}"/>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970D6D04-547D-015B-5A25-F26EECBBAB83}"/>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9" name="Google Shape;1246;p5">
              <a:extLst>
                <a:ext uri="{FF2B5EF4-FFF2-40B4-BE49-F238E27FC236}">
                  <a16:creationId xmlns:a16="http://schemas.microsoft.com/office/drawing/2014/main" id="{D7C87617-DAAA-CA1E-362B-DC36F4BDDEA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0" name="Google Shape;1245;p5">
              <a:extLst>
                <a:ext uri="{FF2B5EF4-FFF2-40B4-BE49-F238E27FC236}">
                  <a16:creationId xmlns:a16="http://schemas.microsoft.com/office/drawing/2014/main" id="{17D17B0F-3372-6ED7-E94D-C9419952F8AC}"/>
                </a:ext>
              </a:extLst>
            </p:cNvPr>
            <p:cNvPicPr preferRelativeResize="0"/>
            <p:nvPr/>
          </p:nvPicPr>
          <p:blipFill rotWithShape="1">
            <a:blip r:embed="rId3">
              <a:alphaModFix amt="20000"/>
            </a:blip>
            <a:srcRect/>
            <a:stretch/>
          </p:blipFill>
          <p:spPr>
            <a:xfrm>
              <a:off x="4077580" y="136738"/>
              <a:ext cx="278069" cy="278069"/>
            </a:xfrm>
            <a:prstGeom prst="rect">
              <a:avLst/>
            </a:prstGeom>
            <a:noFill/>
            <a:ln>
              <a:noFill/>
            </a:ln>
          </p:spPr>
        </p:pic>
        <p:pic>
          <p:nvPicPr>
            <p:cNvPr id="11" name="Image 10">
              <a:extLst>
                <a:ext uri="{FF2B5EF4-FFF2-40B4-BE49-F238E27FC236}">
                  <a16:creationId xmlns:a16="http://schemas.microsoft.com/office/drawing/2014/main" id="{D9C65DEB-307B-C67F-9D93-7D5A9C4A38EC}"/>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2" name="Image 11">
              <a:extLst>
                <a:ext uri="{FF2B5EF4-FFF2-40B4-BE49-F238E27FC236}">
                  <a16:creationId xmlns:a16="http://schemas.microsoft.com/office/drawing/2014/main" id="{6063346D-4E87-64D9-473B-70881161CD94}"/>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13" name="Rectangle 12">
              <a:extLst>
                <a:ext uri="{FF2B5EF4-FFF2-40B4-BE49-F238E27FC236}">
                  <a16:creationId xmlns:a16="http://schemas.microsoft.com/office/drawing/2014/main" id="{7C4719A5-E7D2-B084-DB6E-A352335278B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pic>
        <p:nvPicPr>
          <p:cNvPr id="14" name="Espace réservé pour une image  5">
            <a:extLst>
              <a:ext uri="{FF2B5EF4-FFF2-40B4-BE49-F238E27FC236}">
                <a16:creationId xmlns:a16="http://schemas.microsoft.com/office/drawing/2014/main" id="{2264A636-85FF-AE18-5010-26806F9F079C}"/>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16" name="Image 15">
            <a:extLst>
              <a:ext uri="{FF2B5EF4-FFF2-40B4-BE49-F238E27FC236}">
                <a16:creationId xmlns:a16="http://schemas.microsoft.com/office/drawing/2014/main" id="{A278C7AB-59E4-3125-FF0B-BDCF25EC6AC5}"/>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319087" y="1925518"/>
            <a:ext cx="8505826" cy="4294549"/>
          </a:xfrm>
          <a:prstGeom prst="rect">
            <a:avLst/>
          </a:prstGeom>
        </p:spPr>
      </p:pic>
      <p:sp>
        <p:nvSpPr>
          <p:cNvPr id="4" name="ZoneTexte 3">
            <a:extLst>
              <a:ext uri="{FF2B5EF4-FFF2-40B4-BE49-F238E27FC236}">
                <a16:creationId xmlns:a16="http://schemas.microsoft.com/office/drawing/2014/main" id="{7D6C36C7-F577-F4A4-0C3E-0C53DB62CA04}"/>
              </a:ext>
            </a:extLst>
          </p:cNvPr>
          <p:cNvSpPr txBox="1"/>
          <p:nvPr/>
        </p:nvSpPr>
        <p:spPr>
          <a:xfrm>
            <a:off x="3293539" y="3876656"/>
            <a:ext cx="2556921" cy="584775"/>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اَلاِسْتِكْشافُ </a:t>
            </a:r>
            <a:r>
              <a:rPr kumimoji="0" lang="ar-MA" sz="32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ٱلْفَضائِيُّ</a:t>
            </a:r>
            <a:endPar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
        <p:nvSpPr>
          <p:cNvPr id="25" name="ZoneTexte 24">
            <a:extLst>
              <a:ext uri="{FF2B5EF4-FFF2-40B4-BE49-F238E27FC236}">
                <a16:creationId xmlns:a16="http://schemas.microsoft.com/office/drawing/2014/main" id="{111D315E-A6F0-4EDC-939D-024A04681940}"/>
              </a:ext>
            </a:extLst>
          </p:cNvPr>
          <p:cNvSpPr txBox="1"/>
          <p:nvPr/>
        </p:nvSpPr>
        <p:spPr>
          <a:xfrm>
            <a:off x="4764505" y="2458245"/>
            <a:ext cx="3958390" cy="1077218"/>
          </a:xfrm>
          <a:prstGeom prst="rect">
            <a:avLst/>
          </a:prstGeom>
          <a:solidFill>
            <a:schemeClr val="bg1"/>
          </a:solid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دِراسَةُ </a:t>
            </a:r>
            <a:r>
              <a:rPr kumimoji="0" lang="ar-MA" sz="32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ٱلْأجْرامِ</a:t>
            </a: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a:t>
            </a:r>
            <a:r>
              <a:rPr kumimoji="0" lang="ar-MA" sz="32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ٱلسَّماوِيَّةِ</a:t>
            </a: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لِتَوْسيعِ ٱلْمَعْرِفَةِ </a:t>
            </a:r>
            <a:r>
              <a:rPr kumimoji="0" lang="ar-MA" sz="32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بِٱلْكَوْنِ</a:t>
            </a: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وَتَطَوُّرِهِ وَطَبيعَتِهِ. </a:t>
            </a:r>
          </a:p>
        </p:txBody>
      </p:sp>
      <p:sp>
        <p:nvSpPr>
          <p:cNvPr id="26" name="ZoneTexte 25">
            <a:extLst>
              <a:ext uri="{FF2B5EF4-FFF2-40B4-BE49-F238E27FC236}">
                <a16:creationId xmlns:a16="http://schemas.microsoft.com/office/drawing/2014/main" id="{C9293F61-9089-8F85-859C-D38021904733}"/>
              </a:ext>
            </a:extLst>
          </p:cNvPr>
          <p:cNvSpPr txBox="1"/>
          <p:nvPr/>
        </p:nvSpPr>
        <p:spPr>
          <a:xfrm>
            <a:off x="452419" y="2688956"/>
            <a:ext cx="3958390" cy="584775"/>
          </a:xfrm>
          <a:prstGeom prst="rect">
            <a:avLst/>
          </a:prstGeom>
          <a:solidFill>
            <a:schemeClr val="bg1"/>
          </a:solid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يَتَطَلَّبُ مَرْكَباتٍ خاصَّةً . </a:t>
            </a:r>
          </a:p>
        </p:txBody>
      </p:sp>
      <p:sp>
        <p:nvSpPr>
          <p:cNvPr id="27" name="ZoneTexte 26">
            <a:extLst>
              <a:ext uri="{FF2B5EF4-FFF2-40B4-BE49-F238E27FC236}">
                <a16:creationId xmlns:a16="http://schemas.microsoft.com/office/drawing/2014/main" id="{640FEE4E-0CD8-749B-CEEB-9B20ECA63B1E}"/>
              </a:ext>
            </a:extLst>
          </p:cNvPr>
          <p:cNvSpPr txBox="1"/>
          <p:nvPr/>
        </p:nvSpPr>
        <p:spPr>
          <a:xfrm>
            <a:off x="4764505" y="4873634"/>
            <a:ext cx="3958390" cy="1077218"/>
          </a:xfrm>
          <a:prstGeom prst="rect">
            <a:avLst/>
          </a:prstGeom>
          <a:solidFill>
            <a:schemeClr val="bg1"/>
          </a:solid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إِرْسالُ ٱلْبَشَرِ إِلى ٱلْقَمَرِ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اِسْتِخْدامُ </a:t>
            </a:r>
            <a:r>
              <a:rPr kumimoji="0" lang="ar-MA" sz="32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ٱلتِّلِسْكوبِ</a:t>
            </a: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لِمُراقَبَةِ ٱلْكَواكِبِ . </a:t>
            </a:r>
          </a:p>
        </p:txBody>
      </p:sp>
      <p:sp>
        <p:nvSpPr>
          <p:cNvPr id="28" name="ZoneTexte 27">
            <a:extLst>
              <a:ext uri="{FF2B5EF4-FFF2-40B4-BE49-F238E27FC236}">
                <a16:creationId xmlns:a16="http://schemas.microsoft.com/office/drawing/2014/main" id="{E3F0D3B3-55F1-B48F-F7F5-4F2FC09DFFF6}"/>
              </a:ext>
            </a:extLst>
          </p:cNvPr>
          <p:cNvSpPr txBox="1"/>
          <p:nvPr/>
        </p:nvSpPr>
        <p:spPr>
          <a:xfrm>
            <a:off x="458093" y="4857505"/>
            <a:ext cx="3958390" cy="1077218"/>
          </a:xfrm>
          <a:prstGeom prst="rect">
            <a:avLst/>
          </a:prstGeom>
          <a:solidFill>
            <a:schemeClr val="bg1"/>
          </a:solid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رَحَلاتُ ٱلطَّيَرانِ بَيْنَ </a:t>
            </a:r>
            <a:r>
              <a:rPr kumimoji="0" lang="ar-MA" sz="32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ٱلْبُلْدانِ</a:t>
            </a: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اَلْغَوْصُ في أَعْماقِ ٱلْبِحارِ . </a:t>
            </a:r>
          </a:p>
        </p:txBody>
      </p:sp>
    </p:spTree>
    <p:extLst>
      <p:ext uri="{BB962C8B-B14F-4D97-AF65-F5344CB8AC3E}">
        <p14:creationId xmlns:p14="http://schemas.microsoft.com/office/powerpoint/2010/main" val="3831477031"/>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5C8FD-8A45-FA37-9EAB-5A4E9DD7E6B7}"/>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1A3979C3-D8EB-84F0-FD65-621F36958920}"/>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4"/>
            <a:ext cx="7789894" cy="2921038"/>
          </a:xfrm>
          <a:prstGeom prst="rect">
            <a:avLst/>
          </a:prstGeom>
        </p:spPr>
      </p:pic>
      <p:pic>
        <p:nvPicPr>
          <p:cNvPr id="31" name="Image 30">
            <a:extLst>
              <a:ext uri="{FF2B5EF4-FFF2-40B4-BE49-F238E27FC236}">
                <a16:creationId xmlns:a16="http://schemas.microsoft.com/office/drawing/2014/main" id="{D6AF240B-FE29-653B-0F61-D8D1ECCD296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
        <p:nvSpPr>
          <p:cNvPr id="10" name="Titre 3">
            <a:extLst>
              <a:ext uri="{FF2B5EF4-FFF2-40B4-BE49-F238E27FC236}">
                <a16:creationId xmlns:a16="http://schemas.microsoft.com/office/drawing/2014/main" id="{95B05E15-C569-A7F1-0540-C39C73F08231}"/>
              </a:ext>
            </a:extLst>
          </p:cNvPr>
          <p:cNvSpPr txBox="1">
            <a:spLocks/>
          </p:cNvSpPr>
          <p:nvPr/>
        </p:nvSpPr>
        <p:spPr>
          <a:xfrm>
            <a:off x="1772816" y="809034"/>
            <a:ext cx="4581331"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Microsoft Uighur" panose="02000000000000000000" pitchFamily="2" charset="-78"/>
                <a:ea typeface="+mj-ea"/>
                <a:cs typeface="Microsoft Uighur" panose="02000000000000000000" pitchFamily="2" charset="-78"/>
              </a:defRPr>
            </a:lvl1pPr>
          </a:lstStyle>
          <a:p>
            <a:pPr>
              <a:lnSpc>
                <a:spcPct val="100000"/>
              </a:lnSpc>
              <a:spcBef>
                <a:spcPts val="0"/>
              </a:spcBef>
              <a:defRPr/>
            </a:pPr>
            <a:r>
              <a:rPr lang="ar-MA" dirty="0">
                <a:solidFill>
                  <a:srgbClr val="424D7B"/>
                </a:solidFill>
              </a:rPr>
              <a:t>الاستماع والتحدث</a:t>
            </a:r>
          </a:p>
        </p:txBody>
      </p:sp>
      <p:sp>
        <p:nvSpPr>
          <p:cNvPr id="11" name="Espace réservé du texte 5">
            <a:extLst>
              <a:ext uri="{FF2B5EF4-FFF2-40B4-BE49-F238E27FC236}">
                <a16:creationId xmlns:a16="http://schemas.microsoft.com/office/drawing/2014/main" id="{0ED4AF47-8B98-B047-469F-EAFB487702EF}"/>
              </a:ext>
            </a:extLst>
          </p:cNvPr>
          <p:cNvSpPr txBox="1">
            <a:spLocks/>
          </p:cNvSpPr>
          <p:nvPr/>
        </p:nvSpPr>
        <p:spPr>
          <a:xfrm>
            <a:off x="2664352" y="3159000"/>
            <a:ext cx="4500000" cy="540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424D7B"/>
              </a:buClr>
              <a:buFont typeface="Wingdings" panose="05000000000000000000" pitchFamily="2" charset="2"/>
              <a:buChar char="l"/>
            </a:pPr>
            <a:r>
              <a:rPr lang="ar-MA" sz="2400" b="1" dirty="0">
                <a:solidFill>
                  <a:srgbClr val="424D7B"/>
                </a:solidFill>
                <a:cs typeface="Microsoft Uighur" panose="02000000000000000000" pitchFamily="2" charset="-78"/>
              </a:rPr>
              <a:t> حلم بين النجوم :  فهم المسموع</a:t>
            </a:r>
          </a:p>
        </p:txBody>
      </p:sp>
      <p:sp>
        <p:nvSpPr>
          <p:cNvPr id="15" name="ZoneTexte 14">
            <a:extLst>
              <a:ext uri="{FF2B5EF4-FFF2-40B4-BE49-F238E27FC236}">
                <a16:creationId xmlns:a16="http://schemas.microsoft.com/office/drawing/2014/main" id="{F5C6CD46-F773-6FA8-F41A-437652E68D23}"/>
              </a:ext>
            </a:extLst>
          </p:cNvPr>
          <p:cNvSpPr txBox="1"/>
          <p:nvPr/>
        </p:nvSpPr>
        <p:spPr>
          <a:xfrm>
            <a:off x="4114800" y="1771950"/>
            <a:ext cx="2984087" cy="646331"/>
          </a:xfrm>
          <a:prstGeom prst="rect">
            <a:avLst/>
          </a:prstGeom>
          <a:noFill/>
        </p:spPr>
        <p:txBody>
          <a:bodyPr wrap="square">
            <a:spAutoFit/>
          </a:bodyPr>
          <a:lstStyle/>
          <a:p>
            <a:pPr algn="r">
              <a:lnSpc>
                <a:spcPct val="100000"/>
              </a:lnSpc>
              <a:spcBef>
                <a:spcPts val="0"/>
              </a:spcBef>
              <a:defRPr/>
            </a:pPr>
            <a:r>
              <a:rPr lang="ar-MA" sz="3600" b="1" dirty="0">
                <a:solidFill>
                  <a:srgbClr val="424D7B"/>
                </a:solidFill>
                <a:latin typeface="Microsoft Uighur" panose="02000000000000000000" pitchFamily="2" charset="-78"/>
                <a:cs typeface="Microsoft Uighur" panose="02000000000000000000" pitchFamily="2" charset="-78"/>
              </a:rPr>
              <a:t>الاستماع و التحدث</a:t>
            </a:r>
          </a:p>
        </p:txBody>
      </p:sp>
      <p:pic>
        <p:nvPicPr>
          <p:cNvPr id="2" name="Image 1" descr="Une image contenant horloge, cercle, symbole, Police&#10;&#10;Le contenu généré par l’IA peut être incorrect.">
            <a:extLst>
              <a:ext uri="{FF2B5EF4-FFF2-40B4-BE49-F238E27FC236}">
                <a16:creationId xmlns:a16="http://schemas.microsoft.com/office/drawing/2014/main" id="{3BB98EB3-C7CE-FD59-A40D-67E172C1BD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002" y="1718694"/>
            <a:ext cx="562893" cy="648000"/>
          </a:xfrm>
          <a:prstGeom prst="rect">
            <a:avLst/>
          </a:prstGeom>
        </p:spPr>
      </p:pic>
      <p:pic>
        <p:nvPicPr>
          <p:cNvPr id="3" name="Image 2">
            <a:extLst>
              <a:ext uri="{FF2B5EF4-FFF2-40B4-BE49-F238E27FC236}">
                <a16:creationId xmlns:a16="http://schemas.microsoft.com/office/drawing/2014/main" id="{02F6DB8C-EE6E-FDCC-C8A7-7181BCB9299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161932" y="956399"/>
            <a:ext cx="432000" cy="432000"/>
          </a:xfrm>
          <a:prstGeom prst="rect">
            <a:avLst/>
          </a:prstGeom>
          <a:ln>
            <a:noFill/>
          </a:ln>
        </p:spPr>
      </p:pic>
    </p:spTree>
    <p:extLst>
      <p:ext uri="{BB962C8B-B14F-4D97-AF65-F5344CB8AC3E}">
        <p14:creationId xmlns:p14="http://schemas.microsoft.com/office/powerpoint/2010/main" val="30215485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68CEB-B66D-6AD8-5958-557D95F2B98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D00E718-61A4-B464-42C4-525141FEE9FD}"/>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ستستمعون لنص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حلم بين النجوم.  </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ماذا يوجد في السماء</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p>
        </p:txBody>
      </p:sp>
      <p:sp>
        <p:nvSpPr>
          <p:cNvPr id="2" name="Rectangle 1">
            <a:extLst>
              <a:ext uri="{FF2B5EF4-FFF2-40B4-BE49-F238E27FC236}">
                <a16:creationId xmlns:a16="http://schemas.microsoft.com/office/drawing/2014/main" id="{0BB0649D-CAA1-E9D2-ADFF-67451892D91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7" name="Rectangle 6">
            <a:extLst>
              <a:ext uri="{FF2B5EF4-FFF2-40B4-BE49-F238E27FC236}">
                <a16:creationId xmlns:a16="http://schemas.microsoft.com/office/drawing/2014/main" id="{126FE8A8-3137-1AC9-7ACE-D4D14DB93A2C}"/>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solidFill>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8C0C6FE7-F814-209C-A3B7-8206AF57D38C}"/>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3" name="Google Shape;1246;p5">
            <a:extLst>
              <a:ext uri="{FF2B5EF4-FFF2-40B4-BE49-F238E27FC236}">
                <a16:creationId xmlns:a16="http://schemas.microsoft.com/office/drawing/2014/main" id="{72DD1F6F-8BEB-E601-2F5B-AF9A6923097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A0B1925E-BDA6-4517-0EBB-F0BDD6BAF0EB}"/>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A64D6FB3-919B-7372-710F-A62C7BFFE2D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D752133D-289A-18C6-C5A4-48F131137645}"/>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3" name="Rectangle 2">
            <a:extLst>
              <a:ext uri="{FF2B5EF4-FFF2-40B4-BE49-F238E27FC236}">
                <a16:creationId xmlns:a16="http://schemas.microsoft.com/office/drawing/2014/main" id="{268E836B-38F2-57C1-7624-21977EA40D2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C4AC3A87-687F-E4A1-2C15-183287FDB8DD}"/>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Espace réservé du texte 2">
            <a:extLst>
              <a:ext uri="{FF2B5EF4-FFF2-40B4-BE49-F238E27FC236}">
                <a16:creationId xmlns:a16="http://schemas.microsoft.com/office/drawing/2014/main" id="{2B54B4B5-B82F-025F-2C52-04D47894CBF8}"/>
              </a:ext>
            </a:extLst>
          </p:cNvPr>
          <p:cNvSpPr txBox="1">
            <a:spLocks/>
          </p:cNvSpPr>
          <p:nvPr/>
        </p:nvSpPr>
        <p:spPr>
          <a:xfrm>
            <a:off x="1347415" y="3429000"/>
            <a:ext cx="6577385" cy="1143000"/>
          </a:xfrm>
          <a:prstGeom prst="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rtl="1">
              <a:buNone/>
            </a:pPr>
            <a:r>
              <a:rPr lang="ar-MA" sz="6000" b="1" dirty="0">
                <a:solidFill>
                  <a:srgbClr val="424D7B"/>
                </a:solidFill>
                <a:latin typeface="Microsoft Uighur" panose="02000000000000000000" pitchFamily="2" charset="-78"/>
                <a:cs typeface="Microsoft Uighur" panose="02000000000000000000" pitchFamily="2" charset="-78"/>
              </a:rPr>
              <a:t>حُلْمٌ بَيْنَ ٱلنُّجومِ.</a:t>
            </a:r>
            <a:endParaRPr lang="fr-MA" sz="3600" dirty="0">
              <a:solidFill>
                <a:srgbClr val="424D7B"/>
              </a:solidFill>
            </a:endParaRPr>
          </a:p>
        </p:txBody>
      </p:sp>
    </p:spTree>
    <p:extLst>
      <p:ext uri="{BB962C8B-B14F-4D97-AF65-F5344CB8AC3E}">
        <p14:creationId xmlns:p14="http://schemas.microsoft.com/office/powerpoint/2010/main" val="1780247699"/>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47A5B-3345-FF5B-B58F-73681B5D981C}"/>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0AF61CE-35DA-3FBA-A88D-A0003D1E0FE6}"/>
              </a:ext>
            </a:extLst>
          </p:cNvPr>
          <p:cNvSpPr>
            <a:spLocks noGrp="1"/>
          </p:cNvSpPr>
          <p:nvPr>
            <p:ph type="title"/>
          </p:nvPr>
        </p:nvSpPr>
        <p:spPr>
          <a:xfrm>
            <a:off x="466642" y="781793"/>
            <a:ext cx="7153286" cy="612000"/>
          </a:xfrm>
        </p:spPr>
        <p:txBody>
          <a:bodyPr>
            <a:no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قبل الاستماع للنص سنتعرف مفرداتٍ ستفيدنا في فهم النص. من يقرأ؟</a:t>
            </a:r>
          </a:p>
        </p:txBody>
      </p:sp>
      <p:sp>
        <p:nvSpPr>
          <p:cNvPr id="9" name="Rectangle 8">
            <a:extLst>
              <a:ext uri="{FF2B5EF4-FFF2-40B4-BE49-F238E27FC236}">
                <a16:creationId xmlns:a16="http://schemas.microsoft.com/office/drawing/2014/main" id="{86786779-5D43-94EE-9248-50AA05661DC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11" name="Rectangle 10">
            <a:extLst>
              <a:ext uri="{FF2B5EF4-FFF2-40B4-BE49-F238E27FC236}">
                <a16:creationId xmlns:a16="http://schemas.microsoft.com/office/drawing/2014/main" id="{CFE2351D-DEEE-5492-11A7-E6EDA7555639}"/>
              </a:ext>
            </a:extLst>
          </p:cNvPr>
          <p:cNvSpPr>
            <a:spLocks/>
          </p:cNvSpPr>
          <p:nvPr/>
        </p:nvSpPr>
        <p:spPr>
          <a:xfrm>
            <a:off x="2431614" y="152043"/>
            <a:ext cx="17225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F61AF0B4-37E3-359D-F650-BE2341D14E5E}"/>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21" name="Google Shape;1246;p5">
            <a:extLst>
              <a:ext uri="{FF2B5EF4-FFF2-40B4-BE49-F238E27FC236}">
                <a16:creationId xmlns:a16="http://schemas.microsoft.com/office/drawing/2014/main" id="{C959EC9C-4602-657A-A6FE-BF7458DB52F6}"/>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2" name="Image 21">
            <a:extLst>
              <a:ext uri="{FF2B5EF4-FFF2-40B4-BE49-F238E27FC236}">
                <a16:creationId xmlns:a16="http://schemas.microsoft.com/office/drawing/2014/main" id="{5B44803C-E021-A610-8BB8-05C90D725EE5}"/>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3" name="Image 22">
            <a:extLst>
              <a:ext uri="{FF2B5EF4-FFF2-40B4-BE49-F238E27FC236}">
                <a16:creationId xmlns:a16="http://schemas.microsoft.com/office/drawing/2014/main" id="{F8EF8053-F7C8-DBFD-2230-F01A78E1745F}"/>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4" name="Image 23">
            <a:extLst>
              <a:ext uri="{FF2B5EF4-FFF2-40B4-BE49-F238E27FC236}">
                <a16:creationId xmlns:a16="http://schemas.microsoft.com/office/drawing/2014/main" id="{73A0B72D-7051-AE05-5204-2F70ECB6BDD5}"/>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162353" y="136738"/>
            <a:ext cx="278069" cy="278069"/>
          </a:xfrm>
          <a:prstGeom prst="rect">
            <a:avLst/>
          </a:prstGeom>
          <a:ln>
            <a:noFill/>
          </a:ln>
        </p:spPr>
      </p:pic>
      <p:sp>
        <p:nvSpPr>
          <p:cNvPr id="3" name="Rectangle 2">
            <a:extLst>
              <a:ext uri="{FF2B5EF4-FFF2-40B4-BE49-F238E27FC236}">
                <a16:creationId xmlns:a16="http://schemas.microsoft.com/office/drawing/2014/main" id="{DBF487FD-FCF0-66C0-6B35-96F1B4205BA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16F181D3-8869-8033-3551-06B685DDD0B8}"/>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Google Shape;452;p158">
            <a:extLst>
              <a:ext uri="{FF2B5EF4-FFF2-40B4-BE49-F238E27FC236}">
                <a16:creationId xmlns:a16="http://schemas.microsoft.com/office/drawing/2014/main" id="{53715E82-EF15-F116-65BD-F49DF3EB1257}"/>
              </a:ext>
            </a:extLst>
          </p:cNvPr>
          <p:cNvSpPr txBox="1"/>
          <p:nvPr/>
        </p:nvSpPr>
        <p:spPr>
          <a:xfrm>
            <a:off x="6750801" y="3429000"/>
            <a:ext cx="2047958"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اَلْفُضولُ</a:t>
            </a:r>
          </a:p>
        </p:txBody>
      </p:sp>
      <p:sp>
        <p:nvSpPr>
          <p:cNvPr id="2" name="Google Shape;452;p158">
            <a:extLst>
              <a:ext uri="{FF2B5EF4-FFF2-40B4-BE49-F238E27FC236}">
                <a16:creationId xmlns:a16="http://schemas.microsoft.com/office/drawing/2014/main" id="{7F4825EE-E43D-CA3A-E899-58039EF0C7CB}"/>
              </a:ext>
            </a:extLst>
          </p:cNvPr>
          <p:cNvSpPr txBox="1"/>
          <p:nvPr/>
        </p:nvSpPr>
        <p:spPr>
          <a:xfrm>
            <a:off x="4244618" y="3429000"/>
            <a:ext cx="2367161"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 اَلتَّحَدِّياتُ </a:t>
            </a:r>
          </a:p>
        </p:txBody>
      </p:sp>
      <p:sp>
        <p:nvSpPr>
          <p:cNvPr id="7" name="Google Shape;452;p158">
            <a:extLst>
              <a:ext uri="{FF2B5EF4-FFF2-40B4-BE49-F238E27FC236}">
                <a16:creationId xmlns:a16="http://schemas.microsoft.com/office/drawing/2014/main" id="{2BCE0A92-1985-5F62-2F4F-AA1E28EEE5C8}"/>
              </a:ext>
            </a:extLst>
          </p:cNvPr>
          <p:cNvSpPr txBox="1"/>
          <p:nvPr/>
        </p:nvSpPr>
        <p:spPr>
          <a:xfrm>
            <a:off x="2352739" y="3429000"/>
            <a:ext cx="1728794"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 يُؤَيِّدُ  </a:t>
            </a:r>
          </a:p>
        </p:txBody>
      </p:sp>
      <p:sp>
        <p:nvSpPr>
          <p:cNvPr id="5" name="Google Shape;452;p158">
            <a:extLst>
              <a:ext uri="{FF2B5EF4-FFF2-40B4-BE49-F238E27FC236}">
                <a16:creationId xmlns:a16="http://schemas.microsoft.com/office/drawing/2014/main" id="{78423E49-C884-4F09-73E6-18F7432E38F8}"/>
              </a:ext>
            </a:extLst>
          </p:cNvPr>
          <p:cNvSpPr txBox="1"/>
          <p:nvPr/>
        </p:nvSpPr>
        <p:spPr>
          <a:xfrm>
            <a:off x="424751" y="3429000"/>
            <a:ext cx="1728794"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 يُلائِمُ </a:t>
            </a:r>
          </a:p>
        </p:txBody>
      </p:sp>
    </p:spTree>
    <p:extLst>
      <p:ext uri="{BB962C8B-B14F-4D97-AF65-F5344CB8AC3E}">
        <p14:creationId xmlns:p14="http://schemas.microsoft.com/office/powerpoint/2010/main" val="148178028"/>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053AE-1A84-D785-CC4D-7079F528AF0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76E7807-2198-839D-61ED-8DD28E1C63CA}"/>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ستختارون البطاقة الصحيحة للتعريف</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التعريف الأول ما البطاقة المناسبة له؟</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E87BADDB-2DCC-9FC1-561F-9A7BEBB8766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F9C3B46D-7D59-FC44-8A81-189D578F353F}"/>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835FC692-668A-7DC7-2AA3-5D062A7716E0}"/>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DBC7B0BB-8DA5-24AC-0B80-2C5AB61A2624}"/>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17A01810-659A-B082-EF7B-C13DFAC1F2B1}"/>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33A48595-0538-ABD8-3C77-D827D2893086}"/>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AD4B371F-8DAF-B1CB-9563-9D43FF365DE8}"/>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3" name="Rectangle 2">
            <a:extLst>
              <a:ext uri="{FF2B5EF4-FFF2-40B4-BE49-F238E27FC236}">
                <a16:creationId xmlns:a16="http://schemas.microsoft.com/office/drawing/2014/main" id="{A84165D4-16A2-68DD-78CB-4F9F92CBE46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9" name="Espace réservé pour une image  18">
            <a:extLst>
              <a:ext uri="{FF2B5EF4-FFF2-40B4-BE49-F238E27FC236}">
                <a16:creationId xmlns:a16="http://schemas.microsoft.com/office/drawing/2014/main" id="{C900A3D9-3C60-AE0F-BC24-76EB3258EA51}"/>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18" name="Google Shape;452;p158">
            <a:extLst>
              <a:ext uri="{FF2B5EF4-FFF2-40B4-BE49-F238E27FC236}">
                <a16:creationId xmlns:a16="http://schemas.microsoft.com/office/drawing/2014/main" id="{714A87D8-FA78-E11F-CE00-C40940C7D3B5}"/>
              </a:ext>
            </a:extLst>
          </p:cNvPr>
          <p:cNvSpPr txBox="1"/>
          <p:nvPr/>
        </p:nvSpPr>
        <p:spPr>
          <a:xfrm>
            <a:off x="516063" y="2276406"/>
            <a:ext cx="8111874" cy="847029"/>
          </a:xfrm>
          <a:prstGeom prst="roundRect">
            <a:avLst>
              <a:gd name="adj" fmla="val 3476"/>
            </a:avLst>
          </a:prstGeom>
          <a:solidFill>
            <a:srgbClr val="D6E9EA"/>
          </a:solidFill>
          <a:ln w="1270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kern="0" dirty="0">
                <a:sym typeface="Sakkal Majalla"/>
              </a:rPr>
              <a:t>يَدْعَمَ فِكْرَةً أَوْ رَأْياً وَيَتَّفِقُ مَعَهُ.</a:t>
            </a:r>
            <a:endParaRPr kern="0" dirty="0">
              <a:sym typeface="Calibri"/>
            </a:endParaRPr>
          </a:p>
        </p:txBody>
      </p:sp>
      <p:sp>
        <p:nvSpPr>
          <p:cNvPr id="21" name="ZoneTexte 20">
            <a:extLst>
              <a:ext uri="{FF2B5EF4-FFF2-40B4-BE49-F238E27FC236}">
                <a16:creationId xmlns:a16="http://schemas.microsoft.com/office/drawing/2014/main" id="{8E972C3B-3DF9-B6BF-FAA4-2869A67ECD78}"/>
              </a:ext>
            </a:extLst>
          </p:cNvPr>
          <p:cNvSpPr txBox="1"/>
          <p:nvPr/>
        </p:nvSpPr>
        <p:spPr>
          <a:xfrm>
            <a:off x="4244618" y="3835228"/>
            <a:ext cx="833932" cy="1200329"/>
          </a:xfrm>
          <a:prstGeom prst="rect">
            <a:avLst/>
          </a:prstGeom>
          <a:noFill/>
        </p:spPr>
        <p:txBody>
          <a:bodyPr wrap="square" rtlCol="0">
            <a:spAutoFit/>
          </a:bodyPr>
          <a:lstStyle/>
          <a:p>
            <a:pPr algn="ctr"/>
            <a:r>
              <a:rPr lang="ar-MA" sz="7200" b="1" kern="0" dirty="0">
                <a:solidFill>
                  <a:srgbClr val="424D7B"/>
                </a:solidFill>
                <a:latin typeface="Microsoft Uighur" panose="02000000000000000000" pitchFamily="2" charset="-78"/>
                <a:ea typeface="Calibri"/>
                <a:cs typeface="Microsoft Uighur" panose="02000000000000000000" pitchFamily="2" charset="-78"/>
              </a:rPr>
              <a:t>؟</a:t>
            </a:r>
            <a:endParaRPr lang="fr-MA" sz="7200" b="1" kern="0" dirty="0">
              <a:solidFill>
                <a:srgbClr val="424D7B"/>
              </a:solidFill>
              <a:latin typeface="Microsoft Uighur" panose="02000000000000000000" pitchFamily="2" charset="-78"/>
              <a:ea typeface="Calibri"/>
              <a:cs typeface="Microsoft Uighur" panose="02000000000000000000" pitchFamily="2" charset="-78"/>
            </a:endParaRPr>
          </a:p>
        </p:txBody>
      </p:sp>
      <p:sp>
        <p:nvSpPr>
          <p:cNvPr id="11" name="Google Shape;452;p158">
            <a:extLst>
              <a:ext uri="{FF2B5EF4-FFF2-40B4-BE49-F238E27FC236}">
                <a16:creationId xmlns:a16="http://schemas.microsoft.com/office/drawing/2014/main" id="{CCF552F6-2987-A894-4768-C66DE0895FA0}"/>
              </a:ext>
            </a:extLst>
          </p:cNvPr>
          <p:cNvSpPr txBox="1"/>
          <p:nvPr/>
        </p:nvSpPr>
        <p:spPr>
          <a:xfrm>
            <a:off x="6866176" y="5287672"/>
            <a:ext cx="2047958"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اَلْفُضولُ</a:t>
            </a:r>
          </a:p>
        </p:txBody>
      </p:sp>
      <p:sp>
        <p:nvSpPr>
          <p:cNvPr id="12" name="Google Shape;452;p158">
            <a:extLst>
              <a:ext uri="{FF2B5EF4-FFF2-40B4-BE49-F238E27FC236}">
                <a16:creationId xmlns:a16="http://schemas.microsoft.com/office/drawing/2014/main" id="{1E7C389C-FCFA-EA20-ADDF-1690CFBD1D21}"/>
              </a:ext>
            </a:extLst>
          </p:cNvPr>
          <p:cNvSpPr txBox="1"/>
          <p:nvPr/>
        </p:nvSpPr>
        <p:spPr>
          <a:xfrm>
            <a:off x="4359993" y="5287672"/>
            <a:ext cx="2367161"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 اَلتَّحَدِّياتُ </a:t>
            </a:r>
          </a:p>
        </p:txBody>
      </p:sp>
      <p:sp>
        <p:nvSpPr>
          <p:cNvPr id="14" name="Google Shape;452;p158">
            <a:extLst>
              <a:ext uri="{FF2B5EF4-FFF2-40B4-BE49-F238E27FC236}">
                <a16:creationId xmlns:a16="http://schemas.microsoft.com/office/drawing/2014/main" id="{98E19D79-2F20-9417-7112-F1CC630228EB}"/>
              </a:ext>
            </a:extLst>
          </p:cNvPr>
          <p:cNvSpPr txBox="1"/>
          <p:nvPr/>
        </p:nvSpPr>
        <p:spPr>
          <a:xfrm>
            <a:off x="2468114" y="5287672"/>
            <a:ext cx="1728794"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 يُؤَيِّدُ  </a:t>
            </a:r>
          </a:p>
        </p:txBody>
      </p:sp>
      <p:sp>
        <p:nvSpPr>
          <p:cNvPr id="15" name="Google Shape;452;p158">
            <a:extLst>
              <a:ext uri="{FF2B5EF4-FFF2-40B4-BE49-F238E27FC236}">
                <a16:creationId xmlns:a16="http://schemas.microsoft.com/office/drawing/2014/main" id="{C4D2B0EC-4A22-56F1-A6F5-A4E01475A3C1}"/>
              </a:ext>
            </a:extLst>
          </p:cNvPr>
          <p:cNvSpPr txBox="1"/>
          <p:nvPr/>
        </p:nvSpPr>
        <p:spPr>
          <a:xfrm>
            <a:off x="540126" y="5287672"/>
            <a:ext cx="1728794"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 يُلائِمُ </a:t>
            </a:r>
          </a:p>
        </p:txBody>
      </p:sp>
    </p:spTree>
    <p:extLst>
      <p:ext uri="{BB962C8B-B14F-4D97-AF65-F5344CB8AC3E}">
        <p14:creationId xmlns:p14="http://schemas.microsoft.com/office/powerpoint/2010/main" val="4231241440"/>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09C62-DFE8-B80E-2409-20E4D38C714D}"/>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B29F1EDB-B1C6-6B99-383C-968AF86FABE5}"/>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يقرأ؟</a:t>
            </a:r>
          </a:p>
        </p:txBody>
      </p:sp>
      <p:sp>
        <p:nvSpPr>
          <p:cNvPr id="2" name="Rectangle 1">
            <a:extLst>
              <a:ext uri="{FF2B5EF4-FFF2-40B4-BE49-F238E27FC236}">
                <a16:creationId xmlns:a16="http://schemas.microsoft.com/office/drawing/2014/main" id="{F78140C4-A861-EBC9-B04F-BDEB4496861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31E0763A-59A1-D6D5-1D53-A78537F115C2}"/>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6E66437A-E5A6-CE20-80A6-A542E004CBD6}"/>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7EF2E92E-4B79-18C4-39A2-03A966E31F2D}"/>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F98EBEE4-18BF-750D-4800-B0C07DCE7488}"/>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0A8C18C3-0687-AC68-4B8B-9D699A016079}"/>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7972C077-946A-0B47-DD60-F2AB27A87CBF}"/>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3" name="Rectangle 2">
            <a:extLst>
              <a:ext uri="{FF2B5EF4-FFF2-40B4-BE49-F238E27FC236}">
                <a16:creationId xmlns:a16="http://schemas.microsoft.com/office/drawing/2014/main" id="{D878BED5-3F77-86FF-C7E5-215046631DED}"/>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9" name="Espace réservé pour une image  18">
            <a:extLst>
              <a:ext uri="{FF2B5EF4-FFF2-40B4-BE49-F238E27FC236}">
                <a16:creationId xmlns:a16="http://schemas.microsoft.com/office/drawing/2014/main" id="{D61EEC89-4D82-0686-7091-1770AB4C9B5D}"/>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cxnSp>
        <p:nvCxnSpPr>
          <p:cNvPr id="11" name="Connecteur droit avec flèche 10">
            <a:extLst>
              <a:ext uri="{FF2B5EF4-FFF2-40B4-BE49-F238E27FC236}">
                <a16:creationId xmlns:a16="http://schemas.microsoft.com/office/drawing/2014/main" id="{FAAE3E0E-55B1-95BD-6ED6-D19986E01690}"/>
              </a:ext>
            </a:extLst>
          </p:cNvPr>
          <p:cNvCxnSpPr>
            <a:cxnSpLocks/>
            <a:endCxn id="16" idx="0"/>
          </p:cNvCxnSpPr>
          <p:nvPr/>
        </p:nvCxnSpPr>
        <p:spPr>
          <a:xfrm flipH="1">
            <a:off x="3332511" y="3123435"/>
            <a:ext cx="1239489" cy="2164237"/>
          </a:xfrm>
          <a:prstGeom prst="straightConnector1">
            <a:avLst/>
          </a:prstGeom>
          <a:ln w="28575">
            <a:solidFill>
              <a:srgbClr val="424D7C"/>
            </a:solidFill>
            <a:tailEnd type="triangle"/>
          </a:ln>
        </p:spPr>
        <p:style>
          <a:lnRef idx="1">
            <a:schemeClr val="accent1"/>
          </a:lnRef>
          <a:fillRef idx="0">
            <a:schemeClr val="accent1"/>
          </a:fillRef>
          <a:effectRef idx="0">
            <a:schemeClr val="accent1"/>
          </a:effectRef>
          <a:fontRef idx="minor">
            <a:schemeClr val="tx1"/>
          </a:fontRef>
        </p:style>
      </p:cxnSp>
      <p:sp>
        <p:nvSpPr>
          <p:cNvPr id="12" name="Google Shape;452;p158">
            <a:extLst>
              <a:ext uri="{FF2B5EF4-FFF2-40B4-BE49-F238E27FC236}">
                <a16:creationId xmlns:a16="http://schemas.microsoft.com/office/drawing/2014/main" id="{C55F4C5D-A496-2554-2B57-B56A3CE42F95}"/>
              </a:ext>
            </a:extLst>
          </p:cNvPr>
          <p:cNvSpPr txBox="1"/>
          <p:nvPr/>
        </p:nvSpPr>
        <p:spPr>
          <a:xfrm>
            <a:off x="516063" y="2276406"/>
            <a:ext cx="8111874" cy="847029"/>
          </a:xfrm>
          <a:prstGeom prst="roundRect">
            <a:avLst>
              <a:gd name="adj" fmla="val 3476"/>
            </a:avLst>
          </a:prstGeom>
          <a:solidFill>
            <a:srgbClr val="D6E9EA"/>
          </a:solidFill>
          <a:ln w="1270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kern="0" dirty="0">
                <a:sym typeface="Sakkal Majalla"/>
              </a:rPr>
              <a:t>يَدْعَمَ فِكْرَةً أَوْ رَأْياً وَيَتَّفِقُ مَعَهُ.</a:t>
            </a:r>
            <a:endParaRPr kern="0" dirty="0">
              <a:sym typeface="Calibri"/>
            </a:endParaRPr>
          </a:p>
        </p:txBody>
      </p:sp>
      <p:sp>
        <p:nvSpPr>
          <p:cNvPr id="14" name="Google Shape;452;p158">
            <a:extLst>
              <a:ext uri="{FF2B5EF4-FFF2-40B4-BE49-F238E27FC236}">
                <a16:creationId xmlns:a16="http://schemas.microsoft.com/office/drawing/2014/main" id="{D4D9272F-F7BC-9B73-7955-CD757E730625}"/>
              </a:ext>
            </a:extLst>
          </p:cNvPr>
          <p:cNvSpPr txBox="1"/>
          <p:nvPr/>
        </p:nvSpPr>
        <p:spPr>
          <a:xfrm>
            <a:off x="6866176" y="5287672"/>
            <a:ext cx="2047958"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اَلْفُضولُ</a:t>
            </a:r>
          </a:p>
        </p:txBody>
      </p:sp>
      <p:sp>
        <p:nvSpPr>
          <p:cNvPr id="15" name="Google Shape;452;p158">
            <a:extLst>
              <a:ext uri="{FF2B5EF4-FFF2-40B4-BE49-F238E27FC236}">
                <a16:creationId xmlns:a16="http://schemas.microsoft.com/office/drawing/2014/main" id="{3D1EC67D-49FA-FDC9-9CFC-5FE2011B60E1}"/>
              </a:ext>
            </a:extLst>
          </p:cNvPr>
          <p:cNvSpPr txBox="1"/>
          <p:nvPr/>
        </p:nvSpPr>
        <p:spPr>
          <a:xfrm>
            <a:off x="4359993" y="5287672"/>
            <a:ext cx="2367161"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 اَلتَّحَدِّياتُ </a:t>
            </a:r>
          </a:p>
        </p:txBody>
      </p:sp>
      <p:sp>
        <p:nvSpPr>
          <p:cNvPr id="16" name="Google Shape;452;p158">
            <a:extLst>
              <a:ext uri="{FF2B5EF4-FFF2-40B4-BE49-F238E27FC236}">
                <a16:creationId xmlns:a16="http://schemas.microsoft.com/office/drawing/2014/main" id="{DC434D71-A83E-DF86-D42B-C65AF23739BF}"/>
              </a:ext>
            </a:extLst>
          </p:cNvPr>
          <p:cNvSpPr txBox="1"/>
          <p:nvPr/>
        </p:nvSpPr>
        <p:spPr>
          <a:xfrm>
            <a:off x="2468114" y="5287672"/>
            <a:ext cx="1728794"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 يُؤَيِّدُ  </a:t>
            </a:r>
          </a:p>
        </p:txBody>
      </p:sp>
      <p:sp>
        <p:nvSpPr>
          <p:cNvPr id="17" name="Google Shape;452;p158">
            <a:extLst>
              <a:ext uri="{FF2B5EF4-FFF2-40B4-BE49-F238E27FC236}">
                <a16:creationId xmlns:a16="http://schemas.microsoft.com/office/drawing/2014/main" id="{AA5D999E-84CC-EFD3-C40D-6F99BA737D80}"/>
              </a:ext>
            </a:extLst>
          </p:cNvPr>
          <p:cNvSpPr txBox="1"/>
          <p:nvPr/>
        </p:nvSpPr>
        <p:spPr>
          <a:xfrm>
            <a:off x="540126" y="5287672"/>
            <a:ext cx="1728794"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 يُلائِمُ </a:t>
            </a:r>
          </a:p>
        </p:txBody>
      </p:sp>
    </p:spTree>
    <p:extLst>
      <p:ext uri="{BB962C8B-B14F-4D97-AF65-F5344CB8AC3E}">
        <p14:creationId xmlns:p14="http://schemas.microsoft.com/office/powerpoint/2010/main" val="197348565"/>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81574-00EE-4281-C677-CD4C07F0787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5F14406B-C70D-B88F-1408-03FE05435020}"/>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التعريف الثاني . ما البطاقة المناسبة له؟</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142BA7A3-8C7C-1F4B-1F73-8657E2E419D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BBA93714-9531-88E5-BCB9-4A322A9C5148}"/>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4B84E330-48BB-7FB2-EE09-00E597664673}"/>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0AECF952-A31F-E64F-40EB-96F5BE082B1D}"/>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E23F8B06-95E7-F58A-5BF2-472F65646A29}"/>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6B512FD5-B98A-7A52-568D-CAF88467FF26}"/>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F4548878-73DE-6194-1241-38C9146A6330}"/>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3" name="Rectangle 2">
            <a:extLst>
              <a:ext uri="{FF2B5EF4-FFF2-40B4-BE49-F238E27FC236}">
                <a16:creationId xmlns:a16="http://schemas.microsoft.com/office/drawing/2014/main" id="{F19554DE-EFA0-2503-BCB0-B540E7C4E01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9" name="Espace réservé pour une image  18">
            <a:extLst>
              <a:ext uri="{FF2B5EF4-FFF2-40B4-BE49-F238E27FC236}">
                <a16:creationId xmlns:a16="http://schemas.microsoft.com/office/drawing/2014/main" id="{A995D081-26EC-5D84-9FE1-BB537C5DE7E4}"/>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21" name="ZoneTexte 20">
            <a:extLst>
              <a:ext uri="{FF2B5EF4-FFF2-40B4-BE49-F238E27FC236}">
                <a16:creationId xmlns:a16="http://schemas.microsoft.com/office/drawing/2014/main" id="{F29A14C3-EAB2-4E80-739A-83CD6CA065A5}"/>
              </a:ext>
            </a:extLst>
          </p:cNvPr>
          <p:cNvSpPr txBox="1"/>
          <p:nvPr/>
        </p:nvSpPr>
        <p:spPr>
          <a:xfrm>
            <a:off x="4244618" y="3835228"/>
            <a:ext cx="833932"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72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rPr>
              <a:t>؟</a:t>
            </a:r>
            <a:endParaRPr kumimoji="0" lang="fr-MA" sz="72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endParaRPr>
          </a:p>
        </p:txBody>
      </p:sp>
      <p:sp>
        <p:nvSpPr>
          <p:cNvPr id="11" name="Google Shape;452;p158">
            <a:extLst>
              <a:ext uri="{FF2B5EF4-FFF2-40B4-BE49-F238E27FC236}">
                <a16:creationId xmlns:a16="http://schemas.microsoft.com/office/drawing/2014/main" id="{A6815EC8-5130-BA00-1ED6-4EAFF6354CB0}"/>
              </a:ext>
            </a:extLst>
          </p:cNvPr>
          <p:cNvSpPr txBox="1"/>
          <p:nvPr/>
        </p:nvSpPr>
        <p:spPr>
          <a:xfrm>
            <a:off x="516063" y="2276406"/>
            <a:ext cx="8111874" cy="847029"/>
          </a:xfrm>
          <a:prstGeom prst="roundRect">
            <a:avLst>
              <a:gd name="adj" fmla="val 3476"/>
            </a:avLst>
          </a:prstGeom>
          <a:solidFill>
            <a:srgbClr val="D6E9EA"/>
          </a:solidFill>
          <a:ln w="1270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kern="0" dirty="0">
                <a:sym typeface="Sakkal Majalla"/>
              </a:rPr>
              <a:t>اَلرَّغْبَةُ ٱلشَّديدَةُ في مَعْرِفَةِ أَشْياءَ جَديدَةٍ. .</a:t>
            </a:r>
            <a:endParaRPr kern="0" dirty="0">
              <a:sym typeface="Calibri"/>
            </a:endParaRPr>
          </a:p>
        </p:txBody>
      </p:sp>
      <p:sp>
        <p:nvSpPr>
          <p:cNvPr id="12" name="Google Shape;452;p158">
            <a:extLst>
              <a:ext uri="{FF2B5EF4-FFF2-40B4-BE49-F238E27FC236}">
                <a16:creationId xmlns:a16="http://schemas.microsoft.com/office/drawing/2014/main" id="{FC49D8A9-366E-8B0A-4A69-50EEA6FCBB93}"/>
              </a:ext>
            </a:extLst>
          </p:cNvPr>
          <p:cNvSpPr txBox="1"/>
          <p:nvPr/>
        </p:nvSpPr>
        <p:spPr>
          <a:xfrm>
            <a:off x="6866176" y="5287672"/>
            <a:ext cx="2047958"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اَلْفُضولُ</a:t>
            </a:r>
          </a:p>
        </p:txBody>
      </p:sp>
      <p:sp>
        <p:nvSpPr>
          <p:cNvPr id="14" name="Google Shape;452;p158">
            <a:extLst>
              <a:ext uri="{FF2B5EF4-FFF2-40B4-BE49-F238E27FC236}">
                <a16:creationId xmlns:a16="http://schemas.microsoft.com/office/drawing/2014/main" id="{C3556526-9C40-3EC2-4F9B-BDA3892770B9}"/>
              </a:ext>
            </a:extLst>
          </p:cNvPr>
          <p:cNvSpPr txBox="1"/>
          <p:nvPr/>
        </p:nvSpPr>
        <p:spPr>
          <a:xfrm>
            <a:off x="4359993" y="5287672"/>
            <a:ext cx="2367161"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 اَلتَّحَدِّياتُ </a:t>
            </a:r>
          </a:p>
        </p:txBody>
      </p:sp>
      <p:sp>
        <p:nvSpPr>
          <p:cNvPr id="15" name="Google Shape;452;p158">
            <a:extLst>
              <a:ext uri="{FF2B5EF4-FFF2-40B4-BE49-F238E27FC236}">
                <a16:creationId xmlns:a16="http://schemas.microsoft.com/office/drawing/2014/main" id="{BBDA785B-D956-9488-3D62-D2C7E0902B04}"/>
              </a:ext>
            </a:extLst>
          </p:cNvPr>
          <p:cNvSpPr txBox="1"/>
          <p:nvPr/>
        </p:nvSpPr>
        <p:spPr>
          <a:xfrm>
            <a:off x="2468114" y="5287672"/>
            <a:ext cx="1728794"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 يُؤَيِّدُ  </a:t>
            </a:r>
          </a:p>
        </p:txBody>
      </p:sp>
      <p:sp>
        <p:nvSpPr>
          <p:cNvPr id="16" name="Google Shape;452;p158">
            <a:extLst>
              <a:ext uri="{FF2B5EF4-FFF2-40B4-BE49-F238E27FC236}">
                <a16:creationId xmlns:a16="http://schemas.microsoft.com/office/drawing/2014/main" id="{1C13598C-5457-22FD-4137-300A7F63BA9D}"/>
              </a:ext>
            </a:extLst>
          </p:cNvPr>
          <p:cNvSpPr txBox="1"/>
          <p:nvPr/>
        </p:nvSpPr>
        <p:spPr>
          <a:xfrm>
            <a:off x="540126" y="5287672"/>
            <a:ext cx="1728794"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 يُلائِمُ </a:t>
            </a:r>
          </a:p>
        </p:txBody>
      </p:sp>
    </p:spTree>
    <p:extLst>
      <p:ext uri="{BB962C8B-B14F-4D97-AF65-F5344CB8AC3E}">
        <p14:creationId xmlns:p14="http://schemas.microsoft.com/office/powerpoint/2010/main" val="1354369981"/>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34052-132E-C1A1-5611-E8C304B245D1}"/>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FA20EE2-B812-5AB8-F938-60A6029CF783}"/>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يقرأ</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5E17E09A-4A21-6A57-9DBD-CECB4D97926D}"/>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5EDB6A68-72A6-5843-89D9-F1D81B5450E7}"/>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1265F420-43D9-37E6-8A21-3543A7B99166}"/>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B7B0EEDB-90A9-DE30-5803-5E4683781798}"/>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371AA3C9-4A88-41EA-13BB-256FFC79EDEF}"/>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88E70D2D-9515-F5BF-F4F9-D58129D9203B}"/>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63D172FE-8922-3295-CAF4-8FBAA2E50410}"/>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3" name="Rectangle 2">
            <a:extLst>
              <a:ext uri="{FF2B5EF4-FFF2-40B4-BE49-F238E27FC236}">
                <a16:creationId xmlns:a16="http://schemas.microsoft.com/office/drawing/2014/main" id="{7019AFA8-30DC-5D4A-52FC-C62768BFB1ED}"/>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9" name="Espace réservé pour une image  18">
            <a:extLst>
              <a:ext uri="{FF2B5EF4-FFF2-40B4-BE49-F238E27FC236}">
                <a16:creationId xmlns:a16="http://schemas.microsoft.com/office/drawing/2014/main" id="{B56DA6D0-D169-5B37-1423-86C69563CDDF}"/>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18" name="Google Shape;452;p158">
            <a:extLst>
              <a:ext uri="{FF2B5EF4-FFF2-40B4-BE49-F238E27FC236}">
                <a16:creationId xmlns:a16="http://schemas.microsoft.com/office/drawing/2014/main" id="{115E6541-3B7D-0946-B273-BCEE0F4F0376}"/>
              </a:ext>
            </a:extLst>
          </p:cNvPr>
          <p:cNvSpPr txBox="1"/>
          <p:nvPr/>
        </p:nvSpPr>
        <p:spPr>
          <a:xfrm>
            <a:off x="516063" y="1946969"/>
            <a:ext cx="8111874" cy="847029"/>
          </a:xfrm>
          <a:prstGeom prst="roundRect">
            <a:avLst>
              <a:gd name="adj" fmla="val 3476"/>
            </a:avLst>
          </a:prstGeom>
          <a:solidFill>
            <a:srgbClr val="D6E9EA"/>
          </a:solidFill>
          <a:ln w="1270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0" cap="none" spc="0" normalizeH="0" baseline="0" noProof="0" dirty="0">
                <a:ln>
                  <a:noFill/>
                </a:ln>
                <a:solidFill>
                  <a:prstClr val="black"/>
                </a:solidFill>
                <a:effectLst/>
                <a:uLnTx/>
                <a:uFillTx/>
                <a:latin typeface="Microsoft Uighur" panose="02000000000000000000" pitchFamily="2" charset="-78"/>
                <a:ea typeface="Calibri"/>
                <a:cs typeface="Microsoft Uighur" panose="02000000000000000000" pitchFamily="2" charset="-78"/>
                <a:sym typeface="Sakkal Majalla"/>
              </a:rPr>
              <a:t>اَلرَّغْبَةُ ٱلشَّديدَةُ في مَعْرِفَةِ أَشْياءَ جَديدَةٍ. </a:t>
            </a:r>
            <a:endParaRPr kumimoji="0" lang="ar-MA" sz="4800" b="0" i="0" u="none" strike="noStrike" kern="0" cap="none" spc="0" normalizeH="0" baseline="0" noProof="0" dirty="0">
              <a:ln>
                <a:noFill/>
              </a:ln>
              <a:solidFill>
                <a:prstClr val="black"/>
              </a:solidFill>
              <a:effectLst/>
              <a:uLnTx/>
              <a:uFillTx/>
              <a:latin typeface="Microsoft Uighur" panose="02000000000000000000" pitchFamily="2" charset="-78"/>
              <a:ea typeface="Calibri"/>
              <a:cs typeface="Microsoft Uighur" panose="02000000000000000000" pitchFamily="2" charset="-78"/>
              <a:sym typeface="Calibri"/>
            </a:endParaRPr>
          </a:p>
        </p:txBody>
      </p:sp>
      <p:cxnSp>
        <p:nvCxnSpPr>
          <p:cNvPr id="11" name="Connecteur droit avec flèche 10">
            <a:extLst>
              <a:ext uri="{FF2B5EF4-FFF2-40B4-BE49-F238E27FC236}">
                <a16:creationId xmlns:a16="http://schemas.microsoft.com/office/drawing/2014/main" id="{C8150194-42AF-339C-8715-A5936BD049AD}"/>
              </a:ext>
            </a:extLst>
          </p:cNvPr>
          <p:cNvCxnSpPr>
            <a:cxnSpLocks/>
            <a:stCxn id="18" idx="2"/>
            <a:endCxn id="14" idx="0"/>
          </p:cNvCxnSpPr>
          <p:nvPr/>
        </p:nvCxnSpPr>
        <p:spPr>
          <a:xfrm>
            <a:off x="4572000" y="2793998"/>
            <a:ext cx="3318155" cy="2493674"/>
          </a:xfrm>
          <a:prstGeom prst="straightConnector1">
            <a:avLst/>
          </a:prstGeom>
          <a:ln w="28575">
            <a:solidFill>
              <a:srgbClr val="424D7C"/>
            </a:solidFill>
            <a:tailEnd type="triangle"/>
          </a:ln>
        </p:spPr>
        <p:style>
          <a:lnRef idx="1">
            <a:schemeClr val="accent1"/>
          </a:lnRef>
          <a:fillRef idx="0">
            <a:schemeClr val="accent1"/>
          </a:fillRef>
          <a:effectRef idx="0">
            <a:schemeClr val="accent1"/>
          </a:effectRef>
          <a:fontRef idx="minor">
            <a:schemeClr val="tx1"/>
          </a:fontRef>
        </p:style>
      </p:cxnSp>
      <p:sp>
        <p:nvSpPr>
          <p:cNvPr id="14" name="Google Shape;452;p158">
            <a:extLst>
              <a:ext uri="{FF2B5EF4-FFF2-40B4-BE49-F238E27FC236}">
                <a16:creationId xmlns:a16="http://schemas.microsoft.com/office/drawing/2014/main" id="{0493F5D9-2719-B286-7719-766A4045670E}"/>
              </a:ext>
            </a:extLst>
          </p:cNvPr>
          <p:cNvSpPr txBox="1"/>
          <p:nvPr/>
        </p:nvSpPr>
        <p:spPr>
          <a:xfrm>
            <a:off x="6866176" y="5287672"/>
            <a:ext cx="2047958"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اَلْفُضولُ</a:t>
            </a:r>
          </a:p>
        </p:txBody>
      </p:sp>
      <p:sp>
        <p:nvSpPr>
          <p:cNvPr id="15" name="Google Shape;452;p158">
            <a:extLst>
              <a:ext uri="{FF2B5EF4-FFF2-40B4-BE49-F238E27FC236}">
                <a16:creationId xmlns:a16="http://schemas.microsoft.com/office/drawing/2014/main" id="{82FF6A49-60CE-CA89-2339-B708BFA206BE}"/>
              </a:ext>
            </a:extLst>
          </p:cNvPr>
          <p:cNvSpPr txBox="1"/>
          <p:nvPr/>
        </p:nvSpPr>
        <p:spPr>
          <a:xfrm>
            <a:off x="4359993" y="5287672"/>
            <a:ext cx="2367161"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 اَلتَّحَدِّياتُ </a:t>
            </a:r>
          </a:p>
        </p:txBody>
      </p:sp>
      <p:sp>
        <p:nvSpPr>
          <p:cNvPr id="16" name="Google Shape;452;p158">
            <a:extLst>
              <a:ext uri="{FF2B5EF4-FFF2-40B4-BE49-F238E27FC236}">
                <a16:creationId xmlns:a16="http://schemas.microsoft.com/office/drawing/2014/main" id="{F15AA79E-D0DE-4AD3-23C0-7B2B46BE72DD}"/>
              </a:ext>
            </a:extLst>
          </p:cNvPr>
          <p:cNvSpPr txBox="1"/>
          <p:nvPr/>
        </p:nvSpPr>
        <p:spPr>
          <a:xfrm>
            <a:off x="2468114" y="5287672"/>
            <a:ext cx="1728794"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 يُؤَيِّدُ  </a:t>
            </a:r>
          </a:p>
        </p:txBody>
      </p:sp>
      <p:sp>
        <p:nvSpPr>
          <p:cNvPr id="17" name="Google Shape;452;p158">
            <a:extLst>
              <a:ext uri="{FF2B5EF4-FFF2-40B4-BE49-F238E27FC236}">
                <a16:creationId xmlns:a16="http://schemas.microsoft.com/office/drawing/2014/main" id="{3437071F-584A-284C-F029-91817F779EF0}"/>
              </a:ext>
            </a:extLst>
          </p:cNvPr>
          <p:cNvSpPr txBox="1"/>
          <p:nvPr/>
        </p:nvSpPr>
        <p:spPr>
          <a:xfrm>
            <a:off x="540126" y="5287672"/>
            <a:ext cx="1728794"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 يُلائِمُ </a:t>
            </a:r>
          </a:p>
        </p:txBody>
      </p:sp>
    </p:spTree>
    <p:extLst>
      <p:ext uri="{BB962C8B-B14F-4D97-AF65-F5344CB8AC3E}">
        <p14:creationId xmlns:p14="http://schemas.microsoft.com/office/powerpoint/2010/main" val="491347301"/>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E5FCB-8232-AF36-A54F-862CA9265A4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EA1FF275-60DC-1AF4-7531-4C8FFB1D3171}"/>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التعريف الثالث .  ما البطاقة المناسبة له؟</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C7B8FE3F-0CBF-CC0B-2A9B-C9B1E6360A9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3AA6998D-FAA2-0292-D61C-A33E715D9143}"/>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EC23B309-6EA0-B92B-6766-F43FE36236AF}"/>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F1B83704-750A-166E-6690-7A291EC4025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284A6127-9255-88C9-F283-38431FEC7576}"/>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36A9B275-B90F-4115-A066-D7D8AEEE13ED}"/>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92F2106D-F0A5-4BE0-1882-708FC9EAFDB3}"/>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3" name="Rectangle 2">
            <a:extLst>
              <a:ext uri="{FF2B5EF4-FFF2-40B4-BE49-F238E27FC236}">
                <a16:creationId xmlns:a16="http://schemas.microsoft.com/office/drawing/2014/main" id="{00F7565A-803A-C05D-0440-57F56CF354A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9" name="Espace réservé pour une image  18">
            <a:extLst>
              <a:ext uri="{FF2B5EF4-FFF2-40B4-BE49-F238E27FC236}">
                <a16:creationId xmlns:a16="http://schemas.microsoft.com/office/drawing/2014/main" id="{C46439C5-4941-9978-E588-3D55CD319315}"/>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18" name="Google Shape;452;p158">
            <a:extLst>
              <a:ext uri="{FF2B5EF4-FFF2-40B4-BE49-F238E27FC236}">
                <a16:creationId xmlns:a16="http://schemas.microsoft.com/office/drawing/2014/main" id="{AAFB2C07-F448-1FBE-C42D-D7069BDEE499}"/>
              </a:ext>
            </a:extLst>
          </p:cNvPr>
          <p:cNvSpPr txBox="1"/>
          <p:nvPr/>
        </p:nvSpPr>
        <p:spPr>
          <a:xfrm>
            <a:off x="540126" y="2273292"/>
            <a:ext cx="8111874" cy="847029"/>
          </a:xfrm>
          <a:prstGeom prst="roundRect">
            <a:avLst>
              <a:gd name="adj" fmla="val 3476"/>
            </a:avLst>
          </a:prstGeom>
          <a:solidFill>
            <a:srgbClr val="D6E9EA"/>
          </a:solidFill>
          <a:ln w="1270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0" cap="none" spc="0" normalizeH="0" baseline="0" noProof="0" dirty="0">
                <a:ln>
                  <a:noFill/>
                </a:ln>
                <a:solidFill>
                  <a:prstClr val="black"/>
                </a:solidFill>
                <a:effectLst/>
                <a:uLnTx/>
                <a:uFillTx/>
                <a:latin typeface="Microsoft Uighur" panose="02000000000000000000" pitchFamily="2" charset="-78"/>
                <a:ea typeface="Calibri"/>
                <a:cs typeface="Microsoft Uighur" panose="02000000000000000000" pitchFamily="2" charset="-78"/>
                <a:sym typeface="Sakkal Majalla"/>
              </a:rPr>
              <a:t>يُناسِبٌ وَيُوافِق. </a:t>
            </a:r>
            <a:endParaRPr kumimoji="0" lang="ar-MA" sz="4800" b="0" i="0" u="none" strike="noStrike" kern="0" cap="none" spc="0" normalizeH="0" baseline="0" noProof="0" dirty="0">
              <a:ln>
                <a:noFill/>
              </a:ln>
              <a:solidFill>
                <a:prstClr val="black"/>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21" name="ZoneTexte 20">
            <a:extLst>
              <a:ext uri="{FF2B5EF4-FFF2-40B4-BE49-F238E27FC236}">
                <a16:creationId xmlns:a16="http://schemas.microsoft.com/office/drawing/2014/main" id="{BB9B6DFA-A246-FF5C-8549-F5E156A39AD9}"/>
              </a:ext>
            </a:extLst>
          </p:cNvPr>
          <p:cNvSpPr txBox="1"/>
          <p:nvPr/>
        </p:nvSpPr>
        <p:spPr>
          <a:xfrm>
            <a:off x="4244618" y="3835228"/>
            <a:ext cx="833932"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72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rPr>
              <a:t>؟</a:t>
            </a:r>
            <a:endParaRPr kumimoji="0" lang="fr-MA" sz="72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endParaRPr>
          </a:p>
        </p:txBody>
      </p:sp>
      <p:sp>
        <p:nvSpPr>
          <p:cNvPr id="11" name="Google Shape;452;p158">
            <a:extLst>
              <a:ext uri="{FF2B5EF4-FFF2-40B4-BE49-F238E27FC236}">
                <a16:creationId xmlns:a16="http://schemas.microsoft.com/office/drawing/2014/main" id="{6CB17213-658D-9489-134D-B0F95B524D00}"/>
              </a:ext>
            </a:extLst>
          </p:cNvPr>
          <p:cNvSpPr txBox="1"/>
          <p:nvPr/>
        </p:nvSpPr>
        <p:spPr>
          <a:xfrm>
            <a:off x="6866176" y="5287672"/>
            <a:ext cx="2047958"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اَلْفُضولُ</a:t>
            </a:r>
          </a:p>
        </p:txBody>
      </p:sp>
      <p:sp>
        <p:nvSpPr>
          <p:cNvPr id="12" name="Google Shape;452;p158">
            <a:extLst>
              <a:ext uri="{FF2B5EF4-FFF2-40B4-BE49-F238E27FC236}">
                <a16:creationId xmlns:a16="http://schemas.microsoft.com/office/drawing/2014/main" id="{C3AF9F98-4463-9C9D-EF42-40FCE1434B64}"/>
              </a:ext>
            </a:extLst>
          </p:cNvPr>
          <p:cNvSpPr txBox="1"/>
          <p:nvPr/>
        </p:nvSpPr>
        <p:spPr>
          <a:xfrm>
            <a:off x="4359993" y="5287672"/>
            <a:ext cx="2367161"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 اَلتَّحَدِّياتُ </a:t>
            </a:r>
          </a:p>
        </p:txBody>
      </p:sp>
      <p:sp>
        <p:nvSpPr>
          <p:cNvPr id="14" name="Google Shape;452;p158">
            <a:extLst>
              <a:ext uri="{FF2B5EF4-FFF2-40B4-BE49-F238E27FC236}">
                <a16:creationId xmlns:a16="http://schemas.microsoft.com/office/drawing/2014/main" id="{F395BE49-04AF-2E54-A906-060C6CD2817C}"/>
              </a:ext>
            </a:extLst>
          </p:cNvPr>
          <p:cNvSpPr txBox="1"/>
          <p:nvPr/>
        </p:nvSpPr>
        <p:spPr>
          <a:xfrm>
            <a:off x="2468114" y="5287672"/>
            <a:ext cx="1728794"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 يُؤَيِّدُ  </a:t>
            </a:r>
          </a:p>
        </p:txBody>
      </p:sp>
      <p:sp>
        <p:nvSpPr>
          <p:cNvPr id="15" name="Google Shape;452;p158">
            <a:extLst>
              <a:ext uri="{FF2B5EF4-FFF2-40B4-BE49-F238E27FC236}">
                <a16:creationId xmlns:a16="http://schemas.microsoft.com/office/drawing/2014/main" id="{64A7E532-6CA4-9BED-2E20-F415742EFBA5}"/>
              </a:ext>
            </a:extLst>
          </p:cNvPr>
          <p:cNvSpPr txBox="1"/>
          <p:nvPr/>
        </p:nvSpPr>
        <p:spPr>
          <a:xfrm>
            <a:off x="540126" y="5287672"/>
            <a:ext cx="1728794"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 يُلائِمُ </a:t>
            </a:r>
          </a:p>
        </p:txBody>
      </p:sp>
    </p:spTree>
    <p:extLst>
      <p:ext uri="{BB962C8B-B14F-4D97-AF65-F5344CB8AC3E}">
        <p14:creationId xmlns:p14="http://schemas.microsoft.com/office/powerpoint/2010/main" val="63737022"/>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CB1D6-BC6B-37C6-103E-CB3D2E070B6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24A3895-E31C-6C5C-E96E-BE27C70704CD}"/>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يقرأ</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7D2D0EBE-A967-BD57-ED19-53392E575AC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EBB5C0DE-EA0A-9E7B-AF68-2A86F9220E35}"/>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A2AC9150-0D22-C5B6-7159-3D68758E7009}"/>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6488B592-ACDC-AB4C-DADC-C247FD6F86DB}"/>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E7AC7B93-6836-5BC3-B43F-D3CC5EEFE26E}"/>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692C496E-42A1-C1E5-3EDD-0DE5775F9DA6}"/>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8797C0DA-306F-26C1-029D-988F76A58BFA}"/>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3" name="Rectangle 2">
            <a:extLst>
              <a:ext uri="{FF2B5EF4-FFF2-40B4-BE49-F238E27FC236}">
                <a16:creationId xmlns:a16="http://schemas.microsoft.com/office/drawing/2014/main" id="{A497F9CE-D6F2-6282-713B-FC8556F59FFC}"/>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9" name="Espace réservé pour une image  18">
            <a:extLst>
              <a:ext uri="{FF2B5EF4-FFF2-40B4-BE49-F238E27FC236}">
                <a16:creationId xmlns:a16="http://schemas.microsoft.com/office/drawing/2014/main" id="{67073924-9CC8-D8D8-2DB7-9B1AED5AE8D9}"/>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cxnSp>
        <p:nvCxnSpPr>
          <p:cNvPr id="11" name="Connecteur droit avec flèche 10">
            <a:extLst>
              <a:ext uri="{FF2B5EF4-FFF2-40B4-BE49-F238E27FC236}">
                <a16:creationId xmlns:a16="http://schemas.microsoft.com/office/drawing/2014/main" id="{95A72575-3D7D-51BA-4D57-30C17DABEF9A}"/>
              </a:ext>
            </a:extLst>
          </p:cNvPr>
          <p:cNvCxnSpPr>
            <a:cxnSpLocks/>
            <a:stCxn id="12" idx="2"/>
            <a:endCxn id="17" idx="0"/>
          </p:cNvCxnSpPr>
          <p:nvPr/>
        </p:nvCxnSpPr>
        <p:spPr>
          <a:xfrm flipH="1">
            <a:off x="1404523" y="3120321"/>
            <a:ext cx="3191540" cy="2167351"/>
          </a:xfrm>
          <a:prstGeom prst="straightConnector1">
            <a:avLst/>
          </a:prstGeom>
          <a:ln w="28575">
            <a:solidFill>
              <a:srgbClr val="424D7C"/>
            </a:solidFill>
            <a:tailEnd type="triangle"/>
          </a:ln>
        </p:spPr>
        <p:style>
          <a:lnRef idx="1">
            <a:schemeClr val="accent1"/>
          </a:lnRef>
          <a:fillRef idx="0">
            <a:schemeClr val="accent1"/>
          </a:fillRef>
          <a:effectRef idx="0">
            <a:schemeClr val="accent1"/>
          </a:effectRef>
          <a:fontRef idx="minor">
            <a:schemeClr val="tx1"/>
          </a:fontRef>
        </p:style>
      </p:cxnSp>
      <p:sp>
        <p:nvSpPr>
          <p:cNvPr id="12" name="Google Shape;452;p158">
            <a:extLst>
              <a:ext uri="{FF2B5EF4-FFF2-40B4-BE49-F238E27FC236}">
                <a16:creationId xmlns:a16="http://schemas.microsoft.com/office/drawing/2014/main" id="{45ED1C1B-D227-FFA6-FCAC-ED93852A4530}"/>
              </a:ext>
            </a:extLst>
          </p:cNvPr>
          <p:cNvSpPr txBox="1"/>
          <p:nvPr/>
        </p:nvSpPr>
        <p:spPr>
          <a:xfrm>
            <a:off x="540126" y="2273292"/>
            <a:ext cx="8111874" cy="847029"/>
          </a:xfrm>
          <a:prstGeom prst="roundRect">
            <a:avLst>
              <a:gd name="adj" fmla="val 3476"/>
            </a:avLst>
          </a:prstGeom>
          <a:solidFill>
            <a:srgbClr val="D6E9EA"/>
          </a:solidFill>
          <a:ln w="1270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0" cap="none" spc="0" normalizeH="0" baseline="0" noProof="0" dirty="0">
                <a:ln>
                  <a:noFill/>
                </a:ln>
                <a:solidFill>
                  <a:prstClr val="black"/>
                </a:solidFill>
                <a:effectLst/>
                <a:uLnTx/>
                <a:uFillTx/>
                <a:latin typeface="Microsoft Uighur" panose="02000000000000000000" pitchFamily="2" charset="-78"/>
                <a:ea typeface="Calibri"/>
                <a:cs typeface="Microsoft Uighur" panose="02000000000000000000" pitchFamily="2" charset="-78"/>
                <a:sym typeface="Sakkal Majalla"/>
              </a:rPr>
              <a:t>يُناسِبٌ وَيُوافِق. </a:t>
            </a:r>
            <a:endParaRPr kumimoji="0" lang="ar-MA" sz="4800" b="0" i="0" u="none" strike="noStrike" kern="0" cap="none" spc="0" normalizeH="0" baseline="0" noProof="0" dirty="0">
              <a:ln>
                <a:noFill/>
              </a:ln>
              <a:solidFill>
                <a:prstClr val="black"/>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14" name="Google Shape;452;p158">
            <a:extLst>
              <a:ext uri="{FF2B5EF4-FFF2-40B4-BE49-F238E27FC236}">
                <a16:creationId xmlns:a16="http://schemas.microsoft.com/office/drawing/2014/main" id="{8E701969-BE4F-8AA7-D659-BDC6DB03BCEA}"/>
              </a:ext>
            </a:extLst>
          </p:cNvPr>
          <p:cNvSpPr txBox="1"/>
          <p:nvPr/>
        </p:nvSpPr>
        <p:spPr>
          <a:xfrm>
            <a:off x="6866176" y="5287672"/>
            <a:ext cx="2047958"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اَلْفُضولُ</a:t>
            </a:r>
          </a:p>
        </p:txBody>
      </p:sp>
      <p:sp>
        <p:nvSpPr>
          <p:cNvPr id="15" name="Google Shape;452;p158">
            <a:extLst>
              <a:ext uri="{FF2B5EF4-FFF2-40B4-BE49-F238E27FC236}">
                <a16:creationId xmlns:a16="http://schemas.microsoft.com/office/drawing/2014/main" id="{B188E7FE-8AEE-F902-E5DA-A398843DAD89}"/>
              </a:ext>
            </a:extLst>
          </p:cNvPr>
          <p:cNvSpPr txBox="1"/>
          <p:nvPr/>
        </p:nvSpPr>
        <p:spPr>
          <a:xfrm>
            <a:off x="4359993" y="5287672"/>
            <a:ext cx="2367161"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 اَلتَّحَدِّياتُ </a:t>
            </a:r>
          </a:p>
        </p:txBody>
      </p:sp>
      <p:sp>
        <p:nvSpPr>
          <p:cNvPr id="16" name="Google Shape;452;p158">
            <a:extLst>
              <a:ext uri="{FF2B5EF4-FFF2-40B4-BE49-F238E27FC236}">
                <a16:creationId xmlns:a16="http://schemas.microsoft.com/office/drawing/2014/main" id="{98CB6BE0-1E37-B997-BF27-1508BEC1154F}"/>
              </a:ext>
            </a:extLst>
          </p:cNvPr>
          <p:cNvSpPr txBox="1"/>
          <p:nvPr/>
        </p:nvSpPr>
        <p:spPr>
          <a:xfrm>
            <a:off x="2468114" y="5287672"/>
            <a:ext cx="1728794"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 يُؤَيِّدُ  </a:t>
            </a:r>
          </a:p>
        </p:txBody>
      </p:sp>
      <p:sp>
        <p:nvSpPr>
          <p:cNvPr id="17" name="Google Shape;452;p158">
            <a:extLst>
              <a:ext uri="{FF2B5EF4-FFF2-40B4-BE49-F238E27FC236}">
                <a16:creationId xmlns:a16="http://schemas.microsoft.com/office/drawing/2014/main" id="{96E00722-6210-4428-E906-39451A6A10CA}"/>
              </a:ext>
            </a:extLst>
          </p:cNvPr>
          <p:cNvSpPr txBox="1"/>
          <p:nvPr/>
        </p:nvSpPr>
        <p:spPr>
          <a:xfrm>
            <a:off x="540126" y="5287672"/>
            <a:ext cx="1728794"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 يُلائِمُ </a:t>
            </a:r>
          </a:p>
        </p:txBody>
      </p:sp>
    </p:spTree>
    <p:extLst>
      <p:ext uri="{BB962C8B-B14F-4D97-AF65-F5344CB8AC3E}">
        <p14:creationId xmlns:p14="http://schemas.microsoft.com/office/powerpoint/2010/main" val="3953109111"/>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AC182-D019-1900-C383-CFF87927EC7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938188D-5ED6-9708-8AA0-AC97A6C13DBA}"/>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التعريف الرابع .  ما البطاقة المناسبة له؟</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5AF97044-AC48-0B35-DB5E-AF7A54CC4B9D}"/>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DC37ED8C-B20A-237E-5B8E-0C7F8C665252}"/>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11E87661-76E9-6CDB-B668-45E36E8BAA6D}"/>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5DE99A0B-55CB-B6AD-219D-D7C195D74880}"/>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DE1A1D49-E9DC-32BF-6C05-DD9BBA1EE0E1}"/>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CBE3807D-A9F8-4AB4-318C-44FAAB332C33}"/>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02086ED9-7F71-F564-F55D-D89DD2FD2DCF}"/>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3" name="Rectangle 2">
            <a:extLst>
              <a:ext uri="{FF2B5EF4-FFF2-40B4-BE49-F238E27FC236}">
                <a16:creationId xmlns:a16="http://schemas.microsoft.com/office/drawing/2014/main" id="{BAB344AE-46AE-12CC-ECCF-0F03917B7F3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9" name="Espace réservé pour une image  18">
            <a:extLst>
              <a:ext uri="{FF2B5EF4-FFF2-40B4-BE49-F238E27FC236}">
                <a16:creationId xmlns:a16="http://schemas.microsoft.com/office/drawing/2014/main" id="{6C9776FE-5B48-1118-955E-9B342D21834F}"/>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21" name="ZoneTexte 20">
            <a:extLst>
              <a:ext uri="{FF2B5EF4-FFF2-40B4-BE49-F238E27FC236}">
                <a16:creationId xmlns:a16="http://schemas.microsoft.com/office/drawing/2014/main" id="{3A1327BB-0E1F-F3A5-8BD8-D731BEC4A72E}"/>
              </a:ext>
            </a:extLst>
          </p:cNvPr>
          <p:cNvSpPr txBox="1"/>
          <p:nvPr/>
        </p:nvSpPr>
        <p:spPr>
          <a:xfrm>
            <a:off x="4244618" y="3835228"/>
            <a:ext cx="833932"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72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rPr>
              <a:t>؟</a:t>
            </a:r>
            <a:endParaRPr kumimoji="0" lang="fr-MA" sz="72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endParaRPr>
          </a:p>
        </p:txBody>
      </p:sp>
      <p:sp>
        <p:nvSpPr>
          <p:cNvPr id="11" name="Google Shape;452;p158">
            <a:extLst>
              <a:ext uri="{FF2B5EF4-FFF2-40B4-BE49-F238E27FC236}">
                <a16:creationId xmlns:a16="http://schemas.microsoft.com/office/drawing/2014/main" id="{9C573870-5672-1E81-374F-11F37BE1C99D}"/>
              </a:ext>
            </a:extLst>
          </p:cNvPr>
          <p:cNvSpPr txBox="1"/>
          <p:nvPr/>
        </p:nvSpPr>
        <p:spPr>
          <a:xfrm>
            <a:off x="540126" y="2107281"/>
            <a:ext cx="8111874" cy="1599980"/>
          </a:xfrm>
          <a:prstGeom prst="roundRect">
            <a:avLst>
              <a:gd name="adj" fmla="val 3476"/>
            </a:avLst>
          </a:prstGeom>
          <a:solidFill>
            <a:srgbClr val="D6E9EA"/>
          </a:solidFill>
          <a:ln w="1270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0" cap="none" spc="0" normalizeH="0" baseline="0" noProof="0" dirty="0">
                <a:ln>
                  <a:noFill/>
                </a:ln>
                <a:solidFill>
                  <a:prstClr val="black"/>
                </a:solidFill>
                <a:effectLst/>
                <a:uLnTx/>
                <a:uFillTx/>
                <a:latin typeface="Microsoft Uighur" panose="02000000000000000000" pitchFamily="2" charset="-78"/>
                <a:ea typeface="Calibri"/>
                <a:cs typeface="Microsoft Uighur" panose="02000000000000000000" pitchFamily="2" charset="-78"/>
                <a:sym typeface="Sakkal Majalla"/>
              </a:rPr>
              <a:t>اَلْمَواقِفُ ٱلصَّعْبَةُ ٱلَّتي تَحْتاجُ إِلى جُهْدٍ كَبيرٍ لِلتَّغَلُّبِ عَلَيْها. </a:t>
            </a:r>
            <a:endParaRPr kumimoji="0" lang="ar-MA" sz="4800" b="0" i="0" u="none" strike="noStrike" kern="0" cap="none" spc="0" normalizeH="0" baseline="0" noProof="0" dirty="0">
              <a:ln>
                <a:noFill/>
              </a:ln>
              <a:solidFill>
                <a:prstClr val="black"/>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12" name="Google Shape;452;p158">
            <a:extLst>
              <a:ext uri="{FF2B5EF4-FFF2-40B4-BE49-F238E27FC236}">
                <a16:creationId xmlns:a16="http://schemas.microsoft.com/office/drawing/2014/main" id="{7B3EF53C-B83D-C622-7635-32F4B6E1CADE}"/>
              </a:ext>
            </a:extLst>
          </p:cNvPr>
          <p:cNvSpPr txBox="1"/>
          <p:nvPr/>
        </p:nvSpPr>
        <p:spPr>
          <a:xfrm>
            <a:off x="6866176" y="5287672"/>
            <a:ext cx="2047958"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اَلْفُضولُ</a:t>
            </a:r>
          </a:p>
        </p:txBody>
      </p:sp>
      <p:sp>
        <p:nvSpPr>
          <p:cNvPr id="14" name="Google Shape;452;p158">
            <a:extLst>
              <a:ext uri="{FF2B5EF4-FFF2-40B4-BE49-F238E27FC236}">
                <a16:creationId xmlns:a16="http://schemas.microsoft.com/office/drawing/2014/main" id="{44EC412A-2533-A54A-FE0C-7743589CD26C}"/>
              </a:ext>
            </a:extLst>
          </p:cNvPr>
          <p:cNvSpPr txBox="1"/>
          <p:nvPr/>
        </p:nvSpPr>
        <p:spPr>
          <a:xfrm>
            <a:off x="4359993" y="5287672"/>
            <a:ext cx="2367161"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 اَلتَّحَدِّياتُ </a:t>
            </a:r>
          </a:p>
        </p:txBody>
      </p:sp>
      <p:sp>
        <p:nvSpPr>
          <p:cNvPr id="15" name="Google Shape;452;p158">
            <a:extLst>
              <a:ext uri="{FF2B5EF4-FFF2-40B4-BE49-F238E27FC236}">
                <a16:creationId xmlns:a16="http://schemas.microsoft.com/office/drawing/2014/main" id="{DD7F2CC9-32AE-B445-30F9-1FF92E625B87}"/>
              </a:ext>
            </a:extLst>
          </p:cNvPr>
          <p:cNvSpPr txBox="1"/>
          <p:nvPr/>
        </p:nvSpPr>
        <p:spPr>
          <a:xfrm>
            <a:off x="2468114" y="5287672"/>
            <a:ext cx="1728794"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 يُؤَيِّدُ  </a:t>
            </a:r>
          </a:p>
        </p:txBody>
      </p:sp>
      <p:sp>
        <p:nvSpPr>
          <p:cNvPr id="16" name="Google Shape;452;p158">
            <a:extLst>
              <a:ext uri="{FF2B5EF4-FFF2-40B4-BE49-F238E27FC236}">
                <a16:creationId xmlns:a16="http://schemas.microsoft.com/office/drawing/2014/main" id="{A1159399-6868-B713-A2ED-B5C999ADFFAE}"/>
              </a:ext>
            </a:extLst>
          </p:cNvPr>
          <p:cNvSpPr txBox="1"/>
          <p:nvPr/>
        </p:nvSpPr>
        <p:spPr>
          <a:xfrm>
            <a:off x="540126" y="5287672"/>
            <a:ext cx="1728794"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 يُلائِمُ </a:t>
            </a:r>
          </a:p>
        </p:txBody>
      </p:sp>
    </p:spTree>
    <p:extLst>
      <p:ext uri="{BB962C8B-B14F-4D97-AF65-F5344CB8AC3E}">
        <p14:creationId xmlns:p14="http://schemas.microsoft.com/office/powerpoint/2010/main" val="848655076"/>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C81B3-2FF9-B8F8-4257-00AEBB71B40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C789B5B-1B1D-0B33-6E95-64C15B6EC397}"/>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يقرأ</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2913D739-10D8-D296-D005-9F50A22F3E49}"/>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C3A0C58F-E641-2D3E-E0DE-1EFEA2C24C59}"/>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3AC91922-B135-039C-6AB2-601B75960006}"/>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2FF7E13B-5F21-0F63-3505-6CA89D1389B1}"/>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EC235277-31A5-51F8-DB21-89E071339906}"/>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3161420E-FDEB-4A72-E42E-F70B9E9E77EA}"/>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C9D1D029-D2CD-5251-8B86-3CE8429FDEA4}"/>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3" name="Rectangle 2">
            <a:extLst>
              <a:ext uri="{FF2B5EF4-FFF2-40B4-BE49-F238E27FC236}">
                <a16:creationId xmlns:a16="http://schemas.microsoft.com/office/drawing/2014/main" id="{62CD50BC-97A2-105B-F412-53459BED955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9" name="Espace réservé pour une image  18">
            <a:extLst>
              <a:ext uri="{FF2B5EF4-FFF2-40B4-BE49-F238E27FC236}">
                <a16:creationId xmlns:a16="http://schemas.microsoft.com/office/drawing/2014/main" id="{8409AC22-E2EC-02E8-A30D-37F2CA05745F}"/>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cxnSp>
        <p:nvCxnSpPr>
          <p:cNvPr id="11" name="Connecteur droit avec flèche 10">
            <a:extLst>
              <a:ext uri="{FF2B5EF4-FFF2-40B4-BE49-F238E27FC236}">
                <a16:creationId xmlns:a16="http://schemas.microsoft.com/office/drawing/2014/main" id="{9BD44B65-139D-9FFD-5BBF-82DB7826A732}"/>
              </a:ext>
            </a:extLst>
          </p:cNvPr>
          <p:cNvCxnSpPr>
            <a:cxnSpLocks/>
          </p:cNvCxnSpPr>
          <p:nvPr/>
        </p:nvCxnSpPr>
        <p:spPr>
          <a:xfrm>
            <a:off x="4572000" y="3801979"/>
            <a:ext cx="856199" cy="1491920"/>
          </a:xfrm>
          <a:prstGeom prst="straightConnector1">
            <a:avLst/>
          </a:prstGeom>
          <a:ln w="28575">
            <a:solidFill>
              <a:srgbClr val="424D7C"/>
            </a:solidFill>
            <a:tailEnd type="triangle"/>
          </a:ln>
        </p:spPr>
        <p:style>
          <a:lnRef idx="1">
            <a:schemeClr val="accent1"/>
          </a:lnRef>
          <a:fillRef idx="0">
            <a:schemeClr val="accent1"/>
          </a:fillRef>
          <a:effectRef idx="0">
            <a:schemeClr val="accent1"/>
          </a:effectRef>
          <a:fontRef idx="minor">
            <a:schemeClr val="tx1"/>
          </a:fontRef>
        </p:style>
      </p:cxnSp>
      <p:sp>
        <p:nvSpPr>
          <p:cNvPr id="12" name="Google Shape;452;p158">
            <a:extLst>
              <a:ext uri="{FF2B5EF4-FFF2-40B4-BE49-F238E27FC236}">
                <a16:creationId xmlns:a16="http://schemas.microsoft.com/office/drawing/2014/main" id="{BC9713CB-61F0-75D4-AFFD-53DCAB481784}"/>
              </a:ext>
            </a:extLst>
          </p:cNvPr>
          <p:cNvSpPr txBox="1"/>
          <p:nvPr/>
        </p:nvSpPr>
        <p:spPr>
          <a:xfrm>
            <a:off x="540126" y="2107281"/>
            <a:ext cx="8111874" cy="1599980"/>
          </a:xfrm>
          <a:prstGeom prst="roundRect">
            <a:avLst>
              <a:gd name="adj" fmla="val 3476"/>
            </a:avLst>
          </a:prstGeom>
          <a:solidFill>
            <a:srgbClr val="D6E9EA"/>
          </a:solidFill>
          <a:ln w="1270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0" cap="none" spc="0" normalizeH="0" baseline="0" noProof="0" dirty="0">
                <a:ln>
                  <a:noFill/>
                </a:ln>
                <a:solidFill>
                  <a:prstClr val="black"/>
                </a:solidFill>
                <a:effectLst/>
                <a:uLnTx/>
                <a:uFillTx/>
                <a:latin typeface="Microsoft Uighur" panose="02000000000000000000" pitchFamily="2" charset="-78"/>
                <a:ea typeface="Calibri"/>
                <a:cs typeface="Microsoft Uighur" panose="02000000000000000000" pitchFamily="2" charset="-78"/>
                <a:sym typeface="Sakkal Majalla"/>
              </a:rPr>
              <a:t>اَلْمَواقِفُ ٱلصَّعْبَةُ ٱلَّتي تَحْتاجُ إِلى جُهْدٍ كَبيرٍ لِلتَّغَلُّبِ عَلَيْها. </a:t>
            </a:r>
            <a:endParaRPr kumimoji="0" lang="ar-MA" sz="4800" b="0" i="0" u="none" strike="noStrike" kern="0" cap="none" spc="0" normalizeH="0" baseline="0" noProof="0" dirty="0">
              <a:ln>
                <a:noFill/>
              </a:ln>
              <a:solidFill>
                <a:prstClr val="black"/>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14" name="Google Shape;452;p158">
            <a:extLst>
              <a:ext uri="{FF2B5EF4-FFF2-40B4-BE49-F238E27FC236}">
                <a16:creationId xmlns:a16="http://schemas.microsoft.com/office/drawing/2014/main" id="{84A3073A-6B25-7128-E2D3-420584B33E61}"/>
              </a:ext>
            </a:extLst>
          </p:cNvPr>
          <p:cNvSpPr txBox="1"/>
          <p:nvPr/>
        </p:nvSpPr>
        <p:spPr>
          <a:xfrm>
            <a:off x="6866176" y="5287672"/>
            <a:ext cx="2047958"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اَلْفُضولُ</a:t>
            </a:r>
          </a:p>
        </p:txBody>
      </p:sp>
      <p:sp>
        <p:nvSpPr>
          <p:cNvPr id="15" name="Google Shape;452;p158">
            <a:extLst>
              <a:ext uri="{FF2B5EF4-FFF2-40B4-BE49-F238E27FC236}">
                <a16:creationId xmlns:a16="http://schemas.microsoft.com/office/drawing/2014/main" id="{83E14090-E744-56ED-1B31-AFDD28C8EDFB}"/>
              </a:ext>
            </a:extLst>
          </p:cNvPr>
          <p:cNvSpPr txBox="1"/>
          <p:nvPr/>
        </p:nvSpPr>
        <p:spPr>
          <a:xfrm>
            <a:off x="4359993" y="5287672"/>
            <a:ext cx="2367161"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 اَلتَّحَدِّياتُ </a:t>
            </a:r>
          </a:p>
        </p:txBody>
      </p:sp>
      <p:sp>
        <p:nvSpPr>
          <p:cNvPr id="16" name="Google Shape;452;p158">
            <a:extLst>
              <a:ext uri="{FF2B5EF4-FFF2-40B4-BE49-F238E27FC236}">
                <a16:creationId xmlns:a16="http://schemas.microsoft.com/office/drawing/2014/main" id="{0901016E-47E1-F3D9-7E77-2B136D99E336}"/>
              </a:ext>
            </a:extLst>
          </p:cNvPr>
          <p:cNvSpPr txBox="1"/>
          <p:nvPr/>
        </p:nvSpPr>
        <p:spPr>
          <a:xfrm>
            <a:off x="2468114" y="5287672"/>
            <a:ext cx="1728794"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 يُؤَيِّدُ  </a:t>
            </a:r>
          </a:p>
        </p:txBody>
      </p:sp>
      <p:sp>
        <p:nvSpPr>
          <p:cNvPr id="17" name="Google Shape;452;p158">
            <a:extLst>
              <a:ext uri="{FF2B5EF4-FFF2-40B4-BE49-F238E27FC236}">
                <a16:creationId xmlns:a16="http://schemas.microsoft.com/office/drawing/2014/main" id="{83515C23-3B1C-5E01-870E-EBBBD458CF12}"/>
              </a:ext>
            </a:extLst>
          </p:cNvPr>
          <p:cNvSpPr txBox="1"/>
          <p:nvPr/>
        </p:nvSpPr>
        <p:spPr>
          <a:xfrm>
            <a:off x="540126" y="5287672"/>
            <a:ext cx="1728794"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 يُلائِمُ </a:t>
            </a:r>
          </a:p>
        </p:txBody>
      </p:sp>
    </p:spTree>
    <p:extLst>
      <p:ext uri="{BB962C8B-B14F-4D97-AF65-F5344CB8AC3E}">
        <p14:creationId xmlns:p14="http://schemas.microsoft.com/office/powerpoint/2010/main" val="59261748"/>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193D0-CD03-56E8-5AC3-2ACE164CE429}"/>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7EEBF60-96FD-28D7-B05B-45C2B8F41DF3}"/>
              </a:ext>
            </a:extLst>
          </p:cNvPr>
          <p:cNvSpPr>
            <a:spLocks noGrp="1"/>
          </p:cNvSpPr>
          <p:nvPr>
            <p:ph type="title"/>
          </p:nvPr>
        </p:nvSpPr>
        <p:spPr>
          <a:xfrm>
            <a:off x="319087" y="768255"/>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لاحظوا العنوان  والصور.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ما توقعكم لمضمون النص</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p>
        </p:txBody>
      </p:sp>
      <p:sp>
        <p:nvSpPr>
          <p:cNvPr id="2" name="Rectangle 1">
            <a:extLst>
              <a:ext uri="{FF2B5EF4-FFF2-40B4-BE49-F238E27FC236}">
                <a16:creationId xmlns:a16="http://schemas.microsoft.com/office/drawing/2014/main" id="{D5F540E8-6FBB-74BF-6A97-D6E651BB66E4}"/>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E3AE3164-9AA7-1565-B154-59C5C75D2A95}"/>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CE89FC48-CDF1-4F5C-A168-492A716E24E1}"/>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FC2D653D-DAC4-A76B-2E74-A4D02E9935A1}"/>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B294CD05-705A-79D0-C25F-606DA3FD6F47}"/>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A7F09EEB-C285-7976-2ACE-91E549456D3C}"/>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B03934EE-4ACC-7363-C9B3-0B7A082F7E72}"/>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3" name="Rectangle 2">
            <a:extLst>
              <a:ext uri="{FF2B5EF4-FFF2-40B4-BE49-F238E27FC236}">
                <a16:creationId xmlns:a16="http://schemas.microsoft.com/office/drawing/2014/main" id="{1FDE1050-CD8F-D46E-2111-8742B4F1A31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F856CA48-EAC6-AB05-DCBA-1A584EA1B92A}"/>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Espace réservé du texte 2">
            <a:extLst>
              <a:ext uri="{FF2B5EF4-FFF2-40B4-BE49-F238E27FC236}">
                <a16:creationId xmlns:a16="http://schemas.microsoft.com/office/drawing/2014/main" id="{800A489C-5EA0-8539-62DD-678DCF94598C}"/>
              </a:ext>
            </a:extLst>
          </p:cNvPr>
          <p:cNvSpPr txBox="1">
            <a:spLocks/>
          </p:cNvSpPr>
          <p:nvPr/>
        </p:nvSpPr>
        <p:spPr>
          <a:xfrm>
            <a:off x="1347415" y="1316782"/>
            <a:ext cx="6577385" cy="799456"/>
          </a:xfrm>
          <a:prstGeom prst="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rtl="1">
              <a:buNone/>
            </a:pPr>
            <a:r>
              <a:rPr lang="ar-MA" sz="6000" b="1" dirty="0">
                <a:solidFill>
                  <a:srgbClr val="424D7B"/>
                </a:solidFill>
                <a:latin typeface="Microsoft Uighur" panose="02000000000000000000" pitchFamily="2" charset="-78"/>
                <a:cs typeface="Microsoft Uighur" panose="02000000000000000000" pitchFamily="2" charset="-78"/>
              </a:rPr>
              <a:t>حُلْمٌ بَيْنَ ٱلنُّجومِ.</a:t>
            </a:r>
            <a:endParaRPr lang="fr-MA" sz="3600" dirty="0">
              <a:solidFill>
                <a:srgbClr val="424D7B"/>
              </a:solidFill>
            </a:endParaRPr>
          </a:p>
        </p:txBody>
      </p:sp>
      <p:pic>
        <p:nvPicPr>
          <p:cNvPr id="16" name="Image 15">
            <a:extLst>
              <a:ext uri="{FF2B5EF4-FFF2-40B4-BE49-F238E27FC236}">
                <a16:creationId xmlns:a16="http://schemas.microsoft.com/office/drawing/2014/main" id="{3969C3FA-B8C4-4825-59AB-21F0AACDF36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7814" y="2344163"/>
            <a:ext cx="7796585" cy="4252682"/>
          </a:xfrm>
          <a:prstGeom prst="rect">
            <a:avLst/>
          </a:prstGeom>
        </p:spPr>
      </p:pic>
    </p:spTree>
    <p:extLst>
      <p:ext uri="{BB962C8B-B14F-4D97-AF65-F5344CB8AC3E}">
        <p14:creationId xmlns:p14="http://schemas.microsoft.com/office/powerpoint/2010/main" val="3359228593"/>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14637-46D1-49B8-90A6-C51D87EEABA8}"/>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6F8637FA-302F-4DE2-6970-220201DB2E63}"/>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سأسجل توقعاتكم على السبورة لكي نتحقق منها بعد الاستماع للنص. (3 توقعات)</a:t>
            </a:r>
          </a:p>
        </p:txBody>
      </p:sp>
      <p:sp>
        <p:nvSpPr>
          <p:cNvPr id="2" name="Rectangle 1">
            <a:extLst>
              <a:ext uri="{FF2B5EF4-FFF2-40B4-BE49-F238E27FC236}">
                <a16:creationId xmlns:a16="http://schemas.microsoft.com/office/drawing/2014/main" id="{8B3388EE-BBAB-94C9-7AE3-4C1F846291A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7C0DD084-E77B-FE9D-6F4C-4F84C803DC55}"/>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C1F84935-5771-9A33-163A-8D18F17DBAE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E942FDB6-4305-A7D9-DB11-B5592A9EEB94}"/>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71090C4B-0494-D697-4483-DA8453AC3270}"/>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17272E25-6533-A97F-41FF-481813BC23FE}"/>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1500A019-E4C9-8771-DFB7-8547A4D2DFB8}"/>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3" name="Rectangle 2">
            <a:extLst>
              <a:ext uri="{FF2B5EF4-FFF2-40B4-BE49-F238E27FC236}">
                <a16:creationId xmlns:a16="http://schemas.microsoft.com/office/drawing/2014/main" id="{E078B9A2-74DF-3030-0D39-FB5F9353EF5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F5A87EE2-F847-D0CC-B630-3D69B3C33E60}"/>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9" name="Espace réservé du texte 2">
            <a:extLst>
              <a:ext uri="{FF2B5EF4-FFF2-40B4-BE49-F238E27FC236}">
                <a16:creationId xmlns:a16="http://schemas.microsoft.com/office/drawing/2014/main" id="{9F20413B-5B38-7AA5-EC60-190780CE12F7}"/>
              </a:ext>
            </a:extLst>
          </p:cNvPr>
          <p:cNvSpPr txBox="1">
            <a:spLocks/>
          </p:cNvSpPr>
          <p:nvPr/>
        </p:nvSpPr>
        <p:spPr>
          <a:xfrm>
            <a:off x="1347415" y="1316782"/>
            <a:ext cx="6577385" cy="799456"/>
          </a:xfrm>
          <a:prstGeom prst="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rtl="1">
              <a:buNone/>
            </a:pPr>
            <a:r>
              <a:rPr lang="ar-MA" sz="6000" b="1" dirty="0">
                <a:solidFill>
                  <a:srgbClr val="424D7B"/>
                </a:solidFill>
                <a:latin typeface="Microsoft Uighur" panose="02000000000000000000" pitchFamily="2" charset="-78"/>
                <a:cs typeface="Microsoft Uighur" panose="02000000000000000000" pitchFamily="2" charset="-78"/>
              </a:rPr>
              <a:t>حُلْمٌ بَيْنَ ٱلنُّجومِ.</a:t>
            </a:r>
            <a:endParaRPr lang="fr-MA" sz="3600" dirty="0">
              <a:solidFill>
                <a:srgbClr val="424D7B"/>
              </a:solidFill>
            </a:endParaRPr>
          </a:p>
        </p:txBody>
      </p:sp>
      <p:pic>
        <p:nvPicPr>
          <p:cNvPr id="11" name="Image 10">
            <a:extLst>
              <a:ext uri="{FF2B5EF4-FFF2-40B4-BE49-F238E27FC236}">
                <a16:creationId xmlns:a16="http://schemas.microsoft.com/office/drawing/2014/main" id="{DCABFF14-DD65-7D10-4E5D-BD3A08D071D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7814" y="2344163"/>
            <a:ext cx="7796585" cy="4252682"/>
          </a:xfrm>
          <a:prstGeom prst="rect">
            <a:avLst/>
          </a:prstGeom>
        </p:spPr>
      </p:pic>
    </p:spTree>
    <p:extLst>
      <p:ext uri="{BB962C8B-B14F-4D97-AF65-F5344CB8AC3E}">
        <p14:creationId xmlns:p14="http://schemas.microsoft.com/office/powerpoint/2010/main" val="2579384249"/>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DF57E-9649-1033-73E5-D573E8B7167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605728F-E04B-F7E9-185C-07DAA0F799E3}"/>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استمعوا جيدا لتتحققوا من توقعاتكم. </a:t>
            </a:r>
          </a:p>
        </p:txBody>
      </p:sp>
      <p:sp>
        <p:nvSpPr>
          <p:cNvPr id="2" name="Rectangle 1">
            <a:extLst>
              <a:ext uri="{FF2B5EF4-FFF2-40B4-BE49-F238E27FC236}">
                <a16:creationId xmlns:a16="http://schemas.microsoft.com/office/drawing/2014/main" id="{72A0FD1A-24E4-957B-5C44-37CD6B5ABD7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D71CE990-4421-3732-082F-CFEE3FDCC9A0}"/>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CC977B51-529C-D6D7-B353-FC2EFFEE450E}"/>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9BAD8475-F983-047C-C3EF-DD489021205A}"/>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AC44A490-5A87-B512-DD86-CE475AE416E2}"/>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40B8FF7D-610A-F4C5-F7DF-D7DEE7CC83D9}"/>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50E15008-8CBB-2D74-B526-7CB74B24B6BA}"/>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3" name="Rectangle 2">
            <a:extLst>
              <a:ext uri="{FF2B5EF4-FFF2-40B4-BE49-F238E27FC236}">
                <a16:creationId xmlns:a16="http://schemas.microsoft.com/office/drawing/2014/main" id="{8B501ACD-0CFC-9E1D-8DD5-B28EC758A90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DB91B80C-BFEF-AD6B-A0E2-F3A5C97E8A06}"/>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Espace réservé du texte 2">
            <a:extLst>
              <a:ext uri="{FF2B5EF4-FFF2-40B4-BE49-F238E27FC236}">
                <a16:creationId xmlns:a16="http://schemas.microsoft.com/office/drawing/2014/main" id="{4CBA6C81-DA98-B5C3-7F59-C8288BB0851E}"/>
              </a:ext>
            </a:extLst>
          </p:cNvPr>
          <p:cNvSpPr txBox="1">
            <a:spLocks/>
          </p:cNvSpPr>
          <p:nvPr/>
        </p:nvSpPr>
        <p:spPr>
          <a:xfrm>
            <a:off x="1347415" y="1316782"/>
            <a:ext cx="6577385" cy="799456"/>
          </a:xfrm>
          <a:prstGeom prst="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rtl="1">
              <a:buNone/>
            </a:pPr>
            <a:r>
              <a:rPr lang="ar-MA" sz="6000" b="1" dirty="0">
                <a:solidFill>
                  <a:srgbClr val="424D7B"/>
                </a:solidFill>
                <a:latin typeface="Microsoft Uighur" panose="02000000000000000000" pitchFamily="2" charset="-78"/>
                <a:cs typeface="Microsoft Uighur" panose="02000000000000000000" pitchFamily="2" charset="-78"/>
              </a:rPr>
              <a:t>حُلْمٌ بَيْنَ ٱلنُّجومِ.</a:t>
            </a:r>
            <a:endParaRPr lang="fr-MA" sz="3600" dirty="0">
              <a:solidFill>
                <a:srgbClr val="424D7B"/>
              </a:solidFill>
            </a:endParaRPr>
          </a:p>
        </p:txBody>
      </p:sp>
      <p:pic>
        <p:nvPicPr>
          <p:cNvPr id="9" name="Image 8">
            <a:extLst>
              <a:ext uri="{FF2B5EF4-FFF2-40B4-BE49-F238E27FC236}">
                <a16:creationId xmlns:a16="http://schemas.microsoft.com/office/drawing/2014/main" id="{01BE9C6C-9251-D305-9577-38323FAEF3A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7814" y="2344163"/>
            <a:ext cx="7796585" cy="4252682"/>
          </a:xfrm>
          <a:prstGeom prst="rect">
            <a:avLst/>
          </a:prstGeom>
        </p:spPr>
      </p:pic>
    </p:spTree>
    <p:extLst>
      <p:ext uri="{BB962C8B-B14F-4D97-AF65-F5344CB8AC3E}">
        <p14:creationId xmlns:p14="http://schemas.microsoft.com/office/powerpoint/2010/main" val="1282886171"/>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19630-D5E4-B6C1-D51B-4AA6118FA15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CE6324D-7E3E-5220-05B2-53A78C847E42}"/>
              </a:ext>
            </a:extLst>
          </p:cNvPr>
          <p:cNvSpPr>
            <a:spLocks noGrp="1"/>
          </p:cNvSpPr>
          <p:nvPr>
            <p:ph type="title"/>
          </p:nvPr>
        </p:nvSpPr>
        <p:spPr/>
        <p:txBody>
          <a:bodyPr>
            <a:normAutofit/>
          </a:bodyPr>
          <a:lstStyle/>
          <a:p>
            <a:pPr lvl="0" defTabSz="457200">
              <a:lnSpc>
                <a:spcPct val="100000"/>
              </a:lnSpc>
              <a:spcBef>
                <a:spcPts val="0"/>
              </a:spcBef>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عرض فيديو حلم بين النجوم.</a:t>
            </a:r>
          </a:p>
        </p:txBody>
      </p:sp>
      <p:grpSp>
        <p:nvGrpSpPr>
          <p:cNvPr id="9" name="Groupe 8">
            <a:extLst>
              <a:ext uri="{FF2B5EF4-FFF2-40B4-BE49-F238E27FC236}">
                <a16:creationId xmlns:a16="http://schemas.microsoft.com/office/drawing/2014/main" id="{22CE99E7-4C82-4E56-02DD-3B39BCCAB668}"/>
              </a:ext>
            </a:extLst>
          </p:cNvPr>
          <p:cNvGrpSpPr/>
          <p:nvPr/>
        </p:nvGrpSpPr>
        <p:grpSpPr>
          <a:xfrm>
            <a:off x="466078" y="65319"/>
            <a:ext cx="7399757" cy="389278"/>
            <a:chOff x="845756" y="24558"/>
            <a:chExt cx="7399757" cy="389278"/>
          </a:xfrm>
        </p:grpSpPr>
        <p:grpSp>
          <p:nvGrpSpPr>
            <p:cNvPr id="11" name="Groupe 10">
              <a:extLst>
                <a:ext uri="{FF2B5EF4-FFF2-40B4-BE49-F238E27FC236}">
                  <a16:creationId xmlns:a16="http://schemas.microsoft.com/office/drawing/2014/main" id="{4BB1E2B8-3217-5437-F31D-A968B8F710B9}"/>
                </a:ext>
              </a:extLst>
            </p:cNvPr>
            <p:cNvGrpSpPr/>
            <p:nvPr/>
          </p:nvGrpSpPr>
          <p:grpSpPr>
            <a:xfrm>
              <a:off x="2786450" y="24558"/>
              <a:ext cx="5459063" cy="389278"/>
              <a:chOff x="3710030" y="-55844"/>
              <a:chExt cx="5459063" cy="389278"/>
            </a:xfrm>
          </p:grpSpPr>
          <p:sp>
            <p:nvSpPr>
              <p:cNvPr id="21" name="Rectangle : coins arrondis 20">
                <a:extLst>
                  <a:ext uri="{FF2B5EF4-FFF2-40B4-BE49-F238E27FC236}">
                    <a16:creationId xmlns:a16="http://schemas.microsoft.com/office/drawing/2014/main" id="{4454FFD7-DAB8-BA20-3CF8-D71FD41701A8}"/>
                  </a:ext>
                </a:extLst>
              </p:cNvPr>
              <p:cNvSpPr/>
              <p:nvPr/>
            </p:nvSpPr>
            <p:spPr>
              <a:xfrm>
                <a:off x="7468587" y="-51453"/>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4546A">
                        <a:lumMod val="60000"/>
                        <a:lumOff val="4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a:t>
                </a:r>
                <a:r>
                  <a:rPr kumimoji="0" lang="ar-MA" sz="2000" b="1" i="0" u="none" strike="noStrike" kern="1200" cap="none" spc="0" normalizeH="0" baseline="0" noProof="0" dirty="0">
                    <a:ln>
                      <a:noFill/>
                    </a:ln>
                    <a:solidFill>
                      <a:srgbClr val="44546A">
                        <a:lumMod val="60000"/>
                        <a:lumOff val="4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اعتيادي</a:t>
                </a:r>
              </a:p>
            </p:txBody>
          </p:sp>
          <p:sp>
            <p:nvSpPr>
              <p:cNvPr id="22" name="Rectangle : coins arrondis 21">
                <a:extLst>
                  <a:ext uri="{FF2B5EF4-FFF2-40B4-BE49-F238E27FC236}">
                    <a16:creationId xmlns:a16="http://schemas.microsoft.com/office/drawing/2014/main" id="{B4BB435F-32D4-F8C6-ED93-C28B51A2AFF9}"/>
                  </a:ext>
                </a:extLst>
              </p:cNvPr>
              <p:cNvSpPr/>
              <p:nvPr/>
            </p:nvSpPr>
            <p:spPr>
              <a:xfrm>
                <a:off x="3710030" y="-55844"/>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p>
            </p:txBody>
          </p:sp>
        </p:grpSp>
        <p:sp>
          <p:nvSpPr>
            <p:cNvPr id="12" name="Rectangle 11">
              <a:extLst>
                <a:ext uri="{FF2B5EF4-FFF2-40B4-BE49-F238E27FC236}">
                  <a16:creationId xmlns:a16="http://schemas.microsoft.com/office/drawing/2014/main" id="{747F1993-D4C3-200F-0E1F-D46319EBC83C}"/>
                </a:ext>
              </a:extLst>
            </p:cNvPr>
            <p:cNvSpPr>
              <a:spLocks/>
            </p:cNvSpPr>
            <p:nvPr/>
          </p:nvSpPr>
          <p:spPr>
            <a:xfrm>
              <a:off x="4786402" y="8413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p>
          </p:txBody>
        </p:sp>
        <p:sp>
          <p:nvSpPr>
            <p:cNvPr id="20" name="Rectangle 19">
              <a:extLst>
                <a:ext uri="{FF2B5EF4-FFF2-40B4-BE49-F238E27FC236}">
                  <a16:creationId xmlns:a16="http://schemas.microsoft.com/office/drawing/2014/main" id="{FD71C8D1-D198-A374-7F46-B41F3A967D9C}"/>
                </a:ext>
              </a:extLst>
            </p:cNvPr>
            <p:cNvSpPr>
              <a:spLocks/>
            </p:cNvSpPr>
            <p:nvPr/>
          </p:nvSpPr>
          <p:spPr>
            <a:xfrm>
              <a:off x="845756" y="10849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grpSp>
      <p:grpSp>
        <p:nvGrpSpPr>
          <p:cNvPr id="23" name="Groupe 22">
            <a:extLst>
              <a:ext uri="{FF2B5EF4-FFF2-40B4-BE49-F238E27FC236}">
                <a16:creationId xmlns:a16="http://schemas.microsoft.com/office/drawing/2014/main" id="{F06880D6-8C2A-8554-C75D-3E5D50BA35F8}"/>
              </a:ext>
            </a:extLst>
          </p:cNvPr>
          <p:cNvGrpSpPr/>
          <p:nvPr/>
        </p:nvGrpSpPr>
        <p:grpSpPr>
          <a:xfrm>
            <a:off x="2039761" y="136738"/>
            <a:ext cx="6108491" cy="309631"/>
            <a:chOff x="2039761" y="136738"/>
            <a:chExt cx="6108491" cy="309631"/>
          </a:xfrm>
        </p:grpSpPr>
        <p:pic>
          <p:nvPicPr>
            <p:cNvPr id="24" name="Image 23">
              <a:extLst>
                <a:ext uri="{FF2B5EF4-FFF2-40B4-BE49-F238E27FC236}">
                  <a16:creationId xmlns:a16="http://schemas.microsoft.com/office/drawing/2014/main" id="{AD3AE7BC-CD14-8B53-51D6-1B470F2B716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65814" y="150492"/>
              <a:ext cx="278069" cy="278069"/>
            </a:xfrm>
            <a:prstGeom prst="rect">
              <a:avLst/>
            </a:prstGeom>
            <a:ln>
              <a:noFill/>
            </a:ln>
          </p:spPr>
        </p:pic>
        <p:pic>
          <p:nvPicPr>
            <p:cNvPr id="25" name="Image 24">
              <a:extLst>
                <a:ext uri="{FF2B5EF4-FFF2-40B4-BE49-F238E27FC236}">
                  <a16:creationId xmlns:a16="http://schemas.microsoft.com/office/drawing/2014/main" id="{C8C4F407-319C-34C6-B27C-DDEE9F97945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26" name="Image 25">
              <a:extLst>
                <a:ext uri="{FF2B5EF4-FFF2-40B4-BE49-F238E27FC236}">
                  <a16:creationId xmlns:a16="http://schemas.microsoft.com/office/drawing/2014/main" id="{9A04B470-DF13-13DB-1B15-CC1774094574}"/>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5887260" y="136738"/>
              <a:ext cx="278069" cy="278069"/>
            </a:xfrm>
            <a:prstGeom prst="rect">
              <a:avLst/>
            </a:prstGeom>
            <a:ln>
              <a:noFill/>
            </a:ln>
          </p:spPr>
        </p:pic>
        <p:pic>
          <p:nvPicPr>
            <p:cNvPr id="27" name="Image 26">
              <a:extLst>
                <a:ext uri="{FF2B5EF4-FFF2-40B4-BE49-F238E27FC236}">
                  <a16:creationId xmlns:a16="http://schemas.microsoft.com/office/drawing/2014/main" id="{AD9132B9-0089-1F2A-0C38-9D4A46307715}"/>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039761" y="168300"/>
              <a:ext cx="278069" cy="278069"/>
            </a:xfrm>
            <a:prstGeom prst="rect">
              <a:avLst/>
            </a:prstGeom>
            <a:ln>
              <a:noFill/>
            </a:ln>
          </p:spPr>
        </p:pic>
      </p:grpSp>
      <p:pic>
        <p:nvPicPr>
          <p:cNvPr id="13" name="Espace réservé pour une image  12">
            <a:extLst>
              <a:ext uri="{FF2B5EF4-FFF2-40B4-BE49-F238E27FC236}">
                <a16:creationId xmlns:a16="http://schemas.microsoft.com/office/drawing/2014/main" id="{E693D924-0E63-3F21-5567-6C345A2036D3}"/>
              </a:ext>
            </a:extLst>
          </p:cNvPr>
          <p:cNvPicPr>
            <a:picLocks noGrp="1" noChangeAspect="1"/>
          </p:cNvPicPr>
          <p:nvPr>
            <p:ph type="pic" sz="quarter" idx="13"/>
          </p:nvPr>
        </p:nvPicPr>
        <p:blipFill>
          <a:blip r:embed="rId8">
            <a:extLst>
              <a:ext uri="{28A0092B-C50C-407E-A947-70E740481C1C}">
                <a14:useLocalDpi xmlns:a14="http://schemas.microsoft.com/office/drawing/2010/main" val="0"/>
              </a:ext>
            </a:extLst>
          </a:blip>
          <a:srcRect/>
          <a:stretch>
            <a:fillRect/>
          </a:stretch>
        </p:blipFill>
        <p:spPr/>
      </p:pic>
      <p:pic>
        <p:nvPicPr>
          <p:cNvPr id="2" name="WhatsApp Video 2026-05-14 at 09.19.06 (1)">
            <a:hlinkClick r:id="" action="ppaction://media"/>
            <a:extLst>
              <a:ext uri="{FF2B5EF4-FFF2-40B4-BE49-F238E27FC236}">
                <a16:creationId xmlns:a16="http://schemas.microsoft.com/office/drawing/2014/main" id="{ACD832F3-27EE-6F75-FE1B-59D2104004C6}"/>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592494" y="1925193"/>
            <a:ext cx="7765061" cy="4248807"/>
          </a:xfrm>
          <a:prstGeom prst="rect">
            <a:avLst/>
          </a:prstGeom>
        </p:spPr>
      </p:pic>
    </p:spTree>
    <p:extLst>
      <p:ext uri="{BB962C8B-B14F-4D97-AF65-F5344CB8AC3E}">
        <p14:creationId xmlns:p14="http://schemas.microsoft.com/office/powerpoint/2010/main" val="15954476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490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01E0D-9071-8E78-4F20-2B8925ED0CC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553AAB4A-4993-0B10-C0D1-1F433DEFE07E}"/>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ما المجموعة التي توقعت ما جاء في النص؟ أين ورد ذلك؟  في البداية، الوسط، النهاية؟</a:t>
            </a:r>
          </a:p>
        </p:txBody>
      </p:sp>
      <p:sp>
        <p:nvSpPr>
          <p:cNvPr id="2" name="Rectangle 1">
            <a:extLst>
              <a:ext uri="{FF2B5EF4-FFF2-40B4-BE49-F238E27FC236}">
                <a16:creationId xmlns:a16="http://schemas.microsoft.com/office/drawing/2014/main" id="{7E36B864-2EE8-4414-E5F2-B842F0E1454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1EE40AB0-4533-8268-1285-C00A24B45A92}"/>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60726069-9BB5-9F03-A9D0-ACDA4846DD83}"/>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3C51FC12-7863-C0DA-33DF-D93BB729ACFB}"/>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93968E06-EA8A-60C7-F559-DA197C7C6B9A}"/>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1544E85E-1D91-BCB2-B0DD-2E37727654A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19B0F99D-F0E8-138C-BECB-9FC2CFFDAB90}"/>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3" name="Rectangle 2">
            <a:extLst>
              <a:ext uri="{FF2B5EF4-FFF2-40B4-BE49-F238E27FC236}">
                <a16:creationId xmlns:a16="http://schemas.microsoft.com/office/drawing/2014/main" id="{F3A595C8-0440-49D4-66AF-541416ED2F47}"/>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2" name="Espace réservé pour une image  18">
            <a:extLst>
              <a:ext uri="{FF2B5EF4-FFF2-40B4-BE49-F238E27FC236}">
                <a16:creationId xmlns:a16="http://schemas.microsoft.com/office/drawing/2014/main" id="{C0D1850A-ABBD-EAD9-B41E-B16F948C508D}"/>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p:spPr>
      </p:pic>
      <p:sp>
        <p:nvSpPr>
          <p:cNvPr id="6" name="Espace réservé du texte 2">
            <a:extLst>
              <a:ext uri="{FF2B5EF4-FFF2-40B4-BE49-F238E27FC236}">
                <a16:creationId xmlns:a16="http://schemas.microsoft.com/office/drawing/2014/main" id="{029BD6FC-AB1C-82B2-FA59-1A0FBF54A45E}"/>
              </a:ext>
            </a:extLst>
          </p:cNvPr>
          <p:cNvSpPr txBox="1">
            <a:spLocks/>
          </p:cNvSpPr>
          <p:nvPr/>
        </p:nvSpPr>
        <p:spPr>
          <a:xfrm>
            <a:off x="1347415" y="1316782"/>
            <a:ext cx="6577385" cy="799456"/>
          </a:xfrm>
          <a:prstGeom prst="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rtl="1">
              <a:buNone/>
            </a:pPr>
            <a:r>
              <a:rPr lang="ar-MA" sz="6000" b="1" dirty="0">
                <a:solidFill>
                  <a:srgbClr val="424D7B"/>
                </a:solidFill>
                <a:latin typeface="Microsoft Uighur" panose="02000000000000000000" pitchFamily="2" charset="-78"/>
                <a:cs typeface="Microsoft Uighur" panose="02000000000000000000" pitchFamily="2" charset="-78"/>
              </a:rPr>
              <a:t>حُلْمٌ بَيْنَ ٱلنُّجومِ.</a:t>
            </a:r>
            <a:endParaRPr lang="fr-MA" sz="3600" dirty="0">
              <a:solidFill>
                <a:srgbClr val="424D7B"/>
              </a:solidFill>
            </a:endParaRPr>
          </a:p>
        </p:txBody>
      </p:sp>
      <p:pic>
        <p:nvPicPr>
          <p:cNvPr id="9" name="Image 8">
            <a:extLst>
              <a:ext uri="{FF2B5EF4-FFF2-40B4-BE49-F238E27FC236}">
                <a16:creationId xmlns:a16="http://schemas.microsoft.com/office/drawing/2014/main" id="{989D31B7-109A-4309-AF27-62B0DF97A7B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7814" y="2269975"/>
            <a:ext cx="7796585" cy="4252682"/>
          </a:xfrm>
          <a:prstGeom prst="rect">
            <a:avLst/>
          </a:prstGeom>
        </p:spPr>
      </p:pic>
    </p:spTree>
    <p:extLst>
      <p:ext uri="{BB962C8B-B14F-4D97-AF65-F5344CB8AC3E}">
        <p14:creationId xmlns:p14="http://schemas.microsoft.com/office/powerpoint/2010/main" val="3868397781"/>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B637F-76B1-86D5-7287-0A6883C5D28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8C86AB5-7B73-6A39-1DEA-D5D7D1C79AB0}"/>
              </a:ext>
            </a:extLst>
          </p:cNvPr>
          <p:cNvSpPr>
            <a:spLocks noGrp="1"/>
          </p:cNvSpPr>
          <p:nvPr>
            <p:ph type="title"/>
          </p:nvPr>
        </p:nvSpPr>
        <p:spPr>
          <a:xfrm>
            <a:off x="466078" y="756000"/>
            <a:ext cx="7006295" cy="612000"/>
          </a:xfrm>
        </p:spPr>
        <p:txBody>
          <a:bodyPr>
            <a:no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سنعيد الاستماع للنص. انتبهوا جيدا لتتمكنوا من الإجابة عن بعض الأسئلة. </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ارفعوا أيديكم إذا سمعتم الكلمات التي درسناها. </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9" name="Groupe 8">
            <a:extLst>
              <a:ext uri="{FF2B5EF4-FFF2-40B4-BE49-F238E27FC236}">
                <a16:creationId xmlns:a16="http://schemas.microsoft.com/office/drawing/2014/main" id="{13937E83-9344-0848-A508-FB2863181784}"/>
              </a:ext>
            </a:extLst>
          </p:cNvPr>
          <p:cNvGrpSpPr/>
          <p:nvPr/>
        </p:nvGrpSpPr>
        <p:grpSpPr>
          <a:xfrm>
            <a:off x="466078" y="65319"/>
            <a:ext cx="7399757" cy="389278"/>
            <a:chOff x="845756" y="24558"/>
            <a:chExt cx="7399757" cy="389278"/>
          </a:xfrm>
        </p:grpSpPr>
        <p:grpSp>
          <p:nvGrpSpPr>
            <p:cNvPr id="11" name="Groupe 10">
              <a:extLst>
                <a:ext uri="{FF2B5EF4-FFF2-40B4-BE49-F238E27FC236}">
                  <a16:creationId xmlns:a16="http://schemas.microsoft.com/office/drawing/2014/main" id="{A1DA6348-64C9-09AE-DD02-F802CB6D1A40}"/>
                </a:ext>
              </a:extLst>
            </p:cNvPr>
            <p:cNvGrpSpPr/>
            <p:nvPr/>
          </p:nvGrpSpPr>
          <p:grpSpPr>
            <a:xfrm>
              <a:off x="2786450" y="24558"/>
              <a:ext cx="5459063" cy="389278"/>
              <a:chOff x="3710030" y="-55844"/>
              <a:chExt cx="5459063" cy="389278"/>
            </a:xfrm>
          </p:grpSpPr>
          <p:sp>
            <p:nvSpPr>
              <p:cNvPr id="21" name="Rectangle : coins arrondis 20">
                <a:extLst>
                  <a:ext uri="{FF2B5EF4-FFF2-40B4-BE49-F238E27FC236}">
                    <a16:creationId xmlns:a16="http://schemas.microsoft.com/office/drawing/2014/main" id="{4966D381-5E4A-CC01-321A-5E0E0F9CB340}"/>
                  </a:ext>
                </a:extLst>
              </p:cNvPr>
              <p:cNvSpPr/>
              <p:nvPr/>
            </p:nvSpPr>
            <p:spPr>
              <a:xfrm>
                <a:off x="7468587" y="-51453"/>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4546A">
                        <a:lumMod val="60000"/>
                        <a:lumOff val="4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a:t>
                </a:r>
                <a:r>
                  <a:rPr kumimoji="0" lang="ar-MA" sz="2000" b="1" i="0" u="none" strike="noStrike" kern="1200" cap="none" spc="0" normalizeH="0" baseline="0" noProof="0" dirty="0">
                    <a:ln>
                      <a:noFill/>
                    </a:ln>
                    <a:solidFill>
                      <a:srgbClr val="44546A">
                        <a:lumMod val="60000"/>
                        <a:lumOff val="4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اعتيادي</a:t>
                </a:r>
              </a:p>
            </p:txBody>
          </p:sp>
          <p:sp>
            <p:nvSpPr>
              <p:cNvPr id="22" name="Rectangle : coins arrondis 21">
                <a:extLst>
                  <a:ext uri="{FF2B5EF4-FFF2-40B4-BE49-F238E27FC236}">
                    <a16:creationId xmlns:a16="http://schemas.microsoft.com/office/drawing/2014/main" id="{09163BBA-2D08-3ECF-2D0E-52769C67135B}"/>
                  </a:ext>
                </a:extLst>
              </p:cNvPr>
              <p:cNvSpPr/>
              <p:nvPr/>
            </p:nvSpPr>
            <p:spPr>
              <a:xfrm>
                <a:off x="3710030" y="-55844"/>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p>
            </p:txBody>
          </p:sp>
        </p:grpSp>
        <p:sp>
          <p:nvSpPr>
            <p:cNvPr id="12" name="Rectangle 11">
              <a:extLst>
                <a:ext uri="{FF2B5EF4-FFF2-40B4-BE49-F238E27FC236}">
                  <a16:creationId xmlns:a16="http://schemas.microsoft.com/office/drawing/2014/main" id="{CB7E314C-34FD-1E8E-1D93-E1A343D91166}"/>
                </a:ext>
              </a:extLst>
            </p:cNvPr>
            <p:cNvSpPr>
              <a:spLocks/>
            </p:cNvSpPr>
            <p:nvPr/>
          </p:nvSpPr>
          <p:spPr>
            <a:xfrm>
              <a:off x="4786402" y="8413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p>
          </p:txBody>
        </p:sp>
        <p:sp>
          <p:nvSpPr>
            <p:cNvPr id="20" name="Rectangle 19">
              <a:extLst>
                <a:ext uri="{FF2B5EF4-FFF2-40B4-BE49-F238E27FC236}">
                  <a16:creationId xmlns:a16="http://schemas.microsoft.com/office/drawing/2014/main" id="{A32C1F11-AABE-29FB-A67A-1A241A040AFE}"/>
                </a:ext>
              </a:extLst>
            </p:cNvPr>
            <p:cNvSpPr>
              <a:spLocks/>
            </p:cNvSpPr>
            <p:nvPr/>
          </p:nvSpPr>
          <p:spPr>
            <a:xfrm>
              <a:off x="845756" y="10849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grpSp>
      <p:grpSp>
        <p:nvGrpSpPr>
          <p:cNvPr id="23" name="Groupe 22">
            <a:extLst>
              <a:ext uri="{FF2B5EF4-FFF2-40B4-BE49-F238E27FC236}">
                <a16:creationId xmlns:a16="http://schemas.microsoft.com/office/drawing/2014/main" id="{C7D23ADA-0630-FF45-EA21-7BA587E7EE29}"/>
              </a:ext>
            </a:extLst>
          </p:cNvPr>
          <p:cNvGrpSpPr/>
          <p:nvPr/>
        </p:nvGrpSpPr>
        <p:grpSpPr>
          <a:xfrm>
            <a:off x="2039761" y="136738"/>
            <a:ext cx="6108491" cy="309631"/>
            <a:chOff x="2039761" y="136738"/>
            <a:chExt cx="6108491" cy="309631"/>
          </a:xfrm>
        </p:grpSpPr>
        <p:pic>
          <p:nvPicPr>
            <p:cNvPr id="24" name="Image 23">
              <a:extLst>
                <a:ext uri="{FF2B5EF4-FFF2-40B4-BE49-F238E27FC236}">
                  <a16:creationId xmlns:a16="http://schemas.microsoft.com/office/drawing/2014/main" id="{174358D2-FFA6-9B86-5E30-AFC06CCF476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65814" y="150492"/>
              <a:ext cx="278069" cy="278069"/>
            </a:xfrm>
            <a:prstGeom prst="rect">
              <a:avLst/>
            </a:prstGeom>
            <a:ln>
              <a:noFill/>
            </a:ln>
          </p:spPr>
        </p:pic>
        <p:pic>
          <p:nvPicPr>
            <p:cNvPr id="25" name="Image 24">
              <a:extLst>
                <a:ext uri="{FF2B5EF4-FFF2-40B4-BE49-F238E27FC236}">
                  <a16:creationId xmlns:a16="http://schemas.microsoft.com/office/drawing/2014/main" id="{9CEDD994-6566-1F59-5FCD-97BD1837823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26" name="Image 25">
              <a:extLst>
                <a:ext uri="{FF2B5EF4-FFF2-40B4-BE49-F238E27FC236}">
                  <a16:creationId xmlns:a16="http://schemas.microsoft.com/office/drawing/2014/main" id="{17FAC5AB-261B-7AF0-D5D9-0EF0C1FDB36B}"/>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5887260" y="136738"/>
              <a:ext cx="278069" cy="278069"/>
            </a:xfrm>
            <a:prstGeom prst="rect">
              <a:avLst/>
            </a:prstGeom>
            <a:ln>
              <a:noFill/>
            </a:ln>
          </p:spPr>
        </p:pic>
        <p:pic>
          <p:nvPicPr>
            <p:cNvPr id="27" name="Image 26">
              <a:extLst>
                <a:ext uri="{FF2B5EF4-FFF2-40B4-BE49-F238E27FC236}">
                  <a16:creationId xmlns:a16="http://schemas.microsoft.com/office/drawing/2014/main" id="{329C883C-E620-4FAC-38C7-461559111352}"/>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039761" y="168300"/>
              <a:ext cx="278069" cy="278069"/>
            </a:xfrm>
            <a:prstGeom prst="rect">
              <a:avLst/>
            </a:prstGeom>
            <a:ln>
              <a:noFill/>
            </a:ln>
          </p:spPr>
        </p:pic>
      </p:grpSp>
      <p:pic>
        <p:nvPicPr>
          <p:cNvPr id="15" name="Espace réservé pour une image  33" descr="Une image contenant capture d’écran, Graphique, Bleu électrique, conception&#10;&#10;Le contenu généré par l’IA peut être incorrect.">
            <a:extLst>
              <a:ext uri="{FF2B5EF4-FFF2-40B4-BE49-F238E27FC236}">
                <a16:creationId xmlns:a16="http://schemas.microsoft.com/office/drawing/2014/main" id="{5B8DE3E4-997F-0567-3EAC-44BFC5482C02}"/>
              </a:ext>
            </a:extLst>
          </p:cNvPr>
          <p:cNvPicPr>
            <a:picLocks noGrp="1" noChangeAspect="1"/>
          </p:cNvPicPr>
          <p:nvPr>
            <p:ph type="pic" sz="quarter" idx="13"/>
          </p:nvPr>
        </p:nvPicPr>
        <p:blipFill>
          <a:blip r:embed="rId8" cstate="screen">
            <a:extLst>
              <a:ext uri="{28A0092B-C50C-407E-A947-70E740481C1C}">
                <a14:useLocalDpi xmlns:a14="http://schemas.microsoft.com/office/drawing/2010/main"/>
              </a:ext>
            </a:extLst>
          </a:blip>
          <a:srcRect/>
          <a:stretch>
            <a:fillRect/>
          </a:stretch>
        </p:blipFill>
        <p:spPr>
          <a:xfrm>
            <a:off x="7924800" y="684213"/>
            <a:ext cx="900113" cy="900112"/>
          </a:xfrm>
        </p:spPr>
      </p:pic>
      <p:pic>
        <p:nvPicPr>
          <p:cNvPr id="2" name="WhatsApp Video 2026-05-14 at 09.19.06 (1)">
            <a:hlinkClick r:id="" action="ppaction://media"/>
            <a:extLst>
              <a:ext uri="{FF2B5EF4-FFF2-40B4-BE49-F238E27FC236}">
                <a16:creationId xmlns:a16="http://schemas.microsoft.com/office/drawing/2014/main" id="{C68ECF54-25BD-F368-F534-81D46BB291F7}"/>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592494" y="1925193"/>
            <a:ext cx="7765061" cy="4248807"/>
          </a:xfrm>
          <a:prstGeom prst="rect">
            <a:avLst/>
          </a:prstGeom>
        </p:spPr>
      </p:pic>
    </p:spTree>
    <p:extLst>
      <p:ext uri="{BB962C8B-B14F-4D97-AF65-F5344CB8AC3E}">
        <p14:creationId xmlns:p14="http://schemas.microsoft.com/office/powerpoint/2010/main" val="324944895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490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FF8D6-7278-9478-321F-5F762EE673DD}"/>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ED0304AF-7D04-AFF9-9460-3A9C458B903E}"/>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خذوا الصفحة 155 من كراساتكم.</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Rectangle 6">
            <a:extLst>
              <a:ext uri="{FF2B5EF4-FFF2-40B4-BE49-F238E27FC236}">
                <a16:creationId xmlns:a16="http://schemas.microsoft.com/office/drawing/2014/main" id="{A0249C60-A1A2-94B9-92AB-414E98D9D3C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3AA8DC73-493E-F57B-3BCF-1DEC9ACA99E2}"/>
              </a:ext>
            </a:extLst>
          </p:cNvPr>
          <p:cNvSpPr>
            <a:spLocks/>
          </p:cNvSpPr>
          <p:nvPr/>
        </p:nvSpPr>
        <p:spPr>
          <a:xfrm>
            <a:off x="2431614" y="152043"/>
            <a:ext cx="17225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14AAB85C-0ADD-45B6-B157-892934EE6B36}"/>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2" name="Google Shape;1246;p5">
            <a:extLst>
              <a:ext uri="{FF2B5EF4-FFF2-40B4-BE49-F238E27FC236}">
                <a16:creationId xmlns:a16="http://schemas.microsoft.com/office/drawing/2014/main" id="{5DC041B6-D2B3-49B0-0CF9-DCBBF33BA5EC}"/>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3897ACE1-64EE-8896-9660-A9CE8223596E}"/>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07CFB975-917A-9EBA-A142-3716D719AA2C}"/>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8B8EFBD1-113C-7490-315A-818904D8AFD0}"/>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49460" y="136738"/>
            <a:ext cx="278069" cy="278069"/>
          </a:xfrm>
          <a:prstGeom prst="rect">
            <a:avLst/>
          </a:prstGeom>
          <a:ln>
            <a:noFill/>
          </a:ln>
        </p:spPr>
      </p:pic>
      <p:sp>
        <p:nvSpPr>
          <p:cNvPr id="3" name="Rectangle 2">
            <a:extLst>
              <a:ext uri="{FF2B5EF4-FFF2-40B4-BE49-F238E27FC236}">
                <a16:creationId xmlns:a16="http://schemas.microsoft.com/office/drawing/2014/main" id="{EB4F1DA6-8199-B549-5E7D-DA330B46D02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1" name="Espace réservé pour une image  18">
            <a:extLst>
              <a:ext uri="{FF2B5EF4-FFF2-40B4-BE49-F238E27FC236}">
                <a16:creationId xmlns:a16="http://schemas.microsoft.com/office/drawing/2014/main" id="{BC518A07-3ACA-AA71-EE92-D7C4DF54D092}"/>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p:spPr>
      </p:pic>
      <p:pic>
        <p:nvPicPr>
          <p:cNvPr id="4" name="Image 3">
            <a:extLst>
              <a:ext uri="{FF2B5EF4-FFF2-40B4-BE49-F238E27FC236}">
                <a16:creationId xmlns:a16="http://schemas.microsoft.com/office/drawing/2014/main" id="{2FDC9721-3948-2AE3-0DDB-AA6952AF796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31614" y="1434825"/>
            <a:ext cx="3535635" cy="5423175"/>
          </a:xfrm>
          <a:prstGeom prst="rect">
            <a:avLst/>
          </a:prstGeom>
        </p:spPr>
      </p:pic>
    </p:spTree>
    <p:extLst>
      <p:ext uri="{BB962C8B-B14F-4D97-AF65-F5344CB8AC3E}">
        <p14:creationId xmlns:p14="http://schemas.microsoft.com/office/powerpoint/2010/main" val="1483489564"/>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A5B30-9C79-20BC-B570-A53406FD1FB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0EB762C-B865-FA0E-8428-2938D0CA24DE}"/>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سننجز الأنشطة التالية على كراساتكم. عمل ثنائي</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Rectangle 6">
            <a:extLst>
              <a:ext uri="{FF2B5EF4-FFF2-40B4-BE49-F238E27FC236}">
                <a16:creationId xmlns:a16="http://schemas.microsoft.com/office/drawing/2014/main" id="{ECA4BDF9-E079-742E-FFC8-C7F685A1B902}"/>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8" name="Rectangle 7">
            <a:extLst>
              <a:ext uri="{FF2B5EF4-FFF2-40B4-BE49-F238E27FC236}">
                <a16:creationId xmlns:a16="http://schemas.microsoft.com/office/drawing/2014/main" id="{816F7E6C-E79A-D750-987B-8C793A222777}"/>
              </a:ext>
            </a:extLst>
          </p:cNvPr>
          <p:cNvSpPr>
            <a:spLocks/>
          </p:cNvSpPr>
          <p:nvPr/>
        </p:nvSpPr>
        <p:spPr>
          <a:xfrm>
            <a:off x="2431614" y="152043"/>
            <a:ext cx="17225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solidFill>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E8B968E1-F460-C339-9E56-DE15C55D07C7}"/>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2" name="Google Shape;1246;p5">
            <a:extLst>
              <a:ext uri="{FF2B5EF4-FFF2-40B4-BE49-F238E27FC236}">
                <a16:creationId xmlns:a16="http://schemas.microsoft.com/office/drawing/2014/main" id="{A937F423-A002-FA1B-0189-9ADA618F7698}"/>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E1361594-E3FB-1D92-406D-7772F052171E}"/>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B0D25869-C055-FA8C-C852-7EE66BD99E3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C31D1343-A4BF-FE03-8B43-345C930D1F7B}"/>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49460" y="136738"/>
            <a:ext cx="278069" cy="278069"/>
          </a:xfrm>
          <a:prstGeom prst="rect">
            <a:avLst/>
          </a:prstGeom>
          <a:ln>
            <a:noFill/>
          </a:ln>
        </p:spPr>
      </p:pic>
      <p:sp>
        <p:nvSpPr>
          <p:cNvPr id="3" name="Rectangle 2">
            <a:extLst>
              <a:ext uri="{FF2B5EF4-FFF2-40B4-BE49-F238E27FC236}">
                <a16:creationId xmlns:a16="http://schemas.microsoft.com/office/drawing/2014/main" id="{992569AA-EC59-B383-25D1-8F8AA069FF1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4" name="Espace réservé pour une image  18">
            <a:extLst>
              <a:ext uri="{FF2B5EF4-FFF2-40B4-BE49-F238E27FC236}">
                <a16:creationId xmlns:a16="http://schemas.microsoft.com/office/drawing/2014/main" id="{D1C5DFA2-8961-C861-2622-E60BCBC8752C}"/>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p:spPr>
      </p:pic>
      <p:pic>
        <p:nvPicPr>
          <p:cNvPr id="4" name="Image 3">
            <a:extLst>
              <a:ext uri="{FF2B5EF4-FFF2-40B4-BE49-F238E27FC236}">
                <a16:creationId xmlns:a16="http://schemas.microsoft.com/office/drawing/2014/main" id="{BC7B5284-E8DB-BA55-476B-3FC54813A2EB}"/>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65603" y="1900282"/>
            <a:ext cx="8055064" cy="4771077"/>
          </a:xfrm>
          <a:prstGeom prst="rect">
            <a:avLst/>
          </a:prstGeom>
        </p:spPr>
      </p:pic>
    </p:spTree>
    <p:extLst>
      <p:ext uri="{BB962C8B-B14F-4D97-AF65-F5344CB8AC3E}">
        <p14:creationId xmlns:p14="http://schemas.microsoft.com/office/powerpoint/2010/main" val="44724409"/>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4E459-B9CF-0FF2-DD86-71EF4E9986D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75406A4C-0CD8-45FF-D738-B18A3E044931}"/>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معكم 7 دقائق للإنجاز. سأمر بين الصفوف لمساعدتكم.</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Rectangle 6">
            <a:extLst>
              <a:ext uri="{FF2B5EF4-FFF2-40B4-BE49-F238E27FC236}">
                <a16:creationId xmlns:a16="http://schemas.microsoft.com/office/drawing/2014/main" id="{17A98084-388F-711C-0722-8A0661C46FC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9D1FD3FD-9E04-6893-DAB0-9B221CED8ECF}"/>
              </a:ext>
            </a:extLst>
          </p:cNvPr>
          <p:cNvSpPr>
            <a:spLocks/>
          </p:cNvSpPr>
          <p:nvPr/>
        </p:nvSpPr>
        <p:spPr>
          <a:xfrm>
            <a:off x="2431614" y="152043"/>
            <a:ext cx="17225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F3468AA8-29BC-04AB-3314-591ED0A78B07}"/>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2" name="Google Shape;1246;p5">
            <a:extLst>
              <a:ext uri="{FF2B5EF4-FFF2-40B4-BE49-F238E27FC236}">
                <a16:creationId xmlns:a16="http://schemas.microsoft.com/office/drawing/2014/main" id="{1C8D7FB9-9B43-F14B-535F-BBBBCEC4A004}"/>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7DB4D9C1-F67A-5BA7-93AC-97AAE91EF6B9}"/>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9B0411D5-147C-CEA4-2801-CB7471D3C55D}"/>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70629FF9-B9B0-617F-D0BF-FBAC572B4D41}"/>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49460" y="136738"/>
            <a:ext cx="278069" cy="278069"/>
          </a:xfrm>
          <a:prstGeom prst="rect">
            <a:avLst/>
          </a:prstGeom>
          <a:ln>
            <a:noFill/>
          </a:ln>
        </p:spPr>
      </p:pic>
      <p:sp>
        <p:nvSpPr>
          <p:cNvPr id="3" name="Rectangle 2">
            <a:extLst>
              <a:ext uri="{FF2B5EF4-FFF2-40B4-BE49-F238E27FC236}">
                <a16:creationId xmlns:a16="http://schemas.microsoft.com/office/drawing/2014/main" id="{A0DFC05B-99AF-B3B5-731F-669219B8CDD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4" name="Espace réservé pour une image  18">
            <a:extLst>
              <a:ext uri="{FF2B5EF4-FFF2-40B4-BE49-F238E27FC236}">
                <a16:creationId xmlns:a16="http://schemas.microsoft.com/office/drawing/2014/main" id="{A30DE050-0C30-9A89-9321-4FF7578F70B2}"/>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p:spPr>
      </p:pic>
      <p:pic>
        <p:nvPicPr>
          <p:cNvPr id="2" name="Image 1">
            <a:extLst>
              <a:ext uri="{FF2B5EF4-FFF2-40B4-BE49-F238E27FC236}">
                <a16:creationId xmlns:a16="http://schemas.microsoft.com/office/drawing/2014/main" id="{32F544FE-D322-8EF2-AA30-48542A269E02}"/>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65603" y="1900282"/>
            <a:ext cx="8055064" cy="4771077"/>
          </a:xfrm>
          <a:prstGeom prst="rect">
            <a:avLst/>
          </a:prstGeom>
        </p:spPr>
      </p:pic>
    </p:spTree>
    <p:extLst>
      <p:ext uri="{BB962C8B-B14F-4D97-AF65-F5344CB8AC3E}">
        <p14:creationId xmlns:p14="http://schemas.microsoft.com/office/powerpoint/2010/main" val="1721558568"/>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FB98F-E162-A130-F672-B6E9E23204D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70A4416-3C3B-AB00-8F98-5C12ED2CEDED}"/>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 جوابه؟ هل أنتم متفقون؟</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Rectangle 6">
            <a:extLst>
              <a:ext uri="{FF2B5EF4-FFF2-40B4-BE49-F238E27FC236}">
                <a16:creationId xmlns:a16="http://schemas.microsoft.com/office/drawing/2014/main" id="{8333BA0F-C9AE-F97A-CF8E-EF0D9910EA3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B6599487-7287-C572-D4B9-31B37C46705B}"/>
              </a:ext>
            </a:extLst>
          </p:cNvPr>
          <p:cNvSpPr>
            <a:spLocks/>
          </p:cNvSpPr>
          <p:nvPr/>
        </p:nvSpPr>
        <p:spPr>
          <a:xfrm>
            <a:off x="2431614" y="152043"/>
            <a:ext cx="17225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3CBAEF40-6D42-876F-11EF-461E78750C40}"/>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2" name="Google Shape;1246;p5">
            <a:extLst>
              <a:ext uri="{FF2B5EF4-FFF2-40B4-BE49-F238E27FC236}">
                <a16:creationId xmlns:a16="http://schemas.microsoft.com/office/drawing/2014/main" id="{B63586D7-0E9B-011C-8027-B6F4970839E8}"/>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83A19D35-5C1B-C811-2D70-689E2D8A52A2}"/>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39E4BD63-E65C-AB41-D1A3-285547430477}"/>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BCEAFADD-3063-F10E-6D4E-E351F64CBC76}"/>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49460" y="136738"/>
            <a:ext cx="278069" cy="278069"/>
          </a:xfrm>
          <a:prstGeom prst="rect">
            <a:avLst/>
          </a:prstGeom>
          <a:ln>
            <a:noFill/>
          </a:ln>
        </p:spPr>
      </p:pic>
      <p:sp>
        <p:nvSpPr>
          <p:cNvPr id="3" name="Rectangle 2">
            <a:extLst>
              <a:ext uri="{FF2B5EF4-FFF2-40B4-BE49-F238E27FC236}">
                <a16:creationId xmlns:a16="http://schemas.microsoft.com/office/drawing/2014/main" id="{AA76556E-F376-8C86-752D-2993CBD1685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4" name="Espace réservé pour une image  18">
            <a:extLst>
              <a:ext uri="{FF2B5EF4-FFF2-40B4-BE49-F238E27FC236}">
                <a16:creationId xmlns:a16="http://schemas.microsoft.com/office/drawing/2014/main" id="{C2F55CE6-D825-258F-22E0-DB3C095D6658}"/>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p:spPr>
      </p:pic>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B53098F4-02D5-668B-F6B4-429BD2660149}"/>
                  </a:ext>
                </a:extLst>
              </p14:cNvPr>
              <p14:cNvContentPartPr/>
              <p14:nvPr/>
            </p14:nvContentPartPr>
            <p14:xfrm>
              <a:off x="5380958" y="4059057"/>
              <a:ext cx="38880" cy="8280"/>
            </p14:xfrm>
          </p:contentPart>
        </mc:Choice>
        <mc:Fallback xmlns="">
          <p:pic>
            <p:nvPicPr>
              <p:cNvPr id="6" name="Encre 5">
                <a:extLst>
                  <a:ext uri="{FF2B5EF4-FFF2-40B4-BE49-F238E27FC236}">
                    <a16:creationId xmlns:a16="http://schemas.microsoft.com/office/drawing/2014/main" id="{B53098F4-02D5-668B-F6B4-429BD2660149}"/>
                  </a:ext>
                </a:extLst>
              </p:cNvPr>
              <p:cNvPicPr/>
              <p:nvPr/>
            </p:nvPicPr>
            <p:blipFill>
              <a:blip r:embed="rId10"/>
              <a:stretch>
                <a:fillRect/>
              </a:stretch>
            </p:blipFill>
            <p:spPr>
              <a:xfrm>
                <a:off x="5371958" y="4050417"/>
                <a:ext cx="56520" cy="259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3" name="Encre 12">
                <a:extLst>
                  <a:ext uri="{FF2B5EF4-FFF2-40B4-BE49-F238E27FC236}">
                    <a16:creationId xmlns:a16="http://schemas.microsoft.com/office/drawing/2014/main" id="{A00F5F38-B683-6A66-5B4D-FB7FC62837A6}"/>
                  </a:ext>
                </a:extLst>
              </p14:cNvPr>
              <p14:cNvContentPartPr/>
              <p14:nvPr/>
            </p14:nvContentPartPr>
            <p14:xfrm>
              <a:off x="5401838" y="4074897"/>
              <a:ext cx="63000" cy="132120"/>
            </p14:xfrm>
          </p:contentPart>
        </mc:Choice>
        <mc:Fallback xmlns="">
          <p:pic>
            <p:nvPicPr>
              <p:cNvPr id="13" name="Encre 12">
                <a:extLst>
                  <a:ext uri="{FF2B5EF4-FFF2-40B4-BE49-F238E27FC236}">
                    <a16:creationId xmlns:a16="http://schemas.microsoft.com/office/drawing/2014/main" id="{A00F5F38-B683-6A66-5B4D-FB7FC62837A6}"/>
                  </a:ext>
                </a:extLst>
              </p:cNvPr>
              <p:cNvPicPr/>
              <p:nvPr/>
            </p:nvPicPr>
            <p:blipFill>
              <a:blip r:embed="rId12"/>
              <a:stretch>
                <a:fillRect/>
              </a:stretch>
            </p:blipFill>
            <p:spPr>
              <a:xfrm>
                <a:off x="5393198" y="4065897"/>
                <a:ext cx="8064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3" name="Encre 22">
                <a:extLst>
                  <a:ext uri="{FF2B5EF4-FFF2-40B4-BE49-F238E27FC236}">
                    <a16:creationId xmlns:a16="http://schemas.microsoft.com/office/drawing/2014/main" id="{BE0F2F53-DACE-276A-E2DD-7891E6BF2649}"/>
                  </a:ext>
                </a:extLst>
              </p14:cNvPr>
              <p14:cNvContentPartPr/>
              <p14:nvPr/>
            </p14:nvContentPartPr>
            <p14:xfrm>
              <a:off x="5433518" y="4126377"/>
              <a:ext cx="10440" cy="97560"/>
            </p14:xfrm>
          </p:contentPart>
        </mc:Choice>
        <mc:Fallback xmlns="">
          <p:pic>
            <p:nvPicPr>
              <p:cNvPr id="23" name="Encre 22">
                <a:extLst>
                  <a:ext uri="{FF2B5EF4-FFF2-40B4-BE49-F238E27FC236}">
                    <a16:creationId xmlns:a16="http://schemas.microsoft.com/office/drawing/2014/main" id="{BE0F2F53-DACE-276A-E2DD-7891E6BF2649}"/>
                  </a:ext>
                </a:extLst>
              </p:cNvPr>
              <p:cNvPicPr/>
              <p:nvPr/>
            </p:nvPicPr>
            <p:blipFill>
              <a:blip r:embed="rId14"/>
              <a:stretch>
                <a:fillRect/>
              </a:stretch>
            </p:blipFill>
            <p:spPr>
              <a:xfrm>
                <a:off x="5424518" y="4117737"/>
                <a:ext cx="2808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0" name="Encre 29">
                <a:extLst>
                  <a:ext uri="{FF2B5EF4-FFF2-40B4-BE49-F238E27FC236}">
                    <a16:creationId xmlns:a16="http://schemas.microsoft.com/office/drawing/2014/main" id="{DF3B7DFA-8B74-2FA9-2942-4EB15C221273}"/>
                  </a:ext>
                </a:extLst>
              </p14:cNvPr>
              <p14:cNvContentPartPr/>
              <p14:nvPr/>
            </p14:nvContentPartPr>
            <p14:xfrm>
              <a:off x="5423438" y="4210977"/>
              <a:ext cx="29880" cy="61560"/>
            </p14:xfrm>
          </p:contentPart>
        </mc:Choice>
        <mc:Fallback xmlns="">
          <p:pic>
            <p:nvPicPr>
              <p:cNvPr id="30" name="Encre 29">
                <a:extLst>
                  <a:ext uri="{FF2B5EF4-FFF2-40B4-BE49-F238E27FC236}">
                    <a16:creationId xmlns:a16="http://schemas.microsoft.com/office/drawing/2014/main" id="{DF3B7DFA-8B74-2FA9-2942-4EB15C221273}"/>
                  </a:ext>
                </a:extLst>
              </p:cNvPr>
              <p:cNvPicPr/>
              <p:nvPr/>
            </p:nvPicPr>
            <p:blipFill>
              <a:blip r:embed="rId16"/>
              <a:stretch>
                <a:fillRect/>
              </a:stretch>
            </p:blipFill>
            <p:spPr>
              <a:xfrm>
                <a:off x="5414798" y="4202337"/>
                <a:ext cx="47520" cy="79200"/>
              </a:xfrm>
              <a:prstGeom prst="rect">
                <a:avLst/>
              </a:prstGeom>
            </p:spPr>
          </p:pic>
        </mc:Fallback>
      </mc:AlternateContent>
      <p:grpSp>
        <p:nvGrpSpPr>
          <p:cNvPr id="33" name="Groupe 32">
            <a:extLst>
              <a:ext uri="{FF2B5EF4-FFF2-40B4-BE49-F238E27FC236}">
                <a16:creationId xmlns:a16="http://schemas.microsoft.com/office/drawing/2014/main" id="{433ED830-951A-C953-0DE9-842EB8E65CED}"/>
              </a:ext>
            </a:extLst>
          </p:cNvPr>
          <p:cNvGrpSpPr/>
          <p:nvPr/>
        </p:nvGrpSpPr>
        <p:grpSpPr>
          <a:xfrm>
            <a:off x="5389958" y="4057617"/>
            <a:ext cx="92160" cy="233640"/>
            <a:chOff x="5389958" y="4057617"/>
            <a:chExt cx="92160" cy="233640"/>
          </a:xfrm>
        </p:grpSpPr>
        <mc:AlternateContent xmlns:mc="http://schemas.openxmlformats.org/markup-compatibility/2006" xmlns:p14="http://schemas.microsoft.com/office/powerpoint/2010/main">
          <mc:Choice Requires="p14">
            <p:contentPart p14:bwMode="auto" r:id="rId17">
              <p14:nvContentPartPr>
                <p14:cNvPr id="15" name="Encre 14">
                  <a:extLst>
                    <a:ext uri="{FF2B5EF4-FFF2-40B4-BE49-F238E27FC236}">
                      <a16:creationId xmlns:a16="http://schemas.microsoft.com/office/drawing/2014/main" id="{FD2F54EB-2E7B-CA9F-9F53-0994CF8F3F2A}"/>
                    </a:ext>
                  </a:extLst>
                </p14:cNvPr>
                <p14:cNvContentPartPr/>
                <p14:nvPr/>
              </p14:nvContentPartPr>
              <p14:xfrm>
                <a:off x="5413718" y="4057617"/>
                <a:ext cx="50400" cy="226080"/>
              </p14:xfrm>
            </p:contentPart>
          </mc:Choice>
          <mc:Fallback xmlns="">
            <p:pic>
              <p:nvPicPr>
                <p:cNvPr id="15" name="Encre 14">
                  <a:extLst>
                    <a:ext uri="{FF2B5EF4-FFF2-40B4-BE49-F238E27FC236}">
                      <a16:creationId xmlns:a16="http://schemas.microsoft.com/office/drawing/2014/main" id="{FD2F54EB-2E7B-CA9F-9F53-0994CF8F3F2A}"/>
                    </a:ext>
                  </a:extLst>
                </p:cNvPr>
                <p:cNvPicPr/>
                <p:nvPr/>
              </p:nvPicPr>
              <p:blipFill>
                <a:blip r:embed="rId18"/>
                <a:stretch>
                  <a:fillRect/>
                </a:stretch>
              </p:blipFill>
              <p:spPr>
                <a:xfrm>
                  <a:off x="5405078" y="4048977"/>
                  <a:ext cx="68040" cy="2437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6" name="Encre 15">
                  <a:extLst>
                    <a:ext uri="{FF2B5EF4-FFF2-40B4-BE49-F238E27FC236}">
                      <a16:creationId xmlns:a16="http://schemas.microsoft.com/office/drawing/2014/main" id="{6A7FF608-A081-E9D7-591A-15F63D291FA2}"/>
                    </a:ext>
                  </a:extLst>
                </p14:cNvPr>
                <p14:cNvContentPartPr/>
                <p14:nvPr/>
              </p14:nvContentPartPr>
              <p14:xfrm>
                <a:off x="5404358" y="4162737"/>
                <a:ext cx="33480" cy="114480"/>
              </p14:xfrm>
            </p:contentPart>
          </mc:Choice>
          <mc:Fallback xmlns="">
            <p:pic>
              <p:nvPicPr>
                <p:cNvPr id="16" name="Encre 15">
                  <a:extLst>
                    <a:ext uri="{FF2B5EF4-FFF2-40B4-BE49-F238E27FC236}">
                      <a16:creationId xmlns:a16="http://schemas.microsoft.com/office/drawing/2014/main" id="{6A7FF608-A081-E9D7-591A-15F63D291FA2}"/>
                    </a:ext>
                  </a:extLst>
                </p:cNvPr>
                <p:cNvPicPr/>
                <p:nvPr/>
              </p:nvPicPr>
              <p:blipFill>
                <a:blip r:embed="rId20"/>
                <a:stretch>
                  <a:fillRect/>
                </a:stretch>
              </p:blipFill>
              <p:spPr>
                <a:xfrm>
                  <a:off x="5395718" y="4154097"/>
                  <a:ext cx="5112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8" name="Encre 17">
                  <a:extLst>
                    <a:ext uri="{FF2B5EF4-FFF2-40B4-BE49-F238E27FC236}">
                      <a16:creationId xmlns:a16="http://schemas.microsoft.com/office/drawing/2014/main" id="{EB2BFE8F-FA02-0269-DEC8-57D95542C740}"/>
                    </a:ext>
                  </a:extLst>
                </p14:cNvPr>
                <p14:cNvContentPartPr/>
                <p14:nvPr/>
              </p14:nvContentPartPr>
              <p14:xfrm>
                <a:off x="5389958" y="4114497"/>
                <a:ext cx="40680" cy="36360"/>
              </p14:xfrm>
            </p:contentPart>
          </mc:Choice>
          <mc:Fallback xmlns="">
            <p:pic>
              <p:nvPicPr>
                <p:cNvPr id="18" name="Encre 17">
                  <a:extLst>
                    <a:ext uri="{FF2B5EF4-FFF2-40B4-BE49-F238E27FC236}">
                      <a16:creationId xmlns:a16="http://schemas.microsoft.com/office/drawing/2014/main" id="{EB2BFE8F-FA02-0269-DEC8-57D95542C740}"/>
                    </a:ext>
                  </a:extLst>
                </p:cNvPr>
                <p:cNvPicPr/>
                <p:nvPr/>
              </p:nvPicPr>
              <p:blipFill>
                <a:blip r:embed="rId22"/>
                <a:stretch>
                  <a:fillRect/>
                </a:stretch>
              </p:blipFill>
              <p:spPr>
                <a:xfrm>
                  <a:off x="5381318" y="4105857"/>
                  <a:ext cx="5832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5" name="Encre 24">
                  <a:extLst>
                    <a:ext uri="{FF2B5EF4-FFF2-40B4-BE49-F238E27FC236}">
                      <a16:creationId xmlns:a16="http://schemas.microsoft.com/office/drawing/2014/main" id="{9CF86426-98A8-D473-59D0-CD8ACCDC01B8}"/>
                    </a:ext>
                  </a:extLst>
                </p14:cNvPr>
                <p14:cNvContentPartPr/>
                <p14:nvPr/>
              </p14:nvContentPartPr>
              <p14:xfrm>
                <a:off x="5389958" y="4138977"/>
                <a:ext cx="92160" cy="152280"/>
              </p14:xfrm>
            </p:contentPart>
          </mc:Choice>
          <mc:Fallback xmlns="">
            <p:pic>
              <p:nvPicPr>
                <p:cNvPr id="25" name="Encre 24">
                  <a:extLst>
                    <a:ext uri="{FF2B5EF4-FFF2-40B4-BE49-F238E27FC236}">
                      <a16:creationId xmlns:a16="http://schemas.microsoft.com/office/drawing/2014/main" id="{9CF86426-98A8-D473-59D0-CD8ACCDC01B8}"/>
                    </a:ext>
                  </a:extLst>
                </p:cNvPr>
                <p:cNvPicPr/>
                <p:nvPr/>
              </p:nvPicPr>
              <p:blipFill>
                <a:blip r:embed="rId24"/>
                <a:stretch>
                  <a:fillRect/>
                </a:stretch>
              </p:blipFill>
              <p:spPr>
                <a:xfrm>
                  <a:off x="5381318" y="4129977"/>
                  <a:ext cx="10980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7" name="Encre 26">
                  <a:extLst>
                    <a:ext uri="{FF2B5EF4-FFF2-40B4-BE49-F238E27FC236}">
                      <a16:creationId xmlns:a16="http://schemas.microsoft.com/office/drawing/2014/main" id="{05288068-419D-3A60-54D6-5087873DB2E2}"/>
                    </a:ext>
                  </a:extLst>
                </p14:cNvPr>
                <p14:cNvContentPartPr/>
                <p14:nvPr/>
              </p14:nvContentPartPr>
              <p14:xfrm>
                <a:off x="5401838" y="4211337"/>
                <a:ext cx="12600" cy="16920"/>
              </p14:xfrm>
            </p:contentPart>
          </mc:Choice>
          <mc:Fallback xmlns="">
            <p:pic>
              <p:nvPicPr>
                <p:cNvPr id="27" name="Encre 26">
                  <a:extLst>
                    <a:ext uri="{FF2B5EF4-FFF2-40B4-BE49-F238E27FC236}">
                      <a16:creationId xmlns:a16="http://schemas.microsoft.com/office/drawing/2014/main" id="{05288068-419D-3A60-54D6-5087873DB2E2}"/>
                    </a:ext>
                  </a:extLst>
                </p:cNvPr>
                <p:cNvPicPr/>
                <p:nvPr/>
              </p:nvPicPr>
              <p:blipFill>
                <a:blip r:embed="rId26"/>
                <a:stretch>
                  <a:fillRect/>
                </a:stretch>
              </p:blipFill>
              <p:spPr>
                <a:xfrm>
                  <a:off x="5393198" y="4202337"/>
                  <a:ext cx="30240" cy="345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8" name="Encre 27">
                  <a:extLst>
                    <a:ext uri="{FF2B5EF4-FFF2-40B4-BE49-F238E27FC236}">
                      <a16:creationId xmlns:a16="http://schemas.microsoft.com/office/drawing/2014/main" id="{A28B97A6-F715-5421-CD57-ED899010C1B5}"/>
                    </a:ext>
                  </a:extLst>
                </p14:cNvPr>
                <p14:cNvContentPartPr/>
                <p14:nvPr/>
              </p14:nvContentPartPr>
              <p14:xfrm>
                <a:off x="5413718" y="4085337"/>
                <a:ext cx="25560" cy="78480"/>
              </p14:xfrm>
            </p:contentPart>
          </mc:Choice>
          <mc:Fallback xmlns="">
            <p:pic>
              <p:nvPicPr>
                <p:cNvPr id="28" name="Encre 27">
                  <a:extLst>
                    <a:ext uri="{FF2B5EF4-FFF2-40B4-BE49-F238E27FC236}">
                      <a16:creationId xmlns:a16="http://schemas.microsoft.com/office/drawing/2014/main" id="{A28B97A6-F715-5421-CD57-ED899010C1B5}"/>
                    </a:ext>
                  </a:extLst>
                </p:cNvPr>
                <p:cNvPicPr/>
                <p:nvPr/>
              </p:nvPicPr>
              <p:blipFill>
                <a:blip r:embed="rId28"/>
                <a:stretch>
                  <a:fillRect/>
                </a:stretch>
              </p:blipFill>
              <p:spPr>
                <a:xfrm>
                  <a:off x="5405078" y="4076697"/>
                  <a:ext cx="4320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32" name="Encre 31">
                  <a:extLst>
                    <a:ext uri="{FF2B5EF4-FFF2-40B4-BE49-F238E27FC236}">
                      <a16:creationId xmlns:a16="http://schemas.microsoft.com/office/drawing/2014/main" id="{78ACBE22-5E0C-F112-CB9D-DED432ACE375}"/>
                    </a:ext>
                  </a:extLst>
                </p14:cNvPr>
                <p14:cNvContentPartPr/>
                <p14:nvPr/>
              </p14:nvContentPartPr>
              <p14:xfrm>
                <a:off x="5389958" y="4258137"/>
                <a:ext cx="68400" cy="12960"/>
              </p14:xfrm>
            </p:contentPart>
          </mc:Choice>
          <mc:Fallback xmlns="">
            <p:pic>
              <p:nvPicPr>
                <p:cNvPr id="32" name="Encre 31">
                  <a:extLst>
                    <a:ext uri="{FF2B5EF4-FFF2-40B4-BE49-F238E27FC236}">
                      <a16:creationId xmlns:a16="http://schemas.microsoft.com/office/drawing/2014/main" id="{78ACBE22-5E0C-F112-CB9D-DED432ACE375}"/>
                    </a:ext>
                  </a:extLst>
                </p:cNvPr>
                <p:cNvPicPr/>
                <p:nvPr/>
              </p:nvPicPr>
              <p:blipFill>
                <a:blip r:embed="rId30"/>
                <a:stretch>
                  <a:fillRect/>
                </a:stretch>
              </p:blipFill>
              <p:spPr>
                <a:xfrm>
                  <a:off x="5381318" y="4249497"/>
                  <a:ext cx="86040" cy="30600"/>
                </a:xfrm>
                <a:prstGeom prst="rect">
                  <a:avLst/>
                </a:prstGeom>
              </p:spPr>
            </p:pic>
          </mc:Fallback>
        </mc:AlternateContent>
      </p:grpSp>
      <p:pic>
        <p:nvPicPr>
          <p:cNvPr id="5" name="Image 4">
            <a:extLst>
              <a:ext uri="{FF2B5EF4-FFF2-40B4-BE49-F238E27FC236}">
                <a16:creationId xmlns:a16="http://schemas.microsoft.com/office/drawing/2014/main" id="{BB860529-E0A2-842D-8EFF-E89D1A7B7AEF}"/>
              </a:ext>
            </a:extLst>
          </p:cNvPr>
          <p:cNvPicPr>
            <a:picLocks noChangeAspect="1"/>
          </p:cNvPicPr>
          <p:nvPr/>
        </p:nvPicPr>
        <p:blipFill>
          <a:blip r:embed="rId31"/>
          <a:stretch>
            <a:fillRect/>
          </a:stretch>
        </p:blipFill>
        <p:spPr>
          <a:xfrm>
            <a:off x="463329" y="1953777"/>
            <a:ext cx="8059611" cy="4767485"/>
          </a:xfrm>
          <a:prstGeom prst="rect">
            <a:avLst/>
          </a:prstGeom>
        </p:spPr>
      </p:pic>
    </p:spTree>
    <p:extLst>
      <p:ext uri="{BB962C8B-B14F-4D97-AF65-F5344CB8AC3E}">
        <p14:creationId xmlns:p14="http://schemas.microsoft.com/office/powerpoint/2010/main" val="644687013"/>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6804C-21AF-EFD3-38CB-E50BFC49C9C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E7D9616-89D1-FC4C-5866-48DB2A05E526}"/>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سجلوا الإجابة على كراساتكم.</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Rectangle 6">
            <a:extLst>
              <a:ext uri="{FF2B5EF4-FFF2-40B4-BE49-F238E27FC236}">
                <a16:creationId xmlns:a16="http://schemas.microsoft.com/office/drawing/2014/main" id="{B7313562-EEF6-3250-3AD2-10392E78F8C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C1DBAEF7-6CCF-97C8-073F-5D5C975303BC}"/>
              </a:ext>
            </a:extLst>
          </p:cNvPr>
          <p:cNvSpPr>
            <a:spLocks/>
          </p:cNvSpPr>
          <p:nvPr/>
        </p:nvSpPr>
        <p:spPr>
          <a:xfrm>
            <a:off x="2431614" y="152043"/>
            <a:ext cx="17225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FEF9C487-819C-4D75-EA42-F0AFA156B6D5}"/>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2" name="Google Shape;1246;p5">
            <a:extLst>
              <a:ext uri="{FF2B5EF4-FFF2-40B4-BE49-F238E27FC236}">
                <a16:creationId xmlns:a16="http://schemas.microsoft.com/office/drawing/2014/main" id="{834F29EF-0C61-425F-8B53-F18085FEFC7F}"/>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9D3C3F8E-487C-8C82-10A2-3F477E3866C6}"/>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7F45109D-0430-786D-25D4-4FC2E2E865A1}"/>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9FDE6E53-D0B1-2EC9-5C52-350FC7162904}"/>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49460" y="136738"/>
            <a:ext cx="278069" cy="278069"/>
          </a:xfrm>
          <a:prstGeom prst="rect">
            <a:avLst/>
          </a:prstGeom>
          <a:ln>
            <a:noFill/>
          </a:ln>
        </p:spPr>
      </p:pic>
      <p:sp>
        <p:nvSpPr>
          <p:cNvPr id="3" name="Rectangle 2">
            <a:extLst>
              <a:ext uri="{FF2B5EF4-FFF2-40B4-BE49-F238E27FC236}">
                <a16:creationId xmlns:a16="http://schemas.microsoft.com/office/drawing/2014/main" id="{5FBEA7C7-0128-CB4F-90D8-2A0417881486}"/>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6" name="Espace réservé pour une image  15">
            <a:extLst>
              <a:ext uri="{FF2B5EF4-FFF2-40B4-BE49-F238E27FC236}">
                <a16:creationId xmlns:a16="http://schemas.microsoft.com/office/drawing/2014/main" id="{795B5215-D9E6-76F7-8F2E-A68953DFBEEE}"/>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8BFA415B-346F-EFD7-71AC-29D494F08959}"/>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65603" y="1900282"/>
            <a:ext cx="8055064" cy="4771077"/>
          </a:xfrm>
          <a:prstGeom prst="rect">
            <a:avLst/>
          </a:prstGeom>
        </p:spPr>
      </p:pic>
      <p:sp>
        <p:nvSpPr>
          <p:cNvPr id="5" name="Rectangle : coins arrondis 4">
            <a:extLst>
              <a:ext uri="{FF2B5EF4-FFF2-40B4-BE49-F238E27FC236}">
                <a16:creationId xmlns:a16="http://schemas.microsoft.com/office/drawing/2014/main" id="{B69297B5-62A5-4A65-86AA-BB57248B3246}"/>
              </a:ext>
            </a:extLst>
          </p:cNvPr>
          <p:cNvSpPr/>
          <p:nvPr/>
        </p:nvSpPr>
        <p:spPr>
          <a:xfrm>
            <a:off x="2153546" y="3429000"/>
            <a:ext cx="1768750" cy="505325"/>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 name="Rectangle : coins arrondis 5">
            <a:extLst>
              <a:ext uri="{FF2B5EF4-FFF2-40B4-BE49-F238E27FC236}">
                <a16:creationId xmlns:a16="http://schemas.microsoft.com/office/drawing/2014/main" id="{B8545437-5C9B-A9BE-58CD-9789F5E020B1}"/>
              </a:ext>
            </a:extLst>
          </p:cNvPr>
          <p:cNvSpPr/>
          <p:nvPr/>
        </p:nvSpPr>
        <p:spPr>
          <a:xfrm>
            <a:off x="2743200" y="4250607"/>
            <a:ext cx="3542749" cy="533950"/>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3" name="Rectangle : coins arrondis 12">
            <a:extLst>
              <a:ext uri="{FF2B5EF4-FFF2-40B4-BE49-F238E27FC236}">
                <a16:creationId xmlns:a16="http://schemas.microsoft.com/office/drawing/2014/main" id="{933FE7C8-2C47-9785-7004-E90457ADC8D2}"/>
              </a:ext>
            </a:extLst>
          </p:cNvPr>
          <p:cNvSpPr/>
          <p:nvPr/>
        </p:nvSpPr>
        <p:spPr>
          <a:xfrm>
            <a:off x="3681663" y="5064743"/>
            <a:ext cx="2659088" cy="497855"/>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2676373987"/>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7E651-BDCD-355A-6543-CB80C40F430D}"/>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BCCE21A7-7BDD-9EB5-489E-FAED76DDA396}"/>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الآن استعينوا بمضمون النص للإجابة عن السؤال الثاني.</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Rectangle 6">
            <a:extLst>
              <a:ext uri="{FF2B5EF4-FFF2-40B4-BE49-F238E27FC236}">
                <a16:creationId xmlns:a16="http://schemas.microsoft.com/office/drawing/2014/main" id="{1A2CF078-819D-7E90-4BDE-48B12F90AFD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FDFF4322-BA91-B482-DE08-D00D109377EF}"/>
              </a:ext>
            </a:extLst>
          </p:cNvPr>
          <p:cNvSpPr>
            <a:spLocks/>
          </p:cNvSpPr>
          <p:nvPr/>
        </p:nvSpPr>
        <p:spPr>
          <a:xfrm>
            <a:off x="2431614" y="152043"/>
            <a:ext cx="17225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3326A7E3-0533-F6D9-D6D5-E365FD92A38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2" name="Google Shape;1246;p5">
            <a:extLst>
              <a:ext uri="{FF2B5EF4-FFF2-40B4-BE49-F238E27FC236}">
                <a16:creationId xmlns:a16="http://schemas.microsoft.com/office/drawing/2014/main" id="{DAF67CE0-FD26-9754-C4DD-B3B5C62DBFC1}"/>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4297BD13-6D4C-D3C9-4136-698D7F27D144}"/>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700F6DA3-2252-D3F5-EAE8-76A567693E0C}"/>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8EDA7595-95A9-D12F-453D-B086CC0B14BA}"/>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49460" y="136738"/>
            <a:ext cx="278069" cy="278069"/>
          </a:xfrm>
          <a:prstGeom prst="rect">
            <a:avLst/>
          </a:prstGeom>
          <a:ln>
            <a:noFill/>
          </a:ln>
        </p:spPr>
      </p:pic>
      <p:sp>
        <p:nvSpPr>
          <p:cNvPr id="3" name="Rectangle 2">
            <a:extLst>
              <a:ext uri="{FF2B5EF4-FFF2-40B4-BE49-F238E27FC236}">
                <a16:creationId xmlns:a16="http://schemas.microsoft.com/office/drawing/2014/main" id="{8CC94A5A-C362-478D-D7DF-B1FE5D40327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6" name="Espace réservé pour une image  15">
            <a:extLst>
              <a:ext uri="{FF2B5EF4-FFF2-40B4-BE49-F238E27FC236}">
                <a16:creationId xmlns:a16="http://schemas.microsoft.com/office/drawing/2014/main" id="{653EBC47-0235-C94E-57AE-C47DB0678215}"/>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90B21B5C-8504-1673-276D-F75A509BFEFD}"/>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536775" y="2335714"/>
            <a:ext cx="8223557" cy="2884056"/>
          </a:xfrm>
          <a:prstGeom prst="rect">
            <a:avLst/>
          </a:prstGeom>
        </p:spPr>
      </p:pic>
    </p:spTree>
    <p:extLst>
      <p:ext uri="{BB962C8B-B14F-4D97-AF65-F5344CB8AC3E}">
        <p14:creationId xmlns:p14="http://schemas.microsoft.com/office/powerpoint/2010/main" val="3267170560"/>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034B9-AB22-A2E7-2EB4-C609470C5F44}"/>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471E31D-DA2A-6A41-0D53-545CCF1F0F7E}"/>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سأمر بين الصفوف لمساعدتكم .</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Rectangle 6">
            <a:extLst>
              <a:ext uri="{FF2B5EF4-FFF2-40B4-BE49-F238E27FC236}">
                <a16:creationId xmlns:a16="http://schemas.microsoft.com/office/drawing/2014/main" id="{62968057-DF1B-664B-138D-54860CE828F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8E443456-12F5-487E-01D9-BF1E631C9695}"/>
              </a:ext>
            </a:extLst>
          </p:cNvPr>
          <p:cNvSpPr>
            <a:spLocks/>
          </p:cNvSpPr>
          <p:nvPr/>
        </p:nvSpPr>
        <p:spPr>
          <a:xfrm>
            <a:off x="2431614" y="152043"/>
            <a:ext cx="17225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328FFB82-95B6-FC65-E2CC-AC78DF31375D}"/>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2" name="Google Shape;1246;p5">
            <a:extLst>
              <a:ext uri="{FF2B5EF4-FFF2-40B4-BE49-F238E27FC236}">
                <a16:creationId xmlns:a16="http://schemas.microsoft.com/office/drawing/2014/main" id="{8A09B0AC-FE32-2628-C332-50EEB8896EFD}"/>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8FA1661A-5CD3-1EDB-2555-EFEFECC6912E}"/>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5DC7C786-8320-C679-71BF-3563F161FC16}"/>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567281D0-6527-B534-7E2D-6487C227CDDD}"/>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49460" y="136738"/>
            <a:ext cx="278069" cy="278069"/>
          </a:xfrm>
          <a:prstGeom prst="rect">
            <a:avLst/>
          </a:prstGeom>
          <a:ln>
            <a:noFill/>
          </a:ln>
        </p:spPr>
      </p:pic>
      <p:sp>
        <p:nvSpPr>
          <p:cNvPr id="3" name="Rectangle 2">
            <a:extLst>
              <a:ext uri="{FF2B5EF4-FFF2-40B4-BE49-F238E27FC236}">
                <a16:creationId xmlns:a16="http://schemas.microsoft.com/office/drawing/2014/main" id="{F8271186-75B2-8436-447A-89EA8C85747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6" name="Espace réservé pour une image  15">
            <a:extLst>
              <a:ext uri="{FF2B5EF4-FFF2-40B4-BE49-F238E27FC236}">
                <a16:creationId xmlns:a16="http://schemas.microsoft.com/office/drawing/2014/main" id="{A046FB40-AB20-99D0-D8B4-9E64D62D1453}"/>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EDA57F4A-573D-4F56-2A22-CFA8B59FF92C}"/>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536775" y="2335714"/>
            <a:ext cx="8223557" cy="2884056"/>
          </a:xfrm>
          <a:prstGeom prst="rect">
            <a:avLst/>
          </a:prstGeom>
        </p:spPr>
      </p:pic>
    </p:spTree>
    <p:extLst>
      <p:ext uri="{BB962C8B-B14F-4D97-AF65-F5344CB8AC3E}">
        <p14:creationId xmlns:p14="http://schemas.microsoft.com/office/powerpoint/2010/main" val="3960061389"/>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EB214-E70D-8465-0BBE-E28946A46E3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FEEB225-F3DD-BD8C-9F3F-D0F18C4B05C8}"/>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نصحح. من يقرأ جوابه؟ هل انتم متفقون؟</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Rectangle 6">
            <a:extLst>
              <a:ext uri="{FF2B5EF4-FFF2-40B4-BE49-F238E27FC236}">
                <a16:creationId xmlns:a16="http://schemas.microsoft.com/office/drawing/2014/main" id="{E3966D4A-8AD3-CFBC-D9B5-0C5B7D82C3F2}"/>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04C1B14C-52A7-A04C-A1C6-FC120E966406}"/>
              </a:ext>
            </a:extLst>
          </p:cNvPr>
          <p:cNvSpPr>
            <a:spLocks/>
          </p:cNvSpPr>
          <p:nvPr/>
        </p:nvSpPr>
        <p:spPr>
          <a:xfrm>
            <a:off x="2431614" y="152043"/>
            <a:ext cx="17225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4D45D585-1A79-4986-09C1-AEA76496C650}"/>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2" name="Google Shape;1246;p5">
            <a:extLst>
              <a:ext uri="{FF2B5EF4-FFF2-40B4-BE49-F238E27FC236}">
                <a16:creationId xmlns:a16="http://schemas.microsoft.com/office/drawing/2014/main" id="{ADE62EC6-5B97-125F-47FB-ED546B4E09F6}"/>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7A1A9FD8-4B28-8226-5F66-0C2EF250D5DE}"/>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001E77EE-9B20-B248-92B8-444F6D1DBAF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851E7A31-A9A3-6264-ACFB-770ADE4E106B}"/>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49460" y="136738"/>
            <a:ext cx="278069" cy="278069"/>
          </a:xfrm>
          <a:prstGeom prst="rect">
            <a:avLst/>
          </a:prstGeom>
          <a:ln>
            <a:noFill/>
          </a:ln>
        </p:spPr>
      </p:pic>
      <p:sp>
        <p:nvSpPr>
          <p:cNvPr id="3" name="Rectangle 2">
            <a:extLst>
              <a:ext uri="{FF2B5EF4-FFF2-40B4-BE49-F238E27FC236}">
                <a16:creationId xmlns:a16="http://schemas.microsoft.com/office/drawing/2014/main" id="{A8413ED1-1D6C-96E9-9930-D6807F52659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6" name="Espace réservé pour une image  15">
            <a:extLst>
              <a:ext uri="{FF2B5EF4-FFF2-40B4-BE49-F238E27FC236}">
                <a16:creationId xmlns:a16="http://schemas.microsoft.com/office/drawing/2014/main" id="{52520C45-35E2-AB1D-CDD2-EC748ACFB5ED}"/>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8453426D-D59A-298D-C3DE-046672BD8FB2}"/>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536775" y="2335714"/>
            <a:ext cx="8223557" cy="2884056"/>
          </a:xfrm>
          <a:prstGeom prst="rect">
            <a:avLst/>
          </a:prstGeom>
        </p:spPr>
      </p:pic>
    </p:spTree>
    <p:extLst>
      <p:ext uri="{BB962C8B-B14F-4D97-AF65-F5344CB8AC3E}">
        <p14:creationId xmlns:p14="http://schemas.microsoft.com/office/powerpoint/2010/main" val="133294482"/>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0881C-692A-7405-EFD2-D5BFDDC4403A}"/>
            </a:ext>
          </a:extLst>
        </p:cNvPr>
        <p:cNvGrpSpPr/>
        <p:nvPr/>
      </p:nvGrpSpPr>
      <p:grpSpPr>
        <a:xfrm>
          <a:off x="0" y="0"/>
          <a:ext cx="0" cy="0"/>
          <a:chOff x="0" y="0"/>
          <a:chExt cx="0" cy="0"/>
        </a:xfrm>
      </p:grpSpPr>
      <p:pic>
        <p:nvPicPr>
          <p:cNvPr id="19" name="Image 18">
            <a:extLst>
              <a:ext uri="{FF2B5EF4-FFF2-40B4-BE49-F238E27FC236}">
                <a16:creationId xmlns:a16="http://schemas.microsoft.com/office/drawing/2014/main" id="{22218341-AA35-A07B-154C-522B2EF5372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383668" y="2242800"/>
            <a:ext cx="8218911" cy="3688767"/>
          </a:xfrm>
          <a:prstGeom prst="rect">
            <a:avLst/>
          </a:prstGeom>
        </p:spPr>
      </p:pic>
      <p:sp>
        <p:nvSpPr>
          <p:cNvPr id="10" name="Titre 9">
            <a:extLst>
              <a:ext uri="{FF2B5EF4-FFF2-40B4-BE49-F238E27FC236}">
                <a16:creationId xmlns:a16="http://schemas.microsoft.com/office/drawing/2014/main" id="{AD33B53C-0914-FCE4-F229-5130E3646C99}"/>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صححوا.</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Rectangle 6">
            <a:extLst>
              <a:ext uri="{FF2B5EF4-FFF2-40B4-BE49-F238E27FC236}">
                <a16:creationId xmlns:a16="http://schemas.microsoft.com/office/drawing/2014/main" id="{3E5D97A9-2DB0-258A-5013-EFE0B78DBF9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3079F1D8-F74D-695F-6CB0-B9E20CB81460}"/>
              </a:ext>
            </a:extLst>
          </p:cNvPr>
          <p:cNvSpPr>
            <a:spLocks/>
          </p:cNvSpPr>
          <p:nvPr/>
        </p:nvSpPr>
        <p:spPr>
          <a:xfrm>
            <a:off x="2431614" y="152043"/>
            <a:ext cx="17225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D6DDB446-5D57-A237-9615-3EA9FB050060}"/>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2" name="Google Shape;1246;p5">
            <a:extLst>
              <a:ext uri="{FF2B5EF4-FFF2-40B4-BE49-F238E27FC236}">
                <a16:creationId xmlns:a16="http://schemas.microsoft.com/office/drawing/2014/main" id="{FC5A3504-B062-8935-F26D-C2C0D9BAC691}"/>
              </a:ext>
            </a:extLst>
          </p:cNvPr>
          <p:cNvPicPr preferRelativeResize="0"/>
          <p:nvPr/>
        </p:nvPicPr>
        <p:blipFill rotWithShape="1">
          <a:blip r:embed="rId4">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3F2AB60D-CF54-40A6-AA8F-C985D49824F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77D0868C-3A91-A27B-9999-3E2545F83ED3}"/>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016A1CC2-68C5-76AC-E4C2-3F0F7BD82993}"/>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4049460" y="136738"/>
            <a:ext cx="278069" cy="278069"/>
          </a:xfrm>
          <a:prstGeom prst="rect">
            <a:avLst/>
          </a:prstGeom>
          <a:ln>
            <a:noFill/>
          </a:ln>
        </p:spPr>
      </p:pic>
      <p:sp>
        <p:nvSpPr>
          <p:cNvPr id="3" name="Rectangle 2">
            <a:extLst>
              <a:ext uri="{FF2B5EF4-FFF2-40B4-BE49-F238E27FC236}">
                <a16:creationId xmlns:a16="http://schemas.microsoft.com/office/drawing/2014/main" id="{03E696E3-DF38-D82F-507B-46D7912CA3B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6" name="Espace réservé pour une image  15">
            <a:extLst>
              <a:ext uri="{FF2B5EF4-FFF2-40B4-BE49-F238E27FC236}">
                <a16:creationId xmlns:a16="http://schemas.microsoft.com/office/drawing/2014/main" id="{5126CE28-02F7-525A-29C3-9528DA353BA9}"/>
              </a:ext>
            </a:extLst>
          </p:cNvPr>
          <p:cNvPicPr>
            <a:picLocks noGrp="1" noChangeAspect="1"/>
          </p:cNvPicPr>
          <p:nvPr>
            <p:ph type="pic" sz="quarter" idx="13"/>
          </p:nvPr>
        </p:nvPicPr>
        <p:blipFill>
          <a:blip r:embed="rId8">
            <a:extLst>
              <a:ext uri="{28A0092B-C50C-407E-A947-70E740481C1C}">
                <a14:useLocalDpi xmlns:a14="http://schemas.microsoft.com/office/drawing/2010/main" val="0"/>
              </a:ext>
            </a:extLst>
          </a:blip>
          <a:srcRect/>
          <a:stretch>
            <a:fillRect/>
          </a:stretch>
        </p:blipFill>
        <p:spPr/>
      </p:pic>
      <p:sp>
        <p:nvSpPr>
          <p:cNvPr id="4" name="ZoneTexte 3">
            <a:extLst>
              <a:ext uri="{FF2B5EF4-FFF2-40B4-BE49-F238E27FC236}">
                <a16:creationId xmlns:a16="http://schemas.microsoft.com/office/drawing/2014/main" id="{262F2483-EC5F-DE42-AD59-20A8150240AB}"/>
              </a:ext>
            </a:extLst>
          </p:cNvPr>
          <p:cNvSpPr txBox="1"/>
          <p:nvPr/>
        </p:nvSpPr>
        <p:spPr>
          <a:xfrm>
            <a:off x="1763460" y="2370210"/>
            <a:ext cx="4572000" cy="646331"/>
          </a:xfrm>
          <a:prstGeom prst="rect">
            <a:avLst/>
          </a:prstGeom>
          <a:noFill/>
        </p:spPr>
        <p:txBody>
          <a:bodyPr wrap="square">
            <a:spAutoFit/>
          </a:bodyPr>
          <a:lstStyle/>
          <a:p>
            <a:pPr algn="ctr" rtl="1"/>
            <a:r>
              <a:rPr lang="ar-MA" sz="3600" b="1" kern="0" dirty="0">
                <a:solidFill>
                  <a:srgbClr val="C00000"/>
                </a:solidFill>
                <a:latin typeface="Microsoft Uighur" panose="02000000000000000000" pitchFamily="2" charset="-78"/>
                <a:ea typeface="Calibri"/>
                <a:cs typeface="Microsoft Uighur" panose="02000000000000000000" pitchFamily="2" charset="-78"/>
              </a:rPr>
              <a:t>اَلِاسْتِكْشافُ </a:t>
            </a:r>
            <a:r>
              <a:rPr lang="ar-MA" sz="3600" b="1" kern="0" dirty="0" err="1">
                <a:solidFill>
                  <a:srgbClr val="C00000"/>
                </a:solidFill>
                <a:latin typeface="Microsoft Uighur" panose="02000000000000000000" pitchFamily="2" charset="-78"/>
                <a:ea typeface="Calibri"/>
                <a:cs typeface="Microsoft Uighur" panose="02000000000000000000" pitchFamily="2" charset="-78"/>
              </a:rPr>
              <a:t>ٱلْفَضائِيُّ</a:t>
            </a:r>
            <a:r>
              <a:rPr lang="ar-MA" sz="3600" b="1" kern="0" dirty="0">
                <a:solidFill>
                  <a:srgbClr val="C00000"/>
                </a:solidFill>
                <a:latin typeface="Microsoft Uighur" panose="02000000000000000000" pitchFamily="2" charset="-78"/>
                <a:ea typeface="Calibri"/>
                <a:cs typeface="Microsoft Uighur" panose="02000000000000000000" pitchFamily="2" charset="-78"/>
              </a:rPr>
              <a:t> وَأَهَمِّيَّتُهُ.</a:t>
            </a:r>
            <a:endParaRPr lang="fr-MA" sz="3600" b="1" kern="0" dirty="0">
              <a:solidFill>
                <a:srgbClr val="C00000"/>
              </a:solidFill>
              <a:latin typeface="Microsoft Uighur" panose="02000000000000000000" pitchFamily="2" charset="-78"/>
              <a:ea typeface="Calibri"/>
              <a:cs typeface="Microsoft Uighur" panose="02000000000000000000" pitchFamily="2" charset="-78"/>
            </a:endParaRPr>
          </a:p>
        </p:txBody>
      </p:sp>
      <p:sp>
        <p:nvSpPr>
          <p:cNvPr id="6" name="ZoneTexte 5">
            <a:extLst>
              <a:ext uri="{FF2B5EF4-FFF2-40B4-BE49-F238E27FC236}">
                <a16:creationId xmlns:a16="http://schemas.microsoft.com/office/drawing/2014/main" id="{BF37295E-205B-6554-AD80-6C0988C62A57}"/>
              </a:ext>
            </a:extLst>
          </p:cNvPr>
          <p:cNvSpPr txBox="1"/>
          <p:nvPr/>
        </p:nvSpPr>
        <p:spPr>
          <a:xfrm>
            <a:off x="541421" y="3089956"/>
            <a:ext cx="6209636" cy="1077218"/>
          </a:xfrm>
          <a:prstGeom prst="rect">
            <a:avLst/>
          </a:prstGeom>
          <a:noFill/>
        </p:spPr>
        <p:txBody>
          <a:bodyPr wrap="square">
            <a:spAutoFit/>
          </a:bodyPr>
          <a:lstStyle/>
          <a:p>
            <a:pPr algn="ctr" rtl="1"/>
            <a:r>
              <a:rPr lang="ar-MA" sz="3200" b="1" kern="0" dirty="0">
                <a:solidFill>
                  <a:srgbClr val="C00000"/>
                </a:solidFill>
                <a:latin typeface="Microsoft Uighur" panose="02000000000000000000" pitchFamily="2" charset="-78"/>
                <a:ea typeface="Calibri"/>
                <a:cs typeface="Microsoft Uighur" panose="02000000000000000000" pitchFamily="2" charset="-78"/>
              </a:rPr>
              <a:t>يُؤَيِّدُ </a:t>
            </a:r>
            <a:r>
              <a:rPr lang="ar-MA" sz="3200" b="1" kern="0" dirty="0" err="1">
                <a:solidFill>
                  <a:srgbClr val="C00000"/>
                </a:solidFill>
                <a:latin typeface="Microsoft Uighur" panose="02000000000000000000" pitchFamily="2" charset="-78"/>
                <a:ea typeface="Calibri"/>
                <a:cs typeface="Microsoft Uighur" panose="02000000000000000000" pitchFamily="2" charset="-78"/>
              </a:rPr>
              <a:t>ٱلِاسْتِكْشافَ</a:t>
            </a:r>
            <a:r>
              <a:rPr lang="ar-MA" sz="3200" b="1" kern="0" dirty="0">
                <a:solidFill>
                  <a:srgbClr val="C00000"/>
                </a:solidFill>
                <a:latin typeface="Microsoft Uighur" panose="02000000000000000000" pitchFamily="2" charset="-78"/>
                <a:ea typeface="Calibri"/>
                <a:cs typeface="Microsoft Uighur" panose="02000000000000000000" pitchFamily="2" charset="-78"/>
              </a:rPr>
              <a:t> </a:t>
            </a:r>
            <a:r>
              <a:rPr lang="ar-MA" sz="3200" b="1" kern="0" dirty="0" err="1">
                <a:solidFill>
                  <a:srgbClr val="C00000"/>
                </a:solidFill>
                <a:latin typeface="Microsoft Uighur" panose="02000000000000000000" pitchFamily="2" charset="-78"/>
                <a:ea typeface="Calibri"/>
                <a:cs typeface="Microsoft Uighur" panose="02000000000000000000" pitchFamily="2" charset="-78"/>
              </a:rPr>
              <a:t>ٱلْفَضائِيَّ</a:t>
            </a:r>
            <a:r>
              <a:rPr lang="ar-MA" sz="3200" b="1" kern="0" dirty="0">
                <a:solidFill>
                  <a:srgbClr val="C00000"/>
                </a:solidFill>
                <a:latin typeface="Microsoft Uighur" panose="02000000000000000000" pitchFamily="2" charset="-78"/>
                <a:ea typeface="Calibri"/>
                <a:cs typeface="Microsoft Uighur" panose="02000000000000000000" pitchFamily="2" charset="-78"/>
              </a:rPr>
              <a:t> لِأَنَّهُ يُساعِدُ عَلى تَطَوُّرِ ٱلْعِلْمِ </a:t>
            </a:r>
            <a:r>
              <a:rPr lang="ar-MA" sz="3200" b="1" kern="0" dirty="0" err="1">
                <a:solidFill>
                  <a:srgbClr val="C00000"/>
                </a:solidFill>
                <a:latin typeface="Microsoft Uighur" panose="02000000000000000000" pitchFamily="2" charset="-78"/>
                <a:ea typeface="Calibri"/>
                <a:cs typeface="Microsoft Uighur" panose="02000000000000000000" pitchFamily="2" charset="-78"/>
              </a:rPr>
              <a:t>وَٱكْتِشافِ</a:t>
            </a:r>
            <a:r>
              <a:rPr lang="ar-MA" sz="3200" b="1" kern="0" dirty="0">
                <a:solidFill>
                  <a:srgbClr val="C00000"/>
                </a:solidFill>
                <a:latin typeface="Microsoft Uighur" panose="02000000000000000000" pitchFamily="2" charset="-78"/>
                <a:ea typeface="Calibri"/>
                <a:cs typeface="Microsoft Uighur" panose="02000000000000000000" pitchFamily="2" charset="-78"/>
              </a:rPr>
              <a:t> أَسْرارِ ٱلْكَوْنِ.</a:t>
            </a:r>
            <a:endParaRPr lang="fr-MA" sz="3200" b="1" kern="0" dirty="0">
              <a:solidFill>
                <a:srgbClr val="C00000"/>
              </a:solidFill>
              <a:latin typeface="Microsoft Uighur" panose="02000000000000000000" pitchFamily="2" charset="-78"/>
              <a:ea typeface="Calibri"/>
              <a:cs typeface="Microsoft Uighur" panose="02000000000000000000" pitchFamily="2" charset="-78"/>
            </a:endParaRPr>
          </a:p>
        </p:txBody>
      </p:sp>
      <p:sp>
        <p:nvSpPr>
          <p:cNvPr id="14" name="ZoneTexte 13">
            <a:extLst>
              <a:ext uri="{FF2B5EF4-FFF2-40B4-BE49-F238E27FC236}">
                <a16:creationId xmlns:a16="http://schemas.microsoft.com/office/drawing/2014/main" id="{B5B48E26-38F5-9B92-BF4C-C490A0396CBA}"/>
              </a:ext>
            </a:extLst>
          </p:cNvPr>
          <p:cNvSpPr txBox="1"/>
          <p:nvPr/>
        </p:nvSpPr>
        <p:spPr>
          <a:xfrm>
            <a:off x="399523" y="4000232"/>
            <a:ext cx="6511654" cy="1077218"/>
          </a:xfrm>
          <a:prstGeom prst="rect">
            <a:avLst/>
          </a:prstGeom>
          <a:noFill/>
        </p:spPr>
        <p:txBody>
          <a:bodyPr wrap="square">
            <a:spAutoFit/>
          </a:bodyPr>
          <a:lstStyle/>
          <a:p>
            <a:pPr algn="ctr" rtl="1"/>
            <a:r>
              <a:rPr lang="ar-MA" sz="3200" b="1" kern="0" dirty="0">
                <a:solidFill>
                  <a:srgbClr val="C00000"/>
                </a:solidFill>
                <a:latin typeface="Microsoft Uighur" panose="02000000000000000000" pitchFamily="2" charset="-78"/>
                <a:ea typeface="Calibri"/>
                <a:cs typeface="Microsoft Uighur" panose="02000000000000000000" pitchFamily="2" charset="-78"/>
              </a:rPr>
              <a:t>تُعارِضُ </a:t>
            </a:r>
            <a:r>
              <a:rPr lang="ar-MA" sz="3200" b="1" kern="0" dirty="0" err="1">
                <a:solidFill>
                  <a:srgbClr val="C00000"/>
                </a:solidFill>
                <a:latin typeface="Microsoft Uighur" panose="02000000000000000000" pitchFamily="2" charset="-78"/>
                <a:ea typeface="Calibri"/>
                <a:cs typeface="Microsoft Uighur" panose="02000000000000000000" pitchFamily="2" charset="-78"/>
              </a:rPr>
              <a:t>ٱلِاسْتِكْشافَ</a:t>
            </a:r>
            <a:r>
              <a:rPr lang="ar-MA" sz="3200" b="1" kern="0" dirty="0">
                <a:solidFill>
                  <a:srgbClr val="C00000"/>
                </a:solidFill>
                <a:latin typeface="Microsoft Uighur" panose="02000000000000000000" pitchFamily="2" charset="-78"/>
                <a:ea typeface="Calibri"/>
                <a:cs typeface="Microsoft Uighur" panose="02000000000000000000" pitchFamily="2" charset="-78"/>
              </a:rPr>
              <a:t> </a:t>
            </a:r>
            <a:r>
              <a:rPr lang="ar-MA" sz="3200" b="1" kern="0" dirty="0" err="1">
                <a:solidFill>
                  <a:srgbClr val="C00000"/>
                </a:solidFill>
                <a:latin typeface="Microsoft Uighur" panose="02000000000000000000" pitchFamily="2" charset="-78"/>
                <a:ea typeface="Calibri"/>
                <a:cs typeface="Microsoft Uighur" panose="02000000000000000000" pitchFamily="2" charset="-78"/>
              </a:rPr>
              <a:t>ٱلْفَضائِيَّ</a:t>
            </a:r>
            <a:r>
              <a:rPr lang="ar-MA" sz="3200" b="1" kern="0" dirty="0">
                <a:solidFill>
                  <a:srgbClr val="C00000"/>
                </a:solidFill>
                <a:latin typeface="Microsoft Uighur" panose="02000000000000000000" pitchFamily="2" charset="-78"/>
                <a:ea typeface="Calibri"/>
                <a:cs typeface="Microsoft Uighur" panose="02000000000000000000" pitchFamily="2" charset="-78"/>
              </a:rPr>
              <a:t> بِسَبَبِ تَكاليفِهِ </a:t>
            </a:r>
            <a:r>
              <a:rPr lang="ar-MA" sz="3200" b="1" kern="0" dirty="0" err="1">
                <a:solidFill>
                  <a:srgbClr val="C00000"/>
                </a:solidFill>
                <a:latin typeface="Microsoft Uighur" panose="02000000000000000000" pitchFamily="2" charset="-78"/>
                <a:ea typeface="Calibri"/>
                <a:cs typeface="Microsoft Uighur" panose="02000000000000000000" pitchFamily="2" charset="-78"/>
              </a:rPr>
              <a:t>ٱلْباهِظَةِ</a:t>
            </a:r>
            <a:r>
              <a:rPr lang="ar-MA" sz="3200" b="1" kern="0" dirty="0">
                <a:solidFill>
                  <a:srgbClr val="C00000"/>
                </a:solidFill>
                <a:latin typeface="Microsoft Uighur" panose="02000000000000000000" pitchFamily="2" charset="-78"/>
                <a:ea typeface="Calibri"/>
                <a:cs typeface="Microsoft Uighur" panose="02000000000000000000" pitchFamily="2" charset="-78"/>
              </a:rPr>
              <a:t> وَإِمْكانِيَّةِ </a:t>
            </a:r>
            <a:r>
              <a:rPr lang="ar-MA" sz="3200" b="1" kern="0" dirty="0" err="1">
                <a:solidFill>
                  <a:srgbClr val="C00000"/>
                </a:solidFill>
                <a:latin typeface="Microsoft Uighur" panose="02000000000000000000" pitchFamily="2" charset="-78"/>
                <a:ea typeface="Calibri"/>
                <a:cs typeface="Microsoft Uighur" panose="02000000000000000000" pitchFamily="2" charset="-78"/>
              </a:rPr>
              <a:t>ٱسْتِغْلالِ</a:t>
            </a:r>
            <a:r>
              <a:rPr lang="ar-MA" sz="3200" b="1" kern="0" dirty="0">
                <a:solidFill>
                  <a:srgbClr val="C00000"/>
                </a:solidFill>
                <a:latin typeface="Microsoft Uighur" panose="02000000000000000000" pitchFamily="2" charset="-78"/>
                <a:ea typeface="Calibri"/>
                <a:cs typeface="Microsoft Uighur" panose="02000000000000000000" pitchFamily="2" charset="-78"/>
              </a:rPr>
              <a:t> أَمْوالِهِ في حَلِّ مَشاكِلِ ٱلْأَرْضِ.</a:t>
            </a:r>
            <a:endParaRPr lang="fr-MA" sz="3200" b="1" kern="0" dirty="0">
              <a:solidFill>
                <a:srgbClr val="C00000"/>
              </a:solidFill>
              <a:latin typeface="Microsoft Uighur" panose="02000000000000000000" pitchFamily="2" charset="-78"/>
              <a:ea typeface="Calibri"/>
              <a:cs typeface="Microsoft Uighur" panose="02000000000000000000" pitchFamily="2" charset="-78"/>
            </a:endParaRPr>
          </a:p>
        </p:txBody>
      </p:sp>
      <p:sp>
        <p:nvSpPr>
          <p:cNvPr id="17" name="ZoneTexte 16">
            <a:extLst>
              <a:ext uri="{FF2B5EF4-FFF2-40B4-BE49-F238E27FC236}">
                <a16:creationId xmlns:a16="http://schemas.microsoft.com/office/drawing/2014/main" id="{EBF3D7CF-F9EE-44D6-1E03-293AE8A512C4}"/>
              </a:ext>
            </a:extLst>
          </p:cNvPr>
          <p:cNvSpPr txBox="1"/>
          <p:nvPr/>
        </p:nvSpPr>
        <p:spPr>
          <a:xfrm>
            <a:off x="608361" y="4902774"/>
            <a:ext cx="6093977" cy="1077218"/>
          </a:xfrm>
          <a:prstGeom prst="rect">
            <a:avLst/>
          </a:prstGeom>
          <a:noFill/>
        </p:spPr>
        <p:txBody>
          <a:bodyPr wrap="square">
            <a:spAutoFit/>
          </a:bodyPr>
          <a:lstStyle/>
          <a:p>
            <a:pPr algn="ctr" rtl="1"/>
            <a:r>
              <a:rPr lang="ar-MA" sz="3200" b="1" kern="0" dirty="0">
                <a:solidFill>
                  <a:srgbClr val="C00000"/>
                </a:solidFill>
                <a:latin typeface="Microsoft Uighur" panose="02000000000000000000" pitchFamily="2" charset="-78"/>
                <a:ea typeface="Calibri"/>
                <a:cs typeface="Microsoft Uighur" panose="02000000000000000000" pitchFamily="2" charset="-78"/>
              </a:rPr>
              <a:t>اَلِاسْتِكْشافُ </a:t>
            </a:r>
            <a:r>
              <a:rPr lang="ar-MA" sz="3200" b="1" kern="0" dirty="0" err="1">
                <a:solidFill>
                  <a:srgbClr val="C00000"/>
                </a:solidFill>
                <a:latin typeface="Microsoft Uighur" panose="02000000000000000000" pitchFamily="2" charset="-78"/>
                <a:ea typeface="Calibri"/>
                <a:cs typeface="Microsoft Uighur" panose="02000000000000000000" pitchFamily="2" charset="-78"/>
              </a:rPr>
              <a:t>ٱلْفَضائِيُّ</a:t>
            </a:r>
            <a:r>
              <a:rPr lang="ar-MA" sz="3200" b="1" kern="0" dirty="0">
                <a:solidFill>
                  <a:srgbClr val="C00000"/>
                </a:solidFill>
                <a:latin typeface="Microsoft Uighur" panose="02000000000000000000" pitchFamily="2" charset="-78"/>
                <a:ea typeface="Calibri"/>
                <a:cs typeface="Microsoft Uighur" panose="02000000000000000000" pitchFamily="2" charset="-78"/>
              </a:rPr>
              <a:t> مُهِمٌّ لِتَقَدُّمِ ٱلْبَشَرِيَّةِ، لَكِنْ يَجِبُ أَنْ يَكونَ بِشَكْلٍ مُتَوازِنٍ مَعَ حَلِّ مَشاكِلِ ٱلْإِنْسانِ عَلى ٱلْأَرْضِ.</a:t>
            </a:r>
            <a:endParaRPr lang="fr-MA" sz="3200" b="1" kern="0" dirty="0">
              <a:solidFill>
                <a:srgbClr val="C00000"/>
              </a:solidFill>
              <a:latin typeface="Microsoft Uighur" panose="02000000000000000000" pitchFamily="2" charset="-78"/>
              <a:ea typeface="Calibri"/>
              <a:cs typeface="Microsoft Uighur" panose="02000000000000000000" pitchFamily="2" charset="-78"/>
            </a:endParaRPr>
          </a:p>
        </p:txBody>
      </p:sp>
    </p:spTree>
    <p:extLst>
      <p:ext uri="{BB962C8B-B14F-4D97-AF65-F5344CB8AC3E}">
        <p14:creationId xmlns:p14="http://schemas.microsoft.com/office/powerpoint/2010/main" val="3768602391"/>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244FB-4A87-5CD6-2729-97ABD4DAA02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BE99F511-796C-F9DA-B77D-84C1E293D038}"/>
              </a:ext>
            </a:extLst>
          </p:cNvPr>
          <p:cNvSpPr>
            <a:spLocks noGrp="1"/>
          </p:cNvSpPr>
          <p:nvPr>
            <p:ph type="title"/>
          </p:nvPr>
        </p:nvSpPr>
        <p:spPr>
          <a:xfrm>
            <a:off x="637196" y="1741749"/>
            <a:ext cx="7886700" cy="720000"/>
          </a:xfrm>
        </p:spPr>
        <p:txBody>
          <a:bodyPr>
            <a:normAutofit/>
          </a:bodyPr>
          <a:lstStyle/>
          <a:p>
            <a:r>
              <a:rPr lang="ar-MA" sz="4000" dirty="0">
                <a:solidFill>
                  <a:srgbClr val="424D7B"/>
                </a:solidFill>
              </a:rPr>
              <a:t>اختتام الحصة </a:t>
            </a:r>
            <a:endParaRPr lang="fr-MA" sz="4000" dirty="0"/>
          </a:p>
        </p:txBody>
      </p:sp>
      <p:pic>
        <p:nvPicPr>
          <p:cNvPr id="2" name="Image 1" descr="Une image contenant noir, obscurité&#10;&#10;Le contenu généré par l’IA peut être incorrect.">
            <a:extLst>
              <a:ext uri="{FF2B5EF4-FFF2-40B4-BE49-F238E27FC236}">
                <a16:creationId xmlns:a16="http://schemas.microsoft.com/office/drawing/2014/main" id="{5AEF99B9-064A-D6D7-DFA3-516A036D665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80331" y="3371420"/>
            <a:ext cx="5436000" cy="1405870"/>
          </a:xfrm>
          <a:prstGeom prst="rect">
            <a:avLst/>
          </a:prstGeom>
        </p:spPr>
      </p:pic>
      <p:sp>
        <p:nvSpPr>
          <p:cNvPr id="3" name="Espace réservé du texte 5">
            <a:extLst>
              <a:ext uri="{FF2B5EF4-FFF2-40B4-BE49-F238E27FC236}">
                <a16:creationId xmlns:a16="http://schemas.microsoft.com/office/drawing/2014/main" id="{4F17E366-C802-B162-2B22-4E2ADAB801A7}"/>
              </a:ext>
            </a:extLst>
          </p:cNvPr>
          <p:cNvSpPr txBox="1">
            <a:spLocks/>
          </p:cNvSpPr>
          <p:nvPr/>
        </p:nvSpPr>
        <p:spPr>
          <a:xfrm>
            <a:off x="1855803" y="387181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r" defTabSz="914400" rtl="1" eaLnBrk="1" fontAlgn="auto" latinLnBrk="0" hangingPunct="1">
              <a:lnSpc>
                <a:spcPct val="100000"/>
              </a:lnSpc>
              <a:spcBef>
                <a:spcPts val="300"/>
              </a:spcBef>
              <a:spcAft>
                <a:spcPts val="0"/>
              </a:spcAft>
              <a:buClr>
                <a:srgbClr val="106585"/>
              </a:buClr>
              <a:buSzTx/>
              <a:buFont typeface="Arial" panose="020B0604020202020204" pitchFamily="34" charset="0"/>
              <a:buChar char="•"/>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ماذا تعلمتم اليوم ؟ </a:t>
            </a:r>
          </a:p>
          <a:p>
            <a:pPr marL="342900" marR="0" lvl="0" indent="-342900" algn="r" defTabSz="914400" rtl="1" eaLnBrk="1" fontAlgn="auto" latinLnBrk="0" hangingPunct="1">
              <a:lnSpc>
                <a:spcPct val="100000"/>
              </a:lnSpc>
              <a:spcBef>
                <a:spcPts val="300"/>
              </a:spcBef>
              <a:spcAft>
                <a:spcPts val="0"/>
              </a:spcAft>
              <a:buClr>
                <a:srgbClr val="106585"/>
              </a:buClr>
              <a:buSzTx/>
              <a:buFont typeface="Arial" panose="020B0604020202020204" pitchFamily="34" charset="0"/>
              <a:buChar char="•"/>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واجباتكم المنزلية </a:t>
            </a:r>
          </a:p>
        </p:txBody>
      </p:sp>
      <p:sp>
        <p:nvSpPr>
          <p:cNvPr id="20" name="ZoneTexte 19">
            <a:extLst>
              <a:ext uri="{FF2B5EF4-FFF2-40B4-BE49-F238E27FC236}">
                <a16:creationId xmlns:a16="http://schemas.microsoft.com/office/drawing/2014/main" id="{49F4200C-0805-8B75-CD63-B04C07D3D562}"/>
              </a:ext>
            </a:extLst>
          </p:cNvPr>
          <p:cNvSpPr txBox="1"/>
          <p:nvPr/>
        </p:nvSpPr>
        <p:spPr>
          <a:xfrm>
            <a:off x="4680374" y="3465497"/>
            <a:ext cx="1704313" cy="46166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04 - </a:t>
            </a:r>
            <a:r>
              <a:rPr kumimoji="0" lang="f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اختتام الحصة </a:t>
            </a:r>
            <a:endPar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21" name="Image 20">
            <a:extLst>
              <a:ext uri="{FF2B5EF4-FFF2-40B4-BE49-F238E27FC236}">
                <a16:creationId xmlns:a16="http://schemas.microsoft.com/office/drawing/2014/main" id="{8F1CCDEA-84DC-7A66-FF3A-4FE7AA7FD12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487824" y="3583516"/>
            <a:ext cx="424748" cy="540000"/>
          </a:xfrm>
          <a:prstGeom prst="rect">
            <a:avLst/>
          </a:prstGeom>
        </p:spPr>
      </p:pic>
      <p:sp>
        <p:nvSpPr>
          <p:cNvPr id="5" name="Ellipse 4">
            <a:extLst>
              <a:ext uri="{FF2B5EF4-FFF2-40B4-BE49-F238E27FC236}">
                <a16:creationId xmlns:a16="http://schemas.microsoft.com/office/drawing/2014/main" id="{C51A604E-EA26-07EE-BAC8-412163C273D7}"/>
              </a:ext>
            </a:extLst>
          </p:cNvPr>
          <p:cNvSpPr/>
          <p:nvPr/>
        </p:nvSpPr>
        <p:spPr>
          <a:xfrm>
            <a:off x="5532530" y="1894965"/>
            <a:ext cx="346976" cy="346976"/>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Tree>
    <p:extLst>
      <p:ext uri="{BB962C8B-B14F-4D97-AF65-F5344CB8AC3E}">
        <p14:creationId xmlns:p14="http://schemas.microsoft.com/office/powerpoint/2010/main" val="21504901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3"/>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0"/>
                                        </p:tgtEl>
                                        <p:attrNameLst>
                                          <p:attrName>style.visibility</p:attrName>
                                        </p:attrNameLst>
                                      </p:cBhvr>
                                      <p:to>
                                        <p:strVal val="visible"/>
                                      </p:to>
                                    </p:set>
                                    <p:animEffect transition="in" filter="wipe(up)">
                                      <p:cBhvr>
                                        <p:cTn id="9" dur="250"/>
                                        <p:tgtEl>
                                          <p:spTgt spid="20"/>
                                        </p:tgtEl>
                                      </p:cBhvr>
                                    </p:animEffect>
                                  </p:childTnLst>
                                </p:cTn>
                              </p:par>
                              <p:par>
                                <p:cTn id="10" presetID="10" presetClass="entr" presetSubtype="0" fill="hold" nodeType="withEffect">
                                  <p:stCondLst>
                                    <p:cond delay="12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0"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49B9A-8AF3-E31B-325C-DFD2FABE99D3}"/>
            </a:ext>
          </a:extLst>
        </p:cNvPr>
        <p:cNvGrpSpPr/>
        <p:nvPr/>
      </p:nvGrpSpPr>
      <p:grpSpPr>
        <a:xfrm>
          <a:off x="0" y="0"/>
          <a:ext cx="0" cy="0"/>
          <a:chOff x="0" y="0"/>
          <a:chExt cx="0" cy="0"/>
        </a:xfrm>
      </p:grpSpPr>
      <p:pic>
        <p:nvPicPr>
          <p:cNvPr id="12" name="Image 11">
            <a:extLst>
              <a:ext uri="{FF2B5EF4-FFF2-40B4-BE49-F238E27FC236}">
                <a16:creationId xmlns:a16="http://schemas.microsoft.com/office/drawing/2014/main" id="{77EA540F-6611-A052-31CD-DF61253F7B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385" y="1215583"/>
            <a:ext cx="783583" cy="783583"/>
          </a:xfrm>
          <a:prstGeom prst="rect">
            <a:avLst/>
          </a:prstGeom>
        </p:spPr>
      </p:pic>
      <p:sp>
        <p:nvSpPr>
          <p:cNvPr id="2" name="Rectangle 1">
            <a:extLst>
              <a:ext uri="{FF2B5EF4-FFF2-40B4-BE49-F238E27FC236}">
                <a16:creationId xmlns:a16="http://schemas.microsoft.com/office/drawing/2014/main" id="{A1F7279B-1B83-A030-794A-51C42B676AC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AB5E8040-366E-D45E-7CB8-E944E82A8C45}"/>
              </a:ext>
            </a:extLst>
          </p:cNvPr>
          <p:cNvSpPr>
            <a:spLocks/>
          </p:cNvSpPr>
          <p:nvPr/>
        </p:nvSpPr>
        <p:spPr>
          <a:xfrm>
            <a:off x="2551095" y="152043"/>
            <a:ext cx="16030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D46F2C7D-63CD-FC02-E0BA-A3780743D9E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1" name="Image 10">
            <a:extLst>
              <a:ext uri="{FF2B5EF4-FFF2-40B4-BE49-F238E27FC236}">
                <a16:creationId xmlns:a16="http://schemas.microsoft.com/office/drawing/2014/main" id="{1CE0450A-5FC4-0724-8BAA-B31C75B2A997}"/>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3" name="Image 12">
            <a:extLst>
              <a:ext uri="{FF2B5EF4-FFF2-40B4-BE49-F238E27FC236}">
                <a16:creationId xmlns:a16="http://schemas.microsoft.com/office/drawing/2014/main" id="{C545B4A2-177F-D468-A6AE-757E5E5A61C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0" name="Image 19">
            <a:extLst>
              <a:ext uri="{FF2B5EF4-FFF2-40B4-BE49-F238E27FC236}">
                <a16:creationId xmlns:a16="http://schemas.microsoft.com/office/drawing/2014/main" id="{6E3C67B3-4D52-224A-2D21-5FCF5355FE3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83731" y="136738"/>
            <a:ext cx="278069" cy="278069"/>
          </a:xfrm>
          <a:prstGeom prst="rect">
            <a:avLst/>
          </a:prstGeom>
          <a:ln>
            <a:noFill/>
          </a:ln>
        </p:spPr>
      </p:pic>
      <p:pic>
        <p:nvPicPr>
          <p:cNvPr id="21" name="Image 20">
            <a:extLst>
              <a:ext uri="{FF2B5EF4-FFF2-40B4-BE49-F238E27FC236}">
                <a16:creationId xmlns:a16="http://schemas.microsoft.com/office/drawing/2014/main" id="{9BC17649-10D6-6AA4-E29F-09B63DD1DAA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46500" y="136738"/>
            <a:ext cx="278069" cy="278069"/>
          </a:xfrm>
          <a:prstGeom prst="rect">
            <a:avLst/>
          </a:prstGeom>
          <a:ln>
            <a:noFill/>
          </a:ln>
        </p:spPr>
      </p:pic>
      <p:sp>
        <p:nvSpPr>
          <p:cNvPr id="3" name="Rectangle 2">
            <a:extLst>
              <a:ext uri="{FF2B5EF4-FFF2-40B4-BE49-F238E27FC236}">
                <a16:creationId xmlns:a16="http://schemas.microsoft.com/office/drawing/2014/main" id="{F17B4808-638B-D4F3-50E2-A46513E3017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4" name="Image 3">
            <a:extLst>
              <a:ext uri="{FF2B5EF4-FFF2-40B4-BE49-F238E27FC236}">
                <a16:creationId xmlns:a16="http://schemas.microsoft.com/office/drawing/2014/main" id="{A7A8C877-7412-789F-17C9-AE6589DFF6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46125" y="613557"/>
            <a:ext cx="850490" cy="850490"/>
          </a:xfrm>
          <a:prstGeom prst="rect">
            <a:avLst/>
          </a:prstGeom>
        </p:spPr>
      </p:pic>
      <p:sp>
        <p:nvSpPr>
          <p:cNvPr id="5" name="Titre 6">
            <a:extLst>
              <a:ext uri="{FF2B5EF4-FFF2-40B4-BE49-F238E27FC236}">
                <a16:creationId xmlns:a16="http://schemas.microsoft.com/office/drawing/2014/main" id="{190C3C6E-D04C-2C29-EB91-816C8CE7311D}"/>
              </a:ext>
            </a:extLst>
          </p:cNvPr>
          <p:cNvSpPr>
            <a:spLocks noGrp="1"/>
          </p:cNvSpPr>
          <p:nvPr>
            <p:ph type="title"/>
          </p:nvPr>
        </p:nvSpPr>
        <p:spPr>
          <a:xfrm>
            <a:off x="632373" y="756000"/>
            <a:ext cx="6840000" cy="612000"/>
          </a:xfrm>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يذكرنا بالعناصر التي يتضمنها مخطط فراير؟</a:t>
            </a:r>
            <a:endParaRPr lang="fr-MA" sz="1800" dirty="0"/>
          </a:p>
        </p:txBody>
      </p:sp>
      <p:sp>
        <p:nvSpPr>
          <p:cNvPr id="6" name="ZoneTexte 5">
            <a:extLst>
              <a:ext uri="{FF2B5EF4-FFF2-40B4-BE49-F238E27FC236}">
                <a16:creationId xmlns:a16="http://schemas.microsoft.com/office/drawing/2014/main" id="{F0D81613-B23C-1879-4CE5-08DEB79BC7F5}"/>
              </a:ext>
            </a:extLst>
          </p:cNvPr>
          <p:cNvSpPr txBox="1"/>
          <p:nvPr/>
        </p:nvSpPr>
        <p:spPr>
          <a:xfrm>
            <a:off x="2153545" y="2042731"/>
            <a:ext cx="5058808" cy="830997"/>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مُخَطَّطُ فْرايَرْ</a:t>
            </a:r>
          </a:p>
        </p:txBody>
      </p:sp>
      <p:graphicFrame>
        <p:nvGraphicFramePr>
          <p:cNvPr id="10" name="Diagramme 9">
            <a:extLst>
              <a:ext uri="{FF2B5EF4-FFF2-40B4-BE49-F238E27FC236}">
                <a16:creationId xmlns:a16="http://schemas.microsoft.com/office/drawing/2014/main" id="{E4D6600E-915D-CDAB-A75B-DD1E8BCFD835}"/>
              </a:ext>
            </a:extLst>
          </p:cNvPr>
          <p:cNvGraphicFramePr/>
          <p:nvPr>
            <p:extLst>
              <p:ext uri="{D42A27DB-BD31-4B8C-83A1-F6EECF244321}">
                <p14:modId xmlns:p14="http://schemas.microsoft.com/office/powerpoint/2010/main" val="3948141409"/>
              </p:ext>
            </p:extLst>
          </p:nvPr>
        </p:nvGraphicFramePr>
        <p:xfrm>
          <a:off x="1436915" y="3107094"/>
          <a:ext cx="6848670" cy="32866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630646772"/>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70325-E437-DDE3-24D0-3EDE8A17F606}"/>
            </a:ext>
          </a:extLst>
        </p:cNvPr>
        <p:cNvGrpSpPr/>
        <p:nvPr/>
      </p:nvGrpSpPr>
      <p:grpSpPr>
        <a:xfrm>
          <a:off x="0" y="0"/>
          <a:ext cx="0" cy="0"/>
          <a:chOff x="0" y="0"/>
          <a:chExt cx="0" cy="0"/>
        </a:xfrm>
      </p:grpSpPr>
      <p:pic>
        <p:nvPicPr>
          <p:cNvPr id="12" name="Image 11">
            <a:extLst>
              <a:ext uri="{FF2B5EF4-FFF2-40B4-BE49-F238E27FC236}">
                <a16:creationId xmlns:a16="http://schemas.microsoft.com/office/drawing/2014/main" id="{02E31023-B81D-8D26-BDEA-9830B9B89D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385" y="925610"/>
            <a:ext cx="783583" cy="783583"/>
          </a:xfrm>
          <a:prstGeom prst="rect">
            <a:avLst/>
          </a:prstGeom>
        </p:spPr>
      </p:pic>
      <p:sp>
        <p:nvSpPr>
          <p:cNvPr id="2" name="Rectangle 1">
            <a:extLst>
              <a:ext uri="{FF2B5EF4-FFF2-40B4-BE49-F238E27FC236}">
                <a16:creationId xmlns:a16="http://schemas.microsoft.com/office/drawing/2014/main" id="{AED752A8-61B4-E001-6629-93FCB0FA81B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الحــصة</a:t>
            </a:r>
          </a:p>
        </p:txBody>
      </p:sp>
      <p:sp>
        <p:nvSpPr>
          <p:cNvPr id="7" name="Rectangle 6">
            <a:extLst>
              <a:ext uri="{FF2B5EF4-FFF2-40B4-BE49-F238E27FC236}">
                <a16:creationId xmlns:a16="http://schemas.microsoft.com/office/drawing/2014/main" id="{0D15611F-73BA-A555-34D8-9F3356CE8132}"/>
              </a:ext>
            </a:extLst>
          </p:cNvPr>
          <p:cNvSpPr>
            <a:spLocks/>
          </p:cNvSpPr>
          <p:nvPr/>
        </p:nvSpPr>
        <p:spPr>
          <a:xfrm>
            <a:off x="2551095" y="152043"/>
            <a:ext cx="16030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60DD45E1-867D-0979-2AF4-A3444D3BC86D}"/>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1" name="Image 10">
            <a:extLst>
              <a:ext uri="{FF2B5EF4-FFF2-40B4-BE49-F238E27FC236}">
                <a16:creationId xmlns:a16="http://schemas.microsoft.com/office/drawing/2014/main" id="{DB662AF7-502C-06E6-732D-73CAA8807FEF}"/>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3" name="Image 12">
            <a:extLst>
              <a:ext uri="{FF2B5EF4-FFF2-40B4-BE49-F238E27FC236}">
                <a16:creationId xmlns:a16="http://schemas.microsoft.com/office/drawing/2014/main" id="{21EF3246-8248-04A6-5195-818371F2D402}"/>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0" name="Image 19">
            <a:extLst>
              <a:ext uri="{FF2B5EF4-FFF2-40B4-BE49-F238E27FC236}">
                <a16:creationId xmlns:a16="http://schemas.microsoft.com/office/drawing/2014/main" id="{67E184A0-EE63-1888-D72C-9A390E52176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83731" y="136738"/>
            <a:ext cx="278069" cy="278069"/>
          </a:xfrm>
          <a:prstGeom prst="rect">
            <a:avLst/>
          </a:prstGeom>
          <a:ln>
            <a:noFill/>
          </a:ln>
        </p:spPr>
      </p:pic>
      <p:pic>
        <p:nvPicPr>
          <p:cNvPr id="21" name="Image 20">
            <a:extLst>
              <a:ext uri="{FF2B5EF4-FFF2-40B4-BE49-F238E27FC236}">
                <a16:creationId xmlns:a16="http://schemas.microsoft.com/office/drawing/2014/main" id="{7B04E572-EA32-F32F-6812-2CF8C8705A4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46500" y="136738"/>
            <a:ext cx="278069" cy="278069"/>
          </a:xfrm>
          <a:prstGeom prst="rect">
            <a:avLst/>
          </a:prstGeom>
          <a:ln>
            <a:noFill/>
          </a:ln>
        </p:spPr>
      </p:pic>
      <p:sp>
        <p:nvSpPr>
          <p:cNvPr id="3" name="Rectangle 2">
            <a:extLst>
              <a:ext uri="{FF2B5EF4-FFF2-40B4-BE49-F238E27FC236}">
                <a16:creationId xmlns:a16="http://schemas.microsoft.com/office/drawing/2014/main" id="{9E5D9096-02C9-B6AA-02D5-2B019255E6F6}"/>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4" name="Image 3">
            <a:extLst>
              <a:ext uri="{FF2B5EF4-FFF2-40B4-BE49-F238E27FC236}">
                <a16:creationId xmlns:a16="http://schemas.microsoft.com/office/drawing/2014/main" id="{448A1816-2351-ADEC-5B68-DD44F89F6A6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46125" y="613557"/>
            <a:ext cx="850490" cy="850490"/>
          </a:xfrm>
          <a:prstGeom prst="rect">
            <a:avLst/>
          </a:prstGeom>
        </p:spPr>
      </p:pic>
      <p:sp>
        <p:nvSpPr>
          <p:cNvPr id="5" name="Titre 6">
            <a:extLst>
              <a:ext uri="{FF2B5EF4-FFF2-40B4-BE49-F238E27FC236}">
                <a16:creationId xmlns:a16="http://schemas.microsoft.com/office/drawing/2014/main" id="{97459A7B-38FC-5FD2-A291-932E7B53B924}"/>
              </a:ext>
            </a:extLst>
          </p:cNvPr>
          <p:cNvSpPr>
            <a:spLocks noGrp="1"/>
          </p:cNvSpPr>
          <p:nvPr>
            <p:ph type="title"/>
          </p:nvPr>
        </p:nvSpPr>
        <p:spPr>
          <a:xfrm>
            <a:off x="632373" y="756000"/>
            <a:ext cx="6840000" cy="612000"/>
          </a:xfrm>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سجلوا الواجب المنزلي</a:t>
            </a:r>
            <a:endParaRPr lang="fr-MA" sz="1800" dirty="0"/>
          </a:p>
        </p:txBody>
      </p:sp>
      <p:pic>
        <p:nvPicPr>
          <p:cNvPr id="10" name="Image 9">
            <a:extLst>
              <a:ext uri="{FF2B5EF4-FFF2-40B4-BE49-F238E27FC236}">
                <a16:creationId xmlns:a16="http://schemas.microsoft.com/office/drawing/2014/main" id="{2B6B7C19-9D85-451A-43DB-6936EB107D43}"/>
              </a:ext>
            </a:extLst>
          </p:cNvPr>
          <p:cNvPicPr>
            <a:picLocks noChangeAspect="1"/>
          </p:cNvPicPr>
          <p:nvPr/>
        </p:nvPicPr>
        <p:blipFill>
          <a:blip r:embed="rId8"/>
          <a:stretch>
            <a:fillRect/>
          </a:stretch>
        </p:blipFill>
        <p:spPr>
          <a:xfrm>
            <a:off x="778865" y="1786803"/>
            <a:ext cx="6250409" cy="2956519"/>
          </a:xfrm>
          <a:prstGeom prst="rect">
            <a:avLst/>
          </a:prstGeom>
        </p:spPr>
      </p:pic>
      <p:sp>
        <p:nvSpPr>
          <p:cNvPr id="14" name="ZoneTexte 13">
            <a:extLst>
              <a:ext uri="{FF2B5EF4-FFF2-40B4-BE49-F238E27FC236}">
                <a16:creationId xmlns:a16="http://schemas.microsoft.com/office/drawing/2014/main" id="{D17C3493-D157-3E47-86EE-CB5BA2FA6303}"/>
              </a:ext>
            </a:extLst>
          </p:cNvPr>
          <p:cNvSpPr txBox="1"/>
          <p:nvPr/>
        </p:nvSpPr>
        <p:spPr>
          <a:xfrm>
            <a:off x="6952683" y="3267610"/>
            <a:ext cx="1897054" cy="523220"/>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effectLst/>
                <a:uLnTx/>
                <a:uFillTx/>
                <a:latin typeface="Microsoft Uighur" panose="02000000000000000000" pitchFamily="2" charset="-78"/>
                <a:ea typeface="+mn-ea"/>
                <a:cs typeface="Microsoft Uighur" panose="02000000000000000000" pitchFamily="2" charset="-78"/>
              </a:rPr>
              <a:t>الصفحة 154</a:t>
            </a:r>
          </a:p>
        </p:txBody>
      </p:sp>
      <p:sp>
        <p:nvSpPr>
          <p:cNvPr id="15" name="ZoneTexte 14">
            <a:extLst>
              <a:ext uri="{FF2B5EF4-FFF2-40B4-BE49-F238E27FC236}">
                <a16:creationId xmlns:a16="http://schemas.microsoft.com/office/drawing/2014/main" id="{3349417C-66D2-911A-D80A-AE75F5C9454F}"/>
              </a:ext>
            </a:extLst>
          </p:cNvPr>
          <p:cNvSpPr txBox="1"/>
          <p:nvPr/>
        </p:nvSpPr>
        <p:spPr>
          <a:xfrm>
            <a:off x="7230979" y="5362523"/>
            <a:ext cx="1618758" cy="523220"/>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effectLst/>
                <a:uLnTx/>
                <a:uFillTx/>
                <a:latin typeface="Microsoft Uighur" panose="02000000000000000000" pitchFamily="2" charset="-78"/>
                <a:ea typeface="+mn-ea"/>
                <a:cs typeface="Microsoft Uighur" panose="02000000000000000000" pitchFamily="2" charset="-78"/>
              </a:rPr>
              <a:t>الصفحة 155</a:t>
            </a:r>
          </a:p>
        </p:txBody>
      </p:sp>
      <p:pic>
        <p:nvPicPr>
          <p:cNvPr id="17" name="Image 16">
            <a:extLst>
              <a:ext uri="{FF2B5EF4-FFF2-40B4-BE49-F238E27FC236}">
                <a16:creationId xmlns:a16="http://schemas.microsoft.com/office/drawing/2014/main" id="{B0B92F74-9917-673F-1365-D6E44A25CC8E}"/>
              </a:ext>
            </a:extLst>
          </p:cNvPr>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Layer>
                </a14:imgProps>
              </a:ext>
            </a:extLst>
          </a:blip>
          <a:stretch>
            <a:fillRect/>
          </a:stretch>
        </p:blipFill>
        <p:spPr>
          <a:xfrm>
            <a:off x="453075" y="4823606"/>
            <a:ext cx="6645396" cy="1501121"/>
          </a:xfrm>
          <a:prstGeom prst="rect">
            <a:avLst/>
          </a:prstGeom>
        </p:spPr>
      </p:pic>
    </p:spTree>
    <p:extLst>
      <p:ext uri="{BB962C8B-B14F-4D97-AF65-F5344CB8AC3E}">
        <p14:creationId xmlns:p14="http://schemas.microsoft.com/office/powerpoint/2010/main" val="4012377264"/>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48DED5-079E-7F2B-944E-27A712227629}"/>
              </a:ext>
            </a:extLst>
          </p:cNvPr>
          <p:cNvSpPr>
            <a:spLocks noGrp="1"/>
          </p:cNvSpPr>
          <p:nvPr>
            <p:ph type="title"/>
          </p:nvPr>
        </p:nvSpPr>
        <p:spPr/>
        <p:txBody>
          <a:bodyPr/>
          <a:lstStyle/>
          <a:p>
            <a:r>
              <a:rPr kumimoji="0" lang="ar-MA" sz="2000" b="1" i="0" u="none" strike="noStrike" kern="0" cap="none" spc="0" normalizeH="0" baseline="0" noProof="0" dirty="0">
                <a:ln>
                  <a:noFill/>
                </a:ln>
                <a:solidFill>
                  <a:srgbClr val="A5A5A5"/>
                </a:solidFill>
                <a:effectLst/>
                <a:uLnTx/>
                <a:uFillTx/>
                <a:latin typeface="Microsoft Uighur" panose="02000000000000000000" pitchFamily="2" charset="-78"/>
                <a:ea typeface="Arial"/>
                <a:cs typeface="Microsoft Uighur" panose="02000000000000000000" pitchFamily="2" charset="-78"/>
                <a:sym typeface="Arial"/>
              </a:rPr>
              <a:t>الفائزون بنجمة السلوك الجيد هم : ............................................</a:t>
            </a:r>
            <a:endParaRPr lang="fr-MA" dirty="0"/>
          </a:p>
        </p:txBody>
      </p:sp>
      <p:pic>
        <p:nvPicPr>
          <p:cNvPr id="5" name="Joyful_Prize_Celebration_Animation">
            <a:hlinkClick r:id="" action="ppaction://media"/>
            <a:extLst>
              <a:ext uri="{FF2B5EF4-FFF2-40B4-BE49-F238E27FC236}">
                <a16:creationId xmlns:a16="http://schemas.microsoft.com/office/drawing/2014/main" id="{F1620410-F112-6210-3B13-37323E514ACC}"/>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Espace réservé pour une image  5">
            <a:extLst>
              <a:ext uri="{FF2B5EF4-FFF2-40B4-BE49-F238E27FC236}">
                <a16:creationId xmlns:a16="http://schemas.microsoft.com/office/drawing/2014/main" id="{5E6849C0-0440-D45A-2FA8-6C7234741FF0}"/>
              </a:ext>
            </a:extLst>
          </p:cNvPr>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3" name="Rectangle 2">
            <a:extLst>
              <a:ext uri="{FF2B5EF4-FFF2-40B4-BE49-F238E27FC236}">
                <a16:creationId xmlns:a16="http://schemas.microsoft.com/office/drawing/2014/main" id="{CF7982D9-79AE-ADFD-F2DE-8B57AFFF18C4}"/>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الحــصة</a:t>
            </a:r>
          </a:p>
        </p:txBody>
      </p:sp>
      <p:sp>
        <p:nvSpPr>
          <p:cNvPr id="4" name="Rectangle 3">
            <a:extLst>
              <a:ext uri="{FF2B5EF4-FFF2-40B4-BE49-F238E27FC236}">
                <a16:creationId xmlns:a16="http://schemas.microsoft.com/office/drawing/2014/main" id="{402FC458-3DFB-3FF1-AA35-67CA9A321B75}"/>
              </a:ext>
            </a:extLst>
          </p:cNvPr>
          <p:cNvSpPr>
            <a:spLocks/>
          </p:cNvSpPr>
          <p:nvPr/>
        </p:nvSpPr>
        <p:spPr>
          <a:xfrm>
            <a:off x="2551095" y="152043"/>
            <a:ext cx="16030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3D2E3196-3E82-A1F5-69B0-6BD64EDCC3A2}"/>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8" name="Image 7">
            <a:extLst>
              <a:ext uri="{FF2B5EF4-FFF2-40B4-BE49-F238E27FC236}">
                <a16:creationId xmlns:a16="http://schemas.microsoft.com/office/drawing/2014/main" id="{6E9D36F1-F65F-E574-4DB4-3F8BCD690AAE}"/>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9" name="Image 8">
            <a:extLst>
              <a:ext uri="{FF2B5EF4-FFF2-40B4-BE49-F238E27FC236}">
                <a16:creationId xmlns:a16="http://schemas.microsoft.com/office/drawing/2014/main" id="{D63DFD47-BDB7-77E9-E8BF-3802480F7CBC}"/>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0" name="Image 9">
            <a:extLst>
              <a:ext uri="{FF2B5EF4-FFF2-40B4-BE49-F238E27FC236}">
                <a16:creationId xmlns:a16="http://schemas.microsoft.com/office/drawing/2014/main" id="{061DA620-F943-7AB8-E0F3-73D38B81C73C}"/>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4048466" y="136738"/>
            <a:ext cx="278069" cy="278069"/>
          </a:xfrm>
          <a:prstGeom prst="rect">
            <a:avLst/>
          </a:prstGeom>
          <a:ln>
            <a:noFill/>
          </a:ln>
        </p:spPr>
      </p:pic>
      <p:pic>
        <p:nvPicPr>
          <p:cNvPr id="11" name="Image 10">
            <a:extLst>
              <a:ext uri="{FF2B5EF4-FFF2-40B4-BE49-F238E27FC236}">
                <a16:creationId xmlns:a16="http://schemas.microsoft.com/office/drawing/2014/main" id="{650A9BE6-2A0B-3F64-D862-D6152781B5FD}"/>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146500" y="136738"/>
            <a:ext cx="278069" cy="278069"/>
          </a:xfrm>
          <a:prstGeom prst="rect">
            <a:avLst/>
          </a:prstGeom>
          <a:ln>
            <a:noFill/>
          </a:ln>
        </p:spPr>
      </p:pic>
      <p:sp>
        <p:nvSpPr>
          <p:cNvPr id="12" name="Rectangle 11">
            <a:extLst>
              <a:ext uri="{FF2B5EF4-FFF2-40B4-BE49-F238E27FC236}">
                <a16:creationId xmlns:a16="http://schemas.microsoft.com/office/drawing/2014/main" id="{C8DC59AD-3FA0-9241-8B4B-9E54E0D5450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spTree>
    <p:extLst>
      <p:ext uri="{BB962C8B-B14F-4D97-AF65-F5344CB8AC3E}">
        <p14:creationId xmlns:p14="http://schemas.microsoft.com/office/powerpoint/2010/main" val="6240889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F2A9F-8B04-FB5B-73EF-91D5D1F2A08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9441F28-0CF6-784D-A88D-FF1BAFAAE9E4}"/>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إلى اللقاء في الحصة المقبلة </a:t>
            </a:r>
            <a:endParaRPr lang="fr-FR" sz="2400" dirty="0"/>
          </a:p>
        </p:txBody>
      </p:sp>
      <p:sp>
        <p:nvSpPr>
          <p:cNvPr id="9" name="Rectangle 8">
            <a:extLst>
              <a:ext uri="{FF2B5EF4-FFF2-40B4-BE49-F238E27FC236}">
                <a16:creationId xmlns:a16="http://schemas.microsoft.com/office/drawing/2014/main" id="{E2DEADF1-843F-F4BD-289A-5F336A23B3D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الحــصة</a:t>
            </a:r>
          </a:p>
        </p:txBody>
      </p:sp>
      <p:sp>
        <p:nvSpPr>
          <p:cNvPr id="12" name="Rectangle 11">
            <a:extLst>
              <a:ext uri="{FF2B5EF4-FFF2-40B4-BE49-F238E27FC236}">
                <a16:creationId xmlns:a16="http://schemas.microsoft.com/office/drawing/2014/main" id="{E83D0BFB-73DB-D0D7-C5FB-4564FA310089}"/>
              </a:ext>
            </a:extLst>
          </p:cNvPr>
          <p:cNvSpPr>
            <a:spLocks/>
          </p:cNvSpPr>
          <p:nvPr/>
        </p:nvSpPr>
        <p:spPr>
          <a:xfrm>
            <a:off x="2423430" y="144000"/>
            <a:ext cx="1603085"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3" name="Rectangle 12">
            <a:extLst>
              <a:ext uri="{FF2B5EF4-FFF2-40B4-BE49-F238E27FC236}">
                <a16:creationId xmlns:a16="http://schemas.microsoft.com/office/drawing/2014/main" id="{BABB9059-96F4-D251-172A-0E6AE00CD47D}"/>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8" name="Image 17">
            <a:extLst>
              <a:ext uri="{FF2B5EF4-FFF2-40B4-BE49-F238E27FC236}">
                <a16:creationId xmlns:a16="http://schemas.microsoft.com/office/drawing/2014/main" id="{04248B0D-D281-DA12-EC4A-6C4C7B55CA7F}"/>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9" name="Image 18">
            <a:extLst>
              <a:ext uri="{FF2B5EF4-FFF2-40B4-BE49-F238E27FC236}">
                <a16:creationId xmlns:a16="http://schemas.microsoft.com/office/drawing/2014/main" id="{E4FA075F-FED6-1C3D-F9E0-5394EA88318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18AD1F35-343D-81EF-B104-047D59DFEEE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891181" y="136738"/>
            <a:ext cx="278069" cy="278069"/>
          </a:xfrm>
          <a:prstGeom prst="rect">
            <a:avLst/>
          </a:prstGeom>
          <a:ln>
            <a:noFill/>
          </a:ln>
        </p:spPr>
      </p:pic>
      <p:pic>
        <p:nvPicPr>
          <p:cNvPr id="22" name="Image 21">
            <a:extLst>
              <a:ext uri="{FF2B5EF4-FFF2-40B4-BE49-F238E27FC236}">
                <a16:creationId xmlns:a16="http://schemas.microsoft.com/office/drawing/2014/main" id="{EDCBF5E5-C3FD-0AD8-9CE9-A943EE4E81C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46500" y="136738"/>
            <a:ext cx="278069" cy="278069"/>
          </a:xfrm>
          <a:prstGeom prst="rect">
            <a:avLst/>
          </a:prstGeom>
          <a:ln>
            <a:noFill/>
          </a:ln>
        </p:spPr>
      </p:pic>
      <p:pic>
        <p:nvPicPr>
          <p:cNvPr id="23" name="اختتام الحصة5_1">
            <a:hlinkClick r:id="" action="ppaction://media"/>
            <a:extLst>
              <a:ext uri="{FF2B5EF4-FFF2-40B4-BE49-F238E27FC236}">
                <a16:creationId xmlns:a16="http://schemas.microsoft.com/office/drawing/2014/main" id="{943C04B2-C268-9D91-E585-6F167880511D}"/>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1692275" y="1808957"/>
            <a:ext cx="5759450" cy="3240087"/>
          </a:xfrm>
          <a:prstGeom prst="rect">
            <a:avLst/>
          </a:prstGeom>
        </p:spPr>
      </p:pic>
      <p:pic>
        <p:nvPicPr>
          <p:cNvPr id="24" name="Image 23" descr="Une image contenant noir, obscurité&#10;&#10;Le contenu généré par l’IA peut être incorrect.">
            <a:extLst>
              <a:ext uri="{FF2B5EF4-FFF2-40B4-BE49-F238E27FC236}">
                <a16:creationId xmlns:a16="http://schemas.microsoft.com/office/drawing/2014/main" id="{55C637ED-FDFE-4757-F602-1207912053E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a:off x="513461" y="6186227"/>
            <a:ext cx="540000" cy="540000"/>
          </a:xfrm>
          <a:prstGeom prst="rect">
            <a:avLst/>
          </a:prstGeom>
        </p:spPr>
      </p:pic>
      <p:sp>
        <p:nvSpPr>
          <p:cNvPr id="3" name="Rectangle 2">
            <a:extLst>
              <a:ext uri="{FF2B5EF4-FFF2-40B4-BE49-F238E27FC236}">
                <a16:creationId xmlns:a16="http://schemas.microsoft.com/office/drawing/2014/main" id="{D55139B8-9139-9072-E124-A2FE13967B7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15" descr="Une image contenant accessoire, sac, Bagages et sacs, Bagage à main&#10;&#10;Le contenu généré par l’IA peut être incorrect.">
            <a:extLst>
              <a:ext uri="{FF2B5EF4-FFF2-40B4-BE49-F238E27FC236}">
                <a16:creationId xmlns:a16="http://schemas.microsoft.com/office/drawing/2014/main" id="{A5BCBF39-9384-E2E4-A8A7-CFC17AFA80A0}"/>
              </a:ext>
            </a:extLst>
          </p:cNvPr>
          <p:cNvPicPr>
            <a:picLocks noGrp="1" noChangeAspect="1"/>
          </p:cNvPicPr>
          <p:nvPr>
            <p:ph type="pic" sz="quarter" idx="12"/>
          </p:nvPr>
        </p:nvPicPr>
        <p:blipFill>
          <a:blip r:embed="rId10">
            <a:clrChange>
              <a:clrFrom>
                <a:srgbClr val="F8F8F8"/>
              </a:clrFrom>
              <a:clrTo>
                <a:srgbClr val="F8F8F8">
                  <a:alpha val="0"/>
                </a:srgbClr>
              </a:clrTo>
            </a:clrChange>
            <a:extLst>
              <a:ext uri="{28A0092B-C50C-407E-A947-70E740481C1C}">
                <a14:useLocalDpi xmlns:a14="http://schemas.microsoft.com/office/drawing/2010/main" val="0"/>
              </a:ext>
            </a:extLst>
          </a:blip>
          <a:srcRect/>
          <a:stretch>
            <a:fillRect/>
          </a:stretch>
        </p:blipFill>
        <p:spPr>
          <a:xfrm>
            <a:off x="7924800" y="684213"/>
            <a:ext cx="900113" cy="900112"/>
          </a:xfrm>
        </p:spPr>
      </p:pic>
    </p:spTree>
    <p:extLst>
      <p:ext uri="{BB962C8B-B14F-4D97-AF65-F5344CB8AC3E}">
        <p14:creationId xmlns:p14="http://schemas.microsoft.com/office/powerpoint/2010/main" val="35312951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23"/>
                                        </p:tgtEl>
                                      </p:cBhvr>
                                    </p:cmd>
                                  </p:childTnLst>
                                </p:cTn>
                              </p:par>
                            </p:childTnLst>
                          </p:cTn>
                        </p:par>
                        <p:par>
                          <p:cTn id="7" fill="hold">
                            <p:stCondLst>
                              <p:cond delay="6037"/>
                            </p:stCondLst>
                            <p:childTnLst>
                              <p:par>
                                <p:cTn id="8" presetID="1" presetClass="entr" presetSubtype="0" fill="hold" nodeType="afterEffect">
                                  <p:stCondLst>
                                    <p:cond delay="0"/>
                                  </p:stCondLst>
                                  <p:childTnLst>
                                    <p:set>
                                      <p:cBhvr>
                                        <p:cTn id="9"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3"/>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23"/>
                                        </p:tgtEl>
                                      </p:cBhvr>
                                    </p:cmd>
                                  </p:childTnLst>
                                </p:cTn>
                              </p:par>
                            </p:childTnLst>
                          </p:cTn>
                        </p:par>
                      </p:childTnLst>
                    </p:cTn>
                  </p:par>
                </p:childTnLst>
              </p:cTn>
              <p:nextCondLst>
                <p:cond evt="onClick" delay="0">
                  <p:tgtEl>
                    <p:spTgt spid="23"/>
                  </p:tgtEl>
                </p:cond>
              </p:nextCondLst>
            </p:seq>
            <p:video>
              <p:cMediaNode vol="80000">
                <p:cTn id="15" fill="hold" display="0">
                  <p:stCondLst>
                    <p:cond delay="indefinite"/>
                  </p:stCondLst>
                </p:cTn>
                <p:tgtEl>
                  <p:spTgt spid="23"/>
                </p:tgtEl>
              </p:cMediaNode>
            </p:vide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B593B-1C9A-BE7E-1BDA-568F03535F44}"/>
            </a:ext>
          </a:extLst>
        </p:cNvPr>
        <p:cNvGrpSpPr/>
        <p:nvPr/>
      </p:nvGrpSpPr>
      <p:grpSpPr>
        <a:xfrm>
          <a:off x="0" y="0"/>
          <a:ext cx="0" cy="0"/>
          <a:chOff x="0" y="0"/>
          <a:chExt cx="0" cy="0"/>
        </a:xfrm>
      </p:grpSpPr>
      <p:sp>
        <p:nvSpPr>
          <p:cNvPr id="3" name="Zone de texte 4">
            <a:extLst>
              <a:ext uri="{FF2B5EF4-FFF2-40B4-BE49-F238E27FC236}">
                <a16:creationId xmlns:a16="http://schemas.microsoft.com/office/drawing/2014/main" id="{339E2DC6-C249-D717-E93F-25CAC155AB22}"/>
              </a:ext>
            </a:extLst>
          </p:cNvPr>
          <p:cNvSpPr txBox="1"/>
          <p:nvPr/>
        </p:nvSpPr>
        <p:spPr>
          <a:xfrm>
            <a:off x="214607" y="872412"/>
            <a:ext cx="8572730" cy="5687008"/>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rtl="1">
              <a:spcAft>
                <a:spcPts val="800"/>
              </a:spcAft>
              <a:buNone/>
            </a:pPr>
            <a:r>
              <a:rPr lang="fr-MA" sz="2000" b="1" kern="100" dirty="0">
                <a:solidFill>
                  <a:srgbClr val="424D7C"/>
                </a:solidFill>
                <a:effectLst/>
                <a:latin typeface="Calibri" panose="020F0502020204030204" pitchFamily="34" charset="0"/>
                <a:ea typeface="Calibri" panose="020F0502020204030204" pitchFamily="34" charset="0"/>
                <a:cs typeface="Arial" panose="020B0604020202020204" pitchFamily="34" charset="0"/>
              </a:rPr>
              <a:t>  </a:t>
            </a:r>
            <a:r>
              <a:rPr lang="ar-MA" sz="2000" b="1" u="sng" dirty="0">
                <a:solidFill>
                  <a:srgbClr val="424D7C"/>
                </a:solidFill>
                <a:effectLst/>
                <a:ea typeface="Aptos" panose="020B0004020202020204" pitchFamily="34" charset="0"/>
                <a:cs typeface="Calibri" panose="020F0502020204030204" pitchFamily="34" charset="0"/>
              </a:rPr>
              <a:t>حُلْمٌ بَيْنَ ٱلنُّجوم!</a:t>
            </a:r>
          </a:p>
          <a:p>
            <a:pPr algn="just" rtl="1">
              <a:spcAft>
                <a:spcPts val="800"/>
              </a:spcAft>
              <a:buNone/>
            </a:pPr>
            <a:r>
              <a:rPr lang="fr-MA" sz="1400" kern="100" dirty="0">
                <a:solidFill>
                  <a:srgbClr val="424D7C"/>
                </a:solidFill>
                <a:effectLst/>
                <a:latin typeface="Calibri" panose="020F0502020204030204" pitchFamily="34" charset="0"/>
                <a:ea typeface="Calibri" panose="020F0502020204030204" pitchFamily="34" charset="0"/>
                <a:cs typeface="Arial" panose="020B0604020202020204" pitchFamily="34" charset="0"/>
              </a:rPr>
              <a:t>  </a:t>
            </a:r>
            <a:r>
              <a:rPr lang="ar-MA" b="1"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اَلْمُقَدِّمُ</a:t>
            </a:r>
            <a:r>
              <a:rPr lang="ar-MA"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 صَباحُ </a:t>
            </a:r>
            <a:r>
              <a:rPr lang="ar-MA" kern="100" dirty="0" err="1">
                <a:solidFill>
                  <a:srgbClr val="424D7C"/>
                </a:solidFill>
                <a:effectLst/>
                <a:latin typeface="Aptos" panose="020B0004020202020204" pitchFamily="34" charset="0"/>
                <a:ea typeface="Calibri" panose="020F0502020204030204" pitchFamily="34" charset="0"/>
                <a:cs typeface="Calibri" panose="020F0502020204030204" pitchFamily="34" charset="0"/>
              </a:rPr>
              <a:t>ٱلفُضولِ</a:t>
            </a:r>
            <a:r>
              <a:rPr lang="ar-MA"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 </a:t>
            </a:r>
            <a:r>
              <a:rPr lang="ar-MA" kern="100" dirty="0" err="1">
                <a:solidFill>
                  <a:srgbClr val="424D7C"/>
                </a:solidFill>
                <a:effectLst/>
                <a:latin typeface="Aptos" panose="020B0004020202020204" pitchFamily="34" charset="0"/>
                <a:ea typeface="Calibri" panose="020F0502020204030204" pitchFamily="34" charset="0"/>
                <a:cs typeface="Calibri" panose="020F0502020204030204" pitchFamily="34" charset="0"/>
              </a:rPr>
              <a:t>وَٱلْمَعْرِفَةِ</a:t>
            </a:r>
            <a:r>
              <a:rPr lang="ar-MA"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 أَيُّها </a:t>
            </a:r>
            <a:r>
              <a:rPr lang="ar-MA" kern="100" dirty="0" err="1">
                <a:solidFill>
                  <a:srgbClr val="424D7C"/>
                </a:solidFill>
                <a:effectLst/>
                <a:latin typeface="Aptos" panose="020B0004020202020204" pitchFamily="34" charset="0"/>
                <a:ea typeface="Calibri" panose="020F0502020204030204" pitchFamily="34" charset="0"/>
                <a:cs typeface="Calibri" panose="020F0502020204030204" pitchFamily="34" charset="0"/>
              </a:rPr>
              <a:t>ٱلْأَحِبَّةُ</a:t>
            </a:r>
            <a:r>
              <a:rPr lang="ar-MA"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 ٱلصِّغار! هَلْ فَكَّرْتُمْ يَوْماً أَنْ تَعيشوا عَلى سَطْحِ ٱلْقَمَر؟ نَعَمْ، قَدْ تَبْدو ٱلْفِكْرَةُ غَريبَة، لَكِنَّها أَلْهَمَتِ ٱلْعَديدَ مِنَ ٱلْعُلَماءِ وَٱلْمُسْتَكْشِفينَ في ٱلسَّنَواتِ </a:t>
            </a:r>
            <a:r>
              <a:rPr lang="ar-MA" kern="100" dirty="0" err="1">
                <a:solidFill>
                  <a:srgbClr val="424D7C"/>
                </a:solidFill>
                <a:effectLst/>
                <a:latin typeface="Aptos" panose="020B0004020202020204" pitchFamily="34" charset="0"/>
                <a:ea typeface="Calibri" panose="020F0502020204030204" pitchFamily="34" charset="0"/>
                <a:cs typeface="Calibri" panose="020F0502020204030204" pitchFamily="34" charset="0"/>
              </a:rPr>
              <a:t>ٱلْأخيرَةِ</a:t>
            </a:r>
            <a:r>
              <a:rPr lang="ar-MA"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a:t>
            </a:r>
            <a:br>
              <a:rPr lang="ar-MA"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br>
            <a:r>
              <a:rPr lang="ar-MA"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وَلِلْحَديثِ عَنْ هَذا ٱلْمَوْضوعِ </a:t>
            </a:r>
            <a:r>
              <a:rPr lang="ar-MA" kern="100" dirty="0" err="1">
                <a:solidFill>
                  <a:srgbClr val="424D7C"/>
                </a:solidFill>
                <a:effectLst/>
                <a:latin typeface="Aptos" panose="020B0004020202020204" pitchFamily="34" charset="0"/>
                <a:ea typeface="Calibri" panose="020F0502020204030204" pitchFamily="34" charset="0"/>
                <a:cs typeface="Calibri" panose="020F0502020204030204" pitchFamily="34" charset="0"/>
              </a:rPr>
              <a:t>ٱلشَّيِّق</a:t>
            </a:r>
            <a:r>
              <a:rPr lang="ar-MA"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 نَسْتَضيفُ هَذا ٱلصَّباحَ صَديقَنا شَكيب، ٱلّذي نَشَرَ قَبْلَ أَيّامٍ في مَجَلَّةِ ٱلْمَدْرَسَة، مَقالاً مُثيراً بِعُنْوانِ: "إِلى ٱلْقَمَر.. وَلِمَ لا؟". كَما نُرَحِّبُ بِعُضْوَةِ نادي ٱلْعُلوم، اَلتِّلْميذَةُ </a:t>
            </a:r>
            <a:r>
              <a:rPr lang="ar-MA" kern="100" dirty="0" err="1">
                <a:solidFill>
                  <a:srgbClr val="424D7C"/>
                </a:solidFill>
                <a:effectLst/>
                <a:latin typeface="Aptos" panose="020B0004020202020204" pitchFamily="34" charset="0"/>
                <a:ea typeface="Calibri" panose="020F0502020204030204" pitchFamily="34" charset="0"/>
                <a:cs typeface="Calibri" panose="020F0502020204030204" pitchFamily="34" charset="0"/>
              </a:rPr>
              <a:t>ٱلْمُتَأَلِّقَةُ</a:t>
            </a:r>
            <a:r>
              <a:rPr lang="ar-MA"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 هِنْد.</a:t>
            </a:r>
          </a:p>
          <a:p>
            <a:pPr algn="just" rtl="1">
              <a:spcAft>
                <a:spcPts val="800"/>
              </a:spcAft>
              <a:buNone/>
            </a:pPr>
            <a:r>
              <a:rPr lang="ar-MA"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    نَبْدَأُ مَعَكَ يا شَكيب.. تَحَدَّثْتَ في مَقالِكَ عَنْ أَهَمِّيَةِ ٱلسَّفَرِ إِلى ٱلْقَمَرِ وَٱلْكَواكِب، لَكِنْ، أَلَيْسَ مِنَ ٱلسّابِقِ لِأَوانِهِ ٱلتَّفْكيرُ في ٱلْعَيْشِ هُناك، وَنَحْنُ لا نَعْرِفُ كَيْفَ نُواجِهُ مَخاطِرَ ٱلْفَضاء؟</a:t>
            </a:r>
          </a:p>
          <a:p>
            <a:pPr algn="just" rtl="1">
              <a:spcAft>
                <a:spcPts val="800"/>
              </a:spcAft>
              <a:buNone/>
            </a:pPr>
            <a:r>
              <a:rPr lang="ar-MA"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    </a:t>
            </a:r>
            <a:r>
              <a:rPr lang="ar-MA" b="1"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شَكيبٌ</a:t>
            </a:r>
            <a:r>
              <a:rPr lang="ar-MA"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 صَحيحٌ أَنَّ ٱلْفَضاءَ مَليءٌ بِٱلتَّحَدِّيات، لَكِنَّني أَرى أَنَّ ٱلسَّفَرَ إِلَيْهِ مُهِمٌّ جِدّاً. فَمِنْ خِلالِهِ نَكْتَشِفُ أَماكِنَ جَديدَةً وَغامِضَة، وَقَدْ يَعْثُرُ ٱلْعُلَماءُ هُناكَ عَلى مَوارِدَ قَدْ تُفيدُنا لاحِقاً.</a:t>
            </a:r>
          </a:p>
          <a:p>
            <a:pPr algn="just" rtl="1">
              <a:spcAft>
                <a:spcPts val="800"/>
              </a:spcAft>
              <a:buNone/>
            </a:pPr>
            <a:r>
              <a:rPr lang="ar-MA"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    اَلْمُقَدِّمُ: وَأَنْتِ يا هِنْد، مَا رَأْيُك؟</a:t>
            </a:r>
          </a:p>
          <a:p>
            <a:pPr algn="just" rtl="1">
              <a:spcAft>
                <a:spcPts val="800"/>
              </a:spcAft>
              <a:buNone/>
            </a:pPr>
            <a:r>
              <a:rPr lang="ar-MA"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    </a:t>
            </a:r>
            <a:r>
              <a:rPr lang="ar-MA" b="1"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هِنْدٌ</a:t>
            </a:r>
            <a:r>
              <a:rPr lang="ar-MA"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 في ٱلْواقِع، رَغْمَ أَنَّني أَعْشَقُ ٱلْمُغامَرَة، إَلّا أَنّني أَعْتَقِدُ أَنَّ تِلْكَ </a:t>
            </a:r>
            <a:r>
              <a:rPr lang="ar-MA" kern="100" dirty="0" err="1">
                <a:solidFill>
                  <a:srgbClr val="424D7C"/>
                </a:solidFill>
                <a:effectLst/>
                <a:latin typeface="Aptos" panose="020B0004020202020204" pitchFamily="34" charset="0"/>
                <a:ea typeface="Calibri" panose="020F0502020204030204" pitchFamily="34" charset="0"/>
                <a:cs typeface="Calibri" panose="020F0502020204030204" pitchFamily="34" charset="0"/>
              </a:rPr>
              <a:t>ٱلرَّحَلاتِ</a:t>
            </a:r>
            <a:r>
              <a:rPr lang="ar-MA"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 سَتُكَلِّفُنا أَمْوالاً طائِلَة. مِنَ </a:t>
            </a:r>
            <a:r>
              <a:rPr lang="ar-MA" kern="100" dirty="0" err="1">
                <a:solidFill>
                  <a:srgbClr val="424D7C"/>
                </a:solidFill>
                <a:effectLst/>
                <a:latin typeface="Aptos" panose="020B0004020202020204" pitchFamily="34" charset="0"/>
                <a:ea typeface="Calibri" panose="020F0502020204030204" pitchFamily="34" charset="0"/>
                <a:cs typeface="Calibri" panose="020F0502020204030204" pitchFamily="34" charset="0"/>
              </a:rPr>
              <a:t>ٱلْأَفْضَلِ</a:t>
            </a:r>
            <a:r>
              <a:rPr lang="ar-MA"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 أَنْ نَهْتَمَّ بِمَشاكِلِ كَوْكَبِنا أَوَّلاً، مِثْلَ </a:t>
            </a:r>
            <a:r>
              <a:rPr lang="ar-MA" kern="100" dirty="0" err="1">
                <a:solidFill>
                  <a:srgbClr val="424D7C"/>
                </a:solidFill>
                <a:effectLst/>
                <a:latin typeface="Aptos" panose="020B0004020202020204" pitchFamily="34" charset="0"/>
                <a:ea typeface="Calibri" panose="020F0502020204030204" pitchFamily="34" charset="0"/>
                <a:cs typeface="Calibri" panose="020F0502020204030204" pitchFamily="34" charset="0"/>
              </a:rPr>
              <a:t>ٱلْفَقْرِ</a:t>
            </a:r>
            <a:r>
              <a:rPr lang="ar-MA"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 </a:t>
            </a:r>
            <a:r>
              <a:rPr lang="ar-MA" kern="100" dirty="0" err="1">
                <a:solidFill>
                  <a:srgbClr val="424D7C"/>
                </a:solidFill>
                <a:effectLst/>
                <a:latin typeface="Aptos" panose="020B0004020202020204" pitchFamily="34" charset="0"/>
                <a:ea typeface="Calibri" panose="020F0502020204030204" pitchFamily="34" charset="0"/>
                <a:cs typeface="Calibri" panose="020F0502020204030204" pitchFamily="34" charset="0"/>
              </a:rPr>
              <a:t>وَٱلتَّلَوُّث</a:t>
            </a:r>
            <a:r>
              <a:rPr lang="ar-MA"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 وَلا نَنْسَ أَنَّ ظُروفَ ٱلْفَضاءِ لا تُلائِمُ حَياةَ ٱلْبَشَرِ</a:t>
            </a:r>
          </a:p>
          <a:p>
            <a:pPr algn="just" rtl="1">
              <a:spcAft>
                <a:spcPts val="800"/>
              </a:spcAft>
              <a:buNone/>
            </a:pPr>
            <a:r>
              <a:rPr lang="ar-MA"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    </a:t>
            </a:r>
            <a:r>
              <a:rPr lang="ar-MA" b="1"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شَكيبٌ</a:t>
            </a:r>
            <a:r>
              <a:rPr lang="ar-MA"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 أَتَفَهَّمُ رَأْيَك، لَكِنْ مَنْ يَدْري؟ فَرُبَّما نُضْطَرُّ يَوْماً ما إِلى </a:t>
            </a:r>
            <a:r>
              <a:rPr lang="ar-MA" kern="100" dirty="0" err="1">
                <a:solidFill>
                  <a:srgbClr val="424D7C"/>
                </a:solidFill>
                <a:effectLst/>
                <a:latin typeface="Aptos" panose="020B0004020202020204" pitchFamily="34" charset="0"/>
                <a:ea typeface="Calibri" panose="020F0502020204030204" pitchFamily="34" charset="0"/>
                <a:cs typeface="Calibri" panose="020F0502020204030204" pitchFamily="34" charset="0"/>
              </a:rPr>
              <a:t>ٱلْبَحْثِ</a:t>
            </a:r>
            <a:r>
              <a:rPr lang="ar-MA"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 عَنْ كَوْكَبٍ آخَر، إِذا ما </a:t>
            </a:r>
            <a:r>
              <a:rPr lang="ar-MA" kern="100" dirty="0" err="1">
                <a:solidFill>
                  <a:srgbClr val="424D7C"/>
                </a:solidFill>
                <a:effectLst/>
                <a:latin typeface="Aptos" panose="020B0004020202020204" pitchFamily="34" charset="0"/>
                <a:ea typeface="Calibri" panose="020F0502020204030204" pitchFamily="34" charset="0"/>
                <a:cs typeface="Calibri" panose="020F0502020204030204" pitchFamily="34" charset="0"/>
              </a:rPr>
              <a:t>ٱسْتَمَرَّتْ</a:t>
            </a:r>
            <a:r>
              <a:rPr lang="ar-MA"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 أَرْضُنا في </a:t>
            </a:r>
            <a:r>
              <a:rPr lang="ar-MA" kern="100" dirty="0" err="1">
                <a:solidFill>
                  <a:srgbClr val="424D7C"/>
                </a:solidFill>
                <a:effectLst/>
                <a:latin typeface="Aptos" panose="020B0004020202020204" pitchFamily="34" charset="0"/>
                <a:ea typeface="Calibri" panose="020F0502020204030204" pitchFamily="34" charset="0"/>
                <a:cs typeface="Calibri" panose="020F0502020204030204" pitchFamily="34" charset="0"/>
              </a:rPr>
              <a:t>ٱلتَّدَهْوُر</a:t>
            </a:r>
            <a:r>
              <a:rPr lang="ar-MA"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a:t>
            </a:r>
          </a:p>
          <a:p>
            <a:pPr algn="just" rtl="1">
              <a:spcAft>
                <a:spcPts val="800"/>
              </a:spcAft>
              <a:buNone/>
            </a:pPr>
            <a:r>
              <a:rPr lang="ar-MA"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    </a:t>
            </a:r>
            <a:r>
              <a:rPr lang="ar-MA" b="1"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اَلْمُقَدِّمُ</a:t>
            </a:r>
            <a:r>
              <a:rPr lang="ar-MA"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 رُبَّما تَخْتَلِفُ </a:t>
            </a:r>
            <a:r>
              <a:rPr lang="ar-MA" kern="100" dirty="0" err="1">
                <a:solidFill>
                  <a:srgbClr val="424D7C"/>
                </a:solidFill>
                <a:effectLst/>
                <a:latin typeface="Aptos" panose="020B0004020202020204" pitchFamily="34" charset="0"/>
                <a:ea typeface="Calibri" panose="020F0502020204030204" pitchFamily="34" charset="0"/>
                <a:cs typeface="Calibri" panose="020F0502020204030204" pitchFamily="34" charset="0"/>
              </a:rPr>
              <a:t>ٱلْآراء</a:t>
            </a:r>
            <a:r>
              <a:rPr lang="ar-MA"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 لَكِنَ ما لا خِلافَ عَلَيْهِ هُوَ أَنَّ ٱلْحُلْمَ </a:t>
            </a:r>
            <a:r>
              <a:rPr lang="ar-MA" kern="100" dirty="0" err="1">
                <a:solidFill>
                  <a:srgbClr val="424D7C"/>
                </a:solidFill>
                <a:effectLst/>
                <a:latin typeface="Aptos" panose="020B0004020202020204" pitchFamily="34" charset="0"/>
                <a:ea typeface="Calibri" panose="020F0502020204030204" pitchFamily="34" charset="0"/>
                <a:cs typeface="Calibri" panose="020F0502020204030204" pitchFamily="34" charset="0"/>
              </a:rPr>
              <a:t>وَٱلاِكْتِشافَ</a:t>
            </a:r>
            <a:r>
              <a:rPr lang="ar-MA"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 هُما ما يَدْفعانِ ٱلْإِنْسانَ إِلى </a:t>
            </a:r>
            <a:r>
              <a:rPr lang="ar-MA" kern="100" dirty="0" err="1">
                <a:solidFill>
                  <a:srgbClr val="424D7C"/>
                </a:solidFill>
                <a:effectLst/>
                <a:latin typeface="Aptos" panose="020B0004020202020204" pitchFamily="34" charset="0"/>
                <a:ea typeface="Calibri" panose="020F0502020204030204" pitchFamily="34" charset="0"/>
                <a:cs typeface="Calibri" panose="020F0502020204030204" pitchFamily="34" charset="0"/>
              </a:rPr>
              <a:t>ٱلتَّقَدُّمِ</a:t>
            </a:r>
            <a:endParaRPr lang="ar-MA"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endParaRPr>
          </a:p>
          <a:p>
            <a:pPr algn="just" rtl="1">
              <a:spcAft>
                <a:spcPts val="800"/>
              </a:spcAft>
              <a:buNone/>
            </a:pPr>
            <a:r>
              <a:rPr lang="ar-MA"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    وَأَنْتُمْ أَيُّها </a:t>
            </a:r>
            <a:r>
              <a:rPr lang="ar-MA" kern="100" dirty="0" err="1">
                <a:solidFill>
                  <a:srgbClr val="424D7C"/>
                </a:solidFill>
                <a:effectLst/>
                <a:latin typeface="Aptos" panose="020B0004020202020204" pitchFamily="34" charset="0"/>
                <a:ea typeface="Calibri" panose="020F0502020204030204" pitchFamily="34" charset="0"/>
                <a:cs typeface="Calibri" panose="020F0502020204030204" pitchFamily="34" charset="0"/>
              </a:rPr>
              <a:t>ٱلْمُسْتَمِعونَ</a:t>
            </a:r>
            <a:r>
              <a:rPr lang="ar-MA"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 ٱلصِّغار، هَلْ تُؤَيِّدونَ ٱلسَّفَرَ إِلى ٱلْكَواكِب؟</a:t>
            </a:r>
          </a:p>
          <a:p>
            <a:pPr algn="just" rtl="1">
              <a:spcAft>
                <a:spcPts val="800"/>
              </a:spcAft>
              <a:buNone/>
            </a:pPr>
            <a:r>
              <a:rPr lang="ar-MA" kern="100" dirty="0">
                <a:solidFill>
                  <a:srgbClr val="424D7C"/>
                </a:solidFill>
                <a:effectLst/>
                <a:latin typeface="Aptos" panose="020B0004020202020204" pitchFamily="34" charset="0"/>
                <a:ea typeface="Calibri" panose="020F0502020204030204" pitchFamily="34" charset="0"/>
                <a:cs typeface="Calibri" panose="020F0502020204030204" pitchFamily="34" charset="0"/>
              </a:rPr>
              <a:t>     فَلْتُشارِكونا آراءَكُمْ عَبْرَ بَريدِ إِذاعَتِنا!</a:t>
            </a:r>
          </a:p>
          <a:p>
            <a:pPr algn="just" rtl="1">
              <a:spcAft>
                <a:spcPts val="800"/>
              </a:spcAft>
              <a:buNone/>
            </a:pPr>
            <a:r>
              <a:rPr lang="fr-MA" sz="1400" kern="100" dirty="0">
                <a:solidFill>
                  <a:srgbClr val="424D7C"/>
                </a:solidFill>
                <a:effectLst/>
                <a:latin typeface="Calibri" panose="020F0502020204030204" pitchFamily="34" charset="0"/>
                <a:ea typeface="Calibri" panose="020F0502020204030204" pitchFamily="34" charset="0"/>
                <a:cs typeface="Arial" panose="020B0604020202020204" pitchFamily="34" charset="0"/>
              </a:rPr>
              <a:t> </a:t>
            </a:r>
            <a:endParaRPr lang="fr-MA" sz="1400" kern="100" dirty="0">
              <a:solidFill>
                <a:srgbClr val="424D7C"/>
              </a:solidFill>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453172639"/>
      </p:ext>
    </p:extLst>
  </p:cSld>
  <p:clrMapOvr>
    <a:masterClrMapping/>
  </p:clrMapOvr>
  <p:transition spd="slow">
    <p:fade/>
  </p:transition>
</p:sld>
</file>

<file path=ppt/theme/theme1.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20758</TotalTime>
  <Words>1642</Words>
  <Application>Microsoft Office PowerPoint</Application>
  <PresentationFormat>Affichage à l'écran (4:3)</PresentationFormat>
  <Paragraphs>376</Paragraphs>
  <Slides>54</Slides>
  <Notes>0</Notes>
  <HiddenSlides>0</HiddenSlides>
  <MMClips>7</MMClips>
  <ScaleCrop>false</ScaleCrop>
  <HeadingPairs>
    <vt:vector size="6" baseType="variant">
      <vt:variant>
        <vt:lpstr>Polices utilisées</vt:lpstr>
      </vt:variant>
      <vt:variant>
        <vt:i4>12</vt:i4>
      </vt:variant>
      <vt:variant>
        <vt:lpstr>Thème</vt:lpstr>
      </vt:variant>
      <vt:variant>
        <vt:i4>10</vt:i4>
      </vt:variant>
      <vt:variant>
        <vt:lpstr>Titres des diapositives</vt:lpstr>
      </vt:variant>
      <vt:variant>
        <vt:i4>54</vt:i4>
      </vt:variant>
    </vt:vector>
  </HeadingPairs>
  <TitlesOfParts>
    <vt:vector size="76" baseType="lpstr">
      <vt:lpstr>Aptos</vt:lpstr>
      <vt:lpstr>Arial</vt:lpstr>
      <vt:lpstr>Calibri</vt:lpstr>
      <vt:lpstr>Calibri Light</vt:lpstr>
      <vt:lpstr>Dosis</vt:lpstr>
      <vt:lpstr>Dosis ExtraBold</vt:lpstr>
      <vt:lpstr>Dosis Medium</vt:lpstr>
      <vt:lpstr>Dosis SemiBold</vt:lpstr>
      <vt:lpstr>Microsoft Uighur</vt:lpstr>
      <vt:lpstr>Modern Love</vt:lpstr>
      <vt:lpstr>Sakkal Majalla</vt:lpstr>
      <vt:lpstr>Wingdings</vt:lpstr>
      <vt:lpstr>1_Thème Office</vt:lpstr>
      <vt:lpstr>01- نشاط اعتيادي</vt:lpstr>
      <vt:lpstr>04- قراءة/ كتابة</vt:lpstr>
      <vt:lpstr>2_05- اختتام الحصة</vt:lpstr>
      <vt:lpstr>3_Env-Enseignant</vt:lpstr>
      <vt:lpstr>1_Env-Enseignant</vt:lpstr>
      <vt:lpstr>3_05- اختتام الحصة</vt:lpstr>
      <vt:lpstr>4_05- اختتام الحصة</vt:lpstr>
      <vt:lpstr>02- معــــــــــجم</vt:lpstr>
      <vt:lpstr>Thème Office</vt:lpstr>
      <vt:lpstr>Présentation PowerPoint</vt:lpstr>
      <vt:lpstr>Présentation PowerPoint</vt:lpstr>
      <vt:lpstr>تنظيم حصص الأسبوع الثالث</vt:lpstr>
      <vt:lpstr>هيكلة حصة اليوم</vt:lpstr>
      <vt:lpstr>عند نهاية الحصة</vt:lpstr>
      <vt:lpstr>  افتتاح الحصة</vt:lpstr>
      <vt:lpstr>مرحبا بكم ، سنبدأ  حصة اللغة العربية.</vt:lpstr>
      <vt:lpstr>ضعوا اللوحة والكراسة في القمطر</vt:lpstr>
      <vt:lpstr>ستتدربون في هذه الحصة على قراءة فقرة بدقة وسرعة تتضمن كلمات دون شكل. من يقرأ؟  </vt:lpstr>
      <vt:lpstr>الآن سنمر لتحدي الطلاقة. سأسحب 5 بطاقات تحمل أسماء 5 متعلمين.  سأنادي على المتعلم الأول ليقرأ النص بطلاقة.</vt:lpstr>
      <vt:lpstr>أنادي على التلميذ الأول: .................................. </vt:lpstr>
      <vt:lpstr>الفائزون بنجمة الطلاقة هم ...........................................................................</vt:lpstr>
      <vt:lpstr>المعجم</vt:lpstr>
      <vt:lpstr>لنتذكر ما تعلمتم عن مخطط فراير. فيم يساعدنا مخطط فراير؟ </vt:lpstr>
      <vt:lpstr>ما العناصر التي يتضمنها مخطط فراير؟</vt:lpstr>
      <vt:lpstr>من يقرأ؟</vt:lpstr>
      <vt:lpstr>خذوا الصفحة 154 من كراساتكم.</vt:lpstr>
      <vt:lpstr>أنجزوا النشاط التالي. معكم 10 دقائق للإنجاز- عمل فردي </vt:lpstr>
      <vt:lpstr>سأمر بين الصفوف لمساعدتكم</vt:lpstr>
      <vt:lpstr>نصحح. من يقرأ جوابه؟ هل أنتم متفقون؟</vt:lpstr>
      <vt:lpstr>صححوا.</vt:lpstr>
      <vt:lpstr>Présentation PowerPoint</vt:lpstr>
      <vt:lpstr>ستستمعون لنص حلم بين النجوم.   ماذا يوجد في السماء؟</vt:lpstr>
      <vt:lpstr>قبل الاستماع للنص سنتعرف مفرداتٍ ستفيدنا في فهم النص. من يقرأ؟</vt:lpstr>
      <vt:lpstr>ستختارون البطاقة الصحيحة للتعريف. التعريف الأول ما البطاقة المناسبة له؟</vt:lpstr>
      <vt:lpstr>من يقرأ؟</vt:lpstr>
      <vt:lpstr>التعريف الثاني . ما البطاقة المناسبة له؟</vt:lpstr>
      <vt:lpstr>من يقرأ؟</vt:lpstr>
      <vt:lpstr>التعريف الثالث .  ما البطاقة المناسبة له؟</vt:lpstr>
      <vt:lpstr>من يقرأ؟</vt:lpstr>
      <vt:lpstr> التعريف الرابع .  ما البطاقة المناسبة له؟</vt:lpstr>
      <vt:lpstr>من يقرأ؟</vt:lpstr>
      <vt:lpstr>لاحظوا العنوان  والصور. ما توقعكم لمضمون النص؟ </vt:lpstr>
      <vt:lpstr>سأسجل توقعاتكم على السبورة لكي نتحقق منها بعد الاستماع للنص. (3 توقعات)</vt:lpstr>
      <vt:lpstr>استمعوا جيدا لتتحققوا من توقعاتكم. </vt:lpstr>
      <vt:lpstr>عرض فيديو حلم بين النجوم.</vt:lpstr>
      <vt:lpstr>ما المجموعة التي توقعت ما جاء في النص؟ أين ورد ذلك؟  في البداية، الوسط، النهاية؟</vt:lpstr>
      <vt:lpstr>سنعيد الاستماع للنص. انتبهوا جيدا لتتمكنوا من الإجابة عن بعض الأسئلة.  ارفعوا أيديكم إذا سمعتم الكلمات التي درسناها. </vt:lpstr>
      <vt:lpstr>خذوا الصفحة 155 من كراساتكم.</vt:lpstr>
      <vt:lpstr>سننجز الأنشطة التالية على كراساتكم. عمل ثنائي</vt:lpstr>
      <vt:lpstr>معكم 7 دقائق للإنجاز. سأمر بين الصفوف لمساعدتكم.</vt:lpstr>
      <vt:lpstr>من يقرأ جوابه؟ هل أنتم متفقون؟</vt:lpstr>
      <vt:lpstr>سجلوا الإجابة على كراساتكم.</vt:lpstr>
      <vt:lpstr>الآن استعينوا بمضمون النص للإجابة عن السؤال الثاني.</vt:lpstr>
      <vt:lpstr>سأمر بين الصفوف لمساعدتكم .</vt:lpstr>
      <vt:lpstr>نصحح. من يقرأ جوابه؟ هل انتم متفقون؟</vt:lpstr>
      <vt:lpstr>صححوا.</vt:lpstr>
      <vt:lpstr>اختتام الحصة </vt:lpstr>
      <vt:lpstr>من يذكرنا بالعناصر التي يتضمنها مخطط فراير؟</vt:lpstr>
      <vt:lpstr>سجلوا الواجب المنزلي</vt:lpstr>
      <vt:lpstr>الفائزون بنجمة السلوك الجيد هم : ............................................</vt:lpstr>
      <vt:lpstr>إلى اللقاء في الحصة المقبلة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208</cp:revision>
  <dcterms:created xsi:type="dcterms:W3CDTF">2023-09-20T21:35:22Z</dcterms:created>
  <dcterms:modified xsi:type="dcterms:W3CDTF">2026-05-24T22:15:42Z</dcterms:modified>
</cp:coreProperties>
</file>