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media/image4.bin" ContentType="image/unknown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5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6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7.xml" ContentType="application/vnd.openxmlformats-officedocument.theme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8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theme/theme9.xml" ContentType="application/vnd.openxmlformats-officedocument.theme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74" r:id="rId2"/>
    <p:sldMasterId id="2147483687" r:id="rId3"/>
    <p:sldMasterId id="2147483710" r:id="rId4"/>
    <p:sldMasterId id="2147483725" r:id="rId5"/>
    <p:sldMasterId id="2147483740" r:id="rId6"/>
    <p:sldMasterId id="2147483753" r:id="rId7"/>
    <p:sldMasterId id="2147483777" r:id="rId8"/>
    <p:sldMasterId id="2147483802" r:id="rId9"/>
    <p:sldMasterId id="2147483826" r:id="rId10"/>
  </p:sldMasterIdLst>
  <p:notesMasterIdLst>
    <p:notesMasterId r:id="rId62"/>
  </p:notesMasterIdLst>
  <p:sldIdLst>
    <p:sldId id="2147482734" r:id="rId11"/>
    <p:sldId id="2147482629" r:id="rId12"/>
    <p:sldId id="2147482632" r:id="rId13"/>
    <p:sldId id="2147482472" r:id="rId14"/>
    <p:sldId id="2147482697" r:id="rId15"/>
    <p:sldId id="2147482706" r:id="rId16"/>
    <p:sldId id="2147482473" r:id="rId17"/>
    <p:sldId id="2134806831" r:id="rId18"/>
    <p:sldId id="2147482718" r:id="rId19"/>
    <p:sldId id="2134807274" r:id="rId20"/>
    <p:sldId id="2147482730" r:id="rId21"/>
    <p:sldId id="2147482705" r:id="rId22"/>
    <p:sldId id="2147482702" r:id="rId23"/>
    <p:sldId id="2147482480" r:id="rId24"/>
    <p:sldId id="2147482481" r:id="rId25"/>
    <p:sldId id="2147482482" r:id="rId26"/>
    <p:sldId id="2147482483" r:id="rId27"/>
    <p:sldId id="2147482484" r:id="rId28"/>
    <p:sldId id="2147482485" r:id="rId29"/>
    <p:sldId id="2147482486" r:id="rId30"/>
    <p:sldId id="2147482487" r:id="rId31"/>
    <p:sldId id="2147482489" r:id="rId32"/>
    <p:sldId id="2147482731" r:id="rId33"/>
    <p:sldId id="2147482490" r:id="rId34"/>
    <p:sldId id="2147482732" r:id="rId35"/>
    <p:sldId id="2147482723" r:id="rId36"/>
    <p:sldId id="2147482492" r:id="rId37"/>
    <p:sldId id="2147482735" r:id="rId38"/>
    <p:sldId id="2147482736" r:id="rId39"/>
    <p:sldId id="2147482737" r:id="rId40"/>
    <p:sldId id="2147482738" r:id="rId41"/>
    <p:sldId id="2147482494" r:id="rId42"/>
    <p:sldId id="2147482733" r:id="rId43"/>
    <p:sldId id="2147482725" r:id="rId44"/>
    <p:sldId id="2147482726" r:id="rId45"/>
    <p:sldId id="2147482727" r:id="rId46"/>
    <p:sldId id="2147482744" r:id="rId47"/>
    <p:sldId id="2147482743" r:id="rId48"/>
    <p:sldId id="2147482717" r:id="rId49"/>
    <p:sldId id="2147482496" r:id="rId50"/>
    <p:sldId id="2147482495" r:id="rId51"/>
    <p:sldId id="2147482497" r:id="rId52"/>
    <p:sldId id="2147482498" r:id="rId53"/>
    <p:sldId id="2147482499" r:id="rId54"/>
    <p:sldId id="2147482739" r:id="rId55"/>
    <p:sldId id="2147482742" r:id="rId56"/>
    <p:sldId id="2147482741" r:id="rId57"/>
    <p:sldId id="2147482740" r:id="rId58"/>
    <p:sldId id="2147482745" r:id="rId59"/>
    <p:sldId id="2147482722" r:id="rId60"/>
    <p:sldId id="2147482628" r:id="rId6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D6E9EA"/>
    <a:srgbClr val="1E3F48"/>
    <a:srgbClr val="106585"/>
    <a:srgbClr val="0097B2"/>
    <a:srgbClr val="00729A"/>
    <a:srgbClr val="70B1B6"/>
    <a:srgbClr val="7FB9BE"/>
    <a:srgbClr val="C3D215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2" d="100"/>
          <a:sy n="82" d="100"/>
        </p:scale>
        <p:origin x="150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6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50" Type="http://schemas.openxmlformats.org/officeDocument/2006/relationships/slide" Target="slides/slide40.xml"/><Relationship Id="rId55" Type="http://schemas.openxmlformats.org/officeDocument/2006/relationships/slide" Target="slides/slide45.xml"/><Relationship Id="rId63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openxmlformats.org/officeDocument/2006/relationships/slide" Target="slides/slide43.xml"/><Relationship Id="rId58" Type="http://schemas.openxmlformats.org/officeDocument/2006/relationships/slide" Target="slides/slide48.xml"/><Relationship Id="rId66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1.xml"/><Relationship Id="rId19" Type="http://schemas.openxmlformats.org/officeDocument/2006/relationships/slide" Target="slides/slide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slide" Target="slides/slide46.xml"/><Relationship Id="rId64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slide" Target="slides/slide49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slide" Target="slides/slide44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slide" Target="slides/slide47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slide" Target="slides/slide50.xml"/><Relationship Id="rId65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39" Type="http://schemas.openxmlformats.org/officeDocument/2006/relationships/slide" Target="slides/slide2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20/05/2026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7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5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5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5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Layouts/_rels/slideLayout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0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0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0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1.png"/><Relationship Id="rId5" Type="http://schemas.microsoft.com/office/2007/relationships/hdphoto" Target="../media/hdphoto3.wdp"/><Relationship Id="rId4" Type="http://schemas.openxmlformats.org/officeDocument/2006/relationships/image" Target="../media/image10.png"/><Relationship Id="rId9" Type="http://schemas.microsoft.com/office/2007/relationships/hdphoto" Target="../media/hdphoto2.wdp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7.png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8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18.png"/><Relationship Id="rId5" Type="http://schemas.microsoft.com/office/2007/relationships/hdphoto" Target="../media/hdphoto3.wdp"/><Relationship Id="rId4" Type="http://schemas.openxmlformats.org/officeDocument/2006/relationships/image" Target="../media/image17.png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7.png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9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7.png"/></Relationships>
</file>

<file path=ppt/slideLayouts/_rels/slideLayout1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0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20.png"/><Relationship Id="rId9" Type="http://schemas.microsoft.com/office/2007/relationships/hdphoto" Target="../media/hdphoto4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Blank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2772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9242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0687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1269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20/05/2026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23063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20/05/2026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5151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20/05/2026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7040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20/05/2026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32364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20/05/2026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5443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20/05/2026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06442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03137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38271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39868554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40293587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9980385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3313547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0198654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9685249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0822582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3058550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7807273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2815786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4093720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2655502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0570023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709217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0243861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5425333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4742381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8788375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8524379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1494421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0457697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1420184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5328524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936590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528257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66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20/05/2026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69003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20/05/2026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138326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20/05/2026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107988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20/05/2026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81574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20/05/2026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342971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20/05/2026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834995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342393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141070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84662387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7506743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4500562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5465031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0514064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69458980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11537257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00519447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751742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3541021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7586221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1104908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3698529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3371121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5841973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2560790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938169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889551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835326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459840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20/05/2026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126286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20/05/2026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696599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20/05/2026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409701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20/05/2026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31404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20/05/2026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133555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20/05/2026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624297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759319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316205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8336950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2602581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3936920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510387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2999876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1739665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1112276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3799315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2774107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2465372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4360072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9414243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7565055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0449877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9609776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819482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4294695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379367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536308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4371231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657648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9967491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5933504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4770224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7072785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6037698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6985428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91985752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1116815460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615220788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2462839617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30234534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2161818467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205467028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0415471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49452517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46998287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28808698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2576040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5985897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93193394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8007227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9595563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8582477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9270092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2391296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44DC88C6-5707-86F7-D833-5641FA28E5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10748" y="3027833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01780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-13143" r="-13143"/>
          <a:stretch>
            <a:fillRect/>
          </a:stretch>
        </p:blipFill>
        <p:spPr>
          <a:xfrm>
            <a:off x="6589204" y="4424575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16186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5828042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8460319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0239427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6035602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869547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0076808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1055683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9528445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1290487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7273074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0719258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6396121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1354002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5533081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226913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3686225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4777646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0294159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4253731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4660026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5957095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3073424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8178585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904787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6923716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2820218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5176755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8974588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7003987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816598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019209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2170987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3159988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7824986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9403181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6873569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7209086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5467526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4358242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4458595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8286848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6481803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7724341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734535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252057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ags" Target="../tags/tag1.xm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34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24" Type="http://schemas.openxmlformats.org/officeDocument/2006/relationships/image" Target="../media/image4.bin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slideLayout" Target="../slideLayouts/slideLayout3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slideLayout" Target="../slideLayouts/slideLayout62.xml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61.xml"/><Relationship Id="rId2" Type="http://schemas.openxmlformats.org/officeDocument/2006/relationships/slideLayout" Target="../slideLayouts/slideLayout51.xml"/><Relationship Id="rId16" Type="http://schemas.openxmlformats.org/officeDocument/2006/relationships/image" Target="../media/image3.jpg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Relationship Id="rId14" Type="http://schemas.openxmlformats.org/officeDocument/2006/relationships/slideLayout" Target="../slideLayouts/slideLayout6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slideLayout" Target="../slideLayouts/slideLayout75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4.xml"/><Relationship Id="rId5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73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8.xml"/><Relationship Id="rId1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78.xml"/><Relationship Id="rId21" Type="http://schemas.openxmlformats.org/officeDocument/2006/relationships/slideLayout" Target="../slideLayouts/slideLayout96.xml"/><Relationship Id="rId7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7.xml"/><Relationship Id="rId17" Type="http://schemas.openxmlformats.org/officeDocument/2006/relationships/slideLayout" Target="../slideLayouts/slideLayout92.xml"/><Relationship Id="rId25" Type="http://schemas.openxmlformats.org/officeDocument/2006/relationships/image" Target="../media/image4.bin"/><Relationship Id="rId2" Type="http://schemas.openxmlformats.org/officeDocument/2006/relationships/slideLayout" Target="../slideLayouts/slideLayout77.xml"/><Relationship Id="rId16" Type="http://schemas.openxmlformats.org/officeDocument/2006/relationships/slideLayout" Target="../slideLayouts/slideLayout91.xml"/><Relationship Id="rId20" Type="http://schemas.openxmlformats.org/officeDocument/2006/relationships/slideLayout" Target="../slideLayouts/slideLayout95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6.xml"/><Relationship Id="rId24" Type="http://schemas.openxmlformats.org/officeDocument/2006/relationships/theme" Target="../theme/theme7.xml"/><Relationship Id="rId5" Type="http://schemas.openxmlformats.org/officeDocument/2006/relationships/slideLayout" Target="../slideLayouts/slideLayout80.xml"/><Relationship Id="rId15" Type="http://schemas.openxmlformats.org/officeDocument/2006/relationships/slideLayout" Target="../slideLayouts/slideLayout90.xml"/><Relationship Id="rId23" Type="http://schemas.openxmlformats.org/officeDocument/2006/relationships/slideLayout" Target="../slideLayouts/slideLayout98.xml"/><Relationship Id="rId10" Type="http://schemas.openxmlformats.org/officeDocument/2006/relationships/slideLayout" Target="../slideLayouts/slideLayout85.xml"/><Relationship Id="rId19" Type="http://schemas.openxmlformats.org/officeDocument/2006/relationships/slideLayout" Target="../slideLayouts/slideLayout94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Relationship Id="rId14" Type="http://schemas.openxmlformats.org/officeDocument/2006/relationships/slideLayout" Target="../slideLayouts/slideLayout89.xml"/><Relationship Id="rId22" Type="http://schemas.openxmlformats.org/officeDocument/2006/relationships/slideLayout" Target="../slideLayouts/slideLayout9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6.xml"/><Relationship Id="rId13" Type="http://schemas.openxmlformats.org/officeDocument/2006/relationships/slideLayout" Target="../slideLayouts/slideLayout111.xml"/><Relationship Id="rId18" Type="http://schemas.openxmlformats.org/officeDocument/2006/relationships/slideLayout" Target="../slideLayouts/slideLayout116.xml"/><Relationship Id="rId26" Type="http://schemas.openxmlformats.org/officeDocument/2006/relationships/image" Target="../media/image12.jpg"/><Relationship Id="rId3" Type="http://schemas.openxmlformats.org/officeDocument/2006/relationships/slideLayout" Target="../slideLayouts/slideLayout101.xml"/><Relationship Id="rId21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105.xml"/><Relationship Id="rId12" Type="http://schemas.openxmlformats.org/officeDocument/2006/relationships/slideLayout" Target="../slideLayouts/slideLayout110.xml"/><Relationship Id="rId17" Type="http://schemas.openxmlformats.org/officeDocument/2006/relationships/slideLayout" Target="../slideLayouts/slideLayout115.xml"/><Relationship Id="rId25" Type="http://schemas.openxmlformats.org/officeDocument/2006/relationships/theme" Target="../theme/theme8.xml"/><Relationship Id="rId2" Type="http://schemas.openxmlformats.org/officeDocument/2006/relationships/slideLayout" Target="../slideLayouts/slideLayout100.xml"/><Relationship Id="rId16" Type="http://schemas.openxmlformats.org/officeDocument/2006/relationships/slideLayout" Target="../slideLayouts/slideLayout114.xml"/><Relationship Id="rId20" Type="http://schemas.openxmlformats.org/officeDocument/2006/relationships/slideLayout" Target="../slideLayouts/slideLayout118.xml"/><Relationship Id="rId1" Type="http://schemas.openxmlformats.org/officeDocument/2006/relationships/slideLayout" Target="../slideLayouts/slideLayout99.xml"/><Relationship Id="rId6" Type="http://schemas.openxmlformats.org/officeDocument/2006/relationships/slideLayout" Target="../slideLayouts/slideLayout104.xml"/><Relationship Id="rId11" Type="http://schemas.openxmlformats.org/officeDocument/2006/relationships/slideLayout" Target="../slideLayouts/slideLayout109.xml"/><Relationship Id="rId24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03.xml"/><Relationship Id="rId15" Type="http://schemas.openxmlformats.org/officeDocument/2006/relationships/slideLayout" Target="../slideLayouts/slideLayout113.xml"/><Relationship Id="rId23" Type="http://schemas.openxmlformats.org/officeDocument/2006/relationships/slideLayout" Target="../slideLayouts/slideLayout121.xml"/><Relationship Id="rId10" Type="http://schemas.openxmlformats.org/officeDocument/2006/relationships/slideLayout" Target="../slideLayouts/slideLayout108.xml"/><Relationship Id="rId19" Type="http://schemas.openxmlformats.org/officeDocument/2006/relationships/slideLayout" Target="../slideLayouts/slideLayout117.xml"/><Relationship Id="rId4" Type="http://schemas.openxmlformats.org/officeDocument/2006/relationships/slideLayout" Target="../slideLayouts/slideLayout102.xml"/><Relationship Id="rId9" Type="http://schemas.openxmlformats.org/officeDocument/2006/relationships/slideLayout" Target="../slideLayouts/slideLayout107.xml"/><Relationship Id="rId14" Type="http://schemas.openxmlformats.org/officeDocument/2006/relationships/slideLayout" Target="../slideLayouts/slideLayout112.xml"/><Relationship Id="rId22" Type="http://schemas.openxmlformats.org/officeDocument/2006/relationships/slideLayout" Target="../slideLayouts/slideLayout120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13" Type="http://schemas.openxmlformats.org/officeDocument/2006/relationships/slideLayout" Target="../slideLayouts/slideLayout135.xml"/><Relationship Id="rId1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25.xml"/><Relationship Id="rId21" Type="http://schemas.openxmlformats.org/officeDocument/2006/relationships/slideLayout" Target="../slideLayouts/slideLayout143.xml"/><Relationship Id="rId7" Type="http://schemas.openxmlformats.org/officeDocument/2006/relationships/slideLayout" Target="../slideLayouts/slideLayout129.xml"/><Relationship Id="rId12" Type="http://schemas.openxmlformats.org/officeDocument/2006/relationships/slideLayout" Target="../slideLayouts/slideLayout134.xml"/><Relationship Id="rId17" Type="http://schemas.openxmlformats.org/officeDocument/2006/relationships/slideLayout" Target="../slideLayouts/slideLayout139.xml"/><Relationship Id="rId25" Type="http://schemas.openxmlformats.org/officeDocument/2006/relationships/image" Target="../media/image4.bin"/><Relationship Id="rId2" Type="http://schemas.openxmlformats.org/officeDocument/2006/relationships/slideLayout" Target="../slideLayouts/slideLayout124.xml"/><Relationship Id="rId16" Type="http://schemas.openxmlformats.org/officeDocument/2006/relationships/slideLayout" Target="../slideLayouts/slideLayout138.xml"/><Relationship Id="rId20" Type="http://schemas.openxmlformats.org/officeDocument/2006/relationships/slideLayout" Target="../slideLayouts/slideLayout142.xml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24" Type="http://schemas.openxmlformats.org/officeDocument/2006/relationships/theme" Target="../theme/theme9.xml"/><Relationship Id="rId5" Type="http://schemas.openxmlformats.org/officeDocument/2006/relationships/slideLayout" Target="../slideLayouts/slideLayout127.xml"/><Relationship Id="rId15" Type="http://schemas.openxmlformats.org/officeDocument/2006/relationships/slideLayout" Target="../slideLayouts/slideLayout137.xml"/><Relationship Id="rId23" Type="http://schemas.openxmlformats.org/officeDocument/2006/relationships/slideLayout" Target="../slideLayouts/slideLayout145.xml"/><Relationship Id="rId10" Type="http://schemas.openxmlformats.org/officeDocument/2006/relationships/slideLayout" Target="../slideLayouts/slideLayout132.xml"/><Relationship Id="rId19" Type="http://schemas.openxmlformats.org/officeDocument/2006/relationships/slideLayout" Target="../slideLayouts/slideLayout141.xml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Relationship Id="rId14" Type="http://schemas.openxmlformats.org/officeDocument/2006/relationships/slideLayout" Target="../slideLayouts/slideLayout136.xml"/><Relationship Id="rId22" Type="http://schemas.openxmlformats.org/officeDocument/2006/relationships/slideLayout" Target="../slideLayouts/slideLayout14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3.xml"/><Relationship Id="rId13" Type="http://schemas.openxmlformats.org/officeDocument/2006/relationships/slideLayout" Target="../slideLayouts/slideLayout158.xml"/><Relationship Id="rId18" Type="http://schemas.openxmlformats.org/officeDocument/2006/relationships/slideLayout" Target="../slideLayouts/slideLayout163.xml"/><Relationship Id="rId3" Type="http://schemas.openxmlformats.org/officeDocument/2006/relationships/slideLayout" Target="../slideLayouts/slideLayout148.xml"/><Relationship Id="rId21" Type="http://schemas.openxmlformats.org/officeDocument/2006/relationships/slideLayout" Target="../slideLayouts/slideLayout166.xml"/><Relationship Id="rId7" Type="http://schemas.openxmlformats.org/officeDocument/2006/relationships/slideLayout" Target="../slideLayouts/slideLayout152.xml"/><Relationship Id="rId12" Type="http://schemas.openxmlformats.org/officeDocument/2006/relationships/slideLayout" Target="../slideLayouts/slideLayout157.xml"/><Relationship Id="rId17" Type="http://schemas.openxmlformats.org/officeDocument/2006/relationships/slideLayout" Target="../slideLayouts/slideLayout162.xml"/><Relationship Id="rId2" Type="http://schemas.openxmlformats.org/officeDocument/2006/relationships/slideLayout" Target="../slideLayouts/slideLayout147.xml"/><Relationship Id="rId16" Type="http://schemas.openxmlformats.org/officeDocument/2006/relationships/slideLayout" Target="../slideLayouts/slideLayout161.xml"/><Relationship Id="rId20" Type="http://schemas.openxmlformats.org/officeDocument/2006/relationships/slideLayout" Target="../slideLayouts/slideLayout165.xml"/><Relationship Id="rId1" Type="http://schemas.openxmlformats.org/officeDocument/2006/relationships/slideLayout" Target="../slideLayouts/slideLayout146.xml"/><Relationship Id="rId6" Type="http://schemas.openxmlformats.org/officeDocument/2006/relationships/slideLayout" Target="../slideLayouts/slideLayout151.xml"/><Relationship Id="rId11" Type="http://schemas.openxmlformats.org/officeDocument/2006/relationships/slideLayout" Target="../slideLayouts/slideLayout156.xml"/><Relationship Id="rId24" Type="http://schemas.openxmlformats.org/officeDocument/2006/relationships/image" Target="../media/image4.bin"/><Relationship Id="rId5" Type="http://schemas.openxmlformats.org/officeDocument/2006/relationships/slideLayout" Target="../slideLayouts/slideLayout150.xml"/><Relationship Id="rId15" Type="http://schemas.openxmlformats.org/officeDocument/2006/relationships/slideLayout" Target="../slideLayouts/slideLayout160.xml"/><Relationship Id="rId23" Type="http://schemas.openxmlformats.org/officeDocument/2006/relationships/theme" Target="../theme/theme10.xml"/><Relationship Id="rId10" Type="http://schemas.openxmlformats.org/officeDocument/2006/relationships/slideLayout" Target="../slideLayouts/slideLayout155.xml"/><Relationship Id="rId19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49.xml"/><Relationship Id="rId9" Type="http://schemas.openxmlformats.org/officeDocument/2006/relationships/slideLayout" Target="../slideLayouts/slideLayout154.xml"/><Relationship Id="rId14" Type="http://schemas.openxmlformats.org/officeDocument/2006/relationships/slideLayout" Target="../slideLayouts/slideLayout159.xml"/><Relationship Id="rId22" Type="http://schemas.openxmlformats.org/officeDocument/2006/relationships/slideLayout" Target="../slideLayouts/slideLayout16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49D89FE3-F3AE-30C7-104E-DEBD5707BB6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190759098"/>
              </p:ext>
            </p:extLst>
          </p:nvPr>
        </p:nvGraphicFramePr>
        <p:xfrm>
          <a:off x="1191" y="1588"/>
          <a:ext cx="1191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4" progId="TCLayout.ActiveDocument.1">
                  <p:embed/>
                </p:oleObj>
              </mc:Choice>
              <mc:Fallback>
                <p:oleObj name="think-cell Slide" r:id="rId4" imgW="395" imgH="394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9D89FE3-F3AE-30C7-104E-DEBD5707BB6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588"/>
                        <a:ext cx="1191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3207757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20/05/2026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041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9254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  <p:sldLayoutId id="2147483705" r:id="rId18"/>
    <p:sldLayoutId id="2147483706" r:id="rId19"/>
    <p:sldLayoutId id="2147483707" r:id="rId20"/>
    <p:sldLayoutId id="2147483708" r:id="rId21"/>
    <p:sldLayoutId id="2147483709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20/05/2026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55143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723" r:id="rId13"/>
    <p:sldLayoutId id="2147483724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7840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  <p:sldLayoutId id="2147483739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20/05/2026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1047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75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3114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66" r:id="rId13"/>
    <p:sldLayoutId id="2147483767" r:id="rId14"/>
    <p:sldLayoutId id="2147483768" r:id="rId15"/>
    <p:sldLayoutId id="2147483769" r:id="rId16"/>
    <p:sldLayoutId id="2147483770" r:id="rId17"/>
    <p:sldLayoutId id="2147483771" r:id="rId18"/>
    <p:sldLayoutId id="2147483772" r:id="rId19"/>
    <p:sldLayoutId id="2147483773" r:id="rId20"/>
    <p:sldLayoutId id="2147483774" r:id="rId21"/>
    <p:sldLayoutId id="2147483775" r:id="rId22"/>
    <p:sldLayoutId id="2147483776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8988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  <p:sldLayoutId id="2147483789" r:id="rId12"/>
    <p:sldLayoutId id="2147483790" r:id="rId13"/>
    <p:sldLayoutId id="2147483791" r:id="rId14"/>
    <p:sldLayoutId id="2147483792" r:id="rId15"/>
    <p:sldLayoutId id="2147483793" r:id="rId16"/>
    <p:sldLayoutId id="2147483794" r:id="rId17"/>
    <p:sldLayoutId id="2147483795" r:id="rId18"/>
    <p:sldLayoutId id="2147483796" r:id="rId19"/>
    <p:sldLayoutId id="2147483797" r:id="rId20"/>
    <p:sldLayoutId id="2147483798" r:id="rId21"/>
    <p:sldLayoutId id="2147483799" r:id="rId22"/>
    <p:sldLayoutId id="2147483800" r:id="rId23"/>
    <p:sldLayoutId id="2147483801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6941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  <p:sldLayoutId id="2147483812" r:id="rId10"/>
    <p:sldLayoutId id="2147483813" r:id="rId11"/>
    <p:sldLayoutId id="2147483814" r:id="rId12"/>
    <p:sldLayoutId id="2147483815" r:id="rId13"/>
    <p:sldLayoutId id="2147483816" r:id="rId14"/>
    <p:sldLayoutId id="2147483817" r:id="rId15"/>
    <p:sldLayoutId id="2147483818" r:id="rId16"/>
    <p:sldLayoutId id="2147483819" r:id="rId17"/>
    <p:sldLayoutId id="2147483820" r:id="rId18"/>
    <p:sldLayoutId id="2147483821" r:id="rId19"/>
    <p:sldLayoutId id="2147483822" r:id="rId20"/>
    <p:sldLayoutId id="2147483823" r:id="rId21"/>
    <p:sldLayoutId id="2147483824" r:id="rId22"/>
    <p:sldLayoutId id="214748382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4337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  <p:sldLayoutId id="2147483834" r:id="rId8"/>
    <p:sldLayoutId id="2147483835" r:id="rId9"/>
    <p:sldLayoutId id="2147483836" r:id="rId10"/>
    <p:sldLayoutId id="2147483837" r:id="rId11"/>
    <p:sldLayoutId id="2147483838" r:id="rId12"/>
    <p:sldLayoutId id="2147483839" r:id="rId13"/>
    <p:sldLayoutId id="2147483840" r:id="rId14"/>
    <p:sldLayoutId id="2147483841" r:id="rId15"/>
    <p:sldLayoutId id="2147483842" r:id="rId16"/>
    <p:sldLayoutId id="2147483843" r:id="rId17"/>
    <p:sldLayoutId id="2147483844" r:id="rId18"/>
    <p:sldLayoutId id="2147483845" r:id="rId19"/>
    <p:sldLayoutId id="2147483846" r:id="rId20"/>
    <p:sldLayoutId id="2147483847" r:id="rId21"/>
    <p:sldLayoutId id="214748384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gi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5.png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34.png"/><Relationship Id="rId5" Type="http://schemas.openxmlformats.org/officeDocument/2006/relationships/image" Target="../media/image14.png"/><Relationship Id="rId4" Type="http://schemas.openxmlformats.org/officeDocument/2006/relationships/image" Target="../media/image3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7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jp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4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6.png"/><Relationship Id="rId9" Type="http://schemas.openxmlformats.org/officeDocument/2006/relationships/image" Target="../media/image44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8.png"/><Relationship Id="rId7" Type="http://schemas.openxmlformats.org/officeDocument/2006/relationships/image" Target="../media/image4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5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5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5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98.xml"/><Relationship Id="rId5" Type="http://schemas.openxmlformats.org/officeDocument/2006/relationships/image" Target="../media/image34.png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8.png"/><Relationship Id="rId7" Type="http://schemas.openxmlformats.org/officeDocument/2006/relationships/image" Target="../media/image4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5.png"/><Relationship Id="rId5" Type="http://schemas.openxmlformats.org/officeDocument/2006/relationships/image" Target="../media/image40.png"/><Relationship Id="rId10" Type="http://schemas.microsoft.com/office/2007/relationships/hdphoto" Target="../media/hdphoto7.wdp"/><Relationship Id="rId4" Type="http://schemas.openxmlformats.org/officeDocument/2006/relationships/image" Target="../media/image39.png"/><Relationship Id="rId9" Type="http://schemas.openxmlformats.org/officeDocument/2006/relationships/image" Target="../media/image47.pn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38.png"/><Relationship Id="rId7" Type="http://schemas.openxmlformats.org/officeDocument/2006/relationships/image" Target="../media/image4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5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38.png"/><Relationship Id="rId7" Type="http://schemas.openxmlformats.org/officeDocument/2006/relationships/image" Target="../media/image4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5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38.png"/><Relationship Id="rId7" Type="http://schemas.openxmlformats.org/officeDocument/2006/relationships/image" Target="../media/image4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6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38.png"/><Relationship Id="rId7" Type="http://schemas.openxmlformats.org/officeDocument/2006/relationships/image" Target="../media/image4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4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5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microsoft.com/office/2007/relationships/hdphoto" Target="../media/hdphoto6.wdp"/><Relationship Id="rId7" Type="http://schemas.openxmlformats.org/officeDocument/2006/relationships/image" Target="../media/image38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36.png"/><Relationship Id="rId5" Type="http://schemas.microsoft.com/office/2007/relationships/hdphoto" Target="../media/hdphoto7.wdp"/><Relationship Id="rId10" Type="http://schemas.openxmlformats.org/officeDocument/2006/relationships/image" Target="../media/image25.png"/><Relationship Id="rId4" Type="http://schemas.openxmlformats.org/officeDocument/2006/relationships/image" Target="../media/image47.png"/><Relationship Id="rId9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8.png"/><Relationship Id="rId7" Type="http://schemas.openxmlformats.org/officeDocument/2006/relationships/image" Target="../media/image4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6.png"/><Relationship Id="rId5" Type="http://schemas.openxmlformats.org/officeDocument/2006/relationships/image" Target="../media/image40.png"/><Relationship Id="rId10" Type="http://schemas.microsoft.com/office/2007/relationships/hdphoto" Target="../media/hdphoto7.wdp"/><Relationship Id="rId4" Type="http://schemas.openxmlformats.org/officeDocument/2006/relationships/image" Target="../media/image39.png"/><Relationship Id="rId9" Type="http://schemas.openxmlformats.org/officeDocument/2006/relationships/image" Target="../media/image47.png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38.png"/><Relationship Id="rId7" Type="http://schemas.openxmlformats.org/officeDocument/2006/relationships/image" Target="../media/image5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4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38.png"/><Relationship Id="rId7" Type="http://schemas.openxmlformats.org/officeDocument/2006/relationships/image" Target="../media/image5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4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38.png"/><Relationship Id="rId7" Type="http://schemas.openxmlformats.org/officeDocument/2006/relationships/image" Target="../media/image5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5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hdphoto" Target="../media/hdphoto11.wdp"/><Relationship Id="rId7" Type="http://schemas.openxmlformats.org/officeDocument/2006/relationships/image" Target="../media/image40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3" Type="http://schemas.openxmlformats.org/officeDocument/2006/relationships/image" Target="../media/image38.png"/><Relationship Id="rId7" Type="http://schemas.openxmlformats.org/officeDocument/2006/relationships/image" Target="../media/image5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5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hdphoto" Target="../media/hdphoto12.wdp"/><Relationship Id="rId7" Type="http://schemas.openxmlformats.org/officeDocument/2006/relationships/image" Target="../media/image40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6.png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openxmlformats.org/officeDocument/2006/relationships/image" Target="../media/image38.png"/><Relationship Id="rId7" Type="http://schemas.openxmlformats.org/officeDocument/2006/relationships/image" Target="../media/image5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5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9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openxmlformats.org/officeDocument/2006/relationships/image" Target="../media/image38.png"/><Relationship Id="rId7" Type="http://schemas.openxmlformats.org/officeDocument/2006/relationships/image" Target="../media/image5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5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0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3" Type="http://schemas.openxmlformats.org/officeDocument/2006/relationships/image" Target="../media/image38.png"/><Relationship Id="rId7" Type="http://schemas.openxmlformats.org/officeDocument/2006/relationships/image" Target="../media/image5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5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1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3" Type="http://schemas.openxmlformats.org/officeDocument/2006/relationships/image" Target="../media/image38.png"/><Relationship Id="rId7" Type="http://schemas.openxmlformats.org/officeDocument/2006/relationships/image" Target="../media/image5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5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2.xml.rels><?xml version="1.0" encoding="UTF-8" standalone="yes"?>
<Relationships xmlns="http://schemas.openxmlformats.org/package/2006/relationships"><Relationship Id="rId8" Type="http://schemas.microsoft.com/office/2007/relationships/hdphoto" Target="../media/hdphoto15.wdp"/><Relationship Id="rId3" Type="http://schemas.openxmlformats.org/officeDocument/2006/relationships/image" Target="../media/image38.png"/><Relationship Id="rId7" Type="http://schemas.openxmlformats.org/officeDocument/2006/relationships/image" Target="../media/image5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5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3.xml.rels><?xml version="1.0" encoding="UTF-8" standalone="yes"?>
<Relationships xmlns="http://schemas.openxmlformats.org/package/2006/relationships"><Relationship Id="rId8" Type="http://schemas.microsoft.com/office/2007/relationships/hdphoto" Target="../media/hdphoto15.wdp"/><Relationship Id="rId3" Type="http://schemas.openxmlformats.org/officeDocument/2006/relationships/image" Target="../media/image38.png"/><Relationship Id="rId7" Type="http://schemas.openxmlformats.org/officeDocument/2006/relationships/image" Target="../media/image5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5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4.xml.rels><?xml version="1.0" encoding="UTF-8" standalone="yes"?>
<Relationships xmlns="http://schemas.openxmlformats.org/package/2006/relationships"><Relationship Id="rId8" Type="http://schemas.microsoft.com/office/2007/relationships/hdphoto" Target="../media/hdphoto15.wdp"/><Relationship Id="rId3" Type="http://schemas.openxmlformats.org/officeDocument/2006/relationships/image" Target="../media/image38.png"/><Relationship Id="rId7" Type="http://schemas.openxmlformats.org/officeDocument/2006/relationships/image" Target="../media/image5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5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5.xml.rels><?xml version="1.0" encoding="UTF-8" standalone="yes"?>
<Relationships xmlns="http://schemas.openxmlformats.org/package/2006/relationships"><Relationship Id="rId8" Type="http://schemas.microsoft.com/office/2007/relationships/hdphoto" Target="../media/hdphoto15.wdp"/><Relationship Id="rId3" Type="http://schemas.openxmlformats.org/officeDocument/2006/relationships/image" Target="../media/image38.png"/><Relationship Id="rId7" Type="http://schemas.openxmlformats.org/officeDocument/2006/relationships/image" Target="../media/image5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5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6.xml.rels><?xml version="1.0" encoding="UTF-8" standalone="yes"?>
<Relationships xmlns="http://schemas.openxmlformats.org/package/2006/relationships"><Relationship Id="rId8" Type="http://schemas.microsoft.com/office/2007/relationships/hdphoto" Target="../media/hdphoto16.wdp"/><Relationship Id="rId3" Type="http://schemas.openxmlformats.org/officeDocument/2006/relationships/image" Target="../media/image38.png"/><Relationship Id="rId7" Type="http://schemas.openxmlformats.org/officeDocument/2006/relationships/image" Target="../media/image5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5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7.xml.rels><?xml version="1.0" encoding="UTF-8" standalone="yes"?>
<Relationships xmlns="http://schemas.openxmlformats.org/package/2006/relationships"><Relationship Id="rId8" Type="http://schemas.microsoft.com/office/2007/relationships/hdphoto" Target="../media/hdphoto16.wdp"/><Relationship Id="rId3" Type="http://schemas.openxmlformats.org/officeDocument/2006/relationships/image" Target="../media/image38.png"/><Relationship Id="rId7" Type="http://schemas.openxmlformats.org/officeDocument/2006/relationships/image" Target="../media/image5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5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8.xml.rels><?xml version="1.0" encoding="UTF-8" standalone="yes"?>
<Relationships xmlns="http://schemas.openxmlformats.org/package/2006/relationships"><Relationship Id="rId8" Type="http://schemas.microsoft.com/office/2007/relationships/hdphoto" Target="../media/hdphoto16.wdp"/><Relationship Id="rId3" Type="http://schemas.openxmlformats.org/officeDocument/2006/relationships/image" Target="../media/image38.png"/><Relationship Id="rId7" Type="http://schemas.openxmlformats.org/officeDocument/2006/relationships/image" Target="../media/image5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5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98.xml"/><Relationship Id="rId5" Type="http://schemas.openxmlformats.org/officeDocument/2006/relationships/image" Target="../media/image35.png"/><Relationship Id="rId4" Type="http://schemas.openxmlformats.org/officeDocument/2006/relationships/image" Target="../media/image38.png"/></Relationships>
</file>

<file path=ppt/slides/_rels/slide40.xml.rels><?xml version="1.0" encoding="UTF-8" standalone="yes"?>
<Relationships xmlns="http://schemas.openxmlformats.org/package/2006/relationships"><Relationship Id="rId8" Type="http://schemas.microsoft.com/office/2007/relationships/hdphoto" Target="../media/hdphoto17.wdp"/><Relationship Id="rId3" Type="http://schemas.openxmlformats.org/officeDocument/2006/relationships/image" Target="../media/image38.png"/><Relationship Id="rId7" Type="http://schemas.openxmlformats.org/officeDocument/2006/relationships/image" Target="../media/image5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5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1.xml.rels><?xml version="1.0" encoding="UTF-8" standalone="yes"?>
<Relationships xmlns="http://schemas.openxmlformats.org/package/2006/relationships"><Relationship Id="rId8" Type="http://schemas.microsoft.com/office/2007/relationships/hdphoto" Target="../media/hdphoto18.wdp"/><Relationship Id="rId3" Type="http://schemas.openxmlformats.org/officeDocument/2006/relationships/image" Target="../media/image38.png"/><Relationship Id="rId7" Type="http://schemas.openxmlformats.org/officeDocument/2006/relationships/image" Target="../media/image58.png"/><Relationship Id="rId12" Type="http://schemas.microsoft.com/office/2007/relationships/hdphoto" Target="../media/hdphoto20.wdp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5.png"/><Relationship Id="rId11" Type="http://schemas.openxmlformats.org/officeDocument/2006/relationships/image" Target="../media/image60.png"/><Relationship Id="rId5" Type="http://schemas.openxmlformats.org/officeDocument/2006/relationships/image" Target="../media/image40.png"/><Relationship Id="rId10" Type="http://schemas.microsoft.com/office/2007/relationships/hdphoto" Target="../media/hdphoto19.wdp"/><Relationship Id="rId4" Type="http://schemas.openxmlformats.org/officeDocument/2006/relationships/image" Target="../media/image39.png"/><Relationship Id="rId9" Type="http://schemas.openxmlformats.org/officeDocument/2006/relationships/image" Target="../media/image5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6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4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38.png"/><Relationship Id="rId7" Type="http://schemas.openxmlformats.org/officeDocument/2006/relationships/image" Target="../media/image6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5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image" Target="../media/image64.png"/></Relationships>
</file>

<file path=ppt/slides/_rels/slide44.xml.rels><?xml version="1.0" encoding="UTF-8" standalone="yes"?>
<Relationships xmlns="http://schemas.openxmlformats.org/package/2006/relationships"><Relationship Id="rId8" Type="http://schemas.microsoft.com/office/2007/relationships/hdphoto" Target="../media/hdphoto21.wdp"/><Relationship Id="rId13" Type="http://schemas.openxmlformats.org/officeDocument/2006/relationships/image" Target="../media/image68.png"/><Relationship Id="rId3" Type="http://schemas.openxmlformats.org/officeDocument/2006/relationships/image" Target="../media/image38.png"/><Relationship Id="rId7" Type="http://schemas.openxmlformats.org/officeDocument/2006/relationships/image" Target="../media/image65.png"/><Relationship Id="rId12" Type="http://schemas.microsoft.com/office/2007/relationships/hdphoto" Target="../media/hdphoto23.wdp"/><Relationship Id="rId17" Type="http://schemas.openxmlformats.org/officeDocument/2006/relationships/image" Target="../media/image70.png"/><Relationship Id="rId2" Type="http://schemas.openxmlformats.org/officeDocument/2006/relationships/image" Target="../media/image36.png"/><Relationship Id="rId16" Type="http://schemas.microsoft.com/office/2007/relationships/hdphoto" Target="../media/hdphoto25.wdp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5.png"/><Relationship Id="rId11" Type="http://schemas.openxmlformats.org/officeDocument/2006/relationships/image" Target="../media/image67.png"/><Relationship Id="rId5" Type="http://schemas.openxmlformats.org/officeDocument/2006/relationships/image" Target="../media/image40.png"/><Relationship Id="rId15" Type="http://schemas.openxmlformats.org/officeDocument/2006/relationships/image" Target="../media/image69.png"/><Relationship Id="rId10" Type="http://schemas.microsoft.com/office/2007/relationships/hdphoto" Target="../media/hdphoto22.wdp"/><Relationship Id="rId4" Type="http://schemas.openxmlformats.org/officeDocument/2006/relationships/image" Target="../media/image39.png"/><Relationship Id="rId9" Type="http://schemas.openxmlformats.org/officeDocument/2006/relationships/image" Target="../media/image66.png"/><Relationship Id="rId14" Type="http://schemas.microsoft.com/office/2007/relationships/hdphoto" Target="../media/hdphoto24.wdp"/></Relationships>
</file>

<file path=ppt/slides/_rels/slide45.xml.rels><?xml version="1.0" encoding="UTF-8" standalone="yes"?>
<Relationships xmlns="http://schemas.openxmlformats.org/package/2006/relationships"><Relationship Id="rId8" Type="http://schemas.microsoft.com/office/2007/relationships/hdphoto" Target="../media/hdphoto25.wdp"/><Relationship Id="rId3" Type="http://schemas.openxmlformats.org/officeDocument/2006/relationships/image" Target="../media/image38.png"/><Relationship Id="rId7" Type="http://schemas.openxmlformats.org/officeDocument/2006/relationships/image" Target="../media/image6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5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6.xml.rels><?xml version="1.0" encoding="UTF-8" standalone="yes"?>
<Relationships xmlns="http://schemas.openxmlformats.org/package/2006/relationships"><Relationship Id="rId8" Type="http://schemas.microsoft.com/office/2007/relationships/hdphoto" Target="../media/hdphoto24.wdp"/><Relationship Id="rId3" Type="http://schemas.openxmlformats.org/officeDocument/2006/relationships/image" Target="../media/image38.png"/><Relationship Id="rId7" Type="http://schemas.openxmlformats.org/officeDocument/2006/relationships/image" Target="../media/image6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5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7.xml.rels><?xml version="1.0" encoding="UTF-8" standalone="yes"?>
<Relationships xmlns="http://schemas.openxmlformats.org/package/2006/relationships"><Relationship Id="rId8" Type="http://schemas.microsoft.com/office/2007/relationships/hdphoto" Target="../media/hdphoto23.wdp"/><Relationship Id="rId3" Type="http://schemas.openxmlformats.org/officeDocument/2006/relationships/image" Target="../media/image38.png"/><Relationship Id="rId7" Type="http://schemas.openxmlformats.org/officeDocument/2006/relationships/image" Target="../media/image6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5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8.xml.rels><?xml version="1.0" encoding="UTF-8" standalone="yes"?>
<Relationships xmlns="http://schemas.openxmlformats.org/package/2006/relationships"><Relationship Id="rId8" Type="http://schemas.microsoft.com/office/2007/relationships/hdphoto" Target="../media/hdphoto22.wdp"/><Relationship Id="rId3" Type="http://schemas.openxmlformats.org/officeDocument/2006/relationships/image" Target="../media/image38.png"/><Relationship Id="rId7" Type="http://schemas.openxmlformats.org/officeDocument/2006/relationships/image" Target="../media/image6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5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9.xml.rels><?xml version="1.0" encoding="UTF-8" standalone="yes"?>
<Relationships xmlns="http://schemas.openxmlformats.org/package/2006/relationships"><Relationship Id="rId8" Type="http://schemas.microsoft.com/office/2007/relationships/hdphoto" Target="../media/hdphoto21.wdp"/><Relationship Id="rId3" Type="http://schemas.openxmlformats.org/officeDocument/2006/relationships/image" Target="../media/image38.png"/><Relationship Id="rId7" Type="http://schemas.openxmlformats.org/officeDocument/2006/relationships/image" Target="../media/image6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5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45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Layout" Target="../slideLayouts/slideLayout146.xml"/><Relationship Id="rId7" Type="http://schemas.openxmlformats.org/officeDocument/2006/relationships/image" Target="../media/image38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6.png"/><Relationship Id="rId5" Type="http://schemas.openxmlformats.org/officeDocument/2006/relationships/image" Target="../media/image29.gif"/><Relationship Id="rId10" Type="http://schemas.openxmlformats.org/officeDocument/2006/relationships/image" Target="../media/image25.png"/><Relationship Id="rId4" Type="http://schemas.openxmlformats.org/officeDocument/2006/relationships/image" Target="../media/image71.png"/><Relationship Id="rId9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78E1BFE-908F-1744-C1C0-609EE73173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7" b="3870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C61EA6A-0CFC-2B2C-1091-B5D83FE3F1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5673" y="3410338"/>
            <a:ext cx="2704893" cy="768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6859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77D1D0-B935-CBE2-7CA4-9D5B14EAFB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315F985E-DD92-7278-4194-23AE56F6D3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52" y="1573804"/>
            <a:ext cx="8211696" cy="4039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626731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4875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4CE41-FEEC-9491-0DA5-71307BCDD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457611A-7320-684C-F81A-1AE5EA588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الثاني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7CE2658-CA21-E83E-5252-F002239D073E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3BB743F-C8AB-23D6-06EE-344CFF115A5F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552710A4-5C08-F139-B434-DCB40E406389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91666A1-FD43-165C-4D4D-2AB1E5289646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B9037693-DB46-89FF-2955-B70DAC6A1724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39FEDF2F-9A91-9E1F-CE58-3A773D210A9A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B9A4D98-C7AB-CFDC-8C5F-3CF6D60447B2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B9D134F-B08A-AD59-ADF8-20CF6643F52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A3E44CB0-0E44-3BF9-6CAD-42FB6CCC82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9E3A479A-EEFB-F915-EA6D-0DD2483EFFC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88207185-0779-F740-8062-E613F545AF8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D1A78702-1C85-B8FA-B6E7-487DC548638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F2217A3-3DCE-8FA8-DC5D-88309677DB89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C6B37890-08DD-96EB-59EC-CFAE5575D3E5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B87D9F6C-1632-01E4-480B-407F5A63DD4A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ECA8D43B-AB0F-7528-D9B6-BC3E1FED1511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(10د)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إنتاج كتابي – الحصة 3 (30د)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: إنتاج كتابي – الحصة</a:t>
            </a: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 (30د)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A11E91D-DD7F-4D68-6766-CCE041A224AC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(10د)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</a:t>
            </a: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(30د 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التحدث . (30د)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AAFE7851-E2D3-68F1-0F59-D7AEBD4371E4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(10د)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ما بعد القراءة : تقويم المقروء(30د)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: إنتاج كتابي الحصة 5 (30د)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F995977D-D080-F8DC-1765-C92BA2C1448F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(10د)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ما قبل القراءة: التوقع والتحقق 30 د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أثناء القراءة – الفهم 30 د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3EF57EB2-92EA-D577-5182-804203EE8AEF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1نشاط اعتيادي (10د)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أثناء القراءة (30د)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التراكيب . (30د)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394A7D7-EDA0-D582-42DC-F0D1DB6E2F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499327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BA90E6FB-8CC9-826B-0174-4723655A6D27}"/>
              </a:ext>
            </a:extLst>
          </p:cNvPr>
          <p:cNvSpPr txBox="1">
            <a:spLocks/>
          </p:cNvSpPr>
          <p:nvPr/>
        </p:nvSpPr>
        <p:spPr>
          <a:xfrm>
            <a:off x="757652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نشاط اعتيادي (10د)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مراجعة توليف (شكل وفهم) (40د)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القراءة الاثرائية : الحصة 2 (20د)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427005E6-B6B9-7A50-B0EB-9D0ED6690F1B}"/>
              </a:ext>
            </a:extLst>
          </p:cNvPr>
          <p:cNvSpPr/>
          <p:nvPr/>
        </p:nvSpPr>
        <p:spPr>
          <a:xfrm>
            <a:off x="2917910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6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-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3150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E1DEF7F-397F-C4D0-C5EC-85EFF585D32C}"/>
              </a:ext>
            </a:extLst>
          </p:cNvPr>
          <p:cNvSpPr txBox="1">
            <a:spLocks/>
          </p:cNvSpPr>
          <p:nvPr/>
        </p:nvSpPr>
        <p:spPr>
          <a:xfrm>
            <a:off x="2122822" y="247793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تقويم مستوى التحكم .</a:t>
            </a:r>
            <a:endParaRPr kumimoji="0" lang="ar-MA" sz="1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ECB4FE8-F88A-0FF3-B3EE-1C21ACDAA97D}"/>
              </a:ext>
            </a:extLst>
          </p:cNvPr>
          <p:cNvSpPr txBox="1"/>
          <p:nvPr/>
        </p:nvSpPr>
        <p:spPr>
          <a:xfrm>
            <a:off x="5532851" y="2122576"/>
            <a:ext cx="11063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رائز التحقق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DB7EDC81-5010-F21C-8657-F278D00C5C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أنشطة المعالجة و الدعم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5360400" y="3380220"/>
            <a:ext cx="12474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/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6485E13-3F45-F80C-515F-11D586D2820C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الصديق الوفي - الحصة  1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A969E0-85FC-2E62-B385-F693C62C91A3}"/>
              </a:ext>
            </a:extLst>
          </p:cNvPr>
          <p:cNvSpPr txBox="1"/>
          <p:nvPr/>
        </p:nvSpPr>
        <p:spPr>
          <a:xfrm>
            <a:off x="4086808" y="4692778"/>
            <a:ext cx="2515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/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- 03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 الإثرائية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D87621C-7824-79B5-1BD7-1B109EA19CE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821519" y="4712029"/>
            <a:ext cx="536339" cy="540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AA0139E-62FC-5253-7B6C-D630A24C85C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2609" y="3257576"/>
            <a:ext cx="416607" cy="47959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317D1D9-CE65-916D-AC0C-EF1EF0C12DE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872" y="4501082"/>
            <a:ext cx="394738" cy="454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1343766"/>
            <a:ext cx="7886700" cy="720000"/>
          </a:xfrm>
        </p:spPr>
        <p:txBody>
          <a:bodyPr/>
          <a:lstStyle/>
          <a:p>
            <a:r>
              <a:rPr lang="ar-AE" sz="4000" dirty="0"/>
              <a:t>  ا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فتتاح</a:t>
            </a:r>
            <a:r>
              <a:rPr lang="ar-MA" sz="4000" dirty="0"/>
              <a:t> 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الحصة</a:t>
            </a:r>
            <a:endParaRPr lang="fr-MA" sz="4400" dirty="0">
              <a:solidFill>
                <a:srgbClr val="424D7B"/>
              </a:solidFill>
              <a:latin typeface="Dosis ExtraBold" pitchFamily="2" charset="0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0872" y="156210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2361254"/>
            <a:ext cx="7789894" cy="277623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165590" y="3406523"/>
            <a:ext cx="4500000" cy="102289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ترحيب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lang="ar-MA" sz="2800" b="1" dirty="0">
                <a:cs typeface="Microsoft Uighur" panose="02000000000000000000" pitchFamily="2" charset="-78"/>
              </a:rPr>
              <a:t>رائز التحقق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790710" y="2223045"/>
            <a:ext cx="13805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2415862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2226741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9564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A0AA1F6B-6FA8-D786-AE56-67295470D136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03C05D6-14A2-6FD8-01ED-9C29BB69B23F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CFA785B4-FE81-5515-1D56-7273EF2E0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سنبدأ  حصة اللغة العربية.</a:t>
            </a:r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8DA5BFA-3D52-19C3-BFD2-9274B9783F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E5FB852-170A-2F86-5B1E-D0F394434C1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2A8FF37-7DFD-A9D2-E63D-26D75F184A5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BF889F9-0E4A-0115-7C8B-AE73EA9D9AF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E55F1B4B-88C8-FABD-D1FB-4B16B79791E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1DC97F4-53D7-A57D-C05B-CA19DFA71EE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وتوليف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91F517A-4A94-1577-0E2B-98BDB7FFF25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366F0B6-248A-C19F-1864-4745B76AFCF6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الإثرائية</a:t>
            </a:r>
          </a:p>
        </p:txBody>
      </p:sp>
      <p:pic>
        <p:nvPicPr>
          <p:cNvPr id="4" name="Espace réservé pour une image  4">
            <a:extLst>
              <a:ext uri="{FF2B5EF4-FFF2-40B4-BE49-F238E27FC236}">
                <a16:creationId xmlns:a16="http://schemas.microsoft.com/office/drawing/2014/main" id="{F2123FF1-AD45-CB10-6D79-2AF2E214B96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4781" y="676343"/>
            <a:ext cx="900113" cy="900112"/>
          </a:xfrm>
        </p:spPr>
      </p:pic>
      <p:pic>
        <p:nvPicPr>
          <p:cNvPr id="5" name="Espace réservé pour une image  10">
            <a:extLst>
              <a:ext uri="{FF2B5EF4-FFF2-40B4-BE49-F238E27FC236}">
                <a16:creationId xmlns:a16="http://schemas.microsoft.com/office/drawing/2014/main" id="{AAE4AB6F-2CA5-90BE-C174-3F8C64AA70A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71" r="-17371"/>
          <a:stretch>
            <a:fillRect/>
          </a:stretch>
        </p:blipFill>
        <p:spPr>
          <a:xfrm>
            <a:off x="1871663" y="2160588"/>
            <a:ext cx="5400675" cy="3598862"/>
          </a:xfrm>
          <a:prstGeom prst="roundRect">
            <a:avLst>
              <a:gd name="adj" fmla="val 11828"/>
            </a:avLst>
          </a:prstGeom>
        </p:spPr>
      </p:pic>
    </p:spTree>
    <p:extLst>
      <p:ext uri="{BB962C8B-B14F-4D97-AF65-F5344CB8AC3E}">
        <p14:creationId xmlns:p14="http://schemas.microsoft.com/office/powerpoint/2010/main" val="3093899314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D470B-FA26-6AE1-8738-C686AAA828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9">
            <a:extLst>
              <a:ext uri="{FF2B5EF4-FFF2-40B4-BE49-F238E27FC236}">
                <a16:creationId xmlns:a16="http://schemas.microsoft.com/office/drawing/2014/main" id="{57D1160E-6BA9-CC18-311F-F714FA7A3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على الطاولة ، الكراسة والدفتر والمقلمة في القمطر</a:t>
            </a:r>
            <a:endParaRPr lang="fr-FR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62BECC5-219E-563C-DFB8-453F9AF0B5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48124EC-A359-A4BD-0424-9ED0D4AC12B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E1477D1-AB3C-EFF9-3FF3-ABCB6B3F826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0F9B7BC-3B06-A4D7-29EF-357614253B7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F675F0F-141F-6405-E8C0-3EF13F2D58F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D145C29-7ED0-3881-76EB-8E9A1B4A6ED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وتوليف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CD8999A-52B5-0BDE-3801-D31730DB8CA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5CB0F56-033C-2600-01F1-089E3DC3797C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الإثرائية</a:t>
            </a:r>
          </a:p>
        </p:txBody>
      </p:sp>
      <p:pic>
        <p:nvPicPr>
          <p:cNvPr id="37" name="Espace réservé pour une image  4">
            <a:extLst>
              <a:ext uri="{FF2B5EF4-FFF2-40B4-BE49-F238E27FC236}">
                <a16:creationId xmlns:a16="http://schemas.microsoft.com/office/drawing/2014/main" id="{216546B4-85A1-E099-31EF-369926AD976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" r="88"/>
          <a:stretch>
            <a:fillRect/>
          </a:stretch>
        </p:blipFill>
        <p:spPr>
          <a:xfrm>
            <a:off x="7907338" y="650875"/>
            <a:ext cx="898525" cy="900113"/>
          </a:xfrm>
          <a:prstGeom prst="rect">
            <a:avLst/>
          </a:prstGeom>
        </p:spPr>
      </p:pic>
      <p:pic>
        <p:nvPicPr>
          <p:cNvPr id="2" name="Class AR_NV_05_1">
            <a:hlinkClick r:id="" action="ppaction://media"/>
            <a:extLst>
              <a:ext uri="{FF2B5EF4-FFF2-40B4-BE49-F238E27FC236}">
                <a16:creationId xmlns:a16="http://schemas.microsoft.com/office/drawing/2014/main" id="{292D0FB5-D540-BFD0-F6AC-FE864E8B850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5231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DD66D4-6EAC-890C-3DAF-1CB34FC9DF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E4A397-21FA-CF72-B01A-7485FDDEE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137" y="756000"/>
            <a:ext cx="7039236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خدوا كراساتكم . الصفحة 152. سأتحقق من درجة تحكمكم مكتسبات الأسبوع.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82A47BC-11A4-D699-47E4-ACF7FC8C7C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2953472-91C0-F996-F894-7933A552D81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980D037-E7AA-8B76-DFED-816FFE528CB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6E035D8-8D1B-B70D-C857-D1542CCA9F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964585D-4F35-65B1-4B0E-2857CFBB5B4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E96495D-7D9B-BB42-7C20-B20682F83BC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مراجعة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0B33D57-7972-5F2C-D032-49F73D3AD31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869A596-196B-2D10-7631-7413B54FCD60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1567F272-58DC-64E5-D128-9C0561DF534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99CB837-0A52-D96C-08F1-C9B69B3E7DD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21618" y="1494590"/>
            <a:ext cx="3606620" cy="5011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104809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673057-B35F-CDB2-0679-18F415F47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83A850F1-364D-E513-32FA-5F48532E6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ألواحكم أجيبوا عن الأسئلة التالية. السؤال 1.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E618EAF-3727-EB91-D2F6-287D584A12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13E8C8B-6019-FC78-CC9C-BCF43D527D8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7BE2049-E8C2-1533-45EC-4DB6308B809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9A810A2-4F40-35E3-CFDF-FB645DE3630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B2F2601-C84A-75C5-8AC4-72D34D7597E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CA7B781-6716-121B-E011-7DACB079E84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31759E2-D8EB-9330-A9B4-59B93CDCA50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B88A2C1-198C-7A2B-66E3-4FD93A931CFB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الإثرائية</a:t>
            </a:r>
          </a:p>
        </p:txBody>
      </p:sp>
      <p:pic>
        <p:nvPicPr>
          <p:cNvPr id="27" name="Espace réservé pour une image  12">
            <a:extLst>
              <a:ext uri="{FF2B5EF4-FFF2-40B4-BE49-F238E27FC236}">
                <a16:creationId xmlns:a16="http://schemas.microsoft.com/office/drawing/2014/main" id="{FAE2E58C-7D5B-C34D-6F9F-3B7EBFA919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F544F2AD-C607-A039-7346-16949DF9BE58}"/>
              </a:ext>
            </a:extLst>
          </p:cNvPr>
          <p:cNvSpPr txBox="1"/>
          <p:nvPr/>
        </p:nvSpPr>
        <p:spPr>
          <a:xfrm>
            <a:off x="1494331" y="3052581"/>
            <a:ext cx="6449689" cy="9193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1. أُكْتُبْ جُمْلَةً تَتَضَمَّنُ أُسْلوبَ تَعْليلٍ.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58274870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693501-3C57-30A3-E0B7-A21A43E68E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CE0B1551-8545-8A1E-EA76-DE6E951C2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 2.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FDAFFF5-6B06-FEC4-ED45-8C401A8AE0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2480332-9AC4-8F89-5E6C-75D693904D5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8029661-0B0C-B7E5-B3B2-BF99B5DA9C6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F5BF863-1214-9D57-ABF9-C3B3ABC5877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D48BA80-D0B0-E1DC-B92D-02DD6B0A5AE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280C3C7-885A-6BB9-03B8-292DA03F117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FAAD82F-F07E-20A1-D1DC-C9BBD668871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CEE57E5-CB3E-010E-0345-B4487046F883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الإثرائية</a:t>
            </a:r>
          </a:p>
        </p:txBody>
      </p:sp>
      <p:pic>
        <p:nvPicPr>
          <p:cNvPr id="27" name="Espace réservé pour une image  12">
            <a:extLst>
              <a:ext uri="{FF2B5EF4-FFF2-40B4-BE49-F238E27FC236}">
                <a16:creationId xmlns:a16="http://schemas.microsoft.com/office/drawing/2014/main" id="{14253CE1-5D35-4523-E275-1FF113CDA07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25EE56B2-AE69-7671-0DC5-EFB6458E6175}"/>
              </a:ext>
            </a:extLst>
          </p:cNvPr>
          <p:cNvSpPr txBox="1"/>
          <p:nvPr/>
        </p:nvSpPr>
        <p:spPr>
          <a:xfrm>
            <a:off x="1494331" y="3052581"/>
            <a:ext cx="6449689" cy="9193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2. أُكْتُبْ جُمْلَةً تَتَضَمَّنُ نائِبَ فاعِلٍ.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00601710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79347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رائز التحقق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704BE1AA-7525-7712-CF9E-1CC63D3D82B4}"/>
              </a:ext>
            </a:extLst>
          </p:cNvPr>
          <p:cNvSpPr txBox="1"/>
          <p:nvPr/>
        </p:nvSpPr>
        <p:spPr>
          <a:xfrm>
            <a:off x="5123949" y="2446331"/>
            <a:ext cx="3149266" cy="64694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نسبة التحكم أقل من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fr-FR" sz="3200" dirty="0">
                <a:solidFill>
                  <a:prstClr val="black"/>
                </a:solidFill>
              </a:rPr>
              <a:t>80%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</a:t>
            </a:r>
            <a:endParaRPr kumimoji="0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5A1FF613-DB5A-6055-0A43-EC8D392EA43E}"/>
              </a:ext>
            </a:extLst>
          </p:cNvPr>
          <p:cNvSpPr txBox="1"/>
          <p:nvPr/>
        </p:nvSpPr>
        <p:spPr>
          <a:xfrm>
            <a:off x="4488024" y="4088198"/>
            <a:ext cx="4338735" cy="119177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dirty="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إعادة نمذجة + استثمار أنشطة المراجعة في الممارسة الموجهة والممارسة المستقلة</a:t>
            </a:r>
            <a:endParaRPr kumimoji="0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Flèche : bas 6">
            <a:extLst>
              <a:ext uri="{FF2B5EF4-FFF2-40B4-BE49-F238E27FC236}">
                <a16:creationId xmlns:a16="http://schemas.microsoft.com/office/drawing/2014/main" id="{B04456D1-E9EC-5DCA-2911-B940AFCE0785}"/>
              </a:ext>
            </a:extLst>
          </p:cNvPr>
          <p:cNvSpPr/>
          <p:nvPr/>
        </p:nvSpPr>
        <p:spPr>
          <a:xfrm>
            <a:off x="6456266" y="3251052"/>
            <a:ext cx="353608" cy="646941"/>
          </a:xfrm>
          <a:prstGeom prst="down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Google Shape;452;p158">
            <a:extLst>
              <a:ext uri="{FF2B5EF4-FFF2-40B4-BE49-F238E27FC236}">
                <a16:creationId xmlns:a16="http://schemas.microsoft.com/office/drawing/2014/main" id="{0C9701EA-A7CB-B2F1-5E80-22F023498239}"/>
              </a:ext>
            </a:extLst>
          </p:cNvPr>
          <p:cNvSpPr txBox="1"/>
          <p:nvPr/>
        </p:nvSpPr>
        <p:spPr>
          <a:xfrm>
            <a:off x="788564" y="2478416"/>
            <a:ext cx="3149266" cy="64694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نسبة التحكم </a:t>
            </a:r>
            <a:r>
              <a:rPr lang="fr-FR" sz="3200" dirty="0">
                <a:solidFill>
                  <a:prstClr val="black"/>
                </a:solidFill>
              </a:rPr>
              <a:t>80%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 وأكثر</a:t>
            </a:r>
            <a:endParaRPr kumimoji="0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0" name="Google Shape;452;p158">
            <a:extLst>
              <a:ext uri="{FF2B5EF4-FFF2-40B4-BE49-F238E27FC236}">
                <a16:creationId xmlns:a16="http://schemas.microsoft.com/office/drawing/2014/main" id="{C5D1C612-4530-BE97-EAE0-E8B89DBDF1B6}"/>
              </a:ext>
            </a:extLst>
          </p:cNvPr>
          <p:cNvSpPr txBox="1"/>
          <p:nvPr/>
        </p:nvSpPr>
        <p:spPr>
          <a:xfrm>
            <a:off x="391522" y="4120283"/>
            <a:ext cx="3943350" cy="119177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D6E9E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dirty="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استثمار الأنشطة للدعم والإغناء.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dirty="0">
                <a:solidFill>
                  <a:prstClr val="black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ممارسة مستقلة لجميع الأنشطة.</a:t>
            </a:r>
            <a:endParaRPr kumimoji="0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1" name="Flèche : bas 10">
            <a:extLst>
              <a:ext uri="{FF2B5EF4-FFF2-40B4-BE49-F238E27FC236}">
                <a16:creationId xmlns:a16="http://schemas.microsoft.com/office/drawing/2014/main" id="{D6E24C30-117D-C029-08B0-C6043E333A3A}"/>
              </a:ext>
            </a:extLst>
          </p:cNvPr>
          <p:cNvSpPr/>
          <p:nvPr/>
        </p:nvSpPr>
        <p:spPr>
          <a:xfrm>
            <a:off x="2120881" y="3283137"/>
            <a:ext cx="353608" cy="646941"/>
          </a:xfrm>
          <a:prstGeom prst="down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EB41DED9-3FDA-9139-CA6C-FCAAC927AA94}"/>
              </a:ext>
            </a:extLst>
          </p:cNvPr>
          <p:cNvSpPr txBox="1"/>
          <p:nvPr/>
        </p:nvSpPr>
        <p:spPr>
          <a:xfrm>
            <a:off x="2945557" y="6019528"/>
            <a:ext cx="3943350" cy="5107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*يتم الاشتغال في مجموعات وفق الحاجيات.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83470432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CF985-FD44-284B-1EF4-455AC5E64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BD78FFDB-B479-91B6-318E-6F279EADDF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EF3FC7D3-16E7-32AB-47D1-DFBED1F025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25259" y="1983798"/>
            <a:ext cx="799263" cy="792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71F05B45-4F3B-4AC0-FD76-415805DB6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/>
          <a:lstStyle/>
          <a:p>
            <a:pPr lvl="0">
              <a:defRPr/>
            </a:pPr>
            <a:r>
              <a:rPr lang="ar-MA" dirty="0">
                <a:solidFill>
                  <a:srgbClr val="424D7B"/>
                </a:solidFill>
              </a:rPr>
              <a:t>مراجعة وتوليف 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1C85B691-E8E6-CBFE-8F93-727DFAC3558A}"/>
              </a:ext>
            </a:extLst>
          </p:cNvPr>
          <p:cNvSpPr txBox="1">
            <a:spLocks/>
          </p:cNvSpPr>
          <p:nvPr/>
        </p:nvSpPr>
        <p:spPr>
          <a:xfrm>
            <a:off x="2267712" y="3158999"/>
            <a:ext cx="4964709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معالجة التعثرات ودعم المكتسبات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BC60C81-D7D7-2EAD-6045-0B3B679B5792}"/>
              </a:ext>
            </a:extLst>
          </p:cNvPr>
          <p:cNvSpPr txBox="1"/>
          <p:nvPr/>
        </p:nvSpPr>
        <p:spPr>
          <a:xfrm>
            <a:off x="3903631" y="1807822"/>
            <a:ext cx="332879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 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و توليف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8A26902-CB9B-E0A7-9630-544065E8BF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8925" y="956399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B45DC1E-4BDB-6363-1967-ED988C57CD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896" y="1431686"/>
            <a:ext cx="701323" cy="807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3310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3EE643-8BBE-B603-815D-8E508B9EC9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63F5F5-01C0-0A4C-84E8-384D65BBC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خدوا كراساتكم . سننجز أنشطة المراجعة و التوليف الواردة على  الصفحتين 152 و 153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76B67B5-B7F8-5860-055C-A1FF74E6818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5B4CBC4-54DC-3E08-0138-F4A9ABA712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CB6CB7D-9FD0-A403-6CAF-E3CE02E807D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74D7200-9BDC-239F-19EE-501E862B1E6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25ACB8D-F39B-0AC0-6097-E23793A1E5A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E5561B9-A365-0FAA-3D7E-C66499C365E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E537F2B-F5E8-0DDC-0D5B-C9FE4468387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B8433FB-EB30-E5B8-FC43-4EE9BB6FDA3F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2563D113-E179-1E3D-00C3-365079C14BB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3F5033CB-13FD-51DD-0793-47D5A87CB0FC}"/>
              </a:ext>
            </a:extLst>
          </p:cNvPr>
          <p:cNvGrpSpPr/>
          <p:nvPr/>
        </p:nvGrpSpPr>
        <p:grpSpPr>
          <a:xfrm>
            <a:off x="838264" y="1689248"/>
            <a:ext cx="6916092" cy="4839328"/>
            <a:chOff x="632373" y="1462603"/>
            <a:chExt cx="6950017" cy="4961050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DF0791F8-9E5F-1EDD-59CF-C00398C90A6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107369" y="1467569"/>
              <a:ext cx="3475021" cy="4930567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1FD95785-5BB9-E1E3-BBEC-861FBF4780E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32373" y="1462603"/>
              <a:ext cx="3475021" cy="49610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52309523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61FB0D-A4FE-13BB-3265-08FF8BCF09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B06F8D-9579-5117-BFC5-0BA05B2A3B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531" y="756000"/>
            <a:ext cx="7005842" cy="612000"/>
          </a:xfrm>
        </p:spPr>
        <p:txBody>
          <a:bodyPr>
            <a:no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اِقرؤوا النص التالي: « تدوير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النفاي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ات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 قراءة صامتة ؛لتتمكنوا من ضبط جمل بالشكل التام  و الإجابة عن أسئلة.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89D8C4D-F3E2-3565-AEFC-18CFCE533A8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805A2DC-7B17-EC33-CC39-F8EFB083C5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10F528E-2794-FC7A-3733-927AE3562EC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781079C-1DF9-41BB-1B0C-65F343A07E7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132D184-D105-AA1B-3FF0-465A1B4C1EC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E06382B-2732-5B1D-C582-9724C6CD73F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B39ADAE-FD53-5AE1-9548-BDDE9EF86D7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F2BF616-27C7-330E-2049-6658A7DF63DB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6" name="Espace réservé pour une image  12">
            <a:extLst>
              <a:ext uri="{FF2B5EF4-FFF2-40B4-BE49-F238E27FC236}">
                <a16:creationId xmlns:a16="http://schemas.microsoft.com/office/drawing/2014/main" id="{057E7524-1FAC-67D1-CF24-22DCFA80F07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35A677F-C92C-094D-D3EA-D5EF084DDDB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8498" y="1787238"/>
            <a:ext cx="7569754" cy="4684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33815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5BF0DB-E553-DCA4-A9F7-4C5165CD3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630A8E4B-8BED-D5A1-6357-B1CB618FF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النشاط الأول:  اضبطوا الفقرة بالشكل التام 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4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تكتب الفقرة  على السبورة.</a:t>
            </a:r>
            <a:endParaRPr lang="fr-FR" sz="2400" i="1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4B3C171-70B2-3832-C66B-37D14F6B981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D3ADC61-4EB6-54D0-E07E-83A1880E95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883E053-0548-37D9-3637-CF9FB864C08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052F891-44A8-E889-3145-4D737E02B47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CE5732D-9465-3D97-3134-166CBC49ED6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D1840CF-76CC-8790-DF1F-B65CD680BF2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5DCE641-3AA1-ADD0-38C0-55F45C205AA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9510CAD-77A0-0394-68AD-E8B884B88DCB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EF3E40C8-560C-C692-D931-E4A151C56A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456045D-00F5-018E-27AC-9AE8E821CD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8078" y="2901821"/>
            <a:ext cx="8307739" cy="1927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037499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3C6CBB-5967-F0A7-3929-31EEEDC51A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DDE7EE44-31B9-FBFA-0E8F-F1B7CF470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A614455-0C17-981D-8F41-2C5F55F8ED1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D6F2A03-627A-DCDF-AA39-134EE99910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C892424-0017-C60B-16B1-FD99F4ACAA9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673DA0C-C323-E206-258F-6D275560BF7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FE5FC27-C86D-8EBE-4627-51272CE79BF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92C1608-435A-732F-9092-8EDBCF92123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CF3078D-3A32-60A6-95E2-E64A44A09EE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4572854-153A-5665-45CC-04C6D9284D8A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9A451E50-BCEC-636C-28C3-65B24CD4BDE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8847DCA-6E27-11EE-E07B-D57729BC78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8078" y="2901821"/>
            <a:ext cx="8307739" cy="1927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935086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E52A05-BAAA-06F2-A19C-6A81D71B6A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35C8A5F3-C041-E219-2410-57F00BFF1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يصحح 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DA39E2C-7B92-818A-E79E-D6073DB3B0C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ED51BB3-03A0-F9C7-41FF-C89D38E434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0F57510-5823-0EDA-0ED9-5F3D50A964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56E5AB6-53EA-E4C3-C0F9-479BD483D66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A859BC1-1F17-8FBE-65F0-A4B328ECFD2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B0DB3AE-6E5C-1E7A-9385-E2BE0302A38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592F2CD-9815-09A6-A329-4DFE40060C1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35203C3-2BFE-35FC-0A6A-4522803FB04E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7">
            <a:extLst>
              <a:ext uri="{FF2B5EF4-FFF2-40B4-BE49-F238E27FC236}">
                <a16:creationId xmlns:a16="http://schemas.microsoft.com/office/drawing/2014/main" id="{2AC7FF7B-26CD-936C-C9DB-12F96E67BF4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EAD4541-4D1F-9CA0-F106-7C2CB5612B6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8078" y="2901821"/>
            <a:ext cx="8307739" cy="1927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20152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E0EABB-45E2-77F7-58A6-93195F82B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A450D233-4A7B-4B80-38BB-B419BF919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أخطاءكم.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159C2A7-CD47-8E51-517C-F200FDD2EF2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F07028B-AE1C-E7F4-5C85-21CD6B0206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C680E9D-2C3D-6208-722A-ACD45185A2C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1E4BD4F-1A00-0DDC-DF46-0496854FE4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2300F34-232F-EB92-75E7-3333E69E85F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9C70520-A240-7E42-6EA6-D19B7D14D1A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7F95A1F-0928-3486-D07A-E78BECE6B56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FFA3002-9F08-D5A0-9170-10650D4271B3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473465C-546A-4525-0C6A-CFE162A1199F}"/>
              </a:ext>
            </a:extLst>
          </p:cNvPr>
          <p:cNvSpPr txBox="1"/>
          <p:nvPr/>
        </p:nvSpPr>
        <p:spPr>
          <a:xfrm>
            <a:off x="531845" y="1584325"/>
            <a:ext cx="8259897" cy="4856024"/>
          </a:xfrm>
          <a:prstGeom prst="roundRect">
            <a:avLst>
              <a:gd name="adj" fmla="val 8154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يُساهِمُ تَدْويرُ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ٱلنُّفاياتِ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في حِمايَةِ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ٱلْبيئَةِ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مِنْ عِدَّةِ جَوانِبَ مُهِمَّةٍ. حَيْثُ تَقِلُّ كَمِّيّاتُ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ٱلنُّفاياتِ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ٱلْمُتَراكِمَةِ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في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ٱلْمَكَبّاتِ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مِمّا يَحُدُّ مِنْ تَلَوُّثِ ٱلتُّرْبَةِ وَٱلْمِياهِ ٱلْجَوْفِيَّةِ. عَلاوَةً عَلى ذلِكَ تَنْخَفِضُ نِسَبُ ٱلتَّلَوُّثِ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ٱلْهَوائِيِّ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ٱلنّاتِجِ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عَنْ حَرْقِ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ٱلنُّفاياتِ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كَما تُوَفِّرُ عَمَلِيَّةُ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ٱلتَّدْويرِ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فُرَصَ عَمَلٍ جَديدَةً في مَجالِ فَرْزِ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ٱلنُّفاياتِ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وَمُعالَجَتِها.</a:t>
            </a: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FF850F78-1CE6-413F-1318-60BE52876D2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118154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49775A-8D76-CF57-5955-1354FC8A90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>
            <a:extLst>
              <a:ext uri="{FF2B5EF4-FFF2-40B4-BE49-F238E27FC236}">
                <a16:creationId xmlns:a16="http://schemas.microsoft.com/office/drawing/2014/main" id="{044757DB-6AAF-CEA9-7D0F-6C77642F2291}"/>
              </a:ext>
            </a:extLst>
          </p:cNvPr>
          <p:cNvGrpSpPr/>
          <p:nvPr/>
        </p:nvGrpSpPr>
        <p:grpSpPr>
          <a:xfrm>
            <a:off x="838264" y="1689248"/>
            <a:ext cx="6916092" cy="4839328"/>
            <a:chOff x="632373" y="1462603"/>
            <a:chExt cx="6950017" cy="496105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39DEC359-B7B2-B017-3C99-D5E5FF0ACD7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107369" y="1467569"/>
              <a:ext cx="3475021" cy="4930567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C91B0E10-4EE3-9B0E-697F-477381980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32373" y="1462603"/>
              <a:ext cx="3475021" cy="4961050"/>
            </a:xfrm>
            <a:prstGeom prst="rect">
              <a:avLst/>
            </a:prstGeom>
          </p:spPr>
        </p:pic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FC7CCDDB-56BD-FCAA-1706-99D3D8EC4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نواصل : اِقرؤوا النص التالي: « تدوير" قراءة صامتة ؛ بعد ذلك تجيبون عن أسئلة المعجم و الفهم و اللغة.   لديكم 15  دقيقة للإ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نجاز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2D0E876-872B-9B94-9716-E73080B85DB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C0E34F7-3226-625A-187F-2364C546C12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01109B6-CEFD-BF59-BE9F-0737084E4D8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242C336-F151-C431-558F-730EB9C957E1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4DD376F-FC94-8CF7-455E-448C9BFA85F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62198FC-0FD0-CB45-3BD4-D82343A93B7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9215972-6CA1-1632-3721-42A323A75CF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4D579A1-F247-4714-E9B7-4A21DB9EAA7F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8" name="Espace réservé pour une image  14">
            <a:extLst>
              <a:ext uri="{FF2B5EF4-FFF2-40B4-BE49-F238E27FC236}">
                <a16:creationId xmlns:a16="http://schemas.microsoft.com/office/drawing/2014/main" id="{AE14DEB3-1753-95E5-063D-6884C940030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C2790D4E-E5CB-A2C4-DC6C-96439A346C4A}"/>
              </a:ext>
            </a:extLst>
          </p:cNvPr>
          <p:cNvSpPr/>
          <p:nvPr/>
        </p:nvSpPr>
        <p:spPr>
          <a:xfrm>
            <a:off x="1080316" y="2174032"/>
            <a:ext cx="2985796" cy="1968759"/>
          </a:xfrm>
          <a:prstGeom prst="roundRect">
            <a:avLst>
              <a:gd name="adj" fmla="val 7169"/>
            </a:avLst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567B5ADD-A528-E90E-E289-019DFCDCCA47}"/>
              </a:ext>
            </a:extLst>
          </p:cNvPr>
          <p:cNvSpPr/>
          <p:nvPr/>
        </p:nvSpPr>
        <p:spPr>
          <a:xfrm>
            <a:off x="4572658" y="4708850"/>
            <a:ext cx="2899715" cy="1533330"/>
          </a:xfrm>
          <a:prstGeom prst="roundRect">
            <a:avLst>
              <a:gd name="adj" fmla="val 7169"/>
            </a:avLst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77264077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BAF61C-07E0-582C-7F39-ED2B091357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43C92F56-A4A7-362B-E7B9-28345AE02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معكم</a:t>
            </a: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مهلة للتفكير. سأمر بين الصفوف لتقديم المساعدة.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409CF86-D194-A22D-7EC7-85CA27D21F4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95EDA5C-E3A2-959A-5A18-70A993902F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BEEBBA1-9101-3E49-9192-59DCECE68E0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0BAE3C5-BD4B-CD72-4270-C45AC0E96D6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D13E2E7-6B11-22F2-30F2-028B6A607EC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4256B1F-93C5-2A1E-0668-799DA6690A2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4583855-B1A8-5993-333B-EB2499A1D70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06DEB68-7F7D-350C-751E-E0017DFB433C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401B22DB-E347-42A1-508D-939835B88E4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EBA1AEE3-B7C1-0238-2ED3-3256E2228F88}"/>
              </a:ext>
            </a:extLst>
          </p:cNvPr>
          <p:cNvGrpSpPr/>
          <p:nvPr/>
        </p:nvGrpSpPr>
        <p:grpSpPr>
          <a:xfrm>
            <a:off x="838264" y="1689248"/>
            <a:ext cx="6916092" cy="4839328"/>
            <a:chOff x="632373" y="1462603"/>
            <a:chExt cx="6950017" cy="4961050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66148939-83BA-74F3-A625-07462243645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107369" y="1467569"/>
              <a:ext cx="3475021" cy="4930567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2DA8BB0A-6FC3-F5DA-6C75-0AD67FA6FB0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32373" y="1462603"/>
              <a:ext cx="3475021" cy="4961050"/>
            </a:xfrm>
            <a:prstGeom prst="rect">
              <a:avLst/>
            </a:prstGeom>
          </p:spPr>
        </p:pic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D5968B7A-89B6-64F1-6AD9-C4C4C3FE6F58}"/>
              </a:ext>
            </a:extLst>
          </p:cNvPr>
          <p:cNvSpPr/>
          <p:nvPr/>
        </p:nvSpPr>
        <p:spPr>
          <a:xfrm>
            <a:off x="1080316" y="2174032"/>
            <a:ext cx="2985796" cy="1968759"/>
          </a:xfrm>
          <a:prstGeom prst="roundRect">
            <a:avLst>
              <a:gd name="adj" fmla="val 7169"/>
            </a:avLst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9643C025-6133-56AF-4DA2-6ED11A8F9ECA}"/>
              </a:ext>
            </a:extLst>
          </p:cNvPr>
          <p:cNvSpPr/>
          <p:nvPr/>
        </p:nvSpPr>
        <p:spPr>
          <a:xfrm>
            <a:off x="4572658" y="4708850"/>
            <a:ext cx="2899715" cy="1533330"/>
          </a:xfrm>
          <a:prstGeom prst="roundRect">
            <a:avLst>
              <a:gd name="adj" fmla="val 7169"/>
            </a:avLst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79553351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E4A33F-D367-026D-8C83-C0D48B594F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A91A9B51-CE66-68C4-FDC4-391A3B5813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الان. من يجيب عن أسئلة المعجم؟ هل أنتم متفقون ؟ من له جواب آخر؟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DF6978D-D3BA-922F-8197-A06AC111711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2CB7CC1-A67E-4E1B-9B5C-A5CDD0AA7E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500ECC0-ACFC-0516-3C8D-A004D64E5B8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62D2D59-9E38-DAC5-C3FD-92FB9A121C3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D00A036-8D49-FABE-A00E-9ACA08EF4A0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D9B5374-4B6F-2B6E-E2BA-846DDFBAE12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D5C7886-CDC7-547A-20E3-0C3A68407D5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7C01E4E-137B-8C57-1D64-F30F67CC44CD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0" name="Espace réservé pour une image  17">
            <a:extLst>
              <a:ext uri="{FF2B5EF4-FFF2-40B4-BE49-F238E27FC236}">
                <a16:creationId xmlns:a16="http://schemas.microsoft.com/office/drawing/2014/main" id="{D6701E06-BB57-133C-2F07-F781377803B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46483F7-798A-6E45-BC25-92A991B0D46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9878" y="2164702"/>
            <a:ext cx="8274404" cy="3937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552760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E30F00-A6C6-22B1-B43E-18600986C3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E876F29B-1BA1-452C-5469-0B4FF7F7B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FAF5015-0ACF-9D14-DDAF-8C6EC6517B3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D01705D-2223-A243-D286-BFBF4744E8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6B7D7BD-6B50-0FBE-0573-FCE02608FE4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E56C90A-F8BE-34E9-EA2D-9F08614DC80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CC59028-DF95-1A78-05E8-39072CA0E46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9AF0C65-B42D-CF98-EDC9-4D8158C07A2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208A2F8-65AC-4263-72FA-C909BD3D57C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0A5B1F4-20E6-61F8-E716-C0E80B35918A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0" name="Espace réservé pour une image  17">
            <a:extLst>
              <a:ext uri="{FF2B5EF4-FFF2-40B4-BE49-F238E27FC236}">
                <a16:creationId xmlns:a16="http://schemas.microsoft.com/office/drawing/2014/main" id="{BB7B9CB4-FD45-D09E-F07F-5AD7C1F8E4A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99DC13A-ABF1-CCD1-F5F5-10B48888E9D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9878" y="2164702"/>
            <a:ext cx="8274404" cy="3937298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55F6D298-CE65-003F-6FC0-84BF2A5D48CC}"/>
              </a:ext>
            </a:extLst>
          </p:cNvPr>
          <p:cNvSpPr txBox="1"/>
          <p:nvPr/>
        </p:nvSpPr>
        <p:spPr>
          <a:xfrm>
            <a:off x="4730620" y="3112929"/>
            <a:ext cx="3806890" cy="107721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إِعادَةُ ٱسْتِعْمالِ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ٱلنُّفاياتِ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وَمُعالَجَتُها لِتَحْويلِها إِلى مُنْتَجاتٍ جَديدَةٍ مُفيدَةٍ.</a:t>
            </a:r>
            <a:endParaRPr lang="fr-MA" sz="3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3AC2130-91D8-260D-F009-F6670E430BE2}"/>
              </a:ext>
            </a:extLst>
          </p:cNvPr>
          <p:cNvSpPr txBox="1"/>
          <p:nvPr/>
        </p:nvSpPr>
        <p:spPr>
          <a:xfrm>
            <a:off x="606490" y="3124196"/>
            <a:ext cx="3722919" cy="107721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يُساهِمُ في حِمايَةِ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ٱلْبيئَةِ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وَيُقَلِّلُ ٱلتَّلَوُّثَ، وَيُوَفِّرُ فُرَصَ عَمَلٍ جَديدَةً.</a:t>
            </a:r>
            <a:endParaRPr lang="fr-MA" sz="3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5689160-D519-9074-471C-36E18DC46F27}"/>
              </a:ext>
            </a:extLst>
          </p:cNvPr>
          <p:cNvSpPr txBox="1"/>
          <p:nvPr/>
        </p:nvSpPr>
        <p:spPr>
          <a:xfrm>
            <a:off x="4724583" y="4961085"/>
            <a:ext cx="3806890" cy="107721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فَرْزُ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ٱلنُّفاياتِ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إِعادَةُ تَصْنيعِ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ٱلْوَرَقِ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وَٱلزُّجاجِ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وَٱلْبِلاسْتيكِ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3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4C8236A-F096-96EB-8749-A8483C331A12}"/>
              </a:ext>
            </a:extLst>
          </p:cNvPr>
          <p:cNvSpPr txBox="1"/>
          <p:nvPr/>
        </p:nvSpPr>
        <p:spPr>
          <a:xfrm>
            <a:off x="513188" y="4942428"/>
            <a:ext cx="3806890" cy="107721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رَمْيُ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ٱلنُّفاياتِ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ٱلطَّبيعَةِ-  حَرْقُ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ٱلنُّفاياتِ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تَلْويثُ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ٱلْبيئَةِ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3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29209420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184E81-CAE0-EBDF-B10F-D81A3BE32E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15370B1C-32F3-2303-E352-5A3F400AA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547" y="756000"/>
            <a:ext cx="7061826" cy="612000"/>
          </a:xfrm>
        </p:spPr>
        <p:txBody>
          <a:bodyPr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نواصل تصحيح 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أسئلة الفهم. السؤال 1: </a:t>
            </a:r>
            <a:r>
              <a:rPr kumimoji="0" lang="ar-MA" sz="2400" b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من يقرأ جوابه؟ هل أنتم متفقون؟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5FA572C-0E48-8435-1BD9-C73942723B4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F74E2E3-0435-F00C-11E2-E2701A83E4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EF2ABCB-37D9-C942-FE05-C6DD8041769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D4B26A1-BDE3-C879-5769-168A3F59CCE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F99E8FC-7473-C987-3F96-C1480DC20D6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C2AF66F-592B-AC96-E6BE-059C95B2904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85789A6-1CD2-A74A-D3DD-187309AEB3F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E5BA884-FF3E-8570-0E87-BA0F31697DFE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0" name="Espace réservé pour une image  14">
            <a:extLst>
              <a:ext uri="{FF2B5EF4-FFF2-40B4-BE49-F238E27FC236}">
                <a16:creationId xmlns:a16="http://schemas.microsoft.com/office/drawing/2014/main" id="{443CA6DE-28E0-A023-3C5E-5CA69EEC106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36E5DCA-6F93-4CB1-4D3E-62716FBECE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3184" y="3037519"/>
            <a:ext cx="8117632" cy="1417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871076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1434EB-83E5-54EB-7105-F33D1F0AFE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BF85D31B-7C3C-D7F2-D06E-3726E94F34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3184" y="3037519"/>
            <a:ext cx="8117632" cy="1417443"/>
          </a:xfrm>
          <a:prstGeom prst="rect">
            <a:avLst/>
          </a:prstGeom>
        </p:spPr>
      </p:pic>
      <p:sp>
        <p:nvSpPr>
          <p:cNvPr id="11" name="Titre 10">
            <a:extLst>
              <a:ext uri="{FF2B5EF4-FFF2-40B4-BE49-F238E27FC236}">
                <a16:creationId xmlns:a16="http://schemas.microsoft.com/office/drawing/2014/main" id="{FE292422-E0B7-644A-453C-AC47A0EAE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547" y="756000"/>
            <a:ext cx="7061826" cy="612000"/>
          </a:xfrm>
        </p:spPr>
        <p:txBody>
          <a:bodyPr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420C691-700A-4312-BF83-F1F2479D006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F37A34B-71B1-233A-1D44-4A3E904040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B5AA53F-145A-6EE1-CB19-2ABD9082FA2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180974E-7CF0-3527-981B-CA32550FB4C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99BC4BB-B212-CAD7-49EB-D3C81991349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FADAA37-7CD9-9B01-C97D-232DAD7A550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B771F4E-18F2-FC65-7106-D7D8BE5BFE8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7980FE1-88D4-CA01-5D3C-FC9158477379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0" name="Espace réservé pour une image  14">
            <a:extLst>
              <a:ext uri="{FF2B5EF4-FFF2-40B4-BE49-F238E27FC236}">
                <a16:creationId xmlns:a16="http://schemas.microsoft.com/office/drawing/2014/main" id="{57E9247B-5D6D-E195-7B49-AF776F63C9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B5E4F6BE-8498-F7E2-1856-A556F9AE839E}"/>
              </a:ext>
            </a:extLst>
          </p:cNvPr>
          <p:cNvSpPr txBox="1"/>
          <p:nvPr/>
        </p:nvSpPr>
        <p:spPr>
          <a:xfrm>
            <a:off x="541178" y="3456993"/>
            <a:ext cx="8032594" cy="193899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مِنْ فَوائِدِ تَدْويرِ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ٱلنُّفاياتِ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تَقْليلُ كَمِّيّاتِ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ٱلنُّفاياتِ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ٱلْمُتَراكِمَةِ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ٱلْمَكَبّاتِ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وَٱلْحَدُّ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تَلَوُّثِ ٱلتُّرْبَةِ وَٱلْمِياهِ ٱلْجَوْفِيَّةِ، وَتَقْليلُ ٱلتَّلَوُّثِ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ٱلْهَوائِيِّ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52310512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F2888A-9FAC-6386-DF14-CF6A1323E1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9A7341EB-CCD2-690C-D55F-1A00F3AB5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السؤال 2  من يقرأ جوابه ؟  هل انتم متفقون؟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79F73CC-0985-6569-FA7A-C4CFFDE3DBE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B47543B-6AF3-D88D-4EAD-524C58EF8D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737F3A8-8D19-21D4-51CF-E79A6F23A25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3B05379-1E7E-C703-3158-E37DB3AD114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4DEFEC4-82A4-3A41-583E-E15EAE223D2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6E32A3E-4093-CF01-B412-8E26BE977A6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E808BA5-9C68-68B0-F9CC-FD1BFDF2CA5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792B822-018C-670C-74D2-AE3C71F711CC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FC0AF06D-E95E-CF7B-4DDF-36CD682456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B29EACB-82A6-B895-DE95-B39C612C69F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1176" y="2733870"/>
            <a:ext cx="8229143" cy="1171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919460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55FA9-0997-13D1-741F-3FE65B7767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C21360C1-DFB7-F0A9-224E-E0CA354EE7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9838" y="2843289"/>
            <a:ext cx="8229143" cy="1171422"/>
          </a:xfrm>
          <a:prstGeom prst="rect">
            <a:avLst/>
          </a:prstGeom>
        </p:spPr>
      </p:pic>
      <p:sp>
        <p:nvSpPr>
          <p:cNvPr id="11" name="Titre 10">
            <a:extLst>
              <a:ext uri="{FF2B5EF4-FFF2-40B4-BE49-F238E27FC236}">
                <a16:creationId xmlns:a16="http://schemas.microsoft.com/office/drawing/2014/main" id="{6FB901D6-93B8-F445-4C20-98C2FF2B7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1C831AF-9A5D-C704-E25A-06835459C28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1FBD861-84E5-F948-D401-F07DB4284C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BF540BB-A94D-AADE-AE5E-D97F8AC0BB0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EE79F2F-2CB6-37BE-A821-514E8E3B975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765BA18-0E5F-298F-7205-139A1BEA95A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CC1E9FA-BFF5-A66D-4E90-2378EFC6AB8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991DF6D-5CF5-9A8F-FD13-41892B4D0A9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3E1527B-9889-2282-B5F0-A683105B3DEE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D9A29FEF-ADAE-D342-3CB8-E964D63668B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0A620B8-8D33-4154-00B3-E113213D0AA5}"/>
              </a:ext>
            </a:extLst>
          </p:cNvPr>
          <p:cNvSpPr txBox="1"/>
          <p:nvPr/>
        </p:nvSpPr>
        <p:spPr>
          <a:xfrm>
            <a:off x="476322" y="3312435"/>
            <a:ext cx="8229143" cy="132343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نُظِّمَتِ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ٱلْحَمَلاتُ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ٱلتَّوْعَوِيَّةُ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حَوْلَ عَمَلِيَّةِ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ٱلتَّدْويرِ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ٱلْمَغْرِبِ حِرْصاً عَلى تَعْريفِ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ٱلْمُواطِنينَ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بِأَهَمِّيَّةِ فَرْزِ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ٱلنُّفاياتِ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وَنَشْرِ ثَقافَةِ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ٱلتَّدْويرِ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40692832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FF75AF-3BC8-2894-30CA-9D8A193DC3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AB007E00-AE8C-6D66-133A-DE113CF2E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السؤال 3  من يقرأ جوابه ؟  من يقترح جوابا آخر؟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45770DB-DA45-C16B-F088-54BECD7A4CB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39777BF-39DB-D345-CF4A-122F112E84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B957ED5-1FAC-55CA-D3D4-D99AE924009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FE4E789-C7E3-9B74-3C2C-F0CF9E979FE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0B67F06-4084-3D3D-D690-E9E848142BD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DE603A3-069C-1B7B-A38C-654EB42882D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1FFC54E-52B3-8D50-BB73-8796375D046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64E8E0A-1B81-EE7E-625F-76B3DD695E96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160CB769-A670-59A7-849D-646119D6BB5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EA6D94C-C1D5-AB47-817B-E3CF6950B6D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6826" y="2647882"/>
            <a:ext cx="8390347" cy="1562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828815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509363-B75E-D135-9AF3-E15A534C70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76A19290-36A1-EBA1-9064-31860DC9A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6379CD1-A8E9-E12C-23A4-D970620F9B8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53A216F-D931-8CEA-C64F-0D209722EE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9FC7801-4E0D-CA9C-9C64-4DBBBF7C351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60F6E4A-72C4-0968-FC8E-13E8865F3C3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57EA03E-9582-162A-9960-302F874AF58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3D5D1E6-EC57-15B7-A900-3F406B1BD1B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9D101DA-3105-C8DC-F6A2-6E90D2AACA0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9CA5BF8-A968-7161-5031-9BB05AA8D926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6B371ECC-C497-A549-34EB-26E940ED93B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F555F18-846D-4BCC-3A20-4B2B0CE337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6826" y="2647882"/>
            <a:ext cx="8390347" cy="1562235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042F4D05-27A3-E693-B9E9-18196E9C1974}"/>
              </a:ext>
            </a:extLst>
          </p:cNvPr>
          <p:cNvSpPr txBox="1"/>
          <p:nvPr/>
        </p:nvSpPr>
        <p:spPr>
          <a:xfrm>
            <a:off x="442143" y="3118087"/>
            <a:ext cx="8188676" cy="193899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يَتَحَدَّثُ ٱلنَّصُّ عَنْ أَهَمِّيَّةِ تَدْويرِ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ٱلنُّفاياتِ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حِمايَةِ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ٱلْبيئَةِ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وَتَقْليلِ ٱلتَّلَوُّثِ. كَما يُبَيِّنُ جُهودَ ٱلْمَغْرِبِ في نَشْرِ ثَقافَةِ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ٱلتَّدْويرِ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وَتَحْسيسِ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ٱلْمُواطِنينَ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بِأَهَمِّيَّتِها</a:t>
            </a:r>
            <a:r>
              <a:rPr lang="ar-MA" sz="4000" dirty="0"/>
              <a:t>.</a:t>
            </a:r>
            <a:endParaRPr lang="fr-MA" sz="4000" dirty="0"/>
          </a:p>
        </p:txBody>
      </p:sp>
    </p:spTree>
    <p:extLst>
      <p:ext uri="{BB962C8B-B14F-4D97-AF65-F5344CB8AC3E}">
        <p14:creationId xmlns:p14="http://schemas.microsoft.com/office/powerpoint/2010/main" val="2435630505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CC73DA-5C7A-EB25-917F-FDF81FC37F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66E8CE1E-D203-CBF2-4444-604754B5E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السؤال 4  من يقرأ جوابه ؟  هل انتم متفقون؟ من يقترح جوابا آخر؟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4A1DF31-6541-D999-C716-BEE9EBE9A5C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C1E735F-84D1-0314-5279-E8099AAF58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D11CF55-FB56-0851-8F86-E03C062FB11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521E3FC-4739-AC84-D0E3-FA409426230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B286E95-1352-F9A1-E6D2-F3E574A5943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6E220B1-7C5D-0620-05AB-F241EDD9CC5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C2BE8A8-97AB-90F3-281A-4D96302E7E0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F0BF210-D107-534D-9649-E24545431306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5FD6A6FD-F688-FFED-EA01-580EF88CBE7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30F41FE-0A07-3846-70B3-C32AB56592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1695" y="3008413"/>
            <a:ext cx="8200610" cy="1728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818393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C0EB82-B18F-29AF-B37C-76E6DD5847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489E5416-9377-B17C-B474-30848F738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إليكم نموذجا للتصحيح. صححوا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F15DD54-D15F-C9D8-AC0D-301B1FE06E9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BAE58FC-CBFB-6A88-D2B9-056EDF6A58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AE00A94-6C64-F048-558A-9C271BB694B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4369BDB-265B-BC85-06DB-4C56B7EC8B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E747A23-2A62-0D25-3E8B-9EA515FC1F9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38D0286-08B7-9D17-6DC5-302CAAF3206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9652B21-1E81-25AF-39A3-027AB0F2614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67ACCFE-AF52-E158-F62C-79F566A484F5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2B8DBCBC-42DD-F20B-0290-0726F7DDE7D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F18A334-E95E-450C-DBDB-8297CD6CAC5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1695" y="3008413"/>
            <a:ext cx="8200610" cy="1728339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2E6672CC-6F62-EE68-C608-9E55992740E5}"/>
              </a:ext>
            </a:extLst>
          </p:cNvPr>
          <p:cNvSpPr txBox="1"/>
          <p:nvPr/>
        </p:nvSpPr>
        <p:spPr>
          <a:xfrm>
            <a:off x="527681" y="3494975"/>
            <a:ext cx="8075146" cy="193899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 rtl="1">
              <a:buNone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نَعَمْ، أَعْتَقِدُ أَنَّ عَمَلِيَّةَ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ٱلتَّدْويرِ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تُساهِمُ كَثيراً في حَلِّ مُشْكِلَةِ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ٱلنُّفاياتِ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 لِأَنَّها تُقَلِّلُ ٱلتَّلَوُّثَ وَتُحافِظُ عَلى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ٱلْبيئَةِ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وَلكِنْ يَجِبُ أَنْ يُشارِكَ ٱلْجَميعُ في فَرْزِ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ٱلنُّفاياتِ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وَإِعادَةِ تَدْويرِها.</a:t>
            </a:r>
          </a:p>
        </p:txBody>
      </p:sp>
    </p:spTree>
    <p:extLst>
      <p:ext uri="{BB962C8B-B14F-4D97-AF65-F5344CB8AC3E}">
        <p14:creationId xmlns:p14="http://schemas.microsoft.com/office/powerpoint/2010/main" val="1912419415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4991AB-A65D-3552-D03C-AA2408232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877AEBD3-EC3A-DE95-CFEA-E330DBB9F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الآن لأنشطة اللغة .  معكم 5 دقائق للإنجاز</a:t>
            </a: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A0582E5-FF4C-8091-2400-83B38560272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C947BB2-BB0A-1AA7-5C01-DA841D13B8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3F75E1D-F98A-9C7F-7AA9-C43C32C3105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A7FC48E-5A03-5A19-BCCC-D4E651ED981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5F174A6-2346-6ED8-75A6-5F3DD51CD2F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C54BC1C-2403-0893-B20E-E3F237C5829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1F7D730-7311-068B-C943-AA1BCCA3AB0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AC0A664-8999-28FB-653B-B54FA07D996F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CB3B1FA3-6BFE-9322-C1A3-B542B62F6A0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E91BCB9-3C6D-55B2-DC8D-CA248BE1B73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1157" y="2444967"/>
            <a:ext cx="8281685" cy="3124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660947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9FDBE1-A8C1-57C1-CF06-6930C113A6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6B3E1683-D751-B8D3-283C-544598B55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184ED00-C943-3E95-CE5A-8087301D896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15D4803-9395-1287-6A90-621959046E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5545EE7-143A-7A17-9ECE-E66817E27F5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7086386-9EF7-600C-8B52-18AC71AAEA5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F83C04D-9849-9567-14D0-F3410719FC7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43C68FE-B3F9-F1E7-F2C0-6121EB94336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EF475AB-D8DB-766A-CD0E-641AE0A5215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677937E-5CBC-081D-6543-FE80FA2DF776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D4016159-191A-16EB-F5EC-C8673AE8446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C217CB1-BD4E-4452-0DEE-5A81A7E3B16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1157" y="2444967"/>
            <a:ext cx="8281685" cy="3124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280260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F9C86B-A42D-78BB-99C2-4883894653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FCE17CBD-858E-F9A2-F32D-DA4F26DAE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السؤالين 5 و6  .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جوابه؟ هل انتم متفقون؟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B2B153C-B062-64B3-2966-E7416A71AEA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CCA4A7E-30CF-EA68-2859-F58CC00756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11B40AB-517C-530D-6F21-7CB0C5F6967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8EB2BC5-EFD7-FD48-96D9-72F46864701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503D30F-67E7-BF03-3013-E5223347E2A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9123B69-53DB-AC98-8525-6FD760BA33B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9B759E4-9A08-93C9-D39D-40326D49F5D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08A8949-7E53-E443-11DB-D5D5276E16C2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1472A26D-9FD6-EAF8-7C5B-C2D24DC9FEC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2875ED4-54EF-9E73-7990-A5410E3DE8D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1157" y="2444967"/>
            <a:ext cx="8281685" cy="3124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840943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6398C9-F0AE-74F9-6FAD-FAFF8C3E49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4CADA00D-3600-796A-54FF-9805BD3DD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يمكنكم اقتراح أجوبة أخرى.</a:t>
            </a:r>
            <a:endParaRPr lang="ar-MA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8B66FE7-527F-ED34-0B38-A416F5BB613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00040BD-E677-EBAD-16F2-DE2BE7C9CA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C423E77-F048-54B4-4FF3-79ADBF2B8A8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5B88935-1B9F-9803-C61B-1E1B44967D8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423754E-CC47-FB9B-4200-34D9DC56E77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F54FECF-43FC-3D07-4950-B7E60F91C7F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8F1D623-0C48-82E8-7C62-D5C93BBCBDA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D0C6714-ED17-1784-70A5-5A9A851DEDCD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FE49C635-D9BA-8C21-6381-10FCED8914F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90B6C6D-E650-F4EA-85EF-9F6033E57AD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1157" y="2444967"/>
            <a:ext cx="8281685" cy="3124618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B14E0871-FB1B-9637-6F15-711C874E2E82}"/>
              </a:ext>
            </a:extLst>
          </p:cNvPr>
          <p:cNvSpPr txBox="1"/>
          <p:nvPr/>
        </p:nvSpPr>
        <p:spPr>
          <a:xfrm>
            <a:off x="6746032" y="3609519"/>
            <a:ext cx="171675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يُعالَجُ</a:t>
            </a:r>
            <a:endParaRPr lang="fr-MA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B017842-6CA3-D0BB-AA25-7D235E4AD4FF}"/>
              </a:ext>
            </a:extLst>
          </p:cNvPr>
          <p:cNvSpPr txBox="1"/>
          <p:nvPr/>
        </p:nvSpPr>
        <p:spPr>
          <a:xfrm>
            <a:off x="4779222" y="3572195"/>
            <a:ext cx="171675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حِرْصاً</a:t>
            </a:r>
            <a:endParaRPr lang="fr-MA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2AEDA69A-F145-1CE0-00C5-40033B3CC0B0}"/>
              </a:ext>
            </a:extLst>
          </p:cNvPr>
          <p:cNvSpPr txBox="1"/>
          <p:nvPr/>
        </p:nvSpPr>
        <p:spPr>
          <a:xfrm>
            <a:off x="2756056" y="3572195"/>
            <a:ext cx="171675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لِنَبْدَأْ</a:t>
            </a:r>
            <a:endParaRPr lang="fr-MA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C72F886-3224-03AC-9B49-80A5DF2F8017}"/>
              </a:ext>
            </a:extLst>
          </p:cNvPr>
          <p:cNvSpPr txBox="1"/>
          <p:nvPr/>
        </p:nvSpPr>
        <p:spPr>
          <a:xfrm>
            <a:off x="635951" y="3572195"/>
            <a:ext cx="171675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فَعّالَةٌ</a:t>
            </a:r>
            <a:endParaRPr lang="fr-MA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B5EB507B-A10A-8D96-2256-3D32023703AC}"/>
              </a:ext>
            </a:extLst>
          </p:cNvPr>
          <p:cNvSpPr txBox="1"/>
          <p:nvPr/>
        </p:nvSpPr>
        <p:spPr>
          <a:xfrm>
            <a:off x="632373" y="4997380"/>
            <a:ext cx="717636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نائِبُ فاعِلٍ مَرْفوعٌ وَعَلامَةُ رَفْعِهِ ٱلضَّمَّةُ ٱلظّاهِرَةُ عَلى آخِرِهِ</a:t>
            </a:r>
            <a:r>
              <a:rPr lang="ar-MA" dirty="0"/>
              <a:t>.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4926746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249A58-C93F-7019-856A-1F012E071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9A5ACF02-005B-D390-BDAB-F913AE00C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الان أجيبوا عن السؤال الأخير على كراساتكم.</a:t>
            </a:r>
            <a:endParaRPr lang="ar-MA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B181BA4-1EDC-AD27-75F9-3DE53A54683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EF16FE3-BE99-1755-5A9F-F5731DE18F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1F6E759-340B-9B11-2153-0A829DBCE07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114BB81-4280-3888-A00E-316B0602DAB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957FEE4-4FB1-7610-C814-461CE2F9381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7792F8A-8C5B-2278-2C8A-7B77BF4BAB3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05BC3DF-E6B3-665D-E10E-52160845388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EC2AB03-7385-1C94-0411-4BB2A90D7BB0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1C3713FA-0DEE-2754-36AF-84C535485AC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5BE09FF-EDF1-16F8-E1D5-F8EBDA570C9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4592" y="2707525"/>
            <a:ext cx="8164334" cy="2794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312371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7E4C6E-A782-95E5-BEC4-9532C22AD6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DDD9B912-1883-3943-7D8B-7744F918B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يقرأ جوابه؟ هل انتم متفقون؟ من يقترح جوابا آخر؟</a:t>
            </a:r>
            <a:endParaRPr lang="ar-MA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40E0083-6390-F86A-D5C9-43819F648A4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DAE3F8D-CAE6-E857-74EB-A821412869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2D46A0A-7A43-064D-131C-9CF54E1E711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B75AD7A-1A72-8286-9736-FEA65A7F63C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BEB0467-D087-3BC5-E698-5F84612D3B4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39C6B0C-5A9B-0726-79C7-065DEC5DFAA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EE808E7-C69B-B0B0-8ECB-7D6BE6020B5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5099923-8CA4-1B39-8FAE-35D84A2E71DE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CD47B748-DDA8-F9D8-24D9-C19AF9D0936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4149E6D-C771-3CB8-A58D-38C716CD382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4592" y="2707525"/>
            <a:ext cx="8164334" cy="2794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989229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B96709-81AE-3DEB-1FC3-9B43375E93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2482D58D-11B9-6AB6-1B84-99ED577BC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إليكم اقتراحا للجواب. صححوا.</a:t>
            </a:r>
            <a:endParaRPr lang="ar-MA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A73DA84-DB93-77AA-9352-18727F55302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AFFC22F-C6BB-3216-B69E-D5A1724106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83F0C8B-E9C3-3C2C-8F8C-F29A20333B9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409290B-D738-BCFD-09F3-5641B67D95A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74AE351-22C3-E3CA-B276-6B2EB2A3B87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0A14533-89E1-5462-6F0D-F4BE3C17AA8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4158D07-2661-CBD7-249C-2582E7F5EF2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824B696-5D61-4B08-63A7-FCB5140B9445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D5AF8ACB-87E9-80B3-B495-A4ABD3C95DB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CADC4E6-8AE9-7F6E-8A71-7A4FA6593ED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4592" y="2707525"/>
            <a:ext cx="8164334" cy="306812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2FA679C-41ED-B6F9-EEA7-0B3B1C15AC75}"/>
              </a:ext>
            </a:extLst>
          </p:cNvPr>
          <p:cNvSpPr txBox="1"/>
          <p:nvPr/>
        </p:nvSpPr>
        <p:spPr>
          <a:xfrm>
            <a:off x="375074" y="3595103"/>
            <a:ext cx="718646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أُؤَيِّدُ إِنْشاءَ مَصْنَعٍ لِتَدْويرِ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ٱلنُّفاياتِ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بِٱلْقُرْبِ مِنَ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ٱلْأَحْياءِ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ٱلسَّكَنِيَّةِ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 لِأَنَّهُ يُساهِمُ في تَقْليلِ ٱلتَّلَوُّثِ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وَٱلْمُحافَظَةِ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نَظافَةِ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ٱلْبيئَةِ</a:t>
            </a:r>
            <a:endParaRPr lang="fr-MA" sz="3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367B072-FB06-7047-81AA-E1BC891ECF59}"/>
              </a:ext>
            </a:extLst>
          </p:cNvPr>
          <p:cNvSpPr txBox="1"/>
          <p:nvPr/>
        </p:nvSpPr>
        <p:spPr>
          <a:xfrm>
            <a:off x="375074" y="4640637"/>
            <a:ext cx="699363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أُعارِضُ إِنْشاءَ مَصْنَعٍ لِتَدْويرِ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ٱلنُّفاياتِ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بِٱلْقُرْبِ مِنَ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ٱلْأَحْياءِ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ٱلسَّكَنِيَّةِ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 لِأَنَّهُ قَدْ يُنْتِجُ رَوائِحَ كَريهَةً  وَ ضَجيجاً يُزْعِجُ ٱلسُّكّانَ.</a:t>
            </a:r>
            <a:endParaRPr lang="fr-MA" sz="3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3099520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CF985-FD44-284B-1EF4-455AC5E64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BD78FFDB-B479-91B6-318E-6F279EADDF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EF3FC7D3-16E7-32AB-47D1-DFBED1F025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25259" y="1983798"/>
            <a:ext cx="799263" cy="792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71F05B45-4F3B-4AC0-FD76-415805DB6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/>
          <a:lstStyle/>
          <a:p>
            <a:pPr lvl="0">
              <a:defRPr/>
            </a:pPr>
            <a:r>
              <a:rPr lang="ar-MA" dirty="0">
                <a:solidFill>
                  <a:srgbClr val="424D7B"/>
                </a:solidFill>
              </a:rPr>
              <a:t>ورشة القراءة – القراءة الاثرائية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1C85B691-E8E6-CBFE-8F93-727DFAC3558A}"/>
              </a:ext>
            </a:extLst>
          </p:cNvPr>
          <p:cNvSpPr txBox="1">
            <a:spLocks/>
          </p:cNvSpPr>
          <p:nvPr/>
        </p:nvSpPr>
        <p:spPr>
          <a:xfrm>
            <a:off x="2267712" y="3158999"/>
            <a:ext cx="4964709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ar-MA" sz="36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الصديق الوفي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– قراءة و فهم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BC60C81-D7D7-2EAD-6045-0B3B679B5792}"/>
              </a:ext>
            </a:extLst>
          </p:cNvPr>
          <p:cNvSpPr txBox="1"/>
          <p:nvPr/>
        </p:nvSpPr>
        <p:spPr>
          <a:xfrm>
            <a:off x="3903631" y="1807822"/>
            <a:ext cx="332879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  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 الإثرائية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– الحصة 1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8A26902-CB9B-E0A7-9630-544065E8BF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5809" y="992172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2F79C46-8160-323A-1EDD-1E7326A79B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589" y="1608253"/>
            <a:ext cx="652442" cy="751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655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42F730-3CC8-4026-E162-97F7DB4F3E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DBED1190-5BF5-DAF9-8D61-86DEACEFA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كتيبات "نصوصي القرائية" سنشرع في قراءة قصة جديدة.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6226730-2D5C-416E-B326-8FD6F55E559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CDE5367-3372-8E95-31C8-E70620E2BEC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4540F4B-6DDF-9F3A-EC01-A93D2AAFB5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745CC98-E58E-5890-F708-474AC62FB89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C812A13-7289-DC6F-230B-9E6EB5B9251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CD518C1-9A46-3D69-542C-9361445592A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29F2016-DF29-E0C3-5020-FD1C3A016A7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FD53B95-B6D4-EAC0-DA25-1552E6F46AFE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4" name="Espace réservé pour une image  14">
            <a:extLst>
              <a:ext uri="{FF2B5EF4-FFF2-40B4-BE49-F238E27FC236}">
                <a16:creationId xmlns:a16="http://schemas.microsoft.com/office/drawing/2014/main" id="{3F9EBD33-2B5A-A1D5-CD62-03D9A80492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A007BE7-B37B-1ECA-32A6-2A64EF5B55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76224" y="2043405"/>
            <a:ext cx="3216871" cy="4146602"/>
          </a:xfrm>
          <a:prstGeom prst="rect">
            <a:avLst/>
          </a:prstGeom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</p:spTree>
    <p:extLst>
      <p:ext uri="{BB962C8B-B14F-4D97-AF65-F5344CB8AC3E}">
        <p14:creationId xmlns:p14="http://schemas.microsoft.com/office/powerpoint/2010/main" val="139543509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B7ACAF-A68C-4C03-DF04-C9211C511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4319FB4-DF06-0E23-9F31-47A24DE65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ذلك . سأراقب ملخصات قصة "الأمير الصغير"؟ من يقرأ ملخصه؟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41FC96C-5225-A586-CE19-E8C100F9059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6218F91-16A4-8551-EB87-3B790C635AB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58342D9-EE81-F25D-5841-F338DA7FEB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41E5396-2AA7-46B9-500D-4B739C7046A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63E2E30-72A2-E844-7BC6-D1457F1F02B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0C99C2-D9E2-0727-80AA-5200934B9F2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EBA1C81-A5BD-46F4-2E74-7C2BE3751FA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9F6926D-BFDE-B878-97D5-43274511096D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4" name="Espace réservé pour une image  14">
            <a:extLst>
              <a:ext uri="{FF2B5EF4-FFF2-40B4-BE49-F238E27FC236}">
                <a16:creationId xmlns:a16="http://schemas.microsoft.com/office/drawing/2014/main" id="{757DB0B5-40DA-5904-2710-BEAC17574FF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66FCA36D-84F6-5382-5EA3-36EB1CE74AB7}"/>
              </a:ext>
            </a:extLst>
          </p:cNvPr>
          <p:cNvGrpSpPr/>
          <p:nvPr/>
        </p:nvGrpSpPr>
        <p:grpSpPr>
          <a:xfrm>
            <a:off x="890314" y="1894148"/>
            <a:ext cx="7484542" cy="4761375"/>
            <a:chOff x="890314" y="1894148"/>
            <a:chExt cx="7484542" cy="4761375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A987A515-7D00-66F3-F9E3-83E2E2B193A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90314" y="1906144"/>
              <a:ext cx="3376684" cy="4749379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417383FC-C9E3-8D1C-C5F8-D9EB1B06874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838786" y="1906144"/>
              <a:ext cx="3237196" cy="4588374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2DC70D1C-18C5-CF42-D071-8F83B59493C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998172" y="1894148"/>
              <a:ext cx="3376684" cy="475074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8886589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3321BF-D3B1-C4E9-DEEA-D4F137D1CB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FB72827-BA54-79E4-A5C2-388BB2CD7D0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7C6512E-710E-5151-6869-BE647470B15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3807C46-971D-7141-97C1-097B8BC763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F54CB1D-394F-98DD-DEE6-23F19E064B5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9D8D5DA-0640-4654-C02C-0AF7F708C82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B3FA71D-973F-FD42-B1F3-CD49C534513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4184C5E-19EC-AE5C-F271-F88D1B23454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CF1BBC0-006A-22A6-F4F5-E2D1BAD5074F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6" name="Espace réservé pour une image  17">
            <a:extLst>
              <a:ext uri="{FF2B5EF4-FFF2-40B4-BE49-F238E27FC236}">
                <a16:creationId xmlns:a16="http://schemas.microsoft.com/office/drawing/2014/main" id="{714B3821-5C5A-F26B-71C2-6CA7E614150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CDF76309-6AB4-4A43-CE5C-36267FABE0C0}"/>
              </a:ext>
            </a:extLst>
          </p:cNvPr>
          <p:cNvSpPr txBox="1"/>
          <p:nvPr/>
        </p:nvSpPr>
        <p:spPr>
          <a:xfrm>
            <a:off x="998621" y="833648"/>
            <a:ext cx="63896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خلال هذه الحصة ستتعرفون على قصة بعنوان : الصديق الوفي.</a:t>
            </a:r>
            <a:endParaRPr lang="ar-AE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9F8ED29-D1C0-7637-786E-755B2478629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92576" y="1441435"/>
            <a:ext cx="3558848" cy="5113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963154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73B710-E63A-1F4D-2EFA-2C32DCEB44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D89FAEF-E8B9-266E-5655-069657C35B5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709802A-1C8B-0766-9F75-F93BC3D0D01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D8C6570-7AAB-1B91-EE7C-346AD1DD32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62D58BA-7F0F-3E22-0AF9-813B6BD39A7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965533E-D8DA-9E9D-2B7E-2C9A40D9E30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75F45AE-ECDF-E106-83F8-B6195AEC14C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BAF9B7C-B7C9-98F0-2066-B99529C89A5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159FFB5-3C8E-F401-8C2C-2A131D87C7F7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6" name="Espace réservé pour une image  14">
            <a:extLst>
              <a:ext uri="{FF2B5EF4-FFF2-40B4-BE49-F238E27FC236}">
                <a16:creationId xmlns:a16="http://schemas.microsoft.com/office/drawing/2014/main" id="{6E9D575C-E515-8E16-85DE-7D9E300268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7" name="Bulle narrative : rectangle 6">
            <a:extLst>
              <a:ext uri="{FF2B5EF4-FFF2-40B4-BE49-F238E27FC236}">
                <a16:creationId xmlns:a16="http://schemas.microsoft.com/office/drawing/2014/main" id="{8DFC602D-8F5F-BDFA-E062-6B0D6EF04944}"/>
              </a:ext>
            </a:extLst>
          </p:cNvPr>
          <p:cNvSpPr/>
          <p:nvPr/>
        </p:nvSpPr>
        <p:spPr>
          <a:xfrm>
            <a:off x="-523617" y="731872"/>
            <a:ext cx="8081510" cy="545319"/>
          </a:xfrm>
          <a:prstGeom prst="wedgeRectCallout">
            <a:avLst>
              <a:gd name="adj1" fmla="val 30667"/>
              <a:gd name="adj2" fmla="val 44473"/>
            </a:avLst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خلال العنوان و الصورة. عم ستتحدث أحداث هذه القصة في نظركم؟  </a:t>
            </a:r>
            <a:endParaRPr lang="ar-AE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1A8B7EB-7363-B8DD-37C0-4EC4FDD67CC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03075" y="1664936"/>
            <a:ext cx="3337849" cy="784928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1DC8B3B-C837-CEAB-4EC4-18A7695B904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30907" y="2700180"/>
            <a:ext cx="3337849" cy="3264002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B618089-5B10-A9B3-313D-A314029A077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66095" y="2700179"/>
            <a:ext cx="3337849" cy="3264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842098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515AD5-8729-DC16-107B-8444F5EA91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8355EFB-1820-E2F8-61D5-ACA210BE7AD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7232E65-7D55-2A30-914D-C416215C38B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0DFB653-690C-8324-290B-720530CB1B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FD1CBEF-5515-8797-FBA2-DD6124ACDD8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0947DC1-F995-F5B0-68B0-CF368380588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C8EA24D-8DA9-5211-8183-524AED00ED5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08D06DB-A4A8-81F2-5E1E-5AE2B2CD782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F23D0CC-B683-3A2B-B6D6-AD2E2C8CEC14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6" name="Espace réservé pour une image  14">
            <a:extLst>
              <a:ext uri="{FF2B5EF4-FFF2-40B4-BE49-F238E27FC236}">
                <a16:creationId xmlns:a16="http://schemas.microsoft.com/office/drawing/2014/main" id="{C437917C-58A8-CF51-571E-8365E77AA4D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5B747254-6BED-F1DB-23A5-EC4E86624369}"/>
              </a:ext>
            </a:extLst>
          </p:cNvPr>
          <p:cNvSpPr txBox="1"/>
          <p:nvPr/>
        </p:nvSpPr>
        <p:spPr>
          <a:xfrm>
            <a:off x="228599" y="684213"/>
            <a:ext cx="7230979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تصفحوا الأقصوصة من ص 21 إلى ص25 واستعينوا بالصور المرفقة، وحاولوا التحقق من توقعاتكم. دقيقتين</a:t>
            </a:r>
            <a:br>
              <a:rPr lang="ar-MA" sz="18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18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 </a:t>
            </a:r>
            <a:r>
              <a:rPr lang="ar-MA" sz="18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حالة عدم توفر الكتيب يمرر الأستاذ الشرائح المتضمنة للأقصوصة بالتتابع.)</a:t>
            </a:r>
            <a:endParaRPr lang="fr-MA" dirty="0"/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6664475-2DAD-4B48-7DEA-B5A8827ED1F7}"/>
              </a:ext>
            </a:extLst>
          </p:cNvPr>
          <p:cNvGrpSpPr/>
          <p:nvPr/>
        </p:nvGrpSpPr>
        <p:grpSpPr>
          <a:xfrm>
            <a:off x="521652" y="2015719"/>
            <a:ext cx="8303261" cy="4550967"/>
            <a:chOff x="-1978200" y="1543911"/>
            <a:chExt cx="10803113" cy="5115774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AA8EDF72-F17F-861D-35AB-49E09E484B1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-1978200" y="1543911"/>
              <a:ext cx="3566469" cy="5082980"/>
            </a:xfrm>
            <a:prstGeom prst="rect">
              <a:avLst/>
            </a:prstGeom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0E18CF66-2683-C37C-DB10-3A3D5CFD53A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720" y="1564118"/>
              <a:ext cx="3589331" cy="5075360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43193500-3EE5-4C70-2DDA-E6C9D6DDF5D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612677" y="1543911"/>
              <a:ext cx="3566469" cy="5006774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7046FB7C-D0FD-6B1B-4D12-4ED7E1839713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557350" y="1564118"/>
              <a:ext cx="3596952" cy="5075360"/>
            </a:xfrm>
            <a:prstGeom prst="rect">
              <a:avLst/>
            </a:prstGeom>
          </p:spPr>
        </p:pic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5DD2DA24-E708-5A8A-E2D5-0D24DCFAB57E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227961" y="1569084"/>
              <a:ext cx="3596952" cy="5090601"/>
            </a:xfrm>
            <a:prstGeom prst="rect">
              <a:avLst/>
            </a:prstGeom>
          </p:spPr>
        </p:pic>
      </p:grpSp>
      <p:pic>
        <p:nvPicPr>
          <p:cNvPr id="19" name="Image 18" descr="Une image contenant horloge, Horloge murale, cercle&#10;&#10;Le contenu généré par l’IA peut être incorrect.">
            <a:extLst>
              <a:ext uri="{FF2B5EF4-FFF2-40B4-BE49-F238E27FC236}">
                <a16:creationId xmlns:a16="http://schemas.microsoft.com/office/drawing/2014/main" id="{A61EF66F-7F8D-2F80-CF3D-CA7BDAE512E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024" y="1134269"/>
            <a:ext cx="906613" cy="1043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02960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C4310D-CBD6-AF8E-43EF-0C2CD5C3FD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2E7FB7D-68E5-6C40-07A2-2F3ED06D217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5311777-1695-6E45-F4BE-95D4B58F3C3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3F31124-6163-9487-C167-7C3CB6305B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DF31C35-C4DF-11E2-C35A-351626DF685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2A0E7D4-0E41-9F74-169E-1F50D6CE0F3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422550C-9655-C158-2309-3C6D50503A1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D0C7680-874B-47B2-D6C0-939C258D4C8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740010B-E49A-BA6D-952B-75B77F485356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6" name="Espace réservé pour une image  14">
            <a:extLst>
              <a:ext uri="{FF2B5EF4-FFF2-40B4-BE49-F238E27FC236}">
                <a16:creationId xmlns:a16="http://schemas.microsoft.com/office/drawing/2014/main" id="{087BBB33-8359-6ED7-A93C-7CFB3A49EAF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86F1FFCE-5289-8EF8-1321-EFBEB7FF4B7F}"/>
              </a:ext>
            </a:extLst>
          </p:cNvPr>
          <p:cNvSpPr txBox="1"/>
          <p:nvPr/>
        </p:nvSpPr>
        <p:spPr>
          <a:xfrm>
            <a:off x="228599" y="684213"/>
            <a:ext cx="72309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 </a:t>
            </a:r>
            <a:r>
              <a:rPr kumimoji="0" lang="ar-MA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حالة عدم توفر الكتيب يمرر الأستاذ الشرائح المتضمنة للأقصوصة بالتتابع.)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A95AC17-589C-EAD7-427F-6DBA05F188A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06192" y="1468767"/>
            <a:ext cx="3896691" cy="5127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459455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EEB8EF-FFA9-9F22-F293-7540C92194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554E647-133E-9038-9407-37256A5675C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9D49B71-DDDD-7636-CBE3-C2992D44A50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0DBCCA4-BA7F-D13E-53FA-97C36BACA9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248A47A-C02F-6319-633A-C950590CE30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97F7AD3-8685-E511-6168-1887B0860B4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BC13E58-12EF-72B8-394C-90389543731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2A3DA3D-F74D-C055-8FCD-CFB82FFCFD6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47D4F29-7A6D-6A77-442A-ECC4D9051641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6" name="Espace réservé pour une image  14">
            <a:extLst>
              <a:ext uri="{FF2B5EF4-FFF2-40B4-BE49-F238E27FC236}">
                <a16:creationId xmlns:a16="http://schemas.microsoft.com/office/drawing/2014/main" id="{AE52B991-9354-4FF1-BE11-9E9AE028B63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B4719502-F5A0-E0A8-AA70-F5DCDC36021F}"/>
              </a:ext>
            </a:extLst>
          </p:cNvPr>
          <p:cNvSpPr txBox="1"/>
          <p:nvPr/>
        </p:nvSpPr>
        <p:spPr>
          <a:xfrm>
            <a:off x="228599" y="684213"/>
            <a:ext cx="72309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 </a:t>
            </a:r>
            <a:r>
              <a:rPr kumimoji="0" lang="ar-MA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حالة عدم توفر الكتيب يمرر الأستاذ الشرائح المتضمنة للأقصوصة بالتتابع.)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5D128CF-2D49-0159-8D4B-30313710625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52254" y="1436073"/>
            <a:ext cx="4056456" cy="5168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686069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B02CAA-0635-51CF-3C2E-B65570D7AA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EFB2196-ED56-597C-4F7D-8C2C8DEE7D6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EC9D12A-75C4-DE54-62C5-A2B8E4DFE1B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5E541A3-36C4-F58D-F914-AA2E53B7FE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1F5E2DE-6C9D-3F65-FF47-CD5F6366E60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0EE877F-D524-ED14-AEA6-6F87FEE341D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C9872B9-40F4-E78D-C2E9-34AF10A64D8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E2933DF-0C62-1C32-14DB-C06F3339B2A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0341C8D-7B57-BF8B-8BF0-20AEA9F04EAD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6" name="Espace réservé pour une image  14">
            <a:extLst>
              <a:ext uri="{FF2B5EF4-FFF2-40B4-BE49-F238E27FC236}">
                <a16:creationId xmlns:a16="http://schemas.microsoft.com/office/drawing/2014/main" id="{1BD9B08C-87B2-78FA-38B3-2E5AAFC621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4C6E07F0-0492-CD42-D2F3-D0A9E7E410CA}"/>
              </a:ext>
            </a:extLst>
          </p:cNvPr>
          <p:cNvSpPr txBox="1"/>
          <p:nvPr/>
        </p:nvSpPr>
        <p:spPr>
          <a:xfrm>
            <a:off x="228599" y="684213"/>
            <a:ext cx="72309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 </a:t>
            </a:r>
            <a:r>
              <a:rPr kumimoji="0" lang="ar-MA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حالة عدم توفر الكتيب يمرر الأستاذ الشرائح المتضمنة للأقصوصة بالتتابع.)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1A39778-A020-D26B-D5EE-B741A456D36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00604" y="1407405"/>
            <a:ext cx="3956179" cy="5127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561628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988818-086A-1AA9-84B2-F966175C2D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7772050-3194-0F49-2298-366CBC1E651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109710E-B7BC-CFC3-0526-13965D23B3E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3F2FCDB-F296-EA6C-79B8-70C34DE890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F0602F8-6788-5721-E507-3142845EE2D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577D23B-50E3-2072-276F-C0709AF917D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3048E28-BB0C-D9E1-BFA0-980634382B6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671ABE5-F17E-B653-53E3-A7D0E47AFF8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9981A02-42E1-FC6F-82D9-7D54D067AC94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6" name="Espace réservé pour une image  14">
            <a:extLst>
              <a:ext uri="{FF2B5EF4-FFF2-40B4-BE49-F238E27FC236}">
                <a16:creationId xmlns:a16="http://schemas.microsoft.com/office/drawing/2014/main" id="{CCF82BEE-2B42-2C49-D1D6-24FD560E4A1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4D23543C-53D2-D06E-0DE4-12F842F21DDA}"/>
              </a:ext>
            </a:extLst>
          </p:cNvPr>
          <p:cNvSpPr txBox="1"/>
          <p:nvPr/>
        </p:nvSpPr>
        <p:spPr>
          <a:xfrm>
            <a:off x="228599" y="684213"/>
            <a:ext cx="72309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 </a:t>
            </a:r>
            <a:r>
              <a:rPr kumimoji="0" lang="ar-MA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حالة عدم توفر الكتيب يمرر الأستاذ الشرائح المتضمنة للأقصوصة بالتتابع.)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5A8B9C5-CD29-7A51-AE34-232B6BAB008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55418" y="1425705"/>
            <a:ext cx="4119614" cy="5077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770104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B5D0DB-0CDC-3F7E-7172-1229EBF9F1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28CBF0E-DE39-D44F-8055-8FABA41CD5F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D253136-B0BD-986D-B4E2-14FCE7D3A80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4D748D8-18EE-6B48-AAAD-EA67C7766D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7B624C1-9BC0-ECB7-60FF-E5B55D76603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53AEF91-8214-EF8F-21A0-4896F00B2D6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3918554-6D06-A2A2-4466-50D001C05A0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وتوليف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F5BE86B-976D-4A87-4D12-7FA95AC600C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6E4F8AA-90AF-7827-A156-BEB46D27A4CD}"/>
              </a:ext>
            </a:extLst>
          </p:cNvPr>
          <p:cNvSpPr>
            <a:spLocks/>
          </p:cNvSpPr>
          <p:nvPr/>
        </p:nvSpPr>
        <p:spPr>
          <a:xfrm>
            <a:off x="274275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القراءة الإثرائية</a:t>
            </a:r>
          </a:p>
        </p:txBody>
      </p:sp>
      <p:pic>
        <p:nvPicPr>
          <p:cNvPr id="16" name="Espace réservé pour une image  14">
            <a:extLst>
              <a:ext uri="{FF2B5EF4-FFF2-40B4-BE49-F238E27FC236}">
                <a16:creationId xmlns:a16="http://schemas.microsoft.com/office/drawing/2014/main" id="{A40DFF2B-5178-7134-2B1C-EB4FEBA02CB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2C936AF7-420B-4360-5A71-584751016E3B}"/>
              </a:ext>
            </a:extLst>
          </p:cNvPr>
          <p:cNvSpPr txBox="1"/>
          <p:nvPr/>
        </p:nvSpPr>
        <p:spPr>
          <a:xfrm>
            <a:off x="228599" y="684213"/>
            <a:ext cx="72309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 </a:t>
            </a:r>
            <a:r>
              <a:rPr kumimoji="0" lang="ar-MA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حالة عدم توفر الكتيب يمرر الأستاذ الشرائح المتضمنة للأقصوصة بالتتابع.)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11A83E6-1D42-95A8-9117-C6AC216AC3A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53580" y="1465211"/>
            <a:ext cx="3774658" cy="4991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939633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FDA06-B23A-D621-423D-643242FEC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3">
            <a:extLst>
              <a:ext uri="{FF2B5EF4-FFF2-40B4-BE49-F238E27FC236}">
                <a16:creationId xmlns:a16="http://schemas.microsoft.com/office/drawing/2014/main" id="{B892232F-2C5A-0A9D-2250-6AC8C408FF79}"/>
              </a:ext>
            </a:extLst>
          </p:cNvPr>
          <p:cNvSpPr txBox="1">
            <a:spLocks/>
          </p:cNvSpPr>
          <p:nvPr/>
        </p:nvSpPr>
        <p:spPr>
          <a:xfrm>
            <a:off x="637196" y="1472652"/>
            <a:ext cx="7886700" cy="7200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اختتام الحصة</a:t>
            </a:r>
            <a:endParaRPr kumimoji="0" lang="fr-MA" sz="44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03101C6-BF6B-2F71-435A-2D0B8F5394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7804" y="1616652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5EEABF2-E7F5-5D49-6EB5-4C3D95BF8C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96" y="2743200"/>
            <a:ext cx="7542707" cy="249814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48532D9-994E-68F4-EFE1-BB90C48A129A}"/>
              </a:ext>
            </a:extLst>
          </p:cNvPr>
          <p:cNvSpPr txBox="1"/>
          <p:nvPr/>
        </p:nvSpPr>
        <p:spPr>
          <a:xfrm>
            <a:off x="2578720" y="3040837"/>
            <a:ext cx="4750904" cy="6047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  <a:endParaRPr kumimoji="0" lang="fr-MA" sz="36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91938188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5E8E94-55AD-263E-48C3-ABC756564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1715AF14-1EF2-15C2-E76B-FA03D66C7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  <a:endParaRPr lang="fr-FR" sz="2400" dirty="0"/>
          </a:p>
        </p:txBody>
      </p:sp>
      <p:pic>
        <p:nvPicPr>
          <p:cNvPr id="7" name="اختتام الحصة5_1">
            <a:hlinkClick r:id="" action="ppaction://media"/>
            <a:extLst>
              <a:ext uri="{FF2B5EF4-FFF2-40B4-BE49-F238E27FC236}">
                <a16:creationId xmlns:a16="http://schemas.microsoft.com/office/drawing/2014/main" id="{07E2D7E6-3EAF-0006-7B3B-1B980B35FB2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71663" y="2439988"/>
            <a:ext cx="5400675" cy="3038475"/>
          </a:xfrm>
          <a:prstGeom prst="rect">
            <a:avLst/>
          </a:prstGeom>
        </p:spPr>
      </p:pic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EF55583-AF08-C2B5-6383-6599C8ED69E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32373" y="6241000"/>
            <a:ext cx="540000" cy="540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8F0BDE9-0EC3-9916-A553-24DB8DE75091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FEF8BCE8-EA6A-9762-D3D4-0D7C0FBBE3C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8230D68-39E9-FC1D-554B-FC0A0544774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4A90079-1A78-288F-4002-5299F3E596F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C02F445-B0FE-347A-456A-D3964F0ED6A4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7B17518-65D9-092A-F4CA-7C3D3BED9D39}"/>
              </a:ext>
            </a:extLst>
          </p:cNvPr>
          <p:cNvSpPr>
            <a:spLocks/>
          </p:cNvSpPr>
          <p:nvPr/>
        </p:nvSpPr>
        <p:spPr>
          <a:xfrm>
            <a:off x="4738133" y="16663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955F57C-4BE8-5214-94BE-2C1D92F2CE5F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A965166-E611-AD54-4B78-8BC9EC51B60A}"/>
              </a:ext>
            </a:extLst>
          </p:cNvPr>
          <p:cNvSpPr>
            <a:spLocks/>
          </p:cNvSpPr>
          <p:nvPr/>
        </p:nvSpPr>
        <p:spPr>
          <a:xfrm>
            <a:off x="657311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C05F5E7-A446-A764-A157-6DDA0013F18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992" y="690243"/>
            <a:ext cx="847392" cy="84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9176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3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C00000"/>
        </a:solidFill>
        <a:ln>
          <a:solidFill>
            <a:srgbClr val="C00000"/>
          </a:solidFill>
        </a:ln>
      </a:spPr>
      <a:bodyPr rtlCol="0" anchor="ctr"/>
      <a:lstStyle>
        <a:defPPr algn="ctr">
          <a:defRPr b="1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3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2_05- افتتاح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18331</TotalTime>
  <Words>1336</Words>
  <Application>Microsoft Office PowerPoint</Application>
  <PresentationFormat>Affichage à l'écran (4:3)</PresentationFormat>
  <Paragraphs>280</Paragraphs>
  <Slides>51</Slides>
  <Notes>0</Notes>
  <HiddenSlides>0</HiddenSlides>
  <MMClips>2</MMClips>
  <ScaleCrop>false</ScaleCrop>
  <HeadingPairs>
    <vt:vector size="8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10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51</vt:i4>
      </vt:variant>
    </vt:vector>
  </HeadingPairs>
  <TitlesOfParts>
    <vt:vector size="72" baseType="lpstr">
      <vt:lpstr>Arial</vt:lpstr>
      <vt:lpstr>Calibri</vt:lpstr>
      <vt:lpstr>Calibri Light</vt:lpstr>
      <vt:lpstr>Dosis</vt:lpstr>
      <vt:lpstr>Dosis ExtraBold</vt:lpstr>
      <vt:lpstr>Dosis Medium</vt:lpstr>
      <vt:lpstr>Dosis SemiBold</vt:lpstr>
      <vt:lpstr>Microsoft Uighur</vt:lpstr>
      <vt:lpstr>Modern Love</vt:lpstr>
      <vt:lpstr>Wingdings</vt:lpstr>
      <vt:lpstr>3_Simple Light</vt:lpstr>
      <vt:lpstr>1_Thème Office</vt:lpstr>
      <vt:lpstr>01- نشاط اعتيادي</vt:lpstr>
      <vt:lpstr>2_Thème Office</vt:lpstr>
      <vt:lpstr>3_Env-Enseignant</vt:lpstr>
      <vt:lpstr>3_Thème Office</vt:lpstr>
      <vt:lpstr>1_01- نشاط اعتيادي</vt:lpstr>
      <vt:lpstr>1_Env-Enseignant</vt:lpstr>
      <vt:lpstr>3_01- نشاط اعتيادي</vt:lpstr>
      <vt:lpstr>2_05- افتتاح الحصة</vt:lpstr>
      <vt:lpstr>think-cell Slide</vt:lpstr>
      <vt:lpstr>Présentation PowerPoint</vt:lpstr>
      <vt:lpstr>Présentation PowerPoint</vt:lpstr>
      <vt:lpstr>Présentation PowerPoint</vt:lpstr>
      <vt:lpstr>تنظيم حصص الأسبوع الثاني</vt:lpstr>
      <vt:lpstr>هيكلة حصة اليوم</vt:lpstr>
      <vt:lpstr>  افتتاح الحصة</vt:lpstr>
      <vt:lpstr>مرحبا بكم ، سنبدأ  حصة اللغة العربية.</vt:lpstr>
      <vt:lpstr>ضعوا اللوحة على الطاولة ، الكراسة والدفتر والمقلمة في القمطر</vt:lpstr>
      <vt:lpstr>خدوا كراساتكم . الصفحة 152. سأتحقق من درجة تحكمكم مكتسبات الأسبوع.</vt:lpstr>
      <vt:lpstr>على ألواحكم أجيبوا عن الأسئلة التالية. السؤال 1.</vt:lpstr>
      <vt:lpstr>السؤال 2.</vt:lpstr>
      <vt:lpstr>عند نهاية رائز التحقق</vt:lpstr>
      <vt:lpstr>مراجعة وتوليف </vt:lpstr>
      <vt:lpstr>خدوا كراساتكم . سننجز أنشطة المراجعة و التوليف الواردة على  الصفحتين 152 و 153</vt:lpstr>
      <vt:lpstr>اِقرؤوا النص التالي: « تدوير النفايات" قراءة صامتة ؛لتتمكنوا من ضبط جمل بالشكل التام  و الإجابة عن أسئلة. </vt:lpstr>
      <vt:lpstr>النشاط الأول:  اضبطوا الفقرة بالشكل التام  تكتب الفقرة  على السبورة.</vt:lpstr>
      <vt:lpstr>سأمر بين الصفوف لمساعدتكم</vt:lpstr>
      <vt:lpstr>من يصحح .</vt:lpstr>
      <vt:lpstr>صححوا أخطاءكم.</vt:lpstr>
      <vt:lpstr>نواصل : اِقرؤوا النص التالي: « تدوير" قراءة صامتة ؛ بعد ذلك تجيبون عن أسئلة المعجم و الفهم و اللغة.   لديكم 15  دقيقة للإنجاز.</vt:lpstr>
      <vt:lpstr>معكم مهلة للتفكير. سأمر بين الصفوف لتقديم المساعدة.</vt:lpstr>
      <vt:lpstr>نصحح الان. من يجيب عن أسئلة المعجم؟ هل أنتم متفقون ؟ من له جواب آخر؟</vt:lpstr>
      <vt:lpstr>صححوا</vt:lpstr>
      <vt:lpstr>نواصل تصحيح أسئلة الفهم. السؤال 1:    من يقرأ جوابه؟ هل أنتم متفقون؟</vt:lpstr>
      <vt:lpstr>صححوا. </vt:lpstr>
      <vt:lpstr>نصحح السؤال 2  من يقرأ جوابه ؟  هل انتم متفقون؟ </vt:lpstr>
      <vt:lpstr>صححوا. </vt:lpstr>
      <vt:lpstr>نصحح السؤال 3  من يقرأ جوابه ؟  من يقترح جوابا آخر؟ </vt:lpstr>
      <vt:lpstr>صححوا.</vt:lpstr>
      <vt:lpstr>نصحح السؤال 4  من يقرأ جوابه ؟  هل انتم متفقون؟ من يقترح جوابا آخر؟ </vt:lpstr>
      <vt:lpstr>إليكم نموذجا للتصحيح. صححوا</vt:lpstr>
      <vt:lpstr>ننتقل الآن لأنشطة اللغة .  معكم 5 دقائق للإنجاز.</vt:lpstr>
      <vt:lpstr>سأمر بين الصفوف لمساعدتكم.</vt:lpstr>
      <vt:lpstr>نصحح السؤالين 5 و6  . من يقرأ جوابه؟ هل انتم متفقون؟</vt:lpstr>
      <vt:lpstr>صححوا. يمكنكم اقتراح أجوبة أخرى.</vt:lpstr>
      <vt:lpstr>الان أجيبوا عن السؤال الأخير على كراساتكم.</vt:lpstr>
      <vt:lpstr>نصحح. من يقرأ جوابه؟ هل انتم متفقون؟ من يقترح جوابا آخر؟</vt:lpstr>
      <vt:lpstr>إليكم اقتراحا للجواب. صححوا.</vt:lpstr>
      <vt:lpstr>ورشة القراءة – القراءة الاثرائية</vt:lpstr>
      <vt:lpstr>خذوا كتيبات "نصوصي القرائية" سنشرع في قراءة قصة جديدة.</vt:lpstr>
      <vt:lpstr>قبل ذلك . سأراقب ملخصات قصة "الأمير الصغير"؟ من يقرأ ملخصه؟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إلى اللقاء في الحصة المقبلة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BOUBAKRE.IDDIHOUM</cp:lastModifiedBy>
  <cp:revision>159</cp:revision>
  <dcterms:created xsi:type="dcterms:W3CDTF">2023-09-20T21:35:22Z</dcterms:created>
  <dcterms:modified xsi:type="dcterms:W3CDTF">2026-05-20T12:36:11Z</dcterms:modified>
</cp:coreProperties>
</file>