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6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7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9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1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2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13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7" r:id="rId1"/>
    <p:sldMasterId id="2147483701" r:id="rId2"/>
    <p:sldMasterId id="2147483724" r:id="rId3"/>
    <p:sldMasterId id="2147483747" r:id="rId4"/>
    <p:sldMasterId id="2147483770" r:id="rId5"/>
    <p:sldMasterId id="2147483793" r:id="rId6"/>
    <p:sldMasterId id="2147483816" r:id="rId7"/>
    <p:sldMasterId id="2147483831" r:id="rId8"/>
    <p:sldMasterId id="2147483844" r:id="rId9"/>
    <p:sldMasterId id="2147483869" r:id="rId10"/>
    <p:sldMasterId id="2147483884" r:id="rId11"/>
    <p:sldMasterId id="2147483907" r:id="rId12"/>
    <p:sldMasterId id="2147483931" r:id="rId13"/>
    <p:sldMasterId id="2147483955" r:id="rId14"/>
  </p:sldMasterIdLst>
  <p:notesMasterIdLst>
    <p:notesMasterId r:id="rId48"/>
  </p:notesMasterIdLst>
  <p:sldIdLst>
    <p:sldId id="2147482745" r:id="rId15"/>
    <p:sldId id="2147482632" r:id="rId16"/>
    <p:sldId id="2147482470" r:id="rId17"/>
    <p:sldId id="2147482697" r:id="rId18"/>
    <p:sldId id="2147482705" r:id="rId19"/>
    <p:sldId id="2147482706" r:id="rId20"/>
    <p:sldId id="2147482464" r:id="rId21"/>
    <p:sldId id="2147482708" r:id="rId22"/>
    <p:sldId id="2147482480" r:id="rId23"/>
    <p:sldId id="2147482479" r:id="rId24"/>
    <p:sldId id="2147482746" r:id="rId25"/>
    <p:sldId id="2147482740" r:id="rId26"/>
    <p:sldId id="2147482481" r:id="rId27"/>
    <p:sldId id="2147482702" r:id="rId28"/>
    <p:sldId id="2147482520" r:id="rId29"/>
    <p:sldId id="2147482521" r:id="rId30"/>
    <p:sldId id="2147482522" r:id="rId31"/>
    <p:sldId id="2147482747" r:id="rId32"/>
    <p:sldId id="2147482748" r:id="rId33"/>
    <p:sldId id="2147482749" r:id="rId34"/>
    <p:sldId id="2147482523" r:id="rId35"/>
    <p:sldId id="2147482741" r:id="rId36"/>
    <p:sldId id="2147482742" r:id="rId37"/>
    <p:sldId id="2147482750" r:id="rId38"/>
    <p:sldId id="2147482751" r:id="rId39"/>
    <p:sldId id="2147482752" r:id="rId40"/>
    <p:sldId id="2147482709" r:id="rId41"/>
    <p:sldId id="2147482528" r:id="rId42"/>
    <p:sldId id="2147482743" r:id="rId43"/>
    <p:sldId id="2147482744" r:id="rId44"/>
    <p:sldId id="2147482503" r:id="rId45"/>
    <p:sldId id="2147482726" r:id="rId46"/>
    <p:sldId id="2147482628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06585"/>
    <a:srgbClr val="C1E4F5"/>
    <a:srgbClr val="C3D215"/>
    <a:srgbClr val="0097B2"/>
    <a:srgbClr val="00729A"/>
    <a:srgbClr val="1E3F48"/>
    <a:srgbClr val="70B1B6"/>
    <a:srgbClr val="7FB9BE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42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47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07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5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85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16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03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63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6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704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27015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276354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06170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904184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784800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111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89504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3048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99249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26602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554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487105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668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0261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19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93824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7991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3856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421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1731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04232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00486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62016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3719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431509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19263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2870526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82743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65256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7895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7561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64225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52421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91106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939652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668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79302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05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49654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725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2767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6283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09765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41484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5025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588608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35227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5768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282263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7810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76004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04957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9865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0255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44353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14850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77590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56548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675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914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1221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93950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99654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75250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40504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0027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23493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433201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50748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718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52455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413155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802780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8254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39306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50950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48366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788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7862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297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170513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66360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661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061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2053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19255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55924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4521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67741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9526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624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7343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0010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9523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323481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9484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71752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18962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0762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41827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788261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76949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13390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1313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108548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70060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235025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1448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5477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0053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78580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2454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5431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40847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3325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185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67428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09011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96914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7736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658414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2979824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6627948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5467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4329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45055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5933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3383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4351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84369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05626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6478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21232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94228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8730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3052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59669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3668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99433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7926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61443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87659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02887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887335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48251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807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55124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77920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402981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436836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83552483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3839705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97520453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64414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71070010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725666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57535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268207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324718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55824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95503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499550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17793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2867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8405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67435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27820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77761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4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15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7235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51518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56039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4568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3398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348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21981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26670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54174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71105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50038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02357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3446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745411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354852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3719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203222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3740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658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2965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336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3121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5378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4293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0494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81147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20479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186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90777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29137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7483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96690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8925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47475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06049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0479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2261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3797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89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69878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339981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65068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76605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25915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90290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1645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2420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7738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9609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37232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1195436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36486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49224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3838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6124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20698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05020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0259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43649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6644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72059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0015275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7745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661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20652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99068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03048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86084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96828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4053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457700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710219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38558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1712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80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20146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56217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72968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25684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19662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00867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439907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5149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82855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41180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03983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73233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13868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39100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947975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95747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4176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8677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582286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82886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7409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43454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39879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177194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6865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5453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63547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44613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05860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673767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094593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424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963981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72164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01058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27673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54520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2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18" Type="http://schemas.openxmlformats.org/officeDocument/2006/relationships/slideLayout" Target="../slideLayouts/slideLayout264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49.xml"/><Relationship Id="rId21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17" Type="http://schemas.openxmlformats.org/officeDocument/2006/relationships/slideLayout" Target="../slideLayouts/slideLayout263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248.xml"/><Relationship Id="rId16" Type="http://schemas.openxmlformats.org/officeDocument/2006/relationships/slideLayout" Target="../slideLayouts/slideLayout262.xml"/><Relationship Id="rId20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24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51.xml"/><Relationship Id="rId15" Type="http://schemas.openxmlformats.org/officeDocument/2006/relationships/slideLayout" Target="../slideLayouts/slideLayout261.xml"/><Relationship Id="rId23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56.xml"/><Relationship Id="rId19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slideLayout" Target="../slideLayouts/slideLayout260.xml"/><Relationship Id="rId22" Type="http://schemas.openxmlformats.org/officeDocument/2006/relationships/slideLayout" Target="../slideLayouts/slideLayout2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73.xml"/><Relationship Id="rId21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slideLayout" Target="../slideLayouts/slideLayout28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23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80.xml"/><Relationship Id="rId19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Relationship Id="rId22" Type="http://schemas.openxmlformats.org/officeDocument/2006/relationships/slideLayout" Target="../slideLayouts/slideLayout2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04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985" r:id="rId13"/>
    <p:sldLayoutId id="2147483979" r:id="rId14"/>
    <p:sldLayoutId id="214748370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04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988" r:id="rId21"/>
    <p:sldLayoutId id="2147483982" r:id="rId22"/>
    <p:sldLayoutId id="2147483745" r:id="rId23"/>
    <p:sldLayoutId id="214748374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05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989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52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67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984" r:id="rId3"/>
    <p:sldLayoutId id="214748397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34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986" r:id="rId13"/>
    <p:sldLayoutId id="214748398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35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67" r:id="rId23"/>
    <p:sldLayoutId id="214748386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87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987" r:id="rId13"/>
    <p:sldLayoutId id="2147483981" r:id="rId14"/>
    <p:sldLayoutId id="2147483882" r:id="rId15"/>
    <p:sldLayoutId id="214748388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32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  <p:sldLayoutId id="2147483989" r:id="rId22"/>
    <p:sldLayoutId id="2147483983" r:id="rId23"/>
    <p:sldLayoutId id="214748390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  <p:sldLayoutId id="2147483925" r:id="rId18"/>
    <p:sldLayoutId id="2147483926" r:id="rId19"/>
    <p:sldLayoutId id="2147483927" r:id="rId20"/>
    <p:sldLayoutId id="2147483928" r:id="rId21"/>
    <p:sldLayoutId id="2147483929" r:id="rId22"/>
    <p:sldLayoutId id="2147483930" r:id="rId23"/>
    <p:sldLayoutId id="2147483991" r:id="rId24"/>
    <p:sldLayoutId id="2147483990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913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9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34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93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8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18.xml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gif"/><Relationship Id="rId5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81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4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4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10" Type="http://schemas.microsoft.com/office/2007/relationships/hdphoto" Target="../media/hdphoto5.wdp"/><Relationship Id="rId4" Type="http://schemas.openxmlformats.org/officeDocument/2006/relationships/image" Target="../media/image37.png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10" Type="http://schemas.microsoft.com/office/2007/relationships/hdphoto" Target="../media/hdphoto5.wdp"/><Relationship Id="rId4" Type="http://schemas.openxmlformats.org/officeDocument/2006/relationships/image" Target="../media/image37.png"/><Relationship Id="rId9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43.png"/><Relationship Id="rId9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71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6.gif"/><Relationship Id="rId10" Type="http://schemas.openxmlformats.org/officeDocument/2006/relationships/image" Target="../media/image22.png"/><Relationship Id="rId4" Type="http://schemas.openxmlformats.org/officeDocument/2006/relationships/image" Target="../media/image48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EF4119-E8B3-C115-7307-A8547AC22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" b="366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61EA6A-0CFC-2B2C-1091-B5D83FE3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029" y="3344579"/>
            <a:ext cx="2722572" cy="80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30 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2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إنتاج</a:t>
            </a:r>
            <a:r>
              <a:rPr kumimoji="0" lang="ar-MA" sz="16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كتابي – الحصة 3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– الحصة4 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4 -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يومياتي في الكتابة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حجج (3)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63469" y="3380220"/>
            <a:ext cx="1744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– الحصة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 حجج (4).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4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23752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تتضمن أساليب التعليل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875928-B0DC-67EB-492C-F44B65F62A23}"/>
              </a:ext>
            </a:extLst>
          </p:cNvPr>
          <p:cNvGrpSpPr/>
          <p:nvPr/>
        </p:nvGrpSpPr>
        <p:grpSpPr>
          <a:xfrm>
            <a:off x="1329679" y="4280708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F1EFA8-51A8-40B5-FBFB-685261F1FCC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D98B92-F14E-D408-A6A4-F9C87FB60E36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حجج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يومياتي في الكتابة.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37E59B5-02E1-9AA5-77D5-5315A8D3DD3F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6D4985B-AF01-653C-62EA-F0DFD11B0AE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E34BFBC-BC75-953E-AE2B-8FFD17E2142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F77E56-CDE6-FFD9-C9D3-4CE7CEDA4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F4E337-02DF-99A5-3C56-922187575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C3CFD3B-BF0E-9BB2-959D-C27D579A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1E5428C-93EB-C586-6835-949FC0B2A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20445C-BCA6-278C-F8FA-C410E25253C5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8CB0D9-6FF6-E9E3-A30D-1FC74634C782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64D2232-3579-9067-6358-A939E32E052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FF543E-3021-EFEA-BAEC-3B0415DC8D9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E6AC76-575B-D681-CF2A-BF5621B5D46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C80DC1D-AFE4-2324-E8AB-331DB2EF8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57B5CE9-AD3F-5FFF-4180-6EF18761A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03682EA-8BA7-CB2C-4080-0777267DE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BE0041A-D7CD-64D0-063C-6848A39A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6DEDA5-C1C9-D05D-1B6F-2EE621F1D3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EFCF28E-4A4E-BFFD-2F1C-13D076C15B46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6879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61E50080-2434-3212-D724-00FA34B1EB1C}"/>
              </a:ext>
            </a:extLst>
          </p:cNvPr>
          <p:cNvSpPr txBox="1"/>
          <p:nvPr/>
        </p:nvSpPr>
        <p:spPr>
          <a:xfrm>
            <a:off x="400675" y="841523"/>
            <a:ext cx="7165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نواصل خلال هذه الحصة التدرب على نشاط يومياتي في الكتابة.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900" y="622300"/>
            <a:ext cx="900113" cy="900113"/>
          </a:xfr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9907529-B537-4C12-C29D-C4255374DDA7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C7D1BA-1FCE-F75B-B649-E64C0DF16D0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E7DFEC-4248-1EA3-B2D4-7D6D1B4897A1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BBA6244-A36A-F679-D448-9E7AE472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FF88E43-150F-E113-0966-7094D4CDE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CCF02C3-2F95-998E-B0A4-7F1AAA72D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D884923-EF25-1C54-042E-F2E573A79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D695BC-6151-F7C7-71A7-7ED00A8FD145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الإنتاج الكتابي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- 4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C2EF5D9-7CE7-CF4B-EC31-CC934A084432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الإنتاج الكتابي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- 3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0EDF721-D2CC-366E-FCA1-F503CDB5E30F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410979827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82165F6E-4E78-2349-B60A-633BE4B433BC}"/>
              </a:ext>
            </a:extLst>
          </p:cNvPr>
          <p:cNvSpPr txBox="1"/>
          <p:nvPr/>
        </p:nvSpPr>
        <p:spPr>
          <a:xfrm>
            <a:off x="319087" y="934214"/>
            <a:ext cx="7240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الفقرة بتعليل مناسب . استعينوا بأساليب التعليل المناسبة.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9AA950-F9D1-C29B-3914-8082CF3CF211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746095-6564-5B7B-7EFD-17CED41FBB2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AA2058-4F01-4EB3-7059-D5E5839A8076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F65C3D3-9818-0E7A-A5F0-C2C5293E1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1E8E9CD-B4D1-62CB-551B-5DD325BA9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3123BDC-9575-AE80-D3E5-5A8A78AA7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EAB4B4B-45CE-C828-0033-99D0B112B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41BEB8C-C08F-B482-90C1-EF51BEDD456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9D3675-D4A0-1CA5-7A13-AC435FD89FE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9B05BA49-E8F2-B217-4243-0370C95A17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6BD21-335D-8F51-13BE-44C71466D12A}"/>
              </a:ext>
            </a:extLst>
          </p:cNvPr>
          <p:cNvSpPr txBox="1"/>
          <p:nvPr/>
        </p:nvSpPr>
        <p:spPr>
          <a:xfrm>
            <a:off x="552763" y="2113946"/>
            <a:ext cx="810756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خَرَجَ ٱلتَّلاميذُ في حَمْلَةٍ لِتَنْظيفِ ٱلْحَديقَةِ، ....................................................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وَقاموا بِغَرْسِ ٱلْأَشْجارِ .............................................................................. طَلَبَ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ٱلْأُسْتاذُ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ٱلْمُتَعَلِّمينَ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عَدَمَ رَمْيِ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ٱلنّفاياتِ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ٱلْأَرْضِ، ............................................................................................................... 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أَعْجَبَتِ ٱلْفِكْرَةُ جَميعَ ٱلتَّلاميذِ، ................................................................... </a:t>
            </a:r>
          </a:p>
        </p:txBody>
      </p:sp>
    </p:spTree>
    <p:extLst>
      <p:ext uri="{BB962C8B-B14F-4D97-AF65-F5344CB8AC3E}">
        <p14:creationId xmlns:p14="http://schemas.microsoft.com/office/powerpoint/2010/main" val="11998708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C6590-DB2D-F4B5-C361-BE1186B6D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9149F483-5A33-4D15-B19A-A2C9575BBC02}"/>
              </a:ext>
            </a:extLst>
          </p:cNvPr>
          <p:cNvSpPr txBox="1"/>
          <p:nvPr/>
        </p:nvSpPr>
        <p:spPr>
          <a:xfrm>
            <a:off x="319087" y="934214"/>
            <a:ext cx="7240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المطلوب على دفاتركم. معكم 5 دقائق.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0551068-8E2D-1466-3A47-139A4368F0D0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89B2018-2919-08F5-BBA7-9FC48E1FA617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EE41679-C725-0A0E-C13E-654A46B35E1B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112669D-78C0-4AB5-BD8D-78EF13E59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9B9DD4C-D8B0-C4E9-66F8-9E77F0176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18703F9-5A5C-BDFD-38D2-21DD0D5F1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8C97F15-37E7-02D8-6997-E407B9CAB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F8A817-DA5E-A009-A828-567554521D01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9A49259-E6A6-14BB-AD13-FE405EB1D7A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B1C5B04E-24DB-E094-F8DB-6BAB0FA15B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FD4FA3-629D-D333-0C9B-F730146B498E}"/>
              </a:ext>
            </a:extLst>
          </p:cNvPr>
          <p:cNvSpPr txBox="1"/>
          <p:nvPr/>
        </p:nvSpPr>
        <p:spPr>
          <a:xfrm>
            <a:off x="552763" y="2113946"/>
            <a:ext cx="810756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خَرَجَ ٱلتَّلاميذُ في حَمْلَةٍ لِتَنْظيفِ ٱلْحَديقَةِ، ....................................................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وَقاموا بِغَرْسِ ٱلْأَشْجارِ .............................................................................. طَلَبَ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ٱلْأُسْتاذُ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ٱلْمُتَعَلِّمينَ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عَدَمَ رَمْيِ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ٱلنّفاياتِ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ٱلْأَرْضِ، ............................................................................................................... 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أَعْجَبَتِ ٱلْفِكْرَةُ جَميعَ ٱلتَّلاميذِ، ................................................................... </a:t>
            </a:r>
          </a:p>
        </p:txBody>
      </p:sp>
    </p:spTree>
    <p:extLst>
      <p:ext uri="{BB962C8B-B14F-4D97-AF65-F5344CB8AC3E}">
        <p14:creationId xmlns:p14="http://schemas.microsoft.com/office/powerpoint/2010/main" val="176342753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31572-611B-9657-3D1E-88581E019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31039836-04F3-5FA4-C97A-06E28302668E}"/>
              </a:ext>
            </a:extLst>
          </p:cNvPr>
          <p:cNvSpPr txBox="1"/>
          <p:nvPr/>
        </p:nvSpPr>
        <p:spPr>
          <a:xfrm>
            <a:off x="319087" y="934214"/>
            <a:ext cx="7240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إنجازه.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BFB45C-82B5-55E2-983E-5AD1EA424022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8A9A6B5-4A05-B405-802D-41D45E51292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EB1F0F-61C4-FF37-536B-E5494622C7D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E984921-DE08-FCE5-F2F2-455D66D04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3C855BD-5D76-851B-CC1D-43538AE18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B56C13C-381D-5EFC-BB7A-CD374E0D5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983464D-9604-8856-6733-E75A608C0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4F2F19-1D85-308D-D3DC-71EDD970A98F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E2893C-0C44-9F81-7B1C-6E8B00E7C75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6683C178-D706-4629-1B2B-DE8397AC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0BFE979-0C26-2E59-C95C-1483A1F75E10}"/>
              </a:ext>
            </a:extLst>
          </p:cNvPr>
          <p:cNvSpPr txBox="1"/>
          <p:nvPr/>
        </p:nvSpPr>
        <p:spPr>
          <a:xfrm>
            <a:off x="552763" y="2113946"/>
            <a:ext cx="810756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خَرَجَ ٱلتَّلاميذُ في حَمْلَةٍ لِتَنْظيفِ ٱلْحَديقَةِ، ....................................................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وَقاموا بِغَرْسِ ٱلْأَشْجارِ .............................................................................. طَلَبَ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ٱلْأُسْتاذُ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ٱلْمُتَعَلِّمينَ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عَدَمَ رَمْيِ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ٱلنّفاياتِ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ٱلْأَرْضِ، ............................................................................................................... 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أَعْجَبَتِ ٱلْفِكْرَةُ جَميعَ ٱلتَّلاميذِ، ................................................................... </a:t>
            </a:r>
          </a:p>
        </p:txBody>
      </p:sp>
    </p:spTree>
    <p:extLst>
      <p:ext uri="{BB962C8B-B14F-4D97-AF65-F5344CB8AC3E}">
        <p14:creationId xmlns:p14="http://schemas.microsoft.com/office/powerpoint/2010/main" val="110196324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D580524-0721-98B7-19E5-C267F4D13789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31A8875-BDAF-CA4F-8CC4-5E10CB3AAA6D}"/>
              </a:ext>
            </a:extLst>
          </p:cNvPr>
          <p:cNvSpPr txBox="1"/>
          <p:nvPr/>
        </p:nvSpPr>
        <p:spPr>
          <a:xfrm>
            <a:off x="-158622" y="878072"/>
            <a:ext cx="7555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2">
            <a:extLst>
              <a:ext uri="{FF2B5EF4-FFF2-40B4-BE49-F238E27FC236}">
                <a16:creationId xmlns:a16="http://schemas.microsoft.com/office/drawing/2014/main" id="{3B51E7E3-4856-9817-EA9A-CD2C3AB68D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69ACAC-E142-B5E1-4DEB-F9FCD4EAC85A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7681E93-E4D2-48A6-6C16-048523CEF3B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6A1D83-A910-1316-5A50-C108C018D6F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0D37A64-FA7C-832C-AE5F-E90EFAB30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180A804-15E4-A809-7B33-14881BF1A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92BE905-824D-8F9B-A06F-CCF7CB533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42C2AA-62AB-77DD-2D34-A3956B65A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A752E2-4867-0E22-DB00-BFDAC75871EE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2C17890-A107-51DE-5418-3BC821F5F19B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F47D33EF-C772-0A0E-DB42-9D9F499CD622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83E449C-425C-9EAC-E71C-0002422E14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5325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الكتابة – الحصة 3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336789" y="3510384"/>
            <a:ext cx="578847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 الحجج– الحصة 3. 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2707105" y="1807822"/>
            <a:ext cx="4525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46F31-5DEA-0984-9404-CE0F85D3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683A2C0-CFD2-3E65-2E72-CADCB8A60D52}"/>
              </a:ext>
            </a:extLst>
          </p:cNvPr>
          <p:cNvSpPr txBox="1"/>
          <p:nvPr/>
        </p:nvSpPr>
        <p:spPr>
          <a:xfrm>
            <a:off x="-339755" y="7801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نواصل تعلم كيفية كتاب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 الحجج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لماذا نحتاج للحجج؟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EA0533B-2AD4-E257-80AD-0DE2B6CAD318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F33240-5940-358D-6CCF-64479DE1CA87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2F44C4-29A2-8E93-1814-94A7277F208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C53A56A-1FDD-56A2-D79A-DBD6CB9B4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32BA6E7-51E7-9124-73C8-B87CC63FD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5C9B209-92C0-1FB9-40A7-B1366531D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1A028D8-1EB2-7ABB-1034-3ECB2E420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0264445-EB56-D3FF-8AD3-B39FFBFD04E3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D508759-B544-DF13-E1C0-A47809532791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18E0BAA9-CCA1-8606-E2C0-DF51721B65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BA28F78-C839-4C1E-2039-9F0C56FDA035}"/>
              </a:ext>
            </a:extLst>
          </p:cNvPr>
          <p:cNvSpPr txBox="1"/>
          <p:nvPr/>
        </p:nvSpPr>
        <p:spPr>
          <a:xfrm>
            <a:off x="606490" y="3285213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كِتابَـــــــــــةُ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ٱلْحُجَــــــــــــــــجِ.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491821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58A6-DD23-E51D-C313-364DD7DCB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D234A0E-9AE5-D610-8381-C352C97B0A04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خطوات كتابة الحجج التي تعرفنا عليها؟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11180F-46C7-B992-61BB-964D91D5F19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A006FB7-09BF-DABC-711E-DC1162934B85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DA2AEC2-F937-BB2B-4B91-812DBF8D795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C67A210-089E-F074-C208-B9456B641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D4A26FFF-A730-6D86-3029-E2AD9266B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5D52DA21-B173-B39D-6A4B-C9F05D5BF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A72B32F7-6210-720F-5448-BEF1D1938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DF9D1F-7B2D-BD8E-879C-1E340F1C9F49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1ECE04-F73A-5930-B3A2-55A0545C369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3B21C0A0-9ED7-7F29-2DE7-0B235A1169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6FEE1AD-0202-AF99-48E2-E41BBDBEE098}"/>
              </a:ext>
            </a:extLst>
          </p:cNvPr>
          <p:cNvSpPr txBox="1"/>
          <p:nvPr/>
        </p:nvSpPr>
        <p:spPr>
          <a:xfrm>
            <a:off x="606490" y="332130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كِتابَـــــــــــةُ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ٱلْحُجَــــــــــــــــجِ.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893779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DDA2-A61A-66F4-77F1-5B5914614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3A0924-716E-7056-7C76-4C48EE892502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6104E6C-AF21-6407-790D-A520A611AB9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0F4755-559F-E840-5973-758C37A7C8E4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DD91FD-D9F7-0545-1674-2B23D75B3C07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1205C12-A8F7-9BFE-A7DA-E57F17DF5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29E03B5-8CC3-D805-9B14-006E8603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4F2B19-255A-0A6E-7539-93343D90F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38533F-06E5-A980-38C5-8BBD8D1C2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AB6304-0A21-FE2A-BDBE-E6B9303A979D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7B5FC9-AC5D-8A92-8C1E-0884F731FB9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E967D0D3-6D54-1C6E-3E61-378D802C2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0FD23BE-F526-05FE-7B72-452CE3F1528F}"/>
              </a:ext>
            </a:extLst>
          </p:cNvPr>
          <p:cNvSpPr txBox="1"/>
          <p:nvPr/>
        </p:nvSpPr>
        <p:spPr>
          <a:xfrm>
            <a:off x="549797" y="2001013"/>
            <a:ext cx="682030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أُحَدِّدُ ٱلْفِكْرَةَ ٱلَّتي أُريدُ تَقْديمَها.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C327B2A-D09F-8708-F7D7-108FA55369D2}"/>
              </a:ext>
            </a:extLst>
          </p:cNvPr>
          <p:cNvSpPr txBox="1"/>
          <p:nvPr/>
        </p:nvSpPr>
        <p:spPr>
          <a:xfrm>
            <a:off x="7758693" y="2009049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88BEBA7-1E15-FE9B-9ABF-D2FAC37F8FB1}"/>
              </a:ext>
            </a:extLst>
          </p:cNvPr>
          <p:cNvSpPr txBox="1"/>
          <p:nvPr/>
        </p:nvSpPr>
        <p:spPr>
          <a:xfrm>
            <a:off x="592159" y="3106978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أُبْدي رَأْيي   حَوْلَ ٱلْفِكْرَةِ (مُتَّفِقٌ / غَيْرُ مُتَّفِقٍ).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16E35E5-97FD-F801-45C4-8AFFF1EB19B8}"/>
              </a:ext>
            </a:extLst>
          </p:cNvPr>
          <p:cNvSpPr txBox="1"/>
          <p:nvPr/>
        </p:nvSpPr>
        <p:spPr>
          <a:xfrm>
            <a:off x="7758693" y="3115014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C0A00C7-0406-CFCD-F1A2-0E5704CABD87}"/>
              </a:ext>
            </a:extLst>
          </p:cNvPr>
          <p:cNvSpPr txBox="1"/>
          <p:nvPr/>
        </p:nvSpPr>
        <p:spPr>
          <a:xfrm>
            <a:off x="530103" y="4253303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أُبْرِزُ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ٱلْأسْبابَ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تُعَزِّزُ مَوْقِفي.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15AFFA12-3DCE-F7AB-2C0F-C6453DC4A464}"/>
              </a:ext>
            </a:extLst>
          </p:cNvPr>
          <p:cNvSpPr txBox="1"/>
          <p:nvPr/>
        </p:nvSpPr>
        <p:spPr>
          <a:xfrm>
            <a:off x="7696637" y="4261339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E07F006-DBF0-8693-95CF-440BDC39DD77}"/>
              </a:ext>
            </a:extLst>
          </p:cNvPr>
          <p:cNvSpPr txBox="1"/>
          <p:nvPr/>
        </p:nvSpPr>
        <p:spPr>
          <a:xfrm>
            <a:off x="530103" y="5399628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أَسْتَشْهِدُ بِأَمْثِلَةٍ وَمَعْلوماتٍ مُقْنِعَةٍ.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DBC36EA-F968-BE71-4729-EDD05B0B436A}"/>
              </a:ext>
            </a:extLst>
          </p:cNvPr>
          <p:cNvSpPr txBox="1"/>
          <p:nvPr/>
        </p:nvSpPr>
        <p:spPr>
          <a:xfrm>
            <a:off x="7696637" y="5407664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68998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1EEDB-ABDD-FE5E-6103-07D1B1FB5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45AEB55D-5110-E826-203B-33CF397D8EA3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أنواع الحجج  التي تعرفنا عليها؟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D80DB6E-3971-2878-2E46-296C8A8769DC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EE578CC-B58C-5BEE-F49C-A58FD0AC3C7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8E0CD2E-0193-C67A-CD31-3931FDF133D1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ACFF7EB-E238-A5FF-1686-B75EF4BDC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9AD6D9D5-E0CE-751D-545F-4873C8C28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0F2C3DF-DD85-942B-18D0-12318EB45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8487888C-6CB9-BD6C-3FD9-D10E29A9F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BC8CFDF-9846-174D-20F4-42A14CF472AB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E561C4B-CAD4-6D36-8DE6-5A0C61DAFF48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15DC44AD-1AAD-30B1-1C20-57214ECA44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38F76A93-1E59-6EC1-9A7D-C4FE2085F95E}"/>
              </a:ext>
            </a:extLst>
          </p:cNvPr>
          <p:cNvSpPr txBox="1"/>
          <p:nvPr/>
        </p:nvSpPr>
        <p:spPr>
          <a:xfrm>
            <a:off x="606490" y="332130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كِتابَـــــــــــةُ ٱلْحُجَــــــــــــــــجِ.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95536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E63E4-2FAE-B377-E9E1-E36D5F662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6597727-2175-5DCC-A7D3-C4C664B24999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2C57410-9B6F-994A-B3E1-5A0D28C6353D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EC77AB0-27C7-96DD-109D-B31480F59FA3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D92BC49-AB37-8974-9DAA-E26AC0615EF8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07632B2-88F2-CFA6-5613-7AFC71328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49C0693-456C-3207-8C0F-9CC300610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02A0930B-657D-04F2-A92B-4929238DE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C52C9AAD-751F-67FF-0804-0563E644B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F20C363-2B44-AF25-8884-8F9067C4CF5C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9422EB2-55B4-09CF-D712-90F40D8EA70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573659C1-4890-73D6-EE38-C6814A144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549566A-C6A9-4C83-F5F4-2E6F8708B6AC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حُجَجٌ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26484C39-AC15-A901-9416-1C352A583DB3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4707C51B-9DBD-00A4-3EFA-6B76CB1CDC4E}"/>
              </a:ext>
            </a:extLst>
          </p:cNvPr>
          <p:cNvSpPr txBox="1"/>
          <p:nvPr/>
        </p:nvSpPr>
        <p:spPr>
          <a:xfrm>
            <a:off x="1380562" y="4739507"/>
            <a:ext cx="638287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C00000"/>
                </a:solidFill>
                <a:sym typeface="Sakkal Majalla"/>
              </a:rPr>
              <a:t>أَسْتَخْدِمُها لِإِثْباتِ صِحَّةِ مَوْقِفي وَرَأْيي.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128588184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06EA6-00D2-4321-2F77-15B6124F1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029C20C1-653A-DBFE-CCD8-9CB4A0D007EF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A44383-51CE-0E1E-5BF7-9ACB905E5483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ECA8919-C47C-00B0-21CB-93A7045AD46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CE7D98F-C139-0FBB-88AB-D1135218EEC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0B089135-F0EF-5C76-2A28-A7CCF9C4C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5E2CC766-CD9B-DB25-B8BF-193DEF5F8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0EBC508C-9F3A-7A9A-3CFB-465A99A03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EBABD583-2A4B-8F14-57F5-0D4C5288C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F48E40-8BB8-A079-0E47-BCCF255A2BB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EF39B1-B721-7ADE-1B68-8CEAEDAD16F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8D366572-B131-EA56-DD98-BE875715F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A154512-8AA5-5C6A-0F5B-8425B908AB48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173C11B2-7534-2670-547E-2817FBE8DE89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53C013A4-738C-27EC-B879-63B6C3DDDA91}"/>
              </a:ext>
            </a:extLst>
          </p:cNvPr>
          <p:cNvSpPr txBox="1"/>
          <p:nvPr/>
        </p:nvSpPr>
        <p:spPr>
          <a:xfrm>
            <a:off x="476250" y="4739507"/>
            <a:ext cx="8191500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أَسْتَخْدِمُها لِبَيانِ نُقَطِ ٱلضَّعْفِ أَوِ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ٱلثَّغَراتِ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في مَوْقِفٍ مُخالِفٍ.</a:t>
            </a:r>
          </a:p>
        </p:txBody>
      </p:sp>
    </p:spTree>
    <p:extLst>
      <p:ext uri="{BB962C8B-B14F-4D97-AF65-F5344CB8AC3E}">
        <p14:creationId xmlns:p14="http://schemas.microsoft.com/office/powerpoint/2010/main" val="254002503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B6E0-1E57-405A-F47E-B99505D13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E345996E-844B-DF5A-6A7B-F435DEE2F394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149 من كراساتكم. أكتبوا دليل استعمال وفق المطلوب.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1D4CEB7-15E2-5827-9D57-DAEF808BFCC8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3318C2-A83D-7484-CCF9-B27C911DE7E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775C39-50A9-7E6D-5C94-686B96D8148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63420E9-9E49-FF3D-A545-C147C6A02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E47F8E1-3B00-A02E-FED7-025E5C46F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B584EDC-DF66-D3ED-D47E-4B944D0B7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0FA3974-913A-528A-9D6F-75F2AD7FC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D9C1F29-0291-00ED-6934-B3A39FE25F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D48C249-43D4-91D6-ABA2-79487A1CA1D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09E75BC9-FF77-5907-1421-BF1A9A156D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FAD9D7-C3B1-110A-B5CF-D9AB875B18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1577" y="1463974"/>
            <a:ext cx="3614685" cy="51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722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3DBC8-ABCA-6B34-5F13-B5D5BA49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17B98576-B90D-0B36-A811-A475EC239F6D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معكم 10 ذقائق للإنجاز.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5283ED8-CEFF-0072-95D7-BA2FA38165BA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DA61AB9-C2F8-E39F-F65F-CD8CD9AFEB9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F7A84D-DFF6-4843-AA97-BC42B4B7B5E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A61A775-A829-6568-D908-473E3E692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CE782B7-F8EC-330F-DD97-54ECC1D48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B5B017-BD01-A83C-45EE-B4FBC2141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4EC60B3-13FB-B4F0-01A4-A06EEB599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1F17AB-1FF5-90B1-D349-271AA89B9628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19EAD58-3D5A-8C78-BF4F-E14DA8129D94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0A3DF4A2-F5B7-EACB-0A2A-BB5B1331C8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4410958-3E9B-27B2-EEC8-ADDF9271D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1577" y="1463974"/>
            <a:ext cx="3614685" cy="51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2475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1AAC7-121A-B14F-ABA9-C4890B4F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164B03DD-0452-DE73-9481-FF4C2897E415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لنصحح. من منكم يقرأ انتاجه.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9FC2DC5-C35E-028D-6914-90C8D84E9D9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0AAE74-FD2C-4FB8-A488-7D895D999CC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8B9C7D9-57FD-5857-67C7-7800BA219B44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2B24DE7-23D8-2C67-3B31-CBFB5DD35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945E62E-8953-E10C-0CE2-1A4272387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C1F320A-78A2-8624-814C-33552723C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9F77BE5-3A76-D82B-55E6-3C48EDA92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EBA31C-F867-4B65-45BC-DAAF8F9114F7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B6E795-87E0-4A48-0E5F-90A07CB7A8A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A2FD67E9-BF6C-4E13-452A-831ABB7ECB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1B197D-72D6-2F7E-64D9-BED3AA8E6A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7584" y="1421993"/>
            <a:ext cx="6076844" cy="509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921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E594F-361B-7D3F-5F5C-E215DE78A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F7D3B0-F8BE-7B01-7347-22C8B6283189}"/>
              </a:ext>
            </a:extLst>
          </p:cNvPr>
          <p:cNvSpPr txBox="1"/>
          <p:nvPr/>
        </p:nvSpPr>
        <p:spPr>
          <a:xfrm>
            <a:off x="1175657" y="852701"/>
            <a:ext cx="62661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نموذجا للتصحيح. صححوا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A10897E-3940-F521-7142-5FE996F9EA30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E528D63-738C-6AB0-45A6-24994E8155CD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A8AC9D9-BBC1-1440-E1E3-01C1B336F515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D5294BF-2D8F-5824-AEDB-227E0112C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CF43332-AA31-8F68-A2D6-3D4CF24FC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7059678-5623-C2D5-A7BC-9A969DBF0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5093DED-4848-6288-885F-CD0AA60ED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80ACFB-D75D-2358-3581-057A9878A313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49C62C5-CCE1-8B41-6122-7AB88B249223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CE96969A-46DB-97B4-2BA4-C1E979A900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6608B-263A-E7C3-76B8-DDA4E73F76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7584" y="1421993"/>
            <a:ext cx="6076844" cy="50928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EB803F-CA61-E487-D58A-2340EF616339}"/>
              </a:ext>
            </a:extLst>
          </p:cNvPr>
          <p:cNvSpPr txBox="1"/>
          <p:nvPr/>
        </p:nvSpPr>
        <p:spPr>
          <a:xfrm>
            <a:off x="2792110" y="1548668"/>
            <a:ext cx="32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32AA227-C61A-C965-5202-661D8AD215BC}"/>
              </a:ext>
            </a:extLst>
          </p:cNvPr>
          <p:cNvSpPr txBox="1"/>
          <p:nvPr/>
        </p:nvSpPr>
        <p:spPr>
          <a:xfrm>
            <a:off x="1539551" y="2966480"/>
            <a:ext cx="4099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نُفوقُ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ٱلْأَسْماكِ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وَٱلْحَيَواناتِ ٱلْمائِيَّةِ.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B4C230-1079-69FE-D873-240924DF7621}"/>
              </a:ext>
            </a:extLst>
          </p:cNvPr>
          <p:cNvSpPr txBox="1"/>
          <p:nvPr/>
        </p:nvSpPr>
        <p:spPr>
          <a:xfrm>
            <a:off x="3116425" y="3958792"/>
            <a:ext cx="25223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اِنْتِشارُ ٱلْأَمْراضِ.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358A10-2834-91EA-8BDA-C59ECF8BC339}"/>
              </a:ext>
            </a:extLst>
          </p:cNvPr>
          <p:cNvSpPr txBox="1"/>
          <p:nvPr/>
        </p:nvSpPr>
        <p:spPr>
          <a:xfrm>
            <a:off x="2792110" y="4913676"/>
            <a:ext cx="2935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تَراجُعُ ٱلثَّرْوَةِ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ٱلسَّمَكِيَّةِ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13EC24-6021-8212-EB25-DF670C304249}"/>
              </a:ext>
            </a:extLst>
          </p:cNvPr>
          <p:cNvSpPr txBox="1"/>
          <p:nvPr/>
        </p:nvSpPr>
        <p:spPr>
          <a:xfrm>
            <a:off x="2371738" y="5344468"/>
            <a:ext cx="33402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نُدْرَةُ ٱلْمِياهِ ٱلصّالِحَةِ لِلشُّرْبِ.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0F85C70-3D1B-DDD6-DB96-7F522C0F408D}"/>
              </a:ext>
            </a:extLst>
          </p:cNvPr>
          <p:cNvSpPr txBox="1"/>
          <p:nvPr/>
        </p:nvSpPr>
        <p:spPr>
          <a:xfrm>
            <a:off x="3116425" y="5868560"/>
            <a:ext cx="25223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تَلَوُّثُ ٱلتُّرْبَةِ.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044779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3F0E-9446-5050-BCFF-D989D4983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82859FEE-6EFA-E04A-7389-745B146D5DC5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التصحيح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منكم يقرأ انتاجه.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3BF78FA-9302-0DFA-5251-49F96A79DD6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0F8FC71-43A7-2A4A-84C3-C386E90C4C06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2966ADF-A2DA-8C7C-DA97-601FDE9F379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0E250A8-BB75-CA73-2F48-D751409F4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E132DEB-095F-F5D2-17FB-30BDC61CB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3C8DA3C-4387-5B2B-B973-2312D888E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6B8CE93-3074-B3D0-550E-708A42BAF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50DDAE3-2539-9ED8-47AC-3E7EAA170D41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18F778E-C840-4CCC-D979-5D786931CE5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81D99E4C-1797-AE50-E6F5-98AC635EAC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C04935-2122-EBB0-CDA6-BCE1F093DA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7543" y="1415880"/>
            <a:ext cx="5874283" cy="519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059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EB077-5885-2449-2E04-0DD7ED06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A09B1DA-5006-F327-5336-50F46A156A99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نموذجا للتصحيح. صححوا.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D1F2CF8-A235-923E-AD4A-35783C261AA0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BD1DDE0-9CBC-83B3-9385-AF346EA6D3E6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57B875-3736-2C61-83F9-2F9BF961517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27CFEC-7964-833F-71EB-3FC5983D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70600D-F7B4-083A-AE96-8B2BDB8C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71A7B1C-0FA8-6DE4-5FC0-3133D8966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240187F-C9B5-DA22-6884-7629722E5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A65F2DC-F42F-4CA9-D314-E14618D6B120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6266F69-D572-0685-1B86-2D649174F70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A67B337B-42C2-4866-CF5C-26C80550F8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7BBEA1-F19A-55B0-686E-04533A22B9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7543" y="1415880"/>
            <a:ext cx="5874283" cy="519485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94159C-21CC-EA50-FB1F-00D6AB2C04DB}"/>
              </a:ext>
            </a:extLst>
          </p:cNvPr>
          <p:cNvSpPr txBox="1"/>
          <p:nvPr/>
        </p:nvSpPr>
        <p:spPr>
          <a:xfrm>
            <a:off x="1362270" y="2228671"/>
            <a:ext cx="3526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dirty="0"/>
              <a:t>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اِنْتِشارِ ٱلْأَمْرَاضِ وَتَسَمُّمِ ٱلْإِنْسانِ.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B75627-A368-8909-F65D-08CCF46F3E80}"/>
              </a:ext>
            </a:extLst>
          </p:cNvPr>
          <p:cNvSpPr txBox="1"/>
          <p:nvPr/>
        </p:nvSpPr>
        <p:spPr>
          <a:xfrm>
            <a:off x="951723" y="3042784"/>
            <a:ext cx="5043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ar-MA" sz="3200" dirty="0"/>
              <a:t>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يُؤَثِّرُ سَلْباً عَلى ٱلزِّراعَةِ وَيُقَلِّلُ مِنَ ٱلْإِنْتاجِ ٱلزِّراعِيِّ.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319E58-CB51-8D1F-ACDB-6E7A18874FAE}"/>
              </a:ext>
            </a:extLst>
          </p:cNvPr>
          <p:cNvSpPr txBox="1"/>
          <p:nvPr/>
        </p:nvSpPr>
        <p:spPr>
          <a:xfrm>
            <a:off x="1375333" y="5562230"/>
            <a:ext cx="52435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dirty="0"/>
              <a:t>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الْماءُ ثَرْوَةٌ ضَرورِيَّةٌ لِلْحَياةِ، لِذَلِكَ يَجِبُ ٱلْمُحافَظَةُ عَلَيْهِ مِنَ ٱلتَّلَوُّثِ.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96949F9-875D-109D-F5DF-A679C7E26F06}"/>
              </a:ext>
            </a:extLst>
          </p:cNvPr>
          <p:cNvSpPr txBox="1"/>
          <p:nvPr/>
        </p:nvSpPr>
        <p:spPr>
          <a:xfrm>
            <a:off x="2050931" y="3900419"/>
            <a:ext cx="4567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اَلْمِياهُ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ٱلْمُلَوَّثَةُ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تُهَدِّدُ صِحَّةَ ٱلْإِنْسانِ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وَٱلْحَيَوانِ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B80B83C-4BBE-131B-9364-81ABE2460E3F}"/>
              </a:ext>
            </a:extLst>
          </p:cNvPr>
          <p:cNvSpPr txBox="1"/>
          <p:nvPr/>
        </p:nvSpPr>
        <p:spPr>
          <a:xfrm>
            <a:off x="1858307" y="4675886"/>
            <a:ext cx="48061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dirty="0"/>
              <a:t>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اَلْحِفاظُ عَلى ٱلْماءِ يُساعِدُ عَلى حِمايَةِ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ٱلْبيئَةِ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وَٱلطَّبيعَةِ.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922917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E64-E112-0447-DD14-DA4778DE9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DCDFD550-5A93-FDE1-C871-1D790E211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7E4E683-52D8-167B-41DA-0C7EA1872A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31446CD-873E-74D7-80DA-780D47BF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الكتابة – الحصة 4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972CE40-AB4B-CD69-51B5-27BA36335116}"/>
              </a:ext>
            </a:extLst>
          </p:cNvPr>
          <p:cNvSpPr txBox="1">
            <a:spLocks/>
          </p:cNvSpPr>
          <p:nvPr/>
        </p:nvSpPr>
        <p:spPr>
          <a:xfrm>
            <a:off x="1988922" y="3190186"/>
            <a:ext cx="5343463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 الحجج– الحصة 4 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90BE963-D820-125B-2C13-370E3A87DB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1935BB-D758-EF84-3B41-DFF506E1271F}"/>
              </a:ext>
            </a:extLst>
          </p:cNvPr>
          <p:cNvSpPr txBox="1"/>
          <p:nvPr/>
        </p:nvSpPr>
        <p:spPr>
          <a:xfrm>
            <a:off x="2911642" y="1807822"/>
            <a:ext cx="43207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201775-C288-780B-2131-E4F9258A4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748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66B5-B877-B929-545A-F74238E8A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84529A6B-948F-E711-D65F-FA398D1216D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خذوا الصفحة 150 من كراساتكم. من يقرأ التعليمة.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C3E1649-944B-325A-BF82-3965EF9F8D56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C66AED-4F28-A75D-6EC4-7365D9F672E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37D5E29-79D4-C341-58D1-A8E54EA9E564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D2C6B50-9332-A645-7E21-1CE9D4478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F23D433-C35A-2092-41F6-3A77AEE6A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DF3F33A-8D2F-BD3E-120D-9A9D1183F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0F414CC-D708-269F-3687-E50580895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69FF255-0703-5076-7B1B-D7FBDDDA0CC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9DDF18F-9800-00F8-943E-BAE3A269466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F8CD9F16-35C6-96C1-2E37-1ABF91D467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923231-A5DD-C81F-11EB-451311AF8B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861" y="1440086"/>
            <a:ext cx="3583897" cy="51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584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166AA-5A76-555C-D5F0-21693BA63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FE2FF51A-A4F1-3353-C83B-AE7CC37679C1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أكتبوا الفقرة على أوراق التحرير. استعينوا بأجوبتكم وعناصر التصحيح الواردة في الصفحة 149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03940A6-1959-481F-00FC-8B52CDCB3683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55C762A-5819-EE89-8514-9C17EB47FD7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D193A3A-3325-B5E5-6052-76BD4D2705AC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245A65C-943D-1309-283B-EC4340B51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CFD132C-1353-8470-AAA0-4048712F4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4926DCB-0EB6-5C85-2F67-934440F2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78D6F78-DB55-5DFE-6375-97746E6D5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C1FFDF2-3485-364E-4B54-27752D807B6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8AD2C52-84F0-8DE5-A596-AC60B036ECCE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AC50D3E4-5B20-5278-DE55-3A8738045A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44A3963-7ED4-370E-61F9-07D307C82BF8}"/>
              </a:ext>
            </a:extLst>
          </p:cNvPr>
          <p:cNvGrpSpPr/>
          <p:nvPr/>
        </p:nvGrpSpPr>
        <p:grpSpPr>
          <a:xfrm>
            <a:off x="449230" y="1584325"/>
            <a:ext cx="7183212" cy="4925819"/>
            <a:chOff x="449229" y="1403809"/>
            <a:chExt cx="7213209" cy="51063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D860552-B2F0-B525-B2A8-FB6AE8124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9229" y="1403809"/>
              <a:ext cx="3583897" cy="5105289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D363EE-D9D5-DB3E-8AC5-3C26FE4D1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47753" y="1403809"/>
              <a:ext cx="3614685" cy="51063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01555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6890A-AF68-E36B-003D-AD5FE9E3A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0F18AF22-77B1-9FEE-502B-4E922E2B0E4E}"/>
              </a:ext>
            </a:extLst>
          </p:cNvPr>
          <p:cNvSpPr txBox="1"/>
          <p:nvPr/>
        </p:nvSpPr>
        <p:spPr>
          <a:xfrm>
            <a:off x="-300725" y="9034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سامر بين الصفوف لمساعدتكم. معكم 15 دقيقة. بعدها سأجمع منتوجكم قصد التصحيح.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6939866-00A3-F438-16EB-C2C56C5FE14F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44700E1-CB1B-1FC1-BE9B-E030C768168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0F91F84-8A39-7536-E6E6-3E5CCD2F2BC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16B2905-E4C2-A9B1-A3B3-65A0F223A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EE9AD2E-9633-A1D0-D36D-8D08EB4F3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1CE0611-2B97-E11B-41D3-DAD72FA8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85A0C76-92CC-1DBF-DF02-67BD8B4CB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C5D44F-50B9-8F9F-F490-C4D82B46615E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FE38207-7267-E700-4843-EE7343424E4E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05446CBE-5772-659F-285F-9F9075E72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87C7A6-487B-D64D-6FCC-18A5D37B142E}"/>
              </a:ext>
            </a:extLst>
          </p:cNvPr>
          <p:cNvGrpSpPr/>
          <p:nvPr/>
        </p:nvGrpSpPr>
        <p:grpSpPr>
          <a:xfrm>
            <a:off x="449230" y="1584325"/>
            <a:ext cx="7183212" cy="4925819"/>
            <a:chOff x="449229" y="1403809"/>
            <a:chExt cx="7213209" cy="510633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C768276-F87F-006F-377B-CD62B21BF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9229" y="1403809"/>
              <a:ext cx="3583897" cy="5105289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9F1CDB7-B7BC-00C1-1A64-28EBF6480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47753" y="1403809"/>
              <a:ext cx="3614685" cy="51063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913815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sz="2400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DD4549-13B9-61B4-4A9F-F93521577652}"/>
              </a:ext>
            </a:extLst>
          </p:cNvPr>
          <p:cNvSpPr>
            <a:spLocks/>
          </p:cNvSpPr>
          <p:nvPr/>
        </p:nvSpPr>
        <p:spPr>
          <a:xfrm>
            <a:off x="2181020" y="172819"/>
            <a:ext cx="1559818" cy="28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2B9B83-9A9D-65EB-EC9E-3C5F879A23AE}"/>
              </a:ext>
            </a:extLst>
          </p:cNvPr>
          <p:cNvSpPr>
            <a:spLocks/>
          </p:cNvSpPr>
          <p:nvPr/>
        </p:nvSpPr>
        <p:spPr>
          <a:xfrm>
            <a:off x="4304890" y="165839"/>
            <a:ext cx="1475286" cy="258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- 3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18611</TotalTime>
  <Words>1023</Words>
  <Application>Microsoft Office PowerPoint</Application>
  <PresentationFormat>Affichage à l'écran (4:3)</PresentationFormat>
  <Paragraphs>215</Paragraphs>
  <Slides>33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33</vt:i4>
      </vt:variant>
    </vt:vector>
  </HeadingPairs>
  <TitlesOfParts>
    <vt:vector size="58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2_Thème Office</vt:lpstr>
      <vt:lpstr>افتتاح الحصة nv</vt:lpstr>
      <vt:lpstr>2_01- نشاط اعتيادي</vt:lpstr>
      <vt:lpstr>نشاط اعتيادي nv</vt:lpstr>
      <vt:lpstr>ورشة الكتابة nv</vt:lpstr>
      <vt:lpstr>اختتام الحصة nv</vt:lpstr>
      <vt:lpstr>3_Env-Enseignant</vt:lpstr>
      <vt:lpstr>3_Thème Office</vt:lpstr>
      <vt:lpstr>1_Env-Enseignant</vt:lpstr>
      <vt:lpstr>1_Thème Office</vt:lpstr>
      <vt:lpstr>01- نشاط اعتيادي</vt:lpstr>
      <vt:lpstr>1_01- نشاط اعتيادي</vt:lpstr>
      <vt:lpstr>3_01- نشاط اعتيادي</vt:lpstr>
      <vt:lpstr>2_05- افتتاح الحصة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ورشة الكتابة – الحصة 3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ورشة الكتابة – الحصة 4 </vt:lpstr>
      <vt:lpstr>Présentation PowerPoint</vt:lpstr>
      <vt:lpstr>Présentation PowerPoint</vt:lpstr>
      <vt:lpstr>Présentation PowerPoint</vt:lpstr>
      <vt:lpstr>Présentation PowerPoint</vt:lpstr>
      <vt:lpstr>الفائزون بنجمة السلوك الجيد هم : ............................................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162</cp:revision>
  <dcterms:created xsi:type="dcterms:W3CDTF">2023-09-20T21:35:22Z</dcterms:created>
  <dcterms:modified xsi:type="dcterms:W3CDTF">2026-05-17T16:11:21Z</dcterms:modified>
</cp:coreProperties>
</file>