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5.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8.xml" ContentType="application/vnd.openxmlformats-officedocument.theme+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0.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1.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2.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3.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7" r:id="rId1"/>
    <p:sldMasterId id="2147483700" r:id="rId2"/>
    <p:sldMasterId id="2147483723" r:id="rId3"/>
    <p:sldMasterId id="2147483746" r:id="rId4"/>
    <p:sldMasterId id="2147483769" r:id="rId5"/>
    <p:sldMasterId id="2147483794" r:id="rId6"/>
    <p:sldMasterId id="2147483804" r:id="rId7"/>
    <p:sldMasterId id="2147483827" r:id="rId8"/>
    <p:sldMasterId id="2147483842" r:id="rId9"/>
    <p:sldMasterId id="2147483845" r:id="rId10"/>
    <p:sldMasterId id="2147483869" r:id="rId11"/>
    <p:sldMasterId id="2147483894" r:id="rId12"/>
    <p:sldMasterId id="2147483909" r:id="rId13"/>
    <p:sldMasterId id="2147483932" r:id="rId14"/>
  </p:sldMasterIdLst>
  <p:notesMasterIdLst>
    <p:notesMasterId r:id="rId54"/>
  </p:notesMasterIdLst>
  <p:sldIdLst>
    <p:sldId id="2147482751" r:id="rId15"/>
    <p:sldId id="2147482632" r:id="rId16"/>
    <p:sldId id="2147482463" r:id="rId17"/>
    <p:sldId id="2147482697" r:id="rId18"/>
    <p:sldId id="2147482705" r:id="rId19"/>
    <p:sldId id="2147482706" r:id="rId20"/>
    <p:sldId id="2147482464" r:id="rId21"/>
    <p:sldId id="2147482600" r:id="rId22"/>
    <p:sldId id="2147482602" r:id="rId23"/>
    <p:sldId id="2134807034" r:id="rId24"/>
    <p:sldId id="2134807036" r:id="rId25"/>
    <p:sldId id="2147482514" r:id="rId26"/>
    <p:sldId id="2147482702" r:id="rId27"/>
    <p:sldId id="2147482604" r:id="rId28"/>
    <p:sldId id="2147482605" r:id="rId29"/>
    <p:sldId id="2147482606" r:id="rId30"/>
    <p:sldId id="2147482607" r:id="rId31"/>
    <p:sldId id="2147482608" r:id="rId32"/>
    <p:sldId id="2147482609" r:id="rId33"/>
    <p:sldId id="2147482610" r:id="rId34"/>
    <p:sldId id="2147482612" r:id="rId35"/>
    <p:sldId id="2147482611" r:id="rId36"/>
    <p:sldId id="2147482753" r:id="rId37"/>
    <p:sldId id="2147482613" r:id="rId38"/>
    <p:sldId id="2147482703" r:id="rId39"/>
    <p:sldId id="2147482614" r:id="rId40"/>
    <p:sldId id="2147482615" r:id="rId41"/>
    <p:sldId id="2147482727" r:id="rId42"/>
    <p:sldId id="2147482616" r:id="rId43"/>
    <p:sldId id="2147482617" r:id="rId44"/>
    <p:sldId id="2134807111" r:id="rId45"/>
    <p:sldId id="2134807112" r:id="rId46"/>
    <p:sldId id="2147482754" r:id="rId47"/>
    <p:sldId id="2147482503" r:id="rId48"/>
    <p:sldId id="2147482626" r:id="rId49"/>
    <p:sldId id="2147482630" r:id="rId50"/>
    <p:sldId id="2147482726" r:id="rId51"/>
    <p:sldId id="2147482628" r:id="rId52"/>
    <p:sldId id="2147482634" r:id="rId53"/>
  </p:sldIdLst>
  <p:sldSz cx="9144000" cy="6858000" type="screen4x3"/>
  <p:notesSz cx="6858000" cy="9144000"/>
  <p:embeddedFontLst>
    <p:embeddedFont>
      <p:font typeface="Dosis" pitchFamily="2" charset="0"/>
      <p:regular r:id="rId55"/>
      <p:bold r:id="rId56"/>
    </p:embeddedFont>
    <p:embeddedFont>
      <p:font typeface="Dosis ExtraBold" pitchFamily="2" charset="0"/>
      <p:bold r:id="rId57"/>
    </p:embeddedFont>
    <p:embeddedFont>
      <p:font typeface="Dosis Medium" pitchFamily="2" charset="0"/>
      <p:regular r:id="rId58"/>
    </p:embeddedFont>
    <p:embeddedFont>
      <p:font typeface="Dosis SemiBold" pitchFamily="2" charset="0"/>
      <p:bold r:id="rId59"/>
    </p:embeddedFont>
    <p:embeddedFont>
      <p:font typeface="Microsoft Uighur" panose="02000000000000000000" pitchFamily="2" charset="-78"/>
      <p:regular r:id="rId60"/>
      <p:bold r:id="rId61"/>
    </p:embeddedFont>
    <p:embeddedFont>
      <p:font typeface="Modern Love" panose="04090805081005020601" pitchFamily="82" charset="0"/>
      <p:regular r:id="rId62"/>
    </p:embeddedFont>
    <p:embeddedFont>
      <p:font typeface="Sakkal Majalla" panose="02000000000000000000" pitchFamily="2" charset="-78"/>
      <p:regular r:id="rId6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D7C"/>
    <a:srgbClr val="D6E9EA"/>
    <a:srgbClr val="FFFFFF"/>
    <a:srgbClr val="0097B2"/>
    <a:srgbClr val="00ACA4"/>
    <a:srgbClr val="1E3F48"/>
    <a:srgbClr val="7FB9BE"/>
    <a:srgbClr val="70B1B6"/>
    <a:srgbClr val="106585"/>
    <a:srgbClr val="C3D2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4" d="100"/>
          <a:sy n="74" d="100"/>
        </p:scale>
        <p:origin x="1060" y="56"/>
      </p:cViewPr>
      <p:guideLst/>
    </p:cSldViewPr>
  </p:slideViewPr>
  <p:notesTextViewPr>
    <p:cViewPr>
      <p:scale>
        <a:sx n="1" d="1"/>
        <a:sy n="1" d="1"/>
      </p:scale>
      <p:origin x="0" y="0"/>
    </p:cViewPr>
  </p:notesTextViewPr>
  <p:sorterViewPr>
    <p:cViewPr>
      <p:scale>
        <a:sx n="100" d="100"/>
        <a:sy n="100" d="100"/>
      </p:scale>
      <p:origin x="0" y="-17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font" Target="fonts/font1.fntdata"/><Relationship Id="rId63" Type="http://schemas.openxmlformats.org/officeDocument/2006/relationships/font" Target="fonts/font9.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font" Target="fonts/font4.fntdata"/><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font" Target="fonts/font7.fntdata"/><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font" Target="fonts/font2.fntdata"/><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font" Target="fonts/font5.fntdata"/><Relationship Id="rId67" Type="http://schemas.openxmlformats.org/officeDocument/2006/relationships/tableStyles" Target="tableStyle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notesMaster" Target="notesMasters/notesMaster1.xml"/><Relationship Id="rId62"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font" Target="fonts/font3.fntdata"/><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font" Target="fonts/font6.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17/05/2026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8.xml"/><Relationship Id="rId6" Type="http://schemas.microsoft.com/office/2007/relationships/hdphoto" Target="../media/hdphoto2.wdp"/><Relationship Id="rId5" Type="http://schemas.openxmlformats.org/officeDocument/2006/relationships/image" Target="../media/image8.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0.png"/></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8.png"/><Relationship Id="rId9" Type="http://schemas.microsoft.com/office/2007/relationships/hdphoto" Target="../media/hdphoto3.wdp"/></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8.xml"/><Relationship Id="rId6" Type="http://schemas.openxmlformats.org/officeDocument/2006/relationships/image" Target="../media/image10.png"/><Relationship Id="rId5" Type="http://schemas.microsoft.com/office/2007/relationships/hdphoto" Target="../media/hdphoto4.wdp"/><Relationship Id="rId4" Type="http://schemas.openxmlformats.org/officeDocument/2006/relationships/image" Target="../media/image20.png"/><Relationship Id="rId9" Type="http://schemas.microsoft.com/office/2007/relationships/hdphoto" Target="../media/hdphoto2.wdp"/></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 Id="rId4" Type="http://schemas.openxmlformats.org/officeDocument/2006/relationships/image" Target="../media/image5.png"/></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Master" Target="../slideMasters/slideMaster11.xml"/><Relationship Id="rId6" Type="http://schemas.openxmlformats.org/officeDocument/2006/relationships/image" Target="../media/image27.png"/><Relationship Id="rId5" Type="http://schemas.microsoft.com/office/2007/relationships/hdphoto" Target="../media/hdphoto4.wdp"/><Relationship Id="rId4" Type="http://schemas.openxmlformats.org/officeDocument/2006/relationships/image" Target="../media/image26.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3.xml"/><Relationship Id="rId4" Type="http://schemas.openxmlformats.org/officeDocument/2006/relationships/image" Target="../media/image5.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4.xml"/><Relationship Id="rId4" Type="http://schemas.openxmlformats.org/officeDocument/2006/relationships/image" Target="../media/image5.png"/></Relationships>
</file>

<file path=ppt/slideLayouts/_rels/slideLayout25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4180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87654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923724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767186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536324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5535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43280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0728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854981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585326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076746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55520704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294701840"/>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4948543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5037309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2787933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77347976"/>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80840266"/>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3533204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669389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981114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591307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0116219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18427855"/>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0508970"/>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7142661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13348985"/>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33482697"/>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95410820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94750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24632740"/>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8406277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4195190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098436"/>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087451585"/>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65350826"/>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4106119"/>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0050677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8022763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643675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3662911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2754208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7811265"/>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885815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extLst>
      <p:ext uri="{BB962C8B-B14F-4D97-AF65-F5344CB8AC3E}">
        <p14:creationId xmlns:p14="http://schemas.microsoft.com/office/powerpoint/2010/main" val="169488021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7879065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230725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37216942"/>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57749318"/>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631604485"/>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93827483"/>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94937630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56847802"/>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696132754"/>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66514355"/>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265072188"/>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23681957"/>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0750670"/>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85240681"/>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50980943"/>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65815540"/>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04687934"/>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1009978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43617009"/>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56891210"/>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7194112"/>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9462561"/>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2648716"/>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37571328"/>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59534241"/>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7897743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2126571"/>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0084183"/>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08347564"/>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424520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95110187"/>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3820672"/>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77920217"/>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799885057"/>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819766627"/>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753922109"/>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83764278"/>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27010343"/>
      </p:ext>
    </p:extLst>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73439796"/>
      </p:ext>
    </p:extLst>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2615235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99524454"/>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54540903"/>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98115949"/>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97736944"/>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40573443"/>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77844248"/>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58059887"/>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88402246"/>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86893583"/>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32877664"/>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850565208"/>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21966391"/>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66688922"/>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69050584"/>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4365742"/>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93339988"/>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0053461"/>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31026102"/>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1F8B1-2373-5A6F-2EC6-0A43DFF266CF}"/>
              </a:ext>
            </a:extLst>
          </p:cNvPr>
          <p:cNvSpPr>
            <a:spLocks noGrp="1"/>
          </p:cNvSpPr>
          <p:nvPr>
            <p:ph type="title"/>
          </p:nvPr>
        </p:nvSpPr>
        <p:spPr/>
        <p:txBody>
          <a:bodyPr/>
          <a:lstStyle/>
          <a:p>
            <a:r>
              <a:rPr lang="fr-FR"/>
              <a:t>Modifiez le style du titre</a:t>
            </a:r>
            <a:endParaRPr lang="fr-MA"/>
          </a:p>
        </p:txBody>
      </p:sp>
      <p:sp>
        <p:nvSpPr>
          <p:cNvPr id="3" name="Espace réservé de l'élément multimédia 10">
            <a:extLst>
              <a:ext uri="{FF2B5EF4-FFF2-40B4-BE49-F238E27FC236}">
                <a16:creationId xmlns:a16="http://schemas.microsoft.com/office/drawing/2014/main" id="{2441B897-4709-4C85-4639-F242E9143864}"/>
              </a:ext>
            </a:extLst>
          </p:cNvPr>
          <p:cNvSpPr>
            <a:spLocks noGrp="1"/>
          </p:cNvSpPr>
          <p:nvPr>
            <p:ph type="media" sz="quarter" idx="13"/>
          </p:nvPr>
        </p:nvSpPr>
        <p:spPr>
          <a:xfrm>
            <a:off x="1872000" y="2160000"/>
            <a:ext cx="5400000" cy="3600000"/>
          </a:xfrm>
          <a:prstGeom prst="roundRect">
            <a:avLst/>
          </a:prstGeom>
        </p:spPr>
        <p:txBody>
          <a:bodyPr/>
          <a:lstStyle/>
          <a:p>
            <a:endParaRPr lang="fr-MA"/>
          </a:p>
        </p:txBody>
      </p:sp>
      <p:sp>
        <p:nvSpPr>
          <p:cNvPr id="5" name="Espace réservé pour une image  16">
            <a:extLst>
              <a:ext uri="{FF2B5EF4-FFF2-40B4-BE49-F238E27FC236}">
                <a16:creationId xmlns:a16="http://schemas.microsoft.com/office/drawing/2014/main" id="{C5843458-F2AE-290E-E995-73C5EA1BABEF}"/>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3900867399"/>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1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12" name="Espace réservé de l'élément multimédia 3">
            <a:extLst>
              <a:ext uri="{FF2B5EF4-FFF2-40B4-BE49-F238E27FC236}">
                <a16:creationId xmlns:a16="http://schemas.microsoft.com/office/drawing/2014/main" id="{B44EC5D7-4C36-67B3-D4E9-99EF98C8C6BA}"/>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94318612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302322949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p:cNvSpPr>
          <p:nvPr>
            <p:ph type="pic" sz="quarter" idx="13"/>
          </p:nvPr>
        </p:nvSpPr>
        <p:spPr>
          <a:xfrm>
            <a:off x="1133981" y="2217150"/>
            <a:ext cx="3600000" cy="3600000"/>
          </a:xfrm>
          <a:prstGeom prst="round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B0B811FA-2DBF-705C-16B7-604086194EC5}"/>
              </a:ext>
            </a:extLst>
          </p:cNvPr>
          <p:cNvSpPr>
            <a:spLocks noGrp="1"/>
          </p:cNvSpPr>
          <p:nvPr>
            <p:ph type="media" sz="quarter" idx="14"/>
          </p:nvPr>
        </p:nvSpPr>
        <p:spPr>
          <a:xfrm>
            <a:off x="5399756" y="2217150"/>
            <a:ext cx="2520000" cy="3600000"/>
          </a:xfrm>
          <a:prstGeom prst="rect">
            <a:avLst/>
          </a:prstGeom>
        </p:spPr>
        <p:txBody>
          <a:bodyPr/>
          <a:lstStyle/>
          <a:p>
            <a:endParaRPr lang="fr-MA"/>
          </a:p>
        </p:txBody>
      </p:sp>
      <p:sp>
        <p:nvSpPr>
          <p:cNvPr id="7" name="Espace réservé de l'élément multimédia 6">
            <a:extLst>
              <a:ext uri="{FF2B5EF4-FFF2-40B4-BE49-F238E27FC236}">
                <a16:creationId xmlns:a16="http://schemas.microsoft.com/office/drawing/2014/main" id="{215AD1B0-0540-BF69-4953-E70D59C001B9}"/>
              </a:ext>
            </a:extLst>
          </p:cNvPr>
          <p:cNvSpPr>
            <a:spLocks noGrp="1"/>
          </p:cNvSpPr>
          <p:nvPr>
            <p:ph type="media" sz="quarter" idx="15"/>
          </p:nvPr>
        </p:nvSpPr>
        <p:spPr>
          <a:xfrm>
            <a:off x="611999" y="6010275"/>
            <a:ext cx="540000" cy="540000"/>
          </a:xfrm>
          <a:prstGeom prst="rect">
            <a:avLst/>
          </a:prstGeom>
        </p:spPr>
        <p:txBody>
          <a:bodyPr/>
          <a:lstStyle/>
          <a:p>
            <a:endParaRPr lang="fr-MA"/>
          </a:p>
        </p:txBody>
      </p:sp>
    </p:spTree>
    <p:extLst>
      <p:ext uri="{BB962C8B-B14F-4D97-AF65-F5344CB8AC3E}">
        <p14:creationId xmlns:p14="http://schemas.microsoft.com/office/powerpoint/2010/main" val="959823235"/>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du texte 3">
            <a:extLst>
              <a:ext uri="{FF2B5EF4-FFF2-40B4-BE49-F238E27FC236}">
                <a16:creationId xmlns:a16="http://schemas.microsoft.com/office/drawing/2014/main" id="{ACD2BAC3-E229-C41A-AA1F-E34226BDCFB6}"/>
              </a:ext>
            </a:extLst>
          </p:cNvPr>
          <p:cNvSpPr>
            <a:spLocks noGrp="1"/>
          </p:cNvSpPr>
          <p:nvPr>
            <p:ph type="body" sz="quarter" idx="13"/>
          </p:nvPr>
        </p:nvSpPr>
        <p:spPr>
          <a:xfrm>
            <a:off x="1692000" y="2925000"/>
            <a:ext cx="5760000" cy="1008000"/>
          </a:xfrm>
          <a:prstGeom prst="rect">
            <a:avLst/>
          </a:prstGeom>
          <a:noFill/>
        </p:spPr>
        <p:txBody>
          <a:bodyPr anchor="ctr"/>
          <a:lstStyle>
            <a:lvl1pPr marL="0" indent="0" algn="ctr" rtl="1">
              <a:buNone/>
              <a:defRPr sz="40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340647190"/>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3">
            <a:extLst>
              <a:ext uri="{FF2B5EF4-FFF2-40B4-BE49-F238E27FC236}">
                <a16:creationId xmlns:a16="http://schemas.microsoft.com/office/drawing/2014/main" id="{FBF76378-0DDF-988A-E804-17E203BE96D9}"/>
              </a:ext>
            </a:extLst>
          </p:cNvPr>
          <p:cNvSpPr>
            <a:spLocks noGrp="1" noChangeAspect="1"/>
          </p:cNvSpPr>
          <p:nvPr>
            <p:ph type="pic" sz="quarter" idx="13"/>
          </p:nvPr>
        </p:nvSpPr>
        <p:spPr>
          <a:xfrm>
            <a:off x="1387883" y="2895503"/>
            <a:ext cx="6355883" cy="3329272"/>
          </a:xfrm>
          <a:prstGeom prst="rect">
            <a:avLst/>
          </a:prstGeom>
        </p:spPr>
        <p:txBody>
          <a:bodyPr/>
          <a:lstStyle/>
          <a:p>
            <a:endParaRPr lang="fr-MA"/>
          </a:p>
        </p:txBody>
      </p:sp>
      <p:sp>
        <p:nvSpPr>
          <p:cNvPr id="3" name="Espace réservé du texte 3">
            <a:extLst>
              <a:ext uri="{FF2B5EF4-FFF2-40B4-BE49-F238E27FC236}">
                <a16:creationId xmlns:a16="http://schemas.microsoft.com/office/drawing/2014/main" id="{8F38451A-722C-3251-DF52-C0C5E86ACBAA}"/>
              </a:ext>
            </a:extLst>
          </p:cNvPr>
          <p:cNvSpPr>
            <a:spLocks noGrp="1"/>
          </p:cNvSpPr>
          <p:nvPr>
            <p:ph type="body" sz="quarter" idx="14"/>
          </p:nvPr>
        </p:nvSpPr>
        <p:spPr>
          <a:xfrm>
            <a:off x="1387883" y="1718729"/>
            <a:ext cx="6355882" cy="1008000"/>
          </a:xfrm>
          <a:prstGeom prst="rect">
            <a:avLst/>
          </a:prstGeom>
          <a:noFill/>
        </p:spPr>
        <p:txBody>
          <a:bodyPr anchor="ctr"/>
          <a:lstStyle>
            <a:lvl1pPr marL="0" indent="0" algn="ctr" rtl="1">
              <a:buNone/>
              <a:defRPr sz="3200" b="1">
                <a:solidFill>
                  <a:srgbClr val="565F88"/>
                </a:solidFill>
              </a:defRPr>
            </a:lvl1pPr>
            <a:lvl2pPr marL="257168" indent="0" algn="r" rtl="1">
              <a:buNone/>
              <a:defRPr>
                <a:solidFill>
                  <a:srgbClr val="565F88"/>
                </a:solidFill>
              </a:defRPr>
            </a:lvl2pPr>
            <a:lvl3pPr marL="514336" indent="0" algn="r" rtl="1">
              <a:buNone/>
              <a:defRPr>
                <a:solidFill>
                  <a:srgbClr val="565F88"/>
                </a:solidFill>
              </a:defRPr>
            </a:lvl3pPr>
            <a:lvl4pPr marL="771505" indent="0" algn="r" rtl="1">
              <a:buNone/>
              <a:defRPr>
                <a:solidFill>
                  <a:srgbClr val="565F88"/>
                </a:solidFill>
              </a:defRPr>
            </a:lvl4pPr>
            <a:lvl5pPr marL="1028674" indent="0" algn="r" rtl="1">
              <a:buNone/>
              <a:defRPr>
                <a:solidFill>
                  <a:srgbClr val="565F88"/>
                </a:solidFill>
              </a:defRPr>
            </a:lvl5pPr>
          </a:lstStyle>
          <a:p>
            <a:pPr lvl="0"/>
            <a:r>
              <a:rPr lang="fr-FR" dirty="0"/>
              <a:t>Cliquez pour modifier les styles du texte du masque</a:t>
            </a:r>
          </a:p>
        </p:txBody>
      </p:sp>
    </p:spTree>
    <p:extLst>
      <p:ext uri="{BB962C8B-B14F-4D97-AF65-F5344CB8AC3E}">
        <p14:creationId xmlns:p14="http://schemas.microsoft.com/office/powerpoint/2010/main" val="1037975127"/>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5_Ora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noFill/>
          </a:ln>
        </p:spPr>
        <p:txBody>
          <a:bodyPr/>
          <a:lstStyle/>
          <a:p>
            <a:endParaRPr lang="fr-MA" dirty="0"/>
          </a:p>
        </p:txBody>
      </p:sp>
      <p:sp>
        <p:nvSpPr>
          <p:cNvPr id="4" name="Espace réservé pour une image  16">
            <a:extLst>
              <a:ext uri="{FF2B5EF4-FFF2-40B4-BE49-F238E27FC236}">
                <a16:creationId xmlns:a16="http://schemas.microsoft.com/office/drawing/2014/main" id="{5DC00E88-AAEB-33F0-16A2-20407411EC3E}"/>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422180945"/>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5C10E-F7D2-8AC5-5370-95F2A3F2E1BE}"/>
              </a:ext>
            </a:extLst>
          </p:cNvPr>
          <p:cNvSpPr>
            <a:spLocks noGrp="1"/>
          </p:cNvSpPr>
          <p:nvPr>
            <p:ph type="title"/>
          </p:nvPr>
        </p:nvSpPr>
        <p:spPr/>
        <p:txBody>
          <a:body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A9F8C90E-F0FE-E0EC-4516-AA836B5CC244}"/>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
        <p:nvSpPr>
          <p:cNvPr id="4" name="Espace réservé pour une image  14">
            <a:extLst>
              <a:ext uri="{FF2B5EF4-FFF2-40B4-BE49-F238E27FC236}">
                <a16:creationId xmlns:a16="http://schemas.microsoft.com/office/drawing/2014/main" id="{D7D53A2F-1144-6EDC-748B-9F5EFA93D202}"/>
              </a:ext>
            </a:extLst>
          </p:cNvPr>
          <p:cNvSpPr>
            <a:spLocks noGrp="1" noChangeAspect="1"/>
          </p:cNvSpPr>
          <p:nvPr>
            <p:ph type="pic" sz="quarter" idx="20"/>
          </p:nvPr>
        </p:nvSpPr>
        <p:spPr>
          <a:xfrm>
            <a:off x="1317036" y="2006544"/>
            <a:ext cx="1490261" cy="1490261"/>
          </a:xfrm>
          <a:prstGeom prst="roundRect">
            <a:avLst/>
          </a:prstGeom>
          <a:ln>
            <a:noFill/>
          </a:ln>
        </p:spPr>
        <p:txBody>
          <a:bodyPr/>
          <a:lstStyle/>
          <a:p>
            <a:endParaRPr lang="fr-MA"/>
          </a:p>
        </p:txBody>
      </p:sp>
      <p:sp>
        <p:nvSpPr>
          <p:cNvPr id="5" name="Espace réservé pour une image  14">
            <a:extLst>
              <a:ext uri="{FF2B5EF4-FFF2-40B4-BE49-F238E27FC236}">
                <a16:creationId xmlns:a16="http://schemas.microsoft.com/office/drawing/2014/main" id="{9023DB1B-13D6-A8F6-4A80-C987CB28C833}"/>
              </a:ext>
            </a:extLst>
          </p:cNvPr>
          <p:cNvSpPr>
            <a:spLocks noGrp="1" noChangeAspect="1"/>
          </p:cNvSpPr>
          <p:nvPr>
            <p:ph type="pic" sz="quarter" idx="21"/>
          </p:nvPr>
        </p:nvSpPr>
        <p:spPr>
          <a:xfrm>
            <a:off x="3826869" y="1992498"/>
            <a:ext cx="1490261" cy="1490261"/>
          </a:xfrm>
          <a:prstGeom prst="round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B57454BF-7C37-0272-D106-A85E5EFC5736}"/>
              </a:ext>
            </a:extLst>
          </p:cNvPr>
          <p:cNvSpPr>
            <a:spLocks noGrp="1" noChangeAspect="1"/>
          </p:cNvSpPr>
          <p:nvPr>
            <p:ph type="pic" sz="quarter" idx="22"/>
          </p:nvPr>
        </p:nvSpPr>
        <p:spPr>
          <a:xfrm>
            <a:off x="6336702" y="1990768"/>
            <a:ext cx="1490261" cy="1490261"/>
          </a:xfrm>
          <a:prstGeom prst="roundRect">
            <a:avLst/>
          </a:prstGeom>
          <a:ln>
            <a:noFill/>
          </a:ln>
        </p:spPr>
        <p:txBody>
          <a:bodyPr/>
          <a:lstStyle/>
          <a:p>
            <a:endParaRPr lang="fr-MA" dirty="0"/>
          </a:p>
        </p:txBody>
      </p:sp>
      <p:sp>
        <p:nvSpPr>
          <p:cNvPr id="10" name="Espace réservé pour une image  14">
            <a:extLst>
              <a:ext uri="{FF2B5EF4-FFF2-40B4-BE49-F238E27FC236}">
                <a16:creationId xmlns:a16="http://schemas.microsoft.com/office/drawing/2014/main" id="{1F03A483-280B-E4B8-3335-1376B7CCD979}"/>
              </a:ext>
            </a:extLst>
          </p:cNvPr>
          <p:cNvSpPr>
            <a:spLocks noGrp="1" noChangeAspect="1"/>
          </p:cNvSpPr>
          <p:nvPr>
            <p:ph type="pic" sz="quarter" idx="26"/>
          </p:nvPr>
        </p:nvSpPr>
        <p:spPr>
          <a:xfrm>
            <a:off x="1317036" y="4122101"/>
            <a:ext cx="1490261" cy="1490261"/>
          </a:xfrm>
          <a:prstGeom prst="roundRect">
            <a:avLst/>
          </a:prstGeom>
          <a:ln>
            <a:noFill/>
          </a:ln>
        </p:spPr>
        <p:txBody>
          <a:bodyPr/>
          <a:lstStyle/>
          <a:p>
            <a:endParaRPr lang="fr-MA"/>
          </a:p>
        </p:txBody>
      </p:sp>
      <p:sp>
        <p:nvSpPr>
          <p:cNvPr id="11" name="Espace réservé pour une image  14">
            <a:extLst>
              <a:ext uri="{FF2B5EF4-FFF2-40B4-BE49-F238E27FC236}">
                <a16:creationId xmlns:a16="http://schemas.microsoft.com/office/drawing/2014/main" id="{E539E91D-FE4F-DDD2-E2AA-6DAC51B8DCC4}"/>
              </a:ext>
            </a:extLst>
          </p:cNvPr>
          <p:cNvSpPr>
            <a:spLocks noGrp="1" noChangeAspect="1"/>
          </p:cNvSpPr>
          <p:nvPr>
            <p:ph type="pic" sz="quarter" idx="27"/>
          </p:nvPr>
        </p:nvSpPr>
        <p:spPr>
          <a:xfrm>
            <a:off x="3826868" y="4122101"/>
            <a:ext cx="1490261" cy="1490261"/>
          </a:xfrm>
          <a:prstGeom prst="roundRect">
            <a:avLst/>
          </a:prstGeom>
          <a:ln>
            <a:noFill/>
          </a:ln>
        </p:spPr>
        <p:txBody>
          <a:bodyPr/>
          <a:lstStyle/>
          <a:p>
            <a:endParaRPr lang="fr-MA"/>
          </a:p>
        </p:txBody>
      </p:sp>
      <p:sp>
        <p:nvSpPr>
          <p:cNvPr id="12" name="Espace réservé pour une image  14">
            <a:extLst>
              <a:ext uri="{FF2B5EF4-FFF2-40B4-BE49-F238E27FC236}">
                <a16:creationId xmlns:a16="http://schemas.microsoft.com/office/drawing/2014/main" id="{57A5F105-C821-5E52-315F-290A35C90DE3}"/>
              </a:ext>
            </a:extLst>
          </p:cNvPr>
          <p:cNvSpPr>
            <a:spLocks noGrp="1" noChangeAspect="1"/>
          </p:cNvSpPr>
          <p:nvPr>
            <p:ph type="pic" sz="quarter" idx="28"/>
          </p:nvPr>
        </p:nvSpPr>
        <p:spPr>
          <a:xfrm>
            <a:off x="6336702" y="4122101"/>
            <a:ext cx="1490261" cy="1490261"/>
          </a:xfrm>
          <a:prstGeom prst="roundRect">
            <a:avLst/>
          </a:prstGeom>
          <a:ln>
            <a:noFill/>
          </a:ln>
        </p:spPr>
        <p:txBody>
          <a:bodyPr/>
          <a:lstStyle/>
          <a:p>
            <a:endParaRPr lang="fr-MA" dirty="0"/>
          </a:p>
        </p:txBody>
      </p:sp>
    </p:spTree>
    <p:extLst>
      <p:ext uri="{BB962C8B-B14F-4D97-AF65-F5344CB8AC3E}">
        <p14:creationId xmlns:p14="http://schemas.microsoft.com/office/powerpoint/2010/main" val="2210300852"/>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Env-Apprenant_Cont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7919756" y="675854"/>
            <a:ext cx="900000" cy="900000"/>
          </a:xfrm>
          <a:prstGeom prst="rect">
            <a:avLst/>
          </a:prstGeom>
        </p:spPr>
        <p:txBody>
          <a:bodyPr/>
          <a:lstStyle/>
          <a:p>
            <a:endParaRPr lang="fr-MA" dirty="0"/>
          </a:p>
        </p:txBody>
      </p:sp>
    </p:spTree>
    <p:extLst>
      <p:ext uri="{BB962C8B-B14F-4D97-AF65-F5344CB8AC3E}">
        <p14:creationId xmlns:p14="http://schemas.microsoft.com/office/powerpoint/2010/main" val="1692102614"/>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551394605"/>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6883284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9878676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642989651"/>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2685670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188634988"/>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3764000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70848047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99698308"/>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4081075"/>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66243766"/>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216799878"/>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171091250"/>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58993370"/>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950586715"/>
      </p:ext>
    </p:extLst>
  </p:cSld>
  <p:clrMapOvr>
    <a:masterClrMapping/>
  </p:clrMapOvr>
  <p:transition spd="slow">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26674296"/>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026460445"/>
      </p:ext>
    </p:extLst>
  </p:cSld>
  <p:clrMapOvr>
    <a:masterClrMapping/>
  </p:clrMapOvr>
  <p:transition spd="slow">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885670164"/>
      </p:ext>
    </p:extLst>
  </p:cSld>
  <p:clrMapOvr>
    <a:masterClrMapping/>
  </p:clrMapOvr>
  <p:transition spd="slow">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76772665"/>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452756345"/>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21967845"/>
      </p:ext>
    </p:extLst>
  </p:cSld>
  <p:clrMapOvr>
    <a:masterClrMapping/>
  </p:clrMapOvr>
  <p:transition spd="slow">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067680"/>
      </p:ext>
    </p:extLst>
  </p:cSld>
  <p:clrMapOvr>
    <a:masterClrMapping/>
  </p:clrMapOvr>
  <p:transition spd="slow">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771677499"/>
      </p:ext>
    </p:extLst>
  </p:cSld>
  <p:clrMapOvr>
    <a:masterClrMapping/>
  </p:clrMapOvr>
  <p:transition spd="slow">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907803773"/>
      </p:ext>
    </p:extLst>
  </p:cSld>
  <p:clrMapOvr>
    <a:masterClrMapping/>
  </p:clrMapOvr>
  <p:transition spd="slow">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666878553"/>
      </p:ext>
    </p:extLst>
  </p:cSld>
  <p:clrMapOvr>
    <a:masterClrMapping/>
  </p:clrMapOvr>
  <p:transition spd="slow">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6 -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2 - </a:t>
              </a:r>
              <a:endPar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Microsoft Uighur" panose="02000000000000000000" pitchFamily="2" charset="-78"/>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99558130"/>
      </p:ext>
    </p:extLst>
  </p:cSld>
  <p:clrMapOvr>
    <a:masterClrMapping/>
  </p:clrMapOvr>
  <p:transition spd="slow">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Microsoft Uighur" panose="02000000000000000000" pitchFamily="2" charset="-78"/>
                <a:sym typeface="Wingdings" panose="05000000000000000000" pitchFamily="2" charset="2"/>
              </a:defRPr>
            </a:lvl1pPr>
            <a:lvl2pPr>
              <a:lnSpc>
                <a:spcPct val="100000"/>
              </a:lnSpc>
              <a:spcBef>
                <a:spcPts val="300"/>
              </a:spcBef>
              <a:defRPr sz="1100">
                <a:solidFill>
                  <a:srgbClr val="474F71"/>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Microsoft Uighur" panose="02000000000000000000" pitchFamily="2" charset="-78"/>
              </a:defRPr>
            </a:lvl1pPr>
            <a:lvl2pPr>
              <a:lnSpc>
                <a:spcPct val="100000"/>
              </a:lnSpc>
              <a:spcBef>
                <a:spcPts val="300"/>
              </a:spcBef>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732302524"/>
      </p:ext>
    </p:extLst>
  </p:cSld>
  <p:clrMapOvr>
    <a:masterClrMapping/>
  </p:clrMapOvr>
  <p:transition spd="slow">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53602136"/>
      </p:ext>
    </p:extLst>
  </p:cSld>
  <p:clrMapOvr>
    <a:masterClrMapping/>
  </p:clrMapOvr>
  <p:transition spd="slow">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26159687"/>
      </p:ext>
    </p:extLst>
  </p:cSld>
  <p:clrMapOvr>
    <a:masterClrMapping/>
  </p:clrMapOvr>
  <p:transition spd="slow">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5007744"/>
      </p:ext>
    </p:extLst>
  </p:cSld>
  <p:clrMapOvr>
    <a:masterClrMapping/>
  </p:clrMapOvr>
  <p:transition spd="slow">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687792" y="3100065"/>
            <a:ext cx="739305"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381619" y="5597907"/>
            <a:ext cx="104547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202083" y="4376851"/>
            <a:ext cx="1225014"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795979"/>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16344928"/>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190420" y="2150869"/>
            <a:ext cx="769762"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51010779"/>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Microsoft Uighur" panose="02000000000000000000" pitchFamily="2" charset="-78"/>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58922079"/>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9511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279517"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952779"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Microsoft Uighur" panose="02000000000000000000" pitchFamily="2" charset="-78"/>
              </a:defRPr>
            </a:lvl1pPr>
            <a:lvl2pPr marL="685800" indent="-228600">
              <a:lnSpc>
                <a:spcPct val="100000"/>
              </a:lnSpc>
              <a:spcBef>
                <a:spcPts val="300"/>
              </a:spcBef>
              <a:buFont typeface="Wingdings" panose="05000000000000000000" pitchFamily="2" charset="2"/>
              <a:buChar char="m"/>
              <a:defRPr sz="1100">
                <a:solidFill>
                  <a:srgbClr val="757575"/>
                </a:solidFill>
                <a:latin typeface="Microsoft Uighur" panose="02000000000000000000" pitchFamily="2" charset="-78"/>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12711888"/>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3886096535"/>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459091857"/>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41676233"/>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3823128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1142438"/>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39277"/>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5205580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81647382"/>
      </p:ext>
    </p:extLst>
  </p:cSld>
  <p:clrMapOvr>
    <a:masterClrMapping/>
  </p:clrMapOvr>
  <p:transition spd="slow">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79282000"/>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58769349"/>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6360046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04666356"/>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8639666"/>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92017394"/>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8135731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1534649"/>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97275817"/>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57594701"/>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98523852"/>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58340345"/>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2355438"/>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82787589"/>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16343881"/>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44851043"/>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4134563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06230789"/>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592930036"/>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57901343"/>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Tree>
    <p:extLst>
      <p:ext uri="{BB962C8B-B14F-4D97-AF65-F5344CB8AC3E}">
        <p14:creationId xmlns:p14="http://schemas.microsoft.com/office/powerpoint/2010/main" val="945865469"/>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1648289"/>
            <a:ext cx="2234716" cy="360000"/>
          </a:xfrm>
          <a:prstGeom prst="rect">
            <a:avLst/>
          </a:prstGeom>
        </p:spPr>
      </p:pic>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اعتيادي</a:t>
            </a:r>
          </a:p>
        </p:txBody>
      </p:sp>
    </p:spTree>
    <p:extLst>
      <p:ext uri="{BB962C8B-B14F-4D97-AF65-F5344CB8AC3E}">
        <p14:creationId xmlns:p14="http://schemas.microsoft.com/office/powerpoint/2010/main" val="1904615440"/>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3_Disposition personnalisée">
    <p:spTree>
      <p:nvGrpSpPr>
        <p:cNvPr id="1" name=""/>
        <p:cNvGrpSpPr/>
        <p:nvPr/>
      </p:nvGrpSpPr>
      <p:grpSpPr>
        <a:xfrm>
          <a:off x="0" y="0"/>
          <a:ext cx="0" cy="0"/>
          <a:chOff x="0" y="0"/>
          <a:chExt cx="0" cy="0"/>
        </a:xfrm>
      </p:grpSpPr>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Tree>
    <p:extLst>
      <p:ext uri="{BB962C8B-B14F-4D97-AF65-F5344CB8AC3E}">
        <p14:creationId xmlns:p14="http://schemas.microsoft.com/office/powerpoint/2010/main" val="3713361684"/>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قــــــــــــــــراءة</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صرف وتحويل </a:t>
            </a:r>
          </a:p>
        </p:txBody>
      </p:sp>
    </p:spTree>
    <p:extLst>
      <p:ext uri="{BB962C8B-B14F-4D97-AF65-F5344CB8AC3E}">
        <p14:creationId xmlns:p14="http://schemas.microsoft.com/office/powerpoint/2010/main" val="4115634160"/>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10977" y="188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050474" y="193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080764" y="188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164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634401" y="164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10977" y="321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050474" y="326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080764" y="321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297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527757" y="297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إملاء</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710977" y="454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050474" y="459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080764" y="454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7757" y="430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527757" y="430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إنتاج كتابي </a:t>
            </a:r>
          </a:p>
        </p:txBody>
      </p:sp>
    </p:spTree>
    <p:extLst>
      <p:ext uri="{BB962C8B-B14F-4D97-AF65-F5344CB8AC3E}">
        <p14:creationId xmlns:p14="http://schemas.microsoft.com/office/powerpoint/2010/main" val="2354087718"/>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6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796702" y="2198203"/>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136199" y="2252203"/>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166489" y="2198203"/>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1962614"/>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720126" y="1962614"/>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796702" y="3884122"/>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136199" y="3938122"/>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166489" y="3884122"/>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3482" y="3648533"/>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613482" y="3648533"/>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مراجعة وتوليف  </a:t>
            </a:r>
          </a:p>
        </p:txBody>
      </p:sp>
    </p:spTree>
    <p:extLst>
      <p:ext uri="{BB962C8B-B14F-4D97-AF65-F5344CB8AC3E}">
        <p14:creationId xmlns:p14="http://schemas.microsoft.com/office/powerpoint/2010/main" val="1172054253"/>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spcBef>
                <a:spcPts val="0"/>
              </a:spcBef>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cs typeface="Microsoft Uighur" panose="02000000000000000000" pitchFamily="2" charset="-78"/>
              </a:rPr>
              <a:t>قراءة/ كتابة</a:t>
            </a:r>
          </a:p>
        </p:txBody>
      </p:sp>
    </p:spTree>
    <p:extLst>
      <p:ext uri="{BB962C8B-B14F-4D97-AF65-F5344CB8AC3E}">
        <p14:creationId xmlns:p14="http://schemas.microsoft.com/office/powerpoint/2010/main" val="155823072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5535326"/>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150228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56838" y="150738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5350" y="3322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719740717"/>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1488634"/>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4745330" y="3250173"/>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3"/>
            <a:r>
              <a:rPr lang="fr-FR" dirty="0"/>
              <a:t>Quatrième niveau</a:t>
            </a:r>
          </a:p>
          <a:p>
            <a:pPr lvl="4"/>
            <a:r>
              <a:rPr lang="fr-FR" dirty="0"/>
              <a:t>Cinquième niveau</a:t>
            </a:r>
            <a:endParaRPr lang="fr-MA" dirty="0"/>
          </a:p>
          <a:p>
            <a:pPr lvl="2"/>
            <a:r>
              <a:rPr lang="fr-FR" dirty="0"/>
              <a:t>Troisième niveau</a:t>
            </a:r>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8419"/>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68130" y="144164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531087361"/>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811366" y="321394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1394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811366" y="323604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11557292"/>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31503416"/>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322586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3217599"/>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5350" y="491762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68130" y="491954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3963132196"/>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543610" y="828156"/>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تنظيم حصص الأسبوع التربوي الأول</a:t>
            </a:r>
          </a:p>
        </p:txBody>
      </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4735350" y="3263201"/>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543610" y="4916496"/>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45330" y="491649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45330" y="1520466"/>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Arial" panose="020B0604020202020204" pitchFamily="34" charset="0"/>
                <a:cs typeface="Arial" panose="020B0604020202020204" pitchFamily="34" charset="0"/>
              </a:defRPr>
            </a:lvl4pPr>
            <a:lvl5pPr algn="r" rtl="1">
              <a:defRPr sz="1200">
                <a:solidFill>
                  <a:srgbClr val="565F88"/>
                </a:solidFill>
                <a:latin typeface="Arial" panose="020B0604020202020204" pitchFamily="34" charset="0"/>
                <a:cs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94055"/>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الأول</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الثالث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319630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الرابع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الثاني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الخامس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اليوم السادس </a:t>
              </a: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Tree>
    <p:extLst>
      <p:ext uri="{BB962C8B-B14F-4D97-AF65-F5344CB8AC3E}">
        <p14:creationId xmlns:p14="http://schemas.microsoft.com/office/powerpoint/2010/main" val="2715341363"/>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84475373"/>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259443457"/>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29715259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41130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8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038961997"/>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hasCustomPrompt="1"/>
          </p:nvPr>
        </p:nvSpPr>
        <p:spPr>
          <a:xfrm>
            <a:off x="628650" y="972000"/>
            <a:ext cx="7886700" cy="720000"/>
          </a:xfrm>
          <a:prstGeom prst="rect">
            <a:avLst/>
          </a:prstGeom>
        </p:spPr>
        <p:txBody>
          <a:bodyPr anchor="ctr"/>
          <a:lstStyle>
            <a:lvl1pPr algn="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MA" b="1" dirty="0">
                <a:solidFill>
                  <a:srgbClr val="424D7B"/>
                </a:solidFill>
                <a:latin typeface="Microsoft Uighur" panose="02000000000000000000" pitchFamily="2" charset="-78"/>
                <a:cs typeface="Microsoft Uighur" panose="02000000000000000000" pitchFamily="2" charset="-78"/>
              </a:rPr>
              <a:t> -  02 </a:t>
            </a:r>
            <a:r>
              <a:rPr lang="ar-MA" b="1" dirty="0">
                <a:solidFill>
                  <a:srgbClr val="424D7B"/>
                </a:solidFill>
                <a:latin typeface="Microsoft Uighur" panose="02000000000000000000" pitchFamily="2" charset="-78"/>
                <a:cs typeface="Microsoft Uighur" panose="02000000000000000000" pitchFamily="2" charset="-78"/>
              </a:rPr>
              <a:t>معجم</a:t>
            </a:r>
            <a:endParaRPr lang="fr-MA" dirty="0"/>
          </a:p>
        </p:txBody>
      </p:sp>
      <p:sp>
        <p:nvSpPr>
          <p:cNvPr id="4" name="Forme libre : forme 3">
            <a:extLst>
              <a:ext uri="{FF2B5EF4-FFF2-40B4-BE49-F238E27FC236}">
                <a16:creationId xmlns:a16="http://schemas.microsoft.com/office/drawing/2014/main" id="{E757B3EF-85ED-79B4-F526-70739A899F2A}"/>
              </a:ext>
            </a:extLst>
          </p:cNvPr>
          <p:cNvSpPr/>
          <p:nvPr userDrawn="1"/>
        </p:nvSpPr>
        <p:spPr>
          <a:xfrm>
            <a:off x="628650" y="2955833"/>
            <a:ext cx="7886700" cy="540000"/>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l"/>
            <a:endParaRPr lang="fr-FR" dirty="0">
              <a:solidFill>
                <a:srgbClr val="CAF2F4"/>
              </a:solidFill>
            </a:endParaRPr>
          </a:p>
        </p:txBody>
      </p:sp>
      <p:sp>
        <p:nvSpPr>
          <p:cNvPr id="5" name="Rectangle : coins arrondis 4">
            <a:extLst>
              <a:ext uri="{FF2B5EF4-FFF2-40B4-BE49-F238E27FC236}">
                <a16:creationId xmlns:a16="http://schemas.microsoft.com/office/drawing/2014/main" id="{E002657C-3C1F-4D99-A0E2-77679A65AE23}"/>
              </a:ext>
            </a:extLst>
          </p:cNvPr>
          <p:cNvSpPr/>
          <p:nvPr userDrawn="1"/>
        </p:nvSpPr>
        <p:spPr>
          <a:xfrm>
            <a:off x="628650" y="2955833"/>
            <a:ext cx="7886699" cy="219728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B4A1D94F-62B1-C6D0-7E0F-52D1F997A7D9}"/>
              </a:ext>
            </a:extLst>
          </p:cNvPr>
          <p:cNvPicPr>
            <a:picLocks noChangeAspect="1"/>
          </p:cNvPicPr>
          <p:nvPr userDrawn="1"/>
        </p:nvPicPr>
        <p:blipFill rotWithShape="1">
          <a:blip r:embed="rId2"/>
          <a:srcRect l="-4368" r="-4368"/>
          <a:stretch>
            <a:fillRect/>
          </a:stretch>
        </p:blipFill>
        <p:spPr>
          <a:xfrm>
            <a:off x="7566858" y="2871353"/>
            <a:ext cx="972000" cy="900000"/>
          </a:xfrm>
          <a:prstGeom prst="rect">
            <a:avLst/>
          </a:prstGeom>
        </p:spPr>
      </p:pic>
      <p:pic>
        <p:nvPicPr>
          <p:cNvPr id="9" name="Espace réservé pour une image  20">
            <a:extLst>
              <a:ext uri="{FF2B5EF4-FFF2-40B4-BE49-F238E27FC236}">
                <a16:creationId xmlns:a16="http://schemas.microsoft.com/office/drawing/2014/main" id="{44DC88C6-5707-86F7-D833-5641FA28E5E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526" r="-7526"/>
          <a:stretch>
            <a:fillRect/>
          </a:stretch>
        </p:blipFill>
        <p:spPr>
          <a:xfrm>
            <a:off x="410748" y="3027833"/>
            <a:ext cx="468000" cy="468000"/>
          </a:xfrm>
          <a:prstGeom prst="rect">
            <a:avLst/>
          </a:prstGeom>
        </p:spPr>
      </p:pic>
    </p:spTree>
    <p:extLst>
      <p:ext uri="{BB962C8B-B14F-4D97-AF65-F5344CB8AC3E}">
        <p14:creationId xmlns:p14="http://schemas.microsoft.com/office/powerpoint/2010/main" val="41006023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20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DEE5DF2A-A2C5-9DDC-2526-F329CE533D62}"/>
              </a:ext>
            </a:extLst>
          </p:cNvPr>
          <p:cNvGrpSpPr/>
          <p:nvPr userDrawn="1"/>
        </p:nvGrpSpPr>
        <p:grpSpPr>
          <a:xfrm>
            <a:off x="1748749" y="4368679"/>
            <a:ext cx="5368645" cy="1013653"/>
            <a:chOff x="1748749" y="1791236"/>
            <a:chExt cx="5368645" cy="1013653"/>
          </a:xfrm>
        </p:grpSpPr>
        <p:sp>
          <p:nvSpPr>
            <p:cNvPr id="34" name="Forme libre : forme 33">
              <a:extLst>
                <a:ext uri="{FF2B5EF4-FFF2-40B4-BE49-F238E27FC236}">
                  <a16:creationId xmlns:a16="http://schemas.microsoft.com/office/drawing/2014/main" id="{0F869710-FE9A-677D-2DED-7221C5922D8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5" name="Rectangle : coins arrondis 34">
              <a:extLst>
                <a:ext uri="{FF2B5EF4-FFF2-40B4-BE49-F238E27FC236}">
                  <a16:creationId xmlns:a16="http://schemas.microsoft.com/office/drawing/2014/main" id="{77F6BDE5-2CD1-90CD-2054-C65021FC3B1E}"/>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64F060CB-5859-7A1C-1945-399BF4432E18}"/>
              </a:ext>
            </a:extLst>
          </p:cNvPr>
          <p:cNvGrpSpPr/>
          <p:nvPr userDrawn="1"/>
        </p:nvGrpSpPr>
        <p:grpSpPr>
          <a:xfrm>
            <a:off x="1748749" y="3100374"/>
            <a:ext cx="5368645" cy="1013653"/>
            <a:chOff x="1748749" y="1791236"/>
            <a:chExt cx="5368645" cy="1013653"/>
          </a:xfrm>
        </p:grpSpPr>
        <p:sp>
          <p:nvSpPr>
            <p:cNvPr id="31" name="Forme libre : forme 30">
              <a:extLst>
                <a:ext uri="{FF2B5EF4-FFF2-40B4-BE49-F238E27FC236}">
                  <a16:creationId xmlns:a16="http://schemas.microsoft.com/office/drawing/2014/main" id="{6C7D7D1B-54A2-EE56-FF38-BA1C4D631D96}"/>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32" name="Rectangle : coins arrondis 31">
              <a:extLst>
                <a:ext uri="{FF2B5EF4-FFF2-40B4-BE49-F238E27FC236}">
                  <a16:creationId xmlns:a16="http://schemas.microsoft.com/office/drawing/2014/main" id="{EBF7EB9F-D0CB-C146-C0DF-1FEA97915CD3}"/>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9" name="Groupe 28">
            <a:extLst>
              <a:ext uri="{FF2B5EF4-FFF2-40B4-BE49-F238E27FC236}">
                <a16:creationId xmlns:a16="http://schemas.microsoft.com/office/drawing/2014/main" id="{5A53ADCC-F9EE-1544-60CF-B13B748987BA}"/>
              </a:ext>
            </a:extLst>
          </p:cNvPr>
          <p:cNvGrpSpPr/>
          <p:nvPr userDrawn="1"/>
        </p:nvGrpSpPr>
        <p:grpSpPr>
          <a:xfrm>
            <a:off x="1748749" y="1791236"/>
            <a:ext cx="5368645" cy="1013653"/>
            <a:chOff x="1748749" y="1791236"/>
            <a:chExt cx="5368645" cy="1013653"/>
          </a:xfrm>
        </p:grpSpPr>
        <p:sp>
          <p:nvSpPr>
            <p:cNvPr id="27" name="Forme libre : forme 26">
              <a:extLst>
                <a:ext uri="{FF2B5EF4-FFF2-40B4-BE49-F238E27FC236}">
                  <a16:creationId xmlns:a16="http://schemas.microsoft.com/office/drawing/2014/main" id="{5C479736-F023-78FA-4D69-3C86D60DBD07}"/>
                </a:ext>
              </a:extLst>
            </p:cNvPr>
            <p:cNvSpPr/>
            <p:nvPr userDrawn="1"/>
          </p:nvSpPr>
          <p:spPr>
            <a:xfrm>
              <a:off x="1748749" y="1791236"/>
              <a:ext cx="5368645" cy="305065"/>
            </a:xfrm>
            <a:custGeom>
              <a:avLst/>
              <a:gdLst>
                <a:gd name="connsiteX0" fmla="*/ 170093 w 5365259"/>
                <a:gd name="connsiteY0" fmla="*/ 0 h 305065"/>
                <a:gd name="connsiteX1" fmla="*/ 5198553 w 5365259"/>
                <a:gd name="connsiteY1" fmla="*/ 0 h 305065"/>
                <a:gd name="connsiteX2" fmla="*/ 5355280 w 5365259"/>
                <a:gd name="connsiteY2" fmla="*/ 103885 h 305065"/>
                <a:gd name="connsiteX3" fmla="*/ 5365259 w 5365259"/>
                <a:gd name="connsiteY3" fmla="*/ 153316 h 305065"/>
                <a:gd name="connsiteX4" fmla="*/ 5365259 w 5365259"/>
                <a:gd name="connsiteY4" fmla="*/ 305065 h 305065"/>
                <a:gd name="connsiteX5" fmla="*/ 0 w 5365259"/>
                <a:gd name="connsiteY5" fmla="*/ 305065 h 305065"/>
                <a:gd name="connsiteX6" fmla="*/ 0 w 5365259"/>
                <a:gd name="connsiteY6" fmla="*/ 170093 h 305065"/>
                <a:gd name="connsiteX7" fmla="*/ 170093 w 5365259"/>
                <a:gd name="connsiteY7" fmla="*/ 0 h 30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5259" h="305065">
                  <a:moveTo>
                    <a:pt x="170093" y="0"/>
                  </a:moveTo>
                  <a:lnTo>
                    <a:pt x="5198553" y="0"/>
                  </a:lnTo>
                  <a:cubicBezTo>
                    <a:pt x="5269008" y="0"/>
                    <a:pt x="5329458" y="42836"/>
                    <a:pt x="5355280" y="103885"/>
                  </a:cubicBezTo>
                  <a:lnTo>
                    <a:pt x="5365259" y="153316"/>
                  </a:lnTo>
                  <a:lnTo>
                    <a:pt x="5365259" y="305065"/>
                  </a:lnTo>
                  <a:lnTo>
                    <a:pt x="0" y="305065"/>
                  </a:lnTo>
                  <a:lnTo>
                    <a:pt x="0" y="170093"/>
                  </a:lnTo>
                  <a:cubicBezTo>
                    <a:pt x="0" y="76153"/>
                    <a:pt x="76153" y="0"/>
                    <a:pt x="170093" y="0"/>
                  </a:cubicBezTo>
                  <a:close/>
                </a:path>
              </a:pathLst>
            </a:custGeom>
            <a:solidFill>
              <a:srgbClr val="55B6DF"/>
            </a:solid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rgbClr val="CAF2F4"/>
                </a:solidFill>
              </a:endParaRPr>
            </a:p>
          </p:txBody>
        </p:sp>
        <p:sp>
          <p:nvSpPr>
            <p:cNvPr id="28" name="Rectangle : coins arrondis 27">
              <a:extLst>
                <a:ext uri="{FF2B5EF4-FFF2-40B4-BE49-F238E27FC236}">
                  <a16:creationId xmlns:a16="http://schemas.microsoft.com/office/drawing/2014/main" id="{631E814A-6B8A-876F-B330-D29CBCDCBA25}"/>
                </a:ext>
              </a:extLst>
            </p:cNvPr>
            <p:cNvSpPr/>
            <p:nvPr userDrawn="1"/>
          </p:nvSpPr>
          <p:spPr>
            <a:xfrm>
              <a:off x="1748749" y="1928428"/>
              <a:ext cx="5368644" cy="876461"/>
            </a:xfrm>
            <a:prstGeom prst="roundRect">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- 01</a:t>
            </a:r>
            <a:r>
              <a:rPr kumimoji="0" lang="a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انشطة اعتيادية</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424D7B"/>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424D7B"/>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424D7B"/>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4" name="Image 3">
            <a:extLst>
              <a:ext uri="{FF2B5EF4-FFF2-40B4-BE49-F238E27FC236}">
                <a16:creationId xmlns:a16="http://schemas.microsoft.com/office/drawing/2014/main" id="{27ED9F1C-25D9-EA0F-66D1-D7D3BB3ACC9D}"/>
              </a:ext>
            </a:extLst>
          </p:cNvPr>
          <p:cNvPicPr>
            <a:picLocks noChangeAspect="1"/>
          </p:cNvPicPr>
          <p:nvPr userDrawn="1"/>
        </p:nvPicPr>
        <p:blipFill rotWithShape="1">
          <a:blip r:embed="rId6"/>
          <a:srcRect l="-13143" r="-13143"/>
          <a:stretch>
            <a:fillRect/>
          </a:stretch>
        </p:blipFill>
        <p:spPr>
          <a:xfrm>
            <a:off x="6589204" y="4424575"/>
            <a:ext cx="536400" cy="540000"/>
          </a:xfrm>
          <a:prstGeom prst="rect">
            <a:avLst/>
          </a:prstGeom>
        </p:spPr>
      </p:pic>
    </p:spTree>
    <p:extLst>
      <p:ext uri="{BB962C8B-B14F-4D97-AF65-F5344CB8AC3E}">
        <p14:creationId xmlns:p14="http://schemas.microsoft.com/office/powerpoint/2010/main" val="19094151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27798615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66353733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78781118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3002619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849059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18447095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5683792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3844839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5511627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9947322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0678313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03302877"/>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D17293F3-D23C-5B39-CA2E-065ADB373CF2}"/>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7DB622CA-75B8-1DB3-221C-F032331AEC89}"/>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2422045F-9F83-8B02-B2A6-ACEAD36DEBAC}"/>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32E9D8C1-44A4-3DD1-138E-64212CF1CAB8}"/>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CF72A1D0-19C5-FB34-3BA6-3FC3D8AD1945}"/>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651CEA69-29B3-CA99-012C-DE3CBF19CF81}"/>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461FED72-4AD6-2E71-C03F-25EB16265D39}"/>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0F7C12C-FBB0-E4FC-D49D-AE43AB4F49F2}"/>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76202372-AC64-90F0-FB97-3C822FFD202A}"/>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1BFAFA1A-B3A8-6BF0-D7F3-153117367B2C}"/>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D113B0C1-5BA0-6BE9-2BCD-F9F05FAD5779}"/>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512AF551-AFE7-003D-FA00-8F4FBF995F38}"/>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8D2F1BFB-C355-7F08-41BE-DA5865755C1F}"/>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38917069-6101-0DC9-93E1-900F88BE62D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B2614ECD-99CF-FF11-140D-A119DFD535D8}"/>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D3F024BA-DAE1-588E-F0F5-B1E8B89B4B94}"/>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1449100675"/>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904526709"/>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849074336"/>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46413715"/>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Arial" panose="020B0604020202020204" pitchFamily="34" charset="0"/>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928642144"/>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88201169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6057694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Arial" panose="020B0604020202020204" pitchFamily="34" charset="0"/>
              </a:defRPr>
            </a:lvl1pPr>
            <a:lvl2pPr algn="r" rtl="1">
              <a:defRPr>
                <a:latin typeface="Arial" panose="020B0604020202020204" pitchFamily="34" charset="0"/>
              </a:defRPr>
            </a:lvl2pPr>
            <a:lvl3pPr algn="r" rtl="1">
              <a:defRPr>
                <a:latin typeface="Arial" panose="020B0604020202020204" pitchFamily="34" charset="0"/>
              </a:defRPr>
            </a:lvl3pPr>
            <a:lvl4pPr algn="r" rtl="1">
              <a:defRPr>
                <a:latin typeface="Arial" panose="020B0604020202020204" pitchFamily="34" charset="0"/>
              </a:defRPr>
            </a:lvl4pPr>
            <a:lvl5pPr algn="r" rtl="1">
              <a:defRPr>
                <a:latin typeface="Arial" panose="020B0604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792124529"/>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Arial" panose="020B0604020202020204" pitchFamily="34" charset="0"/>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419553904"/>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395563701"/>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818488568"/>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83611252"/>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Arial" panose="020B0604020202020204" pitchFamily="34" charset="0"/>
              </a:defRPr>
            </a:lvl1pPr>
          </a:lstStyle>
          <a:p>
            <a:endParaRPr lang="fr-MA" dirty="0"/>
          </a:p>
        </p:txBody>
      </p:sp>
    </p:spTree>
    <p:extLst>
      <p:ext uri="{BB962C8B-B14F-4D97-AF65-F5344CB8AC3E}">
        <p14:creationId xmlns:p14="http://schemas.microsoft.com/office/powerpoint/2010/main" val="1277732706"/>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135453905"/>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90238671"/>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1614131818"/>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159051674"/>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822573779"/>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Arial" panose="020B0604020202020204" pitchFamily="34" charset="0"/>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75443584"/>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Arial" panose="020B0604020202020204" pitchFamily="34" charset="0"/>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6675710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524959962"/>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Arial" panose="020B0604020202020204" pitchFamily="34" charset="0"/>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509139922"/>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392649357"/>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Arial" panose="020B0604020202020204" pitchFamily="34" charset="0"/>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Arial" panose="020B0604020202020204" pitchFamily="34" charset="0"/>
              </a:defRPr>
            </a:lvl1pPr>
          </a:lstStyle>
          <a:p>
            <a:endParaRPr lang="fr-MA" dirty="0"/>
          </a:p>
        </p:txBody>
      </p:sp>
    </p:spTree>
    <p:extLst>
      <p:ext uri="{BB962C8B-B14F-4D97-AF65-F5344CB8AC3E}">
        <p14:creationId xmlns:p14="http://schemas.microsoft.com/office/powerpoint/2010/main" val="2966357997"/>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590227530"/>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143570686"/>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51568937"/>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2608949"/>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37014722"/>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8285980"/>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955706641"/>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1015098"/>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629665120"/>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48603462"/>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010992702"/>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9273730"/>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48474421"/>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85154578"/>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88456986"/>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39111464"/>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447573831"/>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91319590"/>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05628534"/>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32606700"/>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857749550"/>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82270511"/>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00_Titre et contenu lib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140069825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2.bin"/><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bin"/><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image" Target="../media/image2.bin"/><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theme" Target="../theme/theme4.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image" Target="../media/image2.bin"/><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theme" Target="../theme/theme5.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13.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image" Target="../media/image12.png"/><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image" Target="../media/image11.jpg"/><Relationship Id="rId5" Type="http://schemas.openxmlformats.org/officeDocument/2006/relationships/slideLayout" Target="../slideLayouts/slideLayout108.xml"/><Relationship Id="rId15" Type="http://schemas.openxmlformats.org/officeDocument/2006/relationships/image" Target="../media/image15.png"/><Relationship Id="rId10" Type="http://schemas.openxmlformats.org/officeDocument/2006/relationships/theme" Target="../theme/theme6.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image" Target="../media/image17.png"/><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image" Target="../media/image16.png"/><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image" Target="../media/image2.bin"/><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theme" Target="../theme/theme7.xml"/><Relationship Id="rId28" Type="http://schemas.openxmlformats.org/officeDocument/2006/relationships/image" Target="../media/image19.png"/><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image" Target="../media/image1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6" Type="http://schemas.openxmlformats.org/officeDocument/2006/relationships/image" Target="../media/image1.jp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heme" Target="../theme/theme8.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theme" Target="../theme/theme9.xml"/><Relationship Id="rId1" Type="http://schemas.openxmlformats.org/officeDocument/2006/relationships/slideLayout" Target="../slideLayouts/slideLayout14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image" Target="../media/image2.bin"/><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theme" Target="../theme/theme1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slideLayout" Target="../slideLayouts/slideLayout190.xml"/><Relationship Id="rId26" Type="http://schemas.openxmlformats.org/officeDocument/2006/relationships/image" Target="../media/image21.jpg"/><Relationship Id="rId3" Type="http://schemas.openxmlformats.org/officeDocument/2006/relationships/slideLayout" Target="../slideLayouts/slideLayout175.xml"/><Relationship Id="rId21" Type="http://schemas.openxmlformats.org/officeDocument/2006/relationships/slideLayout" Target="../slideLayouts/slideLayout193.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5" Type="http://schemas.openxmlformats.org/officeDocument/2006/relationships/theme" Target="../theme/theme11.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20" Type="http://schemas.openxmlformats.org/officeDocument/2006/relationships/slideLayout" Target="../slideLayouts/slideLayout192.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24" Type="http://schemas.openxmlformats.org/officeDocument/2006/relationships/slideLayout" Target="../slideLayouts/slideLayout196.xml"/><Relationship Id="rId5" Type="http://schemas.openxmlformats.org/officeDocument/2006/relationships/slideLayout" Target="../slideLayouts/slideLayout177.xml"/><Relationship Id="rId15" Type="http://schemas.openxmlformats.org/officeDocument/2006/relationships/slideLayout" Target="../slideLayouts/slideLayout187.xml"/><Relationship Id="rId23" Type="http://schemas.openxmlformats.org/officeDocument/2006/relationships/slideLayout" Target="../slideLayouts/slideLayout195.xml"/><Relationship Id="rId10" Type="http://schemas.openxmlformats.org/officeDocument/2006/relationships/slideLayout" Target="../slideLayouts/slideLayout182.xml"/><Relationship Id="rId19" Type="http://schemas.openxmlformats.org/officeDocument/2006/relationships/slideLayout" Target="../slideLayouts/slideLayout191.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 Id="rId22" Type="http://schemas.openxmlformats.org/officeDocument/2006/relationships/slideLayout" Target="../slideLayouts/slideLayout19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2" Type="http://schemas.openxmlformats.org/officeDocument/2006/relationships/slideLayout" Target="../slideLayouts/slideLayout19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theme" Target="../theme/theme12.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slideLayout" Target="../slideLayouts/slideLayout228.xml"/><Relationship Id="rId3" Type="http://schemas.openxmlformats.org/officeDocument/2006/relationships/slideLayout" Target="../slideLayouts/slideLayout213.xml"/><Relationship Id="rId21" Type="http://schemas.openxmlformats.org/officeDocument/2006/relationships/slideLayout" Target="../slideLayouts/slideLayout231.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20" Type="http://schemas.openxmlformats.org/officeDocument/2006/relationships/slideLayout" Target="../slideLayouts/slideLayout230.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24" Type="http://schemas.openxmlformats.org/officeDocument/2006/relationships/image" Target="../media/image2.bin"/><Relationship Id="rId5" Type="http://schemas.openxmlformats.org/officeDocument/2006/relationships/slideLayout" Target="../slideLayouts/slideLayout215.xml"/><Relationship Id="rId15" Type="http://schemas.openxmlformats.org/officeDocument/2006/relationships/slideLayout" Target="../slideLayouts/slideLayout225.xml"/><Relationship Id="rId23" Type="http://schemas.openxmlformats.org/officeDocument/2006/relationships/theme" Target="../theme/theme13.xml"/><Relationship Id="rId10" Type="http://schemas.openxmlformats.org/officeDocument/2006/relationships/slideLayout" Target="../slideLayouts/slideLayout220.xml"/><Relationship Id="rId19" Type="http://schemas.openxmlformats.org/officeDocument/2006/relationships/slideLayout" Target="../slideLayouts/slideLayout229.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 Id="rId22" Type="http://schemas.openxmlformats.org/officeDocument/2006/relationships/slideLayout" Target="../slideLayouts/slideLayout2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0.xml"/><Relationship Id="rId13" Type="http://schemas.openxmlformats.org/officeDocument/2006/relationships/slideLayout" Target="../slideLayouts/slideLayout245.xml"/><Relationship Id="rId18" Type="http://schemas.openxmlformats.org/officeDocument/2006/relationships/slideLayout" Target="../slideLayouts/slideLayout250.xml"/><Relationship Id="rId3" Type="http://schemas.openxmlformats.org/officeDocument/2006/relationships/slideLayout" Target="../slideLayouts/slideLayout235.xml"/><Relationship Id="rId21" Type="http://schemas.openxmlformats.org/officeDocument/2006/relationships/slideLayout" Target="../slideLayouts/slideLayout253.xml"/><Relationship Id="rId7" Type="http://schemas.openxmlformats.org/officeDocument/2006/relationships/slideLayout" Target="../slideLayouts/slideLayout239.xml"/><Relationship Id="rId12" Type="http://schemas.openxmlformats.org/officeDocument/2006/relationships/slideLayout" Target="../slideLayouts/slideLayout244.xml"/><Relationship Id="rId17" Type="http://schemas.openxmlformats.org/officeDocument/2006/relationships/slideLayout" Target="../slideLayouts/slideLayout249.xml"/><Relationship Id="rId25" Type="http://schemas.openxmlformats.org/officeDocument/2006/relationships/image" Target="../media/image2.bin"/><Relationship Id="rId2" Type="http://schemas.openxmlformats.org/officeDocument/2006/relationships/slideLayout" Target="../slideLayouts/slideLayout234.xml"/><Relationship Id="rId16" Type="http://schemas.openxmlformats.org/officeDocument/2006/relationships/slideLayout" Target="../slideLayouts/slideLayout248.xml"/><Relationship Id="rId20" Type="http://schemas.openxmlformats.org/officeDocument/2006/relationships/slideLayout" Target="../slideLayouts/slideLayout252.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24" Type="http://schemas.openxmlformats.org/officeDocument/2006/relationships/theme" Target="../theme/theme14.xml"/><Relationship Id="rId5" Type="http://schemas.openxmlformats.org/officeDocument/2006/relationships/slideLayout" Target="../slideLayouts/slideLayout237.xml"/><Relationship Id="rId15" Type="http://schemas.openxmlformats.org/officeDocument/2006/relationships/slideLayout" Target="../slideLayouts/slideLayout247.xml"/><Relationship Id="rId23" Type="http://schemas.openxmlformats.org/officeDocument/2006/relationships/slideLayout" Target="../slideLayouts/slideLayout255.xml"/><Relationship Id="rId10" Type="http://schemas.openxmlformats.org/officeDocument/2006/relationships/slideLayout" Target="../slideLayouts/slideLayout242.xml"/><Relationship Id="rId19" Type="http://schemas.openxmlformats.org/officeDocument/2006/relationships/slideLayout" Target="../slideLayouts/slideLayout251.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14" Type="http://schemas.openxmlformats.org/officeDocument/2006/relationships/slideLayout" Target="../slideLayouts/slideLayout246.xml"/><Relationship Id="rId22" Type="http://schemas.openxmlformats.org/officeDocument/2006/relationships/slideLayout" Target="../slideLayouts/slideLayout2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BCD8-9868-4174-A461-8C04FAF3A9DD}" type="datetimeFigureOut">
              <a:rPr lang="fr-FR" smtClean="0"/>
              <a:t>17/05/2026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419669318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97777132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2850185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66963641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84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40142583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1999" y="75698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9" name="Image 8">
            <a:extLst>
              <a:ext uri="{FF2B5EF4-FFF2-40B4-BE49-F238E27FC236}">
                <a16:creationId xmlns:a16="http://schemas.microsoft.com/office/drawing/2014/main" id="{14C427FD-FF22-C327-0759-AB1666D99702}"/>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tretch>
            <a:fillRect/>
          </a:stretch>
        </p:blipFill>
        <p:spPr>
          <a:xfrm>
            <a:off x="7331703" y="131773"/>
            <a:ext cx="278069" cy="288000"/>
          </a:xfrm>
          <a:prstGeom prst="rect">
            <a:avLst/>
          </a:prstGeom>
          <a:ln>
            <a:noFill/>
          </a:ln>
        </p:spPr>
      </p:pic>
      <p:pic>
        <p:nvPicPr>
          <p:cNvPr id="11" name="Image 10">
            <a:extLst>
              <a:ext uri="{FF2B5EF4-FFF2-40B4-BE49-F238E27FC236}">
                <a16:creationId xmlns:a16="http://schemas.microsoft.com/office/drawing/2014/main" id="{B3380EAA-A167-43BE-CBF6-1752ED629162}"/>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tretch>
            <a:fillRect/>
          </a:stretch>
        </p:blipFill>
        <p:spPr>
          <a:xfrm>
            <a:off x="5790215" y="131773"/>
            <a:ext cx="278069" cy="288000"/>
          </a:xfrm>
          <a:prstGeom prst="rect">
            <a:avLst/>
          </a:prstGeom>
          <a:ln>
            <a:noFill/>
          </a:ln>
        </p:spPr>
      </p:pic>
      <p:pic>
        <p:nvPicPr>
          <p:cNvPr id="13" name="Image 12">
            <a:extLst>
              <a:ext uri="{FF2B5EF4-FFF2-40B4-BE49-F238E27FC236}">
                <a16:creationId xmlns:a16="http://schemas.microsoft.com/office/drawing/2014/main" id="{740D5CED-F3A3-CFAD-BC4E-3393F7FF3C8B}"/>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tretch>
            <a:fillRect/>
          </a:stretch>
        </p:blipFill>
        <p:spPr>
          <a:xfrm>
            <a:off x="4247017" y="131773"/>
            <a:ext cx="278069" cy="288000"/>
          </a:xfrm>
          <a:prstGeom prst="rect">
            <a:avLst/>
          </a:prstGeom>
          <a:ln>
            <a:noFill/>
          </a:ln>
        </p:spPr>
      </p:pic>
      <p:pic>
        <p:nvPicPr>
          <p:cNvPr id="15" name="Image 14">
            <a:extLst>
              <a:ext uri="{FF2B5EF4-FFF2-40B4-BE49-F238E27FC236}">
                <a16:creationId xmlns:a16="http://schemas.microsoft.com/office/drawing/2014/main" id="{0F5F2B08-CEE8-A724-843B-D22EBB574803}"/>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2688432" y="131773"/>
            <a:ext cx="278069" cy="288000"/>
          </a:xfrm>
          <a:prstGeom prst="rect">
            <a:avLst/>
          </a:prstGeom>
          <a:ln>
            <a:noFill/>
          </a:ln>
        </p:spPr>
      </p:pic>
      <p:sp>
        <p:nvSpPr>
          <p:cNvPr id="18" name="Rectangle 17">
            <a:extLst>
              <a:ext uri="{FF2B5EF4-FFF2-40B4-BE49-F238E27FC236}">
                <a16:creationId xmlns:a16="http://schemas.microsoft.com/office/drawing/2014/main" id="{0C1609F9-E6DF-3D8A-BF1E-399F849E5147}"/>
              </a:ext>
            </a:extLst>
          </p:cNvPr>
          <p:cNvSpPr>
            <a:spLocks/>
          </p:cNvSpPr>
          <p:nvPr userDrawn="1"/>
        </p:nvSpPr>
        <p:spPr>
          <a:xfrm>
            <a:off x="607170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نشاط اعتيادي</a:t>
            </a:r>
          </a:p>
        </p:txBody>
      </p:sp>
      <p:sp>
        <p:nvSpPr>
          <p:cNvPr id="20" name="Rectangle 19">
            <a:extLst>
              <a:ext uri="{FF2B5EF4-FFF2-40B4-BE49-F238E27FC236}">
                <a16:creationId xmlns:a16="http://schemas.microsoft.com/office/drawing/2014/main" id="{47AEC35D-0318-41F4-D6CB-38CDD0855E23}"/>
              </a:ext>
            </a:extLst>
          </p:cNvPr>
          <p:cNvSpPr>
            <a:spLocks/>
          </p:cNvSpPr>
          <p:nvPr userDrawn="1"/>
        </p:nvSpPr>
        <p:spPr>
          <a:xfrm>
            <a:off x="2976759"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002060">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1" name="Rectangle 20">
            <a:extLst>
              <a:ext uri="{FF2B5EF4-FFF2-40B4-BE49-F238E27FC236}">
                <a16:creationId xmlns:a16="http://schemas.microsoft.com/office/drawing/2014/main" id="{2466B7C1-ABBF-EAF0-B393-3CC3A1242586}"/>
              </a:ext>
            </a:extLst>
          </p:cNvPr>
          <p:cNvSpPr>
            <a:spLocks/>
          </p:cNvSpPr>
          <p:nvPr userDrawn="1"/>
        </p:nvSpPr>
        <p:spPr>
          <a:xfrm>
            <a:off x="1438690"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2" name="Rectangle 21">
            <a:extLst>
              <a:ext uri="{FF2B5EF4-FFF2-40B4-BE49-F238E27FC236}">
                <a16:creationId xmlns:a16="http://schemas.microsoft.com/office/drawing/2014/main" id="{A8F72F72-3DEA-71E9-1CFD-2E741DD6B1A7}"/>
              </a:ext>
            </a:extLst>
          </p:cNvPr>
          <p:cNvSpPr>
            <a:spLocks/>
          </p:cNvSpPr>
          <p:nvPr userDrawn="1"/>
        </p:nvSpPr>
        <p:spPr>
          <a:xfrm>
            <a:off x="4533634"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معــــــــــجم</a:t>
            </a:r>
          </a:p>
        </p:txBody>
      </p:sp>
    </p:spTree>
    <p:extLst>
      <p:ext uri="{BB962C8B-B14F-4D97-AF65-F5344CB8AC3E}">
        <p14:creationId xmlns:p14="http://schemas.microsoft.com/office/powerpoint/2010/main" val="124886893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grpSp>
        <p:nvGrpSpPr>
          <p:cNvPr id="12" name="Groupe 11">
            <a:extLst>
              <a:ext uri="{FF2B5EF4-FFF2-40B4-BE49-F238E27FC236}">
                <a16:creationId xmlns:a16="http://schemas.microsoft.com/office/drawing/2014/main" id="{67D49505-DA1F-F15B-5832-25E02AA0B252}"/>
              </a:ext>
            </a:extLst>
          </p:cNvPr>
          <p:cNvGrpSpPr/>
          <p:nvPr userDrawn="1"/>
        </p:nvGrpSpPr>
        <p:grpSpPr>
          <a:xfrm>
            <a:off x="552763" y="126524"/>
            <a:ext cx="7558419" cy="328107"/>
            <a:chOff x="589833" y="126807"/>
            <a:chExt cx="7558419" cy="328107"/>
          </a:xfrm>
        </p:grpSpPr>
        <p:sp>
          <p:nvSpPr>
            <p:cNvPr id="13" name="Rectangle 12">
              <a:extLst>
                <a:ext uri="{FF2B5EF4-FFF2-40B4-BE49-F238E27FC236}">
                  <a16:creationId xmlns:a16="http://schemas.microsoft.com/office/drawing/2014/main" id="{8A5BC1F2-FD4F-152B-CEED-1341DA8A5BD2}"/>
                </a:ext>
              </a:extLst>
            </p:cNvPr>
            <p:cNvSpPr>
              <a:spLocks/>
            </p:cNvSpPr>
            <p:nvPr/>
          </p:nvSpPr>
          <p:spPr>
            <a:xfrm>
              <a:off x="589833" y="14196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اختــتام</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kern="1200" noProof="0" dirty="0">
                  <a:solidFill>
                    <a:srgbClr val="565F88"/>
                  </a:solidFill>
                  <a:latin typeface="Microsoft Uighur" panose="02000000000000000000" pitchFamily="2" charset="-78"/>
                  <a:ea typeface="+mn-ea"/>
                  <a:cs typeface="Microsoft Uighur" panose="02000000000000000000" pitchFamily="2" charset="-78"/>
                </a:rPr>
                <a:t>الحــصة</a:t>
              </a:r>
            </a:p>
          </p:txBody>
        </p:sp>
        <p:sp>
          <p:nvSpPr>
            <p:cNvPr id="14" name="Rectangle 13">
              <a:extLst>
                <a:ext uri="{FF2B5EF4-FFF2-40B4-BE49-F238E27FC236}">
                  <a16:creationId xmlns:a16="http://schemas.microsoft.com/office/drawing/2014/main" id="{7AE10573-E48B-8295-E4D2-F69E7D08E7CF}"/>
                </a:ext>
              </a:extLst>
            </p:cNvPr>
            <p:cNvSpPr>
              <a:spLocks/>
            </p:cNvSpPr>
            <p:nvPr/>
          </p:nvSpPr>
          <p:spPr>
            <a:xfrm>
              <a:off x="6659247" y="153545"/>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نشاط</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alpha val="20000"/>
                    </a:srgbClr>
                  </a:solidFill>
                  <a:latin typeface="Microsoft Uighur" panose="02000000000000000000" pitchFamily="2" charset="-78"/>
                  <a:cs typeface="Microsoft Uighur" panose="02000000000000000000" pitchFamily="2" charset="-78"/>
                </a:rPr>
                <a:t>اعتيادي</a:t>
              </a:r>
            </a:p>
          </p:txBody>
        </p:sp>
        <p:pic>
          <p:nvPicPr>
            <p:cNvPr id="15" name="Image 14">
              <a:extLst>
                <a:ext uri="{FF2B5EF4-FFF2-40B4-BE49-F238E27FC236}">
                  <a16:creationId xmlns:a16="http://schemas.microsoft.com/office/drawing/2014/main" id="{73B4CEB8-5746-9063-A6F8-29147656383E}"/>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6" name="Image 15">
              <a:extLst>
                <a:ext uri="{FF2B5EF4-FFF2-40B4-BE49-F238E27FC236}">
                  <a16:creationId xmlns:a16="http://schemas.microsoft.com/office/drawing/2014/main" id="{F9A1B5A3-4540-D579-3313-3C9CD9CF9ECC}"/>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6104759" y="136738"/>
              <a:ext cx="278069" cy="278069"/>
            </a:xfrm>
            <a:prstGeom prst="rect">
              <a:avLst/>
            </a:prstGeom>
            <a:ln>
              <a:noFill/>
            </a:ln>
          </p:spPr>
        </p:pic>
        <p:pic>
          <p:nvPicPr>
            <p:cNvPr id="17" name="Image 16">
              <a:extLst>
                <a:ext uri="{FF2B5EF4-FFF2-40B4-BE49-F238E27FC236}">
                  <a16:creationId xmlns:a16="http://schemas.microsoft.com/office/drawing/2014/main" id="{CEBBDAD4-9E39-5002-94D5-AD41F3CFE298}"/>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4020379" y="136738"/>
              <a:ext cx="278069" cy="278069"/>
            </a:xfrm>
            <a:prstGeom prst="rect">
              <a:avLst/>
            </a:prstGeom>
            <a:ln>
              <a:noFill/>
            </a:ln>
          </p:spPr>
        </p:pic>
        <p:pic>
          <p:nvPicPr>
            <p:cNvPr id="18" name="Image 17">
              <a:extLst>
                <a:ext uri="{FF2B5EF4-FFF2-40B4-BE49-F238E27FC236}">
                  <a16:creationId xmlns:a16="http://schemas.microsoft.com/office/drawing/2014/main" id="{C4BDB479-6C18-DCD5-C04F-E8AE6DBC3E9C}"/>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1896509" y="126807"/>
              <a:ext cx="278069" cy="278069"/>
            </a:xfrm>
            <a:prstGeom prst="rect">
              <a:avLst/>
            </a:prstGeom>
            <a:ln>
              <a:noFill/>
            </a:ln>
          </p:spPr>
        </p:pic>
        <p:sp>
          <p:nvSpPr>
            <p:cNvPr id="19" name="Rectangle 18">
              <a:extLst>
                <a:ext uri="{FF2B5EF4-FFF2-40B4-BE49-F238E27FC236}">
                  <a16:creationId xmlns:a16="http://schemas.microsoft.com/office/drawing/2014/main" id="{AA46771B-41E6-FD4C-7970-BD233DE973FF}"/>
                </a:ext>
              </a:extLst>
            </p:cNvPr>
            <p:cNvSpPr>
              <a:spLocks/>
            </p:cNvSpPr>
            <p:nvPr/>
          </p:nvSpPr>
          <p:spPr>
            <a:xfrm>
              <a:off x="4775203" y="16691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1600" b="1" dirty="0">
                  <a:solidFill>
                    <a:srgbClr val="565F88">
                      <a:alpha val="20000"/>
                    </a:srgbClr>
                  </a:solidFill>
                  <a:latin typeface="Microsoft Uighur" panose="02000000000000000000" pitchFamily="2" charset="-78"/>
                  <a:cs typeface="Microsoft Uighur" panose="02000000000000000000" pitchFamily="2" charset="-78"/>
                </a:rPr>
                <a:t> 1 </a:t>
              </a:r>
              <a:endParaRPr lang="ar-MA" sz="16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146C4D9F-A235-473F-8F42-1923CA1B56A8}"/>
                </a:ext>
              </a:extLst>
            </p:cNvPr>
            <p:cNvSpPr>
              <a:spLocks/>
            </p:cNvSpPr>
            <p:nvPr/>
          </p:nvSpPr>
          <p:spPr>
            <a:xfrm>
              <a:off x="2675444" y="126807"/>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kern="1200" dirty="0">
                  <a:solidFill>
                    <a:srgbClr val="565F88">
                      <a:alpha val="20000"/>
                    </a:srgbClr>
                  </a:solidFill>
                  <a:latin typeface="Microsoft Uighur" panose="02000000000000000000" pitchFamily="2" charset="-78"/>
                  <a:ea typeface="+mn-ea"/>
                  <a:cs typeface="Microsoft Uighur" panose="02000000000000000000" pitchFamily="2" charset="-78"/>
                </a:rPr>
                <a:t>ورشة</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solidFill>
                  <a:latin typeface="Microsoft Uighur" panose="02000000000000000000" pitchFamily="2" charset="-78"/>
                  <a:cs typeface="Microsoft Uighur" panose="02000000000000000000" pitchFamily="2" charset="-78"/>
                </a:rPr>
                <a:t>القراءة</a:t>
              </a:r>
              <a:r>
                <a:rPr lang="fr-FR" sz="1600" b="1" dirty="0">
                  <a:solidFill>
                    <a:srgbClr val="565F88"/>
                  </a:solidFill>
                  <a:latin typeface="Microsoft Uighur" panose="02000000000000000000" pitchFamily="2" charset="-78"/>
                  <a:cs typeface="Microsoft Uighur" panose="02000000000000000000" pitchFamily="2" charset="-78"/>
                </a:rPr>
                <a:t> 2</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grpSp>
    </p:spTree>
    <p:extLst>
      <p:ext uri="{BB962C8B-B14F-4D97-AF65-F5344CB8AC3E}">
        <p14:creationId xmlns:p14="http://schemas.microsoft.com/office/powerpoint/2010/main" val="172626931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944"/>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6817869"/>
      </p:ext>
    </p:extLst>
  </p:cSld>
  <p:clrMap bg1="lt1" tx1="dk1" bg2="lt2" tx2="dk2" accent1="accent1" accent2="accent2" accent3="accent3" accent4="accent4" accent5="accent5" accent6="accent6" hlink="hlink" folHlink="folHlink"/>
  <p:sldLayoutIdLst>
    <p:sldLayoutId id="2147483843"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14333306"/>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865" r:id="rId20"/>
    <p:sldLayoutId id="2147483866" r:id="rId21"/>
    <p:sldLayoutId id="2147483867" r:id="rId22"/>
    <p:sldLayoutId id="214748386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339671"/>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 id="2147483887" r:id="rId18"/>
    <p:sldLayoutId id="2147483888" r:id="rId19"/>
    <p:sldLayoutId id="2147483889" r:id="rId20"/>
    <p:sldLayoutId id="2147483890" r:id="rId21"/>
    <p:sldLayoutId id="2147483891" r:id="rId22"/>
    <p:sldLayoutId id="2147483892" r:id="rId23"/>
    <p:sldLayoutId id="2147483893" r:id="rId24"/>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B7D3BCD8-9868-4174-A461-8C04FAF3A9DD}" type="datetimeFigureOut">
              <a:rPr lang="fr-FR" smtClean="0"/>
              <a:pPr/>
              <a:t>17/05/2026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2468425603"/>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7039188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21958595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gif"/><Relationship Id="rId2" Type="http://schemas.openxmlformats.org/officeDocument/2006/relationships/image" Target="../media/image31.png"/><Relationship Id="rId1" Type="http://schemas.openxmlformats.org/officeDocument/2006/relationships/slideLayout" Target="../slideLayouts/slideLayout13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8.gif"/><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9.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94.xml"/></Relationships>
</file>

<file path=ppt/slides/_rels/slide6.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16.png"/><Relationship Id="rId1" Type="http://schemas.openxmlformats.org/officeDocument/2006/relationships/slideLayout" Target="../slideLayouts/slideLayout208.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2.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44.jp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5.xml"/><Relationship Id="rId7" Type="http://schemas.openxmlformats.org/officeDocument/2006/relationships/image" Target="../media/image1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36.gif"/><Relationship Id="rId4" Type="http://schemas.openxmlformats.org/officeDocument/2006/relationships/image" Target="../media/image45.png"/><Relationship Id="rId9"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58.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5.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8.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7.png"/><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gif"/><Relationship Id="rId1" Type="http://schemas.openxmlformats.org/officeDocument/2006/relationships/slideLayout" Target="../slideLayouts/slideLayout79.xml"/><Relationship Id="rId5" Type="http://schemas.openxmlformats.org/officeDocument/2006/relationships/image" Target="../media/image17.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7.png"/><Relationship Id="rId7" Type="http://schemas.openxmlformats.org/officeDocument/2006/relationships/image" Target="../media/image48.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7.png"/><Relationship Id="rId7" Type="http://schemas.openxmlformats.org/officeDocument/2006/relationships/image" Target="../media/image48.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50.png"/><Relationship Id="rId12" Type="http://schemas.microsoft.com/office/2007/relationships/hdphoto" Target="../media/hdphoto7.wdp"/><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11" Type="http://schemas.openxmlformats.org/officeDocument/2006/relationships/image" Target="../media/image52.png"/><Relationship Id="rId5" Type="http://schemas.openxmlformats.org/officeDocument/2006/relationships/image" Target="../media/image19.png"/><Relationship Id="rId10" Type="http://schemas.microsoft.com/office/2007/relationships/hdphoto" Target="../media/hdphoto6.wdp"/><Relationship Id="rId4" Type="http://schemas.openxmlformats.org/officeDocument/2006/relationships/image" Target="../media/image18.png"/><Relationship Id="rId9" Type="http://schemas.openxmlformats.org/officeDocument/2006/relationships/image" Target="../media/image51.png"/></Relationships>
</file>

<file path=ppt/slides/_rels/slide2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50.png"/><Relationship Id="rId12" Type="http://schemas.microsoft.com/office/2007/relationships/hdphoto" Target="../media/hdphoto7.wdp"/><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11" Type="http://schemas.openxmlformats.org/officeDocument/2006/relationships/image" Target="../media/image52.png"/><Relationship Id="rId5" Type="http://schemas.openxmlformats.org/officeDocument/2006/relationships/image" Target="../media/image19.png"/><Relationship Id="rId10" Type="http://schemas.microsoft.com/office/2007/relationships/hdphoto" Target="../media/hdphoto6.wdp"/><Relationship Id="rId4" Type="http://schemas.openxmlformats.org/officeDocument/2006/relationships/image" Target="../media/image18.png"/><Relationship Id="rId9"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50.png"/><Relationship Id="rId12" Type="http://schemas.microsoft.com/office/2007/relationships/hdphoto" Target="../media/hdphoto7.wdp"/><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11" Type="http://schemas.openxmlformats.org/officeDocument/2006/relationships/image" Target="../media/image52.png"/><Relationship Id="rId5" Type="http://schemas.openxmlformats.org/officeDocument/2006/relationships/image" Target="../media/image19.png"/><Relationship Id="rId10" Type="http://schemas.microsoft.com/office/2007/relationships/hdphoto" Target="../media/hdphoto6.wdp"/><Relationship Id="rId4" Type="http://schemas.openxmlformats.org/officeDocument/2006/relationships/image" Target="../media/image18.png"/><Relationship Id="rId9"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gif"/><Relationship Id="rId1" Type="http://schemas.openxmlformats.org/officeDocument/2006/relationships/slideLayout" Target="../slideLayouts/slideLayout149.xml"/><Relationship Id="rId5" Type="http://schemas.openxmlformats.org/officeDocument/2006/relationships/image" Target="../media/image1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7.png"/><Relationship Id="rId7"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56.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17.pn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7.png"/><Relationship Id="rId7"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7.png"/><Relationship Id="rId7" Type="http://schemas.openxmlformats.org/officeDocument/2006/relationships/image" Target="../media/image59.png"/><Relationship Id="rId2" Type="http://schemas.openxmlformats.org/officeDocument/2006/relationships/image" Target="../media/image16.png"/><Relationship Id="rId1" Type="http://schemas.openxmlformats.org/officeDocument/2006/relationships/slideLayout" Target="../slideLayouts/slideLayout98.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7.png"/><Relationship Id="rId7" Type="http://schemas.openxmlformats.org/officeDocument/2006/relationships/image" Target="../media/image59.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7.png"/><Relationship Id="rId7" Type="http://schemas.openxmlformats.org/officeDocument/2006/relationships/image" Target="../media/image59.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0.png"/><Relationship Id="rId2" Type="http://schemas.openxmlformats.org/officeDocument/2006/relationships/image" Target="../media/image16.png"/><Relationship Id="rId1" Type="http://schemas.openxmlformats.org/officeDocument/2006/relationships/slideLayout" Target="../slideLayouts/slideLayout99.xml"/><Relationship Id="rId6" Type="http://schemas.openxmlformats.org/officeDocument/2006/relationships/image" Target="../media/image32.png"/><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19.png"/><Relationship Id="rId1" Type="http://schemas.openxmlformats.org/officeDocument/2006/relationships/slideLayout" Target="../slideLayouts/slideLayout17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16.png"/><Relationship Id="rId7" Type="http://schemas.openxmlformats.org/officeDocument/2006/relationships/image" Target="../media/image32.png"/><Relationship Id="rId2"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microsoft.com/office/2007/relationships/hdphoto" Target="../media/hdphoto12.wdp"/></Relationships>
</file>

<file path=ppt/slides/_rels/slide3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12.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7.png"/><Relationship Id="rId9" Type="http://schemas.openxmlformats.org/officeDocument/2006/relationships/image" Target="../media/image31.png"/></Relationships>
</file>

<file path=ppt/slides/_rels/slide3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3.xml"/><Relationship Id="rId7" Type="http://schemas.openxmlformats.org/officeDocument/2006/relationships/image" Target="../media/image1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6.png"/><Relationship Id="rId5" Type="http://schemas.openxmlformats.org/officeDocument/2006/relationships/image" Target="../media/image36.gif"/><Relationship Id="rId10" Type="http://schemas.openxmlformats.org/officeDocument/2006/relationships/image" Target="../media/image32.png"/><Relationship Id="rId4" Type="http://schemas.openxmlformats.org/officeDocument/2006/relationships/image" Target="../media/image63.png"/><Relationship Id="rId9" Type="http://schemas.openxmlformats.org/officeDocument/2006/relationships/image" Target="../media/image19.png"/></Relationships>
</file>

<file path=ppt/slides/_rels/slide3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5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878B8FDA-F44C-A606-FFE1-AAEDE01F917C}"/>
              </a:ext>
            </a:extLst>
          </p:cNvPr>
          <p:cNvPicPr>
            <a:picLocks noChangeAspect="1"/>
          </p:cNvPicPr>
          <p:nvPr/>
        </p:nvPicPr>
        <p:blipFill>
          <a:blip r:embed="rId2">
            <a:extLst>
              <a:ext uri="{28A0092B-C50C-407E-A947-70E740481C1C}">
                <a14:useLocalDpi xmlns:a14="http://schemas.microsoft.com/office/drawing/2010/main" val="0"/>
              </a:ext>
            </a:extLst>
          </a:blip>
          <a:srcRect t="2778" b="3490"/>
          <a:stretch>
            <a:fillRect/>
          </a:stretch>
        </p:blipFill>
        <p:spPr>
          <a:xfrm>
            <a:off x="20" y="1282"/>
            <a:ext cx="9143980" cy="6856718"/>
          </a:xfrm>
          <a:prstGeom prst="rect">
            <a:avLst/>
          </a:prstGeom>
        </p:spPr>
      </p:pic>
      <p:pic>
        <p:nvPicPr>
          <p:cNvPr id="2" name="Image 1">
            <a:extLst>
              <a:ext uri="{FF2B5EF4-FFF2-40B4-BE49-F238E27FC236}">
                <a16:creationId xmlns:a16="http://schemas.microsoft.com/office/drawing/2014/main" id="{9EC6470C-47CF-9A63-ECD4-0A0BE52B1E65}"/>
              </a:ext>
            </a:extLst>
          </p:cNvPr>
          <p:cNvPicPr>
            <a:picLocks noChangeAspect="1"/>
          </p:cNvPicPr>
          <p:nvPr/>
        </p:nvPicPr>
        <p:blipFill>
          <a:blip r:embed="rId3"/>
          <a:stretch>
            <a:fillRect/>
          </a:stretch>
        </p:blipFill>
        <p:spPr>
          <a:xfrm>
            <a:off x="3306950" y="3382345"/>
            <a:ext cx="2776589" cy="816429"/>
          </a:xfrm>
          <a:prstGeom prst="rect">
            <a:avLst/>
          </a:prstGeom>
        </p:spPr>
      </p:pic>
    </p:spTree>
    <p:extLst>
      <p:ext uri="{BB962C8B-B14F-4D97-AF65-F5344CB8AC3E}">
        <p14:creationId xmlns:p14="http://schemas.microsoft.com/office/powerpoint/2010/main" val="271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endParaRPr lang="fr-MA"/>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6174875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0148-2B99-4C3A-ECD5-449BA0E0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BAE4CE-18FA-B625-3C67-E7F29A6BC8E5}"/>
              </a:ext>
            </a:extLst>
          </p:cNvPr>
          <p:cNvSpPr>
            <a:spLocks noGrp="1"/>
          </p:cNvSpPr>
          <p:nvPr>
            <p:ph type="title"/>
          </p:nvPr>
        </p:nvSpPr>
        <p:spPr>
          <a:xfrm>
            <a:off x="637196" y="1008000"/>
            <a:ext cx="7886700" cy="720000"/>
          </a:xfrm>
        </p:spPr>
        <p:txBody>
          <a:bodyPr/>
          <a:lstStyle/>
          <a:p>
            <a:r>
              <a:rPr lang="ar-MA" sz="4400" dirty="0">
                <a:latin typeface="Microsoft Uighur" panose="02000000000000000000" pitchFamily="2" charset="-78"/>
                <a:cs typeface="Microsoft Uighur" panose="02000000000000000000" pitchFamily="2" charset="-78"/>
              </a:rPr>
              <a:t>تنظيم حصص الأسبوع الثاني</a:t>
            </a:r>
            <a:endParaRPr lang="fr-MA" sz="4400" dirty="0">
              <a:latin typeface="Microsoft Uighur" panose="02000000000000000000" pitchFamily="2" charset="-78"/>
              <a:cs typeface="Microsoft Uighur" panose="02000000000000000000" pitchFamily="2" charset="-78"/>
            </a:endParaRPr>
          </a:p>
        </p:txBody>
      </p:sp>
      <p:grpSp>
        <p:nvGrpSpPr>
          <p:cNvPr id="23" name="Groupe 22">
            <a:extLst>
              <a:ext uri="{FF2B5EF4-FFF2-40B4-BE49-F238E27FC236}">
                <a16:creationId xmlns:a16="http://schemas.microsoft.com/office/drawing/2014/main" id="{3289A5B1-DE17-E9A3-1D8E-56E8E0110BD6}"/>
              </a:ext>
            </a:extLst>
          </p:cNvPr>
          <p:cNvGrpSpPr/>
          <p:nvPr/>
        </p:nvGrpSpPr>
        <p:grpSpPr>
          <a:xfrm flipH="1">
            <a:off x="4735350" y="5023288"/>
            <a:ext cx="3780000" cy="1332000"/>
            <a:chOff x="4735350" y="5023288"/>
            <a:chExt cx="3780000" cy="1332000"/>
          </a:xfrm>
        </p:grpSpPr>
        <p:sp>
          <p:nvSpPr>
            <p:cNvPr id="31" name="Rectangle : coins arrondis 30">
              <a:extLst>
                <a:ext uri="{FF2B5EF4-FFF2-40B4-BE49-F238E27FC236}">
                  <a16:creationId xmlns:a16="http://schemas.microsoft.com/office/drawing/2014/main" id="{9DCDC143-8B24-4843-86BB-2B0DBBBD68DA}"/>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2" name="Organigramme : Terminateur 31">
              <a:extLst>
                <a:ext uri="{FF2B5EF4-FFF2-40B4-BE49-F238E27FC236}">
                  <a16:creationId xmlns:a16="http://schemas.microsoft.com/office/drawing/2014/main" id="{8F7016AE-6E7D-C5E1-1392-4B947A32F4C1}"/>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a:t>
              </a:r>
              <a:r>
                <a:rPr lang="fr-MA" sz="2000" b="1" dirty="0">
                  <a:solidFill>
                    <a:srgbClr val="757575"/>
                  </a:solidFill>
                  <a:latin typeface="Microsoft Uighur" panose="02000000000000000000" pitchFamily="2" charset="-78"/>
                  <a:cs typeface="Microsoft Uighur" panose="02000000000000000000" pitchFamily="2" charset="-78"/>
                </a:rPr>
                <a:t> 3 - </a:t>
              </a:r>
            </a:p>
          </p:txBody>
        </p:sp>
      </p:grpSp>
      <p:grpSp>
        <p:nvGrpSpPr>
          <p:cNvPr id="33" name="Groupe 32">
            <a:extLst>
              <a:ext uri="{FF2B5EF4-FFF2-40B4-BE49-F238E27FC236}">
                <a16:creationId xmlns:a16="http://schemas.microsoft.com/office/drawing/2014/main" id="{72D08C7F-8116-726E-1F2E-D7ACA16CA582}"/>
              </a:ext>
            </a:extLst>
          </p:cNvPr>
          <p:cNvGrpSpPr/>
          <p:nvPr/>
        </p:nvGrpSpPr>
        <p:grpSpPr>
          <a:xfrm flipH="1">
            <a:off x="628649" y="5023288"/>
            <a:ext cx="3780000" cy="1332000"/>
            <a:chOff x="628649" y="5023288"/>
            <a:chExt cx="3780000" cy="1332000"/>
          </a:xfrm>
        </p:grpSpPr>
        <p:sp>
          <p:nvSpPr>
            <p:cNvPr id="34" name="Rectangle : coins arrondis 33">
              <a:extLst>
                <a:ext uri="{FF2B5EF4-FFF2-40B4-BE49-F238E27FC236}">
                  <a16:creationId xmlns:a16="http://schemas.microsoft.com/office/drawing/2014/main" id="{D76FDAC0-F733-876D-E04C-06F1FE50672A}"/>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35" name="Organigramme : Terminateur 34">
              <a:extLst>
                <a:ext uri="{FF2B5EF4-FFF2-40B4-BE49-F238E27FC236}">
                  <a16:creationId xmlns:a16="http://schemas.microsoft.com/office/drawing/2014/main" id="{CEF3B679-CE32-B946-2F1C-6A20ED883AED}"/>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a:t>
              </a:r>
              <a:r>
                <a:rPr lang="fr-MA" sz="2000" b="1" dirty="0">
                  <a:solidFill>
                    <a:srgbClr val="757575"/>
                  </a:solidFill>
                  <a:latin typeface="Microsoft Uighur" panose="02000000000000000000" pitchFamily="2" charset="-78"/>
                  <a:cs typeface="Microsoft Uighur" panose="02000000000000000000" pitchFamily="2" charset="-78"/>
                </a:rPr>
                <a:t> 6 -</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endParaRPr kumimoji="0" lang="fr-MA" sz="18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p:txBody>
        </p:sp>
      </p:grpSp>
      <p:grpSp>
        <p:nvGrpSpPr>
          <p:cNvPr id="39" name="Groupe 38">
            <a:extLst>
              <a:ext uri="{FF2B5EF4-FFF2-40B4-BE49-F238E27FC236}">
                <a16:creationId xmlns:a16="http://schemas.microsoft.com/office/drawing/2014/main" id="{21B9D7A0-9AD7-B6EA-733F-EFD900DCDC3D}"/>
              </a:ext>
            </a:extLst>
          </p:cNvPr>
          <p:cNvGrpSpPr/>
          <p:nvPr/>
        </p:nvGrpSpPr>
        <p:grpSpPr>
          <a:xfrm flipH="1">
            <a:off x="628649" y="3482113"/>
            <a:ext cx="3780000" cy="1332000"/>
            <a:chOff x="628649" y="3482113"/>
            <a:chExt cx="3780000" cy="1332000"/>
          </a:xfrm>
        </p:grpSpPr>
        <p:sp>
          <p:nvSpPr>
            <p:cNvPr id="40" name="Rectangle : coins arrondis 39">
              <a:extLst>
                <a:ext uri="{FF2B5EF4-FFF2-40B4-BE49-F238E27FC236}">
                  <a16:creationId xmlns:a16="http://schemas.microsoft.com/office/drawing/2014/main" id="{EB30F66A-3674-5C0C-C6EB-5E8ED7688111}"/>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1" name="Organigramme : Terminateur 40">
              <a:extLst>
                <a:ext uri="{FF2B5EF4-FFF2-40B4-BE49-F238E27FC236}">
                  <a16:creationId xmlns:a16="http://schemas.microsoft.com/office/drawing/2014/main" id="{781FCA4B-89F8-56D0-7DD8-5CDFFBF3896F}"/>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 </a:t>
              </a:r>
              <a:r>
                <a:rPr lang="fr-MA" sz="2000" b="1" dirty="0">
                  <a:solidFill>
                    <a:srgbClr val="757575"/>
                  </a:solidFill>
                  <a:latin typeface="Microsoft Uighur" panose="02000000000000000000" pitchFamily="2" charset="-78"/>
                  <a:cs typeface="Microsoft Uighur" panose="02000000000000000000" pitchFamily="2" charset="-78"/>
                </a:rPr>
                <a:t>5 -</a:t>
              </a:r>
            </a:p>
          </p:txBody>
        </p:sp>
      </p:grpSp>
      <p:grpSp>
        <p:nvGrpSpPr>
          <p:cNvPr id="42" name="Groupe 41">
            <a:extLst>
              <a:ext uri="{FF2B5EF4-FFF2-40B4-BE49-F238E27FC236}">
                <a16:creationId xmlns:a16="http://schemas.microsoft.com/office/drawing/2014/main" id="{24715921-1294-7DE1-B6CF-0E5DC005B0BC}"/>
              </a:ext>
            </a:extLst>
          </p:cNvPr>
          <p:cNvGrpSpPr/>
          <p:nvPr/>
        </p:nvGrpSpPr>
        <p:grpSpPr>
          <a:xfrm flipH="1">
            <a:off x="4716000" y="1944000"/>
            <a:ext cx="3780000" cy="1332000"/>
            <a:chOff x="4716000" y="1944000"/>
            <a:chExt cx="3780000" cy="1332000"/>
          </a:xfrm>
        </p:grpSpPr>
        <p:sp>
          <p:nvSpPr>
            <p:cNvPr id="43" name="Rectangle : coins arrondis 42">
              <a:extLst>
                <a:ext uri="{FF2B5EF4-FFF2-40B4-BE49-F238E27FC236}">
                  <a16:creationId xmlns:a16="http://schemas.microsoft.com/office/drawing/2014/main" id="{0CAE514A-804B-C427-B7B0-9525541DAABA}"/>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4" name="Organigramme : Terminateur 43">
              <a:extLst>
                <a:ext uri="{FF2B5EF4-FFF2-40B4-BE49-F238E27FC236}">
                  <a16:creationId xmlns:a16="http://schemas.microsoft.com/office/drawing/2014/main" id="{DAAADEC1-ED47-3AA8-181A-D855B871BA04}"/>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اليوم</a:t>
              </a:r>
              <a:r>
                <a:rPr kumimoji="0" lang="fr-MA" sz="2000" b="1" i="0" u="none" strike="noStrike" kern="1200" cap="none" spc="0" normalizeH="0" baseline="0" noProof="0" dirty="0">
                  <a:ln>
                    <a:noFill/>
                  </a:ln>
                  <a:solidFill>
                    <a:srgbClr val="757575"/>
                  </a:solidFill>
                  <a:effectLst/>
                  <a:uLnTx/>
                  <a:uFillTx/>
                  <a:latin typeface="Microsoft Uighur" panose="02000000000000000000" pitchFamily="2" charset="-78"/>
                  <a:cs typeface="Microsoft Uighur" panose="02000000000000000000" pitchFamily="2" charset="-78"/>
                </a:rPr>
                <a:t>1 - </a:t>
              </a:r>
            </a:p>
          </p:txBody>
        </p:sp>
      </p:grpSp>
      <p:sp>
        <p:nvSpPr>
          <p:cNvPr id="45" name="Espace réservé du texte 5">
            <a:extLst>
              <a:ext uri="{FF2B5EF4-FFF2-40B4-BE49-F238E27FC236}">
                <a16:creationId xmlns:a16="http://schemas.microsoft.com/office/drawing/2014/main" id="{08A3B4EA-BC81-0FB2-E70C-D4AFF83843F3}"/>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Lecture offerte</a:t>
            </a:r>
          </a:p>
        </p:txBody>
      </p:sp>
      <p:grpSp>
        <p:nvGrpSpPr>
          <p:cNvPr id="46" name="Groupe 45">
            <a:extLst>
              <a:ext uri="{FF2B5EF4-FFF2-40B4-BE49-F238E27FC236}">
                <a16:creationId xmlns:a16="http://schemas.microsoft.com/office/drawing/2014/main" id="{BD59AFF9-C5B7-45D5-5EC1-3444227F37A2}"/>
              </a:ext>
            </a:extLst>
          </p:cNvPr>
          <p:cNvGrpSpPr/>
          <p:nvPr/>
        </p:nvGrpSpPr>
        <p:grpSpPr>
          <a:xfrm flipH="1">
            <a:off x="648000" y="1944000"/>
            <a:ext cx="3780000" cy="1332000"/>
            <a:chOff x="648000" y="1944000"/>
            <a:chExt cx="3780000" cy="1332000"/>
          </a:xfrm>
        </p:grpSpPr>
        <p:sp>
          <p:nvSpPr>
            <p:cNvPr id="47" name="Rectangle : coins arrondis 46">
              <a:extLst>
                <a:ext uri="{FF2B5EF4-FFF2-40B4-BE49-F238E27FC236}">
                  <a16:creationId xmlns:a16="http://schemas.microsoft.com/office/drawing/2014/main" id="{54877F6B-D745-1697-98F4-1D9035A0C0FC}"/>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48" name="Organigramme : Terminateur 47">
              <a:extLst>
                <a:ext uri="{FF2B5EF4-FFF2-40B4-BE49-F238E27FC236}">
                  <a16:creationId xmlns:a16="http://schemas.microsoft.com/office/drawing/2014/main" id="{C5D4F533-CF58-D263-EE36-34C0477B6308}"/>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757575"/>
                  </a:solidFill>
                  <a:latin typeface="Microsoft Uighur" panose="02000000000000000000" pitchFamily="2" charset="-78"/>
                  <a:cs typeface="Microsoft Uighur" panose="02000000000000000000" pitchFamily="2" charset="-78"/>
                </a:rPr>
                <a:t>اليوم</a:t>
              </a:r>
              <a:r>
                <a:rPr lang="fr-MA" sz="2000" b="1" dirty="0">
                  <a:solidFill>
                    <a:srgbClr val="757575"/>
                  </a:solidFill>
                  <a:latin typeface="Microsoft Uighur" panose="02000000000000000000" pitchFamily="2" charset="-78"/>
                  <a:cs typeface="Microsoft Uighur" panose="02000000000000000000" pitchFamily="2" charset="-78"/>
                </a:rPr>
                <a:t> 4</a:t>
              </a:r>
              <a:r>
                <a:rPr kumimoji="0" lang="fr-MA" sz="18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 </a:t>
              </a:r>
            </a:p>
          </p:txBody>
        </p:sp>
      </p:grpSp>
      <p:sp>
        <p:nvSpPr>
          <p:cNvPr id="49" name="Espace réservé du texte 25">
            <a:extLst>
              <a:ext uri="{FF2B5EF4-FFF2-40B4-BE49-F238E27FC236}">
                <a16:creationId xmlns:a16="http://schemas.microsoft.com/office/drawing/2014/main" id="{F7F2D667-4F23-89B5-9996-088AAFE63AB6}"/>
              </a:ext>
            </a:extLst>
          </p:cNvPr>
          <p:cNvSpPr txBox="1">
            <a:spLocks/>
          </p:cNvSpPr>
          <p:nvPr/>
        </p:nvSpPr>
        <p:spPr>
          <a:xfrm>
            <a:off x="800611"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إنتاج كتابي – الحصة 3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 الحصة4 </a:t>
            </a:r>
          </a:p>
        </p:txBody>
      </p:sp>
      <p:sp>
        <p:nvSpPr>
          <p:cNvPr id="50" name="Espace réservé du texte 25">
            <a:extLst>
              <a:ext uri="{FF2B5EF4-FFF2-40B4-BE49-F238E27FC236}">
                <a16:creationId xmlns:a16="http://schemas.microsoft.com/office/drawing/2014/main" id="{C212CE26-3E6F-049C-DE0C-DE19DC78C51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a:t>
            </a:r>
            <a:r>
              <a:rPr lang="ar-MA" sz="1600" dirty="0">
                <a:latin typeface="Microsoft Uighur" panose="02000000000000000000" pitchFamily="2" charset="-78"/>
                <a:cs typeface="Microsoft Uighur" panose="02000000000000000000" pitchFamily="2" charset="-78"/>
              </a:rPr>
              <a:t>أساليب </a:t>
            </a: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التحدث . </a:t>
            </a:r>
          </a:p>
        </p:txBody>
      </p:sp>
      <p:sp>
        <p:nvSpPr>
          <p:cNvPr id="51" name="Espace réservé du texte 25">
            <a:extLst>
              <a:ext uri="{FF2B5EF4-FFF2-40B4-BE49-F238E27FC236}">
                <a16:creationId xmlns:a16="http://schemas.microsoft.com/office/drawing/2014/main" id="{3863A646-1594-9F87-7F5A-C1BDA340B562}"/>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ما بعد القراءة : تقويم المقروء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 إنتاج كتابي الحصة 5 </a:t>
            </a:r>
          </a:p>
        </p:txBody>
      </p:sp>
      <p:sp>
        <p:nvSpPr>
          <p:cNvPr id="53" name="Espace réservé du texte 25">
            <a:extLst>
              <a:ext uri="{FF2B5EF4-FFF2-40B4-BE49-F238E27FC236}">
                <a16:creationId xmlns:a16="http://schemas.microsoft.com/office/drawing/2014/main" id="{BD986132-8EDE-9B83-E156-4492FE03912B}"/>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مراجعة توليف (شكل وفهم)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القراءة الاثرائية : الحصة </a:t>
            </a:r>
            <a:r>
              <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2</a:t>
            </a: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p>
        </p:txBody>
      </p:sp>
      <p:sp>
        <p:nvSpPr>
          <p:cNvPr id="54" name="Espace réservé du texte 25">
            <a:extLst>
              <a:ext uri="{FF2B5EF4-FFF2-40B4-BE49-F238E27FC236}">
                <a16:creationId xmlns:a16="http://schemas.microsoft.com/office/drawing/2014/main" id="{D7AFA33D-F53A-7DDF-6A58-68C06AE571CB}"/>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1نشاط اعتيادي </a:t>
            </a: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قراءة : أثناء القراءة </a:t>
            </a:r>
            <a:endParaRPr kumimoji="0" lang="fr-FR"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endParaRPr>
          </a:p>
          <a:p>
            <a:pPr marL="266700" marR="0" lvl="0" indent="-266700"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ar-MA" sz="1600" b="0"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ورشة الكتابة: التراكيب . </a:t>
            </a:r>
          </a:p>
        </p:txBody>
      </p:sp>
      <p:pic>
        <p:nvPicPr>
          <p:cNvPr id="55" name="Image 54" descr="Une image contenant Rectangle, conception&#10;&#10;Le contenu généré par l’IA peut être incorrect.">
            <a:extLst>
              <a:ext uri="{FF2B5EF4-FFF2-40B4-BE49-F238E27FC236}">
                <a16:creationId xmlns:a16="http://schemas.microsoft.com/office/drawing/2014/main" id="{6AA8B1E4-458E-1AE4-8FB9-7C39D5048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83930" y="3452101"/>
            <a:ext cx="3831420" cy="1362012"/>
          </a:xfrm>
          <a:prstGeom prst="rect">
            <a:avLst/>
          </a:prstGeom>
        </p:spPr>
      </p:pic>
      <p:sp>
        <p:nvSpPr>
          <p:cNvPr id="56" name="Espace réservé du texte 5">
            <a:extLst>
              <a:ext uri="{FF2B5EF4-FFF2-40B4-BE49-F238E27FC236}">
                <a16:creationId xmlns:a16="http://schemas.microsoft.com/office/drawing/2014/main" id="{5D2CCFAD-E418-03C6-17E9-CE4DB20BF67B}"/>
              </a:ext>
            </a:extLst>
          </p:cNvPr>
          <p:cNvSpPr txBox="1">
            <a:spLocks/>
          </p:cNvSpPr>
          <p:nvPr/>
        </p:nvSpPr>
        <p:spPr>
          <a:xfrm>
            <a:off x="4864353" y="3921278"/>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نشاط اعتيادي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ما قبل القراءة: التوقع والتحقق </a:t>
            </a:r>
            <a:endParaRPr kumimoji="0" lang="fr-FR"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endParaRPr>
          </a:p>
          <a:p>
            <a:pPr lvl="0" algn="r" rtl="1">
              <a:spcBef>
                <a:spcPts val="0"/>
              </a:spcBef>
              <a:buClr>
                <a:srgbClr val="424D7B"/>
              </a:buClr>
              <a:defRPr/>
            </a:pPr>
            <a:r>
              <a:rPr kumimoji="0" lang="ar-MA" sz="1800" b="0"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Wingdings" panose="05000000000000000000" pitchFamily="2" charset="2"/>
              </a:rPr>
              <a:t>قراءة : أثناء القراءة – الفهم </a:t>
            </a:r>
          </a:p>
        </p:txBody>
      </p:sp>
      <p:sp>
        <p:nvSpPr>
          <p:cNvPr id="57" name="Organigramme : Terminateur 56">
            <a:extLst>
              <a:ext uri="{FF2B5EF4-FFF2-40B4-BE49-F238E27FC236}">
                <a16:creationId xmlns:a16="http://schemas.microsoft.com/office/drawing/2014/main" id="{B8F7E605-DAED-BC42-B63E-0CDAEED3579E}"/>
              </a:ext>
            </a:extLst>
          </p:cNvPr>
          <p:cNvSpPr/>
          <p:nvPr/>
        </p:nvSpPr>
        <p:spPr>
          <a:xfrm>
            <a:off x="7024611" y="3452101"/>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اليوم</a:t>
            </a:r>
            <a:r>
              <a:rPr kumimoji="0" lang="fr-MA" sz="2000" b="1" i="0" u="none" strike="noStrike" kern="120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 2 - </a:t>
            </a:r>
            <a:endParaRPr kumimoji="0" lang="ar-MA" sz="2000" b="1" i="0" u="none" strike="noStrike" kern="1200" cap="none"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80943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56"/>
                                        </p:tgtEl>
                                        <p:attrNameLst>
                                          <p:attrName>style.visibility</p:attrName>
                                        </p:attrNameLst>
                                      </p:cBhvr>
                                      <p:to>
                                        <p:strVal val="visible"/>
                                      </p:to>
                                    </p:set>
                                    <p:animEffect transition="in" filter="wipe(right)">
                                      <p:cBhvr>
                                        <p:cTn id="10" dur="1000"/>
                                        <p:tgtEl>
                                          <p:spTgt spid="56"/>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7C7B-9C9C-C699-A54F-7855EA5BB7D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05B8846B-83EA-E264-E37E-D695E8254551}"/>
              </a:ext>
            </a:extLst>
          </p:cNvPr>
          <p:cNvSpPr>
            <a:spLocks noGrp="1"/>
          </p:cNvSpPr>
          <p:nvPr>
            <p:ph type="title"/>
          </p:nvPr>
        </p:nvSpPr>
        <p:spPr>
          <a:xfrm>
            <a:off x="653817" y="789099"/>
            <a:ext cx="7886700" cy="720000"/>
          </a:xfrm>
        </p:spPr>
        <p:txBody>
          <a:bodyPr/>
          <a:lstStyle/>
          <a:p>
            <a:r>
              <a:rPr lang="ar-MA" sz="4000" dirty="0"/>
              <a:t>هيكلة حصة اليوم</a:t>
            </a:r>
            <a:endParaRPr lang="fr-MA" sz="4000" dirty="0">
              <a:solidFill>
                <a:srgbClr val="424D7A"/>
              </a:solidFill>
              <a:latin typeface="Microsoft Uighur" panose="02000000000000000000" pitchFamily="2" charset="-78"/>
              <a:cs typeface="Microsoft Uighur" panose="02000000000000000000" pitchFamily="2" charset="-78"/>
            </a:endParaRPr>
          </a:p>
        </p:txBody>
      </p:sp>
      <p:pic>
        <p:nvPicPr>
          <p:cNvPr id="20" name="Image 19" descr="Une image contenant noir, obscurité&#10;&#10;Le contenu généré par l’IA peut être incorrect.">
            <a:extLst>
              <a:ext uri="{FF2B5EF4-FFF2-40B4-BE49-F238E27FC236}">
                <a16:creationId xmlns:a16="http://schemas.microsoft.com/office/drawing/2014/main" id="{71FA64D6-2488-E89C-59ED-6D025853D9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614" y="1977543"/>
            <a:ext cx="5488778" cy="1415180"/>
          </a:xfrm>
          <a:prstGeom prst="rect">
            <a:avLst/>
          </a:prstGeom>
        </p:spPr>
      </p:pic>
      <p:sp>
        <p:nvSpPr>
          <p:cNvPr id="21" name="Espace réservé du texte 5">
            <a:extLst>
              <a:ext uri="{FF2B5EF4-FFF2-40B4-BE49-F238E27FC236}">
                <a16:creationId xmlns:a16="http://schemas.microsoft.com/office/drawing/2014/main" id="{0E1DEF7F-397F-C4D0-C5EC-85EFF585D32C}"/>
              </a:ext>
            </a:extLst>
          </p:cNvPr>
          <p:cNvSpPr txBox="1">
            <a:spLocks/>
          </p:cNvSpPr>
          <p:nvPr/>
        </p:nvSpPr>
        <p:spPr>
          <a:xfrm>
            <a:off x="2122822" y="2477934"/>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kumimoji="0" lang="ar-MA" sz="16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طلاقة</a:t>
            </a:r>
            <a:endParaRPr kumimoji="0" lang="ar-MA" sz="1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FECB4FE8-F88A-0FF3-B3EE-1C21ACDAA97D}"/>
              </a:ext>
            </a:extLst>
          </p:cNvPr>
          <p:cNvSpPr txBox="1"/>
          <p:nvPr/>
        </p:nvSpPr>
        <p:spPr>
          <a:xfrm>
            <a:off x="5337286" y="2122576"/>
            <a:ext cx="1301958" cy="338554"/>
          </a:xfrm>
          <a:prstGeom prst="rect">
            <a:avLst/>
          </a:prstGeom>
          <a:noFill/>
        </p:spPr>
        <p:txBody>
          <a:bodyPr wrap="none" rtlCol="0">
            <a:spAutoFit/>
          </a:bodyPr>
          <a:lstStyle/>
          <a:p>
            <a:pPr lvl="0" algn="r" rtl="1">
              <a:defRPr/>
            </a:pP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  01 </a:t>
            </a:r>
            <a:r>
              <a:rPr lang="ar-MA" sz="1600" b="1" dirty="0">
                <a:solidFill>
                  <a:srgbClr val="424D7B"/>
                </a:solidFill>
                <a:latin typeface="Microsoft Uighur" panose="02000000000000000000" pitchFamily="2" charset="-78"/>
                <a:cs typeface="Microsoft Uighur" panose="02000000000000000000" pitchFamily="2" charset="-78"/>
              </a:rPr>
              <a:t>انشطة اعتيادية</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a:extLst>
              <a:ext uri="{FF2B5EF4-FFF2-40B4-BE49-F238E27FC236}">
                <a16:creationId xmlns:a16="http://schemas.microsoft.com/office/drawing/2014/main" id="{A8033E18-0BF8-0A23-3475-6EDAB678A6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9908" y="2189639"/>
            <a:ext cx="544953" cy="540000"/>
          </a:xfrm>
          <a:prstGeom prst="rect">
            <a:avLst/>
          </a:prstGeom>
        </p:spPr>
      </p:pic>
      <p:pic>
        <p:nvPicPr>
          <p:cNvPr id="23" name="Espace réservé pour une image  20">
            <a:extLst>
              <a:ext uri="{FF2B5EF4-FFF2-40B4-BE49-F238E27FC236}">
                <a16:creationId xmlns:a16="http://schemas.microsoft.com/office/drawing/2014/main" id="{DB7EDC81-5010-F21C-8657-F278D00C5CFC}"/>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1721372" y="1983250"/>
            <a:ext cx="468000" cy="468000"/>
          </a:xfrm>
          <a:prstGeom prst="rect">
            <a:avLst/>
          </a:prstGeom>
        </p:spPr>
      </p:pic>
      <p:pic>
        <p:nvPicPr>
          <p:cNvPr id="2" name="Image 1" descr="Une image contenant noir, obscurité&#10;&#10;Le contenu généré par l’IA peut être incorrect.">
            <a:extLst>
              <a:ext uri="{FF2B5EF4-FFF2-40B4-BE49-F238E27FC236}">
                <a16:creationId xmlns:a16="http://schemas.microsoft.com/office/drawing/2014/main" id="{FB81E251-DEE6-2737-C7C1-6AEADF15F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3243576"/>
            <a:ext cx="5472000" cy="1405870"/>
          </a:xfrm>
          <a:prstGeom prst="rect">
            <a:avLst/>
          </a:prstGeom>
        </p:spPr>
      </p:pic>
      <p:sp>
        <p:nvSpPr>
          <p:cNvPr id="3" name="Espace réservé du texte 5">
            <a:extLst>
              <a:ext uri="{FF2B5EF4-FFF2-40B4-BE49-F238E27FC236}">
                <a16:creationId xmlns:a16="http://schemas.microsoft.com/office/drawing/2014/main" id="{A8417B3C-ED6C-3E31-483B-4AA47805F93E}"/>
              </a:ext>
            </a:extLst>
          </p:cNvPr>
          <p:cNvSpPr txBox="1">
            <a:spLocks/>
          </p:cNvSpPr>
          <p:nvPr/>
        </p:nvSpPr>
        <p:spPr>
          <a:xfrm>
            <a:off x="2102784" y="3743967"/>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buClr>
                <a:srgbClr val="424D7B"/>
              </a:buClr>
            </a:pPr>
            <a:r>
              <a:rPr lang="ar-MA" sz="1600" b="1" dirty="0">
                <a:cs typeface="Microsoft Uighur" panose="02000000000000000000" pitchFamily="2" charset="-78"/>
              </a:rPr>
              <a:t>حي بن يقظان (2) : توقع و تحقق</a:t>
            </a:r>
          </a:p>
        </p:txBody>
      </p:sp>
      <p:sp>
        <p:nvSpPr>
          <p:cNvPr id="5" name="ZoneTexte 4">
            <a:extLst>
              <a:ext uri="{FF2B5EF4-FFF2-40B4-BE49-F238E27FC236}">
                <a16:creationId xmlns:a16="http://schemas.microsoft.com/office/drawing/2014/main" id="{CF9B7FF1-551C-6B3E-88C4-2711FAE3DD72}"/>
              </a:ext>
            </a:extLst>
          </p:cNvPr>
          <p:cNvSpPr txBox="1"/>
          <p:nvPr/>
        </p:nvSpPr>
        <p:spPr>
          <a:xfrm>
            <a:off x="4892323" y="3380220"/>
            <a:ext cx="1715534" cy="338554"/>
          </a:xfrm>
          <a:prstGeom prst="rect">
            <a:avLst/>
          </a:prstGeom>
          <a:noFill/>
        </p:spPr>
        <p:txBody>
          <a:bodyPr wrap="non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- 02</a:t>
            </a:r>
            <a:r>
              <a:rPr lang="ar-MA" sz="1600" b="1" dirty="0">
                <a:solidFill>
                  <a:srgbClr val="424D7B"/>
                </a:solidFill>
                <a:latin typeface="Microsoft Uighur" panose="02000000000000000000" pitchFamily="2" charset="-78"/>
                <a:cs typeface="Microsoft Uighur" panose="02000000000000000000" pitchFamily="2" charset="-78"/>
              </a:rPr>
              <a:t> ورشة القراءة – الحصة 1 </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a:extLst>
              <a:ext uri="{FF2B5EF4-FFF2-40B4-BE49-F238E27FC236}">
                <a16:creationId xmlns:a16="http://schemas.microsoft.com/office/drawing/2014/main" id="{BF8F49AE-464A-582F-C030-A17BF030BC3B}"/>
              </a:ext>
            </a:extLst>
          </p:cNvPr>
          <p:cNvPicPr>
            <a:picLocks noChangeAspect="1"/>
          </p:cNvPicPr>
          <p:nvPr/>
        </p:nvPicPr>
        <p:blipFill>
          <a:blip r:embed="rId5"/>
          <a:srcRect/>
          <a:stretch/>
        </p:blipFill>
        <p:spPr>
          <a:xfrm>
            <a:off x="6737733" y="3430505"/>
            <a:ext cx="536339" cy="540000"/>
          </a:xfrm>
          <a:prstGeom prst="rect">
            <a:avLst/>
          </a:prstGeom>
        </p:spPr>
      </p:pic>
      <p:pic>
        <p:nvPicPr>
          <p:cNvPr id="12" name="Image 11" descr="Une image contenant noir, obscurité&#10;&#10;Le contenu généré par l’IA peut être incorrect.">
            <a:extLst>
              <a:ext uri="{FF2B5EF4-FFF2-40B4-BE49-F238E27FC236}">
                <a16:creationId xmlns:a16="http://schemas.microsoft.com/office/drawing/2014/main" id="{527705E2-A70D-8FDD-59FC-42FB5B08A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392" y="4525100"/>
            <a:ext cx="5525521" cy="1405870"/>
          </a:xfrm>
          <a:prstGeom prst="rect">
            <a:avLst/>
          </a:prstGeom>
        </p:spPr>
      </p:pic>
      <p:sp>
        <p:nvSpPr>
          <p:cNvPr id="13" name="Espace réservé du texte 5">
            <a:extLst>
              <a:ext uri="{FF2B5EF4-FFF2-40B4-BE49-F238E27FC236}">
                <a16:creationId xmlns:a16="http://schemas.microsoft.com/office/drawing/2014/main" id="{D6485E13-3F45-F80C-515F-11D586D2820C}"/>
              </a:ext>
            </a:extLst>
          </p:cNvPr>
          <p:cNvSpPr txBox="1">
            <a:spLocks/>
          </p:cNvSpPr>
          <p:nvPr/>
        </p:nvSpPr>
        <p:spPr>
          <a:xfrm>
            <a:off x="2160599" y="5017102"/>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pPr>
            <a:r>
              <a:rPr lang="ar-MA" sz="1600" b="1" dirty="0">
                <a:cs typeface="Microsoft Uighur" panose="02000000000000000000" pitchFamily="2" charset="-78"/>
              </a:rPr>
              <a:t>حي بن يقظان (2) – الخطاطة الذهنية(2).</a:t>
            </a:r>
          </a:p>
        </p:txBody>
      </p:sp>
      <p:sp>
        <p:nvSpPr>
          <p:cNvPr id="15" name="ZoneTexte 14">
            <a:extLst>
              <a:ext uri="{FF2B5EF4-FFF2-40B4-BE49-F238E27FC236}">
                <a16:creationId xmlns:a16="http://schemas.microsoft.com/office/drawing/2014/main" id="{01A969E0-85FC-2E62-B385-F693C62C91A3}"/>
              </a:ext>
            </a:extLst>
          </p:cNvPr>
          <p:cNvSpPr txBox="1"/>
          <p:nvPr/>
        </p:nvSpPr>
        <p:spPr>
          <a:xfrm>
            <a:off x="4086808" y="4692778"/>
            <a:ext cx="2515976" cy="338554"/>
          </a:xfrm>
          <a:prstGeom prst="rect">
            <a:avLst/>
          </a:prstGeom>
          <a:noFill/>
        </p:spPr>
        <p:txBody>
          <a:bodyPr wrap="square" rtlCol="0">
            <a:spAutoFit/>
          </a:bodyPr>
          <a:lstStyle/>
          <a:p>
            <a:pPr lvl="0" algn="r" rtl="1"/>
            <a:r>
              <a:rPr kumimoji="0" lang="fr-MA" sz="1600" b="1" i="0" u="none" strike="noStrike" kern="1200" cap="none" spc="0" normalizeH="0" baseline="0" noProof="0" dirty="0">
                <a:ln>
                  <a:noFill/>
                </a:ln>
                <a:solidFill>
                  <a:srgbClr val="757575"/>
                </a:solidFill>
                <a:effectLst/>
                <a:uLnTx/>
                <a:uFillTx/>
                <a:latin typeface="Microsoft Uighur" panose="02000000000000000000" pitchFamily="2" charset="-78"/>
                <a:ea typeface="+mn-ea"/>
                <a:cs typeface="Microsoft Uighur" panose="02000000000000000000" pitchFamily="2" charset="-78"/>
              </a:rPr>
              <a:t> </a:t>
            </a:r>
            <a:r>
              <a:rPr kumimoji="0" lang="f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- 03</a:t>
            </a:r>
            <a:r>
              <a:rPr lang="ar-MA" sz="1600" b="1" dirty="0">
                <a:solidFill>
                  <a:srgbClr val="424D7B"/>
                </a:solidFill>
                <a:latin typeface="Microsoft Uighur" panose="02000000000000000000" pitchFamily="2" charset="-78"/>
                <a:cs typeface="Microsoft Uighur" panose="02000000000000000000" pitchFamily="2" charset="-78"/>
              </a:rPr>
              <a:t>ورشة القراءة – الحصة 2</a:t>
            </a:r>
            <a:endParaRPr kumimoji="0" lang="ar-MA" sz="1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pic>
        <p:nvPicPr>
          <p:cNvPr id="26" name="Image 25">
            <a:extLst>
              <a:ext uri="{FF2B5EF4-FFF2-40B4-BE49-F238E27FC236}">
                <a16:creationId xmlns:a16="http://schemas.microsoft.com/office/drawing/2014/main" id="{38769DA5-9161-657A-8DF2-D8FC7CE195C8}"/>
              </a:ext>
            </a:extLst>
          </p:cNvPr>
          <p:cNvPicPr>
            <a:picLocks noChangeAspect="1"/>
          </p:cNvPicPr>
          <p:nvPr/>
        </p:nvPicPr>
        <p:blipFill>
          <a:blip r:embed="rId6"/>
          <a:srcRect/>
          <a:stretch/>
        </p:blipFill>
        <p:spPr>
          <a:xfrm>
            <a:off x="6901677" y="4737196"/>
            <a:ext cx="424748" cy="540000"/>
          </a:xfrm>
          <a:prstGeom prst="rect">
            <a:avLst/>
          </a:prstGeom>
        </p:spPr>
      </p:pic>
      <p:pic>
        <p:nvPicPr>
          <p:cNvPr id="27" name="Espace réservé pour une image  20">
            <a:extLst>
              <a:ext uri="{FF2B5EF4-FFF2-40B4-BE49-F238E27FC236}">
                <a16:creationId xmlns:a16="http://schemas.microsoft.com/office/drawing/2014/main" id="{F2E0393C-6904-6EA4-F854-FE7AF2B5157A}"/>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38472" y="4530539"/>
            <a:ext cx="468000" cy="468000"/>
          </a:xfrm>
          <a:prstGeom prst="rect">
            <a:avLst/>
          </a:prstGeom>
        </p:spPr>
      </p:pic>
      <p:pic>
        <p:nvPicPr>
          <p:cNvPr id="9" name="Espace réservé pour une image  20">
            <a:extLst>
              <a:ext uri="{FF2B5EF4-FFF2-40B4-BE49-F238E27FC236}">
                <a16:creationId xmlns:a16="http://schemas.microsoft.com/office/drawing/2014/main" id="{0411D317-4984-A58F-56A5-73DC875A121E}"/>
              </a:ext>
            </a:extLst>
          </p:cNvPr>
          <p:cNvPicPr>
            <a:picLocks noChangeAspect="1"/>
          </p:cNvPicPr>
          <p:nvPr/>
        </p:nvPicPr>
        <p:blipFill rotWithShape="1">
          <a:blip r:embed="rId7">
            <a:extLst>
              <a:ext uri="{28A0092B-C50C-407E-A947-70E740481C1C}">
                <a14:useLocalDpi xmlns:a14="http://schemas.microsoft.com/office/drawing/2010/main" val="0"/>
              </a:ext>
            </a:extLst>
          </a:blip>
          <a:srcRect l="-7560" r="-7560"/>
          <a:stretch>
            <a:fillRect/>
          </a:stretch>
        </p:blipFill>
        <p:spPr>
          <a:xfrm>
            <a:off x="1772608" y="3255190"/>
            <a:ext cx="468000" cy="468000"/>
          </a:xfrm>
          <a:prstGeom prst="rect">
            <a:avLst/>
          </a:prstGeom>
        </p:spPr>
      </p:pic>
    </p:spTree>
    <p:extLst>
      <p:ext uri="{BB962C8B-B14F-4D97-AF65-F5344CB8AC3E}">
        <p14:creationId xmlns:p14="http://schemas.microsoft.com/office/powerpoint/2010/main" val="167790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1"/>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22"/>
                                        </p:tgtEl>
                                        <p:attrNameLst>
                                          <p:attrName>style.visibility</p:attrName>
                                        </p:attrNameLst>
                                      </p:cBhvr>
                                      <p:to>
                                        <p:strVal val="visible"/>
                                      </p:to>
                                    </p:set>
                                    <p:animEffect transition="in" filter="wipe(up)">
                                      <p:cBhvr>
                                        <p:cTn id="9" dur="250"/>
                                        <p:tgtEl>
                                          <p:spTgt spid="22"/>
                                        </p:tgtEl>
                                      </p:cBhvr>
                                    </p:animEffect>
                                  </p:childTnLst>
                                </p:cTn>
                              </p:par>
                              <p:par>
                                <p:cTn id="10" presetID="10" presetClass="entr" presetSubtype="0" fill="hold" nodeType="withEffect">
                                  <p:stCondLst>
                                    <p:cond delay="1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1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 presetClass="entr" presetSubtype="0" fill="hold" grpId="0" nodeType="afterEffect">
                                  <p:stCondLst>
                                    <p:cond delay="1250"/>
                                  </p:stCondLst>
                                  <p:childTnLst>
                                    <p:set>
                                      <p:cBhvr>
                                        <p:cTn id="18" dur="1" fill="hold">
                                          <p:stCondLst>
                                            <p:cond delay="0"/>
                                          </p:stCondLst>
                                        </p:cTn>
                                        <p:tgtEl>
                                          <p:spTgt spid="3"/>
                                        </p:tgtEl>
                                        <p:attrNameLst>
                                          <p:attrName>style.visibility</p:attrName>
                                        </p:attrNameLst>
                                      </p:cBhvr>
                                      <p:to>
                                        <p:strVal val="visible"/>
                                      </p:to>
                                    </p:set>
                                  </p:childTnLst>
                                </p:cTn>
                              </p:par>
                              <p:par>
                                <p:cTn id="19" presetID="22" presetClass="entr" presetSubtype="1" fill="hold" grpId="0"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250"/>
                                        <p:tgtEl>
                                          <p:spTgt spid="5"/>
                                        </p:tgtEl>
                                      </p:cBhvr>
                                    </p:animEffect>
                                  </p:childTnLst>
                                </p:cTn>
                              </p:par>
                              <p:par>
                                <p:cTn id="22" presetID="10" presetClass="entr" presetSubtype="0" fill="hold" nodeType="withEffect">
                                  <p:stCondLst>
                                    <p:cond delay="12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3400"/>
                            </p:stCondLst>
                            <p:childTnLst>
                              <p:par>
                                <p:cTn id="26" presetID="1" presetClass="entr" presetSubtype="0" fill="hold" grpId="0" nodeType="afterEffect">
                                  <p:stCondLst>
                                    <p:cond delay="1250"/>
                                  </p:stCondLst>
                                  <p:childTnLst>
                                    <p:set>
                                      <p:cBhvr>
                                        <p:cTn id="27" dur="1" fill="hold">
                                          <p:stCondLst>
                                            <p:cond delay="0"/>
                                          </p:stCondLst>
                                        </p:cTn>
                                        <p:tgtEl>
                                          <p:spTgt spid="13"/>
                                        </p:tgtEl>
                                        <p:attrNameLst>
                                          <p:attrName>style.visibility</p:attrName>
                                        </p:attrNameLst>
                                      </p:cBhvr>
                                      <p:to>
                                        <p:strVal val="visible"/>
                                      </p:to>
                                    </p:set>
                                  </p:childTnLst>
                                </p:cTn>
                              </p:par>
                              <p:par>
                                <p:cTn id="28" presetID="22" presetClass="entr" presetSubtype="1" fill="hold" grpId="0" nodeType="withEffect">
                                  <p:stCondLst>
                                    <p:cond delay="12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250"/>
                                        <p:tgtEl>
                                          <p:spTgt spid="15"/>
                                        </p:tgtEl>
                                      </p:cBhvr>
                                    </p:animEffect>
                                  </p:childTnLst>
                                </p:cTn>
                              </p:par>
                              <p:par>
                                <p:cTn id="31" presetID="10" presetClass="entr" presetSubtype="0" fill="hold"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 grpId="0"/>
      <p:bldP spid="5"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948767"/>
            <a:ext cx="6696000" cy="890781"/>
            <a:chOff x="1331545" y="2851205"/>
            <a:chExt cx="6696000" cy="890781"/>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قراءة فقرة  دون شكل باسترسال؛</a:t>
              </a: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177279" y="3839548"/>
            <a:ext cx="6696000" cy="890781"/>
            <a:chOff x="1331545" y="2851205"/>
            <a:chExt cx="6696000"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479176" y="3134373"/>
              <a:ext cx="4787153"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توقع مضمون نص مقروء و التحقق من التوقعات؛</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177279" y="4730329"/>
            <a:ext cx="6696000" cy="890781"/>
            <a:chOff x="1331545" y="2851205"/>
            <a:chExt cx="6696000" cy="890781"/>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424987" y="3134373"/>
              <a:ext cx="4934784" cy="461665"/>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MA" sz="2400" b="1" dirty="0">
                  <a:solidFill>
                    <a:srgbClr val="424D7B"/>
                  </a:solidFill>
                  <a:latin typeface="Microsoft Uighur" panose="02000000000000000000" pitchFamily="2" charset="-78"/>
                  <a:cs typeface="Microsoft Uighur" panose="02000000000000000000" pitchFamily="2" charset="-78"/>
                </a:rPr>
                <a:t>استثمار</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استراتيجية إعداد خطاطة ذهنية لنص مقروء.</a:t>
              </a:r>
            </a:p>
          </p:txBody>
        </p:sp>
      </p:grpSp>
    </p:spTree>
    <p:extLst>
      <p:ext uri="{BB962C8B-B14F-4D97-AF65-F5344CB8AC3E}">
        <p14:creationId xmlns:p14="http://schemas.microsoft.com/office/powerpoint/2010/main" val="128347043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1343766"/>
            <a:ext cx="7886700" cy="720000"/>
          </a:xfrm>
        </p:spPr>
        <p:txBody>
          <a:bodyPr/>
          <a:lstStyle/>
          <a:p>
            <a:r>
              <a:rPr lang="ar-AE" sz="4000" dirty="0"/>
              <a:t>  ا</a:t>
            </a:r>
            <a:r>
              <a:rPr lang="ar-MA" sz="4400" dirty="0">
                <a:solidFill>
                  <a:srgbClr val="424D7B"/>
                </a:solidFill>
                <a:latin typeface="Dosis ExtraBold" pitchFamily="2" charset="0"/>
                <a:cs typeface="Microsoft Uighur" panose="02000000000000000000" pitchFamily="2" charset="-78"/>
              </a:rPr>
              <a:t>فتتاح</a:t>
            </a:r>
            <a:r>
              <a:rPr lang="ar-MA" sz="4000" dirty="0"/>
              <a:t> </a:t>
            </a:r>
            <a:r>
              <a:rPr lang="ar-MA" sz="4400" dirty="0">
                <a:solidFill>
                  <a:srgbClr val="424D7B"/>
                </a:solidFill>
                <a:latin typeface="Dosis ExtraBold" pitchFamily="2" charset="0"/>
                <a:cs typeface="Microsoft Uighur" panose="02000000000000000000" pitchFamily="2" charset="-78"/>
              </a:rPr>
              <a:t>الحصة</a:t>
            </a:r>
            <a:endParaRPr lang="fr-MA" sz="4400" dirty="0">
              <a:solidFill>
                <a:srgbClr val="424D7B"/>
              </a:solidFill>
              <a:latin typeface="Dosis ExtraBold" pitchFamily="2" charset="0"/>
              <a:cs typeface="Microsoft Uighur" panose="02000000000000000000" pitchFamily="2" charset="-78"/>
            </a:endParaRPr>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50872" y="1562109"/>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7053" y="2361254"/>
            <a:ext cx="7789894" cy="277623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2165590" y="3406523"/>
            <a:ext cx="4500000" cy="102289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ترحيب</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نشاط اعتيادي : الطلاقة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790710" y="2223045"/>
            <a:ext cx="1380506" cy="523220"/>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a:t>
            </a:r>
            <a:r>
              <a:rPr kumimoji="0" lang="ar-MA" sz="28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2415862"/>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2226741"/>
            <a:ext cx="540000" cy="540000"/>
          </a:xfrm>
          <a:prstGeom prst="rect">
            <a:avLst/>
          </a:prstGeom>
        </p:spPr>
      </p:pic>
    </p:spTree>
    <p:extLst>
      <p:ext uri="{BB962C8B-B14F-4D97-AF65-F5344CB8AC3E}">
        <p14:creationId xmlns:p14="http://schemas.microsoft.com/office/powerpoint/2010/main" val="809956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64D9AC60-B943-9244-8F5A-B587DB9D5896}"/>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مرحبا بكم ، سنبدأ  حصة اللغة العربية.</a:t>
            </a:r>
            <a:endParaRPr lang="fr-FR" sz="2400" dirty="0"/>
          </a:p>
        </p:txBody>
      </p:sp>
      <p:sp>
        <p:nvSpPr>
          <p:cNvPr id="2" name="Rectangle 1">
            <a:extLst>
              <a:ext uri="{FF2B5EF4-FFF2-40B4-BE49-F238E27FC236}">
                <a16:creationId xmlns:a16="http://schemas.microsoft.com/office/drawing/2014/main" id="{F6D4985B-AF01-653C-62EA-F0DFD11B0AE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4" name="Rectangle 3">
            <a:extLst>
              <a:ext uri="{FF2B5EF4-FFF2-40B4-BE49-F238E27FC236}">
                <a16:creationId xmlns:a16="http://schemas.microsoft.com/office/drawing/2014/main" id="{AE34BFBC-BC75-953E-AE2B-8FFD17E2142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6" name="Image 5">
            <a:extLst>
              <a:ext uri="{FF2B5EF4-FFF2-40B4-BE49-F238E27FC236}">
                <a16:creationId xmlns:a16="http://schemas.microsoft.com/office/drawing/2014/main" id="{37F77E56-CDE6-FFD9-C9D3-4CE7CEDA4F7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D4F4E337-02DF-99A5-3C56-9221875755F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9C3CFD3B-BF0E-9BB2-959D-C27D579AB82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A1E5428C-93EB-C586-6835-949FC0B2A1C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53402741-4E7E-4BAD-2577-EFBA9E19B94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8" name="Rectangle 17">
            <a:extLst>
              <a:ext uri="{FF2B5EF4-FFF2-40B4-BE49-F238E27FC236}">
                <a16:creationId xmlns:a16="http://schemas.microsoft.com/office/drawing/2014/main" id="{C5BC018A-5C79-F0F2-0A34-75E77CB665C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19" name="Espace réservé pour une image  10">
            <a:extLst>
              <a:ext uri="{FF2B5EF4-FFF2-40B4-BE49-F238E27FC236}">
                <a16:creationId xmlns:a16="http://schemas.microsoft.com/office/drawing/2014/main" id="{96C6E4D0-07A7-3FA9-8E8C-EB6BD84F4798}"/>
              </a:ext>
            </a:extLst>
          </p:cNvPr>
          <p:cNvPicPr>
            <a:picLocks noChangeAspect="1"/>
          </p:cNvPicPr>
          <p:nvPr/>
        </p:nvPicPr>
        <p:blipFill rotWithShape="1">
          <a:blip r:embed="rId6">
            <a:extLst>
              <a:ext uri="{28A0092B-C50C-407E-A947-70E740481C1C}">
                <a14:useLocalDpi xmlns:a14="http://schemas.microsoft.com/office/drawing/2010/main" val="0"/>
              </a:ext>
            </a:extLst>
          </a:blip>
          <a:srcRect l="-17371" r="-17371"/>
          <a:stretch>
            <a:fillRect/>
          </a:stretch>
        </p:blipFill>
        <p:spPr>
          <a:xfrm>
            <a:off x="1871663" y="2160588"/>
            <a:ext cx="5400675" cy="3598862"/>
          </a:xfrm>
          <a:prstGeom prst="roundRect">
            <a:avLst>
              <a:gd name="adj" fmla="val 11828"/>
            </a:avLst>
          </a:prstGeom>
        </p:spPr>
      </p:pic>
      <p:pic>
        <p:nvPicPr>
          <p:cNvPr id="13" name="Espace réservé pour une image  12">
            <a:extLst>
              <a:ext uri="{FF2B5EF4-FFF2-40B4-BE49-F238E27FC236}">
                <a16:creationId xmlns:a16="http://schemas.microsoft.com/office/drawing/2014/main" id="{907EB4BE-FE38-0DFA-CDC8-1C9524F1136D}"/>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18833770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50AE-744E-3E3F-F2DB-3E90C29092CF}"/>
            </a:ext>
          </a:extLst>
        </p:cNvPr>
        <p:cNvGrpSpPr/>
        <p:nvPr/>
      </p:nvGrpSpPr>
      <p:grpSpPr>
        <a:xfrm>
          <a:off x="0" y="0"/>
          <a:ext cx="0" cy="0"/>
          <a:chOff x="0" y="0"/>
          <a:chExt cx="0" cy="0"/>
        </a:xfrm>
      </p:grpSpPr>
      <p:sp>
        <p:nvSpPr>
          <p:cNvPr id="12" name="Titre 11">
            <a:extLst>
              <a:ext uri="{FF2B5EF4-FFF2-40B4-BE49-F238E27FC236}">
                <a16:creationId xmlns:a16="http://schemas.microsoft.com/office/drawing/2014/main" id="{764D3382-BF3A-0C43-2E8A-6206339A5E4B}"/>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ضعوا اللوحة على الطاولة ، الكراسة والدفتر والمقلمة في القمطر</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dirty="0"/>
          </a:p>
        </p:txBody>
      </p:sp>
      <p:pic>
        <p:nvPicPr>
          <p:cNvPr id="26" name="Espace réservé pour une image  4">
            <a:extLst>
              <a:ext uri="{FF2B5EF4-FFF2-40B4-BE49-F238E27FC236}">
                <a16:creationId xmlns:a16="http://schemas.microsoft.com/office/drawing/2014/main" id="{0EF54EB2-1BC0-215D-EDB5-90A3708CB60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p:blipFill>
        <p:spPr>
          <a:xfrm>
            <a:off x="7959600" y="684000"/>
            <a:ext cx="792000" cy="792000"/>
          </a:xfrm>
        </p:spPr>
      </p:pic>
      <p:sp>
        <p:nvSpPr>
          <p:cNvPr id="4" name="ZoneTexte 3">
            <a:extLst>
              <a:ext uri="{FF2B5EF4-FFF2-40B4-BE49-F238E27FC236}">
                <a16:creationId xmlns:a16="http://schemas.microsoft.com/office/drawing/2014/main" id="{4D960C60-DD8F-D307-44D1-1B69D88149E0}"/>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38DB799-6F6A-C23A-911C-33C041ECABAD}"/>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1" name="Image 20">
            <a:extLst>
              <a:ext uri="{FF2B5EF4-FFF2-40B4-BE49-F238E27FC236}">
                <a16:creationId xmlns:a16="http://schemas.microsoft.com/office/drawing/2014/main" id="{7304FEDD-37E1-C2CE-8715-E4772CA0EA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2" name="Image 21">
            <a:extLst>
              <a:ext uri="{FF2B5EF4-FFF2-40B4-BE49-F238E27FC236}">
                <a16:creationId xmlns:a16="http://schemas.microsoft.com/office/drawing/2014/main" id="{293BC426-3C56-D531-D6BA-A1CFB4B1AA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3" name="Image 22">
            <a:extLst>
              <a:ext uri="{FF2B5EF4-FFF2-40B4-BE49-F238E27FC236}">
                <a16:creationId xmlns:a16="http://schemas.microsoft.com/office/drawing/2014/main" id="{708F3F08-8193-2352-1FA5-D70C2ABC537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4" name="Image 23">
            <a:extLst>
              <a:ext uri="{FF2B5EF4-FFF2-40B4-BE49-F238E27FC236}">
                <a16:creationId xmlns:a16="http://schemas.microsoft.com/office/drawing/2014/main" id="{3AE0AC1C-2085-EA5C-B14F-9F9D12A833DC}"/>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5" name="Rectangle 24">
            <a:extLst>
              <a:ext uri="{FF2B5EF4-FFF2-40B4-BE49-F238E27FC236}">
                <a16:creationId xmlns:a16="http://schemas.microsoft.com/office/drawing/2014/main" id="{594FD37F-F3B4-4BD8-DFC2-FE37BCFA0AE2}"/>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7" name="Rectangle 26">
            <a:extLst>
              <a:ext uri="{FF2B5EF4-FFF2-40B4-BE49-F238E27FC236}">
                <a16:creationId xmlns:a16="http://schemas.microsoft.com/office/drawing/2014/main" id="{7FF2F098-3C38-86E3-5508-05484084CDD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pic>
        <p:nvPicPr>
          <p:cNvPr id="29" name="Class AR_NV_05_1">
            <a:hlinkClick r:id="" action="ppaction://media"/>
            <a:extLst>
              <a:ext uri="{FF2B5EF4-FFF2-40B4-BE49-F238E27FC236}">
                <a16:creationId xmlns:a16="http://schemas.microsoft.com/office/drawing/2014/main" id="{88C9B6DC-4C52-16AC-B1DE-54E91DF4B2E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2513" y="2160588"/>
            <a:ext cx="7038975" cy="3959225"/>
          </a:xfrm>
          <a:prstGeom prst="rect">
            <a:avLst/>
          </a:prstGeom>
        </p:spPr>
      </p:pic>
      <p:pic>
        <p:nvPicPr>
          <p:cNvPr id="30" name="Image 29" descr="Une image contenant noir, obscurité&#10;&#10;Le contenu généré par l’IA peut être incorrect.">
            <a:extLst>
              <a:ext uri="{FF2B5EF4-FFF2-40B4-BE49-F238E27FC236}">
                <a16:creationId xmlns:a16="http://schemas.microsoft.com/office/drawing/2014/main" id="{798D1611-79C9-5D35-8B37-6A4459C7E4E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a:off x="513461" y="6186227"/>
            <a:ext cx="540000" cy="540000"/>
          </a:xfrm>
          <a:prstGeom prst="rect">
            <a:avLst/>
          </a:prstGeom>
        </p:spPr>
      </p:pic>
      <p:sp>
        <p:nvSpPr>
          <p:cNvPr id="2" name="Rectangle 1">
            <a:extLst>
              <a:ext uri="{FF2B5EF4-FFF2-40B4-BE49-F238E27FC236}">
                <a16:creationId xmlns:a16="http://schemas.microsoft.com/office/drawing/2014/main" id="{38AC229B-264A-15B0-2EBD-410AEA84346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Tree>
    <p:extLst>
      <p:ext uri="{BB962C8B-B14F-4D97-AF65-F5344CB8AC3E}">
        <p14:creationId xmlns:p14="http://schemas.microsoft.com/office/powerpoint/2010/main" val="10437757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9"/>
                                        </p:tgtEl>
                                      </p:cBhvr>
                                    </p:cmd>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9"/>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29"/>
                                        </p:tgtEl>
                                      </p:cBhvr>
                                    </p:cmd>
                                  </p:childTnLst>
                                </p:cTn>
                              </p:par>
                            </p:childTnLst>
                          </p:cTn>
                        </p:par>
                      </p:childTnLst>
                    </p:cTn>
                  </p:par>
                </p:childTnLst>
              </p:cTn>
              <p:nextCondLst>
                <p:cond evt="onClick" delay="0">
                  <p:tgtEl>
                    <p:spTgt spid="29"/>
                  </p:tgtEl>
                </p:cond>
              </p:nextCondLst>
            </p:seq>
            <p:video>
              <p:cMediaNode vol="80000">
                <p:cTn id="14" fill="hold" display="0">
                  <p:stCondLst>
                    <p:cond delay="indefinite"/>
                  </p:stCondLst>
                </p:cTn>
                <p:tgtEl>
                  <p:spTgt spid="2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C4C-D714-939B-F078-03BDF62A533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6312BDE-69C2-B9F0-3EF4-D20EAABB1FC9}"/>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A04D79D-6AF4-E245-5FDB-3EF99990948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4B764F48-3701-CA86-0B35-107271B8155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62966784-C58D-0A26-D8E1-13D053AF2A5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97B6E927-2432-DC8B-4469-68DAB3FD1D7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5540AF3F-AAFE-F34B-D41A-AD422E9426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0BA35324-101F-4A52-4478-025416B020B0}"/>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8777B88B-E2BC-EE27-14FD-07040D8BD8D8}"/>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8" name="Rectangle 7">
            <a:extLst>
              <a:ext uri="{FF2B5EF4-FFF2-40B4-BE49-F238E27FC236}">
                <a16:creationId xmlns:a16="http://schemas.microsoft.com/office/drawing/2014/main" id="{3BD07438-4638-87B0-86F0-854FA20A821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sp>
        <p:nvSpPr>
          <p:cNvPr id="15" name="Titre 14">
            <a:extLst>
              <a:ext uri="{FF2B5EF4-FFF2-40B4-BE49-F238E27FC236}">
                <a16:creationId xmlns:a16="http://schemas.microsoft.com/office/drawing/2014/main" id="{96851026-B790-BD33-1078-44F6F50FC027}"/>
              </a:ext>
            </a:extLst>
          </p:cNvPr>
          <p:cNvSpPr>
            <a:spLocks noGrp="1"/>
          </p:cNvSpPr>
          <p:nvPr>
            <p:ph type="title"/>
          </p:nvPr>
        </p:nvSpPr>
        <p:spPr/>
        <p:txBody>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ستتدربون في هذه الحصة على قراءة فقرة بدقة وسرعة.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 تابعوا</a:t>
            </a:r>
            <a:endParaRPr lang="fr-MA" dirty="0"/>
          </a:p>
        </p:txBody>
      </p:sp>
      <p:pic>
        <p:nvPicPr>
          <p:cNvPr id="20" name="Espace réservé pour une image  19">
            <a:extLst>
              <a:ext uri="{FF2B5EF4-FFF2-40B4-BE49-F238E27FC236}">
                <a16:creationId xmlns:a16="http://schemas.microsoft.com/office/drawing/2014/main" id="{20CB6E11-6A9D-2B7E-08F6-CF618F5FD90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ZoneTexte 3">
            <a:extLst>
              <a:ext uri="{FF2B5EF4-FFF2-40B4-BE49-F238E27FC236}">
                <a16:creationId xmlns:a16="http://schemas.microsoft.com/office/drawing/2014/main" id="{0E5191BA-2034-021D-4601-BA5F315E3486}"/>
              </a:ext>
            </a:extLst>
          </p:cNvPr>
          <p:cNvSpPr txBox="1"/>
          <p:nvPr/>
        </p:nvSpPr>
        <p:spPr>
          <a:xfrm>
            <a:off x="387311" y="1455730"/>
            <a:ext cx="8437602" cy="5352336"/>
          </a:xfrm>
          <a:prstGeom prst="roundRect">
            <a:avLst>
              <a:gd name="adj" fmla="val 6229"/>
            </a:avLst>
          </a:prstGeom>
          <a:noFill/>
          <a:ln w="12700" cap="flat" cmpd="sng" algn="ctr">
            <a:noFill/>
            <a:prstDash val="dashDot"/>
            <a:miter lim="800000"/>
          </a:ln>
          <a:effectLst/>
        </p:spPr>
        <p:txBody>
          <a:bodyPr wrap="square" rtlCol="0">
            <a:spAutoFit/>
          </a:bodyPr>
          <a:lstStyle/>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تَتَعَرَّضُ الْغابات في كَثير مِنَ الْمَناطِق لِخَطَر ال</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قَطْع الْمُفْرِطِ لِلْأَشْجار، سَواءً مِنْ أَجْل الْخَشَب أَوْ تَو</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سيع الْمُدُن وَالطُّرُق. كَما تُشَكِّل الْحَرائق خطرا كبيرا عَلى الثَّرْوَة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الْغابَوِيَّة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حَيْثُ يُؤَدّي ذلك إلى فُقدان الحيوانات لمساكنها الطَّبيعيَّة، كما تصبح التربة ضعيفة ومعرَّضة لِلاِنْجِرافِ والتَّصَحُّر. </a:t>
            </a:r>
          </a:p>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تساعد الأشجار على تَنْقِيَّةِ الهواء وتلطيف المناخ، لذلك فإن اختفاءها يؤثر في توازن الطبيعة. ولهذا تقوم بعض الدول بِحَمَلاتٍ لِغرس الأشجار وحماية الغابات، كما يتم تَوْعِيَّةُ الناس بأهمية المحافظة على هذه الثروة الطبيعية.</a:t>
            </a:r>
          </a:p>
        </p:txBody>
      </p:sp>
    </p:spTree>
    <p:extLst>
      <p:ext uri="{BB962C8B-B14F-4D97-AF65-F5344CB8AC3E}">
        <p14:creationId xmlns:p14="http://schemas.microsoft.com/office/powerpoint/2010/main" val="3174210133"/>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46DD2-09D9-28C2-30C8-BC3FD6E5E0A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33E1327-95A1-99FF-7CD2-4666691B5467}"/>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5EFC728-A537-FC6E-BA13-D942B1DF04BA}"/>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E265EAA9-F40B-C411-D6BD-4012AA6D3F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5938EFF9-5EB1-17E9-881A-156C6273A8C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6232BE61-F894-ECCD-AC30-F872A0D38B9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9BA207D8-0145-BFFC-4B58-A41A3F343972}"/>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B7A2298E-0072-36B5-D9F3-FD200B0074C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E1F8E14A-25FB-E22A-A04F-DEC630B8269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ZoneTexte 11">
            <a:extLst>
              <a:ext uri="{FF2B5EF4-FFF2-40B4-BE49-F238E27FC236}">
                <a16:creationId xmlns:a16="http://schemas.microsoft.com/office/drawing/2014/main" id="{66D10441-5A49-4BEE-6DCF-0F58DDC34360}"/>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18" name="Joyful_Prize_Celebration_Animation">
            <a:hlinkClick r:id="" action="ppaction://media"/>
            <a:extLst>
              <a:ext uri="{FF2B5EF4-FFF2-40B4-BE49-F238E27FC236}">
                <a16:creationId xmlns:a16="http://schemas.microsoft.com/office/drawing/2014/main" id="{AA9EEDE9-0387-E23F-664A-DC88488C29D8}"/>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4" name="Titre 23">
            <a:extLst>
              <a:ext uri="{FF2B5EF4-FFF2-40B4-BE49-F238E27FC236}">
                <a16:creationId xmlns:a16="http://schemas.microsoft.com/office/drawing/2014/main" id="{563B43FA-0BD6-3010-207B-FB14311907CE}"/>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سنمر لتحدي الطلاقة. سأسحب 5 بطاقات تحمل أسماء 5 متعلمين.  سأنادي على المتعلم الأول ليقرأ النص بطلاقة.</a:t>
            </a:r>
            <a:endParaRPr lang="fr-FR" sz="2400" dirty="0">
              <a:latin typeface="Microsoft Uighur" panose="02000000000000000000" pitchFamily="2" charset="-78"/>
              <a:cs typeface="Microsoft Uighur" panose="02000000000000000000" pitchFamily="2" charset="-78"/>
            </a:endParaRPr>
          </a:p>
        </p:txBody>
      </p:sp>
      <p:sp>
        <p:nvSpPr>
          <p:cNvPr id="8" name="Rectangle 7">
            <a:extLst>
              <a:ext uri="{FF2B5EF4-FFF2-40B4-BE49-F238E27FC236}">
                <a16:creationId xmlns:a16="http://schemas.microsoft.com/office/drawing/2014/main" id="{AF74B62A-E881-A260-622D-8583D0DE26C6}"/>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5" name="Espace réservé pour une image  14">
            <a:extLst>
              <a:ext uri="{FF2B5EF4-FFF2-40B4-BE49-F238E27FC236}">
                <a16:creationId xmlns:a16="http://schemas.microsoft.com/office/drawing/2014/main" id="{DA92DAA4-6E09-4842-2951-77D343507189}"/>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2417846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AC542-4C87-E920-F269-29A8025C2D0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46E4A1C-0C93-0F4B-8AC2-D341FB32A7AB}"/>
              </a:ext>
            </a:extLst>
          </p:cNvPr>
          <p:cNvSpPr>
            <a:spLocks noGrp="1"/>
          </p:cNvSpPr>
          <p:nvPr>
            <p:ph type="title"/>
          </p:nvPr>
        </p:nvSpPr>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أنادي على التلميذ الأول: .................................. </a:t>
            </a:r>
            <a:r>
              <a:rPr lang="ar-MA"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a:t>
            </a:r>
            <a:endParaRPr lang="fr-FR" sz="2400" i="1" dirty="0"/>
          </a:p>
        </p:txBody>
      </p:sp>
      <p:sp>
        <p:nvSpPr>
          <p:cNvPr id="3" name="ZoneTexte 2">
            <a:extLst>
              <a:ext uri="{FF2B5EF4-FFF2-40B4-BE49-F238E27FC236}">
                <a16:creationId xmlns:a16="http://schemas.microsoft.com/office/drawing/2014/main" id="{539DB16E-B6BF-7DBC-643D-1672F41571F6}"/>
              </a:ext>
            </a:extLst>
          </p:cNvPr>
          <p:cNvSpPr txBox="1"/>
          <p:nvPr/>
        </p:nvSpPr>
        <p:spPr>
          <a:xfrm>
            <a:off x="3006969" y="298938"/>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059F1F0-565D-9C51-7D1B-D1FE8265E60F}"/>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134CD3FA-7F06-FE93-BD6E-73EDFEEA55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7BED6781-92A2-724A-BEA1-AB17624218A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7B81A186-360E-27A0-D8FF-0434F6204E9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CEAC9E47-50A1-2A45-6910-196C072E1D2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EC2AA281-5E29-CB9B-0C71-7D413D3C51E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7EA114B-5C25-1D14-98C9-7D39FEB319E6}"/>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86B55075-C0B0-D264-963B-59BF420F30B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8" name="Espace réservé pour une image  17">
            <a:extLst>
              <a:ext uri="{FF2B5EF4-FFF2-40B4-BE49-F238E27FC236}">
                <a16:creationId xmlns:a16="http://schemas.microsoft.com/office/drawing/2014/main" id="{67244B7C-A4C0-45A5-0CA7-11F66C00B5C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3" name="ZoneTexte 12">
            <a:extLst>
              <a:ext uri="{FF2B5EF4-FFF2-40B4-BE49-F238E27FC236}">
                <a16:creationId xmlns:a16="http://schemas.microsoft.com/office/drawing/2014/main" id="{810CF59A-364C-5963-7340-BEC78D20C8F4}"/>
              </a:ext>
            </a:extLst>
          </p:cNvPr>
          <p:cNvSpPr txBox="1"/>
          <p:nvPr/>
        </p:nvSpPr>
        <p:spPr>
          <a:xfrm>
            <a:off x="387311" y="1455730"/>
            <a:ext cx="8437602" cy="5352336"/>
          </a:xfrm>
          <a:prstGeom prst="roundRect">
            <a:avLst>
              <a:gd name="adj" fmla="val 6229"/>
            </a:avLst>
          </a:prstGeom>
          <a:noFill/>
          <a:ln w="12700" cap="flat" cmpd="sng" algn="ctr">
            <a:noFill/>
            <a:prstDash val="dashDot"/>
            <a:miter lim="800000"/>
          </a:ln>
          <a:effectLst/>
        </p:spPr>
        <p:txBody>
          <a:bodyPr wrap="square" rtlCol="0">
            <a:spAutoFit/>
          </a:bodyPr>
          <a:lstStyle/>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تَتَعَرَّضُ الْغابات في كَثير مِنَ الْمَناطِق لِخَطَر ال</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قَطْع الْمُفْرِطِ لِلْأَشْجار، سَواءً مِنْ أَجْل الْخَشَب أَوْ تَو</a:t>
            </a:r>
            <a:r>
              <a:rPr lang="ar-MA" sz="3200" b="1" kern="0" dirty="0">
                <a:solidFill>
                  <a:srgbClr val="424D7C"/>
                </a:solidFill>
                <a:latin typeface="Microsoft Uighur" panose="02000000000000000000" pitchFamily="2" charset="-78"/>
                <a:cs typeface="Microsoft Uighur" panose="02000000000000000000" pitchFamily="2" charset="-78"/>
              </a:rPr>
              <a:t>ْ</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سيع الْمُدُن وَالطُّرُق. كَما تُشَكِّل الْحَرائق خطرا كبيرا عَلى الثَّرْوَة </a:t>
            </a:r>
            <a:r>
              <a:rPr kumimoji="0" lang="ar-MA" sz="3200" b="1" i="0" u="none" strike="noStrike" kern="0" cap="none" spc="0" normalizeH="0" baseline="0" noProof="0" dirty="0" err="1">
                <a:ln>
                  <a:noFill/>
                </a:ln>
                <a:solidFill>
                  <a:srgbClr val="424D7C"/>
                </a:solidFill>
                <a:effectLst/>
                <a:uLnTx/>
                <a:uFillTx/>
                <a:latin typeface="Microsoft Uighur" panose="02000000000000000000" pitchFamily="2" charset="-78"/>
                <a:ea typeface="+mn-ea"/>
                <a:cs typeface="Microsoft Uighur" panose="02000000000000000000" pitchFamily="2" charset="-78"/>
              </a:rPr>
              <a:t>الْغابَوِيَّة</a:t>
            </a: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 حَيْثُ يُؤَدّي ذلك إلى فُقدان الحيوانات لمساكنها الطَّبيعيَّة، كما تصبح التربة ضعيفة ومعرَّضة لِلاِنْجِرافِ والتَّصَحُّر. </a:t>
            </a:r>
          </a:p>
          <a:p>
            <a:pPr lvl="0" algn="just" defTabSz="914400" rtl="1">
              <a:lnSpc>
                <a:spcPct val="150000"/>
              </a:lnSpc>
              <a:defRPr/>
            </a:pPr>
            <a:r>
              <a:rPr kumimoji="0" lang="ar-MA" sz="3200" b="1" i="0" u="none" strike="noStrike" kern="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rPr>
              <a:t>تساعد الأشجار على تَنْقِيَّةِ الهواء وتلطيف المناخ، لذلك فإن اختفاءها يؤثر في توازن الطبيعة. ولهذا تقوم بعض الدول بِحَمَلاتٍ لِغرس الأشجار وحماية الغابات، كما يتم تَوْعِيَّةُ الناس بأهمية المحافظة على هذه الثروة الطبيعية.</a:t>
            </a:r>
          </a:p>
        </p:txBody>
      </p:sp>
    </p:spTree>
    <p:extLst>
      <p:ext uri="{BB962C8B-B14F-4D97-AF65-F5344CB8AC3E}">
        <p14:creationId xmlns:p14="http://schemas.microsoft.com/office/powerpoint/2010/main" val="103740263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66ACB-43B0-BDB5-4767-567219E5C99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1773A63-6EC1-9B19-E854-FDFB39944E81}"/>
              </a:ext>
            </a:extLst>
          </p:cNvPr>
          <p:cNvSpPr>
            <a:spLocks noGrp="1"/>
          </p:cNvSpPr>
          <p:nvPr>
            <p:ph type="title"/>
          </p:nvPr>
        </p:nvSpPr>
        <p:spPr/>
        <p:txBody>
          <a:bodyPr>
            <a:normAutofit/>
          </a:bodyPr>
          <a:lstStyle/>
          <a:p>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الفائزون بنجمة الطلاقة هم ...........................................................................</a:t>
            </a:r>
            <a:endParaRPr lang="fr-MA" sz="2400" dirty="0"/>
          </a:p>
        </p:txBody>
      </p:sp>
      <p:sp>
        <p:nvSpPr>
          <p:cNvPr id="4" name="ZoneTexte 3">
            <a:extLst>
              <a:ext uri="{FF2B5EF4-FFF2-40B4-BE49-F238E27FC236}">
                <a16:creationId xmlns:a16="http://schemas.microsoft.com/office/drawing/2014/main" id="{36E2DFB2-5567-E720-796C-FEB67DA860AD}"/>
              </a:ext>
            </a:extLst>
          </p:cNvPr>
          <p:cNvSpPr txBox="1"/>
          <p:nvPr/>
        </p:nvSpPr>
        <p:spPr>
          <a:xfrm>
            <a:off x="3116422" y="1332227"/>
            <a:ext cx="291115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rPr>
              <a:t>تَحَدّي ٱلطَّلاقَةِ</a:t>
            </a:r>
            <a:endParaRPr kumimoji="0" lang="f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Arial"/>
            </a:endParaRPr>
          </a:p>
        </p:txBody>
      </p:sp>
      <p:pic>
        <p:nvPicPr>
          <p:cNvPr id="5" name="Joyful_Prize_Celebration_Animation">
            <a:hlinkClick r:id="" action="ppaction://media"/>
            <a:extLst>
              <a:ext uri="{FF2B5EF4-FFF2-40B4-BE49-F238E27FC236}">
                <a16:creationId xmlns:a16="http://schemas.microsoft.com/office/drawing/2014/main" id="{F72BC7A8-E62D-C0B1-F794-AF24CB8AF1F6}"/>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94291" y="2486362"/>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a:extLst>
              <a:ext uri="{FF2B5EF4-FFF2-40B4-BE49-F238E27FC236}">
                <a16:creationId xmlns:a16="http://schemas.microsoft.com/office/drawing/2014/main" id="{96A59839-0AE5-EC75-EE22-B03A0697FBE3}"/>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518DBDE7-0167-3E46-A313-58B02155D0A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0" name="Image 9">
            <a:extLst>
              <a:ext uri="{FF2B5EF4-FFF2-40B4-BE49-F238E27FC236}">
                <a16:creationId xmlns:a16="http://schemas.microsoft.com/office/drawing/2014/main" id="{3F92CF4F-347B-6E98-1783-665C6F0E166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1" name="Image 10">
            <a:extLst>
              <a:ext uri="{FF2B5EF4-FFF2-40B4-BE49-F238E27FC236}">
                <a16:creationId xmlns:a16="http://schemas.microsoft.com/office/drawing/2014/main" id="{3513979A-F2AD-1D0E-FE93-FB927B33B3D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06964922-198F-CEBA-781D-F7689DCA484F}"/>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8" name="Rectangle 17">
            <a:extLst>
              <a:ext uri="{FF2B5EF4-FFF2-40B4-BE49-F238E27FC236}">
                <a16:creationId xmlns:a16="http://schemas.microsoft.com/office/drawing/2014/main" id="{4DA0C0FC-3391-ABBE-2CF1-B9D0B1BB9EF4}"/>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9" name="Rectangle 18">
            <a:extLst>
              <a:ext uri="{FF2B5EF4-FFF2-40B4-BE49-F238E27FC236}">
                <a16:creationId xmlns:a16="http://schemas.microsoft.com/office/drawing/2014/main" id="{803B11E0-7586-70FC-F947-27F15D6381B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A0D1F9A9-B898-E203-4F2D-C1DD1285ABB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solidFill>
                <a:latin typeface="Microsoft Uighur" panose="02000000000000000000" pitchFamily="2" charset="-78"/>
                <a:cs typeface="Microsoft Uighur" panose="02000000000000000000" pitchFamily="2" charset="-78"/>
              </a:rPr>
              <a:t>افتتاح الحصة</a:t>
            </a:r>
          </a:p>
        </p:txBody>
      </p:sp>
      <p:pic>
        <p:nvPicPr>
          <p:cNvPr id="15" name="Espace réservé pour une image  14">
            <a:extLst>
              <a:ext uri="{FF2B5EF4-FFF2-40B4-BE49-F238E27FC236}">
                <a16:creationId xmlns:a16="http://schemas.microsoft.com/office/drawing/2014/main" id="{78D3DC6C-A685-C8B4-D34F-037CA540F31E}"/>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10949147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pic>
        <p:nvPicPr>
          <p:cNvPr id="31" name="Image 30">
            <a:extLst>
              <a:ext uri="{FF2B5EF4-FFF2-40B4-BE49-F238E27FC236}">
                <a16:creationId xmlns:a16="http://schemas.microsoft.com/office/drawing/2014/main" id="{EF3FC7D3-16E7-32AB-47D1-DFBED1F025E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125259" y="1983798"/>
            <a:ext cx="799263" cy="792000"/>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812399"/>
            <a:ext cx="7886700" cy="720000"/>
          </a:xfrm>
        </p:spPr>
        <p:txBody>
          <a:bodyPr/>
          <a:lstStyle/>
          <a:p>
            <a:pPr lvl="0">
              <a:defRPr/>
            </a:pPr>
            <a:r>
              <a:rPr lang="ar-MA" dirty="0">
                <a:solidFill>
                  <a:srgbClr val="424D7B"/>
                </a:solidFill>
              </a:rPr>
              <a:t>ورشة القراءة – الحصة 1 </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2267712" y="3158999"/>
            <a:ext cx="4964709"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424D7B"/>
              </a:buClr>
              <a:buFont typeface="Wingdings" panose="05000000000000000000" pitchFamily="2" charset="2"/>
              <a:buChar char="l"/>
            </a:pPr>
            <a:r>
              <a:rPr lang="ar-MA" sz="2400" b="1" dirty="0">
                <a:solidFill>
                  <a:srgbClr val="424D7B"/>
                </a:solidFill>
                <a:cs typeface="Microsoft Uighur" panose="02000000000000000000" pitchFamily="2" charset="-78"/>
              </a:rPr>
              <a:t>  حي بن يقظان (2) : توقع و تحقق</a:t>
            </a: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903631" y="1807822"/>
            <a:ext cx="3328790" cy="584775"/>
          </a:xfrm>
          <a:prstGeom prst="rect">
            <a:avLst/>
          </a:prstGeom>
          <a:noFill/>
        </p:spPr>
        <p:txBody>
          <a:bodyPr wrap="square">
            <a:spAutoFit/>
          </a:bodyPr>
          <a:lstStyle/>
          <a:p>
            <a:pPr lvl="0" algn="r" rtl="1">
              <a:defRPr/>
            </a:pPr>
            <a:r>
              <a:rPr lang="fr-FR" sz="3200" b="1" dirty="0">
                <a:solidFill>
                  <a:srgbClr val="424D7B"/>
                </a:solidFill>
                <a:latin typeface="Microsoft Uighur" panose="02000000000000000000" pitchFamily="2" charset="-78"/>
                <a:cs typeface="Microsoft Uighur" panose="02000000000000000000" pitchFamily="2" charset="-78"/>
              </a:rPr>
              <a:t>    </a:t>
            </a: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1 </a:t>
            </a:r>
          </a:p>
        </p:txBody>
      </p:sp>
      <p:pic>
        <p:nvPicPr>
          <p:cNvPr id="2" name="Image 1">
            <a:extLst>
              <a:ext uri="{FF2B5EF4-FFF2-40B4-BE49-F238E27FC236}">
                <a16:creationId xmlns:a16="http://schemas.microsoft.com/office/drawing/2014/main" id="{18A26902-CB9B-E0A7-9630-544065E8BF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18925" y="956399"/>
            <a:ext cx="432000" cy="432000"/>
          </a:xfrm>
          <a:prstGeom prst="rect">
            <a:avLst/>
          </a:prstGeom>
          <a:ln>
            <a:noFill/>
          </a:ln>
        </p:spPr>
      </p:pic>
    </p:spTree>
    <p:extLst>
      <p:ext uri="{BB962C8B-B14F-4D97-AF65-F5344CB8AC3E}">
        <p14:creationId xmlns:p14="http://schemas.microsoft.com/office/powerpoint/2010/main" val="27343310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5321D-F2E8-AF4C-5597-189FB28AD6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70D438-6CCB-AD46-B08A-2828249A11E7}"/>
              </a:ext>
            </a:extLst>
          </p:cNvPr>
          <p:cNvSpPr>
            <a:spLocks noGrp="1"/>
          </p:cNvSpPr>
          <p:nvPr>
            <p:ph type="title"/>
          </p:nvPr>
        </p:nvSpPr>
        <p:spPr>
          <a:xfrm>
            <a:off x="426720" y="756000"/>
            <a:ext cx="7045653"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سنقرأ الجزء الثاني من نص "حي بن يقظان" . من يذكرنا بأحداث الجزء الأول؟</a:t>
            </a:r>
            <a:endParaRPr lang="fr-FR" sz="2400" dirty="0"/>
          </a:p>
        </p:txBody>
      </p:sp>
      <p:sp>
        <p:nvSpPr>
          <p:cNvPr id="3" name="Rectangle 2">
            <a:extLst>
              <a:ext uri="{FF2B5EF4-FFF2-40B4-BE49-F238E27FC236}">
                <a16:creationId xmlns:a16="http://schemas.microsoft.com/office/drawing/2014/main" id="{F45948EF-B700-6351-D496-DC006CAFCEF8}"/>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AC01BD42-CB4A-B4CA-731B-42E67D9FF00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2DF34306-F9A9-47D0-911C-0E5D6F89FE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0FB07C67-E077-FF1F-275E-9195A1C8FE9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4837CA27-BBEE-45CA-EEE8-46B03F3D7F6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FC4833CA-FE7A-8F07-5A8E-8BC64FCE1288}"/>
              </a:ext>
            </a:extLst>
          </p:cNvPr>
          <p:cNvSpPr>
            <a:spLocks/>
          </p:cNvSpPr>
          <p:nvPr/>
        </p:nvSpPr>
        <p:spPr>
          <a:xfrm>
            <a:off x="4772040" y="156799"/>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B9777A26-6347-AFD9-4C1B-27A12F370506}"/>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6F4249CB-7B86-E73E-5C07-F5324DE149B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BF77736F-6696-21A5-EFC5-34C47932F7AB}"/>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4" name="Google Shape;452;p158">
            <a:extLst>
              <a:ext uri="{FF2B5EF4-FFF2-40B4-BE49-F238E27FC236}">
                <a16:creationId xmlns:a16="http://schemas.microsoft.com/office/drawing/2014/main" id="{7D139741-3A10-6F55-CE69-E1B4B30CD9C4}"/>
              </a:ext>
            </a:extLst>
          </p:cNvPr>
          <p:cNvSpPr txBox="1"/>
          <p:nvPr/>
        </p:nvSpPr>
        <p:spPr>
          <a:xfrm>
            <a:off x="1700758" y="2969322"/>
            <a:ext cx="5742483"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حَــــــــــــــيُّ بْنُ يَقْظـــــــــــــــــــــانَ (2).</a:t>
            </a:r>
          </a:p>
        </p:txBody>
      </p:sp>
    </p:spTree>
    <p:extLst>
      <p:ext uri="{BB962C8B-B14F-4D97-AF65-F5344CB8AC3E}">
        <p14:creationId xmlns:p14="http://schemas.microsoft.com/office/powerpoint/2010/main" val="241400286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A71D-6EE5-B225-D55E-E111ABACFC05}"/>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1C4EC07E-D258-F744-8B5E-5C8B995F1C43}"/>
              </a:ext>
            </a:extLst>
          </p:cNvPr>
          <p:cNvSpPr>
            <a:spLocks noGrp="1"/>
          </p:cNvSpPr>
          <p:nvPr>
            <p:ph type="title"/>
          </p:nvPr>
        </p:nvSpPr>
        <p:spPr>
          <a:xfrm>
            <a:off x="476374" y="707387"/>
            <a:ext cx="7079973" cy="612000"/>
          </a:xfrm>
        </p:spPr>
        <p:txBody>
          <a:bodyPr>
            <a:no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قبل قراءة النص سنتعرف على مفردات تفيدنا في فهم النص. سأقرأ أولاً. من يقرأ مثلي؟</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9" name="Google Shape;452;p158">
            <a:extLst>
              <a:ext uri="{FF2B5EF4-FFF2-40B4-BE49-F238E27FC236}">
                <a16:creationId xmlns:a16="http://schemas.microsoft.com/office/drawing/2014/main" id="{B5960ADD-AD36-13ED-E043-1CED1E9614B0}"/>
              </a:ext>
            </a:extLst>
          </p:cNvPr>
          <p:cNvSpPr txBox="1"/>
          <p:nvPr/>
        </p:nvSpPr>
        <p:spPr>
          <a:xfrm>
            <a:off x="6929513" y="3010953"/>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حَذا حَذْوَهُ </a:t>
            </a:r>
          </a:p>
        </p:txBody>
      </p:sp>
      <p:sp>
        <p:nvSpPr>
          <p:cNvPr id="20" name="Google Shape;452;p158">
            <a:extLst>
              <a:ext uri="{FF2B5EF4-FFF2-40B4-BE49-F238E27FC236}">
                <a16:creationId xmlns:a16="http://schemas.microsoft.com/office/drawing/2014/main" id="{D1E1BDDA-610D-369C-2BF3-E4B4B7B2CC7E}"/>
              </a:ext>
            </a:extLst>
          </p:cNvPr>
          <p:cNvSpPr txBox="1"/>
          <p:nvPr/>
        </p:nvSpPr>
        <p:spPr>
          <a:xfrm>
            <a:off x="5374433" y="3014201"/>
            <a:ext cx="1461312"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يُكَوِّمُ</a:t>
            </a:r>
          </a:p>
        </p:txBody>
      </p:sp>
      <p:sp>
        <p:nvSpPr>
          <p:cNvPr id="21" name="Google Shape;452;p158">
            <a:extLst>
              <a:ext uri="{FF2B5EF4-FFF2-40B4-BE49-F238E27FC236}">
                <a16:creationId xmlns:a16="http://schemas.microsoft.com/office/drawing/2014/main" id="{92021C82-40D7-290D-4488-BA970F4C697A}"/>
              </a:ext>
            </a:extLst>
          </p:cNvPr>
          <p:cNvSpPr txBox="1"/>
          <p:nvPr/>
        </p:nvSpPr>
        <p:spPr>
          <a:xfrm>
            <a:off x="2831239" y="3014201"/>
            <a:ext cx="2449426"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يُمْعِنُ ٱلتَّفْكيرَ </a:t>
            </a:r>
          </a:p>
        </p:txBody>
      </p:sp>
      <p:sp>
        <p:nvSpPr>
          <p:cNvPr id="22" name="Google Shape;452;p158">
            <a:extLst>
              <a:ext uri="{FF2B5EF4-FFF2-40B4-BE49-F238E27FC236}">
                <a16:creationId xmlns:a16="http://schemas.microsoft.com/office/drawing/2014/main" id="{FBD46FF3-F33E-8D8F-8C16-008676A027E2}"/>
              </a:ext>
            </a:extLst>
          </p:cNvPr>
          <p:cNvSpPr txBox="1"/>
          <p:nvPr/>
        </p:nvSpPr>
        <p:spPr>
          <a:xfrm>
            <a:off x="476374" y="3007705"/>
            <a:ext cx="2261097"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يَتَفَرَّغُ لِأَمْرٍ ما</a:t>
            </a:r>
          </a:p>
        </p:txBody>
      </p:sp>
      <p:sp>
        <p:nvSpPr>
          <p:cNvPr id="2" name="Rectangle 1">
            <a:extLst>
              <a:ext uri="{FF2B5EF4-FFF2-40B4-BE49-F238E27FC236}">
                <a16:creationId xmlns:a16="http://schemas.microsoft.com/office/drawing/2014/main" id="{2FF51CD4-8EEF-12D1-BD80-7B82FC6D2399}"/>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06686DC1-6282-4A77-52F1-937833437A3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1D7C03D3-FAF0-3F05-1349-289503CCA3C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E8C107AB-8F5E-E298-7536-D4F8CAC4E95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D8042A4D-1E71-BDCD-8666-27601D819EA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1" name="Rectangle 10">
            <a:extLst>
              <a:ext uri="{FF2B5EF4-FFF2-40B4-BE49-F238E27FC236}">
                <a16:creationId xmlns:a16="http://schemas.microsoft.com/office/drawing/2014/main" id="{0D1CCAA6-10EB-7050-E2E8-38A09A062673}"/>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ED10E835-FE2E-915C-E815-0BED347A45A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E62CB3EC-9FA5-7AD6-B27F-547932CCF73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5" name="Espace réservé pour une image  14">
            <a:extLst>
              <a:ext uri="{FF2B5EF4-FFF2-40B4-BE49-F238E27FC236}">
                <a16:creationId xmlns:a16="http://schemas.microsoft.com/office/drawing/2014/main" id="{D9928E65-9FB7-C6CC-3527-6B6F3AD63110}"/>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91990975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C475C-3751-92E3-E9BB-CDE88B35BA44}"/>
            </a:ext>
          </a:extLst>
        </p:cNvPr>
        <p:cNvGrpSpPr/>
        <p:nvPr/>
      </p:nvGrpSpPr>
      <p:grpSpPr>
        <a:xfrm>
          <a:off x="0" y="0"/>
          <a:ext cx="0" cy="0"/>
          <a:chOff x="0" y="0"/>
          <a:chExt cx="0" cy="0"/>
        </a:xfrm>
      </p:grpSpPr>
      <p:sp>
        <p:nvSpPr>
          <p:cNvPr id="13" name="Titre 12">
            <a:extLst>
              <a:ext uri="{FF2B5EF4-FFF2-40B4-BE49-F238E27FC236}">
                <a16:creationId xmlns:a16="http://schemas.microsoft.com/office/drawing/2014/main" id="{080FBEA0-6411-ED47-9AAC-17F590DF3580}"/>
              </a:ext>
            </a:extLst>
          </p:cNvPr>
          <p:cNvSpPr>
            <a:spLocks noGrp="1"/>
          </p:cNvSpPr>
          <p:nvPr>
            <p:ph type="title"/>
          </p:nvPr>
        </p:nvSpPr>
        <p:spPr>
          <a:xfrm>
            <a:off x="183628" y="774821"/>
            <a:ext cx="7443975"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الآن، سنربط كل كلمة بالتعريف المناسب لها . ما المقصود ب : حذا حذوه؟ يكوم ؟ يمعن التفكير؟ يتفرغ لأمر ما؟ </a:t>
            </a:r>
            <a:endParaRPr lang="fr-FR" sz="2400" i="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Google Shape;452;p158">
            <a:extLst>
              <a:ext uri="{FF2B5EF4-FFF2-40B4-BE49-F238E27FC236}">
                <a16:creationId xmlns:a16="http://schemas.microsoft.com/office/drawing/2014/main" id="{452DB142-0503-98E3-DE6B-00D5CA67CDE7}"/>
              </a:ext>
            </a:extLst>
          </p:cNvPr>
          <p:cNvSpPr txBox="1"/>
          <p:nvPr/>
        </p:nvSpPr>
        <p:spPr>
          <a:xfrm>
            <a:off x="487629" y="3165794"/>
            <a:ext cx="5110737"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يُخَصِّصُ وَقْتَهُ وَجُهْدَهُ لِأَمْرٍ مُعَيَّنٍ.</a:t>
            </a:r>
          </a:p>
        </p:txBody>
      </p:sp>
      <p:sp>
        <p:nvSpPr>
          <p:cNvPr id="28" name="Google Shape;452;p158">
            <a:extLst>
              <a:ext uri="{FF2B5EF4-FFF2-40B4-BE49-F238E27FC236}">
                <a16:creationId xmlns:a16="http://schemas.microsoft.com/office/drawing/2014/main" id="{43C0380D-6BEE-BE2E-B1B3-FB451018A696}"/>
              </a:ext>
            </a:extLst>
          </p:cNvPr>
          <p:cNvSpPr txBox="1"/>
          <p:nvPr/>
        </p:nvSpPr>
        <p:spPr>
          <a:xfrm>
            <a:off x="394505" y="5625833"/>
            <a:ext cx="5110736"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يَتَأَمَّلُ بِعُمْقٍ  وَيُفَكِّرُ طَويلاً .</a:t>
            </a:r>
            <a:endParaRPr dirty="0">
              <a:sym typeface="Calibri"/>
            </a:endParaRPr>
          </a:p>
        </p:txBody>
      </p:sp>
      <p:sp>
        <p:nvSpPr>
          <p:cNvPr id="29" name="Google Shape;452;p158">
            <a:extLst>
              <a:ext uri="{FF2B5EF4-FFF2-40B4-BE49-F238E27FC236}">
                <a16:creationId xmlns:a16="http://schemas.microsoft.com/office/drawing/2014/main" id="{D49441C7-9F64-D3A9-A7D1-F73119E267DF}"/>
              </a:ext>
            </a:extLst>
          </p:cNvPr>
          <p:cNvSpPr txBox="1"/>
          <p:nvPr/>
        </p:nvSpPr>
        <p:spPr>
          <a:xfrm>
            <a:off x="428415" y="4455279"/>
            <a:ext cx="5110736"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اِقْتَدى بِهِ وَفَعَلَ مِثْلَما فَعَلَ.</a:t>
            </a:r>
          </a:p>
        </p:txBody>
      </p:sp>
      <p:sp>
        <p:nvSpPr>
          <p:cNvPr id="30" name="Google Shape;452;p158">
            <a:extLst>
              <a:ext uri="{FF2B5EF4-FFF2-40B4-BE49-F238E27FC236}">
                <a16:creationId xmlns:a16="http://schemas.microsoft.com/office/drawing/2014/main" id="{DC240AA0-5ABB-2972-0D2F-C0A5209ACC1F}"/>
              </a:ext>
            </a:extLst>
          </p:cNvPr>
          <p:cNvSpPr txBox="1"/>
          <p:nvPr/>
        </p:nvSpPr>
        <p:spPr>
          <a:xfrm>
            <a:off x="487629" y="1957613"/>
            <a:ext cx="5110736"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يَجْمَعُ ٱلشَّيْءَ بَعْضَهُ فَوْقَ بَعْضٍ.</a:t>
            </a:r>
          </a:p>
        </p:txBody>
      </p:sp>
      <p:sp>
        <p:nvSpPr>
          <p:cNvPr id="5" name="Rectangle 4">
            <a:extLst>
              <a:ext uri="{FF2B5EF4-FFF2-40B4-BE49-F238E27FC236}">
                <a16:creationId xmlns:a16="http://schemas.microsoft.com/office/drawing/2014/main" id="{11F8CF34-CB95-ECA1-7470-E72AF8E24176}"/>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A3B14474-10AE-643F-6D94-4F3BF0C7A36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8" name="Image 7">
            <a:extLst>
              <a:ext uri="{FF2B5EF4-FFF2-40B4-BE49-F238E27FC236}">
                <a16:creationId xmlns:a16="http://schemas.microsoft.com/office/drawing/2014/main" id="{EECBEEE5-837D-7B18-792E-395E200204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9" name="Image 8">
            <a:extLst>
              <a:ext uri="{FF2B5EF4-FFF2-40B4-BE49-F238E27FC236}">
                <a16:creationId xmlns:a16="http://schemas.microsoft.com/office/drawing/2014/main" id="{6F3DCC07-EE99-B904-84CA-3381BE7FE51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12" name="Image 11">
            <a:extLst>
              <a:ext uri="{FF2B5EF4-FFF2-40B4-BE49-F238E27FC236}">
                <a16:creationId xmlns:a16="http://schemas.microsoft.com/office/drawing/2014/main" id="{42F03ABD-A087-9EE6-5D5D-6F2D396FA0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4" name="Rectangle 13">
            <a:extLst>
              <a:ext uri="{FF2B5EF4-FFF2-40B4-BE49-F238E27FC236}">
                <a16:creationId xmlns:a16="http://schemas.microsoft.com/office/drawing/2014/main" id="{E77916D8-0E59-AFA3-E66E-FBD7C9E64C91}"/>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14">
            <a:extLst>
              <a:ext uri="{FF2B5EF4-FFF2-40B4-BE49-F238E27FC236}">
                <a16:creationId xmlns:a16="http://schemas.microsoft.com/office/drawing/2014/main" id="{5BB25401-0385-21EF-A976-969D4382DAA8}"/>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26BCB044-C40E-4054-FD22-CEFE1647AAB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1" name="Espace réservé pour une image  10">
            <a:extLst>
              <a:ext uri="{FF2B5EF4-FFF2-40B4-BE49-F238E27FC236}">
                <a16:creationId xmlns:a16="http://schemas.microsoft.com/office/drawing/2014/main" id="{F351C6FD-D04A-BFDB-086A-D4591A6A12A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6" name="Google Shape;452;p158">
            <a:extLst>
              <a:ext uri="{FF2B5EF4-FFF2-40B4-BE49-F238E27FC236}">
                <a16:creationId xmlns:a16="http://schemas.microsoft.com/office/drawing/2014/main" id="{0B3DE494-43E3-4438-49C2-3FF8F6CBD6BE}"/>
              </a:ext>
            </a:extLst>
          </p:cNvPr>
          <p:cNvSpPr txBox="1"/>
          <p:nvPr/>
        </p:nvSpPr>
        <p:spPr>
          <a:xfrm>
            <a:off x="6563816" y="1920822"/>
            <a:ext cx="2172897"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حَذا حَذْوَهُ </a:t>
            </a:r>
          </a:p>
        </p:txBody>
      </p:sp>
      <p:sp>
        <p:nvSpPr>
          <p:cNvPr id="17" name="Google Shape;452;p158">
            <a:extLst>
              <a:ext uri="{FF2B5EF4-FFF2-40B4-BE49-F238E27FC236}">
                <a16:creationId xmlns:a16="http://schemas.microsoft.com/office/drawing/2014/main" id="{8F5AC75E-07F7-3AEE-6E9E-1A4D94BD771E}"/>
              </a:ext>
            </a:extLst>
          </p:cNvPr>
          <p:cNvSpPr txBox="1"/>
          <p:nvPr/>
        </p:nvSpPr>
        <p:spPr>
          <a:xfrm>
            <a:off x="6573113" y="3165794"/>
            <a:ext cx="21636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يُكَوِّمُ</a:t>
            </a:r>
          </a:p>
        </p:txBody>
      </p:sp>
      <p:sp>
        <p:nvSpPr>
          <p:cNvPr id="18" name="Google Shape;452;p158">
            <a:extLst>
              <a:ext uri="{FF2B5EF4-FFF2-40B4-BE49-F238E27FC236}">
                <a16:creationId xmlns:a16="http://schemas.microsoft.com/office/drawing/2014/main" id="{67D5E643-27B0-4493-1D9E-B11285B5960C}"/>
              </a:ext>
            </a:extLst>
          </p:cNvPr>
          <p:cNvSpPr txBox="1"/>
          <p:nvPr/>
        </p:nvSpPr>
        <p:spPr>
          <a:xfrm>
            <a:off x="6563816" y="4455279"/>
            <a:ext cx="22885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يُمْعِنُ ٱلتَّفْكيرَ </a:t>
            </a:r>
          </a:p>
        </p:txBody>
      </p:sp>
      <p:sp>
        <p:nvSpPr>
          <p:cNvPr id="19" name="Google Shape;452;p158">
            <a:extLst>
              <a:ext uri="{FF2B5EF4-FFF2-40B4-BE49-F238E27FC236}">
                <a16:creationId xmlns:a16="http://schemas.microsoft.com/office/drawing/2014/main" id="{E5406BCC-6F4B-C886-10D6-1C6D378AF0E4}"/>
              </a:ext>
            </a:extLst>
          </p:cNvPr>
          <p:cNvSpPr txBox="1"/>
          <p:nvPr/>
        </p:nvSpPr>
        <p:spPr>
          <a:xfrm>
            <a:off x="6563816" y="5623501"/>
            <a:ext cx="2261097"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يَتَفَرَّغُ لِأَمْرٍ ما</a:t>
            </a:r>
          </a:p>
        </p:txBody>
      </p:sp>
    </p:spTree>
    <p:extLst>
      <p:ext uri="{BB962C8B-B14F-4D97-AF65-F5344CB8AC3E}">
        <p14:creationId xmlns:p14="http://schemas.microsoft.com/office/powerpoint/2010/main" val="53280753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1948B-7F31-6FBD-9CC0-ACEF28CD8A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49FD59-DF26-FB44-A87A-5513B031DEFE}"/>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 </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لاحظوا عنوان النص و المشاهد و تذكروا أحداث الجزء الثاني. لتتوقعوا مضمون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4" name="Rectangle 23">
            <a:extLst>
              <a:ext uri="{FF2B5EF4-FFF2-40B4-BE49-F238E27FC236}">
                <a16:creationId xmlns:a16="http://schemas.microsoft.com/office/drawing/2014/main" id="{31652111-D6C2-EFB9-2779-A95180521912}"/>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9" name="Image 28">
            <a:extLst>
              <a:ext uri="{FF2B5EF4-FFF2-40B4-BE49-F238E27FC236}">
                <a16:creationId xmlns:a16="http://schemas.microsoft.com/office/drawing/2014/main" id="{EAB72D20-7850-8006-AE33-0B46221382C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30" name="Image 29">
            <a:extLst>
              <a:ext uri="{FF2B5EF4-FFF2-40B4-BE49-F238E27FC236}">
                <a16:creationId xmlns:a16="http://schemas.microsoft.com/office/drawing/2014/main" id="{8A1B62B8-8EDC-0FA0-E718-37C98803C8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31" name="Image 30">
            <a:extLst>
              <a:ext uri="{FF2B5EF4-FFF2-40B4-BE49-F238E27FC236}">
                <a16:creationId xmlns:a16="http://schemas.microsoft.com/office/drawing/2014/main" id="{C01432AE-49EC-5A06-CDC4-885984FE41D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32" name="Image 31">
            <a:extLst>
              <a:ext uri="{FF2B5EF4-FFF2-40B4-BE49-F238E27FC236}">
                <a16:creationId xmlns:a16="http://schemas.microsoft.com/office/drawing/2014/main" id="{CA40B96A-187D-CA55-8360-0B29E70FB5D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33" name="Rectangle 32">
            <a:extLst>
              <a:ext uri="{FF2B5EF4-FFF2-40B4-BE49-F238E27FC236}">
                <a16:creationId xmlns:a16="http://schemas.microsoft.com/office/drawing/2014/main" id="{57EF385B-33B4-145C-4DA6-74C467CBAAF1}"/>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dirty="0">
                <a:solidFill>
                  <a:srgbClr val="565F88"/>
                </a:solidFill>
                <a:latin typeface="Microsoft Uighur" panose="02000000000000000000" pitchFamily="2" charset="-78"/>
                <a:cs typeface="Microsoft Uighur" panose="02000000000000000000" pitchFamily="2" charset="-78"/>
              </a:rPr>
              <a:t>ورشة</a:t>
            </a: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dirty="0">
                <a:solidFill>
                  <a:srgbClr val="565F88"/>
                </a:solidFill>
                <a:latin typeface="Microsoft Uighur" panose="02000000000000000000" pitchFamily="2" charset="-78"/>
                <a:cs typeface="Microsoft Uighur" panose="02000000000000000000" pitchFamily="2" charset="-78"/>
              </a:rPr>
              <a:t>القراءة</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dirty="0">
                <a:solidFill>
                  <a:srgbClr val="565F88"/>
                </a:solidFill>
                <a:latin typeface="Microsoft Uighur" panose="02000000000000000000" pitchFamily="2" charset="-78"/>
                <a:cs typeface="Microsoft Uighur" panose="02000000000000000000" pitchFamily="2" charset="-78"/>
              </a:rPr>
              <a:t>1</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4" name="Rectangle 33">
            <a:extLst>
              <a:ext uri="{FF2B5EF4-FFF2-40B4-BE49-F238E27FC236}">
                <a16:creationId xmlns:a16="http://schemas.microsoft.com/office/drawing/2014/main" id="{79FDC615-8423-D954-B163-63DD3BDFAB84}"/>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99C79715-EF70-2C64-97A3-F8D4A52C2A6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Espace réservé pour une image  6">
            <a:extLst>
              <a:ext uri="{FF2B5EF4-FFF2-40B4-BE49-F238E27FC236}">
                <a16:creationId xmlns:a16="http://schemas.microsoft.com/office/drawing/2014/main" id="{314EA25D-29FE-474A-4BA8-BB3824A237C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5" name="Google Shape;452;p158">
            <a:extLst>
              <a:ext uri="{FF2B5EF4-FFF2-40B4-BE49-F238E27FC236}">
                <a16:creationId xmlns:a16="http://schemas.microsoft.com/office/drawing/2014/main" id="{E6E097A5-0B65-82A2-16A8-0E159DB3ACC2}"/>
              </a:ext>
            </a:extLst>
          </p:cNvPr>
          <p:cNvSpPr txBox="1"/>
          <p:nvPr/>
        </p:nvSpPr>
        <p:spPr>
          <a:xfrm>
            <a:off x="3209731" y="1515159"/>
            <a:ext cx="4516016"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حَــــــــــــــيُّ بْنُ يَقْظـــــــــــــــــــــانَ (2).</a:t>
            </a:r>
          </a:p>
        </p:txBody>
      </p:sp>
      <p:pic>
        <p:nvPicPr>
          <p:cNvPr id="9" name="Image 8">
            <a:extLst>
              <a:ext uri="{FF2B5EF4-FFF2-40B4-BE49-F238E27FC236}">
                <a16:creationId xmlns:a16="http://schemas.microsoft.com/office/drawing/2014/main" id="{BEA95920-79F2-CDD7-1370-399C65C70DE5}"/>
              </a:ext>
            </a:extLst>
          </p:cNvPr>
          <p:cNvPicPr>
            <a:picLocks noChangeAspect="1"/>
          </p:cNvPicPr>
          <p:nvPr/>
        </p:nvPicPr>
        <p:blipFill>
          <a:blip r:embed="rId7"/>
          <a:stretch>
            <a:fillRect/>
          </a:stretch>
        </p:blipFill>
        <p:spPr>
          <a:xfrm>
            <a:off x="3452327" y="2581674"/>
            <a:ext cx="4990639" cy="3763142"/>
          </a:xfrm>
          <a:prstGeom prst="rect">
            <a:avLst/>
          </a:prstGeom>
        </p:spPr>
      </p:pic>
      <p:pic>
        <p:nvPicPr>
          <p:cNvPr id="11" name="Image 10">
            <a:extLst>
              <a:ext uri="{FF2B5EF4-FFF2-40B4-BE49-F238E27FC236}">
                <a16:creationId xmlns:a16="http://schemas.microsoft.com/office/drawing/2014/main" id="{F220971F-D808-8392-7151-C13B45133FD9}"/>
              </a:ext>
            </a:extLst>
          </p:cNvPr>
          <p:cNvPicPr>
            <a:picLocks noChangeAspect="1"/>
          </p:cNvPicPr>
          <p:nvPr/>
        </p:nvPicPr>
        <p:blipFill>
          <a:blip r:embed="rId8"/>
          <a:stretch>
            <a:fillRect/>
          </a:stretch>
        </p:blipFill>
        <p:spPr>
          <a:xfrm>
            <a:off x="577339" y="1597661"/>
            <a:ext cx="2520424" cy="4821800"/>
          </a:xfrm>
          <a:prstGeom prst="rect">
            <a:avLst/>
          </a:prstGeom>
        </p:spPr>
      </p:pic>
    </p:spTree>
    <p:extLst>
      <p:ext uri="{BB962C8B-B14F-4D97-AF65-F5344CB8AC3E}">
        <p14:creationId xmlns:p14="http://schemas.microsoft.com/office/powerpoint/2010/main" val="93226771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E4F81-E5EB-3C5F-9C89-0A244E618E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EB02CD-1FB6-6643-B2B0-9694487032DE}"/>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سأسجل بعض أجابتكم و توقعاتكم على السبورة لكي نتحقق منها بعد قراءة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F8CF521D-7178-A712-F0DD-0777D94A62CC}"/>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73AB5E95-2D28-661C-6601-1713F9A9430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5691247D-3327-FFD2-3066-F7689617AF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553C019A-97A3-5A97-05E0-F364F2AE5F0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A2933B18-0CED-62F0-9AF9-BA95F5B590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344FB092-2BE0-9F3E-E8C8-7F6C5408F2C5}"/>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ADC39F5-A8C6-A812-A4F6-5F0B80D6183C}"/>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FDA2EFB2-95F4-35FB-C63C-66B8E5F150C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C3D82B1F-A44E-22F4-CD06-7999554FFB9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14" name="Google Shape;452;p158">
            <a:extLst>
              <a:ext uri="{FF2B5EF4-FFF2-40B4-BE49-F238E27FC236}">
                <a16:creationId xmlns:a16="http://schemas.microsoft.com/office/drawing/2014/main" id="{59A8D9F6-6B31-A558-39BE-92392313E34E}"/>
              </a:ext>
            </a:extLst>
          </p:cNvPr>
          <p:cNvSpPr txBox="1"/>
          <p:nvPr/>
        </p:nvSpPr>
        <p:spPr>
          <a:xfrm>
            <a:off x="3209731" y="1515159"/>
            <a:ext cx="4516016"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حَــــــــــــــيُّ بْنُ يَقْظـــــــــــــــــــــانَ (2).</a:t>
            </a:r>
          </a:p>
        </p:txBody>
      </p:sp>
      <p:pic>
        <p:nvPicPr>
          <p:cNvPr id="15" name="Image 14">
            <a:extLst>
              <a:ext uri="{FF2B5EF4-FFF2-40B4-BE49-F238E27FC236}">
                <a16:creationId xmlns:a16="http://schemas.microsoft.com/office/drawing/2014/main" id="{CE4FAA2C-8A82-3F9A-0719-8EF4ED25E0D5}"/>
              </a:ext>
            </a:extLst>
          </p:cNvPr>
          <p:cNvPicPr>
            <a:picLocks noChangeAspect="1"/>
          </p:cNvPicPr>
          <p:nvPr/>
        </p:nvPicPr>
        <p:blipFill>
          <a:blip r:embed="rId7"/>
          <a:stretch>
            <a:fillRect/>
          </a:stretch>
        </p:blipFill>
        <p:spPr>
          <a:xfrm>
            <a:off x="3452327" y="2581674"/>
            <a:ext cx="4990639" cy="3763142"/>
          </a:xfrm>
          <a:prstGeom prst="rect">
            <a:avLst/>
          </a:prstGeom>
        </p:spPr>
      </p:pic>
      <p:pic>
        <p:nvPicPr>
          <p:cNvPr id="16" name="Image 15">
            <a:extLst>
              <a:ext uri="{FF2B5EF4-FFF2-40B4-BE49-F238E27FC236}">
                <a16:creationId xmlns:a16="http://schemas.microsoft.com/office/drawing/2014/main" id="{293707F5-B834-A9F7-FDF9-30E30659B7F0}"/>
              </a:ext>
            </a:extLst>
          </p:cNvPr>
          <p:cNvPicPr>
            <a:picLocks noChangeAspect="1"/>
          </p:cNvPicPr>
          <p:nvPr/>
        </p:nvPicPr>
        <p:blipFill>
          <a:blip r:embed="rId8"/>
          <a:stretch>
            <a:fillRect/>
          </a:stretch>
        </p:blipFill>
        <p:spPr>
          <a:xfrm>
            <a:off x="577339" y="1597661"/>
            <a:ext cx="2520424" cy="4821800"/>
          </a:xfrm>
          <a:prstGeom prst="rect">
            <a:avLst/>
          </a:prstGeom>
        </p:spPr>
      </p:pic>
    </p:spTree>
    <p:extLst>
      <p:ext uri="{BB962C8B-B14F-4D97-AF65-F5344CB8AC3E}">
        <p14:creationId xmlns:p14="http://schemas.microsoft.com/office/powerpoint/2010/main" val="1383037744"/>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81E5-ED9F-A246-6329-074CCEB1B0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59B72A-28C2-6841-80B1-EBE70A36020D}"/>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خدوا كراساتكم . ستقرِون النص قراءة صامتة لتحققوا من توقعاتكم.</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Rectangle 10">
            <a:extLst>
              <a:ext uri="{FF2B5EF4-FFF2-40B4-BE49-F238E27FC236}">
                <a16:creationId xmlns:a16="http://schemas.microsoft.com/office/drawing/2014/main" id="{96D31C0C-EBF0-C02E-49DC-BFC818D6BEB5}"/>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3" name="Image 12">
            <a:extLst>
              <a:ext uri="{FF2B5EF4-FFF2-40B4-BE49-F238E27FC236}">
                <a16:creationId xmlns:a16="http://schemas.microsoft.com/office/drawing/2014/main" id="{4DAED7F7-3C92-9497-81FB-43AC7F4977B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19" name="Image 18">
            <a:extLst>
              <a:ext uri="{FF2B5EF4-FFF2-40B4-BE49-F238E27FC236}">
                <a16:creationId xmlns:a16="http://schemas.microsoft.com/office/drawing/2014/main" id="{5BA2E3B1-B27F-AB5A-F0BE-7F84B887E5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20" name="Image 19">
            <a:extLst>
              <a:ext uri="{FF2B5EF4-FFF2-40B4-BE49-F238E27FC236}">
                <a16:creationId xmlns:a16="http://schemas.microsoft.com/office/drawing/2014/main" id="{55955AC8-FF66-5FD9-B591-9FEEA2075AE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21" name="Image 20">
            <a:extLst>
              <a:ext uri="{FF2B5EF4-FFF2-40B4-BE49-F238E27FC236}">
                <a16:creationId xmlns:a16="http://schemas.microsoft.com/office/drawing/2014/main" id="{6C16A4D5-240A-F14F-E91F-8475DC3D43B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22" name="Rectangle 21">
            <a:extLst>
              <a:ext uri="{FF2B5EF4-FFF2-40B4-BE49-F238E27FC236}">
                <a16:creationId xmlns:a16="http://schemas.microsoft.com/office/drawing/2014/main" id="{DB6403B5-C2F0-3C33-9E63-1EE4DB60DF65}"/>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3" name="Rectangle 22">
            <a:extLst>
              <a:ext uri="{FF2B5EF4-FFF2-40B4-BE49-F238E27FC236}">
                <a16:creationId xmlns:a16="http://schemas.microsoft.com/office/drawing/2014/main" id="{C08428B9-E9F7-3A24-5D97-D11DFA9EF576}"/>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BADEA2C4-EAEC-9F4D-36B9-F5285EBB3FB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0" name="Espace réservé pour une image  9">
            <a:extLst>
              <a:ext uri="{FF2B5EF4-FFF2-40B4-BE49-F238E27FC236}">
                <a16:creationId xmlns:a16="http://schemas.microsoft.com/office/drawing/2014/main" id="{510393EE-5D0C-07C6-2931-08BB9BDF69A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6" name="Groupe 15">
            <a:extLst>
              <a:ext uri="{FF2B5EF4-FFF2-40B4-BE49-F238E27FC236}">
                <a16:creationId xmlns:a16="http://schemas.microsoft.com/office/drawing/2014/main" id="{78537B6C-F091-41D6-F26A-46BB8F174ED9}"/>
              </a:ext>
            </a:extLst>
          </p:cNvPr>
          <p:cNvGrpSpPr/>
          <p:nvPr/>
        </p:nvGrpSpPr>
        <p:grpSpPr>
          <a:xfrm>
            <a:off x="356794" y="1920476"/>
            <a:ext cx="8422467" cy="4466997"/>
            <a:chOff x="356794" y="1920476"/>
            <a:chExt cx="8422467" cy="4466997"/>
          </a:xfrm>
        </p:grpSpPr>
        <p:pic>
          <p:nvPicPr>
            <p:cNvPr id="15" name="Image 14">
              <a:extLst>
                <a:ext uri="{FF2B5EF4-FFF2-40B4-BE49-F238E27FC236}">
                  <a16:creationId xmlns:a16="http://schemas.microsoft.com/office/drawing/2014/main" id="{B7C2F02E-EA82-9A92-B9BD-F4E93C496EE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56794" y="1954108"/>
              <a:ext cx="3073103" cy="4317137"/>
            </a:xfrm>
            <a:prstGeom prst="rect">
              <a:avLst/>
            </a:prstGeom>
          </p:spPr>
        </p:pic>
        <p:pic>
          <p:nvPicPr>
            <p:cNvPr id="9" name="Image 8">
              <a:extLst>
                <a:ext uri="{FF2B5EF4-FFF2-40B4-BE49-F238E27FC236}">
                  <a16:creationId xmlns:a16="http://schemas.microsoft.com/office/drawing/2014/main" id="{AA368CCE-582D-CFDA-A64E-DA3BFDD07AE0}"/>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2816650" y="1972583"/>
              <a:ext cx="3125223" cy="4414890"/>
            </a:xfrm>
            <a:prstGeom prst="rect">
              <a:avLst/>
            </a:prstGeom>
          </p:spPr>
        </p:pic>
        <p:pic>
          <p:nvPicPr>
            <p:cNvPr id="6" name="Image 5">
              <a:extLst>
                <a:ext uri="{FF2B5EF4-FFF2-40B4-BE49-F238E27FC236}">
                  <a16:creationId xmlns:a16="http://schemas.microsoft.com/office/drawing/2014/main" id="{CFECAB48-E246-6B78-044E-A540556FF70A}"/>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714105" y="1920476"/>
              <a:ext cx="3065156" cy="4421404"/>
            </a:xfrm>
            <a:prstGeom prst="rect">
              <a:avLst/>
            </a:prstGeom>
          </p:spPr>
        </p:pic>
      </p:grpSp>
    </p:spTree>
    <p:extLst>
      <p:ext uri="{BB962C8B-B14F-4D97-AF65-F5344CB8AC3E}">
        <p14:creationId xmlns:p14="http://schemas.microsoft.com/office/powerpoint/2010/main" val="151315773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4E3C-2CBB-562C-3163-68040A8F16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0250A6-3D9F-244A-82ED-9BF2D4B0B821}"/>
              </a:ext>
            </a:extLst>
          </p:cNvPr>
          <p:cNvSpPr>
            <a:spLocks noGrp="1"/>
          </p:cNvSpPr>
          <p:nvPr>
            <p:ph type="title"/>
          </p:nvPr>
        </p:nvSpPr>
        <p:spPr>
          <a:xfrm>
            <a:off x="619096" y="765817"/>
            <a:ext cx="6840000" cy="612000"/>
          </a:xfrm>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توقع ما جاء في النص؟ أين  قرأت ذلك في النص؟</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1A35976B-5B67-68E5-EC1F-432AB60471A4}"/>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D41289EF-F624-8785-AD02-EB81D965E31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C26CF012-9F5A-C51B-D9EB-B586E94D89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FB523E23-DC92-C106-211B-0E7FE5906E2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B64130B3-6D48-9F5A-9C7D-1BCEAD3BA86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442E6188-D249-A55B-6573-36EE9E80EBD0}"/>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30E584F9-A02F-77C7-2E93-13D0B327588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147B8744-6A35-EF56-30C0-826B22CAEEDB}"/>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8" name="Espace réservé pour une image  17">
            <a:extLst>
              <a:ext uri="{FF2B5EF4-FFF2-40B4-BE49-F238E27FC236}">
                <a16:creationId xmlns:a16="http://schemas.microsoft.com/office/drawing/2014/main" id="{9907B642-7449-7C06-305D-910737CE04D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5" name="Groupe 14">
            <a:extLst>
              <a:ext uri="{FF2B5EF4-FFF2-40B4-BE49-F238E27FC236}">
                <a16:creationId xmlns:a16="http://schemas.microsoft.com/office/drawing/2014/main" id="{2E18EF32-695B-807F-CD00-E0AA912527E4}"/>
              </a:ext>
            </a:extLst>
          </p:cNvPr>
          <p:cNvGrpSpPr/>
          <p:nvPr/>
        </p:nvGrpSpPr>
        <p:grpSpPr>
          <a:xfrm>
            <a:off x="430324" y="1955381"/>
            <a:ext cx="8283351" cy="4325408"/>
            <a:chOff x="356794" y="1920476"/>
            <a:chExt cx="8422467" cy="4466997"/>
          </a:xfrm>
        </p:grpSpPr>
        <p:pic>
          <p:nvPicPr>
            <p:cNvPr id="16" name="Image 15">
              <a:extLst>
                <a:ext uri="{FF2B5EF4-FFF2-40B4-BE49-F238E27FC236}">
                  <a16:creationId xmlns:a16="http://schemas.microsoft.com/office/drawing/2014/main" id="{7533E9D1-4130-EEC9-FE5C-64BF40EEF20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56794" y="1954108"/>
              <a:ext cx="3073103" cy="4317137"/>
            </a:xfrm>
            <a:prstGeom prst="rect">
              <a:avLst/>
            </a:prstGeom>
          </p:spPr>
        </p:pic>
        <p:pic>
          <p:nvPicPr>
            <p:cNvPr id="17" name="Image 16">
              <a:extLst>
                <a:ext uri="{FF2B5EF4-FFF2-40B4-BE49-F238E27FC236}">
                  <a16:creationId xmlns:a16="http://schemas.microsoft.com/office/drawing/2014/main" id="{F1E358A1-3CCC-E4F3-742D-1D1F83544FC6}"/>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2816650" y="1972583"/>
              <a:ext cx="3125223" cy="4414890"/>
            </a:xfrm>
            <a:prstGeom prst="rect">
              <a:avLst/>
            </a:prstGeom>
          </p:spPr>
        </p:pic>
        <p:pic>
          <p:nvPicPr>
            <p:cNvPr id="19" name="Image 18">
              <a:extLst>
                <a:ext uri="{FF2B5EF4-FFF2-40B4-BE49-F238E27FC236}">
                  <a16:creationId xmlns:a16="http://schemas.microsoft.com/office/drawing/2014/main" id="{6C796E90-53BB-14E5-62BD-456DB443547F}"/>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714105" y="1920476"/>
              <a:ext cx="3065156" cy="4421404"/>
            </a:xfrm>
            <a:prstGeom prst="rect">
              <a:avLst/>
            </a:prstGeom>
          </p:spPr>
        </p:pic>
      </p:grpSp>
    </p:spTree>
    <p:extLst>
      <p:ext uri="{BB962C8B-B14F-4D97-AF65-F5344CB8AC3E}">
        <p14:creationId xmlns:p14="http://schemas.microsoft.com/office/powerpoint/2010/main" val="416254060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0493-7627-A5DC-EF25-1971EBF8F212}"/>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597DAFA5-B8E6-D846-CF90-6E9449BC39A2}"/>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انتبهوا سنتعرف معا على محتوى النص. من يقرأ السؤال؟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454E4D5D-0603-585B-5841-209A6E09B5AD}"/>
              </a:ext>
            </a:extLst>
          </p:cNvPr>
          <p:cNvSpPr txBox="1"/>
          <p:nvPr/>
        </p:nvSpPr>
        <p:spPr>
          <a:xfrm>
            <a:off x="447993" y="3175170"/>
            <a:ext cx="8248013" cy="919401"/>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rtl="1" eaLnBrk="1" fontAlgn="auto" latinLnBrk="0" hangingPunct="1">
              <a:lnSpc>
                <a:spcPct val="100000"/>
              </a:lnSpc>
              <a:spcBef>
                <a:spcPts val="0"/>
              </a:spcBef>
              <a:spcAft>
                <a:spcPts val="0"/>
              </a:spcAft>
              <a:buClrTx/>
              <a:buSzTx/>
              <a:buFontTx/>
              <a:buNone/>
              <a:tabLst/>
              <a:defRPr/>
            </a:pPr>
            <a:r>
              <a:rPr lang="ar-MA" sz="4800" b="1" dirty="0">
                <a:solidFill>
                  <a:srgbClr val="424D7C"/>
                </a:solidFill>
              </a:rPr>
              <a:t>1. ما ٱلْمُشْكِلَةُ ٱلَّتي واجَهَتْ حَيَّ بْنَ يَقْظانَ في ٱلْبِدايَةِ؟</a:t>
            </a:r>
            <a:endPar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C52F168B-710D-0D7A-FF17-EE1BB2CA5982}"/>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C40A8AF1-03D9-1F4F-51F6-643E7EC6F47E}"/>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D0338576-8C28-50A8-F7A6-022368B5EB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0EA3CD1A-4295-D91C-CA66-0E09589897F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3B2110C2-6FEF-BD25-EA0F-98EC9F074B0B}"/>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C0E4139C-1B44-3D75-E022-3852AD02479B}"/>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403F0BE6-E61F-64FA-606F-8367378C5AAA}"/>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4514B7DB-FB70-D1ED-A05C-269302C8905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EBD42DEF-3ACF-9B0A-6CBB-2395974339E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84281298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17626-661D-7277-1F7A-506BCF1F763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134C3B3-669E-E448-8B8A-908F7D9876D0}"/>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الثاني؟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21357BA5-C59E-9CCD-9705-C3B550674CC3}"/>
              </a:ext>
            </a:extLst>
          </p:cNvPr>
          <p:cNvSpPr txBox="1"/>
          <p:nvPr/>
        </p:nvSpPr>
        <p:spPr>
          <a:xfrm>
            <a:off x="632373" y="3281031"/>
            <a:ext cx="7693152" cy="919401"/>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R="0" lvl="0" defTabSz="914400" rtl="1" eaLnBrk="1" fontAlgn="auto" latinLnBrk="0" hangingPunct="1">
              <a:lnSpc>
                <a:spcPct val="100000"/>
              </a:lnSpc>
              <a:spcBef>
                <a:spcPts val="0"/>
              </a:spcBef>
              <a:spcAft>
                <a:spcPts val="0"/>
              </a:spcAft>
              <a:buClrTx/>
              <a:buSzTx/>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2. ماذَا فَعَلَ حَيٌّ بَعْدَ أَنْ تَعَلَّمَ إِشْعالَ </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ٱلنّارِ</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2" name="Rectangle 1">
            <a:extLst>
              <a:ext uri="{FF2B5EF4-FFF2-40B4-BE49-F238E27FC236}">
                <a16:creationId xmlns:a16="http://schemas.microsoft.com/office/drawing/2014/main" id="{34C8DEDA-D1B0-1DF6-9D84-4349084E77B8}"/>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FF49798F-27EA-0101-E9CC-6FE21C0EF03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F2F86A8E-FED4-CB33-E012-620069D938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EA255EAC-2B0B-FA53-90B3-002FCC414BB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87A3306A-E1AB-E78A-4016-4100B8808B2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CD65CA0C-1AC4-DD58-189D-38ADE82E524F}"/>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2000" b="1" dirty="0">
                <a:solidFill>
                  <a:srgbClr val="565F88"/>
                </a:solidFill>
                <a:latin typeface="Microsoft Uighur" panose="02000000000000000000" pitchFamily="2" charset="-78"/>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62E41AC3-D768-4181-83B9-C9E6F90EF1CF}"/>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13CED05E-160E-C4DF-B5E8-8DF2D9C6FAD9}"/>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45EC2088-F820-06D8-B8A8-A6ADA926540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329522865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16F32-763F-D83B-3A1A-B7EACD8705E5}"/>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50891996-7BF2-CBBF-8712-6F9868232D8E}"/>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 السؤال الثاني؟ من منكم يجيب؟</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ZoneTexte 14">
            <a:extLst>
              <a:ext uri="{FF2B5EF4-FFF2-40B4-BE49-F238E27FC236}">
                <a16:creationId xmlns:a16="http://schemas.microsoft.com/office/drawing/2014/main" id="{A236ACFC-93B0-F8E8-4D49-D9D50BFCC083}"/>
              </a:ext>
            </a:extLst>
          </p:cNvPr>
          <p:cNvSpPr txBox="1"/>
          <p:nvPr/>
        </p:nvSpPr>
        <p:spPr>
          <a:xfrm>
            <a:off x="632373" y="3281031"/>
            <a:ext cx="7693152" cy="919401"/>
          </a:xfrm>
          <a:prstGeom prst="roundRect">
            <a:avLst/>
          </a:prstGeom>
          <a:no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3. بِمَنِ </a:t>
            </a:r>
            <a:r>
              <a:rPr kumimoji="0" lang="ar-MA" sz="4800" b="1" i="0" u="none" strike="noStrike" kern="0" cap="none" spc="0" normalizeH="0" baseline="0" noProof="0" dirty="0" err="1">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ٱلْتَقى</a:t>
            </a: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 حَيٌّ في ٱلْجَزيرَةِ؟</a:t>
            </a:r>
          </a:p>
        </p:txBody>
      </p:sp>
      <p:sp>
        <p:nvSpPr>
          <p:cNvPr id="2" name="Rectangle 1">
            <a:extLst>
              <a:ext uri="{FF2B5EF4-FFF2-40B4-BE49-F238E27FC236}">
                <a16:creationId xmlns:a16="http://schemas.microsoft.com/office/drawing/2014/main" id="{13A56138-FDDF-C7C6-AE7D-81B3091BE90D}"/>
              </a:ext>
            </a:extLst>
          </p:cNvPr>
          <p:cNvSpPr>
            <a:spLocks/>
          </p:cNvSpPr>
          <p:nvPr/>
        </p:nvSpPr>
        <p:spPr>
          <a:xfrm>
            <a:off x="586670" y="131849"/>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29FA1F81-351E-DD00-3D7E-2FC1EC41260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67020" y="126623"/>
            <a:ext cx="278069" cy="278069"/>
          </a:xfrm>
          <a:prstGeom prst="rect">
            <a:avLst/>
          </a:prstGeom>
          <a:ln>
            <a:noFill/>
          </a:ln>
        </p:spPr>
      </p:pic>
      <p:pic>
        <p:nvPicPr>
          <p:cNvPr id="7" name="Image 6">
            <a:extLst>
              <a:ext uri="{FF2B5EF4-FFF2-40B4-BE49-F238E27FC236}">
                <a16:creationId xmlns:a16="http://schemas.microsoft.com/office/drawing/2014/main" id="{11C32D82-0C35-3EEA-FB78-323CC53D29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1596" y="126623"/>
            <a:ext cx="278069" cy="278069"/>
          </a:xfrm>
          <a:prstGeom prst="rect">
            <a:avLst/>
          </a:prstGeom>
          <a:ln>
            <a:noFill/>
          </a:ln>
        </p:spPr>
      </p:pic>
      <p:pic>
        <p:nvPicPr>
          <p:cNvPr id="8" name="Image 7">
            <a:extLst>
              <a:ext uri="{FF2B5EF4-FFF2-40B4-BE49-F238E27FC236}">
                <a16:creationId xmlns:a16="http://schemas.microsoft.com/office/drawing/2014/main" id="{B453A55B-D600-250A-B220-17669B8140D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7216" y="126623"/>
            <a:ext cx="278069" cy="278069"/>
          </a:xfrm>
          <a:prstGeom prst="rect">
            <a:avLst/>
          </a:prstGeom>
          <a:ln>
            <a:noFill/>
          </a:ln>
        </p:spPr>
      </p:pic>
      <p:pic>
        <p:nvPicPr>
          <p:cNvPr id="9" name="Image 8">
            <a:extLst>
              <a:ext uri="{FF2B5EF4-FFF2-40B4-BE49-F238E27FC236}">
                <a16:creationId xmlns:a16="http://schemas.microsoft.com/office/drawing/2014/main" id="{3089A717-34B1-1FAB-32D0-9D52862C58B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93346" y="116692"/>
            <a:ext cx="278069" cy="278069"/>
          </a:xfrm>
          <a:prstGeom prst="rect">
            <a:avLst/>
          </a:prstGeom>
          <a:ln>
            <a:noFill/>
          </a:ln>
        </p:spPr>
      </p:pic>
      <p:sp>
        <p:nvSpPr>
          <p:cNvPr id="10" name="Rectangle 9">
            <a:extLst>
              <a:ext uri="{FF2B5EF4-FFF2-40B4-BE49-F238E27FC236}">
                <a16:creationId xmlns:a16="http://schemas.microsoft.com/office/drawing/2014/main" id="{0660912E-CEB9-1DEC-AFFD-6381688AC6E7}"/>
              </a:ext>
            </a:extLst>
          </p:cNvPr>
          <p:cNvSpPr>
            <a:spLocks/>
          </p:cNvSpPr>
          <p:nvPr/>
        </p:nvSpPr>
        <p:spPr>
          <a:xfrm>
            <a:off x="4777145" y="15032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1</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10">
            <a:extLst>
              <a:ext uri="{FF2B5EF4-FFF2-40B4-BE49-F238E27FC236}">
                <a16:creationId xmlns:a16="http://schemas.microsoft.com/office/drawing/2014/main" id="{0DF61D9F-A2B1-AB59-4B18-549BACE626DE}"/>
              </a:ext>
            </a:extLst>
          </p:cNvPr>
          <p:cNvSpPr>
            <a:spLocks/>
          </p:cNvSpPr>
          <p:nvPr/>
        </p:nvSpPr>
        <p:spPr>
          <a:xfrm>
            <a:off x="2672281" y="116692"/>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3">
            <a:extLst>
              <a:ext uri="{FF2B5EF4-FFF2-40B4-BE49-F238E27FC236}">
                <a16:creationId xmlns:a16="http://schemas.microsoft.com/office/drawing/2014/main" id="{6DBDD09B-94B1-7BC3-CDC2-9D470E8B6D8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4CD96E83-1AE5-4F41-2B39-0D191AEA822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4368802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EDC21-0130-CC89-3902-EF95C5E2715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E0AE688-F3A4-DE4F-AECD-B287E91E71B3}"/>
              </a:ext>
            </a:extLst>
          </p:cNvPr>
          <p:cNvSpPr>
            <a:spLocks noGrp="1"/>
          </p:cNvSpPr>
          <p:nvPr>
            <p:ph type="title"/>
          </p:nvPr>
        </p:nvSpPr>
        <p:spPr>
          <a:xfrm>
            <a:off x="430324" y="756000"/>
            <a:ext cx="7042049" cy="612000"/>
          </a:xfrm>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سأقرأ النص ؛ تابعوا معي ؛ سطروا على مفردات المعجم التي تعلمناها عندما نصل إليها : حذا حذوه/ يكوم / يمعن التفكير/ يتفرغ لأمر ما.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4" name="Groupe 13">
            <a:extLst>
              <a:ext uri="{FF2B5EF4-FFF2-40B4-BE49-F238E27FC236}">
                <a16:creationId xmlns:a16="http://schemas.microsoft.com/office/drawing/2014/main" id="{71E70905-5943-D0BD-56EF-70F9936834C3}"/>
              </a:ext>
            </a:extLst>
          </p:cNvPr>
          <p:cNvGrpSpPr/>
          <p:nvPr/>
        </p:nvGrpSpPr>
        <p:grpSpPr>
          <a:xfrm>
            <a:off x="552763" y="126524"/>
            <a:ext cx="7558419" cy="328107"/>
            <a:chOff x="589833" y="126807"/>
            <a:chExt cx="7558419" cy="328107"/>
          </a:xfrm>
        </p:grpSpPr>
        <p:sp>
          <p:nvSpPr>
            <p:cNvPr id="16" name="Rectangle 15">
              <a:extLst>
                <a:ext uri="{FF2B5EF4-FFF2-40B4-BE49-F238E27FC236}">
                  <a16:creationId xmlns:a16="http://schemas.microsoft.com/office/drawing/2014/main" id="{5F189C58-C6DF-2D0B-7C27-A9DBF04F5C7C}"/>
                </a:ext>
              </a:extLst>
            </p:cNvPr>
            <p:cNvSpPr>
              <a:spLocks/>
            </p:cNvSpPr>
            <p:nvPr/>
          </p:nvSpPr>
          <p:spPr>
            <a:xfrm>
              <a:off x="589833" y="141964"/>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20" name="Image 19">
              <a:extLst>
                <a:ext uri="{FF2B5EF4-FFF2-40B4-BE49-F238E27FC236}">
                  <a16:creationId xmlns:a16="http://schemas.microsoft.com/office/drawing/2014/main" id="{151FA6C3-CC8F-8708-9D4B-B930DBBCC8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1" name="Image 20">
              <a:extLst>
                <a:ext uri="{FF2B5EF4-FFF2-40B4-BE49-F238E27FC236}">
                  <a16:creationId xmlns:a16="http://schemas.microsoft.com/office/drawing/2014/main" id="{7D3A9B03-E171-1407-4246-F6826FF3EC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4759" y="136738"/>
              <a:ext cx="278069" cy="278069"/>
            </a:xfrm>
            <a:prstGeom prst="rect">
              <a:avLst/>
            </a:prstGeom>
            <a:ln>
              <a:noFill/>
            </a:ln>
          </p:spPr>
        </p:pic>
        <p:pic>
          <p:nvPicPr>
            <p:cNvPr id="22" name="Image 21">
              <a:extLst>
                <a:ext uri="{FF2B5EF4-FFF2-40B4-BE49-F238E27FC236}">
                  <a16:creationId xmlns:a16="http://schemas.microsoft.com/office/drawing/2014/main" id="{D7240BAE-0C7C-EA60-8A62-2E2C8BE468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20379" y="136738"/>
              <a:ext cx="278069" cy="278069"/>
            </a:xfrm>
            <a:prstGeom prst="rect">
              <a:avLst/>
            </a:prstGeom>
            <a:ln>
              <a:noFill/>
            </a:ln>
          </p:spPr>
        </p:pic>
        <p:pic>
          <p:nvPicPr>
            <p:cNvPr id="23" name="Image 22">
              <a:extLst>
                <a:ext uri="{FF2B5EF4-FFF2-40B4-BE49-F238E27FC236}">
                  <a16:creationId xmlns:a16="http://schemas.microsoft.com/office/drawing/2014/main" id="{3A960075-77F2-D57F-177E-CF708E8A02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896509" y="126807"/>
              <a:ext cx="278069" cy="278069"/>
            </a:xfrm>
            <a:prstGeom prst="rect">
              <a:avLst/>
            </a:prstGeom>
            <a:ln>
              <a:noFill/>
            </a:ln>
          </p:spPr>
        </p:pic>
        <p:sp>
          <p:nvSpPr>
            <p:cNvPr id="24" name="Rectangle 23">
              <a:extLst>
                <a:ext uri="{FF2B5EF4-FFF2-40B4-BE49-F238E27FC236}">
                  <a16:creationId xmlns:a16="http://schemas.microsoft.com/office/drawing/2014/main" id="{2B223370-5BB4-28EB-A397-A1D4D454C4B9}"/>
                </a:ext>
              </a:extLst>
            </p:cNvPr>
            <p:cNvSpPr>
              <a:spLocks/>
            </p:cNvSpPr>
            <p:nvPr/>
          </p:nvSpPr>
          <p:spPr>
            <a:xfrm>
              <a:off x="4775203" y="166914"/>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1600" b="1" dirty="0">
                  <a:solidFill>
                    <a:srgbClr val="565F88"/>
                  </a:solidFill>
                  <a:latin typeface="Microsoft Uighur" panose="02000000000000000000" pitchFamily="2" charset="-78"/>
                  <a:cs typeface="Microsoft Uighur" panose="02000000000000000000" pitchFamily="2" charset="-78"/>
                </a:rPr>
                <a:t>ورشة</a:t>
              </a: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1600" b="1" dirty="0">
                  <a:solidFill>
                    <a:srgbClr val="565F88"/>
                  </a:solidFill>
                  <a:latin typeface="Microsoft Uighur" panose="02000000000000000000" pitchFamily="2" charset="-78"/>
                  <a:cs typeface="Microsoft Uighur" panose="02000000000000000000" pitchFamily="2" charset="-78"/>
                </a:rPr>
                <a:t>القراءة</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r>
                <a:rPr lang="fr-FR" sz="1600" b="1" dirty="0">
                  <a:solidFill>
                    <a:srgbClr val="565F88"/>
                  </a:solidFill>
                  <a:latin typeface="Microsoft Uighur" panose="02000000000000000000" pitchFamily="2" charset="-78"/>
                  <a:cs typeface="Microsoft Uighur" panose="02000000000000000000" pitchFamily="2" charset="-78"/>
                </a:rPr>
                <a:t>1</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6" name="Rectangle 25">
              <a:extLst>
                <a:ext uri="{FF2B5EF4-FFF2-40B4-BE49-F238E27FC236}">
                  <a16:creationId xmlns:a16="http://schemas.microsoft.com/office/drawing/2014/main" id="{D27A42C1-4E08-8552-40EF-90CD697B5B95}"/>
                </a:ext>
              </a:extLst>
            </p:cNvPr>
            <p:cNvSpPr>
              <a:spLocks/>
            </p:cNvSpPr>
            <p:nvPr/>
          </p:nvSpPr>
          <p:spPr>
            <a:xfrm>
              <a:off x="2675444" y="126807"/>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2 </a:t>
              </a:r>
              <a:endParaRPr kumimoji="0" lang="ar-MA" sz="16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grpSp>
      <p:sp>
        <p:nvSpPr>
          <p:cNvPr id="2" name="Rectangle 1">
            <a:extLst>
              <a:ext uri="{FF2B5EF4-FFF2-40B4-BE49-F238E27FC236}">
                <a16:creationId xmlns:a16="http://schemas.microsoft.com/office/drawing/2014/main" id="{3CE2B487-D866-6C1D-1B73-8C8C6D9C7F52}"/>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7" name="Espace réservé pour une image  6">
            <a:extLst>
              <a:ext uri="{FF2B5EF4-FFF2-40B4-BE49-F238E27FC236}">
                <a16:creationId xmlns:a16="http://schemas.microsoft.com/office/drawing/2014/main" id="{FE912A91-4B52-82ED-3628-12CFB99D4B84}"/>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5" name="Groupe 4">
            <a:extLst>
              <a:ext uri="{FF2B5EF4-FFF2-40B4-BE49-F238E27FC236}">
                <a16:creationId xmlns:a16="http://schemas.microsoft.com/office/drawing/2014/main" id="{8F0CDCE2-9856-1104-A0C0-183D985885AF}"/>
              </a:ext>
            </a:extLst>
          </p:cNvPr>
          <p:cNvGrpSpPr/>
          <p:nvPr/>
        </p:nvGrpSpPr>
        <p:grpSpPr>
          <a:xfrm>
            <a:off x="430324" y="1955381"/>
            <a:ext cx="8283351" cy="4325408"/>
            <a:chOff x="356794" y="1920476"/>
            <a:chExt cx="8422467" cy="4466997"/>
          </a:xfrm>
        </p:grpSpPr>
        <p:pic>
          <p:nvPicPr>
            <p:cNvPr id="8" name="Image 7">
              <a:extLst>
                <a:ext uri="{FF2B5EF4-FFF2-40B4-BE49-F238E27FC236}">
                  <a16:creationId xmlns:a16="http://schemas.microsoft.com/office/drawing/2014/main" id="{E08DA536-E7D7-5531-5EAF-610D88F4BD1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56794" y="1954108"/>
              <a:ext cx="3073103" cy="4317137"/>
            </a:xfrm>
            <a:prstGeom prst="rect">
              <a:avLst/>
            </a:prstGeom>
          </p:spPr>
        </p:pic>
        <p:pic>
          <p:nvPicPr>
            <p:cNvPr id="10" name="Image 9">
              <a:extLst>
                <a:ext uri="{FF2B5EF4-FFF2-40B4-BE49-F238E27FC236}">
                  <a16:creationId xmlns:a16="http://schemas.microsoft.com/office/drawing/2014/main" id="{A08F4C39-CB3A-EFF6-B67B-B5AF76B19AA2}"/>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2816650" y="1972583"/>
              <a:ext cx="3125223" cy="4414890"/>
            </a:xfrm>
            <a:prstGeom prst="rect">
              <a:avLst/>
            </a:prstGeom>
          </p:spPr>
        </p:pic>
        <p:pic>
          <p:nvPicPr>
            <p:cNvPr id="11" name="Image 10">
              <a:extLst>
                <a:ext uri="{FF2B5EF4-FFF2-40B4-BE49-F238E27FC236}">
                  <a16:creationId xmlns:a16="http://schemas.microsoft.com/office/drawing/2014/main" id="{8FA73352-5FE3-564A-82C9-3D1FBA1DE723}"/>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Lst>
            </a:blip>
            <a:stretch>
              <a:fillRect/>
            </a:stretch>
          </p:blipFill>
          <p:spPr>
            <a:xfrm>
              <a:off x="5714105" y="1920476"/>
              <a:ext cx="3065156" cy="4421404"/>
            </a:xfrm>
            <a:prstGeom prst="rect">
              <a:avLst/>
            </a:prstGeom>
          </p:spPr>
        </p:pic>
      </p:grpSp>
    </p:spTree>
    <p:extLst>
      <p:ext uri="{BB962C8B-B14F-4D97-AF65-F5344CB8AC3E}">
        <p14:creationId xmlns:p14="http://schemas.microsoft.com/office/powerpoint/2010/main" val="2685994234"/>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F985-FD44-284B-1EF4-455AC5E64F44}"/>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BD78FFDB-B479-91B6-318E-6F279EADDF06}"/>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2606007"/>
          </a:xfrm>
          <a:prstGeom prst="rect">
            <a:avLst/>
          </a:prstGeom>
        </p:spPr>
      </p:pic>
      <p:sp>
        <p:nvSpPr>
          <p:cNvPr id="4" name="Titre 3">
            <a:extLst>
              <a:ext uri="{FF2B5EF4-FFF2-40B4-BE49-F238E27FC236}">
                <a16:creationId xmlns:a16="http://schemas.microsoft.com/office/drawing/2014/main" id="{71F05B45-4F3B-4AC0-FD76-415805DB6A9E}"/>
              </a:ext>
            </a:extLst>
          </p:cNvPr>
          <p:cNvSpPr>
            <a:spLocks noGrp="1"/>
          </p:cNvSpPr>
          <p:nvPr>
            <p:ph type="title"/>
          </p:nvPr>
        </p:nvSpPr>
        <p:spPr>
          <a:xfrm>
            <a:off x="628650" y="1017567"/>
            <a:ext cx="7886700" cy="720000"/>
          </a:xfrm>
        </p:spPr>
        <p:txBody>
          <a:bodyPr/>
          <a:lstStyle/>
          <a:p>
            <a:pPr lvl="0">
              <a:defRPr/>
            </a:pPr>
            <a:r>
              <a:rPr lang="ar-MA" dirty="0">
                <a:solidFill>
                  <a:srgbClr val="424D7B"/>
                </a:solidFill>
              </a:rPr>
              <a:t>ورشة القراءة – الحصة 2</a:t>
            </a:r>
          </a:p>
        </p:txBody>
      </p:sp>
      <p:sp>
        <p:nvSpPr>
          <p:cNvPr id="5" name="Espace réservé du texte 5">
            <a:extLst>
              <a:ext uri="{FF2B5EF4-FFF2-40B4-BE49-F238E27FC236}">
                <a16:creationId xmlns:a16="http://schemas.microsoft.com/office/drawing/2014/main" id="{1C85B691-E8E6-CBFE-8F93-727DFAC3558A}"/>
              </a:ext>
            </a:extLst>
          </p:cNvPr>
          <p:cNvSpPr txBox="1">
            <a:spLocks/>
          </p:cNvSpPr>
          <p:nvPr/>
        </p:nvSpPr>
        <p:spPr>
          <a:xfrm>
            <a:off x="1280160" y="3158999"/>
            <a:ext cx="5952261" cy="540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Tx/>
              <a:buFont typeface="Wingdings" panose="05000000000000000000" pitchFamily="2" charset="2"/>
              <a:buChar char="l"/>
              <a:tabLst/>
              <a:defRPr/>
            </a:pPr>
            <a:r>
              <a:rPr lang="ar-MA" sz="2400" b="1" dirty="0">
                <a:solidFill>
                  <a:srgbClr val="424D7B"/>
                </a:solidFill>
                <a:cs typeface="Microsoft Uighur" panose="02000000000000000000" pitchFamily="2" charset="-78"/>
              </a:rPr>
              <a:t>حي بن يقظان (2) – </a:t>
            </a:r>
            <a:r>
              <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rPr>
              <a:t>الخطاطة الذهنية</a:t>
            </a:r>
            <a:r>
              <a:rPr lang="ar-MA" sz="2400" b="1" dirty="0">
                <a:solidFill>
                  <a:srgbClr val="424D7B"/>
                </a:solidFill>
                <a:cs typeface="Microsoft Uighur" panose="02000000000000000000" pitchFamily="2" charset="-78"/>
              </a:rPr>
              <a:t> (2).</a:t>
            </a:r>
            <a:endParaRPr kumimoji="0" lang="ar-MA" sz="24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endParaRPr>
          </a:p>
        </p:txBody>
      </p:sp>
      <p:pic>
        <p:nvPicPr>
          <p:cNvPr id="6" name="Espace réservé pour une image  20">
            <a:extLst>
              <a:ext uri="{FF2B5EF4-FFF2-40B4-BE49-F238E27FC236}">
                <a16:creationId xmlns:a16="http://schemas.microsoft.com/office/drawing/2014/main" id="{AED3BA7B-63D1-DAEB-A7B7-16C6E10F8550}"/>
              </a:ext>
            </a:extLst>
          </p:cNvPr>
          <p:cNvPicPr>
            <a:picLocks noChangeAspect="1"/>
          </p:cNvPicPr>
          <p:nvPr/>
        </p:nvPicPr>
        <p:blipFill rotWithShape="1">
          <a:blip r:embed="rId3">
            <a:extLst>
              <a:ext uri="{28A0092B-C50C-407E-A947-70E740481C1C}">
                <a14:useLocalDpi xmlns:a14="http://schemas.microsoft.com/office/drawing/2010/main" val="0"/>
              </a:ext>
            </a:extLst>
          </a:blip>
          <a:srcRect l="-7560" r="-7560"/>
          <a:stretch>
            <a:fillRect/>
          </a:stretch>
        </p:blipFill>
        <p:spPr>
          <a:xfrm>
            <a:off x="903951" y="1756564"/>
            <a:ext cx="540000" cy="540000"/>
          </a:xfrm>
          <a:prstGeom prst="rect">
            <a:avLst/>
          </a:prstGeom>
        </p:spPr>
      </p:pic>
      <p:sp>
        <p:nvSpPr>
          <p:cNvPr id="11" name="ZoneTexte 10">
            <a:extLst>
              <a:ext uri="{FF2B5EF4-FFF2-40B4-BE49-F238E27FC236}">
                <a16:creationId xmlns:a16="http://schemas.microsoft.com/office/drawing/2014/main" id="{CBC60C81-D7D7-2EAD-6045-0B3B679B5792}"/>
              </a:ext>
            </a:extLst>
          </p:cNvPr>
          <p:cNvSpPr txBox="1"/>
          <p:nvPr/>
        </p:nvSpPr>
        <p:spPr>
          <a:xfrm>
            <a:off x="3755955" y="1807373"/>
            <a:ext cx="3328790" cy="584775"/>
          </a:xfrm>
          <a:prstGeom prst="rect">
            <a:avLst/>
          </a:prstGeom>
          <a:noFill/>
        </p:spPr>
        <p:txBody>
          <a:bodyPr wrap="square">
            <a:spAutoFit/>
          </a:bodyPr>
          <a:lstStyle/>
          <a:p>
            <a:pPr lvl="0" algn="r" rtl="1">
              <a:defRPr/>
            </a:pPr>
            <a:r>
              <a:rPr lang="ar-MA" sz="3200" b="1" dirty="0">
                <a:solidFill>
                  <a:srgbClr val="424D7B"/>
                </a:solidFill>
                <a:latin typeface="Microsoft Uighur" panose="02000000000000000000" pitchFamily="2" charset="-78"/>
                <a:cs typeface="Microsoft Uighur" panose="02000000000000000000" pitchFamily="2" charset="-78"/>
              </a:rPr>
              <a:t>ورشة القراءة – الحصة 2</a:t>
            </a:r>
          </a:p>
        </p:txBody>
      </p:sp>
      <p:pic>
        <p:nvPicPr>
          <p:cNvPr id="2" name="Image 1">
            <a:extLst>
              <a:ext uri="{FF2B5EF4-FFF2-40B4-BE49-F238E27FC236}">
                <a16:creationId xmlns:a16="http://schemas.microsoft.com/office/drawing/2014/main" id="{5C163FCB-F264-BF3A-4395-CAEB6AA7368B}"/>
              </a:ext>
            </a:extLst>
          </p:cNvPr>
          <p:cNvPicPr>
            <a:picLocks noChangeAspect="1"/>
          </p:cNvPicPr>
          <p:nvPr/>
        </p:nvPicPr>
        <p:blipFill>
          <a:blip r:embed="rId4"/>
          <a:srcRect/>
          <a:stretch/>
        </p:blipFill>
        <p:spPr>
          <a:xfrm>
            <a:off x="7333395" y="2099760"/>
            <a:ext cx="648000" cy="823827"/>
          </a:xfrm>
          <a:prstGeom prst="rect">
            <a:avLst/>
          </a:prstGeom>
        </p:spPr>
      </p:pic>
      <p:pic>
        <p:nvPicPr>
          <p:cNvPr id="7" name="Image 6">
            <a:extLst>
              <a:ext uri="{FF2B5EF4-FFF2-40B4-BE49-F238E27FC236}">
                <a16:creationId xmlns:a16="http://schemas.microsoft.com/office/drawing/2014/main" id="{79297129-DDA0-8BFE-B0F8-CF2663DA6B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38752" y="1207948"/>
            <a:ext cx="432000" cy="432000"/>
          </a:xfrm>
          <a:prstGeom prst="rect">
            <a:avLst/>
          </a:prstGeom>
          <a:ln>
            <a:noFill/>
          </a:ln>
        </p:spPr>
      </p:pic>
    </p:spTree>
    <p:extLst>
      <p:ext uri="{BB962C8B-B14F-4D97-AF65-F5344CB8AC3E}">
        <p14:creationId xmlns:p14="http://schemas.microsoft.com/office/powerpoint/2010/main" val="27048730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39D9D-2B3F-6153-51F9-A8DDBFC99D3F}"/>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892A97F4-966C-F242-A543-DDB2C371DEF6}"/>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الان سيقرأ كل واحد منكم  فقرة مع احترام قواعد القراءة السليمة. الآخرون يتتبعون. من يقرأ؟</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60CDA464-4F44-2141-2713-8F38FD96A050}"/>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6" name="Image 5">
            <a:extLst>
              <a:ext uri="{FF2B5EF4-FFF2-40B4-BE49-F238E27FC236}">
                <a16:creationId xmlns:a16="http://schemas.microsoft.com/office/drawing/2014/main" id="{7498F715-1BB8-2E9A-F184-9C98B9059B5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7" name="Image 6">
            <a:extLst>
              <a:ext uri="{FF2B5EF4-FFF2-40B4-BE49-F238E27FC236}">
                <a16:creationId xmlns:a16="http://schemas.microsoft.com/office/drawing/2014/main" id="{9F529334-14AC-534B-029E-FAD47D8FDA0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8" name="Image 7">
            <a:extLst>
              <a:ext uri="{FF2B5EF4-FFF2-40B4-BE49-F238E27FC236}">
                <a16:creationId xmlns:a16="http://schemas.microsoft.com/office/drawing/2014/main" id="{11820B88-EC1A-B402-C332-5D667962FB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2DCE33AB-1FC3-FB96-2A1F-1BAAAF07708D}"/>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CD9299B3-AF8B-A43A-D00B-4100E8DE987B}"/>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398F8F13-EBCA-254C-3C3F-B5926026423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34176D2B-59B4-EA23-8BBC-E4B353F7892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A7048A56-6B23-6C09-8B82-E14BCB884C1F}"/>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grpSp>
        <p:nvGrpSpPr>
          <p:cNvPr id="12" name="Groupe 11">
            <a:extLst>
              <a:ext uri="{FF2B5EF4-FFF2-40B4-BE49-F238E27FC236}">
                <a16:creationId xmlns:a16="http://schemas.microsoft.com/office/drawing/2014/main" id="{17449742-D4B1-4BC4-7F98-683715830F70}"/>
              </a:ext>
            </a:extLst>
          </p:cNvPr>
          <p:cNvGrpSpPr/>
          <p:nvPr/>
        </p:nvGrpSpPr>
        <p:grpSpPr>
          <a:xfrm>
            <a:off x="346787" y="2069197"/>
            <a:ext cx="8450426" cy="4412233"/>
            <a:chOff x="-181461" y="2440677"/>
            <a:chExt cx="8450426" cy="4412233"/>
          </a:xfrm>
        </p:grpSpPr>
        <p:pic>
          <p:nvPicPr>
            <p:cNvPr id="13" name="Image 12">
              <a:extLst>
                <a:ext uri="{FF2B5EF4-FFF2-40B4-BE49-F238E27FC236}">
                  <a16:creationId xmlns:a16="http://schemas.microsoft.com/office/drawing/2014/main" id="{9C8E35F9-8D6B-DD52-55DA-18CB6915BC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1461" y="2440677"/>
              <a:ext cx="2876552" cy="4412233"/>
            </a:xfrm>
            <a:prstGeom prst="rect">
              <a:avLst/>
            </a:prstGeom>
          </p:spPr>
        </p:pic>
        <p:pic>
          <p:nvPicPr>
            <p:cNvPr id="18" name="Image 17">
              <a:extLst>
                <a:ext uri="{FF2B5EF4-FFF2-40B4-BE49-F238E27FC236}">
                  <a16:creationId xmlns:a16="http://schemas.microsoft.com/office/drawing/2014/main" id="{9D7EA39D-B0A0-449C-8B64-AE99B4502F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5861" y="2440677"/>
              <a:ext cx="2876552" cy="4412233"/>
            </a:xfrm>
            <a:prstGeom prst="rect">
              <a:avLst/>
            </a:prstGeom>
          </p:spPr>
        </p:pic>
        <p:pic>
          <p:nvPicPr>
            <p:cNvPr id="19" name="Image 18">
              <a:extLst>
                <a:ext uri="{FF2B5EF4-FFF2-40B4-BE49-F238E27FC236}">
                  <a16:creationId xmlns:a16="http://schemas.microsoft.com/office/drawing/2014/main" id="{B8065BC7-F45D-B9C0-EDD3-F5FBB13FE0C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92413" y="2440677"/>
              <a:ext cx="2876552" cy="4412233"/>
            </a:xfrm>
            <a:prstGeom prst="rect">
              <a:avLst/>
            </a:prstGeom>
          </p:spPr>
        </p:pic>
      </p:grpSp>
    </p:spTree>
    <p:extLst>
      <p:ext uri="{BB962C8B-B14F-4D97-AF65-F5344CB8AC3E}">
        <p14:creationId xmlns:p14="http://schemas.microsoft.com/office/powerpoint/2010/main" val="255730592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61035-75EB-D996-1D38-BFB8DAE33961}"/>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A7A1BF54-8465-9242-AF06-5827A6669322}"/>
              </a:ext>
            </a:extLst>
          </p:cNvPr>
          <p:cNvSpPr>
            <a:spLocks noGrp="1"/>
          </p:cNvSpPr>
          <p:nvPr>
            <p:ph type="title"/>
          </p:nvPr>
        </p:nvSpPr>
        <p:spPr/>
        <p:txBody>
          <a:bodyPr>
            <a:no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في هذه الحصة نواصل توظيف الخطاطة الذهنية لنص مقروء. من يذكرنا بخطواتها؟</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Rectangle 10">
            <a:extLst>
              <a:ext uri="{FF2B5EF4-FFF2-40B4-BE49-F238E27FC236}">
                <a16:creationId xmlns:a16="http://schemas.microsoft.com/office/drawing/2014/main" id="{0223A85C-E0D7-452E-CE7E-39CC8FB72B7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6" name="Image 15">
            <a:extLst>
              <a:ext uri="{FF2B5EF4-FFF2-40B4-BE49-F238E27FC236}">
                <a16:creationId xmlns:a16="http://schemas.microsoft.com/office/drawing/2014/main" id="{C230E5CE-115B-A8C1-23BB-CA9BB98B8C6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25" name="Image 24">
            <a:extLst>
              <a:ext uri="{FF2B5EF4-FFF2-40B4-BE49-F238E27FC236}">
                <a16:creationId xmlns:a16="http://schemas.microsoft.com/office/drawing/2014/main" id="{90F71966-89AE-EEE5-2135-3ED958B2009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6" name="Image 25">
            <a:extLst>
              <a:ext uri="{FF2B5EF4-FFF2-40B4-BE49-F238E27FC236}">
                <a16:creationId xmlns:a16="http://schemas.microsoft.com/office/drawing/2014/main" id="{E9782829-892D-9017-4134-4AF9FC5A31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D686D99E-F95D-C2A0-3B3E-19E62270AAE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029B5E08-6B13-A662-654F-9366D4643823}"/>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41D0F847-60FA-2E10-6BE5-7A734CEAB14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36945E5F-C54C-046E-CE0D-BEAB3A17D8DD}"/>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B47FD040-6271-21A6-FC22-8BED1AA78A9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3" name="ZoneTexte 2">
            <a:extLst>
              <a:ext uri="{FF2B5EF4-FFF2-40B4-BE49-F238E27FC236}">
                <a16:creationId xmlns:a16="http://schemas.microsoft.com/office/drawing/2014/main" id="{C9638515-E3BC-D750-D573-486EF274B57B}"/>
              </a:ext>
            </a:extLst>
          </p:cNvPr>
          <p:cNvSpPr txBox="1"/>
          <p:nvPr/>
        </p:nvSpPr>
        <p:spPr>
          <a:xfrm>
            <a:off x="591027" y="1519550"/>
            <a:ext cx="6523006" cy="919401"/>
          </a:xfrm>
          <a:prstGeom prst="roundRect">
            <a:avLst/>
          </a:prstGeom>
          <a:solidFill>
            <a:srgbClr val="D6E9EA">
              <a:alpha val="25098"/>
            </a:srgbClr>
          </a:solidFill>
          <a:ln w="12700" cap="flat" cmpd="sng" algn="ctr">
            <a:noFill/>
            <a:prstDash val="solid"/>
            <a:miter lim="800000"/>
          </a:ln>
          <a:effectLst/>
        </p:spPr>
        <p:txBody>
          <a:bodyPr wrap="square" rtlCol="0">
            <a:spAutoFit/>
          </a:bodyPr>
          <a:lstStyle>
            <a:defPPr>
              <a:defRPr lang="en-US"/>
            </a:defPPr>
            <a:lvl1pPr algn="ctr" rtl="1">
              <a:defRPr sz="4400" kern="0">
                <a:solidFill>
                  <a:srgbClr val="C00000"/>
                </a:solidFill>
                <a:latin typeface="Microsoft Uighur" panose="02000000000000000000" pitchFamily="2" charset="-78"/>
                <a:ea typeface="Calibri" panose="020F0502020204030204" pitchFamily="34" charset="0"/>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0" cap="none" spc="0" normalizeH="0" baseline="0" noProof="0" dirty="0">
                <a:ln>
                  <a:noFill/>
                </a:ln>
                <a:solidFill>
                  <a:srgbClr val="424D7C"/>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اَلْخُطاطـــــــــةُ ٱلذِّهْنِيَّـــــــــــــةُ .</a:t>
            </a:r>
          </a:p>
        </p:txBody>
      </p:sp>
      <p:pic>
        <p:nvPicPr>
          <p:cNvPr id="4" name="Image 3">
            <a:extLst>
              <a:ext uri="{FF2B5EF4-FFF2-40B4-BE49-F238E27FC236}">
                <a16:creationId xmlns:a16="http://schemas.microsoft.com/office/drawing/2014/main" id="{7D3F0217-937F-6A6B-A6D9-E70447B2DD2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349460" y="2482957"/>
            <a:ext cx="5592516" cy="4130052"/>
          </a:xfrm>
          <a:prstGeom prst="rect">
            <a:avLst/>
          </a:prstGeom>
        </p:spPr>
      </p:pic>
    </p:spTree>
    <p:extLst>
      <p:ext uri="{BB962C8B-B14F-4D97-AF65-F5344CB8AC3E}">
        <p14:creationId xmlns:p14="http://schemas.microsoft.com/office/powerpoint/2010/main" val="122482746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6DE0-2070-1D93-DC5B-49FD23EBE86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46C730D-E086-5588-1FF4-CD7524CBB1FD}"/>
              </a:ext>
            </a:extLst>
          </p:cNvPr>
          <p:cNvSpPr>
            <a:spLocks noGrp="1"/>
          </p:cNvSpPr>
          <p:nvPr>
            <p:ph type="title"/>
          </p:nvPr>
        </p:nvSpPr>
        <p:spPr>
          <a:xfrm>
            <a:off x="645538" y="82331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يقرأ؟</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Rectangle 9">
            <a:extLst>
              <a:ext uri="{FF2B5EF4-FFF2-40B4-BE49-F238E27FC236}">
                <a16:creationId xmlns:a16="http://schemas.microsoft.com/office/drawing/2014/main" id="{A3AA2AD2-B224-F281-64FF-447D4038ECB9}"/>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03FB682B-0999-7AD1-708D-B9DEFCFDBFC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28F8AE46-CE1A-606E-9ACF-0263098BA13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BE7ADB4D-DFAE-554A-1FF4-CB4027CFDC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6B1E16BC-A4FD-6E18-EA4F-9499F256690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F5AA1151-E1B5-ABA0-C1EB-B2011EB8C491}"/>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9" name="Rectangle 28">
            <a:extLst>
              <a:ext uri="{FF2B5EF4-FFF2-40B4-BE49-F238E27FC236}">
                <a16:creationId xmlns:a16="http://schemas.microsoft.com/office/drawing/2014/main" id="{8059B253-21D8-6E75-9B57-B0EA9BD01CE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C5534BA9-3D55-85F4-33DE-35230F212C8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3" name="Espace réservé pour une image  16">
            <a:extLst>
              <a:ext uri="{FF2B5EF4-FFF2-40B4-BE49-F238E27FC236}">
                <a16:creationId xmlns:a16="http://schemas.microsoft.com/office/drawing/2014/main" id="{7A81E381-7730-062E-DA9A-B717D45134AC}"/>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5" name="Image 4">
            <a:extLst>
              <a:ext uri="{FF2B5EF4-FFF2-40B4-BE49-F238E27FC236}">
                <a16:creationId xmlns:a16="http://schemas.microsoft.com/office/drawing/2014/main" id="{DF233561-1E11-A482-24FA-59784622684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2555" y="2360397"/>
            <a:ext cx="8385543" cy="2454199"/>
          </a:xfrm>
          <a:prstGeom prst="rect">
            <a:avLst/>
          </a:prstGeom>
        </p:spPr>
      </p:pic>
    </p:spTree>
    <p:extLst>
      <p:ext uri="{BB962C8B-B14F-4D97-AF65-F5344CB8AC3E}">
        <p14:creationId xmlns:p14="http://schemas.microsoft.com/office/powerpoint/2010/main" val="234833696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9FAD8-B6FA-9974-A3CE-934316BA41C5}"/>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35664818-A19B-4348-8D2D-57E3E4AC4520}"/>
              </a:ext>
            </a:extLst>
          </p:cNvPr>
          <p:cNvSpPr>
            <a:spLocks noGrp="1"/>
          </p:cNvSpPr>
          <p:nvPr>
            <p:ph type="title"/>
          </p:nvPr>
        </p:nvSpPr>
        <p:spPr>
          <a:xfrm>
            <a:off x="645538" y="823319"/>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خذوا الصفحة </a:t>
            </a:r>
            <a:r>
              <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145</a:t>
            </a: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 من كراساتكم.</a:t>
            </a:r>
          </a:p>
        </p:txBody>
      </p:sp>
      <p:sp>
        <p:nvSpPr>
          <p:cNvPr id="10" name="Rectangle 9">
            <a:extLst>
              <a:ext uri="{FF2B5EF4-FFF2-40B4-BE49-F238E27FC236}">
                <a16:creationId xmlns:a16="http://schemas.microsoft.com/office/drawing/2014/main" id="{06C6F8A1-06CD-37F2-2035-5D82DE91C57F}"/>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2" name="Image 11">
            <a:extLst>
              <a:ext uri="{FF2B5EF4-FFF2-40B4-BE49-F238E27FC236}">
                <a16:creationId xmlns:a16="http://schemas.microsoft.com/office/drawing/2014/main" id="{DFF0318B-77DE-7C16-2B18-2A7F508B8D4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7" name="Image 16">
            <a:extLst>
              <a:ext uri="{FF2B5EF4-FFF2-40B4-BE49-F238E27FC236}">
                <a16:creationId xmlns:a16="http://schemas.microsoft.com/office/drawing/2014/main" id="{F8B22F25-E5B3-A16A-141D-8CDED54DC05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25" name="Image 24">
            <a:extLst>
              <a:ext uri="{FF2B5EF4-FFF2-40B4-BE49-F238E27FC236}">
                <a16:creationId xmlns:a16="http://schemas.microsoft.com/office/drawing/2014/main" id="{558D45D7-FF05-9EC2-52E1-73D0E42CE03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7" name="Image 26">
            <a:extLst>
              <a:ext uri="{FF2B5EF4-FFF2-40B4-BE49-F238E27FC236}">
                <a16:creationId xmlns:a16="http://schemas.microsoft.com/office/drawing/2014/main" id="{7452F300-A350-A946-78F4-72A29B7B791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8" name="Rectangle 27">
            <a:extLst>
              <a:ext uri="{FF2B5EF4-FFF2-40B4-BE49-F238E27FC236}">
                <a16:creationId xmlns:a16="http://schemas.microsoft.com/office/drawing/2014/main" id="{70F811C4-D9D6-8B09-E816-F1EB03EFFE6E}"/>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9" name="Rectangle 28">
            <a:extLst>
              <a:ext uri="{FF2B5EF4-FFF2-40B4-BE49-F238E27FC236}">
                <a16:creationId xmlns:a16="http://schemas.microsoft.com/office/drawing/2014/main" id="{ED8AEEB1-4DA7-D049-C611-4A453574B4C1}"/>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2528783C-872D-20A2-591B-C09CFBB1F585}"/>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5" name="Espace réservé pour une image  16">
            <a:extLst>
              <a:ext uri="{FF2B5EF4-FFF2-40B4-BE49-F238E27FC236}">
                <a16:creationId xmlns:a16="http://schemas.microsoft.com/office/drawing/2014/main" id="{6E086BAD-92B1-A905-0F2A-5AFCDCFBC87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AC2F01C9-C5E3-FEA2-2765-D8737B2235C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2863116" y="1470762"/>
            <a:ext cx="3575006" cy="5053510"/>
          </a:xfrm>
          <a:prstGeom prst="rect">
            <a:avLst/>
          </a:prstGeom>
        </p:spPr>
      </p:pic>
    </p:spTree>
    <p:extLst>
      <p:ext uri="{BB962C8B-B14F-4D97-AF65-F5344CB8AC3E}">
        <p14:creationId xmlns:p14="http://schemas.microsoft.com/office/powerpoint/2010/main" val="131786811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73D51-2602-6556-C263-95FE216D4DE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4ECD198-B116-2048-8D92-87D03FDF5C66}"/>
              </a:ext>
            </a:extLst>
          </p:cNvPr>
          <p:cNvSpPr>
            <a:spLocks noGrp="1"/>
          </p:cNvSpPr>
          <p:nvPr>
            <p:ph type="title"/>
          </p:nvPr>
        </p:nvSpPr>
        <p:spPr/>
        <p:txBody>
          <a:bodyPr>
            <a:normAutofit/>
          </a:bodyPr>
          <a:lstStyle/>
          <a:p>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انجزوا النشاط  على كراساتكم . عمل ثنائي.</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23F4FC6A-4BF9-EE67-2145-FF46941DC11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52B047DD-74F2-F53F-D7EF-C5DECBCE694B}"/>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0" name="Image 9">
            <a:extLst>
              <a:ext uri="{FF2B5EF4-FFF2-40B4-BE49-F238E27FC236}">
                <a16:creationId xmlns:a16="http://schemas.microsoft.com/office/drawing/2014/main" id="{20F17A41-3871-65B6-02F7-2B8A3DE9575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1" name="Image 10">
            <a:extLst>
              <a:ext uri="{FF2B5EF4-FFF2-40B4-BE49-F238E27FC236}">
                <a16:creationId xmlns:a16="http://schemas.microsoft.com/office/drawing/2014/main" id="{4696123E-1C85-25C7-874F-6585215F65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2" name="Image 11">
            <a:extLst>
              <a:ext uri="{FF2B5EF4-FFF2-40B4-BE49-F238E27FC236}">
                <a16:creationId xmlns:a16="http://schemas.microsoft.com/office/drawing/2014/main" id="{5532DF28-CCE7-31D1-5E00-7B4BFE37BFC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3" name="Rectangle 12">
            <a:extLst>
              <a:ext uri="{FF2B5EF4-FFF2-40B4-BE49-F238E27FC236}">
                <a16:creationId xmlns:a16="http://schemas.microsoft.com/office/drawing/2014/main" id="{F93C76D9-2C59-168A-AFF8-8553506280DD}"/>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555615DE-3AB2-D632-95F5-C743217CF0FA}"/>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3" name="Rectangle 2">
            <a:extLst>
              <a:ext uri="{FF2B5EF4-FFF2-40B4-BE49-F238E27FC236}">
                <a16:creationId xmlns:a16="http://schemas.microsoft.com/office/drawing/2014/main" id="{302946A4-82A3-B6B4-E771-FBD958CA0F1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7" name="Espace réservé pour une image  16">
            <a:extLst>
              <a:ext uri="{FF2B5EF4-FFF2-40B4-BE49-F238E27FC236}">
                <a16:creationId xmlns:a16="http://schemas.microsoft.com/office/drawing/2014/main" id="{6ACB9C35-F75A-F258-9E9B-42EBC4D14492}"/>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7" name="Image 6">
            <a:extLst>
              <a:ext uri="{FF2B5EF4-FFF2-40B4-BE49-F238E27FC236}">
                <a16:creationId xmlns:a16="http://schemas.microsoft.com/office/drawing/2014/main" id="{7B6A1DF8-95E7-61B6-CDC3-35DFF4C70C55}"/>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776768" y="1435035"/>
            <a:ext cx="5695605" cy="5150185"/>
          </a:xfrm>
          <a:prstGeom prst="rect">
            <a:avLst/>
          </a:prstGeom>
        </p:spPr>
      </p:pic>
    </p:spTree>
    <p:extLst>
      <p:ext uri="{BB962C8B-B14F-4D97-AF65-F5344CB8AC3E}">
        <p14:creationId xmlns:p14="http://schemas.microsoft.com/office/powerpoint/2010/main" val="302425250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14C9A-3F3A-AC00-BB84-F9A508E1B71D}"/>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F82AC1E-A873-3646-A020-90EBCB13EEB9}"/>
              </a:ext>
            </a:extLst>
          </p:cNvPr>
          <p:cNvSpPr>
            <a:spLocks noGrp="1"/>
          </p:cNvSpPr>
          <p:nvPr>
            <p:ph type="title"/>
          </p:nvPr>
        </p:nvSpPr>
        <p:spPr/>
        <p:txBody>
          <a:bodyPr>
            <a:normAutofit/>
          </a:bodyPr>
          <a:lstStyle/>
          <a:p>
            <a:pPr rtl="0"/>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سأمر بين الصفوف لتقييم إنجازاتكم .معكم 10 دقائق للإنجاز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D93201E4-38E0-46CC-06C2-36986B9F14DC}"/>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5" name="Image 4">
            <a:extLst>
              <a:ext uri="{FF2B5EF4-FFF2-40B4-BE49-F238E27FC236}">
                <a16:creationId xmlns:a16="http://schemas.microsoft.com/office/drawing/2014/main" id="{60C0CBB4-000F-7A91-1D3C-715E2961E035}"/>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EBBEC41D-3753-ABCB-A613-555B866655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A8342C37-4D1D-1641-0A74-4B511427E2E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0B40E31C-6AE2-BAEC-2786-C8942645917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7CADA4CF-317A-CB7E-69DA-B5FC73B8B886}"/>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1" name="Rectangle 10">
            <a:extLst>
              <a:ext uri="{FF2B5EF4-FFF2-40B4-BE49-F238E27FC236}">
                <a16:creationId xmlns:a16="http://schemas.microsoft.com/office/drawing/2014/main" id="{D2806BD0-9539-EF52-8DF5-6FE34056483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2" name="Rectangle 11">
            <a:extLst>
              <a:ext uri="{FF2B5EF4-FFF2-40B4-BE49-F238E27FC236}">
                <a16:creationId xmlns:a16="http://schemas.microsoft.com/office/drawing/2014/main" id="{AB75C8A6-BFD0-93A5-2352-89B03CD15FB1}"/>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6" name="Espace réservé pour une image  15">
            <a:extLst>
              <a:ext uri="{FF2B5EF4-FFF2-40B4-BE49-F238E27FC236}">
                <a16:creationId xmlns:a16="http://schemas.microsoft.com/office/drawing/2014/main" id="{B58EB02F-0C84-2930-A854-9766DBB5625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4" name="Image 3">
            <a:extLst>
              <a:ext uri="{FF2B5EF4-FFF2-40B4-BE49-F238E27FC236}">
                <a16:creationId xmlns:a16="http://schemas.microsoft.com/office/drawing/2014/main" id="{2A0660E5-0094-432F-4434-42C32B666F8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776768" y="1435035"/>
            <a:ext cx="5695605" cy="5150185"/>
          </a:xfrm>
          <a:prstGeom prst="rect">
            <a:avLst/>
          </a:prstGeom>
        </p:spPr>
      </p:pic>
    </p:spTree>
    <p:extLst>
      <p:ext uri="{BB962C8B-B14F-4D97-AF65-F5344CB8AC3E}">
        <p14:creationId xmlns:p14="http://schemas.microsoft.com/office/powerpoint/2010/main" val="352955876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8B977-6A5B-BF96-51D2-55380114E6CB}"/>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7623F378-151A-F241-8B77-A943A58B89D8}"/>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من يقرأ جوابه ؟ هل أنتم متفقون؟ من يقترح فكرة أخرى؟</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98141D80-FA66-360B-A45E-B6AD39711BE8}"/>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5B2A930F-4E3D-6F17-F34C-A9BCEFAB64F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60396FDE-CD0E-0D95-FBDA-63A0A32C3BB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833B938F-F0E1-7CAA-3DEC-FC60BA2584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6B0F3EC7-3F47-9D28-2650-93811A04AAA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97DFEAE7-1C9C-61D6-39D4-4268F7629D56}"/>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4" name="Rectangle 23">
            <a:extLst>
              <a:ext uri="{FF2B5EF4-FFF2-40B4-BE49-F238E27FC236}">
                <a16:creationId xmlns:a16="http://schemas.microsoft.com/office/drawing/2014/main" id="{BD12FED6-DFE9-B73F-7FC8-11477C9AF460}"/>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solidFill>
                <a:latin typeface="Microsoft Uighur" panose="02000000000000000000" pitchFamily="2" charset="-78"/>
                <a:cs typeface="Microsoft Uighur" panose="02000000000000000000" pitchFamily="2" charset="-78"/>
              </a:rPr>
              <a:t>القراءة</a:t>
            </a:r>
            <a:r>
              <a:rPr lang="fr-FR" sz="2000" b="1" dirty="0">
                <a:solidFill>
                  <a:srgbClr val="565F88"/>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7EE43A54-F50C-1EDE-5501-282F6D6BFBE0}"/>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1F3151F2-E9F8-1AAA-AA60-5D7337C85E85}"/>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3" name="Image 2">
            <a:extLst>
              <a:ext uri="{FF2B5EF4-FFF2-40B4-BE49-F238E27FC236}">
                <a16:creationId xmlns:a16="http://schemas.microsoft.com/office/drawing/2014/main" id="{7772CD22-87BB-F24A-AB2F-F3FA8514774E}"/>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776768" y="1435035"/>
            <a:ext cx="5695605" cy="5150185"/>
          </a:xfrm>
          <a:prstGeom prst="rect">
            <a:avLst/>
          </a:prstGeom>
        </p:spPr>
      </p:pic>
    </p:spTree>
    <p:extLst>
      <p:ext uri="{BB962C8B-B14F-4D97-AF65-F5344CB8AC3E}">
        <p14:creationId xmlns:p14="http://schemas.microsoft.com/office/powerpoint/2010/main" val="427438954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3D00D-AFF5-5D67-47BF-B8CE5724144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6BE23C00-A0C3-D61F-485E-003EB7F05833}"/>
              </a:ext>
            </a:extLst>
          </p:cNvPr>
          <p:cNvSpPr>
            <a:spLocks noGrp="1"/>
          </p:cNvSpPr>
          <p:nvPr>
            <p:ph type="title"/>
          </p:nvPr>
        </p:nvSpPr>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لنصحح. من يقرأ جوابه ؟ هل أنتم متفقون؟ من يقترح فكرة أخرى؟</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Rectangle 8">
            <a:extLst>
              <a:ext uri="{FF2B5EF4-FFF2-40B4-BE49-F238E27FC236}">
                <a16:creationId xmlns:a16="http://schemas.microsoft.com/office/drawing/2014/main" id="{AE7C9E31-D89E-2550-3DAE-282B11D69D3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1" name="Image 10">
            <a:extLst>
              <a:ext uri="{FF2B5EF4-FFF2-40B4-BE49-F238E27FC236}">
                <a16:creationId xmlns:a16="http://schemas.microsoft.com/office/drawing/2014/main" id="{D287C989-4975-2634-74CF-933E3ADE332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2" name="Image 11">
            <a:extLst>
              <a:ext uri="{FF2B5EF4-FFF2-40B4-BE49-F238E27FC236}">
                <a16:creationId xmlns:a16="http://schemas.microsoft.com/office/drawing/2014/main" id="{B1EE0231-B8F8-7E21-8DA4-97436C3438E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6" name="Image 15">
            <a:extLst>
              <a:ext uri="{FF2B5EF4-FFF2-40B4-BE49-F238E27FC236}">
                <a16:creationId xmlns:a16="http://schemas.microsoft.com/office/drawing/2014/main" id="{A8CA9CA9-317D-B745-C4C1-CC3D3D5DD6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22" name="Image 21">
            <a:extLst>
              <a:ext uri="{FF2B5EF4-FFF2-40B4-BE49-F238E27FC236}">
                <a16:creationId xmlns:a16="http://schemas.microsoft.com/office/drawing/2014/main" id="{52BA7D71-5369-F5F4-CF9F-4EB7584FD1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23" name="Rectangle 22">
            <a:extLst>
              <a:ext uri="{FF2B5EF4-FFF2-40B4-BE49-F238E27FC236}">
                <a16:creationId xmlns:a16="http://schemas.microsoft.com/office/drawing/2014/main" id="{CD4316B1-64C3-98B7-35C0-49FE70AA74AD}"/>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ورشة القراءة</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1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859871F2-A244-85C4-F110-A7AE4590873D}"/>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القراءة</a:t>
            </a:r>
            <a:r>
              <a:rPr kumimoji="0" lang="fr-FR"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821D4ED0-3FE1-6FFB-E044-EC7B6DABB38E}"/>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الحصة</a:t>
            </a:r>
          </a:p>
        </p:txBody>
      </p:sp>
      <p:pic>
        <p:nvPicPr>
          <p:cNvPr id="6" name="Espace réservé pour une image  5">
            <a:extLst>
              <a:ext uri="{FF2B5EF4-FFF2-40B4-BE49-F238E27FC236}">
                <a16:creationId xmlns:a16="http://schemas.microsoft.com/office/drawing/2014/main" id="{D177208A-0FAE-E673-F92A-9B6D9D940D23}"/>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pic>
        <p:nvPicPr>
          <p:cNvPr id="15" name="Image 14">
            <a:extLst>
              <a:ext uri="{FF2B5EF4-FFF2-40B4-BE49-F238E27FC236}">
                <a16:creationId xmlns:a16="http://schemas.microsoft.com/office/drawing/2014/main" id="{38928500-A750-2301-F784-185056FBF9BE}"/>
              </a:ext>
            </a:extLst>
          </p:cNvPr>
          <p:cNvPicPr>
            <a:picLocks noChangeAspect="1"/>
          </p:cNvPicPr>
          <p:nvPr/>
        </p:nvPicPr>
        <p:blipFill>
          <a:blip r:embed="rId7"/>
          <a:stretch>
            <a:fillRect/>
          </a:stretch>
        </p:blipFill>
        <p:spPr>
          <a:xfrm>
            <a:off x="949088" y="1477123"/>
            <a:ext cx="7261851" cy="5128704"/>
          </a:xfrm>
          <a:prstGeom prst="rect">
            <a:avLst/>
          </a:prstGeom>
        </p:spPr>
      </p:pic>
      <p:sp>
        <p:nvSpPr>
          <p:cNvPr id="10" name="ZoneTexte 9">
            <a:extLst>
              <a:ext uri="{FF2B5EF4-FFF2-40B4-BE49-F238E27FC236}">
                <a16:creationId xmlns:a16="http://schemas.microsoft.com/office/drawing/2014/main" id="{1508805B-8CC1-7654-2336-C4C6ABFF5005}"/>
              </a:ext>
            </a:extLst>
          </p:cNvPr>
          <p:cNvSpPr txBox="1"/>
          <p:nvPr/>
        </p:nvSpPr>
        <p:spPr>
          <a:xfrm>
            <a:off x="3540967" y="3611424"/>
            <a:ext cx="2062065" cy="1077218"/>
          </a:xfrm>
          <a:prstGeom prst="rect">
            <a:avLst/>
          </a:prstGeom>
          <a:noFill/>
        </p:spPr>
        <p:txBody>
          <a:bodyPr wrap="square">
            <a:spAutoFit/>
          </a:bodyPr>
          <a:lstStyle/>
          <a:p>
            <a:pPr algn="ctr"/>
            <a:r>
              <a:rPr lang="ar-MA" sz="3200" b="1" kern="0" dirty="0">
                <a:solidFill>
                  <a:srgbClr val="C00000"/>
                </a:solidFill>
                <a:latin typeface="Microsoft Uighur" panose="02000000000000000000" pitchFamily="2" charset="-78"/>
                <a:cs typeface="Microsoft Uighur" panose="02000000000000000000" pitchFamily="2" charset="-78"/>
              </a:rPr>
              <a:t>اَلتَّأَمُّلُ و ٱلتَّفْكيرُ في ٱلطَّبِيعَةِ</a:t>
            </a:r>
            <a:endParaRPr lang="fr-MA" sz="3200" b="1" kern="0" dirty="0">
              <a:solidFill>
                <a:srgbClr val="C0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D8C5428D-CA49-2C76-6B32-BAFE9F3F8E23}"/>
              </a:ext>
            </a:extLst>
          </p:cNvPr>
          <p:cNvSpPr txBox="1"/>
          <p:nvPr/>
        </p:nvSpPr>
        <p:spPr>
          <a:xfrm>
            <a:off x="3709286" y="1759444"/>
            <a:ext cx="1893746" cy="1569660"/>
          </a:xfrm>
          <a:prstGeom prst="rect">
            <a:avLst/>
          </a:prstGeom>
          <a:noFill/>
        </p:spPr>
        <p:txBody>
          <a:bodyPr wrap="square">
            <a:spAutoFit/>
          </a:bodyPr>
          <a:lstStyle/>
          <a:p>
            <a:pPr algn="ctr"/>
            <a:r>
              <a:rPr lang="ar-MA" sz="3200" b="1" kern="0" dirty="0">
                <a:solidFill>
                  <a:srgbClr val="C00000"/>
                </a:solidFill>
                <a:latin typeface="Microsoft Uighur" panose="02000000000000000000" pitchFamily="2" charset="-78"/>
                <a:cs typeface="Microsoft Uighur" panose="02000000000000000000" pitchFamily="2" charset="-78"/>
              </a:rPr>
              <a:t>حَيُّ بْنُ يَقْظانَ وَرِحْلَةُ ٱلتَّعَلُّمِ </a:t>
            </a:r>
            <a:r>
              <a:rPr lang="ar-MA" sz="3200" b="1" kern="0" dirty="0" err="1">
                <a:solidFill>
                  <a:srgbClr val="C00000"/>
                </a:solidFill>
                <a:latin typeface="Microsoft Uighur" panose="02000000000000000000" pitchFamily="2" charset="-78"/>
                <a:cs typeface="Microsoft Uighur" panose="02000000000000000000" pitchFamily="2" charset="-78"/>
              </a:rPr>
              <a:t>وَٱلتَّأَمُّلِ</a:t>
            </a:r>
            <a:endParaRPr lang="fr-MA" sz="3200" b="1" kern="0" dirty="0">
              <a:solidFill>
                <a:srgbClr val="C00000"/>
              </a:solidFill>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E810F7F2-0A4C-C743-9145-59760C2D9F9F}"/>
              </a:ext>
            </a:extLst>
          </p:cNvPr>
          <p:cNvSpPr txBox="1"/>
          <p:nvPr/>
        </p:nvSpPr>
        <p:spPr>
          <a:xfrm>
            <a:off x="5647667" y="3602093"/>
            <a:ext cx="2463515" cy="1077218"/>
          </a:xfrm>
          <a:prstGeom prst="rect">
            <a:avLst/>
          </a:prstGeom>
          <a:noFill/>
        </p:spPr>
        <p:txBody>
          <a:bodyPr wrap="square">
            <a:spAutoFit/>
          </a:bodyPr>
          <a:lstStyle/>
          <a:p>
            <a:pPr algn="ctr"/>
            <a:r>
              <a:rPr lang="ar-MA" sz="3200" b="1" kern="0" dirty="0">
                <a:solidFill>
                  <a:srgbClr val="C00000"/>
                </a:solidFill>
                <a:latin typeface="Microsoft Uighur" panose="02000000000000000000" pitchFamily="2" charset="-78"/>
                <a:cs typeface="Microsoft Uighur" panose="02000000000000000000" pitchFamily="2" charset="-78"/>
              </a:rPr>
              <a:t>اِكْتِشافُ </a:t>
            </a:r>
            <a:r>
              <a:rPr lang="ar-MA" sz="3200" b="1" kern="0" dirty="0" err="1">
                <a:solidFill>
                  <a:srgbClr val="C00000"/>
                </a:solidFill>
                <a:latin typeface="Microsoft Uighur" panose="02000000000000000000" pitchFamily="2" charset="-78"/>
                <a:cs typeface="Microsoft Uighur" panose="02000000000000000000" pitchFamily="2" charset="-78"/>
              </a:rPr>
              <a:t>ٱلنّارِ</a:t>
            </a:r>
            <a:r>
              <a:rPr lang="ar-MA" sz="3200" b="1" kern="0" dirty="0">
                <a:solidFill>
                  <a:srgbClr val="C00000"/>
                </a:solidFill>
                <a:latin typeface="Microsoft Uighur" panose="02000000000000000000" pitchFamily="2" charset="-78"/>
                <a:cs typeface="Microsoft Uighur" panose="02000000000000000000" pitchFamily="2" charset="-78"/>
              </a:rPr>
              <a:t> </a:t>
            </a:r>
            <a:r>
              <a:rPr lang="ar-MA" sz="3200" b="1" kern="0" dirty="0" err="1">
                <a:solidFill>
                  <a:srgbClr val="C00000"/>
                </a:solidFill>
                <a:latin typeface="Microsoft Uighur" panose="02000000000000000000" pitchFamily="2" charset="-78"/>
                <a:cs typeface="Microsoft Uighur" panose="02000000000000000000" pitchFamily="2" charset="-78"/>
              </a:rPr>
              <a:t>وَٱسْتِعْمالُها</a:t>
            </a:r>
            <a:endParaRPr lang="fr-MA" sz="3200" b="1" kern="0" dirty="0">
              <a:solidFill>
                <a:srgbClr val="C00000"/>
              </a:solidFill>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8BEADD54-910E-C681-D8FE-3A08BD6398E0}"/>
              </a:ext>
            </a:extLst>
          </p:cNvPr>
          <p:cNvSpPr txBox="1"/>
          <p:nvPr/>
        </p:nvSpPr>
        <p:spPr>
          <a:xfrm>
            <a:off x="1182763" y="5121709"/>
            <a:ext cx="6814458" cy="1569660"/>
          </a:xfrm>
          <a:prstGeom prst="rect">
            <a:avLst/>
          </a:prstGeom>
          <a:noFill/>
        </p:spPr>
        <p:txBody>
          <a:bodyPr wrap="square">
            <a:spAutoFit/>
          </a:bodyPr>
          <a:lstStyle/>
          <a:p>
            <a:pPr algn="just" rtl="1"/>
            <a:r>
              <a:rPr lang="ar-MA" sz="2400" b="1" kern="0" dirty="0">
                <a:solidFill>
                  <a:srgbClr val="C00000"/>
                </a:solidFill>
                <a:latin typeface="Microsoft Uighur" panose="02000000000000000000" pitchFamily="2" charset="-78"/>
                <a:cs typeface="Microsoft Uighur" panose="02000000000000000000" pitchFamily="2" charset="-78"/>
              </a:rPr>
              <a:t>اِسْتَطاعَ حَيُّ بْنُ يَقْظانَ أَنْ يَتَعَلَّمَ وَيَتَأَقْلَمَ في ٱلْجَزيرَةِ بِفَضْلِ ذَكائِهِ وَتَأَمُّلِهِ في ٱلطَّبيعَةِ. أَخَذَ يُلاحِظُ ٱلْكائِناتِ وَيُفَكِّرُ فِي </a:t>
            </a:r>
            <a:r>
              <a:rPr lang="ar-MA" sz="2400" b="1" kern="0" dirty="0" err="1">
                <a:solidFill>
                  <a:srgbClr val="C00000"/>
                </a:solidFill>
                <a:latin typeface="Microsoft Uighur" panose="02000000000000000000" pitchFamily="2" charset="-78"/>
                <a:cs typeface="Microsoft Uighur" panose="02000000000000000000" pitchFamily="2" charset="-78"/>
              </a:rPr>
              <a:t>ٱخْتِلافِها</a:t>
            </a:r>
            <a:r>
              <a:rPr lang="ar-MA" sz="2400" b="1" kern="0" dirty="0">
                <a:solidFill>
                  <a:srgbClr val="C00000"/>
                </a:solidFill>
                <a:latin typeface="Microsoft Uighur" panose="02000000000000000000" pitchFamily="2" charset="-78"/>
                <a:cs typeface="Microsoft Uighur" panose="02000000000000000000" pitchFamily="2" charset="-78"/>
              </a:rPr>
              <a:t>، فَتَساءَلَ عَنْ سِرِّ ٱلْحَياةِ وَخالِقِ ٱلْكَوْنِ. وَفي ٱلنِّهايَةِ، وَصَلَ أَسالٌ إِلى ٱلْجَزيرَةِ، فَتَعَرَّفَ إِلَيْهِ حَيٌّ وَتَعَلَّمَ مِنْهُ ٱللُّغَةَ </a:t>
            </a:r>
            <a:r>
              <a:rPr lang="ar-MA" sz="2400" b="1" kern="0" dirty="0" err="1">
                <a:solidFill>
                  <a:srgbClr val="C00000"/>
                </a:solidFill>
                <a:latin typeface="Microsoft Uighur" panose="02000000000000000000" pitchFamily="2" charset="-78"/>
                <a:cs typeface="Microsoft Uighur" panose="02000000000000000000" pitchFamily="2" charset="-78"/>
              </a:rPr>
              <a:t>وَٱلتَّواصُلَ</a:t>
            </a:r>
            <a:r>
              <a:rPr lang="ar-MA" sz="2400" b="1" kern="0" dirty="0">
                <a:solidFill>
                  <a:srgbClr val="C00000"/>
                </a:solidFill>
                <a:latin typeface="Microsoft Uighur" panose="02000000000000000000" pitchFamily="2" charset="-78"/>
                <a:cs typeface="Microsoft Uighur" panose="02000000000000000000" pitchFamily="2" charset="-78"/>
              </a:rPr>
              <a:t> مَعَ ٱلنّاسِ، فَنَشَأَتْ بَيْنَهُما صَداقَةٌ قَوِيَّةٌ.</a:t>
            </a:r>
            <a:endParaRPr lang="fr-MA" sz="2400" b="1" kern="0" dirty="0">
              <a:solidFill>
                <a:srgbClr val="C00000"/>
              </a:solidFill>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0551D8DE-145B-0991-EA34-7D3E74DE4E5D}"/>
              </a:ext>
            </a:extLst>
          </p:cNvPr>
          <p:cNvSpPr txBox="1"/>
          <p:nvPr/>
        </p:nvSpPr>
        <p:spPr>
          <a:xfrm>
            <a:off x="1213995" y="3611424"/>
            <a:ext cx="2062065" cy="1077218"/>
          </a:xfrm>
          <a:prstGeom prst="rect">
            <a:avLst/>
          </a:prstGeom>
          <a:noFill/>
        </p:spPr>
        <p:txBody>
          <a:bodyPr wrap="square">
            <a:spAutoFit/>
          </a:bodyPr>
          <a:lstStyle/>
          <a:p>
            <a:pPr algn="ctr"/>
            <a:r>
              <a:rPr lang="ar-MA" sz="3200" b="1" kern="0" dirty="0">
                <a:solidFill>
                  <a:srgbClr val="C00000"/>
                </a:solidFill>
                <a:latin typeface="Microsoft Uighur" panose="02000000000000000000" pitchFamily="2" charset="-78"/>
                <a:cs typeface="Microsoft Uighur" panose="02000000000000000000" pitchFamily="2" charset="-78"/>
              </a:rPr>
              <a:t>لِقَاءُ  حَيِّ بْنِ يَقْظانَ مَعَ أَسَال</a:t>
            </a:r>
            <a:endParaRPr lang="fr-MA" sz="3200" b="1" kern="0"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46655880"/>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DA06-B23A-D621-423D-643242FEC37C}"/>
            </a:ext>
          </a:extLst>
        </p:cNvPr>
        <p:cNvGrpSpPr/>
        <p:nvPr/>
      </p:nvGrpSpPr>
      <p:grpSpPr>
        <a:xfrm>
          <a:off x="0" y="0"/>
          <a:ext cx="0" cy="0"/>
          <a:chOff x="0" y="0"/>
          <a:chExt cx="0" cy="0"/>
        </a:xfrm>
      </p:grpSpPr>
      <p:sp>
        <p:nvSpPr>
          <p:cNvPr id="8" name="Titre 3">
            <a:extLst>
              <a:ext uri="{FF2B5EF4-FFF2-40B4-BE49-F238E27FC236}">
                <a16:creationId xmlns:a16="http://schemas.microsoft.com/office/drawing/2014/main" id="{B892232F-2C5A-0A9D-2250-6AC8C408FF79}"/>
              </a:ext>
            </a:extLst>
          </p:cNvPr>
          <p:cNvSpPr txBox="1">
            <a:spLocks/>
          </p:cNvSpPr>
          <p:nvPr/>
        </p:nvSpPr>
        <p:spPr>
          <a:xfrm>
            <a:off x="637196" y="1472652"/>
            <a:ext cx="78867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424D7B"/>
                </a:solidFill>
                <a:effectLst/>
                <a:uLnTx/>
                <a:uFillTx/>
                <a:latin typeface="Microsoft Uighur" panose="02000000000000000000" pitchFamily="2" charset="-78"/>
                <a:ea typeface="+mj-ea"/>
                <a:cs typeface="Microsoft Uighur" panose="02000000000000000000" pitchFamily="2" charset="-78"/>
              </a:rPr>
              <a:t>اختتام الحصة</a:t>
            </a:r>
            <a:endParaRPr kumimoji="0" lang="fr-MA" sz="4400" b="0" i="0" u="none" strike="noStrike" kern="1200" cap="none" spc="0" normalizeH="0" baseline="0" noProof="0" dirty="0">
              <a:ln>
                <a:noFill/>
              </a:ln>
              <a:solidFill>
                <a:srgbClr val="424D7C"/>
              </a:solidFill>
              <a:effectLst/>
              <a:uLnTx/>
              <a:uFillTx/>
              <a:latin typeface="Microsoft Uighur" panose="02000000000000000000" pitchFamily="2" charset="-78"/>
              <a:ea typeface="+mj-ea"/>
              <a:cs typeface="Microsoft Uighur" panose="02000000000000000000" pitchFamily="2" charset="-78"/>
            </a:endParaRPr>
          </a:p>
        </p:txBody>
      </p:sp>
      <p:pic>
        <p:nvPicPr>
          <p:cNvPr id="3" name="Image 2">
            <a:extLst>
              <a:ext uri="{FF2B5EF4-FFF2-40B4-BE49-F238E27FC236}">
                <a16:creationId xmlns:a16="http://schemas.microsoft.com/office/drawing/2014/main" id="{403101C6-BF6B-2F71-435A-2D0B8F53942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907804" y="1616652"/>
            <a:ext cx="432000" cy="432000"/>
          </a:xfrm>
          <a:prstGeom prst="rect">
            <a:avLst/>
          </a:prstGeom>
          <a:ln>
            <a:noFill/>
          </a:ln>
        </p:spPr>
      </p:pic>
      <p:pic>
        <p:nvPicPr>
          <p:cNvPr id="10" name="Image 9" descr="Une image contenant noir, obscurité&#10;&#10;Le contenu généré par l’IA peut être incorrect.">
            <a:extLst>
              <a:ext uri="{FF2B5EF4-FFF2-40B4-BE49-F238E27FC236}">
                <a16:creationId xmlns:a16="http://schemas.microsoft.com/office/drawing/2014/main" id="{F5EEABF2-E7F5-5D49-6EB5-4C3D95BF8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96" y="2743200"/>
            <a:ext cx="7542707" cy="2498148"/>
          </a:xfrm>
          <a:prstGeom prst="rect">
            <a:avLst/>
          </a:prstGeom>
        </p:spPr>
      </p:pic>
      <p:sp>
        <p:nvSpPr>
          <p:cNvPr id="11" name="Espace réservé du texte 5">
            <a:extLst>
              <a:ext uri="{FF2B5EF4-FFF2-40B4-BE49-F238E27FC236}">
                <a16:creationId xmlns:a16="http://schemas.microsoft.com/office/drawing/2014/main" id="{F867C460-085A-81C4-E42C-F362671287D1}"/>
              </a:ext>
            </a:extLst>
          </p:cNvPr>
          <p:cNvSpPr txBox="1">
            <a:spLocks/>
          </p:cNvSpPr>
          <p:nvPr/>
        </p:nvSpPr>
        <p:spPr>
          <a:xfrm>
            <a:off x="2322000" y="3817163"/>
            <a:ext cx="4500000"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ماذا تعلمتم اليوم؟ </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3200" b="1" i="0" u="none" strike="noStrike" kern="1200" cap="none" spc="0" normalizeH="0" baseline="0" noProof="0" dirty="0">
                <a:ln>
                  <a:noFill/>
                </a:ln>
                <a:solidFill>
                  <a:srgbClr val="B1EDEA"/>
                </a:solidFill>
                <a:effectLst/>
                <a:uLnTx/>
                <a:uFillTx/>
                <a:latin typeface="Dosis SemiBold" pitchFamily="2" charset="0"/>
                <a:ea typeface="+mn-ea"/>
                <a:cs typeface="Microsoft Uighur" panose="02000000000000000000" pitchFamily="2" charset="-78"/>
              </a:rPr>
              <a:t>واجباتكم المنزلية. </a:t>
            </a:r>
          </a:p>
        </p:txBody>
      </p:sp>
      <p:sp>
        <p:nvSpPr>
          <p:cNvPr id="4" name="ZoneTexte 3">
            <a:extLst>
              <a:ext uri="{FF2B5EF4-FFF2-40B4-BE49-F238E27FC236}">
                <a16:creationId xmlns:a16="http://schemas.microsoft.com/office/drawing/2014/main" id="{348532D9-994E-68F4-EFE1-BB90C48A129A}"/>
              </a:ext>
            </a:extLst>
          </p:cNvPr>
          <p:cNvSpPr txBox="1"/>
          <p:nvPr/>
        </p:nvSpPr>
        <p:spPr>
          <a:xfrm>
            <a:off x="2578720" y="3040837"/>
            <a:ext cx="4750904" cy="604781"/>
          </a:xfrm>
          <a:prstGeom prst="rect">
            <a:avLst/>
          </a:prstGeom>
          <a:noFill/>
        </p:spPr>
        <p:txBody>
          <a:bodyPr wrap="square">
            <a:spAutoFit/>
          </a:body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اختتام الحصة</a:t>
            </a:r>
            <a:endParaRPr kumimoji="0" lang="fr-MA" sz="3600" b="0" i="0" u="none" strike="noStrike" kern="1200" cap="none" spc="0" normalizeH="0" baseline="0" noProof="0" dirty="0">
              <a:ln>
                <a:noFill/>
              </a:ln>
              <a:solidFill>
                <a:srgbClr val="424D7C"/>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919381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DC29B-3DC3-D765-046B-21A16192741B}"/>
            </a:ext>
          </a:extLst>
        </p:cNvPr>
        <p:cNvGrpSpPr/>
        <p:nvPr/>
      </p:nvGrpSpPr>
      <p:grpSpPr>
        <a:xfrm>
          <a:off x="0" y="0"/>
          <a:ext cx="0" cy="0"/>
          <a:chOff x="0" y="0"/>
          <a:chExt cx="0" cy="0"/>
        </a:xfrm>
      </p:grpSpPr>
      <p:sp>
        <p:nvSpPr>
          <p:cNvPr id="10" name="Titre 13">
            <a:extLst>
              <a:ext uri="{FF2B5EF4-FFF2-40B4-BE49-F238E27FC236}">
                <a16:creationId xmlns:a16="http://schemas.microsoft.com/office/drawing/2014/main" id="{EFE2FEDA-A97A-2D40-DFC6-862C094ACDFA}"/>
              </a:ext>
            </a:extLst>
          </p:cNvPr>
          <p:cNvSpPr>
            <a:spLocks noGrp="1"/>
          </p:cNvSpPr>
          <p:nvPr>
            <p:ph type="title"/>
          </p:nvPr>
        </p:nvSpPr>
        <p:spPr>
          <a:xfrm>
            <a:off x="585887" y="771354"/>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من يذكرنا بتعاريف هذه الكلمات؟ </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Rectangle 6">
            <a:extLst>
              <a:ext uri="{FF2B5EF4-FFF2-40B4-BE49-F238E27FC236}">
                <a16:creationId xmlns:a16="http://schemas.microsoft.com/office/drawing/2014/main" id="{59949B53-4FDA-94BE-19A3-9C567BC234B8}"/>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9" name="Image 8">
            <a:extLst>
              <a:ext uri="{FF2B5EF4-FFF2-40B4-BE49-F238E27FC236}">
                <a16:creationId xmlns:a16="http://schemas.microsoft.com/office/drawing/2014/main" id="{B60655B9-2820-1AED-C397-97D31A4EE4F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33113" y="176562"/>
            <a:ext cx="278069" cy="278069"/>
          </a:xfrm>
          <a:prstGeom prst="rect">
            <a:avLst/>
          </a:prstGeom>
          <a:ln>
            <a:noFill/>
          </a:ln>
        </p:spPr>
      </p:pic>
      <p:pic>
        <p:nvPicPr>
          <p:cNvPr id="11" name="Image 10">
            <a:extLst>
              <a:ext uri="{FF2B5EF4-FFF2-40B4-BE49-F238E27FC236}">
                <a16:creationId xmlns:a16="http://schemas.microsoft.com/office/drawing/2014/main" id="{A60E88E6-605A-6344-D431-83D3C53DEC5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2" name="Image 11">
            <a:extLst>
              <a:ext uri="{FF2B5EF4-FFF2-40B4-BE49-F238E27FC236}">
                <a16:creationId xmlns:a16="http://schemas.microsoft.com/office/drawing/2014/main" id="{D2088DB0-09C5-FECD-A351-D9A7840E2998}"/>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3" name="Image 12">
            <a:extLst>
              <a:ext uri="{FF2B5EF4-FFF2-40B4-BE49-F238E27FC236}">
                <a16:creationId xmlns:a16="http://schemas.microsoft.com/office/drawing/2014/main" id="{EE8E3BDE-D490-3CD5-76D1-AF41ABD6683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4" name="Rectangle 13">
            <a:extLst>
              <a:ext uri="{FF2B5EF4-FFF2-40B4-BE49-F238E27FC236}">
                <a16:creationId xmlns:a16="http://schemas.microsoft.com/office/drawing/2014/main" id="{973DA70A-8B5A-267F-EBAF-0DADE146DDA7}"/>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205B6320-B6C1-BF34-852A-05E3C61EE500}"/>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6" name="Rectangle 15">
            <a:extLst>
              <a:ext uri="{FF2B5EF4-FFF2-40B4-BE49-F238E27FC236}">
                <a16:creationId xmlns:a16="http://schemas.microsoft.com/office/drawing/2014/main" id="{6AC0C626-A1FA-5E5E-490C-E1B887DE9B74}"/>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19" name="Espace réservé pour une image  18">
            <a:extLst>
              <a:ext uri="{FF2B5EF4-FFF2-40B4-BE49-F238E27FC236}">
                <a16:creationId xmlns:a16="http://schemas.microsoft.com/office/drawing/2014/main" id="{FD69AFBC-26EE-34A2-A151-E8989EF0569D}"/>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
        <p:nvSpPr>
          <p:cNvPr id="2" name="Google Shape;452;p158">
            <a:extLst>
              <a:ext uri="{FF2B5EF4-FFF2-40B4-BE49-F238E27FC236}">
                <a16:creationId xmlns:a16="http://schemas.microsoft.com/office/drawing/2014/main" id="{9A25DCEF-1A91-A8DE-0925-54A4B1EB1724}"/>
              </a:ext>
            </a:extLst>
          </p:cNvPr>
          <p:cNvSpPr txBox="1"/>
          <p:nvPr/>
        </p:nvSpPr>
        <p:spPr>
          <a:xfrm>
            <a:off x="6929513" y="3010953"/>
            <a:ext cx="1807200"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حَذا حَذْوَهُ </a:t>
            </a:r>
          </a:p>
        </p:txBody>
      </p:sp>
      <p:sp>
        <p:nvSpPr>
          <p:cNvPr id="3" name="Google Shape;452;p158">
            <a:extLst>
              <a:ext uri="{FF2B5EF4-FFF2-40B4-BE49-F238E27FC236}">
                <a16:creationId xmlns:a16="http://schemas.microsoft.com/office/drawing/2014/main" id="{BF93BDEF-D0FA-3C4E-4F52-AD0E8B5FA270}"/>
              </a:ext>
            </a:extLst>
          </p:cNvPr>
          <p:cNvSpPr txBox="1"/>
          <p:nvPr/>
        </p:nvSpPr>
        <p:spPr>
          <a:xfrm>
            <a:off x="5374433" y="3014201"/>
            <a:ext cx="1461312"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يُكَوِّمُ</a:t>
            </a:r>
          </a:p>
        </p:txBody>
      </p:sp>
      <p:sp>
        <p:nvSpPr>
          <p:cNvPr id="4" name="Google Shape;452;p158">
            <a:extLst>
              <a:ext uri="{FF2B5EF4-FFF2-40B4-BE49-F238E27FC236}">
                <a16:creationId xmlns:a16="http://schemas.microsoft.com/office/drawing/2014/main" id="{F136BBD0-6C8D-061F-CD6C-1B2B6007A684}"/>
              </a:ext>
            </a:extLst>
          </p:cNvPr>
          <p:cNvSpPr txBox="1"/>
          <p:nvPr/>
        </p:nvSpPr>
        <p:spPr>
          <a:xfrm>
            <a:off x="2831239" y="3014201"/>
            <a:ext cx="2449426"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يُمْعِنُ ٱلتَّفْكيرَ </a:t>
            </a:r>
          </a:p>
        </p:txBody>
      </p:sp>
      <p:sp>
        <p:nvSpPr>
          <p:cNvPr id="5" name="Google Shape;452;p158">
            <a:extLst>
              <a:ext uri="{FF2B5EF4-FFF2-40B4-BE49-F238E27FC236}">
                <a16:creationId xmlns:a16="http://schemas.microsoft.com/office/drawing/2014/main" id="{78ED3A41-5366-04D6-73D1-455F4DA1ED92}"/>
              </a:ext>
            </a:extLst>
          </p:cNvPr>
          <p:cNvSpPr txBox="1"/>
          <p:nvPr/>
        </p:nvSpPr>
        <p:spPr>
          <a:xfrm>
            <a:off x="476374" y="3007705"/>
            <a:ext cx="2261097" cy="919356"/>
          </a:xfrm>
          <a:prstGeom prst="roundRect">
            <a:avLst/>
          </a:prstGeom>
          <a:solidFill>
            <a:srgbClr val="ECFAFD"/>
          </a:solid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defPPr>
              <a:defRPr lang="en-US"/>
            </a:defPPr>
            <a:lvl1pPr marR="0" lvl="0" indent="0" algn="ctr" rtl="1">
              <a:lnSpc>
                <a:spcPct val="100000"/>
              </a:lnSpc>
              <a:spcBef>
                <a:spcPts val="0"/>
              </a:spcBef>
              <a:spcAft>
                <a:spcPts val="0"/>
              </a:spcAft>
              <a:buNone/>
              <a:defRPr sz="4800" b="1">
                <a:solidFill>
                  <a:srgbClr val="424D7C"/>
                </a:solidFill>
                <a:latin typeface="Microsoft Uighur" panose="02000000000000000000" pitchFamily="2" charset="-78"/>
                <a:ea typeface="Calibri"/>
                <a:cs typeface="Microsoft Uighur" panose="02000000000000000000" pitchFamily="2" charset="-78"/>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ar-MA" dirty="0">
                <a:sym typeface="Sakkal Majalla"/>
              </a:rPr>
              <a:t>يَتَفَرَّغُ لِأَمْرٍ ما</a:t>
            </a:r>
          </a:p>
        </p:txBody>
      </p:sp>
    </p:spTree>
    <p:extLst>
      <p:ext uri="{BB962C8B-B14F-4D97-AF65-F5344CB8AC3E}">
        <p14:creationId xmlns:p14="http://schemas.microsoft.com/office/powerpoint/2010/main" val="195955728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D84A-4180-9ACF-515D-82898E4CEF13}"/>
            </a:ext>
          </a:extLst>
        </p:cNvPr>
        <p:cNvGrpSpPr/>
        <p:nvPr/>
      </p:nvGrpSpPr>
      <p:grpSpPr>
        <a:xfrm>
          <a:off x="0" y="0"/>
          <a:ext cx="0" cy="0"/>
          <a:chOff x="0" y="0"/>
          <a:chExt cx="0" cy="0"/>
        </a:xfrm>
      </p:grpSpPr>
      <p:sp>
        <p:nvSpPr>
          <p:cNvPr id="11" name="Titre 13">
            <a:extLst>
              <a:ext uri="{FF2B5EF4-FFF2-40B4-BE49-F238E27FC236}">
                <a16:creationId xmlns:a16="http://schemas.microsoft.com/office/drawing/2014/main" id="{5524C3A4-4E7B-33E6-2D60-51C4EAF891E3}"/>
              </a:ext>
            </a:extLst>
          </p:cNvPr>
          <p:cNvSpPr>
            <a:spLocks noGrp="1"/>
          </p:cNvSpPr>
          <p:nvPr>
            <p:ph type="title"/>
          </p:nvPr>
        </p:nvSpPr>
        <p:spPr>
          <a:xfrm>
            <a:off x="632373" y="756000"/>
            <a:ext cx="6840000" cy="612000"/>
          </a:xfrm>
        </p:spPr>
        <p:txBody>
          <a:bodyPr>
            <a:normAutofit/>
          </a:bodyPr>
          <a:lstStyle/>
          <a:p>
            <a:pPr marL="0" marR="0" lvl="0" indent="0" defTabSz="457200" rtl="1" eaLnBrk="1" fontAlgn="auto" latinLnBrk="0" hangingPunct="1">
              <a:lnSpc>
                <a:spcPct val="100000"/>
              </a:lnSpc>
              <a:spcBef>
                <a:spcPts val="0"/>
              </a:spcBef>
              <a:spcAft>
                <a:spcPts val="0"/>
              </a:spcAft>
              <a:tabLst/>
              <a:defRPr/>
            </a:pPr>
            <a:r>
              <a:rPr lang="ar-MA"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rPr>
              <a:t>أنجزوا نشاط المعجم في منازلكم. الصفحة 88</a:t>
            </a:r>
            <a:endParaRPr lang="fr-FR" sz="2400" b="1" dirty="0">
              <a:solidFill>
                <a:prstClr val="white">
                  <a:lumMod val="65000"/>
                </a:prst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5" name="Espace réservé pour une image  4">
            <a:extLst>
              <a:ext uri="{FF2B5EF4-FFF2-40B4-BE49-F238E27FC236}">
                <a16:creationId xmlns:a16="http://schemas.microsoft.com/office/drawing/2014/main" id="{78A503E8-7E5E-7019-E8E2-4D3E7B65A9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552763" y="1694319"/>
            <a:ext cx="792000" cy="792000"/>
          </a:xfrm>
        </p:spPr>
      </p:pic>
      <p:grpSp>
        <p:nvGrpSpPr>
          <p:cNvPr id="3" name="Groupe 2">
            <a:extLst>
              <a:ext uri="{FF2B5EF4-FFF2-40B4-BE49-F238E27FC236}">
                <a16:creationId xmlns:a16="http://schemas.microsoft.com/office/drawing/2014/main" id="{4ABC97C8-D172-77F5-7614-307890BD4497}"/>
              </a:ext>
            </a:extLst>
          </p:cNvPr>
          <p:cNvGrpSpPr/>
          <p:nvPr/>
        </p:nvGrpSpPr>
        <p:grpSpPr>
          <a:xfrm>
            <a:off x="552763" y="126524"/>
            <a:ext cx="7558419" cy="328107"/>
            <a:chOff x="552763" y="126524"/>
            <a:chExt cx="7558419" cy="328107"/>
          </a:xfrm>
        </p:grpSpPr>
        <p:sp>
          <p:nvSpPr>
            <p:cNvPr id="2" name="Rectangle 1">
              <a:extLst>
                <a:ext uri="{FF2B5EF4-FFF2-40B4-BE49-F238E27FC236}">
                  <a16:creationId xmlns:a16="http://schemas.microsoft.com/office/drawing/2014/main" id="{1D399F91-65AE-4D5D-53B1-A600012DAA2B}"/>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4" name="Image 3">
              <a:extLst>
                <a:ext uri="{FF2B5EF4-FFF2-40B4-BE49-F238E27FC236}">
                  <a16:creationId xmlns:a16="http://schemas.microsoft.com/office/drawing/2014/main" id="{85DBDB5F-F2CD-F0C2-FF6C-B9B427E6DC82}"/>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6" name="Image 5">
              <a:extLst>
                <a:ext uri="{FF2B5EF4-FFF2-40B4-BE49-F238E27FC236}">
                  <a16:creationId xmlns:a16="http://schemas.microsoft.com/office/drawing/2014/main" id="{17E05275-AA7D-E629-CCCE-0C37DC723DD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7" name="Image 6">
              <a:extLst>
                <a:ext uri="{FF2B5EF4-FFF2-40B4-BE49-F238E27FC236}">
                  <a16:creationId xmlns:a16="http://schemas.microsoft.com/office/drawing/2014/main" id="{43E072EF-040B-A8B5-735A-418E3C30543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9" name="Image 8">
              <a:extLst>
                <a:ext uri="{FF2B5EF4-FFF2-40B4-BE49-F238E27FC236}">
                  <a16:creationId xmlns:a16="http://schemas.microsoft.com/office/drawing/2014/main" id="{6503A3D7-6F1E-5E82-CD4E-13DD03764E8B}"/>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0" name="Rectangle 9">
              <a:extLst>
                <a:ext uri="{FF2B5EF4-FFF2-40B4-BE49-F238E27FC236}">
                  <a16:creationId xmlns:a16="http://schemas.microsoft.com/office/drawing/2014/main" id="{F302747D-ED70-23E9-8E00-214CD702941F}"/>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D4AEA572-ECA0-3240-87F2-A244C9C456D6}"/>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F67FDBB2-0566-039A-6C19-2A9FB430698C}"/>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6" name="Image 15">
            <a:extLst>
              <a:ext uri="{FF2B5EF4-FFF2-40B4-BE49-F238E27FC236}">
                <a16:creationId xmlns:a16="http://schemas.microsoft.com/office/drawing/2014/main" id="{D7D97D7C-6FE8-BD12-6DA7-C8D3BF1163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61376" y="714627"/>
            <a:ext cx="823008" cy="823008"/>
          </a:xfrm>
          <a:prstGeom prst="rect">
            <a:avLst/>
          </a:prstGeom>
        </p:spPr>
      </p:pic>
      <p:pic>
        <p:nvPicPr>
          <p:cNvPr id="15" name="Image 14">
            <a:extLst>
              <a:ext uri="{FF2B5EF4-FFF2-40B4-BE49-F238E27FC236}">
                <a16:creationId xmlns:a16="http://schemas.microsoft.com/office/drawing/2014/main" id="{3010C8CC-CD79-C68A-151F-CE5DD2F710A7}"/>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1812763" y="1444517"/>
            <a:ext cx="5419991" cy="5148992"/>
          </a:xfrm>
          <a:prstGeom prst="rect">
            <a:avLst/>
          </a:prstGeom>
        </p:spPr>
      </p:pic>
    </p:spTree>
    <p:extLst>
      <p:ext uri="{BB962C8B-B14F-4D97-AF65-F5344CB8AC3E}">
        <p14:creationId xmlns:p14="http://schemas.microsoft.com/office/powerpoint/2010/main" val="239932645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48DED5-079E-7F2B-944E-27A712227629}"/>
              </a:ext>
            </a:extLst>
          </p:cNvPr>
          <p:cNvSpPr>
            <a:spLocks noGrp="1"/>
          </p:cNvSpPr>
          <p:nvPr>
            <p:ph type="title"/>
          </p:nvPr>
        </p:nvSpPr>
        <p:spPr/>
        <p:txBody>
          <a:bodyPr/>
          <a:lstStyle/>
          <a:p>
            <a:r>
              <a:rPr kumimoji="0" lang="ar-MA" sz="2000" b="1" i="0" u="none" strike="noStrike" kern="0" cap="none" spc="0" normalizeH="0" baseline="0" noProof="0" dirty="0">
                <a:ln>
                  <a:noFill/>
                </a:ln>
                <a:solidFill>
                  <a:srgbClr val="A5A5A5"/>
                </a:solidFill>
                <a:effectLst/>
                <a:uLnTx/>
                <a:uFillTx/>
                <a:latin typeface="Microsoft Uighur" panose="02000000000000000000" pitchFamily="2" charset="-78"/>
                <a:ea typeface="Arial"/>
                <a:cs typeface="Microsoft Uighur" panose="02000000000000000000" pitchFamily="2" charset="-78"/>
                <a:sym typeface="Arial"/>
              </a:rPr>
              <a:t>الفائزون بنجمة السلوك الجيد هم : ............................................</a:t>
            </a:r>
            <a:endParaRPr lang="fr-MA" dirty="0"/>
          </a:p>
        </p:txBody>
      </p:sp>
      <p:pic>
        <p:nvPicPr>
          <p:cNvPr id="5" name="Joyful_Prize_Celebration_Animation">
            <a:hlinkClick r:id="" action="ppaction://media"/>
            <a:extLst>
              <a:ext uri="{FF2B5EF4-FFF2-40B4-BE49-F238E27FC236}">
                <a16:creationId xmlns:a16="http://schemas.microsoft.com/office/drawing/2014/main" id="{F1620410-F112-6210-3B13-37323E514ACC}"/>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 name="Groupe 2">
            <a:extLst>
              <a:ext uri="{FF2B5EF4-FFF2-40B4-BE49-F238E27FC236}">
                <a16:creationId xmlns:a16="http://schemas.microsoft.com/office/drawing/2014/main" id="{6CCD1E32-B90D-9F23-2CF6-D326B08922AD}"/>
              </a:ext>
            </a:extLst>
          </p:cNvPr>
          <p:cNvGrpSpPr/>
          <p:nvPr/>
        </p:nvGrpSpPr>
        <p:grpSpPr>
          <a:xfrm>
            <a:off x="552763" y="126524"/>
            <a:ext cx="7558419" cy="328107"/>
            <a:chOff x="552763" y="126524"/>
            <a:chExt cx="7558419" cy="328107"/>
          </a:xfrm>
        </p:grpSpPr>
        <p:sp>
          <p:nvSpPr>
            <p:cNvPr id="4" name="Rectangle 3">
              <a:extLst>
                <a:ext uri="{FF2B5EF4-FFF2-40B4-BE49-F238E27FC236}">
                  <a16:creationId xmlns:a16="http://schemas.microsoft.com/office/drawing/2014/main" id="{2B61723C-711F-444C-8827-9168222DDBEE}"/>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7" name="Image 6">
              <a:extLst>
                <a:ext uri="{FF2B5EF4-FFF2-40B4-BE49-F238E27FC236}">
                  <a16:creationId xmlns:a16="http://schemas.microsoft.com/office/drawing/2014/main" id="{B5AB42F0-5787-9DD4-941E-25F5CCE04853}"/>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8" name="Image 7">
              <a:extLst>
                <a:ext uri="{FF2B5EF4-FFF2-40B4-BE49-F238E27FC236}">
                  <a16:creationId xmlns:a16="http://schemas.microsoft.com/office/drawing/2014/main" id="{CAC74EC2-667B-4EBB-8937-C7C8543FDB0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9" name="Image 8">
              <a:extLst>
                <a:ext uri="{FF2B5EF4-FFF2-40B4-BE49-F238E27FC236}">
                  <a16:creationId xmlns:a16="http://schemas.microsoft.com/office/drawing/2014/main" id="{5ED5E5DF-4943-BCE9-EFEF-159F005C44B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0" name="Image 9">
              <a:extLst>
                <a:ext uri="{FF2B5EF4-FFF2-40B4-BE49-F238E27FC236}">
                  <a16:creationId xmlns:a16="http://schemas.microsoft.com/office/drawing/2014/main" id="{E41237CE-11F0-AD69-2DA8-7E2D78A39DD4}"/>
                </a:ext>
              </a:extLst>
            </p:cNvPr>
            <p:cNvPicPr>
              <a:picLocks noChangeAspect="1"/>
            </p:cNvPicPr>
            <p:nvPr/>
          </p:nvPicPr>
          <p:blipFill>
            <a:blip r:embed="rId8">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1" name="Rectangle 10">
              <a:extLst>
                <a:ext uri="{FF2B5EF4-FFF2-40B4-BE49-F238E27FC236}">
                  <a16:creationId xmlns:a16="http://schemas.microsoft.com/office/drawing/2014/main" id="{0D7DECA9-E4D9-567E-2A15-71CF090EE725}"/>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A15597DC-F3CD-494A-B0F1-735C3C3205EB}"/>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13" name="Rectangle 12">
              <a:extLst>
                <a:ext uri="{FF2B5EF4-FFF2-40B4-BE49-F238E27FC236}">
                  <a16:creationId xmlns:a16="http://schemas.microsoft.com/office/drawing/2014/main" id="{BD1A87B3-9A03-06F7-F1EB-189CAF501E2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grpSp>
      <p:pic>
        <p:nvPicPr>
          <p:cNvPr id="16" name="Espace réservé pour une image  15">
            <a:extLst>
              <a:ext uri="{FF2B5EF4-FFF2-40B4-BE49-F238E27FC236}">
                <a16:creationId xmlns:a16="http://schemas.microsoft.com/office/drawing/2014/main" id="{1FFBB3A4-E47E-0A1F-4EDF-48C3A0DDFB2A}"/>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a:stretch>
            <a:fillRect/>
          </a:stretch>
        </p:blipFill>
        <p:spPr>
          <a:xfrm>
            <a:off x="7924800" y="684213"/>
            <a:ext cx="900113" cy="900112"/>
          </a:xfrm>
          <a:prstGeom prst="rect">
            <a:avLst/>
          </a:prstGeom>
        </p:spPr>
      </p:pic>
    </p:spTree>
    <p:extLst>
      <p:ext uri="{BB962C8B-B14F-4D97-AF65-F5344CB8AC3E}">
        <p14:creationId xmlns:p14="http://schemas.microsoft.com/office/powerpoint/2010/main" val="6240889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8E94-55AD-263E-48C3-ABC75656442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1715AF14-1EF2-15C2-E76B-FA03D66C74F3}"/>
              </a:ext>
            </a:extLst>
          </p:cNvPr>
          <p:cNvSpPr>
            <a:spLocks noGrp="1"/>
          </p:cNvSpPr>
          <p:nvPr>
            <p:ph type="title"/>
          </p:nvPr>
        </p:nvSpPr>
        <p:spPr>
          <a:xfrm>
            <a:off x="632373" y="756000"/>
            <a:ext cx="6840000" cy="612000"/>
          </a:xfrm>
        </p:spPr>
        <p:txBody>
          <a:bodyPr>
            <a:normAutofit/>
          </a:bodyPr>
          <a:lstStyle/>
          <a:p>
            <a:pPr rtl="0"/>
            <a:r>
              <a:rPr lang="ar-MA" sz="2400" b="1" dirty="0">
                <a:solidFill>
                  <a:schemeClr val="bg1">
                    <a:lumMod val="65000"/>
                  </a:schemeClr>
                </a:solidFill>
                <a:latin typeface="Microsoft Uighur" panose="02000000000000000000" pitchFamily="2" charset="-78"/>
                <a:ea typeface="Calibri" panose="020F0502020204030204" pitchFamily="34" charset="0"/>
                <a:cs typeface="Microsoft Uighur" panose="02000000000000000000" pitchFamily="2" charset="-78"/>
              </a:rPr>
              <a:t>إلى اللقاء في الحصة المقبلة </a:t>
            </a:r>
            <a:endParaRPr lang="fr-FR" sz="2400" dirty="0"/>
          </a:p>
        </p:txBody>
      </p:sp>
      <p:pic>
        <p:nvPicPr>
          <p:cNvPr id="7" name="اختتام الحصة5_1">
            <a:hlinkClick r:id="" action="ppaction://media"/>
            <a:extLst>
              <a:ext uri="{FF2B5EF4-FFF2-40B4-BE49-F238E27FC236}">
                <a16:creationId xmlns:a16="http://schemas.microsoft.com/office/drawing/2014/main" id="{07E2D7E6-3EAF-0006-7B3B-1B980B35FB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71663" y="2439988"/>
            <a:ext cx="5400675" cy="3038475"/>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8EF55583-AF08-C2B5-6383-6599C8ED69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632373" y="6241000"/>
            <a:ext cx="540000" cy="540000"/>
          </a:xfrm>
          <a:prstGeom prst="rect">
            <a:avLst/>
          </a:prstGeom>
        </p:spPr>
      </p:pic>
      <p:sp>
        <p:nvSpPr>
          <p:cNvPr id="13" name="Rectangle 12">
            <a:extLst>
              <a:ext uri="{FF2B5EF4-FFF2-40B4-BE49-F238E27FC236}">
                <a16:creationId xmlns:a16="http://schemas.microsoft.com/office/drawing/2014/main" id="{88F0BDE9-0EC3-9916-A553-24DB8DE75091}"/>
              </a:ext>
            </a:extLst>
          </p:cNvPr>
          <p:cNvSpPr>
            <a:spLocks/>
          </p:cNvSpPr>
          <p:nvPr/>
        </p:nvSpPr>
        <p:spPr>
          <a:xfrm>
            <a:off x="55276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اختــتام الحــصة</a:t>
            </a:r>
          </a:p>
        </p:txBody>
      </p:sp>
      <p:pic>
        <p:nvPicPr>
          <p:cNvPr id="15" name="Image 14">
            <a:extLst>
              <a:ext uri="{FF2B5EF4-FFF2-40B4-BE49-F238E27FC236}">
                <a16:creationId xmlns:a16="http://schemas.microsoft.com/office/drawing/2014/main" id="{FEF8BCE8-EA6A-9762-D3D4-0D7C0FBBE3C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7833113" y="136455"/>
            <a:ext cx="278069" cy="278069"/>
          </a:xfrm>
          <a:prstGeom prst="rect">
            <a:avLst/>
          </a:prstGeom>
          <a:ln>
            <a:noFill/>
          </a:ln>
        </p:spPr>
      </p:pic>
      <p:pic>
        <p:nvPicPr>
          <p:cNvPr id="16" name="Image 15">
            <a:extLst>
              <a:ext uri="{FF2B5EF4-FFF2-40B4-BE49-F238E27FC236}">
                <a16:creationId xmlns:a16="http://schemas.microsoft.com/office/drawing/2014/main" id="{78230D68-39E9-FC1D-554B-FC0A0544774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6067689" y="136455"/>
            <a:ext cx="278069" cy="278069"/>
          </a:xfrm>
          <a:prstGeom prst="rect">
            <a:avLst/>
          </a:prstGeom>
          <a:ln>
            <a:noFill/>
          </a:ln>
        </p:spPr>
      </p:pic>
      <p:pic>
        <p:nvPicPr>
          <p:cNvPr id="17" name="Image 16">
            <a:extLst>
              <a:ext uri="{FF2B5EF4-FFF2-40B4-BE49-F238E27FC236}">
                <a16:creationId xmlns:a16="http://schemas.microsoft.com/office/drawing/2014/main" id="{94A90079-1A78-288F-4002-5299F3E596F2}"/>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a:stretch/>
        </p:blipFill>
        <p:spPr>
          <a:xfrm>
            <a:off x="3983309" y="136455"/>
            <a:ext cx="278069" cy="278069"/>
          </a:xfrm>
          <a:prstGeom prst="rect">
            <a:avLst/>
          </a:prstGeom>
          <a:ln>
            <a:noFill/>
          </a:ln>
        </p:spPr>
      </p:pic>
      <p:pic>
        <p:nvPicPr>
          <p:cNvPr id="18" name="Image 17">
            <a:extLst>
              <a:ext uri="{FF2B5EF4-FFF2-40B4-BE49-F238E27FC236}">
                <a16:creationId xmlns:a16="http://schemas.microsoft.com/office/drawing/2014/main" id="{6C02F445-B0FE-347A-456A-D3964F0ED6A4}"/>
              </a:ext>
            </a:extLst>
          </p:cNvPr>
          <p:cNvPicPr>
            <a:picLocks noChangeAspect="1"/>
          </p:cNvPicPr>
          <p:nvPr/>
        </p:nvPicPr>
        <p:blipFill>
          <a:blip r:embed="rId9">
            <a:alphaModFix/>
            <a:extLst>
              <a:ext uri="{28A0092B-C50C-407E-A947-70E740481C1C}">
                <a14:useLocalDpi xmlns:a14="http://schemas.microsoft.com/office/drawing/2010/main" val="0"/>
              </a:ext>
            </a:extLst>
          </a:blip>
          <a:srcRect/>
          <a:stretch/>
        </p:blipFill>
        <p:spPr>
          <a:xfrm>
            <a:off x="1859439" y="126524"/>
            <a:ext cx="278069" cy="278069"/>
          </a:xfrm>
          <a:prstGeom prst="rect">
            <a:avLst/>
          </a:prstGeom>
          <a:ln>
            <a:noFill/>
          </a:ln>
        </p:spPr>
      </p:pic>
      <p:sp>
        <p:nvSpPr>
          <p:cNvPr id="19" name="Rectangle 18">
            <a:extLst>
              <a:ext uri="{FF2B5EF4-FFF2-40B4-BE49-F238E27FC236}">
                <a16:creationId xmlns:a16="http://schemas.microsoft.com/office/drawing/2014/main" id="{B7B17518-65D9-092A-F4CA-7C3D3BED9D39}"/>
              </a:ext>
            </a:extLst>
          </p:cNvPr>
          <p:cNvSpPr>
            <a:spLocks/>
          </p:cNvSpPr>
          <p:nvPr/>
        </p:nvSpPr>
        <p:spPr>
          <a:xfrm>
            <a:off x="4738133" y="166631"/>
            <a:ext cx="1327846"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 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1 </a:t>
            </a:r>
            <a:endParaRPr lang="ar-MA" sz="2000" b="1" dirty="0">
              <a:solidFill>
                <a:srgbClr val="565F88">
                  <a:alpha val="20000"/>
                </a:srgbClr>
              </a:solidFill>
              <a:latin typeface="Microsoft Uighur" panose="02000000000000000000" pitchFamily="2" charset="-78"/>
              <a:cs typeface="Microsoft Uighur" panose="02000000000000000000" pitchFamily="2" charset="-78"/>
            </a:endParaRPr>
          </a:p>
        </p:txBody>
      </p:sp>
      <p:sp>
        <p:nvSpPr>
          <p:cNvPr id="20" name="Rectangle 19">
            <a:extLst>
              <a:ext uri="{FF2B5EF4-FFF2-40B4-BE49-F238E27FC236}">
                <a16:creationId xmlns:a16="http://schemas.microsoft.com/office/drawing/2014/main" id="{7955F57C-4BE8-5214-94BE-2C1D92F2CE5F}"/>
              </a:ext>
            </a:extLst>
          </p:cNvPr>
          <p:cNvSpPr>
            <a:spLocks/>
          </p:cNvSpPr>
          <p:nvPr/>
        </p:nvSpPr>
        <p:spPr>
          <a:xfrm>
            <a:off x="2638374" y="126524"/>
            <a:ext cx="134408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000" b="1" dirty="0">
                <a:solidFill>
                  <a:srgbClr val="565F88">
                    <a:alpha val="20000"/>
                  </a:srgbClr>
                </a:solidFill>
                <a:latin typeface="Microsoft Uighur" panose="02000000000000000000" pitchFamily="2" charset="-78"/>
                <a:cs typeface="Microsoft Uighur" panose="02000000000000000000" pitchFamily="2" charset="-78"/>
              </a:rPr>
              <a:t>ورشة</a:t>
            </a: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القراءة</a:t>
            </a:r>
            <a:r>
              <a:rPr lang="fr-FR" sz="2000" b="1" dirty="0">
                <a:solidFill>
                  <a:srgbClr val="565F88">
                    <a:alpha val="20000"/>
                  </a:srgbClr>
                </a:solidFill>
                <a:latin typeface="Microsoft Uighur" panose="02000000000000000000" pitchFamily="2" charset="-78"/>
                <a:cs typeface="Microsoft Uighur" panose="02000000000000000000" pitchFamily="2" charset="-78"/>
              </a:rPr>
              <a:t> 2</a:t>
            </a:r>
            <a:r>
              <a:rPr kumimoji="0" lang="fr-FR"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n-cs"/>
              </a:rPr>
              <a:t> </a:t>
            </a:r>
            <a:endPar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endParaRPr>
          </a:p>
        </p:txBody>
      </p:sp>
      <p:sp>
        <p:nvSpPr>
          <p:cNvPr id="2" name="Rectangle 1">
            <a:extLst>
              <a:ext uri="{FF2B5EF4-FFF2-40B4-BE49-F238E27FC236}">
                <a16:creationId xmlns:a16="http://schemas.microsoft.com/office/drawing/2014/main" id="{FA965166-E611-AD54-4B78-8BC9EC51B60A}"/>
              </a:ext>
            </a:extLst>
          </p:cNvPr>
          <p:cNvSpPr>
            <a:spLocks/>
          </p:cNvSpPr>
          <p:nvPr/>
        </p:nvSpPr>
        <p:spPr>
          <a:xfrm>
            <a:off x="6573113" y="14168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r>
              <a:rPr lang="ar-MA" sz="2000" b="1" dirty="0">
                <a:solidFill>
                  <a:srgbClr val="565F88">
                    <a:alpha val="20000"/>
                  </a:srgbClr>
                </a:solidFill>
                <a:latin typeface="Microsoft Uighur" panose="02000000000000000000" pitchFamily="2" charset="-78"/>
                <a:cs typeface="Microsoft Uighur" panose="02000000000000000000" pitchFamily="2" charset="-78"/>
              </a:rPr>
              <a:t>افتتاح</a:t>
            </a:r>
            <a:r>
              <a:rPr lang="ar-MA" sz="2000" b="1" dirty="0">
                <a:solidFill>
                  <a:srgbClr val="565F88"/>
                </a:solidFill>
                <a:latin typeface="Microsoft Uighur" panose="02000000000000000000" pitchFamily="2" charset="-78"/>
                <a:cs typeface="Microsoft Uighur" panose="02000000000000000000" pitchFamily="2" charset="-78"/>
              </a:rPr>
              <a:t> </a:t>
            </a:r>
            <a:r>
              <a:rPr lang="ar-MA" sz="2000" b="1" dirty="0">
                <a:solidFill>
                  <a:srgbClr val="565F88">
                    <a:alpha val="20000"/>
                  </a:srgbClr>
                </a:solidFill>
                <a:latin typeface="Microsoft Uighur" panose="02000000000000000000" pitchFamily="2" charset="-78"/>
                <a:cs typeface="Microsoft Uighur" panose="02000000000000000000" pitchFamily="2" charset="-78"/>
              </a:rPr>
              <a:t>الحصة</a:t>
            </a:r>
          </a:p>
        </p:txBody>
      </p:sp>
      <p:pic>
        <p:nvPicPr>
          <p:cNvPr id="3" name="Image 2">
            <a:extLst>
              <a:ext uri="{FF2B5EF4-FFF2-40B4-BE49-F238E27FC236}">
                <a16:creationId xmlns:a16="http://schemas.microsoft.com/office/drawing/2014/main" id="{AC05F5E7-A446-A764-A157-6DDA0013F1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6992" y="690243"/>
            <a:ext cx="847392" cy="847392"/>
          </a:xfrm>
          <a:prstGeom prst="rect">
            <a:avLst/>
          </a:prstGeom>
        </p:spPr>
      </p:pic>
    </p:spTree>
    <p:extLst>
      <p:ext uri="{BB962C8B-B14F-4D97-AF65-F5344CB8AC3E}">
        <p14:creationId xmlns:p14="http://schemas.microsoft.com/office/powerpoint/2010/main" val="28019176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7"/>
                                        </p:tgtEl>
                                      </p:cBhvr>
                                    </p:cmd>
                                  </p:childTnLst>
                                </p:cTn>
                              </p:par>
                            </p:childTnLst>
                          </p:cTn>
                        </p:par>
                      </p:childTnLst>
                    </p:cTn>
                  </p:par>
                </p:childTnLst>
              </p:cTn>
              <p:nextCondLst>
                <p:cond evt="onClick" delay="0">
                  <p:tgtEl>
                    <p:spTgt spid="7"/>
                  </p:tgtEl>
                </p:cond>
              </p:nextCondLst>
            </p:seq>
            <p:video>
              <p:cMediaNode vol="80000">
                <p:cTn id="14" fill="hold" display="0">
                  <p:stCondLst>
                    <p:cond delay="indefinite"/>
                  </p:stCondLst>
                </p:cTn>
                <p:tgtEl>
                  <p:spTgt spid="7"/>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2_05- افتتاح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3.xml><?xml version="1.0" encoding="utf-8"?>
<a:theme xmlns:a="http://schemas.openxmlformats.org/drawingml/2006/main" name="2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05- اختتام الحص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16939</TotalTime>
  <Words>1296</Words>
  <Application>Microsoft Office PowerPoint</Application>
  <PresentationFormat>Affichage à l'écran (4:3)</PresentationFormat>
  <Paragraphs>241</Paragraphs>
  <Slides>39</Slides>
  <Notes>0</Notes>
  <HiddenSlides>0</HiddenSlides>
  <MMClips>5</MMClips>
  <ScaleCrop>false</ScaleCrop>
  <HeadingPairs>
    <vt:vector size="6" baseType="variant">
      <vt:variant>
        <vt:lpstr>Polices utilisées</vt:lpstr>
      </vt:variant>
      <vt:variant>
        <vt:i4>11</vt:i4>
      </vt:variant>
      <vt:variant>
        <vt:lpstr>Thème</vt:lpstr>
      </vt:variant>
      <vt:variant>
        <vt:i4>14</vt:i4>
      </vt:variant>
      <vt:variant>
        <vt:lpstr>Titres des diapositives</vt:lpstr>
      </vt:variant>
      <vt:variant>
        <vt:i4>39</vt:i4>
      </vt:variant>
    </vt:vector>
  </HeadingPairs>
  <TitlesOfParts>
    <vt:vector size="64" baseType="lpstr">
      <vt:lpstr>Dosis Medium</vt:lpstr>
      <vt:lpstr>Arial</vt:lpstr>
      <vt:lpstr>Dosis ExtraBold</vt:lpstr>
      <vt:lpstr>Wingdings</vt:lpstr>
      <vt:lpstr>Calibri</vt:lpstr>
      <vt:lpstr>Dosis</vt:lpstr>
      <vt:lpstr>Calibri Light</vt:lpstr>
      <vt:lpstr>Modern Love</vt:lpstr>
      <vt:lpstr>Dosis SemiBold</vt:lpstr>
      <vt:lpstr>Microsoft Uighur</vt:lpstr>
      <vt:lpstr>Sakkal Majalla</vt:lpstr>
      <vt:lpstr>2_Thème Office</vt:lpstr>
      <vt:lpstr>2_05- افتتاح الحصة</vt:lpstr>
      <vt:lpstr>01- نشاط اعتيادي</vt:lpstr>
      <vt:lpstr>1_01- نشاط اعتيادي</vt:lpstr>
      <vt:lpstr>04- قراءة/ كتابة</vt:lpstr>
      <vt:lpstr>1_04- قراءة/ كتابة</vt:lpstr>
      <vt:lpstr>1_05- اختتام الحصة</vt:lpstr>
      <vt:lpstr>3_Env-Enseignant</vt:lpstr>
      <vt:lpstr>00_Env-Enseignant</vt:lpstr>
      <vt:lpstr>3_01- نشاط اعتيادي</vt:lpstr>
      <vt:lpstr>1_Env-Enseignant</vt:lpstr>
      <vt:lpstr>1_Thème Office</vt:lpstr>
      <vt:lpstr>2_01- نشاط اعتيادي</vt:lpstr>
      <vt:lpstr>2_05- اختتام الحصة</vt:lpstr>
      <vt:lpstr>Présentation PowerPoint</vt:lpstr>
      <vt:lpstr>Présentation PowerPoint</vt:lpstr>
      <vt:lpstr>تنظيم حصص الأسبوع الثاني</vt:lpstr>
      <vt:lpstr>هيكلة حصة اليوم</vt:lpstr>
      <vt:lpstr>عند نهاية الحصة</vt:lpstr>
      <vt:lpstr>  افتتاح الحصة</vt:lpstr>
      <vt:lpstr>مرحبا بكم ، سنبدأ  حصة اللغة العربية.</vt:lpstr>
      <vt:lpstr>ضعوا اللوحة على الطاولة ، الكراسة والدفتر والمقلمة في القمطر.</vt:lpstr>
      <vt:lpstr>ستتدربون في هذه الحصة على قراءة فقرة بدقة وسرعة. من يقرأ . تابعوا</vt:lpstr>
      <vt:lpstr>الآن سنمر لتحدي الطلاقة. سأسحب 5 بطاقات تحمل أسماء 5 متعلمين.  سأنادي على المتعلم الأول ليقرأ النص بطلاقة.</vt:lpstr>
      <vt:lpstr>أنادي على التلميذ الأول: .................................. .</vt:lpstr>
      <vt:lpstr>الفائزون بنجمة الطلاقة هم ...........................................................................</vt:lpstr>
      <vt:lpstr>ورشة القراءة – الحصة 1 </vt:lpstr>
      <vt:lpstr> سنقرأ الجزء الثاني من نص "حي بن يقظان" . من يذكرنا بأحداث الجزء الأول؟</vt:lpstr>
      <vt:lpstr>قبل قراءة النص سنتعرف على مفردات تفيدنا في فهم النص. سأقرأ أولاً. من يقرأ مثلي؟</vt:lpstr>
      <vt:lpstr>الآن، سنربط كل كلمة بالتعريف المناسب لها . ما المقصود ب : حذا حذوه؟ يكوم ؟ يمعن التفكير؟ يتفرغ لأمر ما؟ </vt:lpstr>
      <vt:lpstr> لاحظوا عنوان النص و المشاهد و تذكروا أحداث الجزء الثاني. لتتوقعوا مضمون النص.</vt:lpstr>
      <vt:lpstr>سأسجل بعض أجابتكم و توقعاتكم على السبورة لكي نتحقق منها بعد قراءة النص.</vt:lpstr>
      <vt:lpstr>خدوا كراساتكم . ستقرِون النص قراءة صامتة لتحققوا من توقعاتكم.</vt:lpstr>
      <vt:lpstr>من توقع ما جاء في النص؟ أين  قرأت ذلك في النص؟</vt:lpstr>
      <vt:lpstr>انتبهوا سنتعرف معا على محتوى النص. من يقرأ السؤال؟ من منكم يجيب؟</vt:lpstr>
      <vt:lpstr>من يقرأ السؤال الثاني؟ من منكم يجيب؟</vt:lpstr>
      <vt:lpstr>من يقرأ السؤال الثاني؟ من منكم يجيب؟</vt:lpstr>
      <vt:lpstr>سأقرأ النص ؛ تابعوا معي ؛ سطروا على مفردات المعجم التي تعلمناها عندما نصل إليها : حذا حذوه/ يكوم / يمعن التفكير/ يتفرغ لأمر ما. </vt:lpstr>
      <vt:lpstr>ورشة القراءة – الحصة 2</vt:lpstr>
      <vt:lpstr>الان سيقرأ كل واحد منكم  فقرة مع احترام قواعد القراءة السليمة. الآخرون يتتبعون. من يقرأ؟</vt:lpstr>
      <vt:lpstr>في هذه الحصة نواصل توظيف الخطاطة الذهنية لنص مقروء. من يذكرنا بخطواتها؟</vt:lpstr>
      <vt:lpstr>من يقرأ؟</vt:lpstr>
      <vt:lpstr>خذوا الصفحة 145 من كراساتكم.</vt:lpstr>
      <vt:lpstr>انجزوا النشاط  على كراساتكم . عمل ثنائي.</vt:lpstr>
      <vt:lpstr>سأمر بين الصفوف لتقييم إنجازاتكم .معكم 10 دقائق للإنجاز </vt:lpstr>
      <vt:lpstr>لنصحح. من يقرأ جوابه ؟ هل أنتم متفقون؟ من يقترح فكرة أخرى؟</vt:lpstr>
      <vt:lpstr>لنصحح. من يقرأ جوابه ؟ هل أنتم متفقون؟ من يقترح فكرة أخرى؟</vt:lpstr>
      <vt:lpstr>Présentation PowerPoint</vt:lpstr>
      <vt:lpstr>من يذكرنا بتعاريف هذه الكلمات؟ </vt:lpstr>
      <vt:lpstr>أنجزوا نشاط المعجم في منازلكم. الصفحة 88</vt:lpstr>
      <vt:lpstr>الفائزون بنجمة السلوك الجيد هم : ............................................</vt:lpstr>
      <vt:lpstr>إلى اللقاء في الحصة المقبلة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157</cp:revision>
  <dcterms:created xsi:type="dcterms:W3CDTF">2023-09-20T21:35:22Z</dcterms:created>
  <dcterms:modified xsi:type="dcterms:W3CDTF">2026-05-17T16:03:15Z</dcterms:modified>
</cp:coreProperties>
</file>