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media/image3.bin" ContentType="image/unknown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5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6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7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8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9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theme/theme10.xml" ContentType="application/vnd.openxmlformats-officedocument.theme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7" r:id="rId2"/>
    <p:sldMasterId id="2147483710" r:id="rId3"/>
    <p:sldMasterId id="2147483725" r:id="rId4"/>
    <p:sldMasterId id="2147483740" r:id="rId5"/>
    <p:sldMasterId id="2147483753" r:id="rId6"/>
    <p:sldMasterId id="2147483777" r:id="rId7"/>
    <p:sldMasterId id="2147483802" r:id="rId8"/>
    <p:sldMasterId id="2147483826" r:id="rId9"/>
    <p:sldMasterId id="2147483849" r:id="rId10"/>
    <p:sldMasterId id="2147483873" r:id="rId11"/>
  </p:sldMasterIdLst>
  <p:notesMasterIdLst>
    <p:notesMasterId r:id="rId60"/>
  </p:notesMasterIdLst>
  <p:sldIdLst>
    <p:sldId id="2147482761" r:id="rId12"/>
    <p:sldId id="2147482632" r:id="rId13"/>
    <p:sldId id="2147482728" r:id="rId14"/>
    <p:sldId id="2147482697" r:id="rId15"/>
    <p:sldId id="2147482706" r:id="rId16"/>
    <p:sldId id="2147482473" r:id="rId17"/>
    <p:sldId id="2134806831" r:id="rId18"/>
    <p:sldId id="2147482718" r:id="rId19"/>
    <p:sldId id="2134807274" r:id="rId20"/>
    <p:sldId id="2147482705" r:id="rId21"/>
    <p:sldId id="2147482702" r:id="rId22"/>
    <p:sldId id="2147482480" r:id="rId23"/>
    <p:sldId id="2147482481" r:id="rId24"/>
    <p:sldId id="2147482762" r:id="rId25"/>
    <p:sldId id="2147482763" r:id="rId26"/>
    <p:sldId id="2147482764" r:id="rId27"/>
    <p:sldId id="2147482482" r:id="rId28"/>
    <p:sldId id="2147482483" r:id="rId29"/>
    <p:sldId id="2147482484" r:id="rId30"/>
    <p:sldId id="2147482765" r:id="rId31"/>
    <p:sldId id="2147482748" r:id="rId32"/>
    <p:sldId id="2147482770" r:id="rId33"/>
    <p:sldId id="2147482771" r:id="rId34"/>
    <p:sldId id="2147482492" r:id="rId35"/>
    <p:sldId id="2147482732" r:id="rId36"/>
    <p:sldId id="2147482733" r:id="rId37"/>
    <p:sldId id="2147482773" r:id="rId38"/>
    <p:sldId id="2147482774" r:id="rId39"/>
    <p:sldId id="2147482775" r:id="rId40"/>
    <p:sldId id="2147482776" r:id="rId41"/>
    <p:sldId id="2147482777" r:id="rId42"/>
    <p:sldId id="2147482717" r:id="rId43"/>
    <p:sldId id="2147482495" r:id="rId44"/>
    <p:sldId id="2147482782" r:id="rId45"/>
    <p:sldId id="2147482784" r:id="rId46"/>
    <p:sldId id="2147482790" r:id="rId47"/>
    <p:sldId id="2147482789" r:id="rId48"/>
    <p:sldId id="2147482788" r:id="rId49"/>
    <p:sldId id="2147482791" r:id="rId50"/>
    <p:sldId id="2147482787" r:id="rId51"/>
    <p:sldId id="2147482785" r:id="rId52"/>
    <p:sldId id="2147482786" r:id="rId53"/>
    <p:sldId id="2147482496" r:id="rId54"/>
    <p:sldId id="2147482792" r:id="rId55"/>
    <p:sldId id="2147482722" r:id="rId56"/>
    <p:sldId id="2147482726" r:id="rId57"/>
    <p:sldId id="2147482628" r:id="rId58"/>
    <p:sldId id="2147482634" r:id="rId5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1E3F48"/>
    <a:srgbClr val="106585"/>
    <a:srgbClr val="0097B2"/>
    <a:srgbClr val="00729A"/>
    <a:srgbClr val="70B1B6"/>
    <a:srgbClr val="7FB9BE"/>
    <a:srgbClr val="D6E9EA"/>
    <a:srgbClr val="C3D21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91" autoAdjust="0"/>
    <p:restoredTop sz="94660"/>
  </p:normalViewPr>
  <p:slideViewPr>
    <p:cSldViewPr snapToGrid="0">
      <p:cViewPr varScale="1">
        <p:scale>
          <a:sx n="74" d="100"/>
          <a:sy n="74" d="100"/>
        </p:scale>
        <p:origin x="11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63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5" Type="http://schemas.openxmlformats.org/officeDocument/2006/relationships/slideMaster" Target="slideMasters/slideMaster5.xml"/><Relationship Id="rId61" Type="http://schemas.openxmlformats.org/officeDocument/2006/relationships/presProps" Target="presProps.xml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4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4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4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0.png"/><Relationship Id="rId9" Type="http://schemas.microsoft.com/office/2007/relationships/hdphoto" Target="../media/hdphoto2.wdp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8.png"/><Relationship Id="rId5" Type="http://schemas.microsoft.com/office/2007/relationships/hdphoto" Target="../media/hdphoto3.wdp"/><Relationship Id="rId4" Type="http://schemas.openxmlformats.org/officeDocument/2006/relationships/image" Target="../media/image17.png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png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png"/></Relationships>
</file>

<file path=ppt/slideLayouts/_rels/slideLayout1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20.png"/><Relationship Id="rId9" Type="http://schemas.microsoft.com/office/2007/relationships/hdphoto" Target="../media/hdphoto4.wdp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6.png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6.png"/></Relationships>
</file>

<file path=ppt/slideLayouts/_rels/slideLayout2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20.png"/><Relationship Id="rId9" Type="http://schemas.microsoft.com/office/2007/relationships/hdphoto" Target="../media/hdphoto4.wdp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2772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0293587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980385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3313547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198654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9685249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0822582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3058550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7807273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815786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409372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65550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057002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709217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0243861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5425333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474238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8788375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8524379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149442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457697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142018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998588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5328524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93659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52825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6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6900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13832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10798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8157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34297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3499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34239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14107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4662387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7506743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450056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5465031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0514064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945898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11537257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00519447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75174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354102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758622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10490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3698529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371121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5841973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256079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93816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88955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835326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459840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126286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696599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09701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31404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133555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624297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759319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316205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8336950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260258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393692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510387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99987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173966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111227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3799315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2774107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2465372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436007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41424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7565055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0449877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960977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1948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4294695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37936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53630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4371231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657648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9967491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593350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770224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735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139481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7072785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603769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698542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9198575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1116815460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61522078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246283961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3023453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16181846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20546702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0415471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9452517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6998287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8808698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257604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985897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3193394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800722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9595563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858247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927009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2391296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0178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1618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582804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8460319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023942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035602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86954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007680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1055683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9528445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129048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727307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0719258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6396121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35400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5533081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226913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3686225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477764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029415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253731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4660026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957095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307342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17858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904787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92371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2820218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5176755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897458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7003987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816598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019209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2170987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15998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782498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9403181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6873569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720908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546752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35824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458595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286848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6481803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7724341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73453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252057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3183469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5126178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242544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554741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83485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9699515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0410930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233648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64703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5863644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782921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4460874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1133767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0232944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9974841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3030145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05869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0644282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657624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2368079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101782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0906863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5814159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009159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03143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9810947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9433441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428921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0225120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7529196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1386982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383286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341445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111602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2809442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157778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6401993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2851889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2344919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3829978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2061350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1233284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8003823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939429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9666882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90104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4.xml"/><Relationship Id="rId21" Type="http://schemas.openxmlformats.org/officeDocument/2006/relationships/slideLayout" Target="../slideLayouts/slideLayout22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8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23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1.xml"/><Relationship Id="rId19" Type="http://schemas.openxmlformats.org/officeDocument/2006/relationships/slideLayout" Target="../slideLayouts/slideLayout20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Relationship Id="rId22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slideLayout" Target="../slideLayouts/slideLayout82.xml"/><Relationship Id="rId26" Type="http://schemas.openxmlformats.org/officeDocument/2006/relationships/theme" Target="../theme/theme6.xml"/><Relationship Id="rId3" Type="http://schemas.openxmlformats.org/officeDocument/2006/relationships/slideLayout" Target="../slideLayouts/slideLayout67.xml"/><Relationship Id="rId21" Type="http://schemas.openxmlformats.org/officeDocument/2006/relationships/slideLayout" Target="../slideLayouts/slideLayout85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slideLayout" Target="../slideLayouts/slideLayout81.xml"/><Relationship Id="rId25" Type="http://schemas.openxmlformats.org/officeDocument/2006/relationships/slideLayout" Target="../slideLayouts/slideLayout89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20" Type="http://schemas.openxmlformats.org/officeDocument/2006/relationships/slideLayout" Target="../slideLayouts/slideLayout84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24" Type="http://schemas.openxmlformats.org/officeDocument/2006/relationships/slideLayout" Target="../slideLayouts/slideLayout88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23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74.xml"/><Relationship Id="rId19" Type="http://schemas.openxmlformats.org/officeDocument/2006/relationships/slideLayout" Target="../slideLayouts/slideLayout83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Relationship Id="rId22" Type="http://schemas.openxmlformats.org/officeDocument/2006/relationships/slideLayout" Target="../slideLayouts/slideLayout86.xml"/><Relationship Id="rId27" Type="http://schemas.openxmlformats.org/officeDocument/2006/relationships/image" Target="../media/image3.bin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102.xml"/><Relationship Id="rId18" Type="http://schemas.openxmlformats.org/officeDocument/2006/relationships/slideLayout" Target="../slideLayouts/slideLayout107.xml"/><Relationship Id="rId26" Type="http://schemas.openxmlformats.org/officeDocument/2006/relationships/image" Target="../media/image12.jpg"/><Relationship Id="rId3" Type="http://schemas.openxmlformats.org/officeDocument/2006/relationships/slideLayout" Target="../slideLayouts/slideLayout92.xml"/><Relationship Id="rId21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17" Type="http://schemas.openxmlformats.org/officeDocument/2006/relationships/slideLayout" Target="../slideLayouts/slideLayout106.xml"/><Relationship Id="rId25" Type="http://schemas.openxmlformats.org/officeDocument/2006/relationships/theme" Target="../theme/theme7.xml"/><Relationship Id="rId2" Type="http://schemas.openxmlformats.org/officeDocument/2006/relationships/slideLayout" Target="../slideLayouts/slideLayout91.xml"/><Relationship Id="rId16" Type="http://schemas.openxmlformats.org/officeDocument/2006/relationships/slideLayout" Target="../slideLayouts/slideLayout105.xml"/><Relationship Id="rId20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24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94.xml"/><Relationship Id="rId15" Type="http://schemas.openxmlformats.org/officeDocument/2006/relationships/slideLayout" Target="../slideLayouts/slideLayout104.xml"/><Relationship Id="rId23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99.xml"/><Relationship Id="rId19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slideLayout" Target="../slideLayouts/slideLayout103.xml"/><Relationship Id="rId22" Type="http://schemas.openxmlformats.org/officeDocument/2006/relationships/slideLayout" Target="../slideLayouts/slideLayout11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slideLayout" Target="../slideLayouts/slideLayout126.xml"/><Relationship Id="rId18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16.xml"/><Relationship Id="rId21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5.xml"/><Relationship Id="rId17" Type="http://schemas.openxmlformats.org/officeDocument/2006/relationships/slideLayout" Target="../slideLayouts/slideLayout130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15.xml"/><Relationship Id="rId16" Type="http://schemas.openxmlformats.org/officeDocument/2006/relationships/slideLayout" Target="../slideLayouts/slideLayout129.xml"/><Relationship Id="rId20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18.xml"/><Relationship Id="rId15" Type="http://schemas.openxmlformats.org/officeDocument/2006/relationships/slideLayout" Target="../slideLayouts/slideLayout128.xml"/><Relationship Id="rId23" Type="http://schemas.openxmlformats.org/officeDocument/2006/relationships/slideLayout" Target="../slideLayouts/slideLayout136.xml"/><Relationship Id="rId10" Type="http://schemas.openxmlformats.org/officeDocument/2006/relationships/slideLayout" Target="../slideLayouts/slideLayout123.xml"/><Relationship Id="rId19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Relationship Id="rId14" Type="http://schemas.openxmlformats.org/officeDocument/2006/relationships/slideLayout" Target="../slideLayouts/slideLayout127.xml"/><Relationship Id="rId22" Type="http://schemas.openxmlformats.org/officeDocument/2006/relationships/slideLayout" Target="../slideLayouts/slideLayout13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slideLayout" Target="../slideLayouts/slideLayout154.xml"/><Relationship Id="rId3" Type="http://schemas.openxmlformats.org/officeDocument/2006/relationships/slideLayout" Target="../slideLayouts/slideLayout139.xml"/><Relationship Id="rId21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slideLayout" Target="../slideLayouts/slideLayout153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theme" Target="../theme/theme9.xml"/><Relationship Id="rId10" Type="http://schemas.openxmlformats.org/officeDocument/2006/relationships/slideLayout" Target="../slideLayouts/slideLayout146.xml"/><Relationship Id="rId19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slideLayout" Target="../slideLayouts/slideLayout15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6.xml"/><Relationship Id="rId13" Type="http://schemas.openxmlformats.org/officeDocument/2006/relationships/slideLayout" Target="../slideLayouts/slideLayout171.xml"/><Relationship Id="rId18" Type="http://schemas.openxmlformats.org/officeDocument/2006/relationships/slideLayout" Target="../slideLayouts/slideLayout176.xml"/><Relationship Id="rId3" Type="http://schemas.openxmlformats.org/officeDocument/2006/relationships/slideLayout" Target="../slideLayouts/slideLayout161.xml"/><Relationship Id="rId21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65.xml"/><Relationship Id="rId12" Type="http://schemas.openxmlformats.org/officeDocument/2006/relationships/slideLayout" Target="../slideLayouts/slideLayout170.xml"/><Relationship Id="rId17" Type="http://schemas.openxmlformats.org/officeDocument/2006/relationships/slideLayout" Target="../slideLayouts/slideLayout175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60.xml"/><Relationship Id="rId16" Type="http://schemas.openxmlformats.org/officeDocument/2006/relationships/slideLayout" Target="../slideLayouts/slideLayout174.xml"/><Relationship Id="rId20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9.xml"/><Relationship Id="rId24" Type="http://schemas.openxmlformats.org/officeDocument/2006/relationships/theme" Target="../theme/theme10.xml"/><Relationship Id="rId5" Type="http://schemas.openxmlformats.org/officeDocument/2006/relationships/slideLayout" Target="../slideLayouts/slideLayout163.xml"/><Relationship Id="rId15" Type="http://schemas.openxmlformats.org/officeDocument/2006/relationships/slideLayout" Target="../slideLayouts/slideLayout173.xml"/><Relationship Id="rId23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68.xml"/><Relationship Id="rId19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Relationship Id="rId14" Type="http://schemas.openxmlformats.org/officeDocument/2006/relationships/slideLayout" Target="../slideLayouts/slideLayout172.xml"/><Relationship Id="rId22" Type="http://schemas.openxmlformats.org/officeDocument/2006/relationships/slideLayout" Target="../slideLayouts/slideLayout18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9.xml"/><Relationship Id="rId13" Type="http://schemas.openxmlformats.org/officeDocument/2006/relationships/slideLayout" Target="../slideLayouts/slideLayout194.xml"/><Relationship Id="rId18" Type="http://schemas.openxmlformats.org/officeDocument/2006/relationships/slideLayout" Target="../slideLayouts/slideLayout199.xml"/><Relationship Id="rId3" Type="http://schemas.openxmlformats.org/officeDocument/2006/relationships/slideLayout" Target="../slideLayouts/slideLayout184.xml"/><Relationship Id="rId21" Type="http://schemas.openxmlformats.org/officeDocument/2006/relationships/slideLayout" Target="../slideLayouts/slideLayout202.xml"/><Relationship Id="rId7" Type="http://schemas.openxmlformats.org/officeDocument/2006/relationships/slideLayout" Target="../slideLayouts/slideLayout188.xml"/><Relationship Id="rId12" Type="http://schemas.openxmlformats.org/officeDocument/2006/relationships/slideLayout" Target="../slideLayouts/slideLayout193.xml"/><Relationship Id="rId17" Type="http://schemas.openxmlformats.org/officeDocument/2006/relationships/slideLayout" Target="../slideLayouts/slideLayout198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83.xml"/><Relationship Id="rId16" Type="http://schemas.openxmlformats.org/officeDocument/2006/relationships/slideLayout" Target="../slideLayouts/slideLayout197.xml"/><Relationship Id="rId20" Type="http://schemas.openxmlformats.org/officeDocument/2006/relationships/slideLayout" Target="../slideLayouts/slideLayout201.xml"/><Relationship Id="rId1" Type="http://schemas.openxmlformats.org/officeDocument/2006/relationships/slideLayout" Target="../slideLayouts/slideLayout182.xml"/><Relationship Id="rId6" Type="http://schemas.openxmlformats.org/officeDocument/2006/relationships/slideLayout" Target="../slideLayouts/slideLayout187.xml"/><Relationship Id="rId11" Type="http://schemas.openxmlformats.org/officeDocument/2006/relationships/slideLayout" Target="../slideLayouts/slideLayout192.xml"/><Relationship Id="rId24" Type="http://schemas.openxmlformats.org/officeDocument/2006/relationships/theme" Target="../theme/theme11.xml"/><Relationship Id="rId5" Type="http://schemas.openxmlformats.org/officeDocument/2006/relationships/slideLayout" Target="../slideLayouts/slideLayout186.xml"/><Relationship Id="rId15" Type="http://schemas.openxmlformats.org/officeDocument/2006/relationships/slideLayout" Target="../slideLayouts/slideLayout196.xml"/><Relationship Id="rId23" Type="http://schemas.openxmlformats.org/officeDocument/2006/relationships/slideLayout" Target="../slideLayouts/slideLayout204.xml"/><Relationship Id="rId10" Type="http://schemas.openxmlformats.org/officeDocument/2006/relationships/slideLayout" Target="../slideLayouts/slideLayout191.xml"/><Relationship Id="rId19" Type="http://schemas.openxmlformats.org/officeDocument/2006/relationships/slideLayout" Target="../slideLayouts/slideLayout200.xml"/><Relationship Id="rId4" Type="http://schemas.openxmlformats.org/officeDocument/2006/relationships/slideLayout" Target="../slideLayouts/slideLayout185.xml"/><Relationship Id="rId9" Type="http://schemas.openxmlformats.org/officeDocument/2006/relationships/slideLayout" Target="../slideLayouts/slideLayout190.xml"/><Relationship Id="rId14" Type="http://schemas.openxmlformats.org/officeDocument/2006/relationships/slideLayout" Target="../slideLayouts/slideLayout195.xml"/><Relationship Id="rId22" Type="http://schemas.openxmlformats.org/officeDocument/2006/relationships/slideLayout" Target="../slideLayouts/slideLayout2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49D89FE3-F3AE-30C7-104E-DEBD5707BB6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190759098"/>
              </p:ext>
            </p:extLst>
          </p:nvPr>
        </p:nvGraphicFramePr>
        <p:xfrm>
          <a:off x="1191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9D89FE3-F3AE-30C7-104E-DEBD5707BB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207757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9254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900" r:id="rId22"/>
    <p:sldLayoutId id="214748370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10/05/2026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5143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7840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1047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3114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  <p:sldLayoutId id="2147483769" r:id="rId16"/>
    <p:sldLayoutId id="2147483770" r:id="rId17"/>
    <p:sldLayoutId id="2147483771" r:id="rId18"/>
    <p:sldLayoutId id="2147483772" r:id="rId19"/>
    <p:sldLayoutId id="2147483773" r:id="rId20"/>
    <p:sldLayoutId id="2147483774" r:id="rId21"/>
    <p:sldLayoutId id="2147483775" r:id="rId22"/>
    <p:sldLayoutId id="2147483776" r:id="rId23"/>
    <p:sldLayoutId id="2147483899" r:id="rId24"/>
    <p:sldLayoutId id="2147483898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8988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  <p:sldLayoutId id="2147483791" r:id="rId14"/>
    <p:sldLayoutId id="2147483792" r:id="rId15"/>
    <p:sldLayoutId id="2147483793" r:id="rId16"/>
    <p:sldLayoutId id="2147483794" r:id="rId17"/>
    <p:sldLayoutId id="2147483795" r:id="rId18"/>
    <p:sldLayoutId id="2147483796" r:id="rId19"/>
    <p:sldLayoutId id="2147483797" r:id="rId20"/>
    <p:sldLayoutId id="2147483798" r:id="rId21"/>
    <p:sldLayoutId id="2147483799" r:id="rId22"/>
    <p:sldLayoutId id="2147483800" r:id="rId23"/>
    <p:sldLayoutId id="2147483801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6941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  <p:sldLayoutId id="2147483816" r:id="rId14"/>
    <p:sldLayoutId id="2147483817" r:id="rId15"/>
    <p:sldLayoutId id="2147483818" r:id="rId16"/>
    <p:sldLayoutId id="2147483819" r:id="rId17"/>
    <p:sldLayoutId id="2147483820" r:id="rId18"/>
    <p:sldLayoutId id="2147483821" r:id="rId19"/>
    <p:sldLayoutId id="2147483822" r:id="rId20"/>
    <p:sldLayoutId id="2147483823" r:id="rId21"/>
    <p:sldLayoutId id="2147483824" r:id="rId22"/>
    <p:sldLayoutId id="214748382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4337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  <p:sldLayoutId id="2147483838" r:id="rId12"/>
    <p:sldLayoutId id="2147483839" r:id="rId13"/>
    <p:sldLayoutId id="2147483840" r:id="rId14"/>
    <p:sldLayoutId id="2147483841" r:id="rId15"/>
    <p:sldLayoutId id="2147483842" r:id="rId16"/>
    <p:sldLayoutId id="2147483843" r:id="rId17"/>
    <p:sldLayoutId id="2147483844" r:id="rId18"/>
    <p:sldLayoutId id="2147483845" r:id="rId19"/>
    <p:sldLayoutId id="2147483846" r:id="rId20"/>
    <p:sldLayoutId id="2147483847" r:id="rId21"/>
    <p:sldLayoutId id="214748384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5090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  <p:sldLayoutId id="2147483861" r:id="rId12"/>
    <p:sldLayoutId id="2147483862" r:id="rId13"/>
    <p:sldLayoutId id="2147483863" r:id="rId14"/>
    <p:sldLayoutId id="2147483864" r:id="rId15"/>
    <p:sldLayoutId id="2147483865" r:id="rId16"/>
    <p:sldLayoutId id="2147483866" r:id="rId17"/>
    <p:sldLayoutId id="2147483867" r:id="rId18"/>
    <p:sldLayoutId id="2147483868" r:id="rId19"/>
    <p:sldLayoutId id="2147483869" r:id="rId20"/>
    <p:sldLayoutId id="2147483870" r:id="rId21"/>
    <p:sldLayoutId id="2147483871" r:id="rId22"/>
    <p:sldLayoutId id="214748387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911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891" r:id="rId18"/>
    <p:sldLayoutId id="2147483892" r:id="rId19"/>
    <p:sldLayoutId id="2147483893" r:id="rId20"/>
    <p:sldLayoutId id="2147483894" r:id="rId21"/>
    <p:sldLayoutId id="2147483895" r:id="rId22"/>
    <p:sldLayoutId id="2147483896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6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4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33.png"/><Relationship Id="rId5" Type="http://schemas.openxmlformats.org/officeDocument/2006/relationships/image" Target="../media/image14.png"/><Relationship Id="rId4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2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0.jp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3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Relationship Id="rId9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87.xml"/><Relationship Id="rId5" Type="http://schemas.openxmlformats.org/officeDocument/2006/relationships/image" Target="../media/image33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7.png"/><Relationship Id="rId7" Type="http://schemas.openxmlformats.org/officeDocument/2006/relationships/image" Target="../media/image4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10" Type="http://schemas.microsoft.com/office/2007/relationships/hdphoto" Target="../media/hdphoto7.wdp"/><Relationship Id="rId4" Type="http://schemas.openxmlformats.org/officeDocument/2006/relationships/image" Target="../media/image38.png"/><Relationship Id="rId9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7.png"/><Relationship Id="rId7" Type="http://schemas.openxmlformats.org/officeDocument/2006/relationships/image" Target="../media/image4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7.png"/><Relationship Id="rId7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7.png"/><Relationship Id="rId7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microsoft.com/office/2007/relationships/hdphoto" Target="../media/hdphoto6.wdp"/><Relationship Id="rId7" Type="http://schemas.openxmlformats.org/officeDocument/2006/relationships/image" Target="../media/image3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5.png"/><Relationship Id="rId5" Type="http://schemas.microsoft.com/office/2007/relationships/hdphoto" Target="../media/hdphoto7.wdp"/><Relationship Id="rId10" Type="http://schemas.openxmlformats.org/officeDocument/2006/relationships/image" Target="../media/image24.png"/><Relationship Id="rId4" Type="http://schemas.openxmlformats.org/officeDocument/2006/relationships/image" Target="../media/image45.png"/><Relationship Id="rId9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7.png"/><Relationship Id="rId7" Type="http://schemas.openxmlformats.org/officeDocument/2006/relationships/image" Target="../media/image4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39.png"/><Relationship Id="rId10" Type="http://schemas.microsoft.com/office/2007/relationships/hdphoto" Target="../media/hdphoto7.wdp"/><Relationship Id="rId4" Type="http://schemas.openxmlformats.org/officeDocument/2006/relationships/image" Target="../media/image38.png"/><Relationship Id="rId9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7.png"/><Relationship Id="rId7" Type="http://schemas.openxmlformats.org/officeDocument/2006/relationships/image" Target="../media/image4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7.png"/><Relationship Id="rId7" Type="http://schemas.openxmlformats.org/officeDocument/2006/relationships/image" Target="../media/image5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hdphoto" Target="../media/hdphoto11.wdp"/><Relationship Id="rId7" Type="http://schemas.openxmlformats.org/officeDocument/2006/relationships/image" Target="../media/image3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7.png"/><Relationship Id="rId7" Type="http://schemas.openxmlformats.org/officeDocument/2006/relationships/image" Target="../media/image5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7.png"/><Relationship Id="rId7" Type="http://schemas.openxmlformats.org/officeDocument/2006/relationships/image" Target="../media/image4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10" Type="http://schemas.microsoft.com/office/2007/relationships/hdphoto" Target="../media/hdphoto7.wdp"/><Relationship Id="rId4" Type="http://schemas.openxmlformats.org/officeDocument/2006/relationships/image" Target="../media/image38.png"/><Relationship Id="rId9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37.png"/><Relationship Id="rId7" Type="http://schemas.openxmlformats.org/officeDocument/2006/relationships/image" Target="../media/image5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37.png"/><Relationship Id="rId7" Type="http://schemas.openxmlformats.org/officeDocument/2006/relationships/image" Target="../media/image5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37.png"/><Relationship Id="rId7" Type="http://schemas.openxmlformats.org/officeDocument/2006/relationships/image" Target="../media/image5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37.png"/><Relationship Id="rId7" Type="http://schemas.openxmlformats.org/officeDocument/2006/relationships/image" Target="../media/image5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37.png"/><Relationship Id="rId7" Type="http://schemas.openxmlformats.org/officeDocument/2006/relationships/image" Target="../media/image5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87.xml"/><Relationship Id="rId5" Type="http://schemas.openxmlformats.org/officeDocument/2006/relationships/image" Target="../media/image34.png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37.png"/><Relationship Id="rId7" Type="http://schemas.openxmlformats.org/officeDocument/2006/relationships/image" Target="../media/image5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3" Type="http://schemas.openxmlformats.org/officeDocument/2006/relationships/image" Target="../media/image37.png"/><Relationship Id="rId7" Type="http://schemas.openxmlformats.org/officeDocument/2006/relationships/image" Target="../media/image57.png"/><Relationship Id="rId12" Type="http://schemas.microsoft.com/office/2007/relationships/hdphoto" Target="../media/hdphoto19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11" Type="http://schemas.openxmlformats.org/officeDocument/2006/relationships/image" Target="../media/image59.png"/><Relationship Id="rId5" Type="http://schemas.openxmlformats.org/officeDocument/2006/relationships/image" Target="../media/image39.png"/><Relationship Id="rId10" Type="http://schemas.microsoft.com/office/2007/relationships/hdphoto" Target="../media/hdphoto18.wdp"/><Relationship Id="rId4" Type="http://schemas.openxmlformats.org/officeDocument/2006/relationships/image" Target="../media/image38.png"/><Relationship Id="rId9" Type="http://schemas.openxmlformats.org/officeDocument/2006/relationships/image" Target="../media/image58.png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hdphoto" Target="../media/hdphoto20.wdp"/><Relationship Id="rId3" Type="http://schemas.openxmlformats.org/officeDocument/2006/relationships/image" Target="../media/image37.png"/><Relationship Id="rId7" Type="http://schemas.openxmlformats.org/officeDocument/2006/relationships/image" Target="../media/image6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61.png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hdphoto" Target="../media/hdphoto21.wdp"/><Relationship Id="rId3" Type="http://schemas.openxmlformats.org/officeDocument/2006/relationships/image" Target="../media/image37.png"/><Relationship Id="rId7" Type="http://schemas.openxmlformats.org/officeDocument/2006/relationships/image" Target="../media/image6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10" Type="http://schemas.microsoft.com/office/2007/relationships/hdphoto" Target="../media/hdphoto22.wdp"/><Relationship Id="rId4" Type="http://schemas.openxmlformats.org/officeDocument/2006/relationships/image" Target="../media/image38.png"/><Relationship Id="rId9" Type="http://schemas.openxmlformats.org/officeDocument/2006/relationships/image" Target="../media/image63.png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hdphoto" Target="../media/hdphoto23.wdp"/><Relationship Id="rId3" Type="http://schemas.openxmlformats.org/officeDocument/2006/relationships/image" Target="../media/image37.png"/><Relationship Id="rId7" Type="http://schemas.openxmlformats.org/officeDocument/2006/relationships/image" Target="../media/image6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10" Type="http://schemas.microsoft.com/office/2007/relationships/hdphoto" Target="../media/hdphoto24.wdp"/><Relationship Id="rId4" Type="http://schemas.openxmlformats.org/officeDocument/2006/relationships/image" Target="../media/image38.png"/><Relationship Id="rId9" Type="http://schemas.openxmlformats.org/officeDocument/2006/relationships/image" Target="../media/image65.png"/></Relationships>
</file>

<file path=ppt/slides/_rels/slide38.xml.rels><?xml version="1.0" encoding="UTF-8" standalone="yes"?>
<Relationships xmlns="http://schemas.openxmlformats.org/package/2006/relationships"><Relationship Id="rId8" Type="http://schemas.microsoft.com/office/2007/relationships/hdphoto" Target="../media/hdphoto25.wdp"/><Relationship Id="rId3" Type="http://schemas.openxmlformats.org/officeDocument/2006/relationships/image" Target="../media/image37.png"/><Relationship Id="rId7" Type="http://schemas.openxmlformats.org/officeDocument/2006/relationships/image" Target="../media/image6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10" Type="http://schemas.microsoft.com/office/2007/relationships/hdphoto" Target="../media/hdphoto26.wdp"/><Relationship Id="rId4" Type="http://schemas.openxmlformats.org/officeDocument/2006/relationships/image" Target="../media/image38.png"/><Relationship Id="rId9" Type="http://schemas.openxmlformats.org/officeDocument/2006/relationships/image" Target="../media/image67.png"/></Relationships>
</file>

<file path=ppt/slides/_rels/slide39.xml.rels><?xml version="1.0" encoding="UTF-8" standalone="yes"?>
<Relationships xmlns="http://schemas.openxmlformats.org/package/2006/relationships"><Relationship Id="rId8" Type="http://schemas.microsoft.com/office/2007/relationships/hdphoto" Target="../media/hdphoto27.wdp"/><Relationship Id="rId3" Type="http://schemas.openxmlformats.org/officeDocument/2006/relationships/image" Target="../media/image37.png"/><Relationship Id="rId7" Type="http://schemas.openxmlformats.org/officeDocument/2006/relationships/image" Target="../media/image6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10" Type="http://schemas.microsoft.com/office/2007/relationships/hdphoto" Target="../media/hdphoto28.wdp"/><Relationship Id="rId4" Type="http://schemas.openxmlformats.org/officeDocument/2006/relationships/image" Target="../media/image38.png"/><Relationship Id="rId9" Type="http://schemas.openxmlformats.org/officeDocument/2006/relationships/image" Target="../media/image69.png"/></Relationships>
</file>

<file path=ppt/slides/_rels/slide40.xml.rels><?xml version="1.0" encoding="UTF-8" standalone="yes"?>
<Relationships xmlns="http://schemas.openxmlformats.org/package/2006/relationships"><Relationship Id="rId8" Type="http://schemas.microsoft.com/office/2007/relationships/hdphoto" Target="../media/hdphoto29.wdp"/><Relationship Id="rId3" Type="http://schemas.openxmlformats.org/officeDocument/2006/relationships/image" Target="../media/image37.png"/><Relationship Id="rId7" Type="http://schemas.openxmlformats.org/officeDocument/2006/relationships/image" Target="../media/image7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6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160.xml"/><Relationship Id="rId7" Type="http://schemas.openxmlformats.org/officeDocument/2006/relationships/image" Target="../media/image3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7.png"/><Relationship Id="rId5" Type="http://schemas.openxmlformats.org/officeDocument/2006/relationships/image" Target="../media/image35.png"/><Relationship Id="rId4" Type="http://schemas.openxmlformats.org/officeDocument/2006/relationships/image" Target="../media/image71.png"/><Relationship Id="rId9" Type="http://schemas.openxmlformats.org/officeDocument/2006/relationships/image" Target="../media/image72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137.xml"/><Relationship Id="rId7" Type="http://schemas.openxmlformats.org/officeDocument/2006/relationships/image" Target="../media/image3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image" Target="../media/image28.gif"/><Relationship Id="rId10" Type="http://schemas.openxmlformats.org/officeDocument/2006/relationships/image" Target="../media/image24.png"/><Relationship Id="rId4" Type="http://schemas.openxmlformats.org/officeDocument/2006/relationships/image" Target="../media/image73.png"/><Relationship Id="rId9" Type="http://schemas.openxmlformats.org/officeDocument/2006/relationships/image" Target="../media/image39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0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4DDC149-9005-7201-45BC-B9C8A341F4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1" b="3897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056A460-9EBE-C28C-0B1D-4C9E6AAC2C58}"/>
              </a:ext>
            </a:extLst>
          </p:cNvPr>
          <p:cNvSpPr/>
          <p:nvPr/>
        </p:nvSpPr>
        <p:spPr>
          <a:xfrm rot="20902021">
            <a:off x="3396149" y="3523290"/>
            <a:ext cx="1381322" cy="501893"/>
          </a:xfrm>
          <a:prstGeom prst="roundRect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24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الخامسة</a:t>
            </a:r>
            <a:endParaRPr lang="fr-MA" sz="24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540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</a:t>
            </a:r>
            <a:r>
              <a:rPr lang="fr-FR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الأول</a:t>
            </a:r>
            <a:endParaRPr lang="fr-MA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إملاء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– الحصة1 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المعجم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. 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قبل القراءة: التوقع والتحقق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– الفهم 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الصرف والتحويل 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079097B-0A99-1CB0-EBEA-31B9395D0D9E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2D46065-8D0E-634D-AB01-9E9E00BD76EE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7" name="Organigramme : Terminateur 6">
              <a:extLst>
                <a:ext uri="{FF2B5EF4-FFF2-40B4-BE49-F238E27FC236}">
                  <a16:creationId xmlns:a16="http://schemas.microsoft.com/office/drawing/2014/main" id="{98A2B6B8-F8FA-9673-EDF1-D19627C5EB3D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926E90FA-F14C-9F4A-98BC-D16FCB3374DB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بعد القراءة : تقويم المقروء(30د)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الحصة 5 (30د)</a:t>
            </a:r>
          </a:p>
        </p:txBody>
      </p:sp>
      <p:pic>
        <p:nvPicPr>
          <p:cNvPr id="9" name="Image 8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A0E94C9D-3B1A-E91F-2886-A675D2652D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4D9DF42C-2E6C-AFED-8BA6-712202FF5AE1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 (10د)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مراجعة توليف (شكل وفهم) (40د)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القراءة الاثرائية : الحصة 1 (20د)</a:t>
            </a: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A8E485C4-9162-3BC2-8830-67C22886D5F7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6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6238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تقويم مستوى التحكم .</a:t>
            </a:r>
            <a:endParaRPr kumimoji="0" lang="ar-MA" sz="1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532851" y="2122576"/>
            <a:ext cx="11063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رائز التحقق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أنشطة المعالجة و الدعم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360400" y="3380220"/>
            <a:ext cx="12474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مسرحية : الأمير الصغير- الاستثمار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086808" y="4692778"/>
            <a:ext cx="2515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 الإثرائية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D87621C-7824-79B5-1BD7-1B109EA19CE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21519" y="4712029"/>
            <a:ext cx="536339" cy="54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4E13E4F-FEEF-513E-9F28-9B16562044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609" y="3257576"/>
            <a:ext cx="416607" cy="47959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1218B99-B833-F24A-A26D-67ECE574EC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872" y="4501082"/>
            <a:ext cx="394738" cy="45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رائز التحقق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9564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CFA785B4-FE81-5515-1D56-7273EF2E0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8DA5BFA-3D52-19C3-BFD2-9274B9783F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E5FB852-170A-2F86-5B1E-D0F394434C1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2A8FF37-7DFD-A9D2-E63D-26D75F184A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BF889F9-0E4A-0115-7C8B-AE73EA9D9A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55F1B4B-88C8-FABD-D1FB-4B16B79791E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1DC97F4-53D7-A57D-C05B-CA19DFA71EE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91F517A-4A94-1577-0E2B-98BDB7FFF25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366F0B6-248A-C19F-1864-4745B76AFCF6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5" name="Espace réservé pour une image  10">
            <a:extLst>
              <a:ext uri="{FF2B5EF4-FFF2-40B4-BE49-F238E27FC236}">
                <a16:creationId xmlns:a16="http://schemas.microsoft.com/office/drawing/2014/main" id="{AAE4AB6F-2CA5-90BE-C174-3F8C64AA70A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3" y="2160588"/>
            <a:ext cx="5400675" cy="3598862"/>
          </a:xfrm>
          <a:prstGeom prst="roundRect">
            <a:avLst>
              <a:gd name="adj" fmla="val 11828"/>
            </a:avLst>
          </a:prstGeom>
        </p:spPr>
      </p:pic>
      <p:pic>
        <p:nvPicPr>
          <p:cNvPr id="7" name="Espace réservé pour une image  12">
            <a:extLst>
              <a:ext uri="{FF2B5EF4-FFF2-40B4-BE49-F238E27FC236}">
                <a16:creationId xmlns:a16="http://schemas.microsoft.com/office/drawing/2014/main" id="{A1FD29BC-12C1-8FBE-54D5-06FAB4952C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899314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D470B-FA26-6AE1-8738-C686AAA82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57D1160E-6BA9-CC18-311F-F714FA7A3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 ، الكراسة والدفتر والمقلمة في القمطر</a:t>
            </a:r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62BECC5-219E-563C-DFB8-453F9AF0B5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48124EC-A359-A4BD-0424-9ED0D4AC12B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E1477D1-AB3C-EFF9-3FF3-ABCB6B3F826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0F9B7BC-3B06-A4D7-29EF-357614253B7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F675F0F-141F-6405-E8C0-3EF13F2D58F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D145C29-7ED0-3881-76EB-8E9A1B4A6ED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CD8999A-52B5-0BDE-3801-D31730DB8CA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5CB0F56-033C-2600-01F1-089E3DC3797C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37" name="Espace réservé pour une image  4">
            <a:extLst>
              <a:ext uri="{FF2B5EF4-FFF2-40B4-BE49-F238E27FC236}">
                <a16:creationId xmlns:a16="http://schemas.microsoft.com/office/drawing/2014/main" id="{216546B4-85A1-E099-31EF-369926AD976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07338" y="650875"/>
            <a:ext cx="898525" cy="900113"/>
          </a:xfrm>
          <a:prstGeom prst="rect">
            <a:avLst/>
          </a:prstGeom>
        </p:spPr>
      </p:pic>
      <p:pic>
        <p:nvPicPr>
          <p:cNvPr id="2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292D0FB5-D540-BFD0-F6AC-FE864E8B850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5231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D66D4-6EAC-890C-3DAF-1CB34FC9D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E4A397-21FA-CF72-B01A-7485FDDEE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137" y="756000"/>
            <a:ext cx="703923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خدوا كراساتكم . الصفحة 138. سأتحقق من درجة تحكمكم في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تعلمات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هذا الأسبوع.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82A47BC-11A4-D699-47E4-ACF7FC8C7C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2953472-91C0-F996-F894-7933A552D81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980D037-E7AA-8B76-DFED-816FFE528CB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E035D8-8D1B-B70D-C857-D1542CCA9F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964585D-4F35-65B1-4B0E-2857CFBB5B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96495D-7D9B-BB42-7C20-B20682F83BC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مراجعة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0B33D57-7972-5F2C-D032-49F73D3AD31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869A596-196B-2D10-7631-7413B54FCD60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1567F272-58DC-64E5-D128-9C0561DF53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08A0F89-DED9-6020-112B-345FA94299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42759" y="1367999"/>
            <a:ext cx="3704694" cy="526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104809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73057-B35F-CDB2-0679-18F415F47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3A850F1-364D-E513-32FA-5F48532E6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دفاتركم أجيبوا عن السؤال التالي. سأسجل نسب التحكم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E618EAF-3727-EB91-D2F6-287D584A12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13E8C8B-6019-FC78-CC9C-BCF43D527D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7BE2049-E8C2-1533-45EC-4DB6308B809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9A810A2-4F40-35E3-CFDF-FB645DE363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B2F2601-C84A-75C5-8AC4-72D34D7597E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CA7B781-6716-121B-E011-7DACB079E84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1759E2-D8EB-9330-A9B4-59B93CDCA50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B88A2C1-198C-7A2B-66E3-4FD93A931CFB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27" name="Espace réservé pour une image  12">
            <a:extLst>
              <a:ext uri="{FF2B5EF4-FFF2-40B4-BE49-F238E27FC236}">
                <a16:creationId xmlns:a16="http://schemas.microsoft.com/office/drawing/2014/main" id="{FAE2E58C-7D5B-C34D-6F9F-3B7EBFA919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859E73A0-F930-61DB-159A-1DF74440369B}"/>
              </a:ext>
            </a:extLst>
          </p:cNvPr>
          <p:cNvSpPr txBox="1"/>
          <p:nvPr/>
        </p:nvSpPr>
        <p:spPr>
          <a:xfrm>
            <a:off x="864331" y="2421978"/>
            <a:ext cx="7673179" cy="282626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742950" marR="0" lvl="0" indent="-74295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اِسْتَخْرِجْ مِنَ ﭐلنَّصِّ حُجَّةً تُؤَيِّدُ فِكْرَةَ تَحْلِيَّةِ مِياهِ ﭐلْبَحْرِ.</a:t>
            </a:r>
          </a:p>
          <a:p>
            <a:pPr marL="742950" marR="0" lvl="0" indent="-7429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4000" b="1" dirty="0">
                <a:solidFill>
                  <a:srgbClr val="424D7C"/>
                </a:solidFill>
                <a:sym typeface="Calibri"/>
              </a:rPr>
              <a:t>أُكْتُبْ جُمْلَةً تَتَضَمَّنُ فِعْلاً مَبْنِيّاً لِلْمَجْهولِ.</a:t>
            </a:r>
          </a:p>
          <a:p>
            <a:pPr marL="742950" marR="0" lvl="0" indent="-7429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أتمم بكتابة الهمزة المتطرفة المناسبة :</a:t>
            </a:r>
          </a:p>
          <a:p>
            <a:pPr marR="0" lvl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4000" b="1" dirty="0">
                <a:solidFill>
                  <a:srgbClr val="424D7C"/>
                </a:solidFill>
                <a:sym typeface="Calibri"/>
              </a:rPr>
              <a:t>         نِدا.... – نَشَـــ.... – ضَوْ... – يَجِرُ...</a:t>
            </a:r>
            <a:endParaRPr kumimoji="0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8274870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79347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رائز التحقق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704BE1AA-7525-7712-CF9E-1CC63D3D82B4}"/>
              </a:ext>
            </a:extLst>
          </p:cNvPr>
          <p:cNvSpPr txBox="1"/>
          <p:nvPr/>
        </p:nvSpPr>
        <p:spPr>
          <a:xfrm>
            <a:off x="5123949" y="2446331"/>
            <a:ext cx="3149266" cy="6469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نسبة التحكم أقل من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fr-FR" sz="3200" dirty="0">
                <a:solidFill>
                  <a:prstClr val="black"/>
                </a:solidFill>
              </a:rPr>
              <a:t>80%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5A1FF613-DB5A-6055-0A43-EC8D392EA43E}"/>
              </a:ext>
            </a:extLst>
          </p:cNvPr>
          <p:cNvSpPr txBox="1"/>
          <p:nvPr/>
        </p:nvSpPr>
        <p:spPr>
          <a:xfrm>
            <a:off x="4726907" y="4088198"/>
            <a:ext cx="3943350" cy="17366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إعادة نمذجة + استثمار أنشطة المراجعة في الممارسة الموجهة والممارسة المستقلة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B04456D1-E9EC-5DCA-2911-B940AFCE0785}"/>
              </a:ext>
            </a:extLst>
          </p:cNvPr>
          <p:cNvSpPr/>
          <p:nvPr/>
        </p:nvSpPr>
        <p:spPr>
          <a:xfrm>
            <a:off x="6456266" y="3251052"/>
            <a:ext cx="353608" cy="646941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0C9701EA-A7CB-B2F1-5E80-22F023498239}"/>
              </a:ext>
            </a:extLst>
          </p:cNvPr>
          <p:cNvSpPr txBox="1"/>
          <p:nvPr/>
        </p:nvSpPr>
        <p:spPr>
          <a:xfrm>
            <a:off x="788564" y="2478416"/>
            <a:ext cx="3149266" cy="6469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نسبة التحكم </a:t>
            </a:r>
            <a:r>
              <a:rPr lang="fr-FR" sz="3200" dirty="0">
                <a:solidFill>
                  <a:prstClr val="black"/>
                </a:solidFill>
              </a:rPr>
              <a:t>80%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وأكثر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C5D1C612-4530-BE97-EAE0-E8B89DBDF1B6}"/>
              </a:ext>
            </a:extLst>
          </p:cNvPr>
          <p:cNvSpPr txBox="1"/>
          <p:nvPr/>
        </p:nvSpPr>
        <p:spPr>
          <a:xfrm>
            <a:off x="391522" y="4120283"/>
            <a:ext cx="3943350" cy="119177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استثمار الأنشطة للدعم والإغناء.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ممارسة مستقلة لجميع الأنشطة.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Flèche : bas 10">
            <a:extLst>
              <a:ext uri="{FF2B5EF4-FFF2-40B4-BE49-F238E27FC236}">
                <a16:creationId xmlns:a16="http://schemas.microsoft.com/office/drawing/2014/main" id="{D6E24C30-117D-C029-08B0-C6043E333A3A}"/>
              </a:ext>
            </a:extLst>
          </p:cNvPr>
          <p:cNvSpPr/>
          <p:nvPr/>
        </p:nvSpPr>
        <p:spPr>
          <a:xfrm>
            <a:off x="2120881" y="3283137"/>
            <a:ext cx="353608" cy="646941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3470432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2754064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25259" y="1983798"/>
            <a:ext cx="799263" cy="792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dirty="0">
                <a:solidFill>
                  <a:srgbClr val="424D7B"/>
                </a:solidFill>
              </a:rPr>
              <a:t>مراجعة وتوليف 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267712" y="3158999"/>
            <a:ext cx="4964709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معالجة التعثرات ودعم المكتسبات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3903631" y="1807822"/>
            <a:ext cx="33287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A26902-CB9B-E0A7-9630-544065E8BF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8925" y="956399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DF71A0A-09F9-C41C-106F-22F0F7FF5E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92" y="1568495"/>
            <a:ext cx="507972" cy="58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EE643-8BBE-B603-815D-8E508B9EC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63F5F5-01C0-0A4C-84E8-384D65BBC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خدوا كراساتكم . سننجز أنشطة المراجعة و التوليف الواردة على  الصفحتين 138 و 139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76B67B5-B7F8-5860-055C-A1FF74E6818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5B4CBC4-54DC-3E08-0138-F4A9ABA712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B6CB7D-9FD0-A403-6CAF-E3CE02E807D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74D7200-9BDC-239F-19EE-501E862B1E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25ACB8D-F39B-0AC0-6097-E23793A1E5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5561B9-A365-0FAA-3D7E-C66499C365E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537F2B-F5E8-0DDC-0D5B-C9FE4468387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8433FB-EB30-E5B8-FC43-4EE9BB6FDA3F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2563D113-E179-1E3D-00C3-365079C14B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42BAFD91-8D35-B3D9-E303-32C7F4D531DD}"/>
              </a:ext>
            </a:extLst>
          </p:cNvPr>
          <p:cNvGrpSpPr/>
          <p:nvPr/>
        </p:nvGrpSpPr>
        <p:grpSpPr>
          <a:xfrm>
            <a:off x="806048" y="1496115"/>
            <a:ext cx="6830642" cy="4961050"/>
            <a:chOff x="806048" y="1496115"/>
            <a:chExt cx="6830642" cy="496105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1E0F9E3-59DA-5530-97F0-E30F30C7C86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131186" y="1501081"/>
              <a:ext cx="3505504" cy="4938188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45273242-3AE3-3551-4EA4-A4C3194775B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06048" y="1496115"/>
              <a:ext cx="3490262" cy="49610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5230952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1FB0D-A4FE-13BB-3265-08FF8BCF0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B06F8D-9579-5117-BFC5-0BA05B2A3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531" y="756000"/>
            <a:ext cx="7005842" cy="612000"/>
          </a:xfrm>
        </p:spPr>
        <p:txBody>
          <a:bodyPr>
            <a:no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اِقرؤوا النص التالي: « الإسلام دين السلام" قراءة صامتة ؛لتتمكنوا من الإجابة عن أسئلة.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89D8C4D-F3E2-3565-AEFC-18CFCE533A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805A2DC-7B17-EC33-CC39-F8EFB083C5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10F528E-2794-FC7A-3733-927AE3562E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781079C-1DF9-41BB-1B0C-65F343A07E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132D184-D105-AA1B-3FF0-465A1B4C1EC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06382B-2732-5B1D-C582-9724C6CD73F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39ADAE-FD53-5AE1-9548-BDDE9EF86D7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F2BF616-27C7-330E-2049-6658A7DF63DB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2">
            <a:extLst>
              <a:ext uri="{FF2B5EF4-FFF2-40B4-BE49-F238E27FC236}">
                <a16:creationId xmlns:a16="http://schemas.microsoft.com/office/drawing/2014/main" id="{057E7524-1FAC-67D1-CF24-22DCFA80F0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B3D55CC-5228-FBD9-AAB2-8E3BFCCEC6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2912" y="1800184"/>
            <a:ext cx="7221415" cy="477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3381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CE389-629F-DE2E-5BD1-44BD9736FC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461A50C-97FD-0BD4-3C08-CBF3100BA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انجزوا فقرة الشكل.  معكم 5 دقائق.  أثناء ذلك تكتب الفقرة على السبورة.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1643126-102A-231F-1BE9-7739EAFA77E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3C34971-816B-1317-DA4A-2415359CE5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F4B000A-757D-38C9-506F-F910FE0873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29B1A98-68BB-C56B-C116-C4FC08350E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67D5DBF-227C-E7C5-DA3B-5D56C3627A0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DAE353-2530-6699-D34C-2E675094342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2A1444-46C9-E3A7-6731-B5FAA10A68A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8B8B7B0-BF30-38AB-61F9-DDAD07750D55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1C63BBA2-8E3B-3A30-B707-582178A03E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266C543-3EE4-B6BF-1774-766992C55D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0780" y="2616689"/>
            <a:ext cx="8260143" cy="1751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26628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BFBB0A-D92D-08BF-712A-13323A7622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78150F9-2D52-9B24-D045-92C2D6008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 تصحيح تفاعلي على السبورة.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BA6935A-C293-D98B-7844-A6E7687B91B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3798BA2-4B38-34DC-F6EF-5C0B0DF63A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8B5079D-DA16-B8ED-AD18-F6B48D201B4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16378B7-B8B5-47CC-0DA8-A13023955A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9A606B1-4C35-ED60-C0E2-E3A780907AF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8AB29D1-FAB5-451A-F3F9-E0B38DE07CE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994166-3A88-C248-5293-6427C3A282F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15440BE-107B-2758-9DC5-3FD4BE93579B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6B690D17-2223-6A92-FA3A-1B0734BEAE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F397455-6BA4-C1D9-AFAD-E7538698A3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0780" y="2616689"/>
            <a:ext cx="8260143" cy="1751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40807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3FA6AB-30AD-EE8A-1A38-8037109A0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126BA11F-BFA5-48AC-778D-EC49E1CE1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72234E4-21E4-32F6-4DA1-21EF0F00C55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DDE1B5F-ECC4-493C-D765-2885AB19CB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FF3271F-20E7-CBCC-3961-EC1B5DCBB62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77F8641-A72B-FD9A-9F68-A583F0EB28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DBE4FB7-3EA4-B641-E0CD-463AF2CD882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28746D1-50A0-3FC0-8F52-1F9D28C6ED7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BF9079-59C1-E884-8169-186807F70D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46DAF18-8B4D-ADA1-4669-33CC78FB2144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8F2B16A6-DC28-A69C-45E6-2FC90C6D2F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9237670-4A57-07E7-0BCB-A1792817E3D6}"/>
              </a:ext>
            </a:extLst>
          </p:cNvPr>
          <p:cNvSpPr txBox="1"/>
          <p:nvPr/>
        </p:nvSpPr>
        <p:spPr>
          <a:xfrm>
            <a:off x="709286" y="1698579"/>
            <a:ext cx="8192540" cy="46320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just" rtl="1">
              <a:lnSpc>
                <a:spcPct val="150000"/>
              </a:lnSpc>
              <a:spcAft>
                <a:spcPts val="800"/>
              </a:spcAft>
              <a:buNone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تَتَفاقَمُ هَذِهِ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ﭐلْأَزْمَةُ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بِسَبَبِ عِدَّةِ عَوامِلَ مُتَداخِلَةٍ، أَهَمُّها: اَلنُّمُوُ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ﭐلسُّكّانِيُّ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ﭐلْمُتَزايِدُ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وَﭐلتَّغَيُّرُ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ﭐلْمُناخِيُّ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ﭐلَّذي يُسَبِّبُ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ﭐلْجَفافَ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في مَناطِقَ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وَﭐلْفَيَضاناتِ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في أُخْرى،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وَﭐلاِسْتِهْلاكُ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ﭐلْمُفْرِطُ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لِلْمِياهِ في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ﭐلزِّراعَةِ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وَﭐلصِّناعَةِ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إِضافَةً إِلى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ﭐلتَّلَوُّثِ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ﭐلَّذي يُقَلِّلُ مِنْ كَمِّياتِ ﭐلْمِياهِ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ﭐلصَّالِحَةِ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لِلاِسْتِعْمالِ.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49247456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BF0DB-E553-DCA4-A9F7-4C5165CD3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25007942-F9D5-168E-2EB8-E3CB85C1A83E}"/>
              </a:ext>
            </a:extLst>
          </p:cNvPr>
          <p:cNvGrpSpPr/>
          <p:nvPr/>
        </p:nvGrpSpPr>
        <p:grpSpPr>
          <a:xfrm>
            <a:off x="806048" y="1496115"/>
            <a:ext cx="6830642" cy="4961050"/>
            <a:chOff x="806048" y="1496115"/>
            <a:chExt cx="6830642" cy="496105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F25020EE-249A-3A5D-7753-A413ECB8C5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131186" y="1501081"/>
              <a:ext cx="3505504" cy="4938188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865C3E64-4BD4-CBC3-D593-17E45C71E8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06048" y="1496115"/>
              <a:ext cx="3490262" cy="4961050"/>
            </a:xfrm>
            <a:prstGeom prst="rect">
              <a:avLst/>
            </a:prstGeom>
          </p:spPr>
        </p:pic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630A8E4B-8BED-D5A1-6357-B1CB618FF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أجيبوا عن أسئلة المعجم و الفهم على كراساتكم (15 دقائق)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4B3C171-70B2-3832-C66B-37D14F6B981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D3ADC61-4EB6-54D0-E07E-83A1880E95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883E053-0548-37D9-3637-CF9FB864C08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052F891-44A8-E889-3145-4D737E02B47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CE5732D-9465-3D97-3134-166CBC49ED6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1840CF-76CC-8790-DF1F-B65CD680BF2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5DCE641-3AA1-ADD0-38C0-55F45C205A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9510CAD-77A0-0394-68AD-E8B884B88DCB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EF3E40C8-560C-C692-D931-E4A151C56A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1C168EE-3527-C537-B98F-4AB732644D57}"/>
              </a:ext>
            </a:extLst>
          </p:cNvPr>
          <p:cNvSpPr/>
          <p:nvPr/>
        </p:nvSpPr>
        <p:spPr>
          <a:xfrm>
            <a:off x="4469363" y="4562670"/>
            <a:ext cx="3003010" cy="1614196"/>
          </a:xfrm>
          <a:prstGeom prst="roundRect">
            <a:avLst>
              <a:gd name="adj" fmla="val 6322"/>
            </a:avLst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D7710D5-FFE4-7D2F-29BE-C8C3C47871B6}"/>
              </a:ext>
            </a:extLst>
          </p:cNvPr>
          <p:cNvSpPr/>
          <p:nvPr/>
        </p:nvSpPr>
        <p:spPr>
          <a:xfrm>
            <a:off x="1154265" y="2046515"/>
            <a:ext cx="3003010" cy="1144554"/>
          </a:xfrm>
          <a:prstGeom prst="roundRect">
            <a:avLst>
              <a:gd name="adj" fmla="val 6322"/>
            </a:avLst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14037499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C6CBB-5967-F0A7-3929-31EEEDC51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DDE7EE44-31B9-FBFA-0E8F-F1B7CF470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A614455-0C17-981D-8F41-2C5F55F8ED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D6F2A03-627A-DCDF-AA39-134EE99910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C892424-0017-C60B-16B1-FD99F4ACAA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73DA0C-C323-E206-258F-6D275560BF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FE5FC27-C86D-8EBE-4627-51272CE79B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92C1608-435A-732F-9092-8EDBCF92123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F3078D-3A32-60A6-95E2-E64A44A09EE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4572854-153A-5665-45CC-04C6D9284D8A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9A451E50-BCEC-636C-28C3-65B24CD4BD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3814E146-E52D-A639-A858-2FBF15D11436}"/>
              </a:ext>
            </a:extLst>
          </p:cNvPr>
          <p:cNvGrpSpPr/>
          <p:nvPr/>
        </p:nvGrpSpPr>
        <p:grpSpPr>
          <a:xfrm>
            <a:off x="806048" y="1496115"/>
            <a:ext cx="6830642" cy="4961050"/>
            <a:chOff x="806048" y="1496115"/>
            <a:chExt cx="6830642" cy="496105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1F4D17A5-ECAD-EDAE-046E-840720143B5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131186" y="1501081"/>
              <a:ext cx="3505504" cy="4938188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B80F2A09-CB82-DD6E-68F9-6167CD961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06048" y="1496115"/>
              <a:ext cx="3490262" cy="4961050"/>
            </a:xfrm>
            <a:prstGeom prst="rect">
              <a:avLst/>
            </a:prstGeom>
          </p:spPr>
        </p:pic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7B3324B1-3933-FC04-4EB6-D369B19069E6}"/>
              </a:ext>
            </a:extLst>
          </p:cNvPr>
          <p:cNvSpPr/>
          <p:nvPr/>
        </p:nvSpPr>
        <p:spPr>
          <a:xfrm>
            <a:off x="4469363" y="4562670"/>
            <a:ext cx="3003010" cy="1614196"/>
          </a:xfrm>
          <a:prstGeom prst="roundRect">
            <a:avLst>
              <a:gd name="adj" fmla="val 6322"/>
            </a:avLst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A0167136-2204-C155-7AE6-DE6471CD78ED}"/>
              </a:ext>
            </a:extLst>
          </p:cNvPr>
          <p:cNvSpPr/>
          <p:nvPr/>
        </p:nvSpPr>
        <p:spPr>
          <a:xfrm>
            <a:off x="1154265" y="2046515"/>
            <a:ext cx="3003010" cy="1144554"/>
          </a:xfrm>
          <a:prstGeom prst="roundRect">
            <a:avLst>
              <a:gd name="adj" fmla="val 6322"/>
            </a:avLst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3935086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52A05-BAAA-06F2-A19C-6A81D71B6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5C8A5F3-C041-E219-2410-57F00BFF1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نصحح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جوابه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هل أنتم متفقون؟ من يقترح جوابا آخر؟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DA39E2C-7B92-818A-E79E-D6073DB3B0C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ED51BB3-03A0-F9C7-41FF-C89D38E434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0F57510-5823-0EDA-0ED9-5F3D50A964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56E5AB6-53EA-E4C3-C0F9-479BD483D6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A859BC1-1F17-8FBE-65F0-A4B328ECFD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0DB3AE-6E5C-1E7A-9385-E2BE0302A38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92F2CD-9815-09A6-A329-4DFE40060C1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35203C3-2BFE-35FC-0A6A-4522803FB04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7">
            <a:extLst>
              <a:ext uri="{FF2B5EF4-FFF2-40B4-BE49-F238E27FC236}">
                <a16:creationId xmlns:a16="http://schemas.microsoft.com/office/drawing/2014/main" id="{2AC7FF7B-26CD-936C-C9DB-12F96E67BF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9AE6E40-F377-F3AC-8270-54ED9A71EF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5648" y="2502825"/>
            <a:ext cx="8412704" cy="359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20152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DA6E6-31DC-4A94-6DBA-CC6964EA5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E5990827-C024-499B-DBF0-509C1663A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صححوا. يمكن تقديم أمثلة أخرى 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F8CC0BC-C77F-58C7-6AEC-ACA77F8F664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A1FFD1C-0064-1568-6BA4-E314ED6338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95FEDB0-977E-2766-6D74-279CC31BCC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2234134-B3C3-5FA3-D8F9-25E5ED9DE8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6F788B3-E98F-942E-9025-651C0A76508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A693E5-0E32-6AFF-64E9-67AD6CEF3E5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13BA94-BD92-9C7F-956F-4F734913685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5E34C9-0E5C-DC8C-FAD8-728D20745126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7">
            <a:extLst>
              <a:ext uri="{FF2B5EF4-FFF2-40B4-BE49-F238E27FC236}">
                <a16:creationId xmlns:a16="http://schemas.microsoft.com/office/drawing/2014/main" id="{9C6DD7D6-1403-448F-66B9-61F30B7B1D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048D519-BEA7-0CDD-C642-FAA22E14BE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0506" y="1853731"/>
            <a:ext cx="8207430" cy="4320055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0D7A173A-25A5-CC06-649F-92212D018424}"/>
              </a:ext>
            </a:extLst>
          </p:cNvPr>
          <p:cNvSpPr txBox="1"/>
          <p:nvPr/>
        </p:nvSpPr>
        <p:spPr>
          <a:xfrm>
            <a:off x="4889241" y="2801958"/>
            <a:ext cx="3704254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تَحْويلِ مِياهِ ٱلْبَحْرِ ٱلْمالِحَةِ إِلى مِياهٍ عَذْبَةٍ صالِحَةٍ لِلشُّرْبِ وَٱلِاسْتِعْمالِ ٱلْبَشَرِيِّ.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5429483-A406-06CB-D190-9FA5749BE284}"/>
              </a:ext>
            </a:extLst>
          </p:cNvPr>
          <p:cNvSpPr txBox="1"/>
          <p:nvPr/>
        </p:nvSpPr>
        <p:spPr>
          <a:xfrm>
            <a:off x="813882" y="3677645"/>
            <a:ext cx="3638940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ar-S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تُشَكِّلُ مَصْدَراً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لِلْمِياهِ</a:t>
            </a:r>
            <a:r>
              <a:rPr lang="ar-S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لا يَنْضَبُ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2B2EF8E-6152-D81E-5FB6-0C5FA1A53D6E}"/>
              </a:ext>
            </a:extLst>
          </p:cNvPr>
          <p:cNvSpPr txBox="1"/>
          <p:nvPr/>
        </p:nvSpPr>
        <p:spPr>
          <a:xfrm>
            <a:off x="855000" y="2699965"/>
            <a:ext cx="3644916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ar-S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مِنْ أَبْرَزِ ٱلْحُلولِ ٱلْمُقْتَرَحَةِ لِمُواجَهَةِ نُدْرَةِ ٱلْمِياهِ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6A9BBA-1019-EA8D-A13F-D32882069E58}"/>
              </a:ext>
            </a:extLst>
          </p:cNvPr>
          <p:cNvSpPr txBox="1"/>
          <p:nvPr/>
        </p:nvSpPr>
        <p:spPr>
          <a:xfrm>
            <a:off x="3428669" y="4144219"/>
            <a:ext cx="2341984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تَحْلِيَّةِ مِياهِ ٱلْبَحْرُِ  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717A089-CB11-E515-7700-D02C7BBFA2B7}"/>
              </a:ext>
            </a:extLst>
          </p:cNvPr>
          <p:cNvSpPr txBox="1"/>
          <p:nvPr/>
        </p:nvSpPr>
        <p:spPr>
          <a:xfrm>
            <a:off x="5428308" y="4857349"/>
            <a:ext cx="2941262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مَحَطَّاتُ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ٱلتَّناضُحِ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ٱلْعَكْسِيِّ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D2FA20D2-3FC4-1CD2-4669-4CE610B89CF5}"/>
              </a:ext>
            </a:extLst>
          </p:cNvPr>
          <p:cNvSpPr txBox="1"/>
          <p:nvPr/>
        </p:nvSpPr>
        <p:spPr>
          <a:xfrm>
            <a:off x="6438122" y="5411709"/>
            <a:ext cx="1968513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اَلتَّقْطيرُ ٱلْحَرارِيُّ.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EF0A798A-9454-A0D3-170C-BE1FF8357B43}"/>
              </a:ext>
            </a:extLst>
          </p:cNvPr>
          <p:cNvSpPr txBox="1"/>
          <p:nvPr/>
        </p:nvSpPr>
        <p:spPr>
          <a:xfrm>
            <a:off x="2008770" y="4884493"/>
            <a:ext cx="2447380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تَصْفِيَّةُ مِياهِ ٱلصُّنْبورِ.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21186DFD-8148-9A68-C7F2-E6938BCBCB92}"/>
              </a:ext>
            </a:extLst>
          </p:cNvPr>
          <p:cNvSpPr txBox="1"/>
          <p:nvPr/>
        </p:nvSpPr>
        <p:spPr>
          <a:xfrm>
            <a:off x="1324947" y="5411708"/>
            <a:ext cx="3127875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مُعالَجَةُ مِياهِ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ٱلصَّرْفِ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ٱلصِّحِّيِّ.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08259157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96F0E-3DD0-EE1C-A1F4-DE26FD4B5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710D486-EE44-4549-C280-836B149FA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نصحح أسئلة الفهم . من يقرأ جوابه عن السؤال الأول؟ هل أنتم متفقون؟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D6958E4-DF86-EC50-6054-1407B53DD83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13E6FC3-ABE8-0250-4B5D-0F4B01CBBD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A149EC4-E801-19C8-0D1C-685AA34EE22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31EDF7D-A8D4-0E6F-E1C2-01ECC519E3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38611A6-FD0B-D626-64D9-B4BFB229750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31BAD9-F6BA-9D0B-7F85-F21E5B06E30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1F1EC7-100C-4742-F60F-0AB8E85EFDB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61D1ED-ADE3-743A-00C2-AB29547E433F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7">
            <a:extLst>
              <a:ext uri="{FF2B5EF4-FFF2-40B4-BE49-F238E27FC236}">
                <a16:creationId xmlns:a16="http://schemas.microsoft.com/office/drawing/2014/main" id="{9D3C5AF1-B2BB-6572-3957-8C5C404F1B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063917-2334-E5C4-3CDD-B5443D8E02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4941" y="2642823"/>
            <a:ext cx="8220269" cy="139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07423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4E0C3-F436-4CBF-6E72-97C526D14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3C5BAF9-2EA3-BE62-B7BA-B17CBA8AA8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3184" y="2731709"/>
            <a:ext cx="8220269" cy="1394581"/>
          </a:xfrm>
          <a:prstGeom prst="rect">
            <a:avLst/>
          </a:prstGeom>
        </p:spPr>
      </p:pic>
      <p:sp>
        <p:nvSpPr>
          <p:cNvPr id="11" name="Titre 10">
            <a:extLst>
              <a:ext uri="{FF2B5EF4-FFF2-40B4-BE49-F238E27FC236}">
                <a16:creationId xmlns:a16="http://schemas.microsoft.com/office/drawing/2014/main" id="{8708F515-8FF1-F6ED-AFD1-EBFE82248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75834A7-BDB9-7A41-A39D-E69E970C6BD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6918698-9AE9-6834-8223-A9FC734795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23C59B5-5989-0372-8F2C-70471BBB29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7A4A055-E340-DFCA-0209-3F660F89639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910AF0D-DF46-6FFD-3D1D-BEAF63691F5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28763F9-E292-274F-7285-7CEACF8324A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079C5E3-718D-11A4-6540-A32E6F39AF4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2AA178A-D238-C710-8E8A-4F5FC0AE4BB4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7">
            <a:extLst>
              <a:ext uri="{FF2B5EF4-FFF2-40B4-BE49-F238E27FC236}">
                <a16:creationId xmlns:a16="http://schemas.microsoft.com/office/drawing/2014/main" id="{638ED70B-B8C4-3D1B-3B34-1E04F8E7D3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B84EAC74-78D5-C797-D9E5-84598219E77F}"/>
              </a:ext>
            </a:extLst>
          </p:cNvPr>
          <p:cNvSpPr txBox="1"/>
          <p:nvPr/>
        </p:nvSpPr>
        <p:spPr>
          <a:xfrm>
            <a:off x="513185" y="3340113"/>
            <a:ext cx="8209828" cy="19389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 rtl="1"/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تَتَفاقَمُ أَزْمَةِ ٱلْمِياهِ ٱلْعَذْبَةِ عَلى سَطْحِ ٱلْأَرْضُِ بِسَبَبِ اَلنُّمُوُ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ﭐلسُّكّانِيُّ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ﭐلْمُتَزايِدُ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وَﭐلتَّغَيُّرُ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ﭐلْمُناخِيُّ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،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وَﭐلاِسْتِهْلاكُ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ﭐلْمُفْرِطُ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لِلْمِياهِ، إِضافَةً إِلى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ﭐلتَّلَوُّثِ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6464906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A88A8-696A-685E-8792-8159272AB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83B32C9-F732-8FF2-0C81-45418F059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جوابه عن السؤال الثاني؟ هل أنتم متفقون؟ من يقترح جوابا آخر؟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2D7DA72-C380-8134-15E7-8299B92AF0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4EA8E39-41AD-2364-7C8D-7D70DE1C84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5BF5A38-7562-3EA5-34C7-55A1E4C24C1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61F519F-D6B5-AF03-E636-488F4DCDF7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876AE52-81F4-46B0-4F97-08A3403A6AD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E1279B-4FD8-F11E-FF73-3716E8F3D10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4F27955-89A5-BEAA-42D6-44165C4E281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64C0F3-8011-0170-C2D1-5785889A4292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7">
            <a:extLst>
              <a:ext uri="{FF2B5EF4-FFF2-40B4-BE49-F238E27FC236}">
                <a16:creationId xmlns:a16="http://schemas.microsoft.com/office/drawing/2014/main" id="{7BC185E6-0FAF-BD85-02D8-3CBA3991706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A302E40-E4A9-B2FE-5D31-229E12FCA2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2" y="2781244"/>
            <a:ext cx="7905137" cy="1295512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9990F79-983D-CA5D-B86C-239BD60886E8}"/>
              </a:ext>
            </a:extLst>
          </p:cNvPr>
          <p:cNvSpPr txBox="1"/>
          <p:nvPr/>
        </p:nvSpPr>
        <p:spPr>
          <a:xfrm>
            <a:off x="632372" y="3275112"/>
            <a:ext cx="7879256" cy="13234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 rtl="1"/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ُساهِمُ ٱلتَّلَوُّثُ في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ج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َ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ع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ٱلْمِياهَ ٱلْعَذْبَةَ في كَوْكَبْ ٱلْأرْضِ مَحْدودَةَ ٱلاِسْتِخْدامِ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07828768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55FA9-0997-13D1-741F-3FE65B776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FB901D6-93B8-F445-4C20-98C2FF2B7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دائما على كراساتكم الصفحة 139 أنجزوا الأنشطة التالية (10 دقائق)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1C831AF-9A5D-C704-E25A-06835459C2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1FBD861-84E5-F948-D401-F07DB4284C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BF540BB-A94D-AADE-AE5E-D97F8AC0BB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E79F2F-2CB6-37BE-A821-514E8E3B97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765BA18-0E5F-298F-7205-139A1BEA95A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C1E9FA-BFF5-A66D-4E90-2378EFC6AB8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91DF6D-5CF5-9A8F-FD13-41892B4D0A9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E1527B-9889-2282-B5F0-A683105B3DE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D9A29FEF-ADAE-D342-3CB8-E964D63668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8CA70AB-9AAF-C830-FB7C-510348F66BF2}"/>
              </a:ext>
            </a:extLst>
          </p:cNvPr>
          <p:cNvGrpSpPr/>
          <p:nvPr/>
        </p:nvGrpSpPr>
        <p:grpSpPr>
          <a:xfrm>
            <a:off x="806048" y="1496115"/>
            <a:ext cx="6830642" cy="4961050"/>
            <a:chOff x="806048" y="1496115"/>
            <a:chExt cx="6830642" cy="496105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2D9427A-40FF-4552-FD9E-FB5706AA7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131186" y="1501081"/>
              <a:ext cx="3505504" cy="4938188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CCF584D-B517-7338-6430-CD772412044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06048" y="1496115"/>
              <a:ext cx="3490262" cy="4961050"/>
            </a:xfrm>
            <a:prstGeom prst="rect">
              <a:avLst/>
            </a:prstGeom>
          </p:spPr>
        </p:pic>
      </p:grp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CDA04C2-B4A4-ACEF-5900-5A27E4F3C1FA}"/>
              </a:ext>
            </a:extLst>
          </p:cNvPr>
          <p:cNvSpPr/>
          <p:nvPr/>
        </p:nvSpPr>
        <p:spPr>
          <a:xfrm>
            <a:off x="1049674" y="3247054"/>
            <a:ext cx="3003010" cy="2854946"/>
          </a:xfrm>
          <a:prstGeom prst="roundRect">
            <a:avLst>
              <a:gd name="adj" fmla="val 3054"/>
            </a:avLst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40692832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7A4D6-47DF-6C13-9AEB-B26B5AA55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901126F-521B-CAB0-10ED-D3DE50C46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بيم الصفوف لمساعدتكم.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A057430-D0C4-48F5-D4F3-194F041568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7868A64-59FC-A409-2D53-37E5C64CBD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4CFE0E8-BB0E-90C7-FA5F-90FF3C297C0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D145189-4A84-68AF-4E61-2AC7EFC11A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A862AC2-6EAD-6F4B-DA0A-DA2D7E4D206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0B4D20-2DEF-558D-0A67-758F52ADA29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A78792-3678-81E6-5E68-137ED3C44A2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ECD3327-637F-020B-E5CC-9248C79068B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A14EAC84-96C5-04C7-E64E-6B02B893A1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AFC9D55-897D-2E3C-66FB-A30EDC8EB5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35494" y="1436976"/>
            <a:ext cx="5420667" cy="5178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754083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DEF58-23F9-CD68-6F54-5AFE76EF1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0B843E5-B610-79E4-86EB-CCDCB095C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جوابه عن السؤال 3؟ هل انتم متفقون؟ من يقترح جوابا آخر؟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3E65B19-2FB6-A21E-29C0-F03AF4FD9CA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55C7519-C728-7951-2F00-7BB2BD4DA0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0012C2B-A58A-0804-0B92-0999410F76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B25E9D8-0920-814D-CE42-0948BB72BC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8685E66-F1B1-7BB0-C00F-6F207BCFBE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A3310B-0217-8EA3-630A-980D46AB64B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8B06B33-8260-2B7F-4908-7015F122090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362331-A7D4-C47C-7F94-0CAC1E561A65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8AB90634-C91A-D93A-ADDA-EB42C16249D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D721B5C-B546-61FF-B372-532F020C81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0506" y="2393908"/>
            <a:ext cx="8127895" cy="1911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054337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7552C-17D7-AF59-19B3-3E7B289BD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CF55874-28F1-355D-44D7-352C3F6A4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C257771-0A1B-74A8-9FAA-FEFEB193775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D6B2015-B968-C8F5-7E7F-E4DA48BB35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B83FEB9-AC16-4A3F-41AF-FC96CEF059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ED1AB8A-BB7D-784F-1512-90C93960C4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93490C1-85A1-75F4-B8B9-1A0635258A2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CA8AD1-18AC-BCB8-1CB2-6400C3AE91F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51430D-A165-EE54-5EFF-576A9EFF1FB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3CAC5F7-7ACA-2722-9745-1352655EF81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A7AA5D5A-99B2-557F-826E-0B8BB515EB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FD6F312-9C68-0E72-85F3-0EE44CCF1D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0506" y="2393908"/>
            <a:ext cx="8127895" cy="1911468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677D3F74-85D8-7A97-F18F-DA630AE52382}"/>
              </a:ext>
            </a:extLst>
          </p:cNvPr>
          <p:cNvSpPr txBox="1"/>
          <p:nvPr/>
        </p:nvSpPr>
        <p:spPr>
          <a:xfrm>
            <a:off x="550506" y="3088775"/>
            <a:ext cx="8127895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50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يَ</a:t>
            </a:r>
            <a:r>
              <a:rPr lang="ar-S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عْتَبَرُ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ٱلْعُلَماءُ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تَحْلِيَة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َ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مِياهِ ٱلْبَحْرِ مِنْ أَبْرَزِ ٱلْحُلولِ ٱلْمُقْتَرَحَةِ.</a:t>
            </a:r>
            <a:endParaRPr lang="fr-MA" sz="4000" b="1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8104704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5DB516-98BA-499B-5C91-970D6E50C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43F469E-CE1D-2B0B-2234-3E2D7ADF1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جوابه عن السؤالين 4 و 5؟ هل انتم متفقون؟ من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قترح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جوابا آخر؟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57CD451-383F-75B1-2EC9-0354F95B5D6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2250BDF-0D5D-34AD-F235-9082F806EA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53053F2-A204-1616-8C3D-1E953BD61C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A27E719-8797-98B1-1187-588498A2AD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6D20D15-1698-F0C7-20AE-FFFD2B8AB95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BB9DAB-91FA-48E7-BBB5-2901687B53D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0A33B3D-CBD5-31E2-A090-E2238D15A64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BA3BB07-2C0A-B0C5-97BD-7346BE12ABB8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3F3837D4-E2E9-4042-C602-B834DF9919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64BAADB-829B-7C14-2369-381693575D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7868" y="2335435"/>
            <a:ext cx="8238931" cy="2404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962462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20EA7D-893A-820A-62CF-1A7705056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9A940BF-1C02-3BF6-6B87-48F80125D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2ADE711-2A9A-AD01-5735-6892462C19B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53919E9-5D68-41C3-D154-A5F45619E5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0ED061B-2E07-F71A-2C3A-79226A5C0E3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13BDC35-EA5D-06B3-B222-E69F1CC70F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2EA7C9E-527B-90FE-FB69-7AD0C354AD6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95695A1-B7DD-9DB8-67D0-6D0453F6689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B84A09B-2D0A-36D5-3D3B-B776E87EDA6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8F4CD1-C410-99C8-E8D4-78DD45C2AAB6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7A3CED43-2025-DC93-9909-B83E2363AB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4C21D3E-65DD-2AC7-A73F-51FF4DE975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7868" y="2335435"/>
            <a:ext cx="8238931" cy="240451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E76AEB9-A6AC-DBFF-74A4-07C8507CF99F}"/>
              </a:ext>
            </a:extLst>
          </p:cNvPr>
          <p:cNvSpPr txBox="1"/>
          <p:nvPr/>
        </p:nvSpPr>
        <p:spPr>
          <a:xfrm>
            <a:off x="4989619" y="2960496"/>
            <a:ext cx="1060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أَساسِيّاً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2843377-F52F-7805-1566-6830A865B5B2}"/>
              </a:ext>
            </a:extLst>
          </p:cNvPr>
          <p:cNvSpPr txBox="1"/>
          <p:nvPr/>
        </p:nvSpPr>
        <p:spPr>
          <a:xfrm>
            <a:off x="4105469" y="4093620"/>
            <a:ext cx="1414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ٱسْتِهْلاكاً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45571030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359C5C-BEEC-D90B-649B-FFA23CF16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25A047B-179C-516E-9E31-DE57C122A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جوابه عن السؤال 6؟ هل انتم متفقون؟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8910B72-B794-AACF-6242-4028DE51677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08106BE-FBEF-B8CC-02A6-C4AC9ED2A1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3DD1A41-550D-51DA-25BB-B3B3ACA0336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538E86B-DA4A-8B35-F249-F18F8CAC2E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4BF5517-3997-B1DE-2E7E-8FEBB397E87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844E9E-C483-C961-F9F5-D21C6F2655B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71D8BF-81CE-B64C-791B-CAF5118B55D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DBC175-91C3-A7D4-A362-1F86701F9827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53EB1BE1-53EC-82EC-1BF6-3D591DDD86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FA27510-85B0-EB9D-EC30-B06B5E804B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841" y="2081808"/>
            <a:ext cx="8312317" cy="4020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533554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D56FB-7CAF-061E-96F6-5154C044B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884E946-C36C-D034-C92D-8271D1D99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307CEB8-5421-C3D9-A96A-AF83AFD0F99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5E22101-263E-5695-C87F-BC9357AE65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3856C45-B158-B2A1-FDFA-630C3DE9E73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34EDFA-0FC9-955F-BE4E-8972D1EEA1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678D307-B824-CDEB-4F4F-BE59A66E7B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0280CF0-6F55-2311-89AF-869989FA01F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19F1177-46C5-2878-7891-345EF104FAC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9D3A0A-C053-CF2A-1ADB-AF98FD02D858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3A0D42D2-70FF-8D04-0F2C-D924891D6D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87A4AAA-1217-199C-EA02-3C63F9B786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841" y="1853193"/>
            <a:ext cx="8312317" cy="4867386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ED25168-B4B9-926E-A7AF-06A742A6530F}"/>
              </a:ext>
            </a:extLst>
          </p:cNvPr>
          <p:cNvSpPr txBox="1"/>
          <p:nvPr/>
        </p:nvSpPr>
        <p:spPr>
          <a:xfrm>
            <a:off x="4628683" y="3542790"/>
            <a:ext cx="3963000" cy="255454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مِياهَ ٱلْبِحارِ وَٱلْمُحيطاتِ تُشَكِّلُ مَصْدَراً لا يَنْضَبُ، مِمّا يَضْمَنُ ٱسْتِمْرارِيَّةَ ٱلْإِمْدادِ ٱلْمائِيِّ ، وتُوَفِّرُ حَلّاً سَريعاً في حالاتِ ٱلْجَفافِ وَٱلْكَوارِثِ ٱلطَّبيعِيَّةِ ٱلَّتي قَدْ تُلَوِّثُ مَصادِرَ ٱلْمِياهِ ٱلتَّقْليدِيَّةِ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08CB965-FC89-C2D2-5D36-D2F722AE3DDA}"/>
              </a:ext>
            </a:extLst>
          </p:cNvPr>
          <p:cNvSpPr txBox="1"/>
          <p:nvPr/>
        </p:nvSpPr>
        <p:spPr>
          <a:xfrm>
            <a:off x="529208" y="3547455"/>
            <a:ext cx="3963000" cy="304698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مَحَطّاتِ ٱلتَّحْلِيَةِ  تَتَطَلَّبُ ٱسْتِثْماراتٍ ضَخْمَةً وَتَكاليفَ مُرْتَفِعَةً، مِمّا يَجْعَلُها خِياراً غَيْرَ مُتاحٍ لِلدُّوَلِ ٱلْفَقيرَةِ. ٱسْتِهْلاكِها لِكَمِّيّاتٍ كَبيرَةً مِنَ ٱلطّاقَةِ، مِمّا يَزيدُ مِنِ ٱنْبِعاثاتِ ٱلْغازاتِ وَيُساهِمُ في مُشْكِلَةِ ٱلتَّغَيُّرِ ٱلْمُناخِيِّ.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62370872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25259" y="1983798"/>
            <a:ext cx="799263" cy="792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dirty="0">
                <a:solidFill>
                  <a:srgbClr val="424D7B"/>
                </a:solidFill>
              </a:rPr>
              <a:t>ورشة القراءة – القراءة الاثرائية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267712" y="3158999"/>
            <a:ext cx="4964709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الأمير الصغير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–  الحصة 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3903631" y="1807822"/>
            <a:ext cx="33287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 الإثرائية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– الحصة 2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A26902-CB9B-E0A7-9630-544065E8BF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8925" y="956399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FC29E67-571F-D711-0DE7-6260A08393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78" y="1532399"/>
            <a:ext cx="540000" cy="62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655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7ACAF-A68C-4C03-DF04-C9211C511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4319FB4-DF06-0E23-9F31-47A24DE65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كتيبات "نصوصي القرائية ودفاتر البحث.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41FC96C-5225-A586-CE19-E8C100F9059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6218F91-16A4-8551-EB87-3B790C635A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58342D9-EE81-F25D-5841-F338DA7FEB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41E5396-2AA7-46B9-500D-4B739C7046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63E2E30-72A2-E844-7BC6-D1457F1F02B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0C99C2-D9E2-0727-80AA-5200934B9F2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BA1C81-A5BD-46F4-2E74-7C2BE3751F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F6926D-BFDE-B878-97D5-43274511096D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757DB0B5-40DA-5904-2710-BEAC17574F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46CE60-6540-8E60-31D8-623D435CC1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76224" y="2043405"/>
            <a:ext cx="3216871" cy="4146602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  <p:extLst>
      <p:ext uri="{BB962C8B-B14F-4D97-AF65-F5344CB8AC3E}">
        <p14:creationId xmlns:p14="http://schemas.microsoft.com/office/powerpoint/2010/main" val="248886589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734BD-865D-3470-881A-1B52E2A10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9B2257F-652F-4013-7AF3-EF780C456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قراءة حكاية الأمير الصغير.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2611151-0D69-9516-8A20-D91E4F99C59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CD86BA5-E974-6B35-3C17-E37911DF6C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C2ED759-82DE-721C-18D5-011D8119A9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5187BEA-F5CC-7FC6-0C3A-9BF89DCBA9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1ABF01A-96A8-F08D-DDB8-0E694B96D90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9AB996-6561-0B66-5086-3553BBCC2E8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6EB65C-FF93-0834-E9CC-998FA49F3F1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14F005D-9BF6-BB18-07CD-227DC63F39EA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F4EFF19C-D10C-65EA-2789-28DEB44F53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B45005D9-5ECD-94A6-9C90-14FEA9771E9D}"/>
              </a:ext>
            </a:extLst>
          </p:cNvPr>
          <p:cNvGrpSpPr/>
          <p:nvPr/>
        </p:nvGrpSpPr>
        <p:grpSpPr>
          <a:xfrm>
            <a:off x="890314" y="1894148"/>
            <a:ext cx="7484542" cy="4761375"/>
            <a:chOff x="890314" y="1894148"/>
            <a:chExt cx="7484542" cy="4761375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76EEFD81-14F8-4937-E151-0EF428FFF77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90314" y="1906144"/>
              <a:ext cx="3376684" cy="4749379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58639DBE-C242-73D5-F5DE-013E464E88C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838786" y="1906144"/>
              <a:ext cx="3237196" cy="4588374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40B2FDB-938D-B7D2-778B-34AB577BF11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998172" y="1894148"/>
              <a:ext cx="3376684" cy="47507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05968898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8475B-B418-A2CD-D254-B220C91DA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B813E36-AE0C-D013-E199-9C162997F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 الصفحة الأولى – الصفحة 14؟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547112E-A523-C31C-BE30-950CBC9F9A3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02897AB-2E69-7988-409D-51AD207D01B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226ECC5-7FBD-DA98-89B6-132E1411C3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021C4CE-4B1C-89FD-4418-0C85968E35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4944846-7D11-49E8-40F9-A6C3137C8DD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32145C-CFAE-33A8-1D1B-299A3B09348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4D64425-7CE1-92B7-EEFD-9339242A3A7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BA4CBD-8B1C-53C0-432E-F9B59B687CFD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1EB414F6-D6D2-B4BE-855E-FDEF1E9482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F070DB8-3972-E3A5-FEC6-CD6CBA2717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4630" y="1368000"/>
            <a:ext cx="4816257" cy="519729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E398E42-E2D2-4E1D-6245-5B3583084A1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42190" y="3116425"/>
            <a:ext cx="2695791" cy="1950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327562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83D1F-10B4-7959-50CF-538EA9575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7D2F25-9D69-7972-542E-8E15B2F39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 الصفحة الثانية – الصفحة 15؟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5FBF283-63A6-2936-706B-4F0390DF9E5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F7CE9C8-B458-021D-B9BE-A0E92F1F43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8807DFF-E5BC-5AE7-2FEA-C7775FAC57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439BD50-F1F8-F07A-CF01-FC8FA223C9D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6909759-0F6D-DF7E-CD5B-11F002E212B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86F031E-0C66-9F63-5F15-EC53AF2A655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3219710-5C3D-F762-331C-D07C1F7F7D7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A844BB-B6C3-C8ED-85BB-EB1EFCB709B5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C07DA744-9023-B052-91C4-76D8C8F147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F88782-A392-507F-4BAE-F5A29CE27E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93300" y="1826547"/>
            <a:ext cx="3962234" cy="480908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D2DEABD-884A-C875-7646-8DF2DD33EEB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8466" y="1826546"/>
            <a:ext cx="3962235" cy="221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564256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8D780-F21F-FDD1-78BB-10A0E1BB9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2BFB0E5-D998-839E-9FF9-EE97FF377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 الصفحة الثالثة – الصفحة 16؟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AC322D0-D53D-3EFE-7E2C-56380D8FE6E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0C363C5-0C5B-CAE2-34F7-8B7F2971591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A3352CC-5A1A-9D5B-94A8-EA4D803DA2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09D0061-B840-841F-384A-33FEFECFF0B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0670798-3268-0828-8E87-C18EDF51C3B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3ECC24-B106-2354-C5FB-BD4F39C1D13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E94C78-5125-06AE-C8A0-CDCD26859ED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C6672F9-EAB8-8992-C022-2AB74FCEFC62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BE3CB40F-C12A-E773-2202-E4491CD881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0593E99-6EAE-CC58-FCE6-C66565AF69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69474" y="2122797"/>
            <a:ext cx="3788212" cy="405099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CEB496B-8F3F-24F4-271B-65E3F72E1A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6314" y="2122796"/>
            <a:ext cx="4262968" cy="4050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205278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57DD47-CAF1-2E2A-3125-A6EBD7A77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07E0F47-6F55-D72D-D329-C8562A607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 الصفحة الرابعة – الصفحة 17؟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74C656D-347C-BCDC-DF92-9D48C828E06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AD4155B-F3BB-341B-B613-67B6205B22F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80DEE9-5E4C-B396-2C95-FC81E8AE2E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2029283-B61B-BF40-CA1B-61A250B6C8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C8AD79B-3AA3-A6E1-FAC5-01792C00E5B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64419D5-E699-6AAD-8695-40853E791FF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BBABBDA-C8A5-3CB3-C178-A33A8E03309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69ED8C-5B6A-FF7C-4688-F7ADC3C37073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01FEB88E-7E93-2273-FF47-46461366DD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B23D861-4932-96EF-8AE9-A7FBE7C2F6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6449" y="1447326"/>
            <a:ext cx="5008315" cy="504903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697D13-3C80-878D-286C-6ED96063E26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59623" y="2695330"/>
            <a:ext cx="2965289" cy="186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593373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3CF77-2CA3-65B5-5EDE-21CB55EBD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E7579D9-83DF-D65F-54A8-CD759993D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 الصفحة الخامسة – الصفحة 18؟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250898D-AB37-66D2-A4DB-D38F44BA0CD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7D4770B-540A-5D49-1D56-BF7DD42474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0C9B20-6156-4141-EABC-13AB4645CA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E644DA8-B9D7-D903-874A-13D474B035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E64575D-8EF4-9F6A-D66B-5566E526F32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95F2EE-559E-8FAE-5418-EDCD6E0CE23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15DB244-EF2A-08CC-58F7-6BF659808CF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5BB7B25-7CF9-7C56-7602-0DD53279120B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5AC9F638-AA05-FF9B-E78D-E88E9C458F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6C712D8-AC54-634D-40EE-139CC0EB94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37316" y="1970997"/>
            <a:ext cx="4060184" cy="360870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C592596-49C8-8D8F-17B1-32C039E0C0D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1186" y="1970996"/>
            <a:ext cx="4125500" cy="4202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765044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37EC65-684A-207B-B22F-69BD2283E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BB90B32-5CA4-50B4-F6DE-5157CC4E9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 الصفحة الخامسة – الصفحة 19؟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28A2544-A33D-4984-5FEF-2FB4FEE09C1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7F25606-C207-1B8F-B987-83F475EF34E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098388B-CA50-31BA-22E0-19CF8AC34C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E646BA0-5F8C-EE32-BD0A-E7C164918C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AAFA6F8-8F9C-0D86-B67A-F299B3DB8C9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C0F5FB-858F-6BA7-47B5-A3B29F03F4F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A1AE446-236B-4B5D-B319-04ABF147B32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3E73E6D-7693-FE9F-4B88-76BF63D1C143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5813CC54-0438-2CBD-3208-9E6A0778336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5E07816-7951-8188-20D3-5A07A3F17D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88637" y="1451653"/>
            <a:ext cx="4777273" cy="513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381004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600BB-A4D1-4DB3-FC15-8D4F682BB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F2E6A64-55B9-299E-D347-8ED0FB58D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أحداث النص حاولوا  كتابتها مرتبة على دفاتركم 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489BC12-2637-4491-15FB-F6E780EA28D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A0021F0-DA85-763E-33DB-B4596E31EA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C359CE6-FB92-B0AD-49C3-189679A9A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D90FF5E-0440-C391-904A-2293A95629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6BBDE33-1C6B-85F0-67D3-1EF28FAE748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8BEECA-AA99-7FDA-01C1-F7C7DD120F1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A4FC085-51BA-9C7F-5BA4-AD7A7E4DC37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A487B1F-2E12-F28E-759A-3B62128C81D3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8B0D84A2-3E6F-5A1E-E614-5D8D650E7E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C23EB4E-117F-3623-4317-58F29011F553}"/>
              </a:ext>
            </a:extLst>
          </p:cNvPr>
          <p:cNvSpPr txBox="1"/>
          <p:nvPr/>
        </p:nvSpPr>
        <p:spPr>
          <a:xfrm>
            <a:off x="403057" y="1698579"/>
            <a:ext cx="814537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اِقْرَأِ ٱلأَفْكارَ ٱلتّالِيَةَ، ثُمَّ رَتِّبْها حَسَبَ تَسَلْسُلِ أَحْداثِ ٱلْحِكايَةِ:</a:t>
            </a:r>
          </a:p>
          <a:p>
            <a:pPr marL="742950" lvl="0" indent="-742950" algn="r" rtl="1">
              <a:buAutoNum type="arabicPeriod"/>
              <a:defRPr/>
            </a:pP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وَصَلَ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ٱلأَميرُ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ٱلصَّغيرُ إِلى ٱلأَرْضِ،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وَٱلْتَقى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بِٱلثَّعْلَبِ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ٱلَّذي عَلَّمَهُ مَعْنى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ٱلصَّداقَةِ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ٱلْحَقيقِيَّةِ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742950" lvl="0" indent="-742950" algn="r" rtl="1">
              <a:buAutoNum type="arabicPeriod"/>
              <a:defRPr/>
            </a:pP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كانَ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ٱلأَميرُ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ٱلصَّغيرُ يَعيشُ وَحيداً عَلى كَوْكَبِهِ، وَيَعْتَني بِزَهْرَةٍ مُغْرورَةٍ يُحِبُّها.</a:t>
            </a:r>
          </a:p>
          <a:p>
            <a:pPr marL="742950" lvl="0" indent="-742950" algn="r" rtl="1">
              <a:buAutoNum type="arabicPeriod"/>
              <a:defRPr/>
            </a:pP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اِلتَقى في كَوْكَبٍ آخَرَ بِرَجُلٍ مَشْغولٍ بِعَدِّ النُّجومِ، وَيَظُنُّ أَنَّهُ يَمْلِكُها.</a:t>
            </a:r>
          </a:p>
          <a:p>
            <a:pPr marL="742950" lvl="0" indent="-742950" algn="r" rtl="1">
              <a:buAutoNum type="arabicPeriod"/>
              <a:defRPr/>
            </a:pP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أَدْرَكَ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ٱلأَميرُ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ٱلصَّغيرُ أَنَّ ما يَجْعَلُ ٱلأَشْياءَ قَيِّمَةً هُوَ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ٱلحُبُّ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وَٱلاهْتِمامُ، وَلَيْسَ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ٱلْمَظاهِرَ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742950" lvl="0" indent="-742950" algn="r" rtl="1">
              <a:buAutoNum type="arabicPeriod"/>
              <a:defRPr/>
            </a:pP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قَرَّرَ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ٱلأَميرُ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ٱلصَّغيرُ مُغادَرَةَ كَوْكَبِهِ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وَٱلْقِيامَ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بِرِحْلَةٍ لِاكْتِشافِ عَوالِمَ أُخْرى.</a:t>
            </a:r>
          </a:p>
          <a:p>
            <a:pPr marL="742950" lvl="0" indent="-742950" algn="r" rtl="1">
              <a:buAutoNum type="arabicPeriod"/>
              <a:defRPr/>
            </a:pP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اِلتَقى بِمَلِكٍ يَظُنُّ أَنَّهُ يَحْكُمُ كُلَّ شَيْءٍ، وَيُصْدِرُ أَوامِرَ لا تُناقَشُ.</a:t>
            </a:r>
          </a:p>
          <a:p>
            <a:pPr marL="742950" lvl="0" indent="-742950" algn="r" rtl="1">
              <a:buAutoNum type="arabicPeriod"/>
              <a:defRPr/>
            </a:pP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اِلتَقى بِرَجُلٍ مُغْرورٍ لا يَهْتَمُّ إِلَّا بِمَدْحِ ٱلنّاسِ لَهُ.</a:t>
            </a:r>
          </a:p>
          <a:p>
            <a:pPr marL="742950" lvl="0" indent="-742950" algn="r" rtl="1">
              <a:buAutoNum type="arabicPeriod"/>
              <a:defRPr/>
            </a:pP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عادَ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ٱلأَميرُ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ٱلصَّغيرُ بِفَهْمٍ جَديدٍ لِلْحَياةِ، وَأَصْبَحَ يَرى ٱلْعالَمَ بِطَريقَةٍ مُخْتَلِفَةٍ.</a:t>
            </a:r>
          </a:p>
          <a:p>
            <a:pPr marL="742950" lvl="0" indent="-742950" algn="r" rtl="1">
              <a:buAutoNum type="arabicPeriod"/>
              <a:defRPr/>
            </a:pP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اِلتَقى بِرَجُلٍ يُشْعِلُ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ٱلْمِصْباحَ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وَيُطْفِئُهُ بِٱسْتِمْرارٍ دونَ راحَةٍ.</a:t>
            </a:r>
          </a:p>
          <a:p>
            <a:pPr marL="742950" lvl="0" indent="-742950" algn="r" rtl="1">
              <a:buAutoNum type="arabicPeriod"/>
              <a:defRPr/>
            </a:pP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اِكْتَشَفَ أَنَّ زَهْرَتَهُ فَريدَةٌ، لِأَنَّها مُرْتَبِطَةٌ بِهِ، رَغْمَ وُجودِ أَزْهارٍ كَثيرَةٍ مِثْلِها.</a:t>
            </a:r>
          </a:p>
        </p:txBody>
      </p:sp>
    </p:spTree>
    <p:extLst>
      <p:ext uri="{BB962C8B-B14F-4D97-AF65-F5344CB8AC3E}">
        <p14:creationId xmlns:p14="http://schemas.microsoft.com/office/powerpoint/2010/main" val="539957930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E582A-6519-0441-E7A8-6EAD17E52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8A8B095-E578-47AA-E623-3AF0DA6F5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49F4147-7BB4-D54E-8AF6-3DD1C7290F5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85AE254-E320-D657-BB5F-2B41D33E82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7602FD5-B131-DCD1-7F31-39E8C048A8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71D6A11-DF58-53C9-D7B6-0567EA959A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E01E51-F6F5-0EF9-9A47-AFD9C8AA5AD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B1D5EF-DBD1-9600-9471-C91DE68A1C3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FF3671-4F89-3BAF-3D14-96A368E3989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777E304-0569-9D32-EC69-F823C8B93F73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72FF40E3-3B11-17B0-F840-99CA72516B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92A70B6-D5D6-45FF-FA86-B90EDDFDA1A5}"/>
              </a:ext>
            </a:extLst>
          </p:cNvPr>
          <p:cNvSpPr txBox="1"/>
          <p:nvPr/>
        </p:nvSpPr>
        <p:spPr>
          <a:xfrm>
            <a:off x="403057" y="1698579"/>
            <a:ext cx="814537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اِقْرَأِ ٱلأَفْكارَ ٱلتّالِيَةَ، ثُمَّ رَتِّبْها حَسَبَ تَسَلْسُلِ أَحْداثِ ٱلْحِكايَةِ:</a:t>
            </a:r>
          </a:p>
          <a:p>
            <a:pPr marL="742950" lvl="0" indent="-742950" algn="r" rtl="1">
              <a:buAutoNum type="arabicPeriod"/>
              <a:defRPr/>
            </a:pP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وَصَلَ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ٱلأَميرُ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ٱلصَّغيرُ إِلى ٱلأَرْضِ،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وَٱلْتَقى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بِٱلثَّعْلَبِ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ٱلَّذي عَلَّمَهُ مَعْنى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ٱلصَّداقَةِ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ٱلْحَقيقِيَّةِ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742950" lvl="0" indent="-742950" algn="r" rtl="1">
              <a:buAutoNum type="arabicPeriod"/>
              <a:defRPr/>
            </a:pP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كانَ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ٱلأَميرُ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ٱلصَّغيرُ يَعيشُ وَحيداً عَلى كَوْكَبِهِ، وَيَعْتَني بِزَهْرَةٍ مُغْرورَةٍ يُحِبُّها.</a:t>
            </a:r>
          </a:p>
          <a:p>
            <a:pPr marL="742950" lvl="0" indent="-742950" algn="r" rtl="1">
              <a:buAutoNum type="arabicPeriod"/>
              <a:defRPr/>
            </a:pP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اِلتَقى في كَوْكَبٍ آخَرَ بِرَجُلٍ مَشْغولٍ بِعَدِّ النُّجومِ، وَيَظُنُّ أَنَّهُ يَمْلِكُها.</a:t>
            </a:r>
          </a:p>
          <a:p>
            <a:pPr marL="742950" lvl="0" indent="-742950" algn="r" rtl="1">
              <a:buAutoNum type="arabicPeriod"/>
              <a:defRPr/>
            </a:pP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أَدْرَكَ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ٱلأَميرُ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ٱلصَّغيرُ أَنَّ ما يَجْعَلُ ٱلأَشْياءَ قَيِّمَةً هُوَ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ٱلحُبُّ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وَٱلاهْتِمامُ، وَلَيْسَ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ٱلْمَظاهِرَ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742950" lvl="0" indent="-742950" algn="r" rtl="1">
              <a:buAutoNum type="arabicPeriod"/>
              <a:defRPr/>
            </a:pP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قَرَّرَ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ٱلأَميرُ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ٱلصَّغيرُ مُغادَرَةَ كَوْكَبِهِ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وَٱلْقِيامَ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بِرِحْلَةٍ لِاكْتِشافِ عَوالِمَ أُخْرى.</a:t>
            </a:r>
          </a:p>
          <a:p>
            <a:pPr marL="742950" lvl="0" indent="-742950" algn="r" rtl="1">
              <a:buAutoNum type="arabicPeriod"/>
              <a:defRPr/>
            </a:pP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اِلتَقى بِمَلِكٍ يَظُنُّ أَنَّهُ يَحْكُمُ كُلَّ شَيْءٍ، وَيُصْدِرُ أَوامِرَ لا تُناقَشُ.</a:t>
            </a:r>
          </a:p>
          <a:p>
            <a:pPr marL="742950" lvl="0" indent="-742950" algn="r" rtl="1">
              <a:buAutoNum type="arabicPeriod"/>
              <a:defRPr/>
            </a:pP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اِلتَقى بِرَجُلٍ مُغْرورٍ لا يَهْتَمُّ إِلَّا بِمَدْحِ ٱلنّاسِ لَهُ.</a:t>
            </a:r>
          </a:p>
          <a:p>
            <a:pPr marL="742950" lvl="0" indent="-742950" algn="r" rtl="1">
              <a:buAutoNum type="arabicPeriod"/>
              <a:defRPr/>
            </a:pP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عادَ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ٱلأَميرُ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ٱلصَّغيرُ بِفَهْمٍ جَديدٍ لِلْحَياةِ، وَأَصْبَحَ يَرى ٱلْعالَمَ بِطَريقَةٍ مُخْتَلِفَةٍ.</a:t>
            </a:r>
          </a:p>
          <a:p>
            <a:pPr marL="742950" lvl="0" indent="-742950" algn="r" rtl="1">
              <a:buAutoNum type="arabicPeriod"/>
              <a:defRPr/>
            </a:pP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اِلتَقى بِرَجُلٍ يُشْعِلُ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ٱلْمِصْباحَ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وَيُطْفِئُهُ بِٱسْتِمْرارٍ دونَ راحَةٍ.</a:t>
            </a:r>
          </a:p>
          <a:p>
            <a:pPr marL="742950" lvl="0" indent="-742950" algn="r" rtl="1">
              <a:buAutoNum type="arabicPeriod"/>
              <a:defRPr/>
            </a:pP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اِكْتَشَفَ أَنَّ زَهْرَتَهُ فَريدَةٌ، لِأَنَّها مُرْتَبِطَةٌ بِهِ، رَغْمَ وُجودِ أَزْهارٍ كَثيرَةٍ مِثْلِها.</a:t>
            </a:r>
          </a:p>
        </p:txBody>
      </p:sp>
    </p:spTree>
    <p:extLst>
      <p:ext uri="{BB962C8B-B14F-4D97-AF65-F5344CB8AC3E}">
        <p14:creationId xmlns:p14="http://schemas.microsoft.com/office/powerpoint/2010/main" val="2892512039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2F730-3CC8-4026-E162-97F7DB4F3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DBED1190-5BF5-DAF9-8D61-86DEACEFA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تصحيح تفاعلي جماعي.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6226730-2D5C-416E-B326-8FD6F55E55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CDE5367-3372-8E95-31C8-E70620E2BE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4540F4B-6DDF-9F3A-EC01-A93D2AAFB5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745CC98-E58E-5890-F708-474AC62FB8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C812A13-7289-DC6F-230B-9E6EB5B925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CD518C1-9A46-3D69-542C-9361445592A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9F2016-DF29-E0C3-5020-FD1C3A016A7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FD53B95-B6D4-EAC0-DA25-1552E6F46AF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3F9EBD33-2B5A-A1D5-CD62-03D9A80492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5D2EA46-2FD0-0EA6-6974-B6D63806BEB0}"/>
              </a:ext>
            </a:extLst>
          </p:cNvPr>
          <p:cNvSpPr txBox="1"/>
          <p:nvPr/>
        </p:nvSpPr>
        <p:spPr>
          <a:xfrm>
            <a:off x="403057" y="1698579"/>
            <a:ext cx="814537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اِقْرَأِ ٱلأَفْكارَ ٱلتّالِيَةَ، ثُمَّ رَتِّبْها حَسَبَ تَسَلْسُلِ أَحْداثِ ٱلْحِكايَةِ:</a:t>
            </a:r>
          </a:p>
          <a:p>
            <a:pPr marL="742950" lvl="0" indent="-742950" algn="r" rtl="1">
              <a:buAutoNum type="arabicPeriod"/>
              <a:defRPr/>
            </a:pP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وَصَلَ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ٱلأَميرُ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ٱلصَّغيرُ إِلى ٱلأَرْضِ،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وَٱلْتَقى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بِٱلثَّعْلَبِ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ٱلَّذي عَلَّمَهُ مَعْنى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ٱلصَّداقَةِ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ٱلْحَقيقِيَّةِ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742950" lvl="0" indent="-742950" algn="r" rtl="1">
              <a:buAutoNum type="arabicPeriod"/>
              <a:defRPr/>
            </a:pP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كانَ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ٱلأَميرُ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ٱلصَّغيرُ يَعيشُ وَحيداً عَلى كَوْكَبِهِ، وَيَعْتَني بِزَهْرَةٍ مُغْرورَةٍ يُحِبُّها.</a:t>
            </a:r>
          </a:p>
          <a:p>
            <a:pPr marL="742950" lvl="0" indent="-742950" algn="r" rtl="1">
              <a:buAutoNum type="arabicPeriod"/>
              <a:defRPr/>
            </a:pP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اِلتَقى في كَوْكَبٍ آخَرَ بِرَجُلٍ مَشْغولٍ بِعَدِّ النُّجومِ، وَيَظُنُّ أَنَّهُ يَمْلِكُها.</a:t>
            </a:r>
          </a:p>
          <a:p>
            <a:pPr marL="742950" lvl="0" indent="-742950" algn="r" rtl="1">
              <a:buAutoNum type="arabicPeriod"/>
              <a:defRPr/>
            </a:pP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أَدْرَكَ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ٱلأَميرُ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ٱلصَّغيرُ أَنَّ ما يَجْعَلُ ٱلأَشْياءَ قَيِّمَةً هُوَ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ٱلحُبُّ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وَٱلاهْتِمامُ، وَلَيْسَ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ٱلْمَظاهِرَ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742950" lvl="0" indent="-742950" algn="r" rtl="1">
              <a:buAutoNum type="arabicPeriod"/>
              <a:defRPr/>
            </a:pP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قَرَّرَ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ٱلأَميرُ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ٱلصَّغيرُ مُغادَرَةَ كَوْكَبِهِ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وَٱلْقِيامَ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بِرِحْلَةٍ لِاكْتِشافِ عَوالِمَ أُخْرى.</a:t>
            </a:r>
          </a:p>
          <a:p>
            <a:pPr marL="742950" lvl="0" indent="-742950" algn="r" rtl="1">
              <a:buAutoNum type="arabicPeriod"/>
              <a:defRPr/>
            </a:pP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اِلتَقى بِمَلِكٍ يَظُنُّ أَنَّهُ يَحْكُمُ كُلَّ شَيْءٍ، وَيُصْدِرُ أَوامِرَ لا تُناقَشُ.</a:t>
            </a:r>
          </a:p>
          <a:p>
            <a:pPr marL="742950" lvl="0" indent="-742950" algn="r" rtl="1">
              <a:buAutoNum type="arabicPeriod"/>
              <a:defRPr/>
            </a:pP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اِلتَقى بِرَجُلٍ مُغْرورٍ لا يَهْتَمُّ إِلَّا بِمَدْحِ ٱلنّاسِ لَهُ.</a:t>
            </a:r>
          </a:p>
          <a:p>
            <a:pPr marL="742950" lvl="0" indent="-742950" algn="r" rtl="1">
              <a:buAutoNum type="arabicPeriod"/>
              <a:defRPr/>
            </a:pP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عادَ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ٱلأَميرُ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ٱلصَّغيرُ بِفَهْمٍ جَديدٍ لِلْحَياةِ، وَأَصْبَحَ يَرى ٱلْعالَمَ بِطَريقَةٍ مُخْتَلِفَةٍ.</a:t>
            </a:r>
          </a:p>
          <a:p>
            <a:pPr marL="742950" lvl="0" indent="-742950" algn="r" rtl="1">
              <a:buAutoNum type="arabicPeriod"/>
              <a:defRPr/>
            </a:pP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اِلتَقى بِرَجُلٍ يُشْعِلُ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ٱلْمِصْباحَ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وَيُطْفِئُهُ بِٱسْتِمْرارٍ دونَ راحَةٍ.</a:t>
            </a:r>
          </a:p>
          <a:p>
            <a:pPr marL="742950" lvl="0" indent="-742950" algn="r" rtl="1">
              <a:buAutoNum type="arabicPeriod"/>
              <a:defRPr/>
            </a:pP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اِكْتَشَفَ أَنَّ زَهْرَتَهُ فَريدَةٌ، لِأَنَّها مُرْتَبِطَةٌ بِهِ، رَغْمَ وُجودِ أَزْهارٍ كَثيرَةٍ مِثْلِها.</a:t>
            </a:r>
          </a:p>
        </p:txBody>
      </p:sp>
    </p:spTree>
    <p:extLst>
      <p:ext uri="{BB962C8B-B14F-4D97-AF65-F5344CB8AC3E}">
        <p14:creationId xmlns:p14="http://schemas.microsoft.com/office/powerpoint/2010/main" val="139543509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8C79B7-506A-BC17-A87F-4A6A94CD9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44B1FDC8-CFF9-1F0F-28EC-020B730DE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. استعينوا بهذه الأفكار لكتابة ملخص للحكاية في منازلكم.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A8AA641-A9EF-AFED-7B78-7F6DDC7DD95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87ABCE3-A9D7-BCC9-F77C-59F09BDEA8B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7A384D4-6301-2AF3-5542-FBB8E657F5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B7C199F-59AA-2F17-81E8-EE9FAF9A68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9CD0127-3D06-0661-F0A9-9F4CCF05958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EEE38C1-E654-DB77-AA1E-76A8EBC4D03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7738510-32DA-26CE-8BB5-F0C56B5E9A3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A02DECF-61CC-10AA-8AFE-EAE641ADBB23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7A05F2DF-3481-9E23-AF6C-95D6711183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D7B8030-6FD1-9AFE-DA61-014948455D29}"/>
              </a:ext>
            </a:extLst>
          </p:cNvPr>
          <p:cNvSpPr txBox="1"/>
          <p:nvPr/>
        </p:nvSpPr>
        <p:spPr>
          <a:xfrm>
            <a:off x="403057" y="1698579"/>
            <a:ext cx="814537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اَلتَّرْتيبُ الصَّحيحُ:     2 - 5 - 6 - 7 - 3 - 9 - 1 - 10 - 4 - 8</a:t>
            </a:r>
          </a:p>
          <a:p>
            <a:pPr marL="742950" marR="0" lvl="0" indent="-7429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وَصَلَ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ٱلأَميرُ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ٱلصَّغيرُ إِلى ٱلأَرْضِ،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وَٱلْتَقى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بِٱلثَّعْلَبِ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ٱلَّذي عَلَّمَهُ مَعْنى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ٱلصَّداقَةِ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ٱلْحَقيقِيَّةِ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742950" marR="0" lvl="0" indent="-7429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كانَ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ٱلأَميرُ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ٱلصَّغيرُ يَعيشُ وَحيداً عَلى كَوْكَبِهِ، وَيَعْتَني بِزَهْرَةٍ مُغْرورَةٍ يُحِبُّها.</a:t>
            </a:r>
          </a:p>
          <a:p>
            <a:pPr marL="742950" marR="0" lvl="0" indent="-7429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اِلتَقى في كَوْكَبٍ آخَرَ بِرَجُلٍ مَشْغولٍ بِعَدِّ النُّجومِ، وَيَظُنُّ أَنَّهُ يَمْلِكُها.</a:t>
            </a:r>
          </a:p>
          <a:p>
            <a:pPr marL="742950" marR="0" lvl="0" indent="-7429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أَدْرَكَ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ٱلأَميرُ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ٱلصَّغيرُ أَنَّ ما يَجْعَلُ ٱلأَشْياءَ قَيِّمَةً هُوَ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ٱلحُبُّ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وَٱلاهْتِمامُ، وَلَيْسَ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ٱلْمَظاهِرَ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742950" marR="0" lvl="0" indent="-7429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قَرَّرَ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ٱلأَميرُ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ٱلصَّغيرُ مُغادَرَةَ كَوْكَبِهِ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وَٱلْقِيامَ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بِرِحْلَةٍ لِاكْتِشافِ عَوالِمَ أُخْرى.</a:t>
            </a:r>
          </a:p>
          <a:p>
            <a:pPr marL="742950" marR="0" lvl="0" indent="-7429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اِلتَقى بِمَلِكٍ يَظُنُّ أَنَّهُ يَحْكُمُ كُلَّ شَيْءٍ، وَيُصْدِرُ أَوامِرَ لا تُناقَشُ.</a:t>
            </a:r>
          </a:p>
          <a:p>
            <a:pPr marL="742950" marR="0" lvl="0" indent="-7429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اِلتَقى بِرَجُلٍ مُغْرورٍ لا يَهْتَمُّ إِلَّا بِمَدْحِ ٱلنّاسِ لَهُ.</a:t>
            </a:r>
          </a:p>
          <a:p>
            <a:pPr marL="742950" marR="0" lvl="0" indent="-7429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عادَ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ٱلأَميرُ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ٱلصَّغيرُ بِفَهْمٍ جَديدٍ لِلْحَياةِ، وَأَصْبَحَ يَرى ٱلْعالَمَ بِطَريقَةٍ مُخْتَلِفَةٍ.</a:t>
            </a:r>
          </a:p>
          <a:p>
            <a:pPr marL="742950" marR="0" lvl="0" indent="-7429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اِلتَقى بِرَجُلٍ يُشْعِلُ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ٱلْمِصْباحَ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وَيُطْفِئُهُ بِٱسْتِمْرارٍ دونَ راحَةٍ.</a:t>
            </a:r>
          </a:p>
          <a:p>
            <a:pPr marL="742950" marR="0" lvl="0" indent="-7429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اِكْتَشَفَ أَنَّ زَهْرَتَهُ فَريدَةٌ، لِأَنَّها مُرْتَبِطَةٌ بِهِ، رَغْمَ وُجودِ أَزْهارٍ كَثيرَةٍ مِثْلِها.</a:t>
            </a:r>
          </a:p>
        </p:txBody>
      </p:sp>
    </p:spTree>
    <p:extLst>
      <p:ext uri="{BB962C8B-B14F-4D97-AF65-F5344CB8AC3E}">
        <p14:creationId xmlns:p14="http://schemas.microsoft.com/office/powerpoint/2010/main" val="2987754493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96" y="2743200"/>
            <a:ext cx="7542707" cy="24981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48532D9-994E-68F4-EFE1-BB90C48A129A}"/>
              </a:ext>
            </a:extLst>
          </p:cNvPr>
          <p:cNvSpPr txBox="1"/>
          <p:nvPr/>
        </p:nvSpPr>
        <p:spPr>
          <a:xfrm>
            <a:off x="2578720" y="3040837"/>
            <a:ext cx="4750904" cy="604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91938188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dirty="0"/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CD1E32-B90D-9F23-2CF6-D326B08922AD}"/>
              </a:ext>
            </a:extLst>
          </p:cNvPr>
          <p:cNvGrpSpPr/>
          <p:nvPr/>
        </p:nvGrpSpPr>
        <p:grpSpPr>
          <a:xfrm>
            <a:off x="552763" y="126524"/>
            <a:ext cx="7558419" cy="303157"/>
            <a:chOff x="552763" y="126524"/>
            <a:chExt cx="7558419" cy="3031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61723C-711F-444C-8827-9168222DDBE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5AB42F0-5787-9DD4-941E-25F5CCE0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AC74EC2-667B-4EBB-8937-C7C8543FD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ED5E5DF-4943-BCE9-EFEF-159F005C4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41237CE-11F0-AD69-2DA8-7E2D78A39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1A87B3-9A03-06F7-F1EB-189CAF501E2A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CF211772-8209-8B71-363D-F38CE163DB1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6AF5F6-D8E7-C229-1FF4-EF10C6A0406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5" name="Espace réservé pour une image  2">
            <a:extLst>
              <a:ext uri="{FF2B5EF4-FFF2-40B4-BE49-F238E27FC236}">
                <a16:creationId xmlns:a16="http://schemas.microsoft.com/office/drawing/2014/main" id="{007B8FE2-12AC-25F1-3378-E7DADC3BF0E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E8E94-55AD-263E-48C3-ABC756564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1715AF14-1EF2-15C2-E76B-FA03D66C7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/>
          </a:p>
        </p:txBody>
      </p:sp>
      <p:pic>
        <p:nvPicPr>
          <p:cNvPr id="7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07E2D7E6-3EAF-0006-7B3B-1B980B35FB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F55583-AF08-C2B5-6383-6599C8ED69E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8F0BDE9-0EC3-9916-A553-24DB8DE75091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EF8BCE8-EA6A-9762-D3D4-0D7C0FBBE3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230D68-39E9-FC1D-554B-FC0A0544774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4A90079-1A78-288F-4002-5299F3E596F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C02F445-B0FE-347A-456A-D3964F0ED6A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7B17518-65D9-092A-F4CA-7C3D3BED9D39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955F57C-4BE8-5214-94BE-2C1D92F2CE5F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965166-E611-AD54-4B78-8BC9EC51B60A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C05F5E7-A446-A764-A157-6DDA0013F1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992" y="690243"/>
            <a:ext cx="847392" cy="84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9176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3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00000"/>
        </a:solidFill>
        <a:ln>
          <a:solidFill>
            <a:srgbClr val="C00000"/>
          </a:solidFill>
        </a:ln>
      </a:spPr>
      <a:bodyPr rtlCol="0" anchor="ctr"/>
      <a:lstStyle>
        <a:defPPr algn="ctr">
          <a:defRPr b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5- 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18806</TotalTime>
  <Words>1731</Words>
  <Application>Microsoft Office PowerPoint</Application>
  <PresentationFormat>Affichage à l'écran (4:3)</PresentationFormat>
  <Paragraphs>314</Paragraphs>
  <Slides>48</Slides>
  <Notes>0</Notes>
  <HiddenSlides>0</HiddenSlides>
  <MMClips>3</MMClips>
  <ScaleCrop>false</ScaleCrop>
  <HeadingPairs>
    <vt:vector size="8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48</vt:i4>
      </vt:variant>
    </vt:vector>
  </HeadingPairs>
  <TitlesOfParts>
    <vt:vector size="71" baseType="lpstr">
      <vt:lpstr>Arial</vt:lpstr>
      <vt:lpstr>Calibri</vt:lpstr>
      <vt:lpstr>Calibri Light</vt:lpstr>
      <vt:lpstr>Dosis</vt:lpstr>
      <vt:lpstr>Dosis ExtraBold</vt:lpstr>
      <vt:lpstr>Dosis Medium</vt:lpstr>
      <vt:lpstr>Dosis SemiBold</vt:lpstr>
      <vt:lpstr>Microsoft Uighur</vt:lpstr>
      <vt:lpstr>Modern Love</vt:lpstr>
      <vt:lpstr>Segoe UI Semibold</vt:lpstr>
      <vt:lpstr>Wingdings</vt:lpstr>
      <vt:lpstr>3_Simple Light</vt:lpstr>
      <vt:lpstr>01- نشاط اعتيادي</vt:lpstr>
      <vt:lpstr>2_Thème Office</vt:lpstr>
      <vt:lpstr>3_Env-Enseignant</vt:lpstr>
      <vt:lpstr>3_Thème Office</vt:lpstr>
      <vt:lpstr>1_01- نشاط اعتيادي</vt:lpstr>
      <vt:lpstr>1_Env-Enseignant</vt:lpstr>
      <vt:lpstr>3_01- نشاط اعتيادي</vt:lpstr>
      <vt:lpstr>2_05- افتتاح الحصة</vt:lpstr>
      <vt:lpstr>2_01- نشاط اعتيادي</vt:lpstr>
      <vt:lpstr>2_05- اختتام الحصة</vt:lpstr>
      <vt:lpstr>think-cell Slide</vt:lpstr>
      <vt:lpstr>Présentation PowerPoint</vt:lpstr>
      <vt:lpstr>Présentation PowerPoint</vt:lpstr>
      <vt:lpstr>تنظيم حصص الأسبوع الأول</vt:lpstr>
      <vt:lpstr>هيكلة حصة اليوم</vt:lpstr>
      <vt:lpstr>  افتتاح الحصة</vt:lpstr>
      <vt:lpstr>مرحبا بكم ، سنبدأ  حصة اللغة العربية.</vt:lpstr>
      <vt:lpstr>ضعوا اللوحة على الطاولة ، الكراسة والدفتر والمقلمة في القمطر</vt:lpstr>
      <vt:lpstr>خدوا كراساتكم . الصفحة 138. سأتحقق من درجة تحكمكم في تعلمات هذا الأسبوع.</vt:lpstr>
      <vt:lpstr>على دفاتركم أجيبوا عن السؤال التالي. سأسجل نسب التحكم</vt:lpstr>
      <vt:lpstr>عند نهاية رائز التحقق</vt:lpstr>
      <vt:lpstr>مراجعة وتوليف </vt:lpstr>
      <vt:lpstr>خدوا كراساتكم . سننجز أنشطة المراجعة و التوليف الواردة على  الصفحتين 138 و 139</vt:lpstr>
      <vt:lpstr>اِقرؤوا النص التالي: « الإسلام دين السلام" قراءة صامتة ؛لتتمكنوا من الإجابة عن أسئلة. </vt:lpstr>
      <vt:lpstr>انجزوا فقرة الشكل.  معكم 5 دقائق.  أثناء ذلك تكتب الفقرة على السبورة.</vt:lpstr>
      <vt:lpstr>نصحح.  تصحيح تفاعلي على السبورة.</vt:lpstr>
      <vt:lpstr>صححوا.</vt:lpstr>
      <vt:lpstr>الآن أجيبوا عن أسئلة المعجم و الفهم على كراساتكم (15 دقائق)  </vt:lpstr>
      <vt:lpstr>سأمر بين الصفوف لمساعدتكم</vt:lpstr>
      <vt:lpstr> نصحح .من يقرأ جوابه؟ هل أنتم متفقون؟ من يقترح جوابا آخر؟</vt:lpstr>
      <vt:lpstr> صححوا. يمكن تقديم أمثلة أخرى .</vt:lpstr>
      <vt:lpstr> نصحح أسئلة الفهم . من يقرأ جوابه عن السؤال الأول؟ هل أنتم متفقون؟</vt:lpstr>
      <vt:lpstr> صححوا.</vt:lpstr>
      <vt:lpstr>من يقرأ جوابه عن السؤال الثاني؟ هل أنتم متفقون؟ من يقترح جوابا آخر؟</vt:lpstr>
      <vt:lpstr>دائما على كراساتكم الصفحة 139 أنجزوا الأنشطة التالية (10 دقائق)</vt:lpstr>
      <vt:lpstr>سأمر بيم الصفوف لمساعدتكم. </vt:lpstr>
      <vt:lpstr>من يقرأ جوابه عن السؤال 3؟ هل انتم متفقون؟ من يقترح جوابا آخر؟</vt:lpstr>
      <vt:lpstr>صححوا.</vt:lpstr>
      <vt:lpstr>من يقرأ جوابه عن السؤالين 4 و 5؟ هل انتم متفقون؟ من يقترح جوابا آخر؟</vt:lpstr>
      <vt:lpstr>صححوا.</vt:lpstr>
      <vt:lpstr>من يقرأ جوابه عن السؤال 6؟ هل انتم متفقون؟</vt:lpstr>
      <vt:lpstr>صححوا.</vt:lpstr>
      <vt:lpstr>ورشة القراءة – القراءة الاثرائية</vt:lpstr>
      <vt:lpstr>خذوا كتيبات "نصوصي القرائية ودفاتر البحث.</vt:lpstr>
      <vt:lpstr>نواصل قراءة حكاية الأمير الصغير.</vt:lpstr>
      <vt:lpstr>من يقرأ  الصفحة الأولى – الصفحة 14؟</vt:lpstr>
      <vt:lpstr>من يقرأ  الصفحة الثانية – الصفحة 15؟</vt:lpstr>
      <vt:lpstr>من يقرأ  الصفحة الثالثة – الصفحة 16؟</vt:lpstr>
      <vt:lpstr>من يقرأ  الصفحة الرابعة – الصفحة 17؟</vt:lpstr>
      <vt:lpstr>من يقرأ  الصفحة الخامسة – الصفحة 18؟</vt:lpstr>
      <vt:lpstr>من يقرأ  الصفحة الخامسة – الصفحة 19؟</vt:lpstr>
      <vt:lpstr>إليكم أحداث النص حاولوا  كتابتها مرتبة على دفاتركم .</vt:lpstr>
      <vt:lpstr>سأمر بين الصفوف لمساعدتكم.</vt:lpstr>
      <vt:lpstr>نصحح. تصحيح تفاعلي جماعي.</vt:lpstr>
      <vt:lpstr>صححوا . استعينوا بهذه الأفكار لكتابة ملخص للحكاية في منازلكم.</vt:lpstr>
      <vt:lpstr>Présentation PowerPoint</vt:lpstr>
      <vt:lpstr>الفائزون بنجمة السلوك الجيد هم : ............................................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168</cp:revision>
  <dcterms:created xsi:type="dcterms:W3CDTF">2023-09-20T21:35:22Z</dcterms:created>
  <dcterms:modified xsi:type="dcterms:W3CDTF">2026-05-10T10:45:39Z</dcterms:modified>
</cp:coreProperties>
</file>