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2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3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4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5.xml" ContentType="application/vnd.openxmlformats-officedocument.theme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theme/theme6.xml" ContentType="application/vnd.openxmlformats-officedocument.theme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theme/theme7.xml" ContentType="application/vnd.openxmlformats-officedocument.theme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theme/theme8.xml" ContentType="application/vnd.openxmlformats-officedocument.theme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theme/theme9.xml" ContentType="application/vnd.openxmlformats-officedocument.theme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theme/theme10.xml" ContentType="application/vnd.openxmlformats-officedocument.theme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theme/theme11.xml" ContentType="application/vnd.openxmlformats-officedocument.theme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theme/theme12.xml" ContentType="application/vnd.openxmlformats-officedocument.theme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theme/theme13.xml" ContentType="application/vnd.openxmlformats-officedocument.theme+xml"/>
  <Override PartName="/ppt/theme/theme14.xml" ContentType="application/vnd.openxmlformats-officedocument.theme+xml"/>
  <Override PartName="/ppt/ink/ink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97" r:id="rId1"/>
    <p:sldMasterId id="2147483720" r:id="rId2"/>
    <p:sldMasterId id="2147483743" r:id="rId3"/>
    <p:sldMasterId id="2147483660" r:id="rId4"/>
    <p:sldMasterId id="2147483674" r:id="rId5"/>
    <p:sldMasterId id="2147483767" r:id="rId6"/>
    <p:sldMasterId id="2147483795" r:id="rId7"/>
    <p:sldMasterId id="2147483810" r:id="rId8"/>
    <p:sldMasterId id="2147483814" r:id="rId9"/>
    <p:sldMasterId id="2147483839" r:id="rId10"/>
    <p:sldMasterId id="2147483854" r:id="rId11"/>
    <p:sldMasterId id="2147483877" r:id="rId12"/>
    <p:sldMasterId id="2147483901" r:id="rId13"/>
  </p:sldMasterIdLst>
  <p:notesMasterIdLst>
    <p:notesMasterId r:id="rId80"/>
  </p:notesMasterIdLst>
  <p:sldIdLst>
    <p:sldId id="2147482843" r:id="rId14"/>
    <p:sldId id="2147482616" r:id="rId15"/>
    <p:sldId id="2147482470" r:id="rId16"/>
    <p:sldId id="2147482697" r:id="rId17"/>
    <p:sldId id="2147482762" r:id="rId18"/>
    <p:sldId id="2147482716" r:id="rId19"/>
    <p:sldId id="2134806766" r:id="rId20"/>
    <p:sldId id="2147482477" r:id="rId21"/>
    <p:sldId id="2134806887" r:id="rId22"/>
    <p:sldId id="2147482764" r:id="rId23"/>
    <p:sldId id="2134807143" r:id="rId24"/>
    <p:sldId id="2147482708" r:id="rId25"/>
    <p:sldId id="2134807147" r:id="rId26"/>
    <p:sldId id="2147482813" r:id="rId27"/>
    <p:sldId id="2147482863" r:id="rId28"/>
    <p:sldId id="2147482862" r:id="rId29"/>
    <p:sldId id="2147482864" r:id="rId30"/>
    <p:sldId id="2147482865" r:id="rId31"/>
    <p:sldId id="2147482866" r:id="rId32"/>
    <p:sldId id="2147482867" r:id="rId33"/>
    <p:sldId id="2147482868" r:id="rId34"/>
    <p:sldId id="2147482869" r:id="rId35"/>
    <p:sldId id="2134807172" r:id="rId36"/>
    <p:sldId id="2147482806" r:id="rId37"/>
    <p:sldId id="2134807209" r:id="rId38"/>
    <p:sldId id="2147482823" r:id="rId39"/>
    <p:sldId id="2147482824" r:id="rId40"/>
    <p:sldId id="2147482825" r:id="rId41"/>
    <p:sldId id="2147482826" r:id="rId42"/>
    <p:sldId id="2147482827" r:id="rId43"/>
    <p:sldId id="2147482828" r:id="rId44"/>
    <p:sldId id="2147482829" r:id="rId45"/>
    <p:sldId id="2147482870" r:id="rId46"/>
    <p:sldId id="2147482871" r:id="rId47"/>
    <p:sldId id="2134807177" r:id="rId48"/>
    <p:sldId id="2147482786" r:id="rId49"/>
    <p:sldId id="2147482872" r:id="rId50"/>
    <p:sldId id="2147482787" r:id="rId51"/>
    <p:sldId id="2147482830" r:id="rId52"/>
    <p:sldId id="2147482831" r:id="rId53"/>
    <p:sldId id="2147482852" r:id="rId54"/>
    <p:sldId id="2147482712" r:id="rId55"/>
    <p:sldId id="2134807219" r:id="rId56"/>
    <p:sldId id="2147482834" r:id="rId57"/>
    <p:sldId id="2147482853" r:id="rId58"/>
    <p:sldId id="2147482857" r:id="rId59"/>
    <p:sldId id="2147482873" r:id="rId60"/>
    <p:sldId id="2147482874" r:id="rId61"/>
    <p:sldId id="2147482875" r:id="rId62"/>
    <p:sldId id="2147482615" r:id="rId63"/>
    <p:sldId id="2134807222" r:id="rId64"/>
    <p:sldId id="2134807234" r:id="rId65"/>
    <p:sldId id="2147482777" r:id="rId66"/>
    <p:sldId id="2147482876" r:id="rId67"/>
    <p:sldId id="2147482776" r:id="rId68"/>
    <p:sldId id="2147482877" r:id="rId69"/>
    <p:sldId id="2147482878" r:id="rId70"/>
    <p:sldId id="2147482879" r:id="rId71"/>
    <p:sldId id="2147482880" r:id="rId72"/>
    <p:sldId id="2147482715" r:id="rId73"/>
    <p:sldId id="2134807216" r:id="rId74"/>
    <p:sldId id="2147482614" r:id="rId75"/>
    <p:sldId id="2134806828" r:id="rId76"/>
    <p:sldId id="2147482729" r:id="rId77"/>
    <p:sldId id="2134806149" r:id="rId78"/>
    <p:sldId id="2147482522" r:id="rId79"/>
  </p:sldIdLst>
  <p:sldSz cx="9144000" cy="6858000" type="screen4x3"/>
  <p:notesSz cx="6858000" cy="9144000"/>
  <p:embeddedFontLst>
    <p:embeddedFont>
      <p:font typeface="Dosis" pitchFamily="2" charset="0"/>
      <p:regular r:id="rId81"/>
      <p:bold r:id="rId82"/>
    </p:embeddedFont>
    <p:embeddedFont>
      <p:font typeface="Dosis ExtraBold" pitchFamily="2" charset="0"/>
      <p:bold r:id="rId83"/>
    </p:embeddedFont>
    <p:embeddedFont>
      <p:font typeface="Dosis Medium" pitchFamily="2" charset="0"/>
      <p:regular r:id="rId84"/>
    </p:embeddedFont>
    <p:embeddedFont>
      <p:font typeface="Dosis SemiBold" pitchFamily="2" charset="0"/>
      <p:bold r:id="rId85"/>
    </p:embeddedFont>
    <p:embeddedFont>
      <p:font typeface="Microsoft Uighur" panose="02000000000000000000" pitchFamily="2" charset="-78"/>
      <p:regular r:id="rId86"/>
      <p:bold r:id="rId87"/>
    </p:embeddedFont>
    <p:embeddedFont>
      <p:font typeface="Modern Love" panose="04090805081005020601" pitchFamily="82" charset="0"/>
      <p:regular r:id="rId88"/>
    </p:embeddedFont>
    <p:embeddedFont>
      <p:font typeface="Sakkal Majalla" panose="02000000000000000000" pitchFamily="2" charset="-78"/>
      <p:regular r:id="rId89"/>
      <p:bold r:id="rId90"/>
    </p:embeddedFont>
    <p:embeddedFont>
      <p:font typeface="Segoe UI Semibold" panose="020B0702040204020203" pitchFamily="34" charset="0"/>
      <p:bold r:id="rId91"/>
      <p:boldItalic r:id="rId92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D7C"/>
    <a:srgbClr val="FFFFFF"/>
    <a:srgbClr val="D6E9EA"/>
    <a:srgbClr val="00729A"/>
    <a:srgbClr val="1E3F48"/>
    <a:srgbClr val="1B1A16"/>
    <a:srgbClr val="0097B2"/>
    <a:srgbClr val="D6DCE5"/>
    <a:srgbClr val="106585"/>
    <a:srgbClr val="A1A7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4" d="100"/>
          <a:sy n="74" d="100"/>
        </p:scale>
        <p:origin x="108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74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3.xml"/><Relationship Id="rId21" Type="http://schemas.openxmlformats.org/officeDocument/2006/relationships/slide" Target="slides/slide8.xml"/><Relationship Id="rId42" Type="http://schemas.openxmlformats.org/officeDocument/2006/relationships/slide" Target="slides/slide29.xml"/><Relationship Id="rId47" Type="http://schemas.openxmlformats.org/officeDocument/2006/relationships/slide" Target="slides/slide34.xml"/><Relationship Id="rId63" Type="http://schemas.openxmlformats.org/officeDocument/2006/relationships/slide" Target="slides/slide50.xml"/><Relationship Id="rId68" Type="http://schemas.openxmlformats.org/officeDocument/2006/relationships/slide" Target="slides/slide55.xml"/><Relationship Id="rId84" Type="http://schemas.openxmlformats.org/officeDocument/2006/relationships/font" Target="fonts/font4.fntdata"/><Relationship Id="rId89" Type="http://schemas.openxmlformats.org/officeDocument/2006/relationships/font" Target="fonts/font9.fntdata"/><Relationship Id="rId16" Type="http://schemas.openxmlformats.org/officeDocument/2006/relationships/slide" Target="slides/slide3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9.xml"/><Relationship Id="rId37" Type="http://schemas.openxmlformats.org/officeDocument/2006/relationships/slide" Target="slides/slide24.xml"/><Relationship Id="rId53" Type="http://schemas.openxmlformats.org/officeDocument/2006/relationships/slide" Target="slides/slide40.xml"/><Relationship Id="rId58" Type="http://schemas.openxmlformats.org/officeDocument/2006/relationships/slide" Target="slides/slide45.xml"/><Relationship Id="rId74" Type="http://schemas.openxmlformats.org/officeDocument/2006/relationships/slide" Target="slides/slide61.xml"/><Relationship Id="rId79" Type="http://schemas.openxmlformats.org/officeDocument/2006/relationships/slide" Target="slides/slide66.xml"/><Relationship Id="rId5" Type="http://schemas.openxmlformats.org/officeDocument/2006/relationships/slideMaster" Target="slideMasters/slideMaster5.xml"/><Relationship Id="rId90" Type="http://schemas.openxmlformats.org/officeDocument/2006/relationships/font" Target="fonts/font10.fntdata"/><Relationship Id="rId95" Type="http://schemas.openxmlformats.org/officeDocument/2006/relationships/theme" Target="theme/them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43" Type="http://schemas.openxmlformats.org/officeDocument/2006/relationships/slide" Target="slides/slide30.xml"/><Relationship Id="rId48" Type="http://schemas.openxmlformats.org/officeDocument/2006/relationships/slide" Target="slides/slide35.xml"/><Relationship Id="rId64" Type="http://schemas.openxmlformats.org/officeDocument/2006/relationships/slide" Target="slides/slide51.xml"/><Relationship Id="rId69" Type="http://schemas.openxmlformats.org/officeDocument/2006/relationships/slide" Target="slides/slide56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8.xml"/><Relationship Id="rId72" Type="http://schemas.openxmlformats.org/officeDocument/2006/relationships/slide" Target="slides/slide59.xml"/><Relationship Id="rId80" Type="http://schemas.openxmlformats.org/officeDocument/2006/relationships/notesMaster" Target="notesMasters/notesMaster1.xml"/><Relationship Id="rId85" Type="http://schemas.openxmlformats.org/officeDocument/2006/relationships/font" Target="fonts/font5.fntdata"/><Relationship Id="rId93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slide" Target="slides/slide20.xml"/><Relationship Id="rId38" Type="http://schemas.openxmlformats.org/officeDocument/2006/relationships/slide" Target="slides/slide25.xml"/><Relationship Id="rId46" Type="http://schemas.openxmlformats.org/officeDocument/2006/relationships/slide" Target="slides/slide33.xml"/><Relationship Id="rId59" Type="http://schemas.openxmlformats.org/officeDocument/2006/relationships/slide" Target="slides/slide46.xml"/><Relationship Id="rId67" Type="http://schemas.openxmlformats.org/officeDocument/2006/relationships/slide" Target="slides/slide54.xml"/><Relationship Id="rId20" Type="http://schemas.openxmlformats.org/officeDocument/2006/relationships/slide" Target="slides/slide7.xml"/><Relationship Id="rId41" Type="http://schemas.openxmlformats.org/officeDocument/2006/relationships/slide" Target="slides/slide28.xml"/><Relationship Id="rId54" Type="http://schemas.openxmlformats.org/officeDocument/2006/relationships/slide" Target="slides/slide41.xml"/><Relationship Id="rId62" Type="http://schemas.openxmlformats.org/officeDocument/2006/relationships/slide" Target="slides/slide49.xml"/><Relationship Id="rId70" Type="http://schemas.openxmlformats.org/officeDocument/2006/relationships/slide" Target="slides/slide57.xml"/><Relationship Id="rId75" Type="http://schemas.openxmlformats.org/officeDocument/2006/relationships/slide" Target="slides/slide62.xml"/><Relationship Id="rId83" Type="http://schemas.openxmlformats.org/officeDocument/2006/relationships/font" Target="fonts/font3.fntdata"/><Relationship Id="rId88" Type="http://schemas.openxmlformats.org/officeDocument/2006/relationships/font" Target="fonts/font8.fntdata"/><Relationship Id="rId91" Type="http://schemas.openxmlformats.org/officeDocument/2006/relationships/font" Target="fonts/font11.fntdata"/><Relationship Id="rId9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slide" Target="slides/slide23.xml"/><Relationship Id="rId49" Type="http://schemas.openxmlformats.org/officeDocument/2006/relationships/slide" Target="slides/slide36.xml"/><Relationship Id="rId57" Type="http://schemas.openxmlformats.org/officeDocument/2006/relationships/slide" Target="slides/slide44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8.xml"/><Relationship Id="rId44" Type="http://schemas.openxmlformats.org/officeDocument/2006/relationships/slide" Target="slides/slide31.xml"/><Relationship Id="rId52" Type="http://schemas.openxmlformats.org/officeDocument/2006/relationships/slide" Target="slides/slide39.xml"/><Relationship Id="rId60" Type="http://schemas.openxmlformats.org/officeDocument/2006/relationships/slide" Target="slides/slide47.xml"/><Relationship Id="rId65" Type="http://schemas.openxmlformats.org/officeDocument/2006/relationships/slide" Target="slides/slide52.xml"/><Relationship Id="rId73" Type="http://schemas.openxmlformats.org/officeDocument/2006/relationships/slide" Target="slides/slide60.xml"/><Relationship Id="rId78" Type="http://schemas.openxmlformats.org/officeDocument/2006/relationships/slide" Target="slides/slide65.xml"/><Relationship Id="rId81" Type="http://schemas.openxmlformats.org/officeDocument/2006/relationships/font" Target="fonts/font1.fntdata"/><Relationship Id="rId86" Type="http://schemas.openxmlformats.org/officeDocument/2006/relationships/font" Target="fonts/font6.fntdata"/><Relationship Id="rId94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5.xml"/><Relationship Id="rId39" Type="http://schemas.openxmlformats.org/officeDocument/2006/relationships/slide" Target="slides/slide26.xml"/><Relationship Id="rId34" Type="http://schemas.openxmlformats.org/officeDocument/2006/relationships/slide" Target="slides/slide21.xml"/><Relationship Id="rId50" Type="http://schemas.openxmlformats.org/officeDocument/2006/relationships/slide" Target="slides/slide37.xml"/><Relationship Id="rId55" Type="http://schemas.openxmlformats.org/officeDocument/2006/relationships/slide" Target="slides/slide42.xml"/><Relationship Id="rId76" Type="http://schemas.openxmlformats.org/officeDocument/2006/relationships/slide" Target="slides/slide63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8.xml"/><Relationship Id="rId92" Type="http://schemas.openxmlformats.org/officeDocument/2006/relationships/font" Target="fonts/font12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6.xml"/><Relationship Id="rId24" Type="http://schemas.openxmlformats.org/officeDocument/2006/relationships/slide" Target="slides/slide11.xml"/><Relationship Id="rId40" Type="http://schemas.openxmlformats.org/officeDocument/2006/relationships/slide" Target="slides/slide27.xml"/><Relationship Id="rId45" Type="http://schemas.openxmlformats.org/officeDocument/2006/relationships/slide" Target="slides/slide32.xml"/><Relationship Id="rId66" Type="http://schemas.openxmlformats.org/officeDocument/2006/relationships/slide" Target="slides/slide53.xml"/><Relationship Id="rId87" Type="http://schemas.openxmlformats.org/officeDocument/2006/relationships/font" Target="fonts/font7.fntdata"/><Relationship Id="rId61" Type="http://schemas.openxmlformats.org/officeDocument/2006/relationships/slide" Target="slides/slide48.xml"/><Relationship Id="rId82" Type="http://schemas.openxmlformats.org/officeDocument/2006/relationships/font" Target="fonts/font2.fntdata"/><Relationship Id="rId19" Type="http://schemas.openxmlformats.org/officeDocument/2006/relationships/slide" Target="slides/slide6.xml"/><Relationship Id="rId14" Type="http://schemas.openxmlformats.org/officeDocument/2006/relationships/slide" Target="slides/slide1.xml"/><Relationship Id="rId30" Type="http://schemas.openxmlformats.org/officeDocument/2006/relationships/slide" Target="slides/slide17.xml"/><Relationship Id="rId35" Type="http://schemas.openxmlformats.org/officeDocument/2006/relationships/slide" Target="slides/slide22.xml"/><Relationship Id="rId56" Type="http://schemas.openxmlformats.org/officeDocument/2006/relationships/slide" Target="slides/slide43.xml"/><Relationship Id="rId77" Type="http://schemas.openxmlformats.org/officeDocument/2006/relationships/slide" Target="slides/slide64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1-01T19:32:53.064"/>
    </inkml:context>
    <inkml:brush xml:id="br0">
      <inkml:brushProperty name="width" value="0.3" units="cm"/>
      <inkml:brushProperty name="height" value="0.6" units="cm"/>
      <inkml:brushProperty name="color" value="#E6E6E6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microsoft.com/office/2007/relationships/hdphoto" Target="../media/hdphoto3.wdp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microsoft.com/office/2007/relationships/hdphoto" Target="../media/hdphoto3.wdp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png"/></Relationships>
</file>

<file path=ppt/slideLayouts/_rels/slideLayout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microsoft.com/office/2007/relationships/hdphoto" Target="../media/hdphoto3.wdp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4.png"/></Relationships>
</file>

<file path=ppt/slideLayouts/_rels/slideLayout10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microsoft.com/office/2007/relationships/hdphoto" Target="../media/hdphoto3.wdp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4.png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8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5.png"/><Relationship Id="rId7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9.png"/></Relationships>
</file>

<file path=ppt/slideLayouts/_rels/slideLayout129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5.png"/><Relationship Id="rId7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9.png"/></Relationships>
</file>

<file path=ppt/slideLayouts/_rels/slideLayout130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5.png"/><Relationship Id="rId7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9.png"/></Relationships>
</file>

<file path=ppt/slideLayouts/_rels/slideLayout131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5.png"/><Relationship Id="rId7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9.png"/></Relationships>
</file>

<file path=ppt/slideLayouts/_rels/slideLayout1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1.png"/><Relationship Id="rId5" Type="http://schemas.microsoft.com/office/2007/relationships/hdphoto" Target="../media/hdphoto2.wdp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1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1.png"/><Relationship Id="rId5" Type="http://schemas.microsoft.com/office/2007/relationships/hdphoto" Target="../media/hdphoto2.wdp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1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1.png"/><Relationship Id="rId5" Type="http://schemas.microsoft.com/office/2007/relationships/hdphoto" Target="../media/hdphoto2.wdp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1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9.png"/><Relationship Id="rId5" Type="http://schemas.microsoft.com/office/2007/relationships/hdphoto" Target="../media/hdphoto4.wdp"/><Relationship Id="rId4" Type="http://schemas.openxmlformats.org/officeDocument/2006/relationships/image" Target="../media/image11.png"/><Relationship Id="rId9" Type="http://schemas.microsoft.com/office/2007/relationships/hdphoto" Target="../media/hdphoto2.wdp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8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9.xml"/></Relationships>
</file>

<file path=ppt/slideLayouts/_rels/slideLayout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9.xml"/></Relationships>
</file>

<file path=ppt/slideLayouts/_rels/slideLayout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9.xml"/></Relationships>
</file>

<file path=ppt/slideLayouts/_rels/slideLayout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9.xml"/></Relationships>
</file>

<file path=ppt/slideLayouts/_rels/slideLayout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9.xml"/></Relationships>
</file>

<file path=ppt/slideLayouts/_rels/slideLayout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9.xml"/></Relationships>
</file>

<file path=ppt/slideLayouts/_rels/slideLayout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9.xml"/></Relationships>
</file>

<file path=ppt/slideLayouts/_rels/slideLayout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9.xml"/></Relationships>
</file>

<file path=ppt/slideLayouts/_rels/slideLayout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9.xml"/></Relationships>
</file>

<file path=ppt/slideLayouts/_rels/slideLayout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9.xml"/></Relationships>
</file>

<file path=ppt/slideLayouts/_rels/slideLayout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9.xml"/></Relationships>
</file>

<file path=ppt/slideLayouts/_rels/slideLayout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9.xml"/></Relationships>
</file>

<file path=ppt/slideLayouts/_rels/slideLayout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9.xml"/></Relationships>
</file>

<file path=ppt/slideLayouts/_rels/slideLayout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9.xml"/></Relationships>
</file>

<file path=ppt/slideLayouts/_rels/slideLayout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9.xml"/></Relationships>
</file>

<file path=ppt/slideLayouts/_rels/slideLayout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9.xml"/></Relationships>
</file>

<file path=ppt/slideLayouts/_rels/slideLayout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9.xml"/></Relationships>
</file>

<file path=ppt/slideLayouts/_rels/slideLayout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9.xml"/></Relationships>
</file>

<file path=ppt/slideLayouts/_rels/slideLayout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9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9.xml"/></Relationships>
</file>

<file path=ppt/slideLayouts/_rels/slideLayout1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9.xml"/></Relationships>
</file>

<file path=ppt/slideLayouts/_rels/slideLayout1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18.png"/><Relationship Id="rId5" Type="http://schemas.microsoft.com/office/2007/relationships/hdphoto" Target="../media/hdphoto4.wdp"/><Relationship Id="rId4" Type="http://schemas.openxmlformats.org/officeDocument/2006/relationships/image" Target="../media/image17.png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0.xml"/></Relationships>
</file>

<file path=ppt/slideLayouts/_rels/slideLayout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0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4.png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4.png"/></Relationships>
</file>

<file path=ppt/slideLayouts/_rels/slideLayout2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microsoft.com/office/2007/relationships/hdphoto" Target="../media/hdphoto3.wdp"/></Relationships>
</file>

<file path=ppt/slideLayouts/_rels/slideLayout2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2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5751745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6693367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5712402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39816477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3287547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2725663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4276547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6386293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85995454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6321859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6356295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3308278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265907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9137592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4846172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4433989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1222491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1152427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6420642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5800925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8918930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3397416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23879712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0947840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3518716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1373762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3122903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0197698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2813209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3099664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137293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0520816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6949427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1303235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8563465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274053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23242076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8503848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3152417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234910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836" y="743557"/>
            <a:ext cx="6840000" cy="612000"/>
          </a:xfrm>
          <a:prstGeom prst="rect">
            <a:avLst/>
          </a:prstGeom>
        </p:spPr>
        <p:txBody>
          <a:bodyPr anchor="ctr"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2567110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796" y="755749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4460741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4570206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215531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82152255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31140597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094088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034095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6182252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4573487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3755555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68029747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7940611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5134557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5172910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76098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8031742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944329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6836496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4150346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1745594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0053553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316" y="755424"/>
            <a:ext cx="6840000" cy="612000"/>
          </a:xfrm>
          <a:prstGeom prst="rect">
            <a:avLst/>
          </a:prstGeom>
        </p:spPr>
        <p:txBody>
          <a:bodyPr anchor="ctr"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8896578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220" y="755749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8807249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4735145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981387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7778819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91023998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5502709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551700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37996318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6317405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0399031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4770374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0494331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5087788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6009361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34121788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77682410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93128886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0620782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318572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7904857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4894713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2091396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7579718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9660392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6641830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4058261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5550500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3716512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4541240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9808275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1408678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1545693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72833112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61819010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001253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3574249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6706010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0537162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2600885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0028593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5426294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8457108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4516454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2870742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68747346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9038712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29713222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097118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6241840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1525177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99824862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340409930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Microsoft Uighur" panose="02000000000000000000" pitchFamily="2" charset="-78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808790530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9638259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8324539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3490791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9729369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8604890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190420" y="2150869"/>
            <a:ext cx="769762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4946382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5494729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3719853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14353431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2048829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40688480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46747197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4790429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7491019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4941549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87785840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441547066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049214588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1121370483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614839276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4204436847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169656482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22628983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54723850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04872705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64892753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0520693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82393004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54883970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1926344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1399595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793515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891994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7704816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02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4A1D94F-62B1-C6D0-7E0F-52D1F997A7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4368" r="-4368"/>
          <a:stretch>
            <a:fillRect/>
          </a:stretch>
        </p:blipFill>
        <p:spPr>
          <a:xfrm>
            <a:off x="7566858" y="2871353"/>
            <a:ext cx="972000" cy="900000"/>
          </a:xfrm>
          <a:prstGeom prst="rect">
            <a:avLst/>
          </a:prstGeom>
        </p:spPr>
      </p:pic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44DC88C6-5707-86F7-D833-5641FA28E5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410748" y="3027833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45853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ED9F1C-25D9-EA0F-66D1-D7D3BB3ACC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l="-13143" r="-13143"/>
          <a:stretch>
            <a:fillRect/>
          </a:stretch>
        </p:blipFill>
        <p:spPr>
          <a:xfrm>
            <a:off x="6589204" y="4424575"/>
            <a:ext cx="5364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386323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0392640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9264422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8586911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4669082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2619921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1493489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7414029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2966694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8685320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9101268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1677163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27469986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17293F3-D23C-5B39-CA2E-065ADB373CF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DB622CA-75B8-1DB3-221C-F032331AEC89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2422045F-9F83-8B02-B2A6-ACEAD36DEBAC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32E9D8C1-44A4-3DD1-138E-64212CF1CAB8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CF72A1D0-19C5-FB34-3BA6-3FC3D8AD19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51CEA69-29B3-CA99-012C-DE3CBF19CF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461FED72-4AD6-2E71-C03F-25EB1626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0F7C12C-FBB0-E4FC-D49D-AE43AB4F49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76202372-AC64-90F0-FB97-3C822FFD20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1BFAFA1A-B3A8-6BF0-D7F3-15311736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113B0C1-5BA0-6BE9-2BCD-F9F05FAD57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2AF551-AFE7-003D-FA00-8F4FBF995F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D2F1BFB-C355-7F08-41BE-DA5865755C1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8917069-6101-0DC9-93E1-900F88BE62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B2614ECD-99CF-FF11-140D-A119DFD535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D3F024BA-DAE1-588E-F0F5-B1E8B89B4B9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484125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4666147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6086610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766836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9525426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9292160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0608658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8518833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4390628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1908155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919430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3799564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6665476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8002781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8721312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9038748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1862851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8162071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6375652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86373693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8418330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76456980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8086229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5703046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3363216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0612421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4379288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3643482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6207675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9390773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2183723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4270938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0469882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3664142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1187000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9141988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4754411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4391427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2824173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1545604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2628200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9659133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0952435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0400091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3186158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0866901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0983219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20553835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2019875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80861770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4858711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2115311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9530467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5742889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8874362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20397576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3160468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90104862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7659003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8302645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0906258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1255932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653741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6407215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7441972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1071611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5148956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8468107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747975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bin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18" Type="http://schemas.openxmlformats.org/officeDocument/2006/relationships/slideLayout" Target="../slideLayouts/slideLayout40.xml"/><Relationship Id="rId3" Type="http://schemas.openxmlformats.org/officeDocument/2006/relationships/slideLayout" Target="../slideLayouts/slideLayout25.xml"/><Relationship Id="rId21" Type="http://schemas.openxmlformats.org/officeDocument/2006/relationships/slideLayout" Target="../slideLayouts/slideLayout43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20" Type="http://schemas.openxmlformats.org/officeDocument/2006/relationships/slideLayout" Target="../slideLayouts/slideLayout42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24" Type="http://schemas.openxmlformats.org/officeDocument/2006/relationships/image" Target="../media/image1.bin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32.xml"/><Relationship Id="rId19" Type="http://schemas.openxmlformats.org/officeDocument/2006/relationships/slideLayout" Target="../slideLayouts/slideLayout41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Relationship Id="rId22" Type="http://schemas.openxmlformats.org/officeDocument/2006/relationships/slideLayout" Target="../slideLayouts/slideLayout4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slideLayout" Target="../slideLayouts/slideLayout57.xml"/><Relationship Id="rId18" Type="http://schemas.openxmlformats.org/officeDocument/2006/relationships/slideLayout" Target="../slideLayouts/slideLayout62.xml"/><Relationship Id="rId3" Type="http://schemas.openxmlformats.org/officeDocument/2006/relationships/slideLayout" Target="../slideLayouts/slideLayout47.xml"/><Relationship Id="rId21" Type="http://schemas.openxmlformats.org/officeDocument/2006/relationships/slideLayout" Target="../slideLayouts/slideLayout65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17" Type="http://schemas.openxmlformats.org/officeDocument/2006/relationships/slideLayout" Target="../slideLayouts/slideLayout61.xml"/><Relationship Id="rId2" Type="http://schemas.openxmlformats.org/officeDocument/2006/relationships/slideLayout" Target="../slideLayouts/slideLayout46.xml"/><Relationship Id="rId16" Type="http://schemas.openxmlformats.org/officeDocument/2006/relationships/slideLayout" Target="../slideLayouts/slideLayout60.xml"/><Relationship Id="rId20" Type="http://schemas.openxmlformats.org/officeDocument/2006/relationships/slideLayout" Target="../slideLayouts/slideLayout64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24" Type="http://schemas.openxmlformats.org/officeDocument/2006/relationships/image" Target="../media/image1.bin"/><Relationship Id="rId5" Type="http://schemas.openxmlformats.org/officeDocument/2006/relationships/slideLayout" Target="../slideLayouts/slideLayout49.xml"/><Relationship Id="rId15" Type="http://schemas.openxmlformats.org/officeDocument/2006/relationships/slideLayout" Target="../slideLayouts/slideLayout59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54.xml"/><Relationship Id="rId19" Type="http://schemas.openxmlformats.org/officeDocument/2006/relationships/slideLayout" Target="../slideLayouts/slideLayout63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slideLayout" Target="../slideLayouts/slideLayout58.xml"/><Relationship Id="rId22" Type="http://schemas.openxmlformats.org/officeDocument/2006/relationships/slideLayout" Target="../slideLayouts/slideLayout6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slideLayout" Target="../slideLayouts/slideLayout78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.xml"/><Relationship Id="rId13" Type="http://schemas.openxmlformats.org/officeDocument/2006/relationships/slideLayout" Target="../slideLayouts/slideLayout91.xml"/><Relationship Id="rId1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81.xml"/><Relationship Id="rId21" Type="http://schemas.openxmlformats.org/officeDocument/2006/relationships/slideLayout" Target="../slideLayouts/slideLayout99.xml"/><Relationship Id="rId7" Type="http://schemas.openxmlformats.org/officeDocument/2006/relationships/slideLayout" Target="../slideLayouts/slideLayout85.xml"/><Relationship Id="rId12" Type="http://schemas.openxmlformats.org/officeDocument/2006/relationships/slideLayout" Target="../slideLayouts/slideLayout90.xml"/><Relationship Id="rId17" Type="http://schemas.openxmlformats.org/officeDocument/2006/relationships/slideLayout" Target="../slideLayouts/slideLayout95.xml"/><Relationship Id="rId2" Type="http://schemas.openxmlformats.org/officeDocument/2006/relationships/slideLayout" Target="../slideLayouts/slideLayout80.xml"/><Relationship Id="rId16" Type="http://schemas.openxmlformats.org/officeDocument/2006/relationships/slideLayout" Target="../slideLayouts/slideLayout94.xml"/><Relationship Id="rId20" Type="http://schemas.openxmlformats.org/officeDocument/2006/relationships/slideLayout" Target="../slideLayouts/slideLayout98.xml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9.xml"/><Relationship Id="rId24" Type="http://schemas.openxmlformats.org/officeDocument/2006/relationships/image" Target="../media/image1.bin"/><Relationship Id="rId5" Type="http://schemas.openxmlformats.org/officeDocument/2006/relationships/slideLayout" Target="../slideLayouts/slideLayout83.xml"/><Relationship Id="rId15" Type="http://schemas.openxmlformats.org/officeDocument/2006/relationships/slideLayout" Target="../slideLayouts/slideLayout93.xml"/><Relationship Id="rId23" Type="http://schemas.openxmlformats.org/officeDocument/2006/relationships/theme" Target="../theme/theme5.xml"/><Relationship Id="rId10" Type="http://schemas.openxmlformats.org/officeDocument/2006/relationships/slideLayout" Target="../slideLayouts/slideLayout88.xml"/><Relationship Id="rId19" Type="http://schemas.openxmlformats.org/officeDocument/2006/relationships/slideLayout" Target="../slideLayouts/slideLayout97.xml"/><Relationship Id="rId4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7.xml"/><Relationship Id="rId14" Type="http://schemas.openxmlformats.org/officeDocument/2006/relationships/slideLayout" Target="../slideLayouts/slideLayout92.xml"/><Relationship Id="rId22" Type="http://schemas.openxmlformats.org/officeDocument/2006/relationships/slideLayout" Target="../slideLayouts/slideLayout100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8.xml"/><Relationship Id="rId13" Type="http://schemas.openxmlformats.org/officeDocument/2006/relationships/slideLayout" Target="../slideLayouts/slideLayout113.xml"/><Relationship Id="rId1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03.xml"/><Relationship Id="rId21" Type="http://schemas.openxmlformats.org/officeDocument/2006/relationships/slideLayout" Target="../slideLayouts/slideLayout121.xml"/><Relationship Id="rId7" Type="http://schemas.openxmlformats.org/officeDocument/2006/relationships/slideLayout" Target="../slideLayouts/slideLayout107.xml"/><Relationship Id="rId12" Type="http://schemas.openxmlformats.org/officeDocument/2006/relationships/slideLayout" Target="../slideLayouts/slideLayout112.xml"/><Relationship Id="rId17" Type="http://schemas.openxmlformats.org/officeDocument/2006/relationships/slideLayout" Target="../slideLayouts/slideLayout117.xml"/><Relationship Id="rId2" Type="http://schemas.openxmlformats.org/officeDocument/2006/relationships/slideLayout" Target="../slideLayouts/slideLayout102.xml"/><Relationship Id="rId16" Type="http://schemas.openxmlformats.org/officeDocument/2006/relationships/slideLayout" Target="../slideLayouts/slideLayout116.xml"/><Relationship Id="rId20" Type="http://schemas.openxmlformats.org/officeDocument/2006/relationships/slideLayout" Target="../slideLayouts/slideLayout120.xml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11" Type="http://schemas.openxmlformats.org/officeDocument/2006/relationships/slideLayout" Target="../slideLayouts/slideLayout111.xml"/><Relationship Id="rId24" Type="http://schemas.openxmlformats.org/officeDocument/2006/relationships/image" Target="../media/image1.bin"/><Relationship Id="rId5" Type="http://schemas.openxmlformats.org/officeDocument/2006/relationships/slideLayout" Target="../slideLayouts/slideLayout105.xml"/><Relationship Id="rId15" Type="http://schemas.openxmlformats.org/officeDocument/2006/relationships/slideLayout" Target="../slideLayouts/slideLayout115.xml"/><Relationship Id="rId23" Type="http://schemas.openxmlformats.org/officeDocument/2006/relationships/theme" Target="../theme/theme6.xml"/><Relationship Id="rId10" Type="http://schemas.openxmlformats.org/officeDocument/2006/relationships/slideLayout" Target="../slideLayouts/slideLayout110.xml"/><Relationship Id="rId19" Type="http://schemas.openxmlformats.org/officeDocument/2006/relationships/slideLayout" Target="../slideLayouts/slideLayout119.xml"/><Relationship Id="rId4" Type="http://schemas.openxmlformats.org/officeDocument/2006/relationships/slideLayout" Target="../slideLayouts/slideLayout104.xml"/><Relationship Id="rId9" Type="http://schemas.openxmlformats.org/officeDocument/2006/relationships/slideLayout" Target="../slideLayouts/slideLayout109.xml"/><Relationship Id="rId14" Type="http://schemas.openxmlformats.org/officeDocument/2006/relationships/slideLayout" Target="../slideLayouts/slideLayout114.xml"/><Relationship Id="rId22" Type="http://schemas.openxmlformats.org/officeDocument/2006/relationships/slideLayout" Target="../slideLayouts/slideLayout122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0.xml"/><Relationship Id="rId13" Type="http://schemas.openxmlformats.org/officeDocument/2006/relationships/slideLayout" Target="../slideLayouts/slideLayout135.xml"/><Relationship Id="rId3" Type="http://schemas.openxmlformats.org/officeDocument/2006/relationships/slideLayout" Target="../slideLayouts/slideLayout125.xml"/><Relationship Id="rId7" Type="http://schemas.openxmlformats.org/officeDocument/2006/relationships/slideLayout" Target="../slideLayouts/slideLayout129.xml"/><Relationship Id="rId12" Type="http://schemas.openxmlformats.org/officeDocument/2006/relationships/slideLayout" Target="../slideLayouts/slideLayout134.xml"/><Relationship Id="rId2" Type="http://schemas.openxmlformats.org/officeDocument/2006/relationships/slideLayout" Target="../slideLayouts/slideLayout124.xml"/><Relationship Id="rId16" Type="http://schemas.openxmlformats.org/officeDocument/2006/relationships/image" Target="../media/image10.jpg"/><Relationship Id="rId1" Type="http://schemas.openxmlformats.org/officeDocument/2006/relationships/slideLayout" Target="../slideLayouts/slideLayout123.xml"/><Relationship Id="rId6" Type="http://schemas.openxmlformats.org/officeDocument/2006/relationships/slideLayout" Target="../slideLayouts/slideLayout128.xml"/><Relationship Id="rId11" Type="http://schemas.openxmlformats.org/officeDocument/2006/relationships/slideLayout" Target="../slideLayouts/slideLayout133.xml"/><Relationship Id="rId5" Type="http://schemas.openxmlformats.org/officeDocument/2006/relationships/slideLayout" Target="../slideLayouts/slideLayout127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132.xml"/><Relationship Id="rId4" Type="http://schemas.openxmlformats.org/officeDocument/2006/relationships/slideLayout" Target="../slideLayouts/slideLayout126.xml"/><Relationship Id="rId9" Type="http://schemas.openxmlformats.org/officeDocument/2006/relationships/slideLayout" Target="../slideLayouts/slideLayout131.xml"/><Relationship Id="rId14" Type="http://schemas.openxmlformats.org/officeDocument/2006/relationships/slideLayout" Target="../slideLayouts/slideLayout136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9.xml"/><Relationship Id="rId2" Type="http://schemas.openxmlformats.org/officeDocument/2006/relationships/slideLayout" Target="../slideLayouts/slideLayout138.xml"/><Relationship Id="rId1" Type="http://schemas.openxmlformats.org/officeDocument/2006/relationships/slideLayout" Target="../slideLayouts/slideLayout137.xml"/><Relationship Id="rId5" Type="http://schemas.openxmlformats.org/officeDocument/2006/relationships/image" Target="../media/image12.jpeg"/><Relationship Id="rId4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7.xml"/><Relationship Id="rId13" Type="http://schemas.openxmlformats.org/officeDocument/2006/relationships/slideLayout" Target="../slideLayouts/slideLayout152.xml"/><Relationship Id="rId18" Type="http://schemas.openxmlformats.org/officeDocument/2006/relationships/slideLayout" Target="../slideLayouts/slideLayout157.xml"/><Relationship Id="rId26" Type="http://schemas.openxmlformats.org/officeDocument/2006/relationships/image" Target="../media/image13.jpg"/><Relationship Id="rId3" Type="http://schemas.openxmlformats.org/officeDocument/2006/relationships/slideLayout" Target="../slideLayouts/slideLayout142.xml"/><Relationship Id="rId21" Type="http://schemas.openxmlformats.org/officeDocument/2006/relationships/slideLayout" Target="../slideLayouts/slideLayout160.xml"/><Relationship Id="rId7" Type="http://schemas.openxmlformats.org/officeDocument/2006/relationships/slideLayout" Target="../slideLayouts/slideLayout146.xml"/><Relationship Id="rId12" Type="http://schemas.openxmlformats.org/officeDocument/2006/relationships/slideLayout" Target="../slideLayouts/slideLayout151.xml"/><Relationship Id="rId17" Type="http://schemas.openxmlformats.org/officeDocument/2006/relationships/slideLayout" Target="../slideLayouts/slideLayout156.xml"/><Relationship Id="rId25" Type="http://schemas.openxmlformats.org/officeDocument/2006/relationships/theme" Target="../theme/theme9.xml"/><Relationship Id="rId2" Type="http://schemas.openxmlformats.org/officeDocument/2006/relationships/slideLayout" Target="../slideLayouts/slideLayout141.xml"/><Relationship Id="rId16" Type="http://schemas.openxmlformats.org/officeDocument/2006/relationships/slideLayout" Target="../slideLayouts/slideLayout155.xml"/><Relationship Id="rId20" Type="http://schemas.openxmlformats.org/officeDocument/2006/relationships/slideLayout" Target="../slideLayouts/slideLayout159.xml"/><Relationship Id="rId1" Type="http://schemas.openxmlformats.org/officeDocument/2006/relationships/slideLayout" Target="../slideLayouts/slideLayout140.xml"/><Relationship Id="rId6" Type="http://schemas.openxmlformats.org/officeDocument/2006/relationships/slideLayout" Target="../slideLayouts/slideLayout145.xml"/><Relationship Id="rId11" Type="http://schemas.openxmlformats.org/officeDocument/2006/relationships/slideLayout" Target="../slideLayouts/slideLayout150.xml"/><Relationship Id="rId24" Type="http://schemas.openxmlformats.org/officeDocument/2006/relationships/slideLayout" Target="../slideLayouts/slideLayout163.xml"/><Relationship Id="rId5" Type="http://schemas.openxmlformats.org/officeDocument/2006/relationships/slideLayout" Target="../slideLayouts/slideLayout144.xml"/><Relationship Id="rId15" Type="http://schemas.openxmlformats.org/officeDocument/2006/relationships/slideLayout" Target="../slideLayouts/slideLayout154.xml"/><Relationship Id="rId23" Type="http://schemas.openxmlformats.org/officeDocument/2006/relationships/slideLayout" Target="../slideLayouts/slideLayout162.xml"/><Relationship Id="rId10" Type="http://schemas.openxmlformats.org/officeDocument/2006/relationships/slideLayout" Target="../slideLayouts/slideLayout149.xml"/><Relationship Id="rId19" Type="http://schemas.openxmlformats.org/officeDocument/2006/relationships/slideLayout" Target="../slideLayouts/slideLayout158.xml"/><Relationship Id="rId4" Type="http://schemas.openxmlformats.org/officeDocument/2006/relationships/slideLayout" Target="../slideLayouts/slideLayout143.xml"/><Relationship Id="rId9" Type="http://schemas.openxmlformats.org/officeDocument/2006/relationships/slideLayout" Target="../slideLayouts/slideLayout148.xml"/><Relationship Id="rId14" Type="http://schemas.openxmlformats.org/officeDocument/2006/relationships/slideLayout" Target="../slideLayouts/slideLayout153.xml"/><Relationship Id="rId22" Type="http://schemas.openxmlformats.org/officeDocument/2006/relationships/slideLayout" Target="../slideLayouts/slideLayout161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1.xml"/><Relationship Id="rId13" Type="http://schemas.openxmlformats.org/officeDocument/2006/relationships/slideLayout" Target="../slideLayouts/slideLayout176.xml"/><Relationship Id="rId3" Type="http://schemas.openxmlformats.org/officeDocument/2006/relationships/slideLayout" Target="../slideLayouts/slideLayout166.xml"/><Relationship Id="rId7" Type="http://schemas.openxmlformats.org/officeDocument/2006/relationships/slideLayout" Target="../slideLayouts/slideLayout170.xml"/><Relationship Id="rId12" Type="http://schemas.openxmlformats.org/officeDocument/2006/relationships/slideLayout" Target="../slideLayouts/slideLayout175.xml"/><Relationship Id="rId2" Type="http://schemas.openxmlformats.org/officeDocument/2006/relationships/slideLayout" Target="../slideLayouts/slideLayout165.xml"/><Relationship Id="rId1" Type="http://schemas.openxmlformats.org/officeDocument/2006/relationships/slideLayout" Target="../slideLayouts/slideLayout164.xml"/><Relationship Id="rId6" Type="http://schemas.openxmlformats.org/officeDocument/2006/relationships/slideLayout" Target="../slideLayouts/slideLayout169.xml"/><Relationship Id="rId11" Type="http://schemas.openxmlformats.org/officeDocument/2006/relationships/slideLayout" Target="../slideLayouts/slideLayout174.xml"/><Relationship Id="rId5" Type="http://schemas.openxmlformats.org/officeDocument/2006/relationships/slideLayout" Target="../slideLayouts/slideLayout168.xml"/><Relationship Id="rId15" Type="http://schemas.openxmlformats.org/officeDocument/2006/relationships/theme" Target="../theme/theme10.xml"/><Relationship Id="rId10" Type="http://schemas.openxmlformats.org/officeDocument/2006/relationships/slideLayout" Target="../slideLayouts/slideLayout173.xml"/><Relationship Id="rId4" Type="http://schemas.openxmlformats.org/officeDocument/2006/relationships/slideLayout" Target="../slideLayouts/slideLayout167.xml"/><Relationship Id="rId9" Type="http://schemas.openxmlformats.org/officeDocument/2006/relationships/slideLayout" Target="../slideLayouts/slideLayout172.xml"/><Relationship Id="rId14" Type="http://schemas.openxmlformats.org/officeDocument/2006/relationships/slideLayout" Target="../slideLayouts/slideLayout177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5.xml"/><Relationship Id="rId13" Type="http://schemas.openxmlformats.org/officeDocument/2006/relationships/slideLayout" Target="../slideLayouts/slideLayout190.xml"/><Relationship Id="rId18" Type="http://schemas.openxmlformats.org/officeDocument/2006/relationships/slideLayout" Target="../slideLayouts/slideLayout195.xml"/><Relationship Id="rId3" Type="http://schemas.openxmlformats.org/officeDocument/2006/relationships/slideLayout" Target="../slideLayouts/slideLayout180.xml"/><Relationship Id="rId21" Type="http://schemas.openxmlformats.org/officeDocument/2006/relationships/slideLayout" Target="../slideLayouts/slideLayout198.xml"/><Relationship Id="rId7" Type="http://schemas.openxmlformats.org/officeDocument/2006/relationships/slideLayout" Target="../slideLayouts/slideLayout184.xml"/><Relationship Id="rId12" Type="http://schemas.openxmlformats.org/officeDocument/2006/relationships/slideLayout" Target="../slideLayouts/slideLayout189.xml"/><Relationship Id="rId17" Type="http://schemas.openxmlformats.org/officeDocument/2006/relationships/slideLayout" Target="../slideLayouts/slideLayout194.xml"/><Relationship Id="rId2" Type="http://schemas.openxmlformats.org/officeDocument/2006/relationships/slideLayout" Target="../slideLayouts/slideLayout179.xml"/><Relationship Id="rId16" Type="http://schemas.openxmlformats.org/officeDocument/2006/relationships/slideLayout" Target="../slideLayouts/slideLayout193.xml"/><Relationship Id="rId20" Type="http://schemas.openxmlformats.org/officeDocument/2006/relationships/slideLayout" Target="../slideLayouts/slideLayout197.xml"/><Relationship Id="rId1" Type="http://schemas.openxmlformats.org/officeDocument/2006/relationships/slideLayout" Target="../slideLayouts/slideLayout178.xml"/><Relationship Id="rId6" Type="http://schemas.openxmlformats.org/officeDocument/2006/relationships/slideLayout" Target="../slideLayouts/slideLayout183.xml"/><Relationship Id="rId11" Type="http://schemas.openxmlformats.org/officeDocument/2006/relationships/slideLayout" Target="../slideLayouts/slideLayout188.xml"/><Relationship Id="rId24" Type="http://schemas.openxmlformats.org/officeDocument/2006/relationships/image" Target="../media/image1.bin"/><Relationship Id="rId5" Type="http://schemas.openxmlformats.org/officeDocument/2006/relationships/slideLayout" Target="../slideLayouts/slideLayout182.xml"/><Relationship Id="rId15" Type="http://schemas.openxmlformats.org/officeDocument/2006/relationships/slideLayout" Target="../slideLayouts/slideLayout192.xml"/><Relationship Id="rId23" Type="http://schemas.openxmlformats.org/officeDocument/2006/relationships/theme" Target="../theme/theme11.xml"/><Relationship Id="rId10" Type="http://schemas.openxmlformats.org/officeDocument/2006/relationships/slideLayout" Target="../slideLayouts/slideLayout187.xml"/><Relationship Id="rId19" Type="http://schemas.openxmlformats.org/officeDocument/2006/relationships/slideLayout" Target="../slideLayouts/slideLayout196.xml"/><Relationship Id="rId4" Type="http://schemas.openxmlformats.org/officeDocument/2006/relationships/slideLayout" Target="../slideLayouts/slideLayout181.xml"/><Relationship Id="rId9" Type="http://schemas.openxmlformats.org/officeDocument/2006/relationships/slideLayout" Target="../slideLayouts/slideLayout186.xml"/><Relationship Id="rId14" Type="http://schemas.openxmlformats.org/officeDocument/2006/relationships/slideLayout" Target="../slideLayouts/slideLayout191.xml"/><Relationship Id="rId22" Type="http://schemas.openxmlformats.org/officeDocument/2006/relationships/slideLayout" Target="../slideLayouts/slideLayout19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7.xml"/><Relationship Id="rId13" Type="http://schemas.openxmlformats.org/officeDocument/2006/relationships/slideLayout" Target="../slideLayouts/slideLayout212.xml"/><Relationship Id="rId18" Type="http://schemas.openxmlformats.org/officeDocument/2006/relationships/slideLayout" Target="../slideLayouts/slideLayout217.xml"/><Relationship Id="rId3" Type="http://schemas.openxmlformats.org/officeDocument/2006/relationships/slideLayout" Target="../slideLayouts/slideLayout202.xml"/><Relationship Id="rId21" Type="http://schemas.openxmlformats.org/officeDocument/2006/relationships/slideLayout" Target="../slideLayouts/slideLayout220.xml"/><Relationship Id="rId7" Type="http://schemas.openxmlformats.org/officeDocument/2006/relationships/slideLayout" Target="../slideLayouts/slideLayout206.xml"/><Relationship Id="rId12" Type="http://schemas.openxmlformats.org/officeDocument/2006/relationships/slideLayout" Target="../slideLayouts/slideLayout211.xml"/><Relationship Id="rId17" Type="http://schemas.openxmlformats.org/officeDocument/2006/relationships/slideLayout" Target="../slideLayouts/slideLayout216.xml"/><Relationship Id="rId25" Type="http://schemas.openxmlformats.org/officeDocument/2006/relationships/image" Target="../media/image1.bin"/><Relationship Id="rId2" Type="http://schemas.openxmlformats.org/officeDocument/2006/relationships/slideLayout" Target="../slideLayouts/slideLayout201.xml"/><Relationship Id="rId16" Type="http://schemas.openxmlformats.org/officeDocument/2006/relationships/slideLayout" Target="../slideLayouts/slideLayout215.xml"/><Relationship Id="rId20" Type="http://schemas.openxmlformats.org/officeDocument/2006/relationships/slideLayout" Target="../slideLayouts/slideLayout219.xml"/><Relationship Id="rId1" Type="http://schemas.openxmlformats.org/officeDocument/2006/relationships/slideLayout" Target="../slideLayouts/slideLayout200.xml"/><Relationship Id="rId6" Type="http://schemas.openxmlformats.org/officeDocument/2006/relationships/slideLayout" Target="../slideLayouts/slideLayout205.xml"/><Relationship Id="rId11" Type="http://schemas.openxmlformats.org/officeDocument/2006/relationships/slideLayout" Target="../slideLayouts/slideLayout210.xml"/><Relationship Id="rId24" Type="http://schemas.openxmlformats.org/officeDocument/2006/relationships/theme" Target="../theme/theme12.xml"/><Relationship Id="rId5" Type="http://schemas.openxmlformats.org/officeDocument/2006/relationships/slideLayout" Target="../slideLayouts/slideLayout204.xml"/><Relationship Id="rId15" Type="http://schemas.openxmlformats.org/officeDocument/2006/relationships/slideLayout" Target="../slideLayouts/slideLayout214.xml"/><Relationship Id="rId23" Type="http://schemas.openxmlformats.org/officeDocument/2006/relationships/slideLayout" Target="../slideLayouts/slideLayout222.xml"/><Relationship Id="rId10" Type="http://schemas.openxmlformats.org/officeDocument/2006/relationships/slideLayout" Target="../slideLayouts/slideLayout209.xml"/><Relationship Id="rId19" Type="http://schemas.openxmlformats.org/officeDocument/2006/relationships/slideLayout" Target="../slideLayouts/slideLayout218.xml"/><Relationship Id="rId4" Type="http://schemas.openxmlformats.org/officeDocument/2006/relationships/slideLayout" Target="../slideLayouts/slideLayout203.xml"/><Relationship Id="rId9" Type="http://schemas.openxmlformats.org/officeDocument/2006/relationships/slideLayout" Target="../slideLayouts/slideLayout208.xml"/><Relationship Id="rId14" Type="http://schemas.openxmlformats.org/officeDocument/2006/relationships/slideLayout" Target="../slideLayouts/slideLayout213.xml"/><Relationship Id="rId22" Type="http://schemas.openxmlformats.org/officeDocument/2006/relationships/slideLayout" Target="../slideLayouts/slideLayout221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0.xml"/><Relationship Id="rId13" Type="http://schemas.openxmlformats.org/officeDocument/2006/relationships/slideLayout" Target="../slideLayouts/slideLayout235.xml"/><Relationship Id="rId18" Type="http://schemas.openxmlformats.org/officeDocument/2006/relationships/slideLayout" Target="../slideLayouts/slideLayout240.xml"/><Relationship Id="rId3" Type="http://schemas.openxmlformats.org/officeDocument/2006/relationships/slideLayout" Target="../slideLayouts/slideLayout225.xml"/><Relationship Id="rId21" Type="http://schemas.openxmlformats.org/officeDocument/2006/relationships/slideLayout" Target="../slideLayouts/slideLayout243.xml"/><Relationship Id="rId7" Type="http://schemas.openxmlformats.org/officeDocument/2006/relationships/slideLayout" Target="../slideLayouts/slideLayout229.xml"/><Relationship Id="rId12" Type="http://schemas.openxmlformats.org/officeDocument/2006/relationships/slideLayout" Target="../slideLayouts/slideLayout234.xml"/><Relationship Id="rId17" Type="http://schemas.openxmlformats.org/officeDocument/2006/relationships/slideLayout" Target="../slideLayouts/slideLayout239.xml"/><Relationship Id="rId2" Type="http://schemas.openxmlformats.org/officeDocument/2006/relationships/slideLayout" Target="../slideLayouts/slideLayout224.xml"/><Relationship Id="rId16" Type="http://schemas.openxmlformats.org/officeDocument/2006/relationships/slideLayout" Target="../slideLayouts/slideLayout238.xml"/><Relationship Id="rId20" Type="http://schemas.openxmlformats.org/officeDocument/2006/relationships/slideLayout" Target="../slideLayouts/slideLayout242.xml"/><Relationship Id="rId1" Type="http://schemas.openxmlformats.org/officeDocument/2006/relationships/slideLayout" Target="../slideLayouts/slideLayout223.xml"/><Relationship Id="rId6" Type="http://schemas.openxmlformats.org/officeDocument/2006/relationships/slideLayout" Target="../slideLayouts/slideLayout228.xml"/><Relationship Id="rId11" Type="http://schemas.openxmlformats.org/officeDocument/2006/relationships/slideLayout" Target="../slideLayouts/slideLayout233.xml"/><Relationship Id="rId24" Type="http://schemas.openxmlformats.org/officeDocument/2006/relationships/image" Target="../media/image1.bin"/><Relationship Id="rId5" Type="http://schemas.openxmlformats.org/officeDocument/2006/relationships/slideLayout" Target="../slideLayouts/slideLayout227.xml"/><Relationship Id="rId15" Type="http://schemas.openxmlformats.org/officeDocument/2006/relationships/slideLayout" Target="../slideLayouts/slideLayout237.xml"/><Relationship Id="rId23" Type="http://schemas.openxmlformats.org/officeDocument/2006/relationships/theme" Target="../theme/theme13.xml"/><Relationship Id="rId10" Type="http://schemas.openxmlformats.org/officeDocument/2006/relationships/slideLayout" Target="../slideLayouts/slideLayout232.xml"/><Relationship Id="rId19" Type="http://schemas.openxmlformats.org/officeDocument/2006/relationships/slideLayout" Target="../slideLayouts/slideLayout241.xml"/><Relationship Id="rId4" Type="http://schemas.openxmlformats.org/officeDocument/2006/relationships/slideLayout" Target="../slideLayouts/slideLayout226.xml"/><Relationship Id="rId9" Type="http://schemas.openxmlformats.org/officeDocument/2006/relationships/slideLayout" Target="../slideLayouts/slideLayout231.xml"/><Relationship Id="rId14" Type="http://schemas.openxmlformats.org/officeDocument/2006/relationships/slideLayout" Target="../slideLayouts/slideLayout236.xml"/><Relationship Id="rId22" Type="http://schemas.openxmlformats.org/officeDocument/2006/relationships/slideLayout" Target="../slideLayouts/slideLayout2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706026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  <p:sldLayoutId id="2147483710" r:id="rId13"/>
    <p:sldLayoutId id="2147483711" r:id="rId14"/>
    <p:sldLayoutId id="2147483712" r:id="rId15"/>
    <p:sldLayoutId id="2147483713" r:id="rId16"/>
    <p:sldLayoutId id="2147483714" r:id="rId17"/>
    <p:sldLayoutId id="2147483715" r:id="rId18"/>
    <p:sldLayoutId id="2147483716" r:id="rId19"/>
    <p:sldLayoutId id="2147483717" r:id="rId20"/>
    <p:sldLayoutId id="2147483718" r:id="rId21"/>
    <p:sldLayoutId id="2147483719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644119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  <p:sldLayoutId id="2147483738" r:id="rId18"/>
    <p:sldLayoutId id="2147483739" r:id="rId19"/>
    <p:sldLayoutId id="2147483740" r:id="rId20"/>
    <p:sldLayoutId id="2147483741" r:id="rId21"/>
    <p:sldLayoutId id="2147483742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39557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  <p:sldLayoutId id="2147483751" r:id="rId8"/>
    <p:sldLayoutId id="2147483752" r:id="rId9"/>
    <p:sldLayoutId id="2147483753" r:id="rId10"/>
    <p:sldLayoutId id="2147483754" r:id="rId11"/>
    <p:sldLayoutId id="2147483755" r:id="rId12"/>
    <p:sldLayoutId id="2147483756" r:id="rId13"/>
    <p:sldLayoutId id="2147483757" r:id="rId14"/>
    <p:sldLayoutId id="2147483758" r:id="rId15"/>
    <p:sldLayoutId id="2147483759" r:id="rId16"/>
    <p:sldLayoutId id="2147483760" r:id="rId17"/>
    <p:sldLayoutId id="2147483761" r:id="rId18"/>
    <p:sldLayoutId id="2147483762" r:id="rId19"/>
    <p:sldLayoutId id="2147483763" r:id="rId20"/>
    <p:sldLayoutId id="2147483764" r:id="rId21"/>
    <p:sldLayoutId id="2147483765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76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2451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  <p:sldLayoutId id="2147483688" r:id="rId14"/>
    <p:sldLayoutId id="2147483689" r:id="rId15"/>
    <p:sldLayoutId id="2147483690" r:id="rId16"/>
    <p:sldLayoutId id="2147483691" r:id="rId17"/>
    <p:sldLayoutId id="2147483692" r:id="rId18"/>
    <p:sldLayoutId id="2147483693" r:id="rId19"/>
    <p:sldLayoutId id="2147483694" r:id="rId20"/>
    <p:sldLayoutId id="2147483695" r:id="rId21"/>
    <p:sldLayoutId id="214748369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87278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69" r:id="rId2"/>
    <p:sldLayoutId id="2147483770" r:id="rId3"/>
    <p:sldLayoutId id="2147483771" r:id="rId4"/>
    <p:sldLayoutId id="2147483772" r:id="rId5"/>
    <p:sldLayoutId id="2147483773" r:id="rId6"/>
    <p:sldLayoutId id="2147483774" r:id="rId7"/>
    <p:sldLayoutId id="2147483775" r:id="rId8"/>
    <p:sldLayoutId id="2147483776" r:id="rId9"/>
    <p:sldLayoutId id="2147483777" r:id="rId10"/>
    <p:sldLayoutId id="2147483778" r:id="rId11"/>
    <p:sldLayoutId id="2147483779" r:id="rId12"/>
    <p:sldLayoutId id="2147483780" r:id="rId13"/>
    <p:sldLayoutId id="2147483781" r:id="rId14"/>
    <p:sldLayoutId id="2147483782" r:id="rId15"/>
    <p:sldLayoutId id="2147483783" r:id="rId16"/>
    <p:sldLayoutId id="2147483784" r:id="rId17"/>
    <p:sldLayoutId id="2147483785" r:id="rId18"/>
    <p:sldLayoutId id="2147483786" r:id="rId19"/>
    <p:sldLayoutId id="2147483787" r:id="rId20"/>
    <p:sldLayoutId id="2147483788" r:id="rId21"/>
    <p:sldLayoutId id="2147483789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635387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6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3" r:id="rId8"/>
    <p:sldLayoutId id="2147483804" r:id="rId9"/>
    <p:sldLayoutId id="2147483805" r:id="rId10"/>
    <p:sldLayoutId id="2147483806" r:id="rId11"/>
    <p:sldLayoutId id="2147483807" r:id="rId12"/>
    <p:sldLayoutId id="2147483808" r:id="rId13"/>
    <p:sldLayoutId id="2147483809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56873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1" r:id="rId1"/>
    <p:sldLayoutId id="2147483812" r:id="rId2"/>
    <p:sldLayoutId id="214748381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60756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16" r:id="rId2"/>
    <p:sldLayoutId id="2147483817" r:id="rId3"/>
    <p:sldLayoutId id="2147483818" r:id="rId4"/>
    <p:sldLayoutId id="2147483819" r:id="rId5"/>
    <p:sldLayoutId id="2147483820" r:id="rId6"/>
    <p:sldLayoutId id="2147483821" r:id="rId7"/>
    <p:sldLayoutId id="2147483822" r:id="rId8"/>
    <p:sldLayoutId id="2147483823" r:id="rId9"/>
    <p:sldLayoutId id="2147483824" r:id="rId10"/>
    <p:sldLayoutId id="2147483825" r:id="rId11"/>
    <p:sldLayoutId id="2147483826" r:id="rId12"/>
    <p:sldLayoutId id="2147483827" r:id="rId13"/>
    <p:sldLayoutId id="2147483828" r:id="rId14"/>
    <p:sldLayoutId id="2147483829" r:id="rId15"/>
    <p:sldLayoutId id="2147483830" r:id="rId16"/>
    <p:sldLayoutId id="2147483831" r:id="rId17"/>
    <p:sldLayoutId id="2147483832" r:id="rId18"/>
    <p:sldLayoutId id="2147483833" r:id="rId19"/>
    <p:sldLayoutId id="2147483834" r:id="rId20"/>
    <p:sldLayoutId id="2147483835" r:id="rId21"/>
    <p:sldLayoutId id="2147483836" r:id="rId22"/>
    <p:sldLayoutId id="2147483837" r:id="rId23"/>
    <p:sldLayoutId id="2147483838" r:id="rId2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B7D3BCD8-9868-4174-A461-8C04FAF3A9DD}" type="datetimeFigureOut">
              <a:rPr lang="fr-FR" smtClean="0"/>
              <a:pPr/>
              <a:t>10/05/2026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59623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0" r:id="rId1"/>
    <p:sldLayoutId id="2147483841" r:id="rId2"/>
    <p:sldLayoutId id="2147483842" r:id="rId3"/>
    <p:sldLayoutId id="2147483843" r:id="rId4"/>
    <p:sldLayoutId id="2147483844" r:id="rId5"/>
    <p:sldLayoutId id="2147483845" r:id="rId6"/>
    <p:sldLayoutId id="2147483846" r:id="rId7"/>
    <p:sldLayoutId id="2147483847" r:id="rId8"/>
    <p:sldLayoutId id="2147483848" r:id="rId9"/>
    <p:sldLayoutId id="2147483849" r:id="rId10"/>
    <p:sldLayoutId id="2147483850" r:id="rId11"/>
    <p:sldLayoutId id="2147483851" r:id="rId12"/>
    <p:sldLayoutId id="2147483852" r:id="rId13"/>
    <p:sldLayoutId id="2147483853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2893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5" r:id="rId1"/>
    <p:sldLayoutId id="2147483856" r:id="rId2"/>
    <p:sldLayoutId id="2147483857" r:id="rId3"/>
    <p:sldLayoutId id="2147483858" r:id="rId4"/>
    <p:sldLayoutId id="2147483859" r:id="rId5"/>
    <p:sldLayoutId id="2147483860" r:id="rId6"/>
    <p:sldLayoutId id="2147483861" r:id="rId7"/>
    <p:sldLayoutId id="2147483862" r:id="rId8"/>
    <p:sldLayoutId id="2147483863" r:id="rId9"/>
    <p:sldLayoutId id="2147483864" r:id="rId10"/>
    <p:sldLayoutId id="2147483865" r:id="rId11"/>
    <p:sldLayoutId id="2147483866" r:id="rId12"/>
    <p:sldLayoutId id="2147483867" r:id="rId13"/>
    <p:sldLayoutId id="2147483868" r:id="rId14"/>
    <p:sldLayoutId id="2147483869" r:id="rId15"/>
    <p:sldLayoutId id="2147483870" r:id="rId16"/>
    <p:sldLayoutId id="2147483871" r:id="rId17"/>
    <p:sldLayoutId id="2147483872" r:id="rId18"/>
    <p:sldLayoutId id="2147483873" r:id="rId19"/>
    <p:sldLayoutId id="2147483874" r:id="rId20"/>
    <p:sldLayoutId id="2147483875" r:id="rId21"/>
    <p:sldLayoutId id="214748387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19714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811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8" r:id="rId1"/>
    <p:sldLayoutId id="2147483879" r:id="rId2"/>
    <p:sldLayoutId id="2147483880" r:id="rId3"/>
    <p:sldLayoutId id="2147483881" r:id="rId4"/>
    <p:sldLayoutId id="2147483882" r:id="rId5"/>
    <p:sldLayoutId id="2147483883" r:id="rId6"/>
    <p:sldLayoutId id="2147483884" r:id="rId7"/>
    <p:sldLayoutId id="2147483885" r:id="rId8"/>
    <p:sldLayoutId id="2147483886" r:id="rId9"/>
    <p:sldLayoutId id="2147483887" r:id="rId10"/>
    <p:sldLayoutId id="2147483888" r:id="rId11"/>
    <p:sldLayoutId id="2147483889" r:id="rId12"/>
    <p:sldLayoutId id="2147483890" r:id="rId13"/>
    <p:sldLayoutId id="2147483891" r:id="rId14"/>
    <p:sldLayoutId id="2147483892" r:id="rId15"/>
    <p:sldLayoutId id="2147483893" r:id="rId16"/>
    <p:sldLayoutId id="2147483894" r:id="rId17"/>
    <p:sldLayoutId id="2147483895" r:id="rId18"/>
    <p:sldLayoutId id="2147483896" r:id="rId19"/>
    <p:sldLayoutId id="2147483897" r:id="rId20"/>
    <p:sldLayoutId id="2147483898" r:id="rId21"/>
    <p:sldLayoutId id="2147483899" r:id="rId22"/>
    <p:sldLayoutId id="2147483900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1938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903" r:id="rId2"/>
    <p:sldLayoutId id="2147483904" r:id="rId3"/>
    <p:sldLayoutId id="2147483905" r:id="rId4"/>
    <p:sldLayoutId id="2147483906" r:id="rId5"/>
    <p:sldLayoutId id="2147483907" r:id="rId6"/>
    <p:sldLayoutId id="2147483908" r:id="rId7"/>
    <p:sldLayoutId id="2147483909" r:id="rId8"/>
    <p:sldLayoutId id="2147483910" r:id="rId9"/>
    <p:sldLayoutId id="2147483911" r:id="rId10"/>
    <p:sldLayoutId id="2147483912" r:id="rId11"/>
    <p:sldLayoutId id="2147483913" r:id="rId12"/>
    <p:sldLayoutId id="2147483914" r:id="rId13"/>
    <p:sldLayoutId id="2147483915" r:id="rId14"/>
    <p:sldLayoutId id="2147483916" r:id="rId15"/>
    <p:sldLayoutId id="2147483917" r:id="rId16"/>
    <p:sldLayoutId id="2147483918" r:id="rId17"/>
    <p:sldLayoutId id="2147483919" r:id="rId18"/>
    <p:sldLayoutId id="2147483920" r:id="rId19"/>
    <p:sldLayoutId id="2147483921" r:id="rId20"/>
    <p:sldLayoutId id="2147483922" r:id="rId21"/>
    <p:sldLayoutId id="2147483923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4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7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1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18.png"/><Relationship Id="rId5" Type="http://schemas.openxmlformats.org/officeDocument/2006/relationships/image" Target="../media/image8.png"/><Relationship Id="rId4" Type="http://schemas.openxmlformats.org/officeDocument/2006/relationships/image" Target="../media/image3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6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75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22.pn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slideLayout" Target="../slideLayouts/slideLayout110.xml"/><Relationship Id="rId7" Type="http://schemas.openxmlformats.org/officeDocument/2006/relationships/image" Target="../media/image26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1.png"/><Relationship Id="rId11" Type="http://schemas.openxmlformats.org/officeDocument/2006/relationships/image" Target="../media/image38.png"/><Relationship Id="rId5" Type="http://schemas.openxmlformats.org/officeDocument/2006/relationships/image" Target="../media/image40.png"/><Relationship Id="rId10" Type="http://schemas.openxmlformats.org/officeDocument/2006/relationships/image" Target="../media/image37.png"/><Relationship Id="rId4" Type="http://schemas.openxmlformats.org/officeDocument/2006/relationships/image" Target="../media/image39.svg"/><Relationship Id="rId9" Type="http://schemas.openxmlformats.org/officeDocument/2006/relationships/image" Target="../media/image3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21.xml"/><Relationship Id="rId6" Type="http://schemas.openxmlformats.org/officeDocument/2006/relationships/image" Target="../media/image22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21.xml"/><Relationship Id="rId6" Type="http://schemas.openxmlformats.org/officeDocument/2006/relationships/image" Target="../media/image23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78.xml"/><Relationship Id="rId5" Type="http://schemas.openxmlformats.org/officeDocument/2006/relationships/image" Target="../media/image31.png"/><Relationship Id="rId4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2.png"/><Relationship Id="rId5" Type="http://schemas.openxmlformats.org/officeDocument/2006/relationships/image" Target="../media/image36.png"/><Relationship Id="rId4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2.png"/><Relationship Id="rId5" Type="http://schemas.openxmlformats.org/officeDocument/2006/relationships/image" Target="../media/image36.png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2.png"/><Relationship Id="rId5" Type="http://schemas.openxmlformats.org/officeDocument/2006/relationships/image" Target="../media/image36.png"/><Relationship Id="rId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2.png"/><Relationship Id="rId5" Type="http://schemas.openxmlformats.org/officeDocument/2006/relationships/image" Target="../media/image36.png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2.png"/><Relationship Id="rId5" Type="http://schemas.openxmlformats.org/officeDocument/2006/relationships/image" Target="../media/image36.png"/><Relationship Id="rId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2.png"/><Relationship Id="rId5" Type="http://schemas.openxmlformats.org/officeDocument/2006/relationships/image" Target="../media/image36.png"/><Relationship Id="rId4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2.png"/><Relationship Id="rId5" Type="http://schemas.openxmlformats.org/officeDocument/2006/relationships/image" Target="../media/image36.png"/><Relationship Id="rId4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2.png"/><Relationship Id="rId5" Type="http://schemas.openxmlformats.org/officeDocument/2006/relationships/image" Target="../media/image36.png"/><Relationship Id="rId4" Type="http://schemas.openxmlformats.org/officeDocument/2006/relationships/image" Target="../media/image3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2.png"/><Relationship Id="rId5" Type="http://schemas.openxmlformats.org/officeDocument/2006/relationships/image" Target="../media/image36.png"/><Relationship Id="rId4" Type="http://schemas.openxmlformats.org/officeDocument/2006/relationships/image" Target="../media/image3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2.png"/><Relationship Id="rId5" Type="http://schemas.openxmlformats.org/officeDocument/2006/relationships/image" Target="../media/image36.png"/><Relationship Id="rId4" Type="http://schemas.openxmlformats.org/officeDocument/2006/relationships/image" Target="../media/image3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4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1.png"/><Relationship Id="rId5" Type="http://schemas.openxmlformats.org/officeDocument/2006/relationships/image" Target="../media/image36.png"/><Relationship Id="rId4" Type="http://schemas.openxmlformats.org/officeDocument/2006/relationships/image" Target="../media/image33.png"/></Relationships>
</file>

<file path=ppt/slides/_rels/slide24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38.png"/><Relationship Id="rId7" Type="http://schemas.openxmlformats.org/officeDocument/2006/relationships/image" Target="../media/image45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1.png"/><Relationship Id="rId5" Type="http://schemas.openxmlformats.org/officeDocument/2006/relationships/image" Target="../media/image36.png"/><Relationship Id="rId4" Type="http://schemas.openxmlformats.org/officeDocument/2006/relationships/image" Target="../media/image3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1.png"/><Relationship Id="rId5" Type="http://schemas.openxmlformats.org/officeDocument/2006/relationships/image" Target="../media/image36.png"/><Relationship Id="rId4" Type="http://schemas.openxmlformats.org/officeDocument/2006/relationships/image" Target="../media/image3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1.png"/><Relationship Id="rId5" Type="http://schemas.openxmlformats.org/officeDocument/2006/relationships/image" Target="../media/image36.png"/><Relationship Id="rId4" Type="http://schemas.openxmlformats.org/officeDocument/2006/relationships/image" Target="../media/image3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1.png"/><Relationship Id="rId5" Type="http://schemas.openxmlformats.org/officeDocument/2006/relationships/image" Target="../media/image36.png"/><Relationship Id="rId4" Type="http://schemas.openxmlformats.org/officeDocument/2006/relationships/image" Target="../media/image3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1.png"/><Relationship Id="rId5" Type="http://schemas.openxmlformats.org/officeDocument/2006/relationships/image" Target="../media/image36.png"/><Relationship Id="rId4" Type="http://schemas.openxmlformats.org/officeDocument/2006/relationships/image" Target="../media/image3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1.png"/><Relationship Id="rId5" Type="http://schemas.openxmlformats.org/officeDocument/2006/relationships/image" Target="../media/image36.png"/><Relationship Id="rId4" Type="http://schemas.openxmlformats.org/officeDocument/2006/relationships/image" Target="../media/image3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1.png"/><Relationship Id="rId5" Type="http://schemas.openxmlformats.org/officeDocument/2006/relationships/image" Target="../media/image36.png"/><Relationship Id="rId4" Type="http://schemas.openxmlformats.org/officeDocument/2006/relationships/image" Target="../media/image3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1.png"/><Relationship Id="rId5" Type="http://schemas.openxmlformats.org/officeDocument/2006/relationships/image" Target="../media/image36.png"/><Relationship Id="rId4" Type="http://schemas.openxmlformats.org/officeDocument/2006/relationships/image" Target="../media/image3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1.png"/><Relationship Id="rId5" Type="http://schemas.openxmlformats.org/officeDocument/2006/relationships/image" Target="../media/image36.png"/><Relationship Id="rId4" Type="http://schemas.openxmlformats.org/officeDocument/2006/relationships/image" Target="../media/image3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1.png"/><Relationship Id="rId5" Type="http://schemas.openxmlformats.org/officeDocument/2006/relationships/image" Target="../media/image36.png"/><Relationship Id="rId4" Type="http://schemas.openxmlformats.org/officeDocument/2006/relationships/image" Target="../media/image3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1.png"/><Relationship Id="rId5" Type="http://schemas.openxmlformats.org/officeDocument/2006/relationships/image" Target="../media/image36.png"/><Relationship Id="rId4" Type="http://schemas.openxmlformats.org/officeDocument/2006/relationships/image" Target="../media/image33.png"/></Relationships>
</file>

<file path=ppt/slides/_rels/slide35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38.png"/><Relationship Id="rId7" Type="http://schemas.openxmlformats.org/officeDocument/2006/relationships/image" Target="../media/image46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21.xml"/><Relationship Id="rId6" Type="http://schemas.openxmlformats.org/officeDocument/2006/relationships/image" Target="../media/image21.png"/><Relationship Id="rId5" Type="http://schemas.openxmlformats.org/officeDocument/2006/relationships/image" Target="../media/image36.png"/><Relationship Id="rId4" Type="http://schemas.openxmlformats.org/officeDocument/2006/relationships/image" Target="../media/image33.png"/></Relationships>
</file>

<file path=ppt/slides/_rels/slide36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38.png"/><Relationship Id="rId7" Type="http://schemas.openxmlformats.org/officeDocument/2006/relationships/image" Target="../media/image46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21.xml"/><Relationship Id="rId6" Type="http://schemas.openxmlformats.org/officeDocument/2006/relationships/image" Target="../media/image23.png"/><Relationship Id="rId5" Type="http://schemas.openxmlformats.org/officeDocument/2006/relationships/image" Target="../media/image36.png"/><Relationship Id="rId4" Type="http://schemas.openxmlformats.org/officeDocument/2006/relationships/image" Target="../media/image33.png"/></Relationships>
</file>

<file path=ppt/slides/_rels/slide37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38.png"/><Relationship Id="rId7" Type="http://schemas.openxmlformats.org/officeDocument/2006/relationships/image" Target="../media/image46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21.xml"/><Relationship Id="rId6" Type="http://schemas.openxmlformats.org/officeDocument/2006/relationships/image" Target="../media/image22.png"/><Relationship Id="rId5" Type="http://schemas.openxmlformats.org/officeDocument/2006/relationships/image" Target="../media/image36.png"/><Relationship Id="rId4" Type="http://schemas.openxmlformats.org/officeDocument/2006/relationships/image" Target="../media/image33.png"/></Relationships>
</file>

<file path=ppt/slides/_rels/slide38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38.png"/><Relationship Id="rId7" Type="http://schemas.openxmlformats.org/officeDocument/2006/relationships/image" Target="../media/image46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21.xml"/><Relationship Id="rId6" Type="http://schemas.openxmlformats.org/officeDocument/2006/relationships/image" Target="../media/image22.png"/><Relationship Id="rId5" Type="http://schemas.openxmlformats.org/officeDocument/2006/relationships/image" Target="../media/image36.png"/><Relationship Id="rId4" Type="http://schemas.openxmlformats.org/officeDocument/2006/relationships/image" Target="../media/image33.png"/></Relationships>
</file>

<file path=ppt/slides/_rels/slide39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38.png"/><Relationship Id="rId7" Type="http://schemas.openxmlformats.org/officeDocument/2006/relationships/image" Target="../media/image47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21.xml"/><Relationship Id="rId6" Type="http://schemas.openxmlformats.org/officeDocument/2006/relationships/image" Target="../media/image21.png"/><Relationship Id="rId5" Type="http://schemas.openxmlformats.org/officeDocument/2006/relationships/image" Target="../media/image36.png"/><Relationship Id="rId4" Type="http://schemas.openxmlformats.org/officeDocument/2006/relationships/image" Target="../media/image33.png"/></Relationships>
</file>

<file path=ppt/slides/_rels/slide40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38.png"/><Relationship Id="rId7" Type="http://schemas.openxmlformats.org/officeDocument/2006/relationships/image" Target="../media/image47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21.xml"/><Relationship Id="rId6" Type="http://schemas.openxmlformats.org/officeDocument/2006/relationships/image" Target="../media/image23.png"/><Relationship Id="rId5" Type="http://schemas.openxmlformats.org/officeDocument/2006/relationships/image" Target="../media/image36.png"/><Relationship Id="rId4" Type="http://schemas.openxmlformats.org/officeDocument/2006/relationships/image" Target="../media/image33.png"/></Relationships>
</file>

<file path=ppt/slides/_rels/slide41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38.png"/><Relationship Id="rId7" Type="http://schemas.openxmlformats.org/officeDocument/2006/relationships/image" Target="../media/image47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21.xml"/><Relationship Id="rId6" Type="http://schemas.openxmlformats.org/officeDocument/2006/relationships/image" Target="../media/image23.png"/><Relationship Id="rId5" Type="http://schemas.openxmlformats.org/officeDocument/2006/relationships/image" Target="../media/image36.png"/><Relationship Id="rId4" Type="http://schemas.openxmlformats.org/officeDocument/2006/relationships/image" Target="../media/image3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78.xml"/><Relationship Id="rId5" Type="http://schemas.openxmlformats.org/officeDocument/2006/relationships/image" Target="../media/image18.png"/><Relationship Id="rId4" Type="http://schemas.openxmlformats.org/officeDocument/2006/relationships/image" Target="../media/image37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2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2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2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2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2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2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2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65.png"/><Relationship Id="rId7" Type="http://schemas.openxmlformats.org/officeDocument/2006/relationships/image" Target="../media/image37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36.png"/><Relationship Id="rId5" Type="http://schemas.openxmlformats.org/officeDocument/2006/relationships/image" Target="../media/image33.png"/><Relationship Id="rId4" Type="http://schemas.openxmlformats.org/officeDocument/2006/relationships/image" Target="../media/image38.png"/><Relationship Id="rId9" Type="http://schemas.openxmlformats.org/officeDocument/2006/relationships/image" Target="../media/image44.png"/></Relationships>
</file>

<file path=ppt/slides/_rels/slide51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image" Target="../media/image33.png"/><Relationship Id="rId7" Type="http://schemas.openxmlformats.org/officeDocument/2006/relationships/image" Target="../media/image48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1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52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openxmlformats.org/officeDocument/2006/relationships/image" Target="../media/image33.png"/><Relationship Id="rId7" Type="http://schemas.openxmlformats.org/officeDocument/2006/relationships/image" Target="../media/image4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2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53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openxmlformats.org/officeDocument/2006/relationships/image" Target="../media/image33.png"/><Relationship Id="rId7" Type="http://schemas.openxmlformats.org/officeDocument/2006/relationships/image" Target="../media/image4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2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54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openxmlformats.org/officeDocument/2006/relationships/image" Target="../media/image33.png"/><Relationship Id="rId7" Type="http://schemas.openxmlformats.org/officeDocument/2006/relationships/image" Target="../media/image4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2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55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openxmlformats.org/officeDocument/2006/relationships/image" Target="../media/image33.png"/><Relationship Id="rId7" Type="http://schemas.openxmlformats.org/officeDocument/2006/relationships/image" Target="../media/image4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3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56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3" Type="http://schemas.openxmlformats.org/officeDocument/2006/relationships/image" Target="../media/image33.png"/><Relationship Id="rId7" Type="http://schemas.openxmlformats.org/officeDocument/2006/relationships/image" Target="../media/image50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2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57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3" Type="http://schemas.openxmlformats.org/officeDocument/2006/relationships/image" Target="../media/image33.png"/><Relationship Id="rId7" Type="http://schemas.openxmlformats.org/officeDocument/2006/relationships/image" Target="../media/image50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2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58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3" Type="http://schemas.openxmlformats.org/officeDocument/2006/relationships/image" Target="../media/image33.png"/><Relationship Id="rId7" Type="http://schemas.openxmlformats.org/officeDocument/2006/relationships/image" Target="../media/image50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2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59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3" Type="http://schemas.openxmlformats.org/officeDocument/2006/relationships/image" Target="../media/image33.png"/><Relationship Id="rId7" Type="http://schemas.openxmlformats.org/officeDocument/2006/relationships/image" Target="../media/image50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2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2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4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4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6.png"/><Relationship Id="rId7" Type="http://schemas.openxmlformats.org/officeDocument/2006/relationships/image" Target="../media/image22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4.xml"/><Relationship Id="rId6" Type="http://schemas.openxmlformats.org/officeDocument/2006/relationships/image" Target="../media/image51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Relationship Id="rId9" Type="http://schemas.microsoft.com/office/2007/relationships/hdphoto" Target="../media/hdphoto11.wdp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slideLayout" Target="../slideLayouts/slideLayout179.xml"/><Relationship Id="rId7" Type="http://schemas.openxmlformats.org/officeDocument/2006/relationships/image" Target="../media/image37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36.png"/><Relationship Id="rId5" Type="http://schemas.openxmlformats.org/officeDocument/2006/relationships/image" Target="../media/image33.png"/><Relationship Id="rId4" Type="http://schemas.openxmlformats.org/officeDocument/2006/relationships/image" Target="../media/image53.png"/><Relationship Id="rId9" Type="http://schemas.openxmlformats.org/officeDocument/2006/relationships/image" Target="../media/image54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slideLayout" Target="../slideLayouts/slideLayout63.xml"/><Relationship Id="rId7" Type="http://schemas.openxmlformats.org/officeDocument/2006/relationships/image" Target="../media/image33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6.gif"/><Relationship Id="rId5" Type="http://schemas.openxmlformats.org/officeDocument/2006/relationships/image" Target="../media/image56.png"/><Relationship Id="rId10" Type="http://schemas.openxmlformats.org/officeDocument/2006/relationships/image" Target="../media/image38.png"/><Relationship Id="rId4" Type="http://schemas.openxmlformats.org/officeDocument/2006/relationships/image" Target="../media/image55.png"/><Relationship Id="rId9" Type="http://schemas.openxmlformats.org/officeDocument/2006/relationships/image" Target="../media/image37.png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3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32C3166C-8C6D-41A3-BF55-B5447ED9D2B2}"/>
              </a:ext>
            </a:extLst>
          </p:cNvPr>
          <p:cNvGrpSpPr/>
          <p:nvPr/>
        </p:nvGrpSpPr>
        <p:grpSpPr>
          <a:xfrm>
            <a:off x="20" y="1282"/>
            <a:ext cx="9143980" cy="6856718"/>
            <a:chOff x="20" y="1282"/>
            <a:chExt cx="9143980" cy="6856718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FED90A22-941F-1E2A-2406-E4BD122751D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564" b="3704"/>
            <a:stretch>
              <a:fillRect/>
            </a:stretch>
          </p:blipFill>
          <p:spPr>
            <a:xfrm>
              <a:off x="20" y="1282"/>
              <a:ext cx="9143980" cy="6856718"/>
            </a:xfrm>
            <a:prstGeom prst="rect">
              <a:avLst/>
            </a:prstGeom>
          </p:spPr>
        </p:pic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B056A460-9EBE-C28C-0B1D-4C9E6AAC2C58}"/>
                </a:ext>
              </a:extLst>
            </p:cNvPr>
            <p:cNvSpPr/>
            <p:nvPr/>
          </p:nvSpPr>
          <p:spPr>
            <a:xfrm rot="20902021">
              <a:off x="3396146" y="3516457"/>
              <a:ext cx="1381322" cy="501893"/>
            </a:xfrm>
            <a:prstGeom prst="roundRect">
              <a:avLst/>
            </a:prstGeom>
            <a:solidFill>
              <a:srgbClr val="00ACA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2400" b="1" dirty="0">
                  <a:latin typeface="Segoe UI Semibold" panose="020B0702040204020203" pitchFamily="34" charset="0"/>
                  <a:cs typeface="Segoe UI Semibold" panose="020B0702040204020203" pitchFamily="34" charset="0"/>
                </a:rPr>
                <a:t>الخامسة</a:t>
              </a:r>
              <a:endParaRPr lang="fr-MA" sz="2400" b="1" dirty="0"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89576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48758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D03743-6C6F-7FE1-2410-8CDD022F19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708D839-B325-63F7-5BFD-504C86D125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تنظيم حصص الأسبوع الأول</a:t>
            </a:r>
            <a:endParaRPr lang="fr-MA" dirty="0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542DECB-BD19-7935-E554-0DB6E8F34BE5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D6A16B41-8E6A-CD58-56A5-A5A5863B2763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F86F587C-5D41-449D-945F-CFE002C71E00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r>
                <a:rPr lang="fr-MA" sz="20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46BD0EB1-E607-8561-D6E3-75D9630E9A2E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34E62C9E-567D-9F9D-AA5B-4B3BC29FEB17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6" name="Organigramme : Terminateur 15">
              <a:extLst>
                <a:ext uri="{FF2B5EF4-FFF2-40B4-BE49-F238E27FC236}">
                  <a16:creationId xmlns:a16="http://schemas.microsoft.com/office/drawing/2014/main" id="{B60D1D3E-E8E2-A7AB-347B-16D3D8CDEF7C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r>
                <a:rPr lang="fr-MA" sz="20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6 -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9593EFB4-EFB0-996D-36F2-F89A79B71B60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AC593F1C-83B4-F95A-E246-EA268BCDB6AB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6A7D8E8D-9454-0FB9-1348-AFA1D853F56E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r>
                <a:rPr lang="fr-MA" sz="20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2 - </a:t>
              </a:r>
              <a:endParaRPr lang="ar-MA" sz="20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B2F95F46-F588-5EBE-AC18-6BFF05900A21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14F99E80-721E-2662-B024-5675F4014D92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2B5855F1-8FE2-4A3B-5108-CDDCB1B12FE4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 </a:t>
              </a:r>
              <a:r>
                <a:rPr lang="fr-MA" sz="20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E73FA08F-E5DD-0444-783C-A13E61174249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1E925600-72EB-C208-09BE-3DFC7BA6BE44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1ED7E085-BF89-4E2A-4CD9-5DAD96CB9DD1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1 - </a:t>
              </a:r>
            </a:p>
          </p:txBody>
        </p:sp>
      </p:grp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AE255408-845B-CF4C-F074-9375B2ED8441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A3C54F26-D449-AC79-EB80-9DA13DA1DF71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المعجم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الاستماع</a:t>
            </a:r>
          </a:p>
        </p:txBody>
      </p:sp>
      <p:sp>
        <p:nvSpPr>
          <p:cNvPr id="32" name="Espace réservé du texte 25">
            <a:extLst>
              <a:ext uri="{FF2B5EF4-FFF2-40B4-BE49-F238E27FC236}">
                <a16:creationId xmlns:a16="http://schemas.microsoft.com/office/drawing/2014/main" id="{6EDC0A80-DC39-B189-3EE6-D56F1D1AAFA5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ما بعد القراءة : تقويم المقروء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الكتابة : إنتاج كتابي الحصة 2 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B839F7B9-F115-69AA-CFF2-ADD864B0366D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ما قبل القراءة: التوقع والتحقق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أثناء القراءة – الفهم </a:t>
            </a:r>
          </a:p>
        </p:txBody>
      </p:sp>
      <p:sp>
        <p:nvSpPr>
          <p:cNvPr id="34" name="Espace réservé du texte 25">
            <a:extLst>
              <a:ext uri="{FF2B5EF4-FFF2-40B4-BE49-F238E27FC236}">
                <a16:creationId xmlns:a16="http://schemas.microsoft.com/office/drawing/2014/main" id="{0DA4449F-6089-7F82-1C13-D09CEF4636D7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توليف (شكل وفهم)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 الاثرائية : الحصة 1</a:t>
            </a:r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4FEF7FC1-B2BC-F6D3-52B4-71C6C7B219C1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أثناء القراءة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الكتابة: الصرف والتحويل .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1226B827-C206-3053-EF28-49250615B8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1910926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84C50125-6638-DB49-3CE3-D7CE8EA18B85}"/>
              </a:ext>
            </a:extLst>
          </p:cNvPr>
          <p:cNvSpPr txBox="1">
            <a:spLocks/>
          </p:cNvSpPr>
          <p:nvPr/>
        </p:nvSpPr>
        <p:spPr>
          <a:xfrm>
            <a:off x="757652" y="238010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  <a:cs typeface="Microsoft Uighur" panose="02000000000000000000" pitchFamily="2" charset="-78"/>
              </a:rPr>
              <a:t>نشاط اعتيادي 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  <a:cs typeface="Microsoft Uighur" panose="02000000000000000000" pitchFamily="2" charset="-78"/>
              </a:rPr>
              <a:t>ورشة الكتابة: إملاء 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  <a:cs typeface="Microsoft Uighur" panose="02000000000000000000" pitchFamily="2" charset="-78"/>
              </a:rPr>
              <a:t>ورشة الكتابة : إنتاج كتابي – الحصة1 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2A387659-A5B7-51B9-0531-72F61298701A}"/>
              </a:ext>
            </a:extLst>
          </p:cNvPr>
          <p:cNvSpPr/>
          <p:nvPr/>
        </p:nvSpPr>
        <p:spPr>
          <a:xfrm>
            <a:off x="2917910" y="191092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sz="2000" b="1" dirty="0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اليوم</a:t>
            </a:r>
            <a:r>
              <a:rPr lang="fr-MA" sz="2000" b="1" dirty="0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4 - </a:t>
            </a:r>
            <a:endParaRPr lang="ar-MA" sz="2000" b="1" dirty="0">
              <a:solidFill>
                <a:srgbClr val="474F7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14172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27C7B-9C9C-C699-A54F-7855EA5BB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5B8846B-83EA-E264-E37E-D695E8254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/>
              <a:t>هيكلة حصة اليوم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1FA64D6-2488-E89C-59ED-6D025853D9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0E1DEF7F-397F-C4D0-C5EC-85EFF585D32C}"/>
              </a:ext>
            </a:extLst>
          </p:cNvPr>
          <p:cNvSpPr txBox="1">
            <a:spLocks/>
          </p:cNvSpPr>
          <p:nvPr/>
        </p:nvSpPr>
        <p:spPr>
          <a:xfrm>
            <a:off x="2122822" y="247793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lang="ar-MA" sz="1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دقيقة للكتابة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ECB4FE8-F88A-0FF3-B3EE-1C21ACDAA97D}"/>
              </a:ext>
            </a:extLst>
          </p:cNvPr>
          <p:cNvSpPr txBox="1"/>
          <p:nvPr/>
        </p:nvSpPr>
        <p:spPr>
          <a:xfrm>
            <a:off x="5337221" y="2122576"/>
            <a:ext cx="13020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01 </a:t>
            </a:r>
            <a:r>
              <a:rPr kumimoji="0" lang="ar-AE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انشطة اعتيادية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8033E18-0BF8-0A23-3475-6EDAB678A6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DB7EDC81-5010-F21C-8657-F278D00C5CF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983250"/>
            <a:ext cx="468000" cy="468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B81E251-DEE6-2737-C7C1-6AEADF15F1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A8417B3C-ED6C-3E31-483B-4AA47805F93E}"/>
              </a:ext>
            </a:extLst>
          </p:cNvPr>
          <p:cNvSpPr txBox="1">
            <a:spLocks/>
          </p:cNvSpPr>
          <p:nvPr/>
        </p:nvSpPr>
        <p:spPr>
          <a:xfrm>
            <a:off x="2102784" y="37439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>
              <a:defRPr lang="en-US"/>
            </a:defPPr>
            <a:lvl1pPr marL="266700" indent="-266700" algn="r" defTabSz="914400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Font typeface="Wingdings" panose="05000000000000000000" pitchFamily="2" charset="2"/>
              <a:buChar char="l"/>
              <a:defRPr sz="1600" b="1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indent="0" defTabSz="9144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lang="ar-MA" dirty="0"/>
              <a:t> الهمزة المتطرفة</a:t>
            </a:r>
            <a:r>
              <a:rPr lang="ar-MA" noProof="0" dirty="0"/>
              <a:t>.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F9B7FF1-551C-6B3E-88C4-2711FAE3DD72}"/>
              </a:ext>
            </a:extLst>
          </p:cNvPr>
          <p:cNvSpPr txBox="1"/>
          <p:nvPr/>
        </p:nvSpPr>
        <p:spPr>
          <a:xfrm>
            <a:off x="5044544" y="3380220"/>
            <a:ext cx="156331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R="0" lvl="0" indent="0" algn="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1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الكتابة– الإملاء 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F8F49AE-464A-582F-C030-A17BF030BC3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3430505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27705E2-A70D-8FDD-59FC-42FB5B08AD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525100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D6485E13-3F45-F80C-515F-11D586D2820C}"/>
              </a:ext>
            </a:extLst>
          </p:cNvPr>
          <p:cNvSpPr txBox="1">
            <a:spLocks/>
          </p:cNvSpPr>
          <p:nvPr/>
        </p:nvSpPr>
        <p:spPr>
          <a:xfrm>
            <a:off x="2160599" y="50171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>
              <a:defRPr lang="en-US"/>
            </a:defPPr>
            <a:lvl1pPr marL="266700" indent="-266700" algn="r" defTabSz="914400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Font typeface="Wingdings" panose="05000000000000000000" pitchFamily="2" charset="2"/>
              <a:buChar char="l"/>
              <a:defRPr sz="1600" b="1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indent="0" defTabSz="9144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defRPr/>
            </a:pPr>
            <a:r>
              <a:rPr lang="ar-MA" dirty="0"/>
              <a:t>كتابة الحجج  – الحصة 1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1A969E0-85FC-2E62-B385-F693C62C91A3}"/>
              </a:ext>
            </a:extLst>
          </p:cNvPr>
          <p:cNvSpPr txBox="1"/>
          <p:nvPr/>
        </p:nvSpPr>
        <p:spPr>
          <a:xfrm>
            <a:off x="4599183" y="4668066"/>
            <a:ext cx="19592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R="0" lvl="0" indent="0" algn="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1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 – الإنتاج</a:t>
            </a:r>
            <a:r>
              <a:rPr kumimoji="0" lang="ar-MA" sz="1600" b="1" i="0" u="none" strike="noStrike" kern="1200" cap="none" spc="0" normalizeH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الكتابي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38769DA5-9161-657A-8DF2-D8FC7CE195C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901677" y="4737196"/>
            <a:ext cx="424748" cy="540000"/>
          </a:xfrm>
          <a:prstGeom prst="rect">
            <a:avLst/>
          </a:prstGeom>
        </p:spPr>
      </p:pic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F2E0393C-6904-6EA4-F854-FE7AF2B5157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38472" y="4530539"/>
            <a:ext cx="468000" cy="468000"/>
          </a:xfrm>
          <a:prstGeom prst="rect">
            <a:avLst/>
          </a:prstGeom>
        </p:spPr>
      </p:pic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51EC42AD-0440-EB74-CE91-A5C179EDCD4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38472" y="3248529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9022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71852"/>
            <a:ext cx="7886700" cy="720000"/>
          </a:xfrm>
        </p:spPr>
        <p:txBody>
          <a:bodyPr/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37307" y="2029408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80%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28474C2-95CD-8397-D01D-B3E298C554A1}"/>
              </a:ext>
            </a:extLst>
          </p:cNvPr>
          <p:cNvGrpSpPr/>
          <p:nvPr/>
        </p:nvGrpSpPr>
        <p:grpSpPr>
          <a:xfrm>
            <a:off x="1177279" y="2948767"/>
            <a:ext cx="6696000" cy="890781"/>
            <a:chOff x="1331545" y="2851205"/>
            <a:chExt cx="6696000" cy="89078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6AAFCAA-897C-A1DB-AB2E-D48D1C618A7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80FEC5A-07B4-5566-C962-9EE4C1E6BFC4}"/>
                </a:ext>
              </a:extLst>
            </p:cNvPr>
            <p:cNvSpPr/>
            <p:nvPr/>
          </p:nvSpPr>
          <p:spPr>
            <a:xfrm>
              <a:off x="1479176" y="3134373"/>
              <a:ext cx="478715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إتمام جمل بتقديم الحجة او التعليل المناسب </a:t>
              </a: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؛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1177279" y="3839548"/>
            <a:ext cx="6696000" cy="890781"/>
            <a:chOff x="1331545" y="2851205"/>
            <a:chExt cx="6696000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479176" y="3134373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توظيف قاعدة كتابة الهمزة المتطرفة</a:t>
              </a: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؛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1177279" y="4730329"/>
            <a:ext cx="6696000" cy="890781"/>
            <a:chOff x="1331545" y="2851205"/>
            <a:chExt cx="6696000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331546" y="3134373"/>
              <a:ext cx="493478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كتبة حجج للإقناع أو لتفسير موقف 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1343766"/>
            <a:ext cx="7886700" cy="720000"/>
          </a:xfrm>
        </p:spPr>
        <p:txBody>
          <a:bodyPr/>
          <a:lstStyle/>
          <a:p>
            <a:r>
              <a:rPr lang="ar-AE" sz="4000" dirty="0"/>
              <a:t>  ا</a:t>
            </a:r>
            <a:r>
              <a:rPr lang="ar-MA" sz="44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فتتاح</a:t>
            </a:r>
            <a:r>
              <a:rPr lang="ar-MA" sz="4000" dirty="0"/>
              <a:t> </a:t>
            </a:r>
            <a:r>
              <a:rPr lang="ar-MA" sz="44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الحصة</a:t>
            </a:r>
            <a:endParaRPr lang="fr-MA" sz="4400" dirty="0">
              <a:solidFill>
                <a:srgbClr val="424D7B"/>
              </a:solidFill>
              <a:latin typeface="Dosis ExtraBold" pitchFamily="2" charset="0"/>
              <a:cs typeface="Microsoft Uighur" panose="02000000000000000000" pitchFamily="2" charset="-78"/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50872" y="1562109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2361254"/>
            <a:ext cx="7789894" cy="277623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165590" y="3406523"/>
            <a:ext cx="4500000" cy="102289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ترحيب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نشاط اعتيادي : </a:t>
            </a:r>
            <a:r>
              <a:rPr lang="ar-MA" sz="2800" b="1" noProof="0" dirty="0">
                <a:cs typeface="Microsoft Uighur" panose="02000000000000000000" pitchFamily="2" charset="-78"/>
              </a:rPr>
              <a:t>دقيقة الكتابة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790710" y="2223045"/>
            <a:ext cx="13805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2415862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2226741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80541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E132453-2975-C4B5-7BB1-F569538BC075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1D7A3C9-6E46-82CA-0508-F5F2B0179962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06813D0-A73F-3EFF-20A4-09D0F89084CC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25BF136-84C0-315E-78AE-E31E3BA5EFFB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id="{EE9D2457-C9A3-0B51-B6E4-D21153EE74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A6A6A6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، سنبدأ  حصة اللغة العربية.</a:t>
            </a:r>
            <a:endParaRPr lang="fr-FR" sz="2400" dirty="0">
              <a:solidFill>
                <a:srgbClr val="A6A6A6"/>
              </a:solidFill>
            </a:endParaRPr>
          </a:p>
        </p:txBody>
      </p:sp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3EA26E31-A863-7FAB-23B8-1EBA5E05473D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371" r="-17371"/>
          <a:stretch>
            <a:fillRect/>
          </a:stretch>
        </p:blipFill>
        <p:spPr>
          <a:xfrm>
            <a:off x="1871663" y="2160588"/>
            <a:ext cx="5400675" cy="3598862"/>
          </a:xfrm>
          <a:prstGeom prst="roundRect">
            <a:avLst>
              <a:gd name="adj" fmla="val 11828"/>
            </a:avLst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ADEB90E-4187-9A72-8B1E-E33B824E8B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969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EA268DB-FE57-69EA-1BBE-D31F930D0F8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248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E99C050-36DD-CF2D-9ADA-31C44B22990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3DA2144-18B1-85A0-F3F7-B0E5E02AB4F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953887F-2AE3-0C88-3E6E-60536D3B721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</p:spTree>
    <p:extLst>
      <p:ext uri="{BB962C8B-B14F-4D97-AF65-F5344CB8AC3E}">
        <p14:creationId xmlns:p14="http://schemas.microsoft.com/office/powerpoint/2010/main" val="1855093331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9D470B-FA26-6AE1-8738-C686AAA828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que 6">
            <a:extLst>
              <a:ext uri="{FF2B5EF4-FFF2-40B4-BE49-F238E27FC236}">
                <a16:creationId xmlns:a16="http://schemas.microsoft.com/office/drawing/2014/main" id="{2C8A343F-39E3-9558-30A7-E6C3F3949BD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639679"/>
            <a:ext cx="344372" cy="328748"/>
          </a:xfrm>
          <a:prstGeom prst="rect">
            <a:avLst/>
          </a:prstGeom>
        </p:spPr>
      </p:pic>
      <p:sp>
        <p:nvSpPr>
          <p:cNvPr id="15" name="Titre 1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srgbClr val="A6A6A6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والكراسة في القمطر</a:t>
            </a:r>
            <a:endParaRPr lang="fr-FR" sz="2400" b="1" dirty="0">
              <a:solidFill>
                <a:srgbClr val="A6A6A6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59430D43-0F38-2D83-F6ED-41AD13CE98F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1" name="Class AR_NV_05_1">
            <a:hlinkClick r:id="" action="ppaction://media"/>
            <a:extLst>
              <a:ext uri="{FF2B5EF4-FFF2-40B4-BE49-F238E27FC236}">
                <a16:creationId xmlns:a16="http://schemas.microsoft.com/office/drawing/2014/main" id="{6E61EAC7-6DDB-EECD-1101-4A6C1A1EA96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52513" y="2160588"/>
            <a:ext cx="7038975" cy="3959225"/>
          </a:xfrm>
          <a:prstGeom prst="rect">
            <a:avLst/>
          </a:prstGeom>
        </p:spPr>
      </p:pic>
      <p:pic>
        <p:nvPicPr>
          <p:cNvPr id="32" name="Image 3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D5386D4-C4FE-F3D7-4ECD-D668921F219D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13461" y="6186227"/>
            <a:ext cx="540000" cy="540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E111C11-FB4D-DD39-8F71-C2F38289FC7E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2FDC9DD-F182-152B-58B7-CEB9FEC9B4F6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1A7B150-F783-ECD3-E406-0B17905F9D42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F5A41C0-0161-E97C-DEF9-38E76CAEAC8B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09ACCF6-4F9B-F060-0018-2E0F626E178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969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F6FDD10-AE51-A2C4-E4F8-9474DBCF07A2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248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DF0335B-06CA-5F93-E24A-303AB5D1F298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8400107-CFAF-5DD4-B1B9-7896668B19B0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716061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3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773C4C-D714-939B-F078-03BDF62A53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re 24">
            <a:extLst>
              <a:ext uri="{FF2B5EF4-FFF2-40B4-BE49-F238E27FC236}">
                <a16:creationId xmlns:a16="http://schemas.microsoft.com/office/drawing/2014/main" id="{A3324DB0-7C9C-C9B2-7870-8BA8DF794F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2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A6A6A6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إليكم الجمل التالية. على دفاتركم أتمموا بتعليل مناسب.</a:t>
            </a:r>
            <a:endParaRPr lang="fr-FR" sz="2400" dirty="0">
              <a:solidFill>
                <a:srgbClr val="A6A6A6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1A04138-1C1C-EB57-E64C-D12752FC59F8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55390CF-B783-E6DE-1368-50B72D3D855C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01B43E9-BCA0-C7DA-58DF-0C2597B5568D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761678A-222F-BBBF-B525-F6AA8E3C2DE1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50B2FC1E-5217-BE76-AED0-E955D4D2F3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969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B8BE797-EE32-E65D-2AE5-0993E7A1722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248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D372799-5F9A-8D05-8730-C8C1F412CED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C98F459-2B3E-7066-D9AD-6AEEC1A4BB8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29D2AB5-20B3-5AEC-B872-D1B584B8387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10D4D0D-02A2-6B41-B56D-127604C2BECD}"/>
              </a:ext>
            </a:extLst>
          </p:cNvPr>
          <p:cNvSpPr txBox="1"/>
          <p:nvPr/>
        </p:nvSpPr>
        <p:spPr>
          <a:xfrm>
            <a:off x="531845" y="2628514"/>
            <a:ext cx="8292404" cy="33239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85800" indent="-6858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4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نَغْرِسُ الْأَشْجارَ لِأَنّ .............................................</a:t>
            </a:r>
          </a:p>
          <a:p>
            <a:pPr marL="685800" indent="-6858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4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يَجِبُ</a:t>
            </a:r>
            <a:r>
              <a:rPr lang="ar-MA" sz="4800" dirty="0"/>
              <a:t> </a:t>
            </a:r>
            <a:r>
              <a:rPr lang="ar-MA" sz="4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الْمُحَافَظَة عَلَى الْمَاءِ، لِأَنَّ ...........................</a:t>
            </a:r>
          </a:p>
          <a:p>
            <a:pPr marL="685800" indent="-6858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4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أَحْرِصُ عَلى النَّظافَةِ لِأَنَّ ......................................</a:t>
            </a:r>
            <a:endParaRPr lang="fr-MA" sz="4800" b="1" kern="0" dirty="0">
              <a:solidFill>
                <a:srgbClr val="424D7C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86099188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36A9B7-36FE-AB5F-BB17-B3AC035B6C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re 24">
            <a:extLst>
              <a:ext uri="{FF2B5EF4-FFF2-40B4-BE49-F238E27FC236}">
                <a16:creationId xmlns:a16="http://schemas.microsoft.com/office/drawing/2014/main" id="{53E7C981-558B-9ED8-1509-766BC123E2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2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A6A6A6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سوف أمر بين الصفوف لمساعدتكم. 5 دقائق للكتابة</a:t>
            </a:r>
            <a:endParaRPr lang="fr-FR" sz="2400" dirty="0">
              <a:solidFill>
                <a:srgbClr val="A6A6A6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DA08EE1-3D2F-7706-EAE6-E55B051D65A5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B02FC19-184F-549B-69B8-755B4DBB7564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B841394-825C-CEC6-CF45-9AA79DCBE7AB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47A886F-17C5-D107-6D9E-747D424C0173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B2F22402-7ABA-552D-B63C-9B96C257C6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969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83FEF8B-CA23-4DD2-C5A3-03A457B0597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248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508DC82-9D05-E0C1-AB44-D432D11C518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E5CB961-2C9F-ED72-74B1-EE05C93DCD2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Espace réservé pour une image  21">
            <a:extLst>
              <a:ext uri="{FF2B5EF4-FFF2-40B4-BE49-F238E27FC236}">
                <a16:creationId xmlns:a16="http://schemas.microsoft.com/office/drawing/2014/main" id="{CEF00792-050E-FF9D-44BD-413BB506498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C220324-737F-7E3F-B6F6-48EC41A93AF9}"/>
              </a:ext>
            </a:extLst>
          </p:cNvPr>
          <p:cNvSpPr txBox="1"/>
          <p:nvPr/>
        </p:nvSpPr>
        <p:spPr>
          <a:xfrm>
            <a:off x="531845" y="2628514"/>
            <a:ext cx="8292404" cy="33239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85800" indent="-6858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4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نَغْرِسُ الْأَشْجارَ لِأَنّ .............................................</a:t>
            </a:r>
          </a:p>
          <a:p>
            <a:pPr marL="685800" indent="-6858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4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يَجِبُ</a:t>
            </a:r>
            <a:r>
              <a:rPr lang="ar-MA" sz="4800" dirty="0"/>
              <a:t> </a:t>
            </a:r>
            <a:r>
              <a:rPr lang="ar-MA" sz="4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الْمُحَافَظَة عَلَى الْمَاءِ، لِأَنَّ ...........................</a:t>
            </a:r>
          </a:p>
          <a:p>
            <a:pPr marL="685800" indent="-6858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4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أَحْرِصُ عَلى النَّظافَةِ لِأَنَّ ......................................</a:t>
            </a:r>
            <a:endParaRPr lang="fr-MA" sz="4800" b="1" kern="0" dirty="0">
              <a:solidFill>
                <a:srgbClr val="424D7C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46072670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2F8EE4-BC55-D7F6-E189-FD4CEBAB44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B2DE538-E884-6AD7-703C-195C5F763B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كل واحد يقدم لنا عمله .</a:t>
            </a:r>
            <a:endParaRPr lang="fr-FR" sz="2400" dirty="0"/>
          </a:p>
        </p:txBody>
      </p:sp>
      <p:pic>
        <p:nvPicPr>
          <p:cNvPr id="13" name="Espace réservé pour une image  14">
            <a:extLst>
              <a:ext uri="{FF2B5EF4-FFF2-40B4-BE49-F238E27FC236}">
                <a16:creationId xmlns:a16="http://schemas.microsoft.com/office/drawing/2014/main" id="{AC2FC0FA-93E5-4037-80FD-D51649FF8FD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55FEFF5-A400-B854-8447-D26E3BBE4BCB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699D76C-8C03-48C4-7B8A-FD1BC09E3385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98B4C0E-6774-D6B6-F77D-7B09FDAC8CE0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993F342-83BC-3BB4-F075-1AC8642C3C92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11E02260-EE9C-A2E7-5B25-D95B654238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969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AA34AB3-3E9F-F18F-1DE9-BCF0555E076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248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08C31FB-37E6-18C4-1F41-E03C1100C1C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FB9E48E-3906-8C20-1C87-B701AD0116A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FE1C2D2-B2B4-DCEF-7DF4-4009DBC9B9A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4124" y="1512118"/>
            <a:ext cx="4775752" cy="4775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476334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12F0F1-013C-4C99-828F-A82B124B19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BFC80BC8-2682-3036-8EC5-50DB6E3AD0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2649" y="999269"/>
            <a:ext cx="3234184" cy="720000"/>
          </a:xfrm>
        </p:spPr>
        <p:txBody>
          <a:bodyPr>
            <a:normAutofit/>
          </a:bodyPr>
          <a:lstStyle/>
          <a:p>
            <a:pPr lvl="0" algn="r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000" dirty="0">
                <a:solidFill>
                  <a:srgbClr val="424D7B"/>
                </a:solidFill>
              </a:rPr>
              <a:t>ورشة الكتابة – الإملاء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2E9FCDF4-CF70-28B4-5A6A-6F0EBBFCCAF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883401"/>
            <a:ext cx="7789894" cy="3091198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77262B74-F2E2-7129-0FAB-516FD22DC054}"/>
              </a:ext>
            </a:extLst>
          </p:cNvPr>
          <p:cNvSpPr txBox="1">
            <a:spLocks/>
          </p:cNvSpPr>
          <p:nvPr/>
        </p:nvSpPr>
        <p:spPr>
          <a:xfrm>
            <a:off x="1400508" y="2995511"/>
            <a:ext cx="6533147" cy="106523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الهمزة المتطرفة.</a:t>
            </a: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84AF25F5-8D2E-13A3-B0E4-AADE614FEB6B}"/>
              </a:ext>
            </a:extLst>
          </p:cNvPr>
          <p:cNvSpPr txBox="1"/>
          <p:nvPr/>
        </p:nvSpPr>
        <p:spPr>
          <a:xfrm>
            <a:off x="4522301" y="1730626"/>
            <a:ext cx="27029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r" rtl="1">
              <a:defRPr sz="3600"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 – الإملاء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3607A14-FAC4-16F2-E6F7-3EB114DEA11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262911" y="1952260"/>
            <a:ext cx="715119" cy="720000"/>
          </a:xfrm>
          <a:prstGeom prst="rect">
            <a:avLst/>
          </a:prstGeom>
        </p:spPr>
      </p:pic>
      <p:pic>
        <p:nvPicPr>
          <p:cNvPr id="5" name="Image 8">
            <a:extLst>
              <a:ext uri="{FF2B5EF4-FFF2-40B4-BE49-F238E27FC236}">
                <a16:creationId xmlns:a16="http://schemas.microsoft.com/office/drawing/2014/main" id="{3BE6C508-0C53-9D16-9D22-FD939E7619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46833" y="1139239"/>
            <a:ext cx="468000" cy="468000"/>
          </a:xfrm>
          <a:prstGeom prst="rect">
            <a:avLst/>
          </a:prstGeom>
          <a:ln>
            <a:noFill/>
          </a:ln>
        </p:spPr>
      </p:pic>
      <p:pic>
        <p:nvPicPr>
          <p:cNvPr id="8" name="Image 7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DBE90184-17B2-1C30-A2C3-B190C62179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431" y="1772260"/>
            <a:ext cx="469077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6363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31A350-EE08-F4D9-5608-1873BD9A7C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ZoneTexte 22">
            <a:extLst>
              <a:ext uri="{FF2B5EF4-FFF2-40B4-BE49-F238E27FC236}">
                <a16:creationId xmlns:a16="http://schemas.microsoft.com/office/drawing/2014/main" id="{7149EEC5-AFB7-1D46-A25B-DB5C661E24AC}"/>
              </a:ext>
            </a:extLst>
          </p:cNvPr>
          <p:cNvSpPr txBox="1"/>
          <p:nvPr/>
        </p:nvSpPr>
        <p:spPr>
          <a:xfrm>
            <a:off x="-336819" y="85270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سوف تتعلمون خلال هذه الحصة كتابة الهمزة المتطرفة.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6F60DC1-7D01-DDF5-17BA-53426B5249A4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AA8A03E-82E7-91FE-E353-39F00FE38154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605A389-CE5A-A993-2CDC-D9995E64EEAF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C7BFFA8-42DD-4696-EE07-0E2D0112AC2E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B4D2DE43-F9D2-2814-6936-BFACD11184D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6206895B-6F7F-C35C-7870-3BBA6D3A52C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8B8DE16E-7DE3-2891-9A89-E724AC81446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57C7508E-2FE0-8DB3-2DB9-0A4AFAACA6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753034C-DECE-3D46-A3FF-D2E9AA86AA5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Google Shape;452;p158">
            <a:extLst>
              <a:ext uri="{FF2B5EF4-FFF2-40B4-BE49-F238E27FC236}">
                <a16:creationId xmlns:a16="http://schemas.microsoft.com/office/drawing/2014/main" id="{B62663FF-6AE0-0E5E-D12A-F9FD4EBF9E2B}"/>
              </a:ext>
            </a:extLst>
          </p:cNvPr>
          <p:cNvSpPr txBox="1"/>
          <p:nvPr/>
        </p:nvSpPr>
        <p:spPr>
          <a:xfrm>
            <a:off x="606490" y="3071918"/>
            <a:ext cx="7931019" cy="1090041"/>
          </a:xfrm>
          <a:prstGeom prst="roundRect">
            <a:avLst/>
          </a:prstGeom>
          <a:solidFill>
            <a:schemeClr val="accent1">
              <a:lumMod val="20000"/>
              <a:lumOff val="80000"/>
              <a:alpha val="25098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اَلْهَمْـــــــــــزَةُ ٱلْمُتَطَرِّفَــــــــــــةُ.</a:t>
            </a:r>
            <a:endParaRPr kumimoji="0" lang="fr-MA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98757818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E49AAD-E1FF-0CF4-919F-2C64433B2C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ZoneTexte 22">
            <a:extLst>
              <a:ext uri="{FF2B5EF4-FFF2-40B4-BE49-F238E27FC236}">
                <a16:creationId xmlns:a16="http://schemas.microsoft.com/office/drawing/2014/main" id="{40F23788-BD24-FED4-7A15-5CB3C1B8CF2F}"/>
              </a:ext>
            </a:extLst>
          </p:cNvPr>
          <p:cNvSpPr txBox="1"/>
          <p:nvPr/>
        </p:nvSpPr>
        <p:spPr>
          <a:xfrm>
            <a:off x="-336819" y="85270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الهمزة المتطرفة  تأتي في آخر الكلمة  مثل : قارئ –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تكافؤ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–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نبأ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–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جزء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 من يقرأ؟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ED18AA3-C790-CE34-ED64-A758B46AD5ED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4A89062-95CF-6B34-5F06-482884B69E20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5A6F67D-07E0-F548-CBF0-07EBD4FDE22F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9123ECD-64FB-7127-07BD-7926BC098BD5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ECC74A59-6611-E380-653B-476BFCD1DB9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79A3FD04-843E-41B8-E769-E897C461942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CF0DC879-4ACA-9321-5934-D6C450D9762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7F8F4562-0A54-2448-EE1D-7DC07D01956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E22C668-77D8-5EF7-9924-A3A178C1604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7AE950AE-A621-207B-AA97-0010D67F9C7C}"/>
              </a:ext>
            </a:extLst>
          </p:cNvPr>
          <p:cNvSpPr txBox="1"/>
          <p:nvPr/>
        </p:nvSpPr>
        <p:spPr>
          <a:xfrm>
            <a:off x="6749570" y="3171413"/>
            <a:ext cx="1996282" cy="967936"/>
          </a:xfrm>
          <a:prstGeom prst="roundRect">
            <a:avLst>
              <a:gd name="adj" fmla="val 8675"/>
            </a:avLst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قـــــارِ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ئ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ٌ </a:t>
            </a:r>
            <a:endParaRPr kumimoji="0" sz="54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4" name="Google Shape;452;p158">
            <a:extLst>
              <a:ext uri="{FF2B5EF4-FFF2-40B4-BE49-F238E27FC236}">
                <a16:creationId xmlns:a16="http://schemas.microsoft.com/office/drawing/2014/main" id="{95BE4601-6D0E-F398-35CC-C67DE6D4593B}"/>
              </a:ext>
            </a:extLst>
          </p:cNvPr>
          <p:cNvSpPr txBox="1"/>
          <p:nvPr/>
        </p:nvSpPr>
        <p:spPr>
          <a:xfrm>
            <a:off x="4636845" y="3178297"/>
            <a:ext cx="1996282" cy="967936"/>
          </a:xfrm>
          <a:prstGeom prst="roundRect">
            <a:avLst>
              <a:gd name="adj" fmla="val 8675"/>
            </a:avLst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5400" b="1" kern="0" dirty="0">
                <a:solidFill>
                  <a:srgbClr val="424D7C"/>
                </a:solidFill>
                <a:sym typeface="Sakkal Majalla"/>
              </a:rPr>
              <a:t>تَ</a:t>
            </a:r>
            <a:r>
              <a:rPr kumimoji="0" lang="ar-MA" sz="54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كافُـــــ</a:t>
            </a:r>
            <a:r>
              <a:rPr kumimoji="0" lang="ar-MA" sz="54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ؤ</a:t>
            </a:r>
            <a:r>
              <a:rPr kumimoji="0" lang="ar-MA" sz="54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ٌ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 </a:t>
            </a:r>
            <a:endParaRPr kumimoji="0" sz="54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5" name="Google Shape;452;p158">
            <a:extLst>
              <a:ext uri="{FF2B5EF4-FFF2-40B4-BE49-F238E27FC236}">
                <a16:creationId xmlns:a16="http://schemas.microsoft.com/office/drawing/2014/main" id="{BF02267A-44CF-0F78-7CD2-C5CBBA18BE73}"/>
              </a:ext>
            </a:extLst>
          </p:cNvPr>
          <p:cNvSpPr txBox="1"/>
          <p:nvPr/>
        </p:nvSpPr>
        <p:spPr>
          <a:xfrm>
            <a:off x="2524120" y="3156194"/>
            <a:ext cx="1996282" cy="967936"/>
          </a:xfrm>
          <a:prstGeom prst="roundRect">
            <a:avLst>
              <a:gd name="adj" fmla="val 8675"/>
            </a:avLst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5400" b="1" kern="0" dirty="0">
                <a:solidFill>
                  <a:srgbClr val="424D7C"/>
                </a:solidFill>
                <a:sym typeface="Sakkal Majalla"/>
              </a:rPr>
              <a:t>نَبَـــــــــ</a:t>
            </a:r>
            <a:r>
              <a:rPr lang="ar-MA" sz="5400" b="1" kern="0" dirty="0">
                <a:solidFill>
                  <a:srgbClr val="C00000"/>
                </a:solidFill>
                <a:sym typeface="Sakkal Majalla"/>
              </a:rPr>
              <a:t>ـأ</a:t>
            </a:r>
            <a:r>
              <a:rPr lang="ar-MA" sz="5400" b="1" kern="0" dirty="0">
                <a:solidFill>
                  <a:srgbClr val="424D7C"/>
                </a:solidFill>
                <a:sym typeface="Sakkal Majalla"/>
              </a:rPr>
              <a:t>ٌ</a:t>
            </a:r>
            <a:endParaRPr kumimoji="0" sz="54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6" name="Google Shape;452;p158">
            <a:extLst>
              <a:ext uri="{FF2B5EF4-FFF2-40B4-BE49-F238E27FC236}">
                <a16:creationId xmlns:a16="http://schemas.microsoft.com/office/drawing/2014/main" id="{745754B6-F9A1-A529-EAA1-2598D296F0DF}"/>
              </a:ext>
            </a:extLst>
          </p:cNvPr>
          <p:cNvSpPr txBox="1"/>
          <p:nvPr/>
        </p:nvSpPr>
        <p:spPr>
          <a:xfrm>
            <a:off x="411395" y="3178297"/>
            <a:ext cx="1996282" cy="967936"/>
          </a:xfrm>
          <a:prstGeom prst="roundRect">
            <a:avLst>
              <a:gd name="adj" fmla="val 8675"/>
            </a:avLst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5400" b="1" kern="0" dirty="0">
                <a:solidFill>
                  <a:srgbClr val="424D7C"/>
                </a:solidFill>
                <a:sym typeface="Sakkal Majalla"/>
              </a:rPr>
              <a:t>جُـــز</a:t>
            </a:r>
            <a:r>
              <a:rPr lang="ar-MA" sz="5400" b="1" kern="0" dirty="0">
                <a:solidFill>
                  <a:srgbClr val="C00000"/>
                </a:solidFill>
                <a:sym typeface="Sakkal Majalla"/>
              </a:rPr>
              <a:t>ْءٌ</a:t>
            </a:r>
            <a:endParaRPr kumimoji="0" sz="5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40259777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B8297A-FDEB-EB0A-9CC1-5A11F10A74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ZoneTexte 22">
            <a:extLst>
              <a:ext uri="{FF2B5EF4-FFF2-40B4-BE49-F238E27FC236}">
                <a16:creationId xmlns:a16="http://schemas.microsoft.com/office/drawing/2014/main" id="{7160C39D-274B-E031-C55C-8E022E4BA287}"/>
              </a:ext>
            </a:extLst>
          </p:cNvPr>
          <p:cNvSpPr txBox="1"/>
          <p:nvPr/>
        </p:nvSpPr>
        <p:spPr>
          <a:xfrm>
            <a:off x="-149604" y="80457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الهمزة المتطرفة قد تأتي على الألف أو على الواو أو على الياء او على السطر. أين أتت في كل كلمة؟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9956A42-2EB5-DEB9-909A-211CCB235D41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2722AD8-4A6B-9ED4-0DB1-A7A54E9E6346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3DB2C94-9BC6-DFAA-1498-00F2FB4AC767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9774475-0C39-F53E-D4D2-7947CBB1A7C8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68B98D79-AE17-EFDB-C591-D6BACC75797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6B03F66A-9560-5BB3-776F-6B073B102C1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F3139583-1460-D846-0051-998660E63BB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0CE5BD80-DC27-3778-1AD4-5060704D453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7686A4C-2B15-71D1-52DD-CD3226E798A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70386D4A-85C3-2F70-7A42-BD92A5E26B80}"/>
              </a:ext>
            </a:extLst>
          </p:cNvPr>
          <p:cNvSpPr txBox="1"/>
          <p:nvPr/>
        </p:nvSpPr>
        <p:spPr>
          <a:xfrm>
            <a:off x="6749570" y="3171413"/>
            <a:ext cx="1996282" cy="967936"/>
          </a:xfrm>
          <a:prstGeom prst="roundRect">
            <a:avLst>
              <a:gd name="adj" fmla="val 8675"/>
            </a:avLst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قـــــارِ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ئ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ٌ </a:t>
            </a:r>
            <a:endParaRPr kumimoji="0" sz="54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4" name="Google Shape;452;p158">
            <a:extLst>
              <a:ext uri="{FF2B5EF4-FFF2-40B4-BE49-F238E27FC236}">
                <a16:creationId xmlns:a16="http://schemas.microsoft.com/office/drawing/2014/main" id="{9C2E5D35-F891-5FF2-F5CA-F0367C998BAA}"/>
              </a:ext>
            </a:extLst>
          </p:cNvPr>
          <p:cNvSpPr txBox="1"/>
          <p:nvPr/>
        </p:nvSpPr>
        <p:spPr>
          <a:xfrm>
            <a:off x="4636845" y="3178297"/>
            <a:ext cx="1996282" cy="967936"/>
          </a:xfrm>
          <a:prstGeom prst="roundRect">
            <a:avLst>
              <a:gd name="adj" fmla="val 8675"/>
            </a:avLst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تَ</a:t>
            </a:r>
            <a:r>
              <a:rPr kumimoji="0" lang="ar-MA" sz="54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كافُـــــ</a:t>
            </a:r>
            <a:r>
              <a:rPr kumimoji="0" lang="ar-MA" sz="54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ؤ</a:t>
            </a:r>
            <a:r>
              <a:rPr kumimoji="0" lang="ar-MA" sz="54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ٌ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 </a:t>
            </a:r>
            <a:endParaRPr kumimoji="0" sz="54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5" name="Google Shape;452;p158">
            <a:extLst>
              <a:ext uri="{FF2B5EF4-FFF2-40B4-BE49-F238E27FC236}">
                <a16:creationId xmlns:a16="http://schemas.microsoft.com/office/drawing/2014/main" id="{22C85234-A886-1FB9-27A1-017619745BC5}"/>
              </a:ext>
            </a:extLst>
          </p:cNvPr>
          <p:cNvSpPr txBox="1"/>
          <p:nvPr/>
        </p:nvSpPr>
        <p:spPr>
          <a:xfrm>
            <a:off x="2524120" y="3156194"/>
            <a:ext cx="1996282" cy="967936"/>
          </a:xfrm>
          <a:prstGeom prst="roundRect">
            <a:avLst>
              <a:gd name="adj" fmla="val 8675"/>
            </a:avLst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نَبَـــــــــ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ـأ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ٌ</a:t>
            </a:r>
            <a:endParaRPr kumimoji="0" sz="54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6" name="Google Shape;452;p158">
            <a:extLst>
              <a:ext uri="{FF2B5EF4-FFF2-40B4-BE49-F238E27FC236}">
                <a16:creationId xmlns:a16="http://schemas.microsoft.com/office/drawing/2014/main" id="{3A656A3C-96DE-8863-98B6-7A1109A00C61}"/>
              </a:ext>
            </a:extLst>
          </p:cNvPr>
          <p:cNvSpPr txBox="1"/>
          <p:nvPr/>
        </p:nvSpPr>
        <p:spPr>
          <a:xfrm>
            <a:off x="411395" y="3178297"/>
            <a:ext cx="1996282" cy="967936"/>
          </a:xfrm>
          <a:prstGeom prst="roundRect">
            <a:avLst>
              <a:gd name="adj" fmla="val 8675"/>
            </a:avLst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جُـــز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ْءٌ</a:t>
            </a:r>
            <a:endParaRPr kumimoji="0" sz="5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18790136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632F20-96BE-D508-CE5F-9159033C26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ZoneTexte 22">
            <a:extLst>
              <a:ext uri="{FF2B5EF4-FFF2-40B4-BE49-F238E27FC236}">
                <a16:creationId xmlns:a16="http://schemas.microsoft.com/office/drawing/2014/main" id="{224E1C69-BB1E-FD6F-C574-2F8C42181F9D}"/>
              </a:ext>
            </a:extLst>
          </p:cNvPr>
          <p:cNvSpPr txBox="1"/>
          <p:nvPr/>
        </p:nvSpPr>
        <p:spPr>
          <a:xfrm>
            <a:off x="-149604" y="80457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39017BD-191D-9962-D545-E5E75A423B9A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2C6F2E4-1253-E48D-4B0E-671169743FB5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B8DF6C0-26EC-AB39-F611-5198F10D62DC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5DBB948-BA5E-BC65-2FCD-350619641FE3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61C486D7-2283-BDE4-68F7-06CEB3D73D1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C79494B-4C1B-D12F-0091-3539A6A3C67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8C575DC9-1FBC-5E73-183B-4F880955D3F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20941CDD-A16C-E868-88DF-9742B7A0144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3F00FE3-DBDC-54AA-E938-3B12D731EF8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2591BC75-A2C9-CAE0-7D59-65EEAFEA75F2}"/>
              </a:ext>
            </a:extLst>
          </p:cNvPr>
          <p:cNvSpPr txBox="1"/>
          <p:nvPr/>
        </p:nvSpPr>
        <p:spPr>
          <a:xfrm>
            <a:off x="6749570" y="3171413"/>
            <a:ext cx="1996282" cy="967936"/>
          </a:xfrm>
          <a:prstGeom prst="roundRect">
            <a:avLst>
              <a:gd name="adj" fmla="val 8675"/>
            </a:avLst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قـــــارِ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ئ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ٌ </a:t>
            </a:r>
            <a:endParaRPr kumimoji="0" sz="54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4" name="Google Shape;452;p158">
            <a:extLst>
              <a:ext uri="{FF2B5EF4-FFF2-40B4-BE49-F238E27FC236}">
                <a16:creationId xmlns:a16="http://schemas.microsoft.com/office/drawing/2014/main" id="{E10A9BED-F6E5-8822-AE3C-ABBEF49EC093}"/>
              </a:ext>
            </a:extLst>
          </p:cNvPr>
          <p:cNvSpPr txBox="1"/>
          <p:nvPr/>
        </p:nvSpPr>
        <p:spPr>
          <a:xfrm>
            <a:off x="4636845" y="3178297"/>
            <a:ext cx="1996282" cy="967936"/>
          </a:xfrm>
          <a:prstGeom prst="roundRect">
            <a:avLst>
              <a:gd name="adj" fmla="val 8675"/>
            </a:avLst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تَ</a:t>
            </a:r>
            <a:r>
              <a:rPr kumimoji="0" lang="ar-MA" sz="54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كافُـــــ</a:t>
            </a:r>
            <a:r>
              <a:rPr kumimoji="0" lang="ar-MA" sz="54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ؤ</a:t>
            </a:r>
            <a:r>
              <a:rPr kumimoji="0" lang="ar-MA" sz="54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ٌ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 </a:t>
            </a:r>
            <a:endParaRPr kumimoji="0" sz="54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5" name="Google Shape;452;p158">
            <a:extLst>
              <a:ext uri="{FF2B5EF4-FFF2-40B4-BE49-F238E27FC236}">
                <a16:creationId xmlns:a16="http://schemas.microsoft.com/office/drawing/2014/main" id="{6AEDC73F-60E4-755B-9B7F-A9F85AC842BC}"/>
              </a:ext>
            </a:extLst>
          </p:cNvPr>
          <p:cNvSpPr txBox="1"/>
          <p:nvPr/>
        </p:nvSpPr>
        <p:spPr>
          <a:xfrm>
            <a:off x="2524120" y="3156194"/>
            <a:ext cx="1996282" cy="967936"/>
          </a:xfrm>
          <a:prstGeom prst="roundRect">
            <a:avLst>
              <a:gd name="adj" fmla="val 8675"/>
            </a:avLst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نَبَـــــــــ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ـأ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ٌ</a:t>
            </a:r>
            <a:endParaRPr kumimoji="0" sz="54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6" name="Google Shape;452;p158">
            <a:extLst>
              <a:ext uri="{FF2B5EF4-FFF2-40B4-BE49-F238E27FC236}">
                <a16:creationId xmlns:a16="http://schemas.microsoft.com/office/drawing/2014/main" id="{117D3DF0-893A-C789-7313-A2B5B3BDE8B9}"/>
              </a:ext>
            </a:extLst>
          </p:cNvPr>
          <p:cNvSpPr txBox="1"/>
          <p:nvPr/>
        </p:nvSpPr>
        <p:spPr>
          <a:xfrm>
            <a:off x="411395" y="3178297"/>
            <a:ext cx="1996282" cy="967936"/>
          </a:xfrm>
          <a:prstGeom prst="roundRect">
            <a:avLst>
              <a:gd name="adj" fmla="val 8675"/>
            </a:avLst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جُـــز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ْءٌ</a:t>
            </a:r>
            <a:endParaRPr kumimoji="0" sz="5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" name="Google Shape;452;p158">
            <a:extLst>
              <a:ext uri="{FF2B5EF4-FFF2-40B4-BE49-F238E27FC236}">
                <a16:creationId xmlns:a16="http://schemas.microsoft.com/office/drawing/2014/main" id="{DDB013B8-719A-4D8D-D9E4-F7D8ED7FDAFF}"/>
              </a:ext>
            </a:extLst>
          </p:cNvPr>
          <p:cNvSpPr txBox="1"/>
          <p:nvPr/>
        </p:nvSpPr>
        <p:spPr>
          <a:xfrm>
            <a:off x="2524120" y="5146875"/>
            <a:ext cx="1996282" cy="677542"/>
          </a:xfrm>
          <a:prstGeom prst="roundRect">
            <a:avLst>
              <a:gd name="adj" fmla="val 8675"/>
            </a:avLst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عَلى ٱلْأَلِفِ</a:t>
            </a:r>
            <a:endParaRPr kumimoji="0" sz="36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7" name="Flèche : bas 6">
            <a:extLst>
              <a:ext uri="{FF2B5EF4-FFF2-40B4-BE49-F238E27FC236}">
                <a16:creationId xmlns:a16="http://schemas.microsoft.com/office/drawing/2014/main" id="{D2DDEA73-1E4E-98C6-647A-F22E3A96532E}"/>
              </a:ext>
            </a:extLst>
          </p:cNvPr>
          <p:cNvSpPr/>
          <p:nvPr/>
        </p:nvSpPr>
        <p:spPr>
          <a:xfrm>
            <a:off x="3377563" y="4393870"/>
            <a:ext cx="289395" cy="677542"/>
          </a:xfrm>
          <a:prstGeom prst="downArrow">
            <a:avLst/>
          </a:prstGeom>
          <a:solidFill>
            <a:srgbClr val="424D7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9" name="Google Shape;452;p158">
            <a:extLst>
              <a:ext uri="{FF2B5EF4-FFF2-40B4-BE49-F238E27FC236}">
                <a16:creationId xmlns:a16="http://schemas.microsoft.com/office/drawing/2014/main" id="{865C4E92-8B75-0589-D43D-8404831CAAA6}"/>
              </a:ext>
            </a:extLst>
          </p:cNvPr>
          <p:cNvSpPr txBox="1"/>
          <p:nvPr/>
        </p:nvSpPr>
        <p:spPr>
          <a:xfrm>
            <a:off x="4715242" y="5146875"/>
            <a:ext cx="1996282" cy="677542"/>
          </a:xfrm>
          <a:prstGeom prst="roundRect">
            <a:avLst>
              <a:gd name="adj" fmla="val 8675"/>
            </a:avLst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عَلى ٱلْواوِ</a:t>
            </a:r>
            <a:endParaRPr kumimoji="0" sz="36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0" name="Flèche : bas 9">
            <a:extLst>
              <a:ext uri="{FF2B5EF4-FFF2-40B4-BE49-F238E27FC236}">
                <a16:creationId xmlns:a16="http://schemas.microsoft.com/office/drawing/2014/main" id="{A75004BB-84DF-A323-9A85-B8400E771282}"/>
              </a:ext>
            </a:extLst>
          </p:cNvPr>
          <p:cNvSpPr/>
          <p:nvPr/>
        </p:nvSpPr>
        <p:spPr>
          <a:xfrm>
            <a:off x="5568685" y="4393870"/>
            <a:ext cx="289395" cy="677542"/>
          </a:xfrm>
          <a:prstGeom prst="downArrow">
            <a:avLst/>
          </a:prstGeom>
          <a:solidFill>
            <a:srgbClr val="424D7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1" name="Google Shape;452;p158">
            <a:extLst>
              <a:ext uri="{FF2B5EF4-FFF2-40B4-BE49-F238E27FC236}">
                <a16:creationId xmlns:a16="http://schemas.microsoft.com/office/drawing/2014/main" id="{738321B2-477F-E492-005C-31BACD4256C9}"/>
              </a:ext>
            </a:extLst>
          </p:cNvPr>
          <p:cNvSpPr txBox="1"/>
          <p:nvPr/>
        </p:nvSpPr>
        <p:spPr>
          <a:xfrm>
            <a:off x="6866331" y="5116898"/>
            <a:ext cx="1996282" cy="677542"/>
          </a:xfrm>
          <a:prstGeom prst="roundRect">
            <a:avLst>
              <a:gd name="adj" fmla="val 8675"/>
            </a:avLst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عَلى ٱلْياءِ</a:t>
            </a:r>
            <a:endParaRPr kumimoji="0" sz="36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2" name="Flèche : bas 11">
            <a:extLst>
              <a:ext uri="{FF2B5EF4-FFF2-40B4-BE49-F238E27FC236}">
                <a16:creationId xmlns:a16="http://schemas.microsoft.com/office/drawing/2014/main" id="{CB42E2FD-F136-BC9D-4B2C-0F2A20D21DD7}"/>
              </a:ext>
            </a:extLst>
          </p:cNvPr>
          <p:cNvSpPr/>
          <p:nvPr/>
        </p:nvSpPr>
        <p:spPr>
          <a:xfrm>
            <a:off x="7719774" y="4363893"/>
            <a:ext cx="289395" cy="677542"/>
          </a:xfrm>
          <a:prstGeom prst="downArrow">
            <a:avLst/>
          </a:prstGeom>
          <a:solidFill>
            <a:srgbClr val="424D7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3" name="Google Shape;452;p158">
            <a:extLst>
              <a:ext uri="{FF2B5EF4-FFF2-40B4-BE49-F238E27FC236}">
                <a16:creationId xmlns:a16="http://schemas.microsoft.com/office/drawing/2014/main" id="{62D8DEBB-55E5-A5D9-01CB-76C0DEDA4028}"/>
              </a:ext>
            </a:extLst>
          </p:cNvPr>
          <p:cNvSpPr txBox="1"/>
          <p:nvPr/>
        </p:nvSpPr>
        <p:spPr>
          <a:xfrm>
            <a:off x="357062" y="5147078"/>
            <a:ext cx="1996282" cy="677542"/>
          </a:xfrm>
          <a:prstGeom prst="roundRect">
            <a:avLst>
              <a:gd name="adj" fmla="val 8675"/>
            </a:avLst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عَلى ٱلسَّطْرِ</a:t>
            </a:r>
            <a:endParaRPr kumimoji="0" sz="36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4" name="Flèche : bas 13">
            <a:extLst>
              <a:ext uri="{FF2B5EF4-FFF2-40B4-BE49-F238E27FC236}">
                <a16:creationId xmlns:a16="http://schemas.microsoft.com/office/drawing/2014/main" id="{06943D12-CB50-D790-2FF4-6FDDDA5B3BF4}"/>
              </a:ext>
            </a:extLst>
          </p:cNvPr>
          <p:cNvSpPr/>
          <p:nvPr/>
        </p:nvSpPr>
        <p:spPr>
          <a:xfrm>
            <a:off x="1186441" y="4394073"/>
            <a:ext cx="289395" cy="677542"/>
          </a:xfrm>
          <a:prstGeom prst="downArrow">
            <a:avLst/>
          </a:prstGeom>
          <a:solidFill>
            <a:srgbClr val="424D7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09070771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C12866-9F7A-921C-8374-116E2518C6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ZoneTexte 22">
            <a:extLst>
              <a:ext uri="{FF2B5EF4-FFF2-40B4-BE49-F238E27FC236}">
                <a16:creationId xmlns:a16="http://schemas.microsoft.com/office/drawing/2014/main" id="{511974A1-CE18-3908-439D-4C35BCED6BEC}"/>
              </a:ext>
            </a:extLst>
          </p:cNvPr>
          <p:cNvSpPr txBox="1"/>
          <p:nvPr/>
        </p:nvSpPr>
        <p:spPr>
          <a:xfrm>
            <a:off x="-149604" y="80457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معي ستتعرفون كيف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نكتب الهمزة المتطرفة. سأقرأ الكلمات. من يقرأ مثلي؟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C1B5065-D3A8-4B74-E089-C3E692CCD86E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8BDEC95-569C-FF7B-25C6-E0B827350807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C9A7EBD-2A15-7F2F-B9C0-6785694BBC9A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E887611-6095-1D6A-1CDB-0650651D3F6B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666D21C5-7148-93AC-01A9-E6BAAA19A44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DF5022F1-1A3B-27EC-4171-8A48D280077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286570D5-C461-7A67-B48D-88E464A11A1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B3BDBE29-7EC4-6D89-CAA3-313F67CA30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A042DF7-897B-C63A-6A64-7F26B635BB6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29450BF9-BD3F-824D-07B1-3EF96918E2AC}"/>
              </a:ext>
            </a:extLst>
          </p:cNvPr>
          <p:cNvSpPr txBox="1"/>
          <p:nvPr/>
        </p:nvSpPr>
        <p:spPr>
          <a:xfrm>
            <a:off x="6749570" y="3171413"/>
            <a:ext cx="1996282" cy="967936"/>
          </a:xfrm>
          <a:prstGeom prst="roundRect">
            <a:avLst>
              <a:gd name="adj" fmla="val 8675"/>
            </a:avLst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خَطـَـــ.... </a:t>
            </a:r>
            <a:endParaRPr kumimoji="0" sz="54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4" name="Google Shape;452;p158">
            <a:extLst>
              <a:ext uri="{FF2B5EF4-FFF2-40B4-BE49-F238E27FC236}">
                <a16:creationId xmlns:a16="http://schemas.microsoft.com/office/drawing/2014/main" id="{D8DA5B78-0703-0F22-DE0A-C2FEE0437708}"/>
              </a:ext>
            </a:extLst>
          </p:cNvPr>
          <p:cNvSpPr txBox="1"/>
          <p:nvPr/>
        </p:nvSpPr>
        <p:spPr>
          <a:xfrm>
            <a:off x="4636845" y="3178297"/>
            <a:ext cx="1996282" cy="967936"/>
          </a:xfrm>
          <a:prstGeom prst="roundRect">
            <a:avLst>
              <a:gd name="adj" fmla="val 8675"/>
            </a:avLst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5400" b="1" kern="0" dirty="0">
                <a:solidFill>
                  <a:srgbClr val="424D7C"/>
                </a:solidFill>
                <a:sym typeface="Sakkal Majalla"/>
              </a:rPr>
              <a:t>رِدا....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 </a:t>
            </a:r>
            <a:endParaRPr kumimoji="0" sz="54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5" name="Google Shape;452;p158">
            <a:extLst>
              <a:ext uri="{FF2B5EF4-FFF2-40B4-BE49-F238E27FC236}">
                <a16:creationId xmlns:a16="http://schemas.microsoft.com/office/drawing/2014/main" id="{ABE93EE9-6ECF-3D30-C271-913D5A177823}"/>
              </a:ext>
            </a:extLst>
          </p:cNvPr>
          <p:cNvSpPr txBox="1"/>
          <p:nvPr/>
        </p:nvSpPr>
        <p:spPr>
          <a:xfrm>
            <a:off x="2524120" y="3156194"/>
            <a:ext cx="1996282" cy="967936"/>
          </a:xfrm>
          <a:prstGeom prst="roundRect">
            <a:avLst>
              <a:gd name="adj" fmla="val 8675"/>
            </a:avLst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5400" b="1" kern="0" dirty="0" err="1">
                <a:solidFill>
                  <a:srgbClr val="424D7C"/>
                </a:solidFill>
                <a:sym typeface="Sakkal Majalla"/>
              </a:rPr>
              <a:t>مُبْتَدِ</a:t>
            </a:r>
            <a:r>
              <a:rPr lang="ar-MA" sz="5400" b="1" kern="0" dirty="0">
                <a:solidFill>
                  <a:srgbClr val="424D7C"/>
                </a:solidFill>
                <a:sym typeface="Sakkal Majalla"/>
              </a:rPr>
              <a:t>....</a:t>
            </a:r>
            <a:endParaRPr kumimoji="0" sz="54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6" name="Google Shape;452;p158">
            <a:extLst>
              <a:ext uri="{FF2B5EF4-FFF2-40B4-BE49-F238E27FC236}">
                <a16:creationId xmlns:a16="http://schemas.microsoft.com/office/drawing/2014/main" id="{E338A9F2-0027-44F1-9E27-EDF8A91E3F05}"/>
              </a:ext>
            </a:extLst>
          </p:cNvPr>
          <p:cNvSpPr txBox="1"/>
          <p:nvPr/>
        </p:nvSpPr>
        <p:spPr>
          <a:xfrm>
            <a:off x="411395" y="3178297"/>
            <a:ext cx="1996282" cy="967936"/>
          </a:xfrm>
          <a:prstGeom prst="roundRect">
            <a:avLst>
              <a:gd name="adj" fmla="val 8675"/>
            </a:avLst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5400" b="1" kern="0" dirty="0">
                <a:solidFill>
                  <a:srgbClr val="424D7C"/>
                </a:solidFill>
                <a:sym typeface="Sakkal Majalla"/>
              </a:rPr>
              <a:t>يَجْرُ....</a:t>
            </a:r>
            <a:endParaRPr kumimoji="0" sz="5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07103664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BEE07A-30FB-135B-DAFD-1DB834D40D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ZoneTexte 22">
            <a:extLst>
              <a:ext uri="{FF2B5EF4-FFF2-40B4-BE49-F238E27FC236}">
                <a16:creationId xmlns:a16="http://schemas.microsoft.com/office/drawing/2014/main" id="{A8D37941-4EFB-8B40-3D3E-6C8039854783}"/>
              </a:ext>
            </a:extLst>
          </p:cNvPr>
          <p:cNvSpPr txBox="1"/>
          <p:nvPr/>
        </p:nvSpPr>
        <p:spPr>
          <a:xfrm>
            <a:off x="-149604" y="80457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كي اعرف موضع كتابة الهمزة المتطرفة في الكلمات التالية، ألاحظ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حركة الحرف الذي قبلها.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B35DB12-9121-B5FE-7973-6F9577E675E0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673D54D-7B3C-C83B-4B99-9D37999EB645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D47B06E-342D-CE5E-7D79-0A724F9A7676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6FA964C-747E-A6E9-E6A6-D38ED3DA14FB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BA75FF6A-BF18-6A04-207A-B64F3B5F31B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7C9A68E5-8BC0-076F-FB1B-AC1531AC6AD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D03EA716-B9C1-33AD-E647-E59E429EC8A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4DDE76EF-B44A-4B3D-0042-B8A5CD54299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77F7D7A-FAE3-94E8-5462-435C60BBD2F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DF7A2AF0-8271-86E0-C4B2-A81BB947A315}"/>
              </a:ext>
            </a:extLst>
          </p:cNvPr>
          <p:cNvSpPr txBox="1"/>
          <p:nvPr/>
        </p:nvSpPr>
        <p:spPr>
          <a:xfrm>
            <a:off x="6749570" y="3171413"/>
            <a:ext cx="1996282" cy="967936"/>
          </a:xfrm>
          <a:prstGeom prst="roundRect">
            <a:avLst>
              <a:gd name="adj" fmla="val 8675"/>
            </a:avLst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خَطـَـــ.... </a:t>
            </a:r>
            <a:endParaRPr kumimoji="0" sz="54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4" name="Google Shape;452;p158">
            <a:extLst>
              <a:ext uri="{FF2B5EF4-FFF2-40B4-BE49-F238E27FC236}">
                <a16:creationId xmlns:a16="http://schemas.microsoft.com/office/drawing/2014/main" id="{5B4C3D12-0289-BBE7-ED02-2428CC943C05}"/>
              </a:ext>
            </a:extLst>
          </p:cNvPr>
          <p:cNvSpPr txBox="1"/>
          <p:nvPr/>
        </p:nvSpPr>
        <p:spPr>
          <a:xfrm>
            <a:off x="4636845" y="3178297"/>
            <a:ext cx="1996282" cy="967936"/>
          </a:xfrm>
          <a:prstGeom prst="roundRect">
            <a:avLst>
              <a:gd name="adj" fmla="val 8675"/>
            </a:avLst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رِدا.... </a:t>
            </a:r>
            <a:endParaRPr kumimoji="0" sz="54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5" name="Google Shape;452;p158">
            <a:extLst>
              <a:ext uri="{FF2B5EF4-FFF2-40B4-BE49-F238E27FC236}">
                <a16:creationId xmlns:a16="http://schemas.microsoft.com/office/drawing/2014/main" id="{7A07A83C-0ECD-A277-8C1C-CFA86B41CE8D}"/>
              </a:ext>
            </a:extLst>
          </p:cNvPr>
          <p:cNvSpPr txBox="1"/>
          <p:nvPr/>
        </p:nvSpPr>
        <p:spPr>
          <a:xfrm>
            <a:off x="2524120" y="3156194"/>
            <a:ext cx="1996282" cy="967936"/>
          </a:xfrm>
          <a:prstGeom prst="roundRect">
            <a:avLst>
              <a:gd name="adj" fmla="val 8675"/>
            </a:avLst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مُبْتَدِ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....</a:t>
            </a:r>
            <a:endParaRPr kumimoji="0" sz="54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6" name="Google Shape;452;p158">
            <a:extLst>
              <a:ext uri="{FF2B5EF4-FFF2-40B4-BE49-F238E27FC236}">
                <a16:creationId xmlns:a16="http://schemas.microsoft.com/office/drawing/2014/main" id="{B022BB59-5C06-9F94-72B3-CF7652EAF542}"/>
              </a:ext>
            </a:extLst>
          </p:cNvPr>
          <p:cNvSpPr txBox="1"/>
          <p:nvPr/>
        </p:nvSpPr>
        <p:spPr>
          <a:xfrm>
            <a:off x="411395" y="3178297"/>
            <a:ext cx="1996282" cy="967936"/>
          </a:xfrm>
          <a:prstGeom prst="roundRect">
            <a:avLst>
              <a:gd name="adj" fmla="val 8675"/>
            </a:avLst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يَجْرُ....</a:t>
            </a:r>
            <a:endParaRPr kumimoji="0" sz="5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7EA68C43-DC6E-3E30-7656-022F3BB2F476}"/>
              </a:ext>
            </a:extLst>
          </p:cNvPr>
          <p:cNvSpPr/>
          <p:nvPr/>
        </p:nvSpPr>
        <p:spPr>
          <a:xfrm>
            <a:off x="7586403" y="3429000"/>
            <a:ext cx="486787" cy="593846"/>
          </a:xfrm>
          <a:prstGeom prst="ellipse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803B0D15-00D0-4489-AA7E-F757184CC315}"/>
              </a:ext>
            </a:extLst>
          </p:cNvPr>
          <p:cNvSpPr/>
          <p:nvPr/>
        </p:nvSpPr>
        <p:spPr>
          <a:xfrm>
            <a:off x="5469989" y="3429000"/>
            <a:ext cx="486787" cy="593846"/>
          </a:xfrm>
          <a:prstGeom prst="ellipse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02DB1678-9D17-2ABA-16A1-5F2D642053FA}"/>
              </a:ext>
            </a:extLst>
          </p:cNvPr>
          <p:cNvSpPr/>
          <p:nvPr/>
        </p:nvSpPr>
        <p:spPr>
          <a:xfrm>
            <a:off x="3170996" y="3429000"/>
            <a:ext cx="486787" cy="593846"/>
          </a:xfrm>
          <a:prstGeom prst="ellipse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7A433EAF-1E6B-54D2-6F13-2C7691939785}"/>
              </a:ext>
            </a:extLst>
          </p:cNvPr>
          <p:cNvSpPr/>
          <p:nvPr/>
        </p:nvSpPr>
        <p:spPr>
          <a:xfrm>
            <a:off x="1106905" y="3429000"/>
            <a:ext cx="486787" cy="593846"/>
          </a:xfrm>
          <a:prstGeom prst="ellipse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9139495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6CCEC4-EA63-58BF-8704-973DED4BBA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ZoneTexte 22">
            <a:extLst>
              <a:ext uri="{FF2B5EF4-FFF2-40B4-BE49-F238E27FC236}">
                <a16:creationId xmlns:a16="http://schemas.microsoft.com/office/drawing/2014/main" id="{A5F7F12B-7DB3-0609-D0A7-6FEBB45FE5BD}"/>
              </a:ext>
            </a:extLst>
          </p:cNvPr>
          <p:cNvSpPr txBox="1"/>
          <p:nvPr/>
        </p:nvSpPr>
        <p:spPr>
          <a:xfrm>
            <a:off x="-149604" y="80457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إذا كان الحرف قبل الهمزة المتطرفة مفتوحا. اكتبها على الألف. مثل : خطأ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F9BA056-EF11-DADA-45F3-A2E229CB639B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ED29513-197E-3333-2410-87F1AFB964B9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E1A43A4-5CF7-C2BD-54DA-F31F4AAA402B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D9B08F2-8C2C-F5BA-D288-0137290EA635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30CB507E-86BA-541E-0EE3-A367F6814F7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32477ABB-1989-0CF3-9D19-4EA90D16AF5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9D7813BC-7D3B-EF7C-8DCD-A6CCFB9831B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42211C86-20F6-819B-C165-779ADD86CC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5B09785-12A3-3E98-EEA7-7212633EC94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65178055-258A-3EF1-7C03-7CA86D7C5A2F}"/>
              </a:ext>
            </a:extLst>
          </p:cNvPr>
          <p:cNvSpPr txBox="1"/>
          <p:nvPr/>
        </p:nvSpPr>
        <p:spPr>
          <a:xfrm>
            <a:off x="6749570" y="3171413"/>
            <a:ext cx="1996282" cy="967936"/>
          </a:xfrm>
          <a:prstGeom prst="roundRect">
            <a:avLst>
              <a:gd name="adj" fmla="val 8675"/>
            </a:avLst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خَ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طـَ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ـــ.... </a:t>
            </a:r>
            <a:endParaRPr kumimoji="0" sz="54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4" name="Google Shape;452;p158">
            <a:extLst>
              <a:ext uri="{FF2B5EF4-FFF2-40B4-BE49-F238E27FC236}">
                <a16:creationId xmlns:a16="http://schemas.microsoft.com/office/drawing/2014/main" id="{5C97A300-D0B8-D2EF-B57F-3BD36F9081A5}"/>
              </a:ext>
            </a:extLst>
          </p:cNvPr>
          <p:cNvSpPr txBox="1"/>
          <p:nvPr/>
        </p:nvSpPr>
        <p:spPr>
          <a:xfrm>
            <a:off x="4636845" y="3178297"/>
            <a:ext cx="1996282" cy="967936"/>
          </a:xfrm>
          <a:prstGeom prst="roundRect">
            <a:avLst>
              <a:gd name="adj" fmla="val 8675"/>
            </a:avLst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رِدا.... </a:t>
            </a:r>
            <a:endParaRPr kumimoji="0" sz="54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5" name="Google Shape;452;p158">
            <a:extLst>
              <a:ext uri="{FF2B5EF4-FFF2-40B4-BE49-F238E27FC236}">
                <a16:creationId xmlns:a16="http://schemas.microsoft.com/office/drawing/2014/main" id="{CF10E84F-4779-69C5-6E0E-2A3B2B24744C}"/>
              </a:ext>
            </a:extLst>
          </p:cNvPr>
          <p:cNvSpPr txBox="1"/>
          <p:nvPr/>
        </p:nvSpPr>
        <p:spPr>
          <a:xfrm>
            <a:off x="2524120" y="3156194"/>
            <a:ext cx="1996282" cy="967936"/>
          </a:xfrm>
          <a:prstGeom prst="roundRect">
            <a:avLst>
              <a:gd name="adj" fmla="val 8675"/>
            </a:avLst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مُبْتَدِ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....</a:t>
            </a:r>
            <a:endParaRPr kumimoji="0" sz="54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6" name="Google Shape;452;p158">
            <a:extLst>
              <a:ext uri="{FF2B5EF4-FFF2-40B4-BE49-F238E27FC236}">
                <a16:creationId xmlns:a16="http://schemas.microsoft.com/office/drawing/2014/main" id="{AE7B32BB-27AC-ED6D-3DF7-0FDC7EAABBF3}"/>
              </a:ext>
            </a:extLst>
          </p:cNvPr>
          <p:cNvSpPr txBox="1"/>
          <p:nvPr/>
        </p:nvSpPr>
        <p:spPr>
          <a:xfrm>
            <a:off x="411395" y="3178297"/>
            <a:ext cx="1996282" cy="967936"/>
          </a:xfrm>
          <a:prstGeom prst="roundRect">
            <a:avLst>
              <a:gd name="adj" fmla="val 8675"/>
            </a:avLst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يَجْرُ....</a:t>
            </a:r>
            <a:endParaRPr kumimoji="0" sz="5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356AF5BF-3423-70F4-7618-B0CBD585F63B}"/>
              </a:ext>
            </a:extLst>
          </p:cNvPr>
          <p:cNvSpPr/>
          <p:nvPr/>
        </p:nvSpPr>
        <p:spPr>
          <a:xfrm>
            <a:off x="5469989" y="3429000"/>
            <a:ext cx="486787" cy="593846"/>
          </a:xfrm>
          <a:prstGeom prst="ellipse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96EDD21D-B4A8-F6A3-2A07-35B058EBA74F}"/>
              </a:ext>
            </a:extLst>
          </p:cNvPr>
          <p:cNvSpPr/>
          <p:nvPr/>
        </p:nvSpPr>
        <p:spPr>
          <a:xfrm>
            <a:off x="3170996" y="3429000"/>
            <a:ext cx="486787" cy="593846"/>
          </a:xfrm>
          <a:prstGeom prst="ellipse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45A41F61-F387-1DFC-8607-1626435EAA0D}"/>
              </a:ext>
            </a:extLst>
          </p:cNvPr>
          <p:cNvSpPr/>
          <p:nvPr/>
        </p:nvSpPr>
        <p:spPr>
          <a:xfrm>
            <a:off x="1106905" y="3429000"/>
            <a:ext cx="486787" cy="593846"/>
          </a:xfrm>
          <a:prstGeom prst="ellipse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lèche : bas 10">
            <a:extLst>
              <a:ext uri="{FF2B5EF4-FFF2-40B4-BE49-F238E27FC236}">
                <a16:creationId xmlns:a16="http://schemas.microsoft.com/office/drawing/2014/main" id="{569DFE55-6F44-132F-394E-0934D7AE50B2}"/>
              </a:ext>
            </a:extLst>
          </p:cNvPr>
          <p:cNvSpPr/>
          <p:nvPr/>
        </p:nvSpPr>
        <p:spPr>
          <a:xfrm>
            <a:off x="7624050" y="4299577"/>
            <a:ext cx="369266" cy="768469"/>
          </a:xfrm>
          <a:prstGeom prst="downArrow">
            <a:avLst/>
          </a:prstGeom>
          <a:solidFill>
            <a:srgbClr val="424D7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2" name="Google Shape;452;p158">
            <a:extLst>
              <a:ext uri="{FF2B5EF4-FFF2-40B4-BE49-F238E27FC236}">
                <a16:creationId xmlns:a16="http://schemas.microsoft.com/office/drawing/2014/main" id="{36885ABE-9111-AB91-A43C-2BF15FA07460}"/>
              </a:ext>
            </a:extLst>
          </p:cNvPr>
          <p:cNvSpPr txBox="1"/>
          <p:nvPr/>
        </p:nvSpPr>
        <p:spPr>
          <a:xfrm>
            <a:off x="6866331" y="5242794"/>
            <a:ext cx="1996282" cy="967936"/>
          </a:xfrm>
          <a:prstGeom prst="roundRect">
            <a:avLst>
              <a:gd name="adj" fmla="val 8675"/>
            </a:avLst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5400" b="1" kern="0" dirty="0">
                <a:solidFill>
                  <a:srgbClr val="424D7C"/>
                </a:solidFill>
                <a:sym typeface="Sakkal Majalla"/>
              </a:rPr>
              <a:t>خَطـَــــ</a:t>
            </a:r>
            <a:r>
              <a:rPr lang="ar-MA" sz="5400" b="1" kern="0" dirty="0">
                <a:solidFill>
                  <a:srgbClr val="C00000"/>
                </a:solidFill>
                <a:sym typeface="Sakkal Majalla"/>
              </a:rPr>
              <a:t>أ</a:t>
            </a:r>
            <a:r>
              <a:rPr lang="ar-MA" sz="5400" b="1" kern="0" dirty="0">
                <a:solidFill>
                  <a:srgbClr val="424D7C"/>
                </a:solidFill>
                <a:sym typeface="Sakkal Majalla"/>
              </a:rPr>
              <a:t>ٌ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 </a:t>
            </a:r>
            <a:endParaRPr kumimoji="0" sz="54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79506967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0BE03F-B4D0-62EF-D60B-29093EF507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ZoneTexte 22">
            <a:extLst>
              <a:ext uri="{FF2B5EF4-FFF2-40B4-BE49-F238E27FC236}">
                <a16:creationId xmlns:a16="http://schemas.microsoft.com/office/drawing/2014/main" id="{DAD7B4B3-E5C3-C199-7F77-9FC94DC0EFE9}"/>
              </a:ext>
            </a:extLst>
          </p:cNvPr>
          <p:cNvSpPr txBox="1"/>
          <p:nvPr/>
        </p:nvSpPr>
        <p:spPr>
          <a:xfrm>
            <a:off x="-149604" y="80457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إذا كان الحرف قبل الهمزة المتطرفة مضموما. اكتبها على الواو. مثل : يجرؤ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223F989-24C5-B632-C44D-E7D8ABFA06CB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4DB712C-5B1A-2F8A-35F8-9A320D8B71A0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975DDD3-16EE-FEF6-446B-C8ECC91725C4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D295095-7745-BE94-B6B2-D1A3B94AA42B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605EA497-9D24-FCB8-827D-85759D51E73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AF2D9DC8-8785-94E3-355A-131BA225A4C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9A88E98D-D12C-97FF-AAC5-446359BF18C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6D848D53-7935-8893-64E9-3ADB4C8E3E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BD7350F-D581-B238-9495-FBA859E2195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35D3567D-B0AB-F39A-41CB-B1B4BAEDA941}"/>
              </a:ext>
            </a:extLst>
          </p:cNvPr>
          <p:cNvSpPr txBox="1"/>
          <p:nvPr/>
        </p:nvSpPr>
        <p:spPr>
          <a:xfrm>
            <a:off x="6749570" y="3171413"/>
            <a:ext cx="1996282" cy="967936"/>
          </a:xfrm>
          <a:prstGeom prst="roundRect">
            <a:avLst>
              <a:gd name="adj" fmla="val 8675"/>
            </a:avLst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خَ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طـَ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ـــ.... </a:t>
            </a:r>
            <a:endParaRPr kumimoji="0" sz="54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4" name="Google Shape;452;p158">
            <a:extLst>
              <a:ext uri="{FF2B5EF4-FFF2-40B4-BE49-F238E27FC236}">
                <a16:creationId xmlns:a16="http://schemas.microsoft.com/office/drawing/2014/main" id="{9070499A-68E5-C5C6-7892-88A49E1A5FAA}"/>
              </a:ext>
            </a:extLst>
          </p:cNvPr>
          <p:cNvSpPr txBox="1"/>
          <p:nvPr/>
        </p:nvSpPr>
        <p:spPr>
          <a:xfrm>
            <a:off x="4636845" y="3178297"/>
            <a:ext cx="1996282" cy="967936"/>
          </a:xfrm>
          <a:prstGeom prst="roundRect">
            <a:avLst>
              <a:gd name="adj" fmla="val 8675"/>
            </a:avLst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رِدا.... </a:t>
            </a:r>
            <a:endParaRPr kumimoji="0" sz="54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5" name="Google Shape;452;p158">
            <a:extLst>
              <a:ext uri="{FF2B5EF4-FFF2-40B4-BE49-F238E27FC236}">
                <a16:creationId xmlns:a16="http://schemas.microsoft.com/office/drawing/2014/main" id="{E36EF9B2-399D-F964-C4D1-DF78270512EE}"/>
              </a:ext>
            </a:extLst>
          </p:cNvPr>
          <p:cNvSpPr txBox="1"/>
          <p:nvPr/>
        </p:nvSpPr>
        <p:spPr>
          <a:xfrm>
            <a:off x="2524120" y="3156194"/>
            <a:ext cx="1996282" cy="967936"/>
          </a:xfrm>
          <a:prstGeom prst="roundRect">
            <a:avLst>
              <a:gd name="adj" fmla="val 8675"/>
            </a:avLst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مُبْتَدِ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....</a:t>
            </a:r>
            <a:endParaRPr kumimoji="0" sz="54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6" name="Google Shape;452;p158">
            <a:extLst>
              <a:ext uri="{FF2B5EF4-FFF2-40B4-BE49-F238E27FC236}">
                <a16:creationId xmlns:a16="http://schemas.microsoft.com/office/drawing/2014/main" id="{419DAF93-337E-FE68-3E62-CEEEA1E981C8}"/>
              </a:ext>
            </a:extLst>
          </p:cNvPr>
          <p:cNvSpPr txBox="1"/>
          <p:nvPr/>
        </p:nvSpPr>
        <p:spPr>
          <a:xfrm>
            <a:off x="411395" y="3178297"/>
            <a:ext cx="1996282" cy="967936"/>
          </a:xfrm>
          <a:prstGeom prst="roundRect">
            <a:avLst>
              <a:gd name="adj" fmla="val 8675"/>
            </a:avLst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يَجْــ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ر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ُ....</a:t>
            </a:r>
            <a:endParaRPr kumimoji="0" sz="5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48FDFB6B-841E-0BE3-D70E-F93282D7F3DC}"/>
              </a:ext>
            </a:extLst>
          </p:cNvPr>
          <p:cNvSpPr/>
          <p:nvPr/>
        </p:nvSpPr>
        <p:spPr>
          <a:xfrm>
            <a:off x="5469989" y="3429000"/>
            <a:ext cx="486787" cy="593846"/>
          </a:xfrm>
          <a:prstGeom prst="ellipse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DAFDA002-9EF6-A0E2-ECE9-C4CFFF92EE84}"/>
              </a:ext>
            </a:extLst>
          </p:cNvPr>
          <p:cNvSpPr/>
          <p:nvPr/>
        </p:nvSpPr>
        <p:spPr>
          <a:xfrm>
            <a:off x="3170996" y="3429000"/>
            <a:ext cx="486787" cy="593846"/>
          </a:xfrm>
          <a:prstGeom prst="ellipse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lèche : bas 10">
            <a:extLst>
              <a:ext uri="{FF2B5EF4-FFF2-40B4-BE49-F238E27FC236}">
                <a16:creationId xmlns:a16="http://schemas.microsoft.com/office/drawing/2014/main" id="{1274D8D1-E310-A8C2-A983-70C4B52B067C}"/>
              </a:ext>
            </a:extLst>
          </p:cNvPr>
          <p:cNvSpPr/>
          <p:nvPr/>
        </p:nvSpPr>
        <p:spPr>
          <a:xfrm>
            <a:off x="7624050" y="4299577"/>
            <a:ext cx="369266" cy="768469"/>
          </a:xfrm>
          <a:prstGeom prst="downArrow">
            <a:avLst/>
          </a:prstGeom>
          <a:solidFill>
            <a:srgbClr val="424D7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Google Shape;452;p158">
            <a:extLst>
              <a:ext uri="{FF2B5EF4-FFF2-40B4-BE49-F238E27FC236}">
                <a16:creationId xmlns:a16="http://schemas.microsoft.com/office/drawing/2014/main" id="{DF2CE544-73B5-15E7-39FE-F08529195E73}"/>
              </a:ext>
            </a:extLst>
          </p:cNvPr>
          <p:cNvSpPr txBox="1"/>
          <p:nvPr/>
        </p:nvSpPr>
        <p:spPr>
          <a:xfrm>
            <a:off x="6866331" y="5242794"/>
            <a:ext cx="1996282" cy="967936"/>
          </a:xfrm>
          <a:prstGeom prst="roundRect">
            <a:avLst>
              <a:gd name="adj" fmla="val 8675"/>
            </a:avLst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خَطـَــــ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أ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ٌ </a:t>
            </a:r>
            <a:endParaRPr kumimoji="0" sz="54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" name="Flèche : bas 1">
            <a:extLst>
              <a:ext uri="{FF2B5EF4-FFF2-40B4-BE49-F238E27FC236}">
                <a16:creationId xmlns:a16="http://schemas.microsoft.com/office/drawing/2014/main" id="{EFCF3CF9-161E-E0A7-D093-D267C9EEB0E4}"/>
              </a:ext>
            </a:extLst>
          </p:cNvPr>
          <p:cNvSpPr/>
          <p:nvPr/>
        </p:nvSpPr>
        <p:spPr>
          <a:xfrm>
            <a:off x="1169114" y="4299577"/>
            <a:ext cx="369266" cy="768469"/>
          </a:xfrm>
          <a:prstGeom prst="downArrow">
            <a:avLst/>
          </a:prstGeom>
          <a:solidFill>
            <a:srgbClr val="424D7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Google Shape;452;p158">
            <a:extLst>
              <a:ext uri="{FF2B5EF4-FFF2-40B4-BE49-F238E27FC236}">
                <a16:creationId xmlns:a16="http://schemas.microsoft.com/office/drawing/2014/main" id="{EC35C801-C4FB-27C3-D4AB-772C89331DD9}"/>
              </a:ext>
            </a:extLst>
          </p:cNvPr>
          <p:cNvSpPr txBox="1"/>
          <p:nvPr/>
        </p:nvSpPr>
        <p:spPr>
          <a:xfrm>
            <a:off x="411395" y="5242794"/>
            <a:ext cx="1996282" cy="967936"/>
          </a:xfrm>
          <a:prstGeom prst="roundRect">
            <a:avLst>
              <a:gd name="adj" fmla="val 8675"/>
            </a:avLst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5400" b="1" kern="0" dirty="0">
                <a:solidFill>
                  <a:srgbClr val="424D7C"/>
                </a:solidFill>
                <a:sym typeface="Sakkal Majalla"/>
              </a:rPr>
              <a:t>يَجْـــرُ</a:t>
            </a:r>
            <a:r>
              <a:rPr lang="ar-MA" sz="5400" b="1" kern="0" dirty="0">
                <a:solidFill>
                  <a:srgbClr val="C00000"/>
                </a:solidFill>
                <a:sym typeface="Sakkal Majalla"/>
              </a:rPr>
              <a:t>ؤُ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 </a:t>
            </a:r>
            <a:endParaRPr kumimoji="0" sz="54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55284670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B10F1D-AFA8-DB25-E1FA-6521CC137F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ZoneTexte 22">
            <a:extLst>
              <a:ext uri="{FF2B5EF4-FFF2-40B4-BE49-F238E27FC236}">
                <a16:creationId xmlns:a16="http://schemas.microsoft.com/office/drawing/2014/main" id="{7D1311E3-93D7-A165-26E4-239EE0099E97}"/>
              </a:ext>
            </a:extLst>
          </p:cNvPr>
          <p:cNvSpPr txBox="1"/>
          <p:nvPr/>
        </p:nvSpPr>
        <p:spPr>
          <a:xfrm>
            <a:off x="-149604" y="80457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إذا كان الحرف قبل الهمزة المتطرفة مكسورا. اكتبها على الياء. مثل : مبتدئ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D628E4C-40A0-8E57-8846-0601320A50DC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898BFD4-6F45-CE29-19AF-CD124A57D6C2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88D2E9D-86DC-38FF-0918-06A3F3F86FD9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FD9738A-92DC-BCB2-CD4F-B2E5E6A6C89B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902112EB-5A26-1C6B-CE5B-6D0D6A7407E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DDED3199-6DBA-668E-A04B-8E7428C71C1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91936514-F939-850A-BAD9-B302E988343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2E38EF2A-10EC-0FEF-DF92-C807B592DD1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85A3F2F-D43C-BBEB-675B-75180AFAFFC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FAC19666-F641-C1E3-E3D1-62C6313C413C}"/>
              </a:ext>
            </a:extLst>
          </p:cNvPr>
          <p:cNvSpPr txBox="1"/>
          <p:nvPr/>
        </p:nvSpPr>
        <p:spPr>
          <a:xfrm>
            <a:off x="6749570" y="3171413"/>
            <a:ext cx="1996282" cy="967936"/>
          </a:xfrm>
          <a:prstGeom prst="roundRect">
            <a:avLst>
              <a:gd name="adj" fmla="val 8675"/>
            </a:avLst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خَ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طـَ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ـــ.... </a:t>
            </a:r>
            <a:endParaRPr kumimoji="0" sz="54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4" name="Google Shape;452;p158">
            <a:extLst>
              <a:ext uri="{FF2B5EF4-FFF2-40B4-BE49-F238E27FC236}">
                <a16:creationId xmlns:a16="http://schemas.microsoft.com/office/drawing/2014/main" id="{B447EB35-0E8D-FAB5-3F09-2F8FCC5F8670}"/>
              </a:ext>
            </a:extLst>
          </p:cNvPr>
          <p:cNvSpPr txBox="1"/>
          <p:nvPr/>
        </p:nvSpPr>
        <p:spPr>
          <a:xfrm>
            <a:off x="4636845" y="3178297"/>
            <a:ext cx="1996282" cy="967936"/>
          </a:xfrm>
          <a:prstGeom prst="roundRect">
            <a:avLst>
              <a:gd name="adj" fmla="val 8675"/>
            </a:avLst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رِدا.... </a:t>
            </a:r>
            <a:endParaRPr kumimoji="0" sz="54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5" name="Google Shape;452;p158">
            <a:extLst>
              <a:ext uri="{FF2B5EF4-FFF2-40B4-BE49-F238E27FC236}">
                <a16:creationId xmlns:a16="http://schemas.microsoft.com/office/drawing/2014/main" id="{80BD71CB-1BE2-C832-B08B-B558C2C8C4A3}"/>
              </a:ext>
            </a:extLst>
          </p:cNvPr>
          <p:cNvSpPr txBox="1"/>
          <p:nvPr/>
        </p:nvSpPr>
        <p:spPr>
          <a:xfrm>
            <a:off x="2524120" y="3156194"/>
            <a:ext cx="1996282" cy="967936"/>
          </a:xfrm>
          <a:prstGeom prst="roundRect">
            <a:avLst>
              <a:gd name="adj" fmla="val 8675"/>
            </a:avLst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مُبْتَــ</a:t>
            </a:r>
            <a:r>
              <a:rPr kumimoji="0" lang="ar-MA" sz="54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د</a:t>
            </a:r>
            <a:r>
              <a:rPr kumimoji="0" lang="ar-MA" sz="54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ِ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....</a:t>
            </a:r>
            <a:endParaRPr kumimoji="0" sz="54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6" name="Google Shape;452;p158">
            <a:extLst>
              <a:ext uri="{FF2B5EF4-FFF2-40B4-BE49-F238E27FC236}">
                <a16:creationId xmlns:a16="http://schemas.microsoft.com/office/drawing/2014/main" id="{AFBAABA2-FD64-96CF-EF32-63C553242537}"/>
              </a:ext>
            </a:extLst>
          </p:cNvPr>
          <p:cNvSpPr txBox="1"/>
          <p:nvPr/>
        </p:nvSpPr>
        <p:spPr>
          <a:xfrm>
            <a:off x="411395" y="3178297"/>
            <a:ext cx="1996282" cy="967936"/>
          </a:xfrm>
          <a:prstGeom prst="roundRect">
            <a:avLst>
              <a:gd name="adj" fmla="val 8675"/>
            </a:avLst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يَجْــ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ر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ُ....</a:t>
            </a:r>
            <a:endParaRPr kumimoji="0" sz="5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04BA7A7D-56AE-E794-324E-642BE7DEB763}"/>
              </a:ext>
            </a:extLst>
          </p:cNvPr>
          <p:cNvSpPr/>
          <p:nvPr/>
        </p:nvSpPr>
        <p:spPr>
          <a:xfrm>
            <a:off x="5469989" y="3429000"/>
            <a:ext cx="486787" cy="593846"/>
          </a:xfrm>
          <a:prstGeom prst="ellipse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lèche : bas 10">
            <a:extLst>
              <a:ext uri="{FF2B5EF4-FFF2-40B4-BE49-F238E27FC236}">
                <a16:creationId xmlns:a16="http://schemas.microsoft.com/office/drawing/2014/main" id="{03CFAAA2-2116-DFBB-6043-268118954716}"/>
              </a:ext>
            </a:extLst>
          </p:cNvPr>
          <p:cNvSpPr/>
          <p:nvPr/>
        </p:nvSpPr>
        <p:spPr>
          <a:xfrm>
            <a:off x="7624050" y="4299577"/>
            <a:ext cx="369266" cy="768469"/>
          </a:xfrm>
          <a:prstGeom prst="downArrow">
            <a:avLst/>
          </a:prstGeom>
          <a:solidFill>
            <a:srgbClr val="424D7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Google Shape;452;p158">
            <a:extLst>
              <a:ext uri="{FF2B5EF4-FFF2-40B4-BE49-F238E27FC236}">
                <a16:creationId xmlns:a16="http://schemas.microsoft.com/office/drawing/2014/main" id="{B39F8910-525D-5D2E-2F83-181BE84B63EE}"/>
              </a:ext>
            </a:extLst>
          </p:cNvPr>
          <p:cNvSpPr txBox="1"/>
          <p:nvPr/>
        </p:nvSpPr>
        <p:spPr>
          <a:xfrm>
            <a:off x="6866331" y="5242794"/>
            <a:ext cx="1996282" cy="967936"/>
          </a:xfrm>
          <a:prstGeom prst="roundRect">
            <a:avLst>
              <a:gd name="adj" fmla="val 8675"/>
            </a:avLst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خَطـَــــ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أ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ٌ </a:t>
            </a:r>
            <a:endParaRPr kumimoji="0" sz="54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" name="Flèche : bas 1">
            <a:extLst>
              <a:ext uri="{FF2B5EF4-FFF2-40B4-BE49-F238E27FC236}">
                <a16:creationId xmlns:a16="http://schemas.microsoft.com/office/drawing/2014/main" id="{A317EDD3-9267-4F2F-FA3B-B4E8F752CA52}"/>
              </a:ext>
            </a:extLst>
          </p:cNvPr>
          <p:cNvSpPr/>
          <p:nvPr/>
        </p:nvSpPr>
        <p:spPr>
          <a:xfrm>
            <a:off x="1169114" y="4299577"/>
            <a:ext cx="369266" cy="768469"/>
          </a:xfrm>
          <a:prstGeom prst="downArrow">
            <a:avLst/>
          </a:prstGeom>
          <a:solidFill>
            <a:srgbClr val="424D7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Google Shape;452;p158">
            <a:extLst>
              <a:ext uri="{FF2B5EF4-FFF2-40B4-BE49-F238E27FC236}">
                <a16:creationId xmlns:a16="http://schemas.microsoft.com/office/drawing/2014/main" id="{8226C441-7E92-91BB-505D-C4467E6B1F3D}"/>
              </a:ext>
            </a:extLst>
          </p:cNvPr>
          <p:cNvSpPr txBox="1"/>
          <p:nvPr/>
        </p:nvSpPr>
        <p:spPr>
          <a:xfrm>
            <a:off x="411395" y="5242794"/>
            <a:ext cx="1996282" cy="967936"/>
          </a:xfrm>
          <a:prstGeom prst="roundRect">
            <a:avLst>
              <a:gd name="adj" fmla="val 8675"/>
            </a:avLst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يَجْـــرُ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ؤُ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 </a:t>
            </a:r>
            <a:endParaRPr kumimoji="0" sz="54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0" name="Flèche : bas 9">
            <a:extLst>
              <a:ext uri="{FF2B5EF4-FFF2-40B4-BE49-F238E27FC236}">
                <a16:creationId xmlns:a16="http://schemas.microsoft.com/office/drawing/2014/main" id="{91765289-F5F4-ABD6-5FEB-E9F7088EF570}"/>
              </a:ext>
            </a:extLst>
          </p:cNvPr>
          <p:cNvSpPr/>
          <p:nvPr/>
        </p:nvSpPr>
        <p:spPr>
          <a:xfrm>
            <a:off x="3370452" y="4299576"/>
            <a:ext cx="369266" cy="768469"/>
          </a:xfrm>
          <a:prstGeom prst="downArrow">
            <a:avLst/>
          </a:prstGeom>
          <a:solidFill>
            <a:srgbClr val="424D7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Google Shape;452;p158">
            <a:extLst>
              <a:ext uri="{FF2B5EF4-FFF2-40B4-BE49-F238E27FC236}">
                <a16:creationId xmlns:a16="http://schemas.microsoft.com/office/drawing/2014/main" id="{A4114729-F8B9-F7B5-E03B-679A9347462E}"/>
              </a:ext>
            </a:extLst>
          </p:cNvPr>
          <p:cNvSpPr txBox="1"/>
          <p:nvPr/>
        </p:nvSpPr>
        <p:spPr>
          <a:xfrm>
            <a:off x="2575718" y="5242794"/>
            <a:ext cx="1996282" cy="967936"/>
          </a:xfrm>
          <a:prstGeom prst="roundRect">
            <a:avLst>
              <a:gd name="adj" fmla="val 8675"/>
            </a:avLst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مُبْتَـــدِ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ئ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ٌ</a:t>
            </a:r>
            <a:endParaRPr kumimoji="0" sz="54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82761926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1ADDCF-3BC6-46D6-DCA3-F3A6EDDC74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ZoneTexte 22">
            <a:extLst>
              <a:ext uri="{FF2B5EF4-FFF2-40B4-BE49-F238E27FC236}">
                <a16:creationId xmlns:a16="http://schemas.microsoft.com/office/drawing/2014/main" id="{D700C9BE-72AD-4107-04F4-50FBECD14E9A}"/>
              </a:ext>
            </a:extLst>
          </p:cNvPr>
          <p:cNvSpPr txBox="1"/>
          <p:nvPr/>
        </p:nvSpPr>
        <p:spPr>
          <a:xfrm>
            <a:off x="-149604" y="80457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إذا كان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قبل الهمزة المتطرفة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ساكنا أو حرف مدّ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اكتبها على السطر. مثل : رداء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5FE5DB5-5D1D-5EA2-3441-D6D0FCB00E16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1D9468B-5403-1F85-DA30-C3A54CC20CA8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3FC70CA-F657-69A1-5BD8-D310CEE99EDD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01AF280-CA55-E85B-304C-E9704AC8888B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678DA837-BB97-BE95-AE69-A6F41D286DE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6ECE6235-0489-AA44-1C36-FC58510726A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463D3996-AE5B-78B3-937D-E9F2A2F9447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8C049B36-6995-E563-4E03-FB2469E2D29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E798AE1-3330-CA09-54C6-6989F6404E7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27E624DB-6ABC-1BFA-8EEE-54DE2BA8FECA}"/>
              </a:ext>
            </a:extLst>
          </p:cNvPr>
          <p:cNvSpPr txBox="1"/>
          <p:nvPr/>
        </p:nvSpPr>
        <p:spPr>
          <a:xfrm>
            <a:off x="6749570" y="3171413"/>
            <a:ext cx="1996282" cy="967936"/>
          </a:xfrm>
          <a:prstGeom prst="roundRect">
            <a:avLst>
              <a:gd name="adj" fmla="val 8675"/>
            </a:avLst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خَ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طـَ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ـــ.... </a:t>
            </a:r>
            <a:endParaRPr kumimoji="0" sz="54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4" name="Google Shape;452;p158">
            <a:extLst>
              <a:ext uri="{FF2B5EF4-FFF2-40B4-BE49-F238E27FC236}">
                <a16:creationId xmlns:a16="http://schemas.microsoft.com/office/drawing/2014/main" id="{DD280548-B2B6-205E-E42F-E26999D1E298}"/>
              </a:ext>
            </a:extLst>
          </p:cNvPr>
          <p:cNvSpPr txBox="1"/>
          <p:nvPr/>
        </p:nvSpPr>
        <p:spPr>
          <a:xfrm>
            <a:off x="4636845" y="3178297"/>
            <a:ext cx="1996282" cy="967936"/>
          </a:xfrm>
          <a:prstGeom prst="roundRect">
            <a:avLst>
              <a:gd name="adj" fmla="val 8675"/>
            </a:avLst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رِد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ا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.... </a:t>
            </a:r>
            <a:endParaRPr kumimoji="0" sz="54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5" name="Google Shape;452;p158">
            <a:extLst>
              <a:ext uri="{FF2B5EF4-FFF2-40B4-BE49-F238E27FC236}">
                <a16:creationId xmlns:a16="http://schemas.microsoft.com/office/drawing/2014/main" id="{5F38E327-BBE5-EFD2-0B2F-6E1963CB28C6}"/>
              </a:ext>
            </a:extLst>
          </p:cNvPr>
          <p:cNvSpPr txBox="1"/>
          <p:nvPr/>
        </p:nvSpPr>
        <p:spPr>
          <a:xfrm>
            <a:off x="2524120" y="3156194"/>
            <a:ext cx="1996282" cy="967936"/>
          </a:xfrm>
          <a:prstGeom prst="roundRect">
            <a:avLst>
              <a:gd name="adj" fmla="val 8675"/>
            </a:avLst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مُبْتَــ</a:t>
            </a:r>
            <a:r>
              <a:rPr kumimoji="0" lang="ar-MA" sz="54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د</a:t>
            </a:r>
            <a:r>
              <a:rPr kumimoji="0" lang="ar-MA" sz="54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ِ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....</a:t>
            </a:r>
            <a:endParaRPr kumimoji="0" sz="54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6" name="Google Shape;452;p158">
            <a:extLst>
              <a:ext uri="{FF2B5EF4-FFF2-40B4-BE49-F238E27FC236}">
                <a16:creationId xmlns:a16="http://schemas.microsoft.com/office/drawing/2014/main" id="{3F669EA3-FE2A-C4D7-7A61-1471A5273FBC}"/>
              </a:ext>
            </a:extLst>
          </p:cNvPr>
          <p:cNvSpPr txBox="1"/>
          <p:nvPr/>
        </p:nvSpPr>
        <p:spPr>
          <a:xfrm>
            <a:off x="411395" y="3178297"/>
            <a:ext cx="1996282" cy="967936"/>
          </a:xfrm>
          <a:prstGeom prst="roundRect">
            <a:avLst>
              <a:gd name="adj" fmla="val 8675"/>
            </a:avLst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يَجْــ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ر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ُ....</a:t>
            </a:r>
            <a:endParaRPr kumimoji="0" sz="5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1" name="Flèche : bas 10">
            <a:extLst>
              <a:ext uri="{FF2B5EF4-FFF2-40B4-BE49-F238E27FC236}">
                <a16:creationId xmlns:a16="http://schemas.microsoft.com/office/drawing/2014/main" id="{4725AE4F-03DF-DD9B-64EB-E179E5A3EEBD}"/>
              </a:ext>
            </a:extLst>
          </p:cNvPr>
          <p:cNvSpPr/>
          <p:nvPr/>
        </p:nvSpPr>
        <p:spPr>
          <a:xfrm>
            <a:off x="7624050" y="4299577"/>
            <a:ext cx="369266" cy="768469"/>
          </a:xfrm>
          <a:prstGeom prst="downArrow">
            <a:avLst/>
          </a:prstGeom>
          <a:solidFill>
            <a:srgbClr val="424D7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Google Shape;452;p158">
            <a:extLst>
              <a:ext uri="{FF2B5EF4-FFF2-40B4-BE49-F238E27FC236}">
                <a16:creationId xmlns:a16="http://schemas.microsoft.com/office/drawing/2014/main" id="{0B0352A3-B0FE-FD13-E7E7-C64DBE9AAE11}"/>
              </a:ext>
            </a:extLst>
          </p:cNvPr>
          <p:cNvSpPr txBox="1"/>
          <p:nvPr/>
        </p:nvSpPr>
        <p:spPr>
          <a:xfrm>
            <a:off x="6866331" y="5242794"/>
            <a:ext cx="1996282" cy="967936"/>
          </a:xfrm>
          <a:prstGeom prst="roundRect">
            <a:avLst>
              <a:gd name="adj" fmla="val 8675"/>
            </a:avLst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خَطـَــــ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أ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ٌ </a:t>
            </a:r>
            <a:endParaRPr kumimoji="0" sz="54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" name="Flèche : bas 1">
            <a:extLst>
              <a:ext uri="{FF2B5EF4-FFF2-40B4-BE49-F238E27FC236}">
                <a16:creationId xmlns:a16="http://schemas.microsoft.com/office/drawing/2014/main" id="{908E090F-634D-FECC-E622-9E513AEB11D1}"/>
              </a:ext>
            </a:extLst>
          </p:cNvPr>
          <p:cNvSpPr/>
          <p:nvPr/>
        </p:nvSpPr>
        <p:spPr>
          <a:xfrm>
            <a:off x="1169114" y="4299577"/>
            <a:ext cx="369266" cy="768469"/>
          </a:xfrm>
          <a:prstGeom prst="downArrow">
            <a:avLst/>
          </a:prstGeom>
          <a:solidFill>
            <a:srgbClr val="424D7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Google Shape;452;p158">
            <a:extLst>
              <a:ext uri="{FF2B5EF4-FFF2-40B4-BE49-F238E27FC236}">
                <a16:creationId xmlns:a16="http://schemas.microsoft.com/office/drawing/2014/main" id="{62B26DD7-FB1F-E8DC-E34F-9D1646C40CE4}"/>
              </a:ext>
            </a:extLst>
          </p:cNvPr>
          <p:cNvSpPr txBox="1"/>
          <p:nvPr/>
        </p:nvSpPr>
        <p:spPr>
          <a:xfrm>
            <a:off x="411395" y="5242794"/>
            <a:ext cx="1996282" cy="967936"/>
          </a:xfrm>
          <a:prstGeom prst="roundRect">
            <a:avLst>
              <a:gd name="adj" fmla="val 8675"/>
            </a:avLst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يَجْـــرُ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ؤُ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 </a:t>
            </a:r>
            <a:endParaRPr kumimoji="0" sz="54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0" name="Flèche : bas 9">
            <a:extLst>
              <a:ext uri="{FF2B5EF4-FFF2-40B4-BE49-F238E27FC236}">
                <a16:creationId xmlns:a16="http://schemas.microsoft.com/office/drawing/2014/main" id="{16AEDF47-D12F-A8A9-FFF4-4AA6920548B7}"/>
              </a:ext>
            </a:extLst>
          </p:cNvPr>
          <p:cNvSpPr/>
          <p:nvPr/>
        </p:nvSpPr>
        <p:spPr>
          <a:xfrm>
            <a:off x="3370452" y="4299576"/>
            <a:ext cx="369266" cy="768469"/>
          </a:xfrm>
          <a:prstGeom prst="downArrow">
            <a:avLst/>
          </a:prstGeom>
          <a:solidFill>
            <a:srgbClr val="424D7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Google Shape;452;p158">
            <a:extLst>
              <a:ext uri="{FF2B5EF4-FFF2-40B4-BE49-F238E27FC236}">
                <a16:creationId xmlns:a16="http://schemas.microsoft.com/office/drawing/2014/main" id="{D13C78F0-0330-BCCC-4DC1-283BCC8E6487}"/>
              </a:ext>
            </a:extLst>
          </p:cNvPr>
          <p:cNvSpPr txBox="1"/>
          <p:nvPr/>
        </p:nvSpPr>
        <p:spPr>
          <a:xfrm>
            <a:off x="2575718" y="5242794"/>
            <a:ext cx="1996282" cy="967936"/>
          </a:xfrm>
          <a:prstGeom prst="roundRect">
            <a:avLst>
              <a:gd name="adj" fmla="val 8675"/>
            </a:avLst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مُبْتَـــدِ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ئ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ٌ</a:t>
            </a:r>
            <a:endParaRPr kumimoji="0" sz="54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9" name="Flèche : bas 8">
            <a:extLst>
              <a:ext uri="{FF2B5EF4-FFF2-40B4-BE49-F238E27FC236}">
                <a16:creationId xmlns:a16="http://schemas.microsoft.com/office/drawing/2014/main" id="{D1F970E3-477D-52B8-FB8A-89F3B9E8EE88}"/>
              </a:ext>
            </a:extLst>
          </p:cNvPr>
          <p:cNvSpPr/>
          <p:nvPr/>
        </p:nvSpPr>
        <p:spPr>
          <a:xfrm>
            <a:off x="5435314" y="4299576"/>
            <a:ext cx="369266" cy="768469"/>
          </a:xfrm>
          <a:prstGeom prst="downArrow">
            <a:avLst/>
          </a:prstGeom>
          <a:solidFill>
            <a:srgbClr val="424D7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Google Shape;452;p158">
            <a:extLst>
              <a:ext uri="{FF2B5EF4-FFF2-40B4-BE49-F238E27FC236}">
                <a16:creationId xmlns:a16="http://schemas.microsoft.com/office/drawing/2014/main" id="{E83EC29B-EEB6-1107-402D-CC9F802DB9AD}"/>
              </a:ext>
            </a:extLst>
          </p:cNvPr>
          <p:cNvSpPr txBox="1"/>
          <p:nvPr/>
        </p:nvSpPr>
        <p:spPr>
          <a:xfrm>
            <a:off x="4714040" y="5257482"/>
            <a:ext cx="1996282" cy="967936"/>
          </a:xfrm>
          <a:prstGeom prst="roundRect">
            <a:avLst>
              <a:gd name="adj" fmla="val 8675"/>
            </a:avLst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رِدا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ء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ٌ </a:t>
            </a:r>
            <a:endParaRPr kumimoji="0" sz="54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87896277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D82079-3C12-25B5-3AE7-F1B14B1553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C7737964-BE89-054E-13FF-7BD4D6D6AFD8}"/>
              </a:ext>
            </a:extLst>
          </p:cNvPr>
          <p:cNvSpPr/>
          <p:nvPr/>
        </p:nvSpPr>
        <p:spPr>
          <a:xfrm>
            <a:off x="410359" y="17571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8CCF92E4-7CD8-564A-B38D-42668D1C9819}"/>
              </a:ext>
            </a:extLst>
          </p:cNvPr>
          <p:cNvSpPr txBox="1"/>
          <p:nvPr/>
        </p:nvSpPr>
        <p:spPr>
          <a:xfrm>
            <a:off x="319751" y="855825"/>
            <a:ext cx="730810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الذي يجب تذكره؟ متى تكتب الهمزة المتطرفة على الألف /على الواو/ على الياء/ على السطر؟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62C8FB8-9B7D-31CE-5B59-A80ADF7FE305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AC5A37A-BF05-966B-341F-B08915E569BE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D98FB44-4817-AFF7-0234-3C1776B1E5D8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C5F4671-93D5-870F-4EEA-AC0CA2F46B24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5B000F0-FEFA-F47C-197E-F39D79FBF7B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B9C62A0-3463-C16B-D5E4-2575777C7C5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8C62854-AA06-3A82-2124-6792FAA63CA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771B030-CD36-ED6B-3566-FCCE9FC955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88530DD-0DDE-87BC-A9BE-4F3812F0088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4E36248-7A20-0A28-F6D6-03B92B4AFEB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8520" y="1584000"/>
            <a:ext cx="5568158" cy="4713850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AD1A7917-2616-7F76-294E-87429DD4E7D4}"/>
              </a:ext>
            </a:extLst>
          </p:cNvPr>
          <p:cNvSpPr txBox="1"/>
          <p:nvPr/>
        </p:nvSpPr>
        <p:spPr>
          <a:xfrm>
            <a:off x="2096589" y="2236455"/>
            <a:ext cx="3183809" cy="1736646"/>
          </a:xfrm>
          <a:prstGeom prst="roundRect">
            <a:avLst/>
          </a:prstGeom>
          <a:noFill/>
          <a:ln w="28575"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prstClr val="white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اَلْهَمْــــــــــــــزَةُ ٱلْمُتَطَرِّفـــــــــــــــةُ.</a:t>
            </a:r>
          </a:p>
        </p:txBody>
      </p:sp>
    </p:spTree>
    <p:extLst>
      <p:ext uri="{BB962C8B-B14F-4D97-AF65-F5344CB8AC3E}">
        <p14:creationId xmlns:p14="http://schemas.microsoft.com/office/powerpoint/2010/main" val="2355344729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0C6EED-54E2-59CA-7B44-C80076F621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09360002-2FC3-3637-4061-884532746C6F}"/>
              </a:ext>
            </a:extLst>
          </p:cNvPr>
          <p:cNvSpPr/>
          <p:nvPr/>
        </p:nvSpPr>
        <p:spPr>
          <a:xfrm>
            <a:off x="410359" y="17571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7ED249EE-89C3-D496-25BA-EA30C0C3F018}"/>
              </a:ext>
            </a:extLst>
          </p:cNvPr>
          <p:cNvSpPr txBox="1"/>
          <p:nvPr/>
        </p:nvSpPr>
        <p:spPr>
          <a:xfrm>
            <a:off x="-403462" y="85582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الصفحة 135 من كراساتكم. من يقرأ؟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E9EBCDB-19EF-D562-96FA-84B8BB03C435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8B6A583-DF43-9FDD-60DD-A3300332CAB8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E18B1F8-0A1D-C448-C800-91A585639844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4C9024C-96ED-2699-655E-D837C70DCEC9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73A67D5-2536-F2DC-860B-6D7F3822A5C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0173F0A-0B08-03E9-5CEF-024368EC715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0C02DA4-2611-4652-D08F-A95917BEED1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6145360-9C75-64AC-8A6F-AC697A0E228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4400912-FDE2-925C-B41D-BFE532672E8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B74F671-196E-CFC7-E9EA-8FA5045341B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03179" y="1479884"/>
            <a:ext cx="3660871" cy="5190906"/>
          </a:xfrm>
          <a:prstGeom prst="rect">
            <a:avLst/>
          </a:prstGeom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8C7D160E-95B0-FBE0-BC91-87B3940082F7}"/>
              </a:ext>
            </a:extLst>
          </p:cNvPr>
          <p:cNvSpPr/>
          <p:nvPr/>
        </p:nvSpPr>
        <p:spPr>
          <a:xfrm>
            <a:off x="2989237" y="2033338"/>
            <a:ext cx="3086709" cy="1692524"/>
          </a:xfrm>
          <a:prstGeom prst="roundRect">
            <a:avLst>
              <a:gd name="adj" fmla="val 8432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4838928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EF97F8-8912-DD47-DE49-5E8E6FA995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8CC3B9F6-5347-37CF-0D73-60866B645CC6}"/>
              </a:ext>
            </a:extLst>
          </p:cNvPr>
          <p:cNvSpPr/>
          <p:nvPr/>
        </p:nvSpPr>
        <p:spPr>
          <a:xfrm>
            <a:off x="410359" y="17571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430E7F6C-043E-A4F5-A1AC-3D310B71A5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ألواحكم. اكتبوا الهمزة المتطرفة المناسبة.</a:t>
            </a:r>
            <a:endParaRPr lang="fr-FR" sz="24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738E14E-9172-0198-3DB5-274CFBBAEB55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9802A82-AA61-E773-BBF8-F0E4E1DB6621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9037F04-5625-B4A7-8805-64C1E0648733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A576E1-0A79-262C-838A-36CD14B325E8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3B949D5-AED4-80A2-801B-B565CF778B5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AB1DAF5-779A-4BC1-441D-B4C9C93F637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E00352A-9801-7DE4-3798-AE9DD9A6C8B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8032F8B-018C-7C18-F6D1-BED563653F5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104C324-F4FB-2FD5-7A60-D11AE18974D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7869EB77-78BC-1123-B6A6-BC0AEFCA0B95}"/>
              </a:ext>
            </a:extLst>
          </p:cNvPr>
          <p:cNvSpPr txBox="1"/>
          <p:nvPr/>
        </p:nvSpPr>
        <p:spPr>
          <a:xfrm>
            <a:off x="1240750" y="3107919"/>
            <a:ext cx="6918385" cy="1021512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هادِ.....</a:t>
            </a:r>
            <a:endParaRPr kumimoji="0" sz="5400" b="0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71016558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9643CE-2ADA-6B96-FF8E-3430D745C6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A3649D62-41E2-BF9B-D586-3FEC6D743624}"/>
              </a:ext>
            </a:extLst>
          </p:cNvPr>
          <p:cNvSpPr/>
          <p:nvPr/>
        </p:nvSpPr>
        <p:spPr>
          <a:xfrm>
            <a:off x="410359" y="17571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3DAFBBBE-A7A2-E400-7E31-531A3E168B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 لماذا كتبنا الهمزة  المتطرفة على الياء؟</a:t>
            </a:r>
            <a:endParaRPr lang="fr-FR" sz="24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3BFA179-139A-4C52-171F-5D60908D0FFA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4ACCFCB-F4D4-463E-DCDA-AC996111359F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3241DE4-73E0-6393-B5D3-83808E25691E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874297E-AD39-0700-A159-16C12F7928F1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D90C33A-3866-0144-1B16-E90EFB51BFD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75D3DD9-774D-25AE-0EBB-B16A3933B53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EDA357B-F5E5-D2AC-F082-8F54FFE0862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B403038-6B75-DAE9-C8E4-39D2F2751F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A4A51ED-F011-FA27-8BF9-5625B8D8B25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10" name="Google Shape;452;p158">
            <a:extLst>
              <a:ext uri="{FF2B5EF4-FFF2-40B4-BE49-F238E27FC236}">
                <a16:creationId xmlns:a16="http://schemas.microsoft.com/office/drawing/2014/main" id="{1E5C396A-4176-D024-3519-5E0B99694261}"/>
              </a:ext>
            </a:extLst>
          </p:cNvPr>
          <p:cNvSpPr txBox="1"/>
          <p:nvPr/>
        </p:nvSpPr>
        <p:spPr>
          <a:xfrm>
            <a:off x="1240750" y="3107919"/>
            <a:ext cx="6918385" cy="1021512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هادِ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ئٌ</a:t>
            </a:r>
            <a:endParaRPr kumimoji="0" sz="5400" b="0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08964615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52AE7E-DCCC-EC1C-B833-55FB575EE3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D6D50BE2-184A-AA3F-53C5-0489B1CF5D82}"/>
              </a:ext>
            </a:extLst>
          </p:cNvPr>
          <p:cNvSpPr/>
          <p:nvPr/>
        </p:nvSpPr>
        <p:spPr>
          <a:xfrm>
            <a:off x="410359" y="17571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C07849F9-A846-D91A-80C7-CE55BFDDC0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الهمزة المتطرفة المناسبة. </a:t>
            </a:r>
            <a:endParaRPr lang="fr-FR" sz="24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B69F091-8262-D323-E167-BE1DFD2668FF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EE6AD27-0126-1E6F-56AD-2F21CDD9E66E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0BE011E-0E49-DD17-C7F1-D74130FF7655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EF6A355-0638-1F85-04A0-B905014979F4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EE03F5F-DD4E-F3CE-12C9-1F07759B2F3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8D3134B-B89D-E95E-3CA7-C16D06330E2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3DB117A-0F46-9B55-2962-9D78E1F71C1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71CADFE8-D7B3-42E9-68D5-5393F80886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4B18A32-801B-6AA5-D78F-D01F07DC1EC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75EF6C2F-9027-0F1F-92B2-611FCCB58AB9}"/>
              </a:ext>
            </a:extLst>
          </p:cNvPr>
          <p:cNvSpPr txBox="1"/>
          <p:nvPr/>
        </p:nvSpPr>
        <p:spPr>
          <a:xfrm>
            <a:off x="1456471" y="3107919"/>
            <a:ext cx="6918385" cy="1021512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5400" b="1" kern="0" dirty="0" err="1">
                <a:solidFill>
                  <a:srgbClr val="424D7C"/>
                </a:solidFill>
                <a:sym typeface="Calibri"/>
              </a:rPr>
              <a:t>هُدو</a:t>
            </a:r>
            <a:r>
              <a:rPr lang="ar-MA" sz="5400" b="1" kern="0" dirty="0">
                <a:solidFill>
                  <a:srgbClr val="424D7C"/>
                </a:solidFill>
                <a:sym typeface="Calibri"/>
              </a:rPr>
              <a:t>...</a:t>
            </a:r>
            <a:endParaRPr kumimoji="0" sz="5400" b="0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70413789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BD4C27-71DF-E8FE-D29C-24FAA89A60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96763A69-FB43-1C8A-32EC-51C1B2028E38}"/>
              </a:ext>
            </a:extLst>
          </p:cNvPr>
          <p:cNvSpPr/>
          <p:nvPr/>
        </p:nvSpPr>
        <p:spPr>
          <a:xfrm>
            <a:off x="410359" y="17571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5D06CCE6-C433-91EA-0D25-3060A200D9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 لماذا كتبنا الهمزة على السطر؟</a:t>
            </a:r>
            <a:endParaRPr lang="fr-FR" sz="24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B6726D6-76AD-0A9C-AB24-0C1A654EB365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86D10FC-5E37-4AC4-BB1C-9D4968C56ACA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23791FA-F63F-74A6-367A-E3879EB06B26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5740030-9986-52DF-BBDE-348DD6612CFF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A364400-DCDE-FB01-A8F2-2A26EEF2F52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6C7649E-F380-38B9-6C97-4DDC68A3C8A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14FD208-342D-4918-847B-279264E5BD4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1CCA0377-8E5D-B5BF-EED0-CB9A4789870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F52C3B1-E8F0-E7AC-A287-0F41A53734B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10" name="Google Shape;452;p158">
            <a:extLst>
              <a:ext uri="{FF2B5EF4-FFF2-40B4-BE49-F238E27FC236}">
                <a16:creationId xmlns:a16="http://schemas.microsoft.com/office/drawing/2014/main" id="{447CFD2D-F3BE-C6D3-E30C-3CACB3DE59B1}"/>
              </a:ext>
            </a:extLst>
          </p:cNvPr>
          <p:cNvSpPr txBox="1"/>
          <p:nvPr/>
        </p:nvSpPr>
        <p:spPr>
          <a:xfrm>
            <a:off x="1456471" y="3107919"/>
            <a:ext cx="6918385" cy="1021512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هُدو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ء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ٌ</a:t>
            </a:r>
            <a:endParaRPr kumimoji="0" sz="5400" b="0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24314627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0B14FB-890C-3867-059E-3FEF13FB1E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3B6B9D86-6A68-8692-5656-16F99AB2411E}"/>
              </a:ext>
            </a:extLst>
          </p:cNvPr>
          <p:cNvSpPr/>
          <p:nvPr/>
        </p:nvSpPr>
        <p:spPr>
          <a:xfrm>
            <a:off x="410359" y="17571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BB4676FF-C387-FDB7-569F-4E02E0EDAC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أكتبوا الهمزة المتطرفة المناسبة. </a:t>
            </a:r>
            <a:endParaRPr lang="fr-FR" sz="24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A3F5466-95E3-441F-3D03-34EA2964D5D6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61C77BB-C747-9E1F-8938-29DED2E2CD40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C970A56-4D57-EA89-AF57-C0394747E289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E77E4EA-A5B8-6375-C82F-0E208473E567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987933A2-1FBB-0D67-01B7-AE670B50513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3CDD443-E9CC-55D4-3E99-1ED64593FF8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BE70BDB-9B1C-1C7C-DA2D-135AD34CC17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1054C987-9C46-1F65-917A-DB3C48C9B3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63C0BB7-6BB3-95AF-E947-0C610794EA7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90DFE996-FCF9-7FC0-2490-C48892333D4E}"/>
              </a:ext>
            </a:extLst>
          </p:cNvPr>
          <p:cNvSpPr txBox="1"/>
          <p:nvPr/>
        </p:nvSpPr>
        <p:spPr>
          <a:xfrm>
            <a:off x="1456471" y="3107919"/>
            <a:ext cx="6918385" cy="1021512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5400" b="1" kern="0" dirty="0" err="1">
                <a:solidFill>
                  <a:srgbClr val="424D7C"/>
                </a:solidFill>
                <a:sym typeface="Calibri"/>
              </a:rPr>
              <a:t>لُؤْلُ</a:t>
            </a:r>
            <a:r>
              <a:rPr lang="ar-MA" sz="5400" b="1" kern="0" dirty="0">
                <a:solidFill>
                  <a:srgbClr val="424D7C"/>
                </a:solidFill>
                <a:sym typeface="Calibri"/>
              </a:rPr>
              <a:t>ـــــ...</a:t>
            </a:r>
            <a:endParaRPr kumimoji="0" sz="5400" b="0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93077527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BF69EE-27AC-963E-F2E5-A828EE1516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EEFEA0A6-290C-99F5-51B7-DF06A7594413}"/>
              </a:ext>
            </a:extLst>
          </p:cNvPr>
          <p:cNvSpPr/>
          <p:nvPr/>
        </p:nvSpPr>
        <p:spPr>
          <a:xfrm>
            <a:off x="410359" y="17571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C514A10B-9E48-5EFB-C365-73B14D57F2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 لماذا كتبنا الهمزة المتطرفة على الواو؟</a:t>
            </a:r>
            <a:endParaRPr lang="fr-FR" sz="24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5924AEE-7FCC-F3AA-A67C-E76F796B35EC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AB78C59-36C8-E574-3D01-19C6BEF6ED07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5770343-822D-0D2E-2B02-FC481B26995C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3259636-B947-AC85-17C8-936A112316E8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537D9BB9-0F06-BF69-AC43-F4D5D6B2C21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E0DC02F-AFBD-B869-742B-5A6CDB6ADF8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431677B-8DCF-3000-3240-42BB4FFFDF6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4C0EEFB-E582-AA69-B61A-A9CD3D3E566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8A94259-E36C-C7E7-0A40-A779D45C1C4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15BC7340-38B7-465D-AC88-83CB1397C0CC}"/>
              </a:ext>
            </a:extLst>
          </p:cNvPr>
          <p:cNvSpPr txBox="1"/>
          <p:nvPr/>
        </p:nvSpPr>
        <p:spPr>
          <a:xfrm>
            <a:off x="1456471" y="3107919"/>
            <a:ext cx="6918385" cy="1021512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لُؤْلُــــــــــ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ؤ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ٌ</a:t>
            </a:r>
            <a:endParaRPr kumimoji="0" sz="5400" b="0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33362811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CEEAA2-0718-90C4-9F4F-6280B7FA6E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C1BBD934-1EF4-C09E-E169-55551109C94F}"/>
              </a:ext>
            </a:extLst>
          </p:cNvPr>
          <p:cNvSpPr/>
          <p:nvPr/>
        </p:nvSpPr>
        <p:spPr>
          <a:xfrm>
            <a:off x="410359" y="17571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50866781-40C5-AE89-3F62-322E166E20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أكتبوا الهمزة المتطرفة  المناسبة</a:t>
            </a:r>
            <a:endParaRPr lang="fr-FR" sz="24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3D75242-CB76-B791-89B9-28B80CB4CD1E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11F69F4-22D0-4922-B62D-21BD281405E0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4161B19-CC0D-23CE-09C2-0A2823A62E55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F527E2B-B83B-104A-A5C2-A476B5222CC0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DC4001B-1B0E-FA2F-FC1D-29959021908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A98F82D-27AD-0135-21E4-90BB5C2264E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1B875DF-210C-2505-B35D-3958A5C4E30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0E9CA23-D659-B6D4-8492-A153E7BE6D6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215A537-4881-2EBC-4424-7D139054CFB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804E05EA-939A-349B-9124-ECE76B3FC8FF}"/>
              </a:ext>
            </a:extLst>
          </p:cNvPr>
          <p:cNvSpPr txBox="1"/>
          <p:nvPr/>
        </p:nvSpPr>
        <p:spPr>
          <a:xfrm>
            <a:off x="1456471" y="3107919"/>
            <a:ext cx="6918385" cy="1021512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بَدَ...</a:t>
            </a:r>
            <a:endParaRPr kumimoji="0" sz="5400" b="0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74696929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3B39C4-08FB-4FDA-DA63-B11F39A390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B7E090B0-7B09-A515-265C-481B2E512F09}"/>
              </a:ext>
            </a:extLst>
          </p:cNvPr>
          <p:cNvSpPr/>
          <p:nvPr/>
        </p:nvSpPr>
        <p:spPr>
          <a:xfrm>
            <a:off x="410359" y="17571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4C11AB66-C7E6-7E7F-5BF0-3513D7CFCF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 لماذا كتبنا الهمزة المتطرفة على الألف؟</a:t>
            </a:r>
            <a:endParaRPr lang="fr-FR" sz="24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FCF44BB-2AB8-7D75-EC00-5F06B5B31C8F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378BE7B-C45E-4107-FDC1-5751A76EF5A8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21EB024-510D-2E32-2A47-0A629DDBE132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2927FD3-E848-6C2F-9BF1-4EAACB671A09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B449CD5-82CF-4684-0258-3BDD62996DE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1EFB5C6-2378-14B3-84D8-FC3DDEB6343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7AD68AF-F7A3-BA8F-7777-6D10BBABD9C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3251FB6-CC8F-8670-585F-BA044A685DE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A2B937D-BE29-1664-A157-58C84A27C12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10" name="Google Shape;452;p158">
            <a:extLst>
              <a:ext uri="{FF2B5EF4-FFF2-40B4-BE49-F238E27FC236}">
                <a16:creationId xmlns:a16="http://schemas.microsoft.com/office/drawing/2014/main" id="{63726C88-1812-4648-2F73-9764B12F26C7}"/>
              </a:ext>
            </a:extLst>
          </p:cNvPr>
          <p:cNvSpPr txBox="1"/>
          <p:nvPr/>
        </p:nvSpPr>
        <p:spPr>
          <a:xfrm>
            <a:off x="1456471" y="3107919"/>
            <a:ext cx="6918385" cy="1021512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5400" b="1" kern="0" dirty="0">
                <a:solidFill>
                  <a:srgbClr val="424D7C"/>
                </a:solidFill>
                <a:sym typeface="Calibri"/>
              </a:rPr>
              <a:t>بَدَ</a:t>
            </a:r>
            <a:r>
              <a:rPr lang="ar-MA" sz="5400" b="1" kern="0" dirty="0">
                <a:solidFill>
                  <a:srgbClr val="C00000"/>
                </a:solidFill>
                <a:sym typeface="Calibri"/>
              </a:rPr>
              <a:t>أَ</a:t>
            </a:r>
            <a:endParaRPr kumimoji="0" sz="5400" b="0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66398277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874260-8A1E-F09A-7E23-29F7DC2595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2BE141E9-7433-FD46-4929-5A7AF2FEF95E}"/>
              </a:ext>
            </a:extLst>
          </p:cNvPr>
          <p:cNvSpPr/>
          <p:nvPr/>
        </p:nvSpPr>
        <p:spPr>
          <a:xfrm>
            <a:off x="410359" y="17571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76FB67B9-40FD-9303-CCF4-23B1A44C10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أكتبوا الهمزة المتطرفة  المناسبة</a:t>
            </a:r>
            <a:endParaRPr lang="fr-FR" sz="24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70B4CD1-E3E8-15C0-F393-052C8615B75D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A6B9D2B-7252-1517-A668-007EBB393521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0754DBC-7911-010F-1FEA-F23781EDAC99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434EE2A-EFC1-7AC3-1969-C4024A1706F9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2ACBFE3-254E-534A-CEB7-65C5EC104E4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8CBBB3C-B8FF-4D8F-3B7B-E0F0A4885CE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3B3180C-9E1E-BDA2-33AC-B388EF7F1EF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796A7A9-10A2-871F-F35A-CF2A17D7027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34DB395-D965-1DB8-2054-1C21D3B8256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0C617B46-8C65-5F7C-CFB2-A06BE8BA893C}"/>
              </a:ext>
            </a:extLst>
          </p:cNvPr>
          <p:cNvSpPr txBox="1"/>
          <p:nvPr/>
        </p:nvSpPr>
        <p:spPr>
          <a:xfrm>
            <a:off x="1456471" y="3107919"/>
            <a:ext cx="6918385" cy="1021512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5400" b="1" kern="0" dirty="0">
                <a:solidFill>
                  <a:srgbClr val="424D7C"/>
                </a:solidFill>
                <a:sym typeface="Calibri"/>
              </a:rPr>
              <a:t>شَـــــــيْ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...</a:t>
            </a:r>
            <a:endParaRPr kumimoji="0" sz="5400" b="0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94004841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C5085D-84CF-AA6B-5574-54D203B4AD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5DFF96F-59CF-C7AD-5A66-A6E92480AB90}"/>
              </a:ext>
            </a:extLst>
          </p:cNvPr>
          <p:cNvSpPr/>
          <p:nvPr/>
        </p:nvSpPr>
        <p:spPr>
          <a:xfrm>
            <a:off x="410359" y="17571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B1814394-67BB-ACC7-794F-9F330BAA1E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 لماذا كتبنا الهمزة المتطرفة على السطر؟</a:t>
            </a:r>
            <a:endParaRPr lang="fr-FR" sz="24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C2F4B8C-1DE0-0171-E9E6-888DE71EC40C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93DB91A-4EE7-A93C-6B35-C96C80312FFF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676672A-EDC8-3672-C2CF-EA19CAC2A49B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C86725D-2027-6EF9-3269-65309BD45D9D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E95B55E-D720-7102-4B18-099777EAD68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C461AE0-BEAE-8A2C-F68A-B1699E32FC3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231BDC5-A143-D616-E52A-6DADFCFED39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740ED1B-2171-F623-5F04-EC5A538DD2D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B531110-5B0A-D719-2FB6-D20FB0D6354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10" name="Google Shape;452;p158">
            <a:extLst>
              <a:ext uri="{FF2B5EF4-FFF2-40B4-BE49-F238E27FC236}">
                <a16:creationId xmlns:a16="http://schemas.microsoft.com/office/drawing/2014/main" id="{A1DB3CD5-45FC-114F-4719-42B1C4A1F354}"/>
              </a:ext>
            </a:extLst>
          </p:cNvPr>
          <p:cNvSpPr txBox="1"/>
          <p:nvPr/>
        </p:nvSpPr>
        <p:spPr>
          <a:xfrm>
            <a:off x="1456471" y="3107919"/>
            <a:ext cx="6918385" cy="1021512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شَــــــيْ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ءٌ</a:t>
            </a:r>
            <a:endParaRPr kumimoji="0" sz="5400" b="0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34758108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5DE131-F7CF-8466-00D2-65846D7A5D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B330704A-62A2-611F-91EF-76A0B7AE7C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الصفحة 135 من كراساتكم أنجزوا النشاط التالي – عمل ثنائي</a:t>
            </a:r>
            <a:endParaRPr lang="fr-FR" sz="24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4186213-0450-4687-109F-1F1A8722AD3D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66B5F46-6E3F-5C64-6E05-E08200E6FA2F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2A5C122-9498-C64F-BC2E-7F9491B9A1F7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E42ED1A-7837-E773-C3BF-CD3D535E51A1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9FF2DAD9-20CA-0D17-0007-0BAD3EDCE1E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28EF5E6-E3EB-3F74-5325-583BAFBF807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10FE878-7A16-8A67-DDB3-C646D49277B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010B3E0-B2BA-A6CD-F06C-316CFB5B0B7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A948DCC-00D3-C521-C9F4-F63CCB9C7B8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3799859-9B4D-D6E9-1E53-648CBDC960E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2373" y="2370297"/>
            <a:ext cx="8102553" cy="2958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3218960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108092-8B17-DB6F-91F6-24D67B0242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AE1E270B-557A-3028-91D4-85D607A29C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سأمر بين الصفوف لمساعدتكم.</a:t>
            </a:r>
            <a:endParaRPr lang="fr-FR" sz="24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1A47F0B-24BB-CC70-DBC2-4C354EEAA56E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377DBD8-89A7-F489-7B88-A27DC5C5FCCC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E73DC97-0DC8-99E9-73A5-3E9901648921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F2E559A-85F0-5613-02E8-F9A18B4C6770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1F437839-7AE4-4B00-0B14-77751F29633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9BA2B01-8B5D-BD55-D48F-C8BD4862AD4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C89DBAC-8701-D1F8-DC42-FAC6C390EDF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716E41D-2A7C-F44B-74AF-4695A8A2F5D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Espace réservé pour une image  3">
            <a:extLst>
              <a:ext uri="{FF2B5EF4-FFF2-40B4-BE49-F238E27FC236}">
                <a16:creationId xmlns:a16="http://schemas.microsoft.com/office/drawing/2014/main" id="{2AF6662C-C3CF-5E6C-7F20-6CF0C3AFE0C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8128ABC-AE6A-6EA4-DA19-BD32A3758B1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2373" y="2370297"/>
            <a:ext cx="8102553" cy="2958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9772160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0645A6-5519-4655-8E9E-FE5009D36A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0B0A4854-904A-F7C7-8C18-28774846E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. من يقرأ جوابه؟ هل انتم متفقون؟</a:t>
            </a:r>
            <a:endParaRPr lang="fr-FR" sz="24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BEB0E69-5658-BADF-921A-72C2739EE839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CE5BCC3-E782-6F62-7CE6-36C14A97B0AF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D3877AD-166F-A11B-005B-FAC01BA29AFB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CFD80B6-91C6-7246-D520-3EEC0B2368B7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14FA3E00-EF14-D9CE-BCE2-5BB2FFEA220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3F31BC3-E1A1-0E4A-712B-63FD5287D1F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92BD234-EEB8-7B0F-2F0A-7CA6046CB71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15627AA8-2526-536C-24BA-7D29A6BEBBE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Espace réservé pour une image  3">
            <a:extLst>
              <a:ext uri="{FF2B5EF4-FFF2-40B4-BE49-F238E27FC236}">
                <a16:creationId xmlns:a16="http://schemas.microsoft.com/office/drawing/2014/main" id="{21311C68-75C5-3E59-45D7-980EB7BEC53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746BDCE-9BAB-6324-525F-01C0B6A37ED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2373" y="2370297"/>
            <a:ext cx="8102553" cy="2958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6062741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D210C9-C021-A092-3640-FE8AEE1227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9B630B88-96E5-4C17-C683-4C93CC5A80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fr-FR" sz="24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42BACB1-B20F-3540-902C-6F967E239004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CA89348-6FA7-1A42-B19F-6A47D0C5D702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8C6D9D-6313-BAEF-F984-263EBBFA2641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9573BF4-B62F-D2F2-4680-5D2AC07097A3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8A6E116A-F0D5-BC1A-ADC0-94978746307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5224084-0191-045E-3AA6-414B4215A5B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67E86F4-A322-6BB9-0BDD-2DC05C07D7C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B7F570A-3C5D-6FB4-6154-3C5FF9E8A45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Espace réservé pour une image  3">
            <a:extLst>
              <a:ext uri="{FF2B5EF4-FFF2-40B4-BE49-F238E27FC236}">
                <a16:creationId xmlns:a16="http://schemas.microsoft.com/office/drawing/2014/main" id="{DED86587-7D74-DA66-7B35-16C8902957E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FEE3059-93B4-005E-74C4-3F44AAD3031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2373" y="2370297"/>
            <a:ext cx="8102553" cy="2958798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F5F7A83E-AC31-44CE-5CB3-9B34DAE71BA2}"/>
              </a:ext>
            </a:extLst>
          </p:cNvPr>
          <p:cNvSpPr txBox="1"/>
          <p:nvPr/>
        </p:nvSpPr>
        <p:spPr>
          <a:xfrm rot="10800000" flipV="1">
            <a:off x="1107590" y="3897824"/>
            <a:ext cx="538681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كَتَبْتُها عَلى ٱلْياءِ لِأَنَّ ٱلْحَرْفَ ٱلَّذي قَبْلَها مَكْسورٌ .</a:t>
            </a:r>
            <a:endParaRPr lang="fr-MA" sz="32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8CD825D-DA3A-CE22-13BF-101B4A846730}"/>
              </a:ext>
            </a:extLst>
          </p:cNvPr>
          <p:cNvSpPr txBox="1"/>
          <p:nvPr/>
        </p:nvSpPr>
        <p:spPr>
          <a:xfrm rot="10800000" flipV="1">
            <a:off x="1185347" y="4321072"/>
            <a:ext cx="538681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كَتَبْتُها عَلى ٱلْأَلْفِ لِأَنَّ ٱلْحَرْفَ ٱلَّذي قَبْلَها مَفْتوحٌ .</a:t>
            </a:r>
            <a:endParaRPr lang="fr-MA" sz="32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A05C0FD-F7FF-03FC-4230-888A22FE0309}"/>
              </a:ext>
            </a:extLst>
          </p:cNvPr>
          <p:cNvSpPr txBox="1"/>
          <p:nvPr/>
        </p:nvSpPr>
        <p:spPr>
          <a:xfrm rot="10800000" flipV="1">
            <a:off x="1107590" y="4744320"/>
            <a:ext cx="538681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كَتَبْتُها عَلى ٱلسَّطْرِ لِأَنَّ  ما قَبْلَها حَرْفٌ ساكِنٌ .</a:t>
            </a:r>
            <a:endParaRPr lang="fr-MA" sz="32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18914642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39FF97-AE1F-3CF5-983F-432FBEC235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B4661043-3948-4610-2140-AE3E1554B2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على دفاتركم. أنجزوا التمرين التالي بعد كتابة تاريخ اليوم و عنوان الدرس. عمل فردي</a:t>
            </a:r>
            <a:endParaRPr lang="fr-FR" sz="24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050E4E-49FD-171B-F26A-BDC69AC0CA18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E84DDB1-0DA1-3E34-4CA8-908B7D6C40FE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83F3599-CED2-5FD9-9528-976406A03FF6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D5C2817-30E1-86E6-7E73-DD2863DD828D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EBCDDC18-4BFF-A771-9023-BEC73AA5585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FA3DE6C-08F7-6910-8660-C4904BE4DFA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3B3DAE89-1CCD-56A6-702C-E6803757C44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F3AAE33-48CC-C11E-9D8A-9A4057C1903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5557907-2CB5-54FD-F66D-76C8E0E086A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E07A4B2-FF88-5D64-C13F-597A242AAA8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0750" y="2749757"/>
            <a:ext cx="8055214" cy="1760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2169731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539A0D-9B8F-CB6E-9928-7C191F1D6E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0AC1B5A0-4716-B6C8-F5C3-704EDCA7CF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سأمر بين الصفوف لمساعدتكم.</a:t>
            </a:r>
            <a:endParaRPr lang="fr-FR" sz="24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53E4434-1703-6E20-AC02-A6FAA4C8FB27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D4B7E38-EDB4-4205-6AF8-D3DDB3F34B9B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DFA662B-F987-9B5D-4BF9-0D350F93134D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6A1960B-FEC1-02FC-0DE5-23CAE745B320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BEC84EC6-D943-38DF-88E8-FB2B97FE2E0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5D5E5A1-15B1-4687-386F-E53E1C387FD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59CFBB0-978F-9F32-1839-972488919DF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C3E7803-0AA7-3FE7-8FC8-3B7D6189692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3">
            <a:extLst>
              <a:ext uri="{FF2B5EF4-FFF2-40B4-BE49-F238E27FC236}">
                <a16:creationId xmlns:a16="http://schemas.microsoft.com/office/drawing/2014/main" id="{60BE8CDC-CEF7-233A-3892-81D9F39DD32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5EFF0BB-C5F3-B966-85AF-61F069AF0FB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0750" y="2749757"/>
            <a:ext cx="8055214" cy="1760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6281574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4C6CAF-6EF2-88FE-5655-2379A91FFC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D9EC13EC-9002-D6FC-63D2-C81FB62A07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تصحيح تفاعلي على السبورة.</a:t>
            </a:r>
            <a:endParaRPr lang="fr-FR" sz="24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EAF1D3A-F7AD-6E9B-6A93-AF5FBC4EDE21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0412F05-014C-67C1-205E-3282C1B1DD3B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FC4A591-7A03-72BA-4E28-1C9E19E964BB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83ADF75-0B32-EDF4-A88E-76B1CEA49218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DD9A57CC-35D0-7C38-AE3D-311B56C4909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B265C0A-EA3E-610E-CE4E-297B56A0C4D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5ED058D-8080-6B81-F32A-CAFB6BAEE6F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61CBF8D-C10A-CAC8-95AC-60F5E716CC1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3">
            <a:extLst>
              <a:ext uri="{FF2B5EF4-FFF2-40B4-BE49-F238E27FC236}">
                <a16:creationId xmlns:a16="http://schemas.microsoft.com/office/drawing/2014/main" id="{4B2B7A68-9985-5CDE-C41D-FA6CBEC414B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1A9059C-422D-38FF-803D-1CA143E7108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0750" y="2749757"/>
            <a:ext cx="8055214" cy="1760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3684688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A8BC41-1F6F-2CC1-B5A0-2B9052EA50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E0D87EB8-C741-895C-BDE6-2D1903EFA7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2288" y="1051258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C"/>
                </a:solidFill>
              </a:rPr>
              <a:t>ورشة الكتابة </a:t>
            </a:r>
            <a:r>
              <a:rPr lang="fr-MA" sz="4000" dirty="0">
                <a:solidFill>
                  <a:srgbClr val="424D7C"/>
                </a:solidFill>
              </a:rPr>
              <a:t>–</a:t>
            </a:r>
            <a:r>
              <a:rPr lang="ar-MA" sz="4000" dirty="0"/>
              <a:t> </a:t>
            </a:r>
            <a:r>
              <a:rPr lang="ar-MA" sz="4000" dirty="0">
                <a:solidFill>
                  <a:srgbClr val="424D7B"/>
                </a:solidFill>
              </a:rPr>
              <a:t>الإنتاج الكتابي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AB0539CC-5072-1797-7F7D-4E40D7EC11A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936820"/>
            <a:ext cx="7789894" cy="273509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6B7B0373-6A9E-B5E2-1C43-58E4E5BCBC9B}"/>
              </a:ext>
            </a:extLst>
          </p:cNvPr>
          <p:cNvSpPr txBox="1">
            <a:spLocks/>
          </p:cNvSpPr>
          <p:nvPr/>
        </p:nvSpPr>
        <p:spPr>
          <a:xfrm>
            <a:off x="1272053" y="2690694"/>
            <a:ext cx="5549947" cy="684000"/>
          </a:xfrm>
          <a:prstGeom prst="rect">
            <a:avLst/>
          </a:prstGeom>
          <a:noFill/>
        </p:spPr>
        <p:txBody>
          <a:bodyPr anchor="ctr"/>
          <a:lstStyle>
            <a:defPPr>
              <a:defRPr lang="en-US"/>
            </a:defPPr>
            <a:lvl1pPr marL="266700" indent="-266700" algn="r" defTabSz="914400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Font typeface="Wingdings" panose="05000000000000000000" pitchFamily="2" charset="2"/>
              <a:buChar char="l"/>
              <a:defRPr sz="2800" b="1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indent="0" defTabSz="9144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defRPr/>
            </a:pPr>
            <a:r>
              <a:rPr lang="ar-MA" dirty="0">
                <a:latin typeface="Microsoft Uighur" panose="02000000000000000000" pitchFamily="2" charset="-78"/>
              </a:rPr>
              <a:t>كتابة الحجج   – الحصة 1.  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DB7E8D8D-5442-0397-4A55-E0527B432A95}"/>
              </a:ext>
            </a:extLst>
          </p:cNvPr>
          <p:cNvSpPr txBox="1"/>
          <p:nvPr/>
        </p:nvSpPr>
        <p:spPr>
          <a:xfrm>
            <a:off x="3342962" y="1775538"/>
            <a:ext cx="3932902" cy="661720"/>
          </a:xfrm>
          <a:prstGeom prst="rect">
            <a:avLst/>
          </a:prstGeom>
        </p:spPr>
        <p:txBody>
          <a:bodyPr anchor="ctr"/>
          <a:lstStyle>
            <a:lvl1pPr algn="ctr" defTabSz="914400" rtl="1">
              <a:lnSpc>
                <a:spcPct val="90000"/>
              </a:lnSpc>
              <a:spcBef>
                <a:spcPct val="0"/>
              </a:spcBef>
              <a:buNone/>
              <a:defRPr lang="fr-MA" sz="4000" b="1">
                <a:solidFill>
                  <a:srgbClr val="424D7B"/>
                </a:solidFill>
                <a:latin typeface="Dosis ExtraBold" pitchFamily="2" charset="0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الإنتاج</a:t>
            </a:r>
            <a:r>
              <a:rPr kumimoji="0" lang="ar-MA" sz="3600" b="1" i="0" u="none" strike="noStrike" kern="1200" cap="none" spc="0" normalizeH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 الكتابي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j-ea"/>
              <a:cs typeface="Microsoft Uighur" panose="02000000000000000000" pitchFamily="2" charset="-78"/>
            </a:endParaRPr>
          </a:p>
        </p:txBody>
      </p:sp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DF20D383-1A63-FDCE-DE0B-D08BBA01024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970" y="1775538"/>
            <a:ext cx="540000" cy="540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38BB70B-38F1-8697-6A54-87C852EA26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06000" y="1162102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4521C25-4846-D5B7-DDBE-44DDDE4A1F7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-1" r="-1"/>
          <a:stretch>
            <a:fillRect/>
          </a:stretch>
        </p:blipFill>
        <p:spPr>
          <a:xfrm>
            <a:off x="7277297" y="2045538"/>
            <a:ext cx="594650" cy="75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82159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B40C54-A1C3-1E31-BE29-87429474D7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F0D06688-C44C-53AC-383E-BFD881B3AE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خلال هذه الحصة ستتعلمون كيفية كتابة حجج.</a:t>
            </a:r>
            <a:endParaRPr lang="fr-FR" sz="24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D14B1C1-0274-B9D0-E71C-C587C30CD0FC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72CDC23-A6F1-C45E-A9D7-C386FA7DF5ED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28F85F7-F323-1108-9E94-8CFCF990ECEF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0E737B3-9190-49F3-39C4-BBDEF197C79D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AB16F6F-2D22-8887-AA61-181688D3AC1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E645991-6B7A-469B-F311-ED1DD75FCF8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6928523-2D63-5838-DB46-65766C4B601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537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FB9FB63-BA56-034E-D6F8-DF80079BADA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551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5703860-F82A-238B-BAAF-386EC6686AA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Google Shape;452;p158">
            <a:extLst>
              <a:ext uri="{FF2B5EF4-FFF2-40B4-BE49-F238E27FC236}">
                <a16:creationId xmlns:a16="http://schemas.microsoft.com/office/drawing/2014/main" id="{844DD9BB-49EA-9108-AD62-289C4786D593}"/>
              </a:ext>
            </a:extLst>
          </p:cNvPr>
          <p:cNvSpPr txBox="1"/>
          <p:nvPr/>
        </p:nvSpPr>
        <p:spPr>
          <a:xfrm>
            <a:off x="2540996" y="3105769"/>
            <a:ext cx="4177045" cy="1090041"/>
          </a:xfrm>
          <a:prstGeom prst="roundRect">
            <a:avLst/>
          </a:prstGeom>
          <a:solidFill>
            <a:srgbClr val="FFC000">
              <a:lumMod val="60000"/>
              <a:lumOff val="40000"/>
              <a:alpha val="25098"/>
            </a:srgbClr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ar-MA" b="1" kern="0" dirty="0">
                <a:solidFill>
                  <a:srgbClr val="424D7C"/>
                </a:solidFill>
              </a:rPr>
              <a:t>كِتابَةُ الْحُجَجِ</a:t>
            </a:r>
            <a:endParaRPr kumimoji="0" lang="fr-MA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29137259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EAF7C7-3F29-340F-14B5-05BD298AC2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020B67F1-8A39-B8B2-2EC3-EF73B3753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أكتب الحجج لإقناع الآخرين برأيي او لتفسير موقف ما. من يقرأ؟</a:t>
            </a:r>
            <a:endParaRPr lang="fr-FR" sz="24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EF71F89-F228-F146-11F0-7086E3D40FA3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BDE943C-6EAC-FA7F-CEB5-F9D0F06D0997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4050E72-C964-2D91-65BE-F7B2FD7ECFCC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7484974-EAC0-E11E-73F6-A33BFD11464F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24D436E8-CBC9-DA78-CFB6-324E55DBD5E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29B95FF-9544-1C12-8015-2BC233B5781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7767955-DD1C-53A6-4671-E37780AFB6A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537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1AB98A9-A935-CAD2-7B6C-46060777CCF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551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83EFE0C-DEFB-1A06-2F4C-1B3DC8463D2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Google Shape;452;p158">
            <a:extLst>
              <a:ext uri="{FF2B5EF4-FFF2-40B4-BE49-F238E27FC236}">
                <a16:creationId xmlns:a16="http://schemas.microsoft.com/office/drawing/2014/main" id="{A1EFFF05-21E3-8D74-5340-A9AE508E74AB}"/>
              </a:ext>
            </a:extLst>
          </p:cNvPr>
          <p:cNvSpPr txBox="1"/>
          <p:nvPr/>
        </p:nvSpPr>
        <p:spPr>
          <a:xfrm>
            <a:off x="2685375" y="2648569"/>
            <a:ext cx="4177045" cy="1090041"/>
          </a:xfrm>
          <a:prstGeom prst="roundRect">
            <a:avLst/>
          </a:prstGeom>
          <a:solidFill>
            <a:srgbClr val="FFC000">
              <a:lumMod val="60000"/>
              <a:lumOff val="40000"/>
              <a:alpha val="25098"/>
            </a:srgbClr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ar-MA" b="1" kern="0" dirty="0">
                <a:solidFill>
                  <a:srgbClr val="424D7C"/>
                </a:solidFill>
              </a:rPr>
              <a:t>كِتابَةُ الْحُجَجِ</a:t>
            </a:r>
            <a:endParaRPr kumimoji="0" lang="fr-MA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3" name="Accolade fermante 2">
            <a:extLst>
              <a:ext uri="{FF2B5EF4-FFF2-40B4-BE49-F238E27FC236}">
                <a16:creationId xmlns:a16="http://schemas.microsoft.com/office/drawing/2014/main" id="{63EF5167-0487-BFD7-4D66-8A187F27607D}"/>
              </a:ext>
            </a:extLst>
          </p:cNvPr>
          <p:cNvSpPr/>
          <p:nvPr/>
        </p:nvSpPr>
        <p:spPr>
          <a:xfrm rot="16200000">
            <a:off x="4548545" y="2622403"/>
            <a:ext cx="450703" cy="2857981"/>
          </a:xfrm>
          <a:prstGeom prst="rightBrac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Google Shape;452;p158">
            <a:extLst>
              <a:ext uri="{FF2B5EF4-FFF2-40B4-BE49-F238E27FC236}">
                <a16:creationId xmlns:a16="http://schemas.microsoft.com/office/drawing/2014/main" id="{5D2C8BAA-663A-5083-5A52-B7F84013EA91}"/>
              </a:ext>
            </a:extLst>
          </p:cNvPr>
          <p:cNvSpPr txBox="1"/>
          <p:nvPr/>
        </p:nvSpPr>
        <p:spPr>
          <a:xfrm>
            <a:off x="4773895" y="4364176"/>
            <a:ext cx="3708367" cy="1021512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5400" b="1" kern="0" dirty="0">
                <a:solidFill>
                  <a:srgbClr val="424D7C"/>
                </a:solidFill>
                <a:sym typeface="Calibri"/>
              </a:rPr>
              <a:t>إِقْناعُ الْآخَرينَ بِرَأْيي</a:t>
            </a:r>
            <a:endParaRPr kumimoji="0" sz="5400" b="0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6" name="Google Shape;452;p158">
            <a:extLst>
              <a:ext uri="{FF2B5EF4-FFF2-40B4-BE49-F238E27FC236}">
                <a16:creationId xmlns:a16="http://schemas.microsoft.com/office/drawing/2014/main" id="{F14626BA-C771-9504-167C-9F472F964F71}"/>
              </a:ext>
            </a:extLst>
          </p:cNvPr>
          <p:cNvSpPr txBox="1"/>
          <p:nvPr/>
        </p:nvSpPr>
        <p:spPr>
          <a:xfrm>
            <a:off x="610750" y="4364176"/>
            <a:ext cx="3708367" cy="1021512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5400" b="1" kern="0" dirty="0">
                <a:solidFill>
                  <a:srgbClr val="424D7C"/>
                </a:solidFill>
                <a:sym typeface="Calibri"/>
              </a:rPr>
              <a:t>تَفْسيرُ مَوْقِفٍ ما.</a:t>
            </a:r>
            <a:endParaRPr sz="5400" b="1" kern="0" dirty="0">
              <a:solidFill>
                <a:srgbClr val="424D7C"/>
              </a:solidFill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2313020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90ECA-1207-075E-31C3-91B28EA56B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4043D39F-ADBA-FD26-DD2B-658A3D2299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انتبهوا. لتتعلموا خطوات كتابة حجج. </a:t>
            </a:r>
            <a:endParaRPr lang="fr-FR" sz="24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6996CE3-B7CA-4387-516A-7582E9879374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8A9C9A7-D51A-7B05-0618-78C40A88A641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F2F0325-6EB9-3A6F-000F-5633D4347525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FDE8E49-1F86-B513-AF99-3DA1B247E0CD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333291CB-59F0-9AFB-DAFC-5E1DF7C603F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FF30A6D-7934-D605-BB73-946D72D2606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83D46C1-C712-54EF-31B4-C6E69F01A8A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537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554D3F0-CD04-EA36-B9EC-3E9B8005991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551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A70D132-41E0-A8A7-B8BE-F2B8596F2BB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Google Shape;452;p158">
            <a:extLst>
              <a:ext uri="{FF2B5EF4-FFF2-40B4-BE49-F238E27FC236}">
                <a16:creationId xmlns:a16="http://schemas.microsoft.com/office/drawing/2014/main" id="{BCA389EF-773A-AE39-D0E3-6A852E8CE33B}"/>
              </a:ext>
            </a:extLst>
          </p:cNvPr>
          <p:cNvSpPr txBox="1"/>
          <p:nvPr/>
        </p:nvSpPr>
        <p:spPr>
          <a:xfrm>
            <a:off x="2685375" y="2648569"/>
            <a:ext cx="4177045" cy="1090041"/>
          </a:xfrm>
          <a:prstGeom prst="roundRect">
            <a:avLst/>
          </a:prstGeom>
          <a:solidFill>
            <a:srgbClr val="FFC000">
              <a:lumMod val="60000"/>
              <a:lumOff val="40000"/>
              <a:alpha val="25098"/>
            </a:srgbClr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ar-MA" b="1" kern="0" dirty="0">
                <a:solidFill>
                  <a:srgbClr val="424D7C"/>
                </a:solidFill>
              </a:rPr>
              <a:t>كِتابَةُ الْحُجَجِ</a:t>
            </a:r>
            <a:endParaRPr kumimoji="0" lang="fr-MA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11923036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E4F848-52AD-DFAC-A7F1-643A93ED6D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DFDE3454-7E17-A13A-D556-68CC53844F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أولا: أحدد الفكرة التي أريد تقديمها. مثلا : اللعب بالماء. من يقرأ الفكرة؟</a:t>
            </a:r>
            <a:endParaRPr lang="fr-FR" sz="24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C213B23-D7B7-9F92-FDDD-B3D5FE57C6FA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D573D7A-D0B8-47BB-CD14-E5F1BA5D7ED1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23CE85E-9392-6CAA-1A98-CF0038E22515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7B9D68D-00DA-D4AB-8C30-886B03B16D97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CBE5C899-D920-EDF7-D0C5-4414B3FDAA3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3A191F9-3587-84BD-443E-47DCED93516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5168F60-CA8F-C5F3-D808-4D1C5A52F5D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537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EC70E265-9A6D-9824-8F1F-ED97FA73807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551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0AD9DC3-7EC9-B542-9E41-AAB344BE435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Google Shape;452;p158">
            <a:extLst>
              <a:ext uri="{FF2B5EF4-FFF2-40B4-BE49-F238E27FC236}">
                <a16:creationId xmlns:a16="http://schemas.microsoft.com/office/drawing/2014/main" id="{7EB22E79-010E-79FD-8F97-4A8DE922B951}"/>
              </a:ext>
            </a:extLst>
          </p:cNvPr>
          <p:cNvSpPr txBox="1"/>
          <p:nvPr/>
        </p:nvSpPr>
        <p:spPr>
          <a:xfrm>
            <a:off x="1328125" y="2001013"/>
            <a:ext cx="5555341" cy="919356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أُحَدِّدُ ٱلْفِكْرَةَ ٱلَّتي أُريدُ تَقْديمَها.</a:t>
            </a:r>
            <a:endParaRPr kumimoji="0" b="0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6" name="Google Shape;452;p158">
            <a:extLst>
              <a:ext uri="{FF2B5EF4-FFF2-40B4-BE49-F238E27FC236}">
                <a16:creationId xmlns:a16="http://schemas.microsoft.com/office/drawing/2014/main" id="{C5CF4415-BD12-AEF6-CFC2-1CE60CF4F8CA}"/>
              </a:ext>
            </a:extLst>
          </p:cNvPr>
          <p:cNvSpPr txBox="1"/>
          <p:nvPr/>
        </p:nvSpPr>
        <p:spPr>
          <a:xfrm>
            <a:off x="7307682" y="2001013"/>
            <a:ext cx="835510" cy="911320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1</a:t>
            </a:r>
            <a:endParaRPr kumimoji="0" b="0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7" name="Flèche : bas 6">
            <a:extLst>
              <a:ext uri="{FF2B5EF4-FFF2-40B4-BE49-F238E27FC236}">
                <a16:creationId xmlns:a16="http://schemas.microsoft.com/office/drawing/2014/main" id="{DAC593BB-D4C3-215E-34B8-3D0B550B3845}"/>
              </a:ext>
            </a:extLst>
          </p:cNvPr>
          <p:cNvSpPr/>
          <p:nvPr/>
        </p:nvSpPr>
        <p:spPr>
          <a:xfrm>
            <a:off x="3995894" y="3336793"/>
            <a:ext cx="369266" cy="768469"/>
          </a:xfrm>
          <a:prstGeom prst="downArrow">
            <a:avLst/>
          </a:prstGeom>
          <a:solidFill>
            <a:srgbClr val="424D7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Google Shape;452;p158">
            <a:extLst>
              <a:ext uri="{FF2B5EF4-FFF2-40B4-BE49-F238E27FC236}">
                <a16:creationId xmlns:a16="http://schemas.microsoft.com/office/drawing/2014/main" id="{89769B0B-D57F-505E-B076-07588C7BBD4F}"/>
              </a:ext>
            </a:extLst>
          </p:cNvPr>
          <p:cNvSpPr txBox="1"/>
          <p:nvPr/>
        </p:nvSpPr>
        <p:spPr>
          <a:xfrm>
            <a:off x="1240750" y="4673970"/>
            <a:ext cx="5879555" cy="967936"/>
          </a:xfrm>
          <a:prstGeom prst="roundRect">
            <a:avLst>
              <a:gd name="adj" fmla="val 8675"/>
            </a:avLst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5400" b="1" kern="0" dirty="0">
                <a:solidFill>
                  <a:srgbClr val="C00000"/>
                </a:solidFill>
                <a:sym typeface="Sakkal Majalla"/>
              </a:rPr>
              <a:t>اَللَّعِبُ بِٱلْماءِ سُلوكٌ غَيْرُ مُناسِبٍ.</a:t>
            </a:r>
            <a:endParaRPr kumimoji="0" lang="ar-MA" sz="5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Sakkal Majalla"/>
            </a:endParaRPr>
          </a:p>
        </p:txBody>
      </p:sp>
    </p:spTree>
    <p:extLst>
      <p:ext uri="{BB962C8B-B14F-4D97-AF65-F5344CB8AC3E}">
        <p14:creationId xmlns:p14="http://schemas.microsoft.com/office/powerpoint/2010/main" val="247719073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0D4ED3-4E2B-F755-D379-F34971F8A8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58B40292-5B34-85BB-E177-A423BCBDE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ثانيا: أبدي رأيي حول الفكرة. متفق/ غير متفق . أنا متفق مع الفكرة . ماذا عنكم؟ </a:t>
            </a:r>
            <a:endParaRPr lang="fr-FR" sz="24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BF73773-0F4F-0D59-114D-F37DE47F8F6D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8D7BD48-4BC8-F95C-3B0C-613173300001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4910EC2-A352-996B-7AC2-4CBD81AD706D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5BA8AB6-7039-0090-0DA2-0562FEFC5C6D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FB4C873D-9E95-1A96-C884-DC6BABF2360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01B8E17-B395-4902-5759-364EEDABB43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D1B1BF3-BE82-CAD6-343D-DFEA024F0A4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537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9E9F2FA-974F-3A1D-8268-9A1AF36292F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551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D9A3F71-D1E8-BCD1-EE27-7F7F4339013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Google Shape;452;p158">
            <a:extLst>
              <a:ext uri="{FF2B5EF4-FFF2-40B4-BE49-F238E27FC236}">
                <a16:creationId xmlns:a16="http://schemas.microsoft.com/office/drawing/2014/main" id="{788E54B5-BA43-8288-FEA1-4F83B2410C8A}"/>
              </a:ext>
            </a:extLst>
          </p:cNvPr>
          <p:cNvSpPr txBox="1"/>
          <p:nvPr/>
        </p:nvSpPr>
        <p:spPr>
          <a:xfrm>
            <a:off x="685796" y="2052091"/>
            <a:ext cx="6840001" cy="919356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أُبْدي رَأْيي   حَوْلَ ٱلْفِكْرَةِ (مُتَّفِقٌ / غَيْرُ مُتَّفِقٍ).</a:t>
            </a:r>
            <a:endParaRPr kumimoji="0" b="0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6" name="Google Shape;452;p158">
            <a:extLst>
              <a:ext uri="{FF2B5EF4-FFF2-40B4-BE49-F238E27FC236}">
                <a16:creationId xmlns:a16="http://schemas.microsoft.com/office/drawing/2014/main" id="{607C591E-830F-6033-AB4C-F5C462DA1F1D}"/>
              </a:ext>
            </a:extLst>
          </p:cNvPr>
          <p:cNvSpPr txBox="1"/>
          <p:nvPr/>
        </p:nvSpPr>
        <p:spPr>
          <a:xfrm>
            <a:off x="7852330" y="2060127"/>
            <a:ext cx="835510" cy="911320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2</a:t>
            </a:r>
            <a:endParaRPr kumimoji="0" b="0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7" name="Flèche : bas 6">
            <a:extLst>
              <a:ext uri="{FF2B5EF4-FFF2-40B4-BE49-F238E27FC236}">
                <a16:creationId xmlns:a16="http://schemas.microsoft.com/office/drawing/2014/main" id="{3E33643E-AEFE-C97E-1487-29EBDAEBF493}"/>
              </a:ext>
            </a:extLst>
          </p:cNvPr>
          <p:cNvSpPr/>
          <p:nvPr/>
        </p:nvSpPr>
        <p:spPr>
          <a:xfrm>
            <a:off x="4064739" y="3271554"/>
            <a:ext cx="369266" cy="768469"/>
          </a:xfrm>
          <a:prstGeom prst="downArrow">
            <a:avLst/>
          </a:prstGeom>
          <a:solidFill>
            <a:srgbClr val="424D7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Google Shape;452;p158">
            <a:extLst>
              <a:ext uri="{FF2B5EF4-FFF2-40B4-BE49-F238E27FC236}">
                <a16:creationId xmlns:a16="http://schemas.microsoft.com/office/drawing/2014/main" id="{323DF616-6327-3DC7-A62E-F833D9C28912}"/>
              </a:ext>
            </a:extLst>
          </p:cNvPr>
          <p:cNvSpPr txBox="1"/>
          <p:nvPr/>
        </p:nvSpPr>
        <p:spPr>
          <a:xfrm>
            <a:off x="610750" y="4673970"/>
            <a:ext cx="8077090" cy="967936"/>
          </a:xfrm>
          <a:prstGeom prst="roundRect">
            <a:avLst>
              <a:gd name="adj" fmla="val 8675"/>
            </a:avLst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أَنَا غَيْرُ مُتَّفِقٍ 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مَعَ فِكْرَةِ ٱللَّعِبِ </a:t>
            </a:r>
            <a:r>
              <a:rPr lang="ar-MA" sz="5400" b="1" kern="0" dirty="0">
                <a:solidFill>
                  <a:srgbClr val="424D7C"/>
                </a:solidFill>
                <a:sym typeface="Sakkal Majalla"/>
              </a:rPr>
              <a:t>بِٱلْمَاءِ.</a:t>
            </a:r>
          </a:p>
        </p:txBody>
      </p:sp>
    </p:spTree>
    <p:extLst>
      <p:ext uri="{BB962C8B-B14F-4D97-AF65-F5344CB8AC3E}">
        <p14:creationId xmlns:p14="http://schemas.microsoft.com/office/powerpoint/2010/main" val="1476631907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6C6B44-E213-A739-8DE4-80B3CB026B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C7E40608-FE7F-9F8F-CC84-30D797E49E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ثالثا: أبرز الأسباب المقنعة التي تعزز موقفي , من يقرأ؟ من يقترح سببا آخر مقنع؟ </a:t>
            </a:r>
            <a:endParaRPr lang="fr-FR" sz="24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E9D4C92-D0B2-E1FC-71E6-48802E1A6EBF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C548A05-D6F0-D429-BA2F-83595550BC24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2BF8FBA-216C-1E5A-9E2C-9361AEB6F084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9F27DC3-147B-1A52-7809-CB346887240E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0E53F4E8-DD78-75B8-766C-29E5AC88175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954F8DA-068D-0759-D5EC-32314A13FFE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DE2AF11-E5A3-5949-6CB0-DB4B92C441F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537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0E4BA6E-CF67-ADF7-BAFE-EA07F0D574E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551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0DE4112-6C6B-0ECF-DB53-12926C0914E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Google Shape;452;p158">
            <a:extLst>
              <a:ext uri="{FF2B5EF4-FFF2-40B4-BE49-F238E27FC236}">
                <a16:creationId xmlns:a16="http://schemas.microsoft.com/office/drawing/2014/main" id="{E2ABA07E-163D-BE88-6A55-2E714BF8B068}"/>
              </a:ext>
            </a:extLst>
          </p:cNvPr>
          <p:cNvSpPr txBox="1"/>
          <p:nvPr/>
        </p:nvSpPr>
        <p:spPr>
          <a:xfrm>
            <a:off x="685796" y="2052091"/>
            <a:ext cx="6840001" cy="919356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أُبْرِزُ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ٱلْأسْبابَ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ٱلَّتي تُعَزِّزُ مَوْقِفي.</a:t>
            </a:r>
            <a:endParaRPr kumimoji="0" sz="4800" b="0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6" name="Google Shape;452;p158">
            <a:extLst>
              <a:ext uri="{FF2B5EF4-FFF2-40B4-BE49-F238E27FC236}">
                <a16:creationId xmlns:a16="http://schemas.microsoft.com/office/drawing/2014/main" id="{9888A752-E850-BB0D-1B48-C3EC09C254F2}"/>
              </a:ext>
            </a:extLst>
          </p:cNvPr>
          <p:cNvSpPr txBox="1"/>
          <p:nvPr/>
        </p:nvSpPr>
        <p:spPr>
          <a:xfrm>
            <a:off x="7852330" y="2060127"/>
            <a:ext cx="835510" cy="911320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3</a:t>
            </a:r>
            <a:endParaRPr kumimoji="0" sz="4800" b="0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7" name="Flèche : bas 6">
            <a:extLst>
              <a:ext uri="{FF2B5EF4-FFF2-40B4-BE49-F238E27FC236}">
                <a16:creationId xmlns:a16="http://schemas.microsoft.com/office/drawing/2014/main" id="{34BCE084-83F3-373F-64CF-92D85C2509DF}"/>
              </a:ext>
            </a:extLst>
          </p:cNvPr>
          <p:cNvSpPr/>
          <p:nvPr/>
        </p:nvSpPr>
        <p:spPr>
          <a:xfrm>
            <a:off x="4064739" y="3271554"/>
            <a:ext cx="369266" cy="768469"/>
          </a:xfrm>
          <a:prstGeom prst="downArrow">
            <a:avLst/>
          </a:prstGeom>
          <a:solidFill>
            <a:srgbClr val="424D7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Google Shape;452;p158">
            <a:extLst>
              <a:ext uri="{FF2B5EF4-FFF2-40B4-BE49-F238E27FC236}">
                <a16:creationId xmlns:a16="http://schemas.microsoft.com/office/drawing/2014/main" id="{E74E032E-A2FF-B330-9DC5-8FBEEA00A574}"/>
              </a:ext>
            </a:extLst>
          </p:cNvPr>
          <p:cNvSpPr txBox="1"/>
          <p:nvPr/>
        </p:nvSpPr>
        <p:spPr>
          <a:xfrm>
            <a:off x="533455" y="4263135"/>
            <a:ext cx="8077090" cy="1839116"/>
          </a:xfrm>
          <a:prstGeom prst="roundRect">
            <a:avLst>
              <a:gd name="adj" fmla="val 8675"/>
            </a:avLst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لِأَنَّ ٱلْماءَ ثَرْوَةٌ مُهِمَّةٌ.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لِأَنَّ تَبْذيرَهُ يُؤَدّي إِلى نُقْصانِهِ.</a:t>
            </a:r>
            <a:endParaRPr kumimoji="0" lang="ar-MA" sz="54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Sakkal Majalla"/>
            </a:endParaRPr>
          </a:p>
        </p:txBody>
      </p:sp>
    </p:spTree>
    <p:extLst>
      <p:ext uri="{BB962C8B-B14F-4D97-AF65-F5344CB8AC3E}">
        <p14:creationId xmlns:p14="http://schemas.microsoft.com/office/powerpoint/2010/main" val="1541436310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F5595B-57A6-9936-40F3-632ABB0796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E2583D03-AAFF-DCD9-9867-032B3C0C8E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أخيرا: أقدم أمثلة ومعلومات مقنعة , من يقرأ؟ من يقترح أثلة أخرى؟ </a:t>
            </a:r>
            <a:endParaRPr lang="fr-FR" sz="24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2B67BBC-0D5E-5F9C-CD1A-2E83892CDB5D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E05E88D-444D-4731-B3DE-95CB0BDE068B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D501F13-C14D-3C9C-B07C-A49310BC2BA6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A1DA64D-525A-2FCE-D6E6-9E52D3266C52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93C8C56A-09DB-36E8-5547-247FCFF73E1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62604D1-9AC4-F0F4-3132-0ACEFF8586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40E2D55F-AA98-995A-92EB-E9F8F39FDB7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537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A27985A7-0E26-7BC8-19B8-0AD8350424E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551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2AD530D-4974-F1E7-7DF3-C5388374B97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Google Shape;452;p158">
            <a:extLst>
              <a:ext uri="{FF2B5EF4-FFF2-40B4-BE49-F238E27FC236}">
                <a16:creationId xmlns:a16="http://schemas.microsoft.com/office/drawing/2014/main" id="{A0FE1656-7D6D-A52C-3CDE-AD047847DE5B}"/>
              </a:ext>
            </a:extLst>
          </p:cNvPr>
          <p:cNvSpPr txBox="1"/>
          <p:nvPr/>
        </p:nvSpPr>
        <p:spPr>
          <a:xfrm>
            <a:off x="685796" y="2052091"/>
            <a:ext cx="6840001" cy="919356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أَسْتَشْهِدُ بِأَمْثِلَةٍ وَمَعْلوماتٍ مُقْنِعَةٍ.</a:t>
            </a:r>
            <a:endParaRPr kumimoji="0" sz="4800" b="0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6" name="Google Shape;452;p158">
            <a:extLst>
              <a:ext uri="{FF2B5EF4-FFF2-40B4-BE49-F238E27FC236}">
                <a16:creationId xmlns:a16="http://schemas.microsoft.com/office/drawing/2014/main" id="{5715660A-02A9-4161-7D3B-989FC892D355}"/>
              </a:ext>
            </a:extLst>
          </p:cNvPr>
          <p:cNvSpPr txBox="1"/>
          <p:nvPr/>
        </p:nvSpPr>
        <p:spPr>
          <a:xfrm>
            <a:off x="7852330" y="2060127"/>
            <a:ext cx="835510" cy="911320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4</a:t>
            </a:r>
            <a:endParaRPr kumimoji="0" sz="4800" b="0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7" name="Flèche : bas 6">
            <a:extLst>
              <a:ext uri="{FF2B5EF4-FFF2-40B4-BE49-F238E27FC236}">
                <a16:creationId xmlns:a16="http://schemas.microsoft.com/office/drawing/2014/main" id="{661DBBBA-1210-2353-7C1C-3EBBECA0A015}"/>
              </a:ext>
            </a:extLst>
          </p:cNvPr>
          <p:cNvSpPr/>
          <p:nvPr/>
        </p:nvSpPr>
        <p:spPr>
          <a:xfrm>
            <a:off x="4064739" y="3271554"/>
            <a:ext cx="369266" cy="768469"/>
          </a:xfrm>
          <a:prstGeom prst="downArrow">
            <a:avLst/>
          </a:prstGeom>
          <a:solidFill>
            <a:srgbClr val="424D7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Google Shape;452;p158">
            <a:extLst>
              <a:ext uri="{FF2B5EF4-FFF2-40B4-BE49-F238E27FC236}">
                <a16:creationId xmlns:a16="http://schemas.microsoft.com/office/drawing/2014/main" id="{A9101F25-8A8A-0B57-9291-E274875CA8BC}"/>
              </a:ext>
            </a:extLst>
          </p:cNvPr>
          <p:cNvSpPr txBox="1"/>
          <p:nvPr/>
        </p:nvSpPr>
        <p:spPr>
          <a:xfrm>
            <a:off x="397042" y="4340130"/>
            <a:ext cx="8427207" cy="1839116"/>
          </a:xfrm>
          <a:prstGeom prst="roundRect">
            <a:avLst>
              <a:gd name="adj" fmla="val 8675"/>
            </a:avLst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في بَعْضِ </a:t>
            </a:r>
            <a:r>
              <a:rPr kumimoji="0" lang="ar-MA" sz="54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ٱلْقُرى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، يَقْطَعُ ٱلْأَطْفالُ مَسافاتٍ طَويلَةً لِجَلْبِ ٱلْماءِ، بَيْنَما يُهْدِرُهُ بَعْضُ ٱلنّاسِ دونَ حاجَةٍ.</a:t>
            </a:r>
            <a:endParaRPr kumimoji="0" lang="ar-MA" sz="54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Sakkal Majalla"/>
            </a:endParaRPr>
          </a:p>
        </p:txBody>
      </p:sp>
    </p:spTree>
    <p:extLst>
      <p:ext uri="{BB962C8B-B14F-4D97-AF65-F5344CB8AC3E}">
        <p14:creationId xmlns:p14="http://schemas.microsoft.com/office/powerpoint/2010/main" val="2194042905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5936E0-3CAC-18A8-4A80-4E1DE50BEF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8" name="Encre 27">
                <a:extLst>
                  <a:ext uri="{FF2B5EF4-FFF2-40B4-BE49-F238E27FC236}">
                    <a16:creationId xmlns:a16="http://schemas.microsoft.com/office/drawing/2014/main" id="{E3A4736C-BE8F-4F3C-3EC8-23D975241DC6}"/>
                  </a:ext>
                </a:extLst>
              </p14:cNvPr>
              <p14:cNvContentPartPr/>
              <p14:nvPr/>
            </p14:nvContentPartPr>
            <p14:xfrm>
              <a:off x="-1063962" y="2817529"/>
              <a:ext cx="360" cy="360"/>
            </p14:xfrm>
          </p:contentPart>
        </mc:Choice>
        <mc:Fallback xmlns="">
          <p:pic>
            <p:nvPicPr>
              <p:cNvPr id="28" name="Encre 27">
                <a:extLst>
                  <a:ext uri="{FF2B5EF4-FFF2-40B4-BE49-F238E27FC236}">
                    <a16:creationId xmlns:a16="http://schemas.microsoft.com/office/drawing/2014/main" id="{E3A4736C-BE8F-4F3C-3EC8-23D975241DC6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-1117962" y="2709529"/>
                <a:ext cx="108000" cy="216000"/>
              </a:xfrm>
              <a:prstGeom prst="rect">
                <a:avLst/>
              </a:prstGeom>
            </p:spPr>
          </p:pic>
        </mc:Fallback>
      </mc:AlternateContent>
      <p:sp>
        <p:nvSpPr>
          <p:cNvPr id="10" name="Titre 9">
            <a:extLst>
              <a:ext uri="{FF2B5EF4-FFF2-40B4-BE49-F238E27FC236}">
                <a16:creationId xmlns:a16="http://schemas.microsoft.com/office/drawing/2014/main" id="{DDE463AF-EE67-F85D-B5F1-2B16CACD1A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بخطوات كتابة الحجج؟</a:t>
            </a:r>
            <a:endParaRPr lang="fr-FR" sz="240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78EE861-2625-197C-1FCF-1F0572151ECA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816B16E-A968-3B69-0907-C87A852E7690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14E6CAE-DF53-F151-667B-B898F4F8B827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D90C0FD-D850-DE24-A35D-2A054C81A614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D2BED916-F0C9-A522-0E61-9C1EE115E74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62318A34-F6D8-8FC0-039D-F06F045309C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287EBA59-753F-4D75-0DE9-F81763B6F6B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537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7BC0D742-D9E0-7D1C-BCE2-7A5CF04080E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551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8F4FDC1-2221-03EC-3E9B-80AD1EF525F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10CF6E49-81FF-AAA1-EFB7-0291B4B9CE6B}"/>
              </a:ext>
            </a:extLst>
          </p:cNvPr>
          <p:cNvGrpSpPr/>
          <p:nvPr/>
        </p:nvGrpSpPr>
        <p:grpSpPr>
          <a:xfrm>
            <a:off x="1753806" y="1688187"/>
            <a:ext cx="5400675" cy="4572000"/>
            <a:chOff x="1734751" y="1688187"/>
            <a:chExt cx="5400675" cy="4572000"/>
          </a:xfrm>
        </p:grpSpPr>
        <p:pic>
          <p:nvPicPr>
            <p:cNvPr id="3" name="Espace réservé pour une image  2">
              <a:extLst>
                <a:ext uri="{FF2B5EF4-FFF2-40B4-BE49-F238E27FC236}">
                  <a16:creationId xmlns:a16="http://schemas.microsoft.com/office/drawing/2014/main" id="{58A257B8-1C3E-B541-BB6B-74A35F7E12F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425" b="427"/>
            <a:stretch/>
          </p:blipFill>
          <p:spPr>
            <a:xfrm>
              <a:off x="1734751" y="1688187"/>
              <a:ext cx="5400675" cy="4572000"/>
            </a:xfrm>
            <a:prstGeom prst="roundRect">
              <a:avLst>
                <a:gd name="adj" fmla="val 3460"/>
              </a:avLst>
            </a:prstGeom>
          </p:spPr>
        </p:pic>
        <p:sp>
          <p:nvSpPr>
            <p:cNvPr id="4" name="Google Shape;1697;p99">
              <a:extLst>
                <a:ext uri="{FF2B5EF4-FFF2-40B4-BE49-F238E27FC236}">
                  <a16:creationId xmlns:a16="http://schemas.microsoft.com/office/drawing/2014/main" id="{293BE863-01A2-DB5C-1AB5-9E5F6D34EBEC}"/>
                </a:ext>
              </a:extLst>
            </p:cNvPr>
            <p:cNvSpPr txBox="1"/>
            <p:nvPr/>
          </p:nvSpPr>
          <p:spPr>
            <a:xfrm>
              <a:off x="1938499" y="2505711"/>
              <a:ext cx="2916831" cy="92328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5400" b="1" kern="0" dirty="0">
                  <a:solidFill>
                    <a:schemeClr val="bg1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</a:rPr>
                <a:t>كِتابَةُ</a:t>
              </a:r>
              <a:r>
                <a:rPr kumimoji="0" lang="ar-MA" sz="5400" b="1" i="0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</a:rPr>
                <a:t> ٱلْحُجَجِ.</a:t>
              </a:r>
              <a:endParaRPr sz="5400" b="1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36304538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2D1B26-3607-E74F-0A90-4FBC5F73E2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26C73C24-1FBE-B78B-0278-86EBBCF557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067" y="755749"/>
            <a:ext cx="7034729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افتحوا كراساتكم. خذوا الصفحة 136. من يقرأ خطوات كتابة الحجج؟</a:t>
            </a:r>
            <a:endParaRPr lang="fr-FR" sz="24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E9C8BE4-9AB0-6A57-73B3-0FE6C0E191D2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CE5AAE1-0026-E76E-6746-F543EF1479AE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5D9C93E-F403-C967-ED9D-DD55629534F5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18D4118-B779-E048-CA66-6F419B199A64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8B354780-AEA3-9786-3A20-6825BB32787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221C184-A9BC-73B2-D71B-74E45982CB2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42473BC-DC66-1C03-5EEA-A92D42EA4D3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537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F6395F8-8392-4AFD-325A-BFBC49E3114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551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Espace réservé pour une image  16">
            <a:extLst>
              <a:ext uri="{FF2B5EF4-FFF2-40B4-BE49-F238E27FC236}">
                <a16:creationId xmlns:a16="http://schemas.microsoft.com/office/drawing/2014/main" id="{E5ADCB3B-AFE8-0970-ABE9-C2FC5EB4C80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B3A7BDE-6C10-47CF-DB56-124A0EC6804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96751" y="1459841"/>
            <a:ext cx="3667299" cy="5126247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2B6D5AD0-DFAC-D731-A8D4-DB390F7A1D1E}"/>
              </a:ext>
            </a:extLst>
          </p:cNvPr>
          <p:cNvSpPr/>
          <p:nvPr/>
        </p:nvSpPr>
        <p:spPr>
          <a:xfrm>
            <a:off x="2923674" y="1949116"/>
            <a:ext cx="3140242" cy="1311441"/>
          </a:xfrm>
          <a:prstGeom prst="roundRect">
            <a:avLst>
              <a:gd name="adj" fmla="val 10750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0465378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AA0B38-2AA9-21BA-FEC9-F1A739310F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336D1A48-A2BF-16EA-8357-262DD03BD4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000" b="1" dirty="0">
                <a:solidFill>
                  <a:srgbClr val="A6A6A6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 ستشتغلون في ثنائيات لإنجاز النشاط التالي على كراساتكم. </a:t>
            </a:r>
            <a:endParaRPr lang="fr-FR" sz="2000" dirty="0">
              <a:solidFill>
                <a:srgbClr val="A6A6A6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B650F50-45B8-7640-7EFE-DA3514DF9AE2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D596581-5056-104D-C0F0-CCE1A2638351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200A1FF-6C71-C57F-994E-DCB0102B8128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ECE69DB-6EDD-DA2A-B56B-A06D6CFD7516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231BF324-A833-605C-E891-11F6FB4E5C3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41E9619-FD1A-B843-0EC5-AB32B182CB4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EA39C20-9B15-3477-8521-C8DDF4E0851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537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D2CF5A7-6320-797A-87A0-240F02E133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551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BFAC65C4-67D1-9520-76A7-A1CF965E5FD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09A744B-0CE8-6424-02E9-3FFF1DDF7CB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05327" y="1890060"/>
            <a:ext cx="8141058" cy="4490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846902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3E4757-5A0C-86A9-43BB-8DF718CD0B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22D02777-0E0E-13BD-EF5E-5993716332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000" b="1" dirty="0">
                <a:solidFill>
                  <a:srgbClr val="A6A6A6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سأمر بين الصفوف لمساعدتكم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897044B-B865-913F-E625-CDDBA269DA66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6179D3A-7136-5559-20CE-35C9BEA55C14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0DC011C-F819-54CC-8AFA-17FE5201E59D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1C5F370-13E4-3255-97F1-5C0FA010D45F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097807B0-269D-EDC1-8755-44B43777871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31CF7D2-6CE2-0AB4-EF16-A3273F130B0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E545038-5C9B-32D6-C918-7B789BF03C6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537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E3BE9C0-AEC7-3288-1D11-8E0EF2EBB6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551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C13B70D9-F41A-407E-C164-F2054F3E90E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E176E64-4055-8869-A90A-2BC7C24C4D6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01471" y="1890060"/>
            <a:ext cx="8141058" cy="4490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9923086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BF7E88-E16F-FDA1-E667-405CA2F006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EAE6FF77-C9FA-0D61-F2D2-624C63CCF6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000" b="1" dirty="0">
                <a:solidFill>
                  <a:srgbClr val="A6A6A6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لنصحح. من منكم يقرأ جوابه؟ هل أنتم متفقون؟  لماذا؟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0EC177D-E7CD-0365-9A41-60AE947CCAD0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A500CF-76F5-7F45-D406-8FDAF05B5919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AD0E1A3-FDB3-FAB2-485C-6A395C36CA4D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42185EC-35BC-E57B-ECBC-7F57C6658B03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4BA45D75-EA52-7FD8-7051-AF37C5BB210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8F8B703-1B22-960B-31EB-092070F713D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7BA3B07-F1F5-B56E-40A3-027AE92FC25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537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EBD0633-3D07-2D82-63C6-AF48AA55C7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551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EDA813DC-48E2-8F0C-439A-872B0D8A6D7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E2C16E2-7686-9B87-D818-709241EE5AB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05327" y="1890060"/>
            <a:ext cx="8141058" cy="4490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7488415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ED1B82-644B-484E-1445-0302DCD40C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FB5C2762-C245-A1F3-00C2-3C0578A72B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000" b="1" dirty="0">
                <a:solidFill>
                  <a:srgbClr val="A6A6A6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8C4F5B4-45D5-0123-E81D-81C450DB1AAF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7694AD0-A6B9-F38F-A8F9-AA5E2C38CF87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DC985BD-7B48-9273-2345-3165BF1F7C2A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C833921-5DE4-CE58-A96D-EFE9B22EF7D7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315BA3A5-E3F4-5A01-EA72-F8F82BE95EE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292F3BE-F4A3-D7D6-3338-8E8C1C6D9BA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4DCFC26-60FB-D554-B74B-01B111F255E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537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11EBE9E-B7D7-3DD1-D993-0A3DB34343F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551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9F6F1EAE-B2EA-4D72-C1C4-9DF8FE54C68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4A6108D-8D9B-EA79-7D7E-B22A6DF73A1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05327" y="1890060"/>
            <a:ext cx="8141058" cy="449003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0890CBF-8545-0812-F083-F69BD86E51EF}"/>
              </a:ext>
            </a:extLst>
          </p:cNvPr>
          <p:cNvSpPr txBox="1"/>
          <p:nvPr/>
        </p:nvSpPr>
        <p:spPr>
          <a:xfrm>
            <a:off x="1715098" y="4225008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</a:rPr>
              <a:t>X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3232C5D-8F36-1517-E0E5-15312919292C}"/>
              </a:ext>
            </a:extLst>
          </p:cNvPr>
          <p:cNvSpPr txBox="1"/>
          <p:nvPr/>
        </p:nvSpPr>
        <p:spPr>
          <a:xfrm>
            <a:off x="808157" y="3823216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</a:rPr>
              <a:t>X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75B7550-31E7-EEC0-2833-986815A89E67}"/>
              </a:ext>
            </a:extLst>
          </p:cNvPr>
          <p:cNvSpPr txBox="1"/>
          <p:nvPr/>
        </p:nvSpPr>
        <p:spPr>
          <a:xfrm>
            <a:off x="1715098" y="4637312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</a:rPr>
              <a:t>X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5F6F5E5-BA59-47D1-DBA5-642ED8B4F5D1}"/>
              </a:ext>
            </a:extLst>
          </p:cNvPr>
          <p:cNvSpPr txBox="1"/>
          <p:nvPr/>
        </p:nvSpPr>
        <p:spPr>
          <a:xfrm>
            <a:off x="808157" y="5025942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</a:rPr>
              <a:t>X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B3B23B0-0B5C-E0B0-42E9-5859E49F74F4}"/>
              </a:ext>
            </a:extLst>
          </p:cNvPr>
          <p:cNvSpPr txBox="1"/>
          <p:nvPr/>
        </p:nvSpPr>
        <p:spPr>
          <a:xfrm>
            <a:off x="1646250" y="5425662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</a:rPr>
              <a:t>X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FE4042EB-BF74-2ACF-1627-CA4042FF8107}"/>
              </a:ext>
            </a:extLst>
          </p:cNvPr>
          <p:cNvSpPr txBox="1"/>
          <p:nvPr/>
        </p:nvSpPr>
        <p:spPr>
          <a:xfrm>
            <a:off x="808157" y="5929777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877632133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4690E7-4D6B-EC9A-F3EC-9A26840637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9A0F2995-AC06-77BB-2A08-6429D1C77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000" b="1" dirty="0">
                <a:solidFill>
                  <a:srgbClr val="A6A6A6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ثنائيات نواصل إنجاز السؤال الثاني.</a:t>
            </a:r>
            <a:endParaRPr lang="fr-FR" sz="2000" dirty="0">
              <a:solidFill>
                <a:srgbClr val="A6A6A6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2088D1A-FBE4-79E6-95D0-C3975979ED40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0178887-86D4-50DF-CCFB-6C015B50F84E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6C304C0-5E23-3608-D4D5-1C9404A48A78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AFB7FA8-77E3-B048-ECED-D42F3EA523CD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19471ADF-B60C-E3C5-F769-E34139416C2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6305FE1-19BC-3F07-A4B1-A0AE96B503A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B6F6AD3-AF33-A79C-21AA-56512BBABB3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537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12AEE7F1-BA22-FC81-1EF8-858933AB491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551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86C325EC-19EE-F8E9-C716-E9214DEAE2A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A960EA1-77E6-867A-3F95-00AEA7473A4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0750" y="2765171"/>
            <a:ext cx="8165743" cy="2728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9237187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328471-76F5-FEB1-3927-08ED271D2E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78CC7BE0-9ABA-002E-0474-6707027E7A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000" b="1" dirty="0">
                <a:solidFill>
                  <a:srgbClr val="A6A6A6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سامر بين الصفوف لمساعدتكم.</a:t>
            </a:r>
            <a:endParaRPr lang="fr-FR" sz="2000" dirty="0">
              <a:solidFill>
                <a:srgbClr val="A6A6A6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794676E-90F8-5A73-F7ED-729CB3F260BE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447FF39-E3D1-7522-CAD5-3A40187F9E15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0CF191C-F650-CE4D-4635-9F5DF5A2581E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65F80D9-BA4A-1D8D-C031-04DBF3237EDE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4154DD4C-C6D3-4D0E-0C17-5594443DEC1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B2A58FA-87C1-5BC2-5C94-4A9E6DE7CD4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6092E70-3E1C-931F-1B2C-AA9A16B49DB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537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B1E6D10-F004-B73F-204D-C3A07EEB907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551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815620BC-368A-DD7D-B410-F0708B33B7B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2B5F9A4-6535-CEB4-BFED-6B00142C157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0750" y="2765171"/>
            <a:ext cx="8165743" cy="2728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4640677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10BF36-903F-45D3-0F7F-05C865F9C6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606E47A5-C1CF-DC67-AAD3-27DED76EC4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000" b="1" dirty="0">
                <a:solidFill>
                  <a:srgbClr val="A6A6A6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جوابه؟ هل انتم متفقون؟ من يقترح جوابا آخر</a:t>
            </a:r>
            <a:endParaRPr lang="fr-FR" sz="2000" dirty="0">
              <a:solidFill>
                <a:srgbClr val="A6A6A6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46AAFA8-880C-B11B-9F3B-1B9A035D3BAD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4B8C860-7D5A-3D8E-3A42-EA4F828FE627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2798DE8-C729-58C9-9F8E-F30A14FF0DE0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48832C1-5899-EB0D-24FF-D12F95C04DAF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65A079AE-CA3B-B7B3-1C1B-AC23F06321C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BCF885F-7D84-49AA-D863-3A0072FFA16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8F1AE7F-E49C-4B9E-263B-E7DD143D5DC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537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183962F-F279-A2A1-E39A-55C14D0EFC4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551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B07EBB8C-06E3-ABCE-FAE4-2BD28B10811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FB050C1-8366-6336-9948-2B01C1E10B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0750" y="2765171"/>
            <a:ext cx="8165743" cy="2728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804884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24EB36-0BBB-CC14-3C71-8B872039A6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9357560B-3134-8C71-1DA7-30798EF836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000" b="1" dirty="0">
                <a:solidFill>
                  <a:srgbClr val="A6A6A6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إليكم نموذجا للتصحيح. صححوا.</a:t>
            </a:r>
            <a:endParaRPr lang="fr-FR" sz="2000" dirty="0">
              <a:solidFill>
                <a:srgbClr val="A6A6A6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53E26CE-6D80-33B9-5E8D-6F2556C862FD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EC14B63-D630-C46E-8077-A1B52DD6C306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56F0831-3D50-8A00-BCB8-F6181367501C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479BD6E-D17A-51A1-3BE3-CEAFF3DAB8B9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30AEE7EA-C615-AC2A-7F4B-911F0F5B708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5F225FC-5E74-5F08-F5AF-42FC6011467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5375F6D-613F-9F9E-7DFE-890F870347C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537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8DD9A9C-1733-B634-BAF9-5B8E6C4C43B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551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ECEBDC44-93B6-4DE4-64C5-D672E69101D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4A066DB-94FF-753E-B28C-D77DDAD12C5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0750" y="2765171"/>
            <a:ext cx="8165743" cy="3214524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2F2D643-3199-C918-5B51-D88FEE9C50A4}"/>
              </a:ext>
            </a:extLst>
          </p:cNvPr>
          <p:cNvSpPr txBox="1"/>
          <p:nvPr/>
        </p:nvSpPr>
        <p:spPr>
          <a:xfrm>
            <a:off x="1118149" y="3855437"/>
            <a:ext cx="441626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buNone/>
            </a:pP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لِأَنَّ ٱلْماءَ ثَرْوَةٌ مُهِمَّةٌ وَضَرورِيَّةٌ لِلْحَياةِ</a:t>
            </a:r>
            <a:r>
              <a:rPr lang="ar-MA" sz="3600" dirty="0"/>
              <a:t>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C6655F9-F805-BDFF-B332-501DD84E2790}"/>
              </a:ext>
            </a:extLst>
          </p:cNvPr>
          <p:cNvSpPr txBox="1"/>
          <p:nvPr/>
        </p:nvSpPr>
        <p:spPr>
          <a:xfrm>
            <a:off x="979115" y="4813953"/>
            <a:ext cx="441626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buNone/>
            </a:pP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لِأَنَّ ٱلْإِكْثارَ مِنَ ٱلسُّكَّرِ مُضِرٌّ بِٱلصِّحَّةِ.</a:t>
            </a:r>
            <a:endParaRPr lang="ar-MA" sz="3600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920D145-9C2A-4096-CAF6-7690C93971EE}"/>
              </a:ext>
            </a:extLst>
          </p:cNvPr>
          <p:cNvSpPr txBox="1"/>
          <p:nvPr/>
        </p:nvSpPr>
        <p:spPr>
          <a:xfrm>
            <a:off x="5395379" y="4372433"/>
            <a:ext cx="341929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buNone/>
            </a:pP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اَلتَّعَاوُنُ بَيْنَ ٱلنَّاسِ أساسِيٌّ</a:t>
            </a:r>
            <a:r>
              <a:rPr lang="ar-MA" sz="3600" dirty="0"/>
              <a:t>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624B1E0-167E-D5FE-11B1-FFE5840C4AF5}"/>
              </a:ext>
            </a:extLst>
          </p:cNvPr>
          <p:cNvSpPr txBox="1"/>
          <p:nvPr/>
        </p:nvSpPr>
        <p:spPr>
          <a:xfrm>
            <a:off x="5673448" y="5333364"/>
            <a:ext cx="289873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buNone/>
            </a:pP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تَجَنُّبُ مُشاهَدَةِ ٱلتِّلْفازِ لِمُدَّةٍ طَوِيلَةٍ</a:t>
            </a:r>
            <a:r>
              <a:rPr lang="ar-MA" sz="3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71939721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4FDA06-B23A-D621-423D-643242FEC3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3">
            <a:extLst>
              <a:ext uri="{FF2B5EF4-FFF2-40B4-BE49-F238E27FC236}">
                <a16:creationId xmlns:a16="http://schemas.microsoft.com/office/drawing/2014/main" id="{B892232F-2C5A-0A9D-2250-6AC8C408FF79}"/>
              </a:ext>
            </a:extLst>
          </p:cNvPr>
          <p:cNvSpPr txBox="1">
            <a:spLocks/>
          </p:cNvSpPr>
          <p:nvPr/>
        </p:nvSpPr>
        <p:spPr>
          <a:xfrm>
            <a:off x="637196" y="1472652"/>
            <a:ext cx="7886700" cy="7200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اختتام الحصة</a:t>
            </a:r>
            <a:endParaRPr kumimoji="0" lang="fr-MA" sz="4400" b="0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03101C6-BF6B-2F71-435A-2D0B8F5394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7804" y="1616652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10" name="Image 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5EEABF2-E7F5-5D49-6EB5-4C3D95BF8C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331" y="3224807"/>
            <a:ext cx="5436000" cy="1405870"/>
          </a:xfrm>
          <a:prstGeom prst="rect">
            <a:avLst/>
          </a:prstGeom>
        </p:spPr>
      </p:pic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F867C460-085A-81C4-E42C-F362671287D1}"/>
              </a:ext>
            </a:extLst>
          </p:cNvPr>
          <p:cNvSpPr txBox="1">
            <a:spLocks/>
          </p:cNvSpPr>
          <p:nvPr/>
        </p:nvSpPr>
        <p:spPr>
          <a:xfrm>
            <a:off x="1855803" y="3725198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ماذا تعلمتم اليوم؟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B1EDEA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واجباتكم المنزلية. 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4468E97-2950-BF8B-CD72-E2C70C14C13C}"/>
              </a:ext>
            </a:extLst>
          </p:cNvPr>
          <p:cNvSpPr txBox="1"/>
          <p:nvPr/>
        </p:nvSpPr>
        <p:spPr>
          <a:xfrm>
            <a:off x="5166585" y="3335822"/>
            <a:ext cx="12362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</p:spTree>
    <p:extLst>
      <p:ext uri="{BB962C8B-B14F-4D97-AF65-F5344CB8AC3E}">
        <p14:creationId xmlns:p14="http://schemas.microsoft.com/office/powerpoint/2010/main" val="141733476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FC7F20-C844-91CF-BCB0-44C445DF66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2DEAAF52-E362-0299-121B-A73CB78D40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A6A6A6"/>
                </a:solidFill>
                <a:cs typeface="Microsoft Uighur" panose="02000000000000000000" pitchFamily="2" charset="-78"/>
              </a:rPr>
              <a:t>من يذكرنا بقاعدة كتابة الهمزة المتطرفة؟</a:t>
            </a:r>
            <a:endParaRPr lang="fr-FR" sz="2400" b="1" dirty="0">
              <a:solidFill>
                <a:srgbClr val="A6A6A6"/>
              </a:solidFill>
            </a:endParaRPr>
          </a:p>
        </p:txBody>
      </p:sp>
      <p:pic>
        <p:nvPicPr>
          <p:cNvPr id="9" name="Espace réservé pour une image  14">
            <a:extLst>
              <a:ext uri="{FF2B5EF4-FFF2-40B4-BE49-F238E27FC236}">
                <a16:creationId xmlns:a16="http://schemas.microsoft.com/office/drawing/2014/main" id="{AC0D9E33-FA1A-F258-C890-EFC388E8272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9203103-6DC3-691D-CEBE-B2C4025AD038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A0CC1AF-FE21-2CD7-CC5A-5B9AA12A055A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3DE7A80-266C-E956-FEF9-4CC12AC24888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51FD153-9970-EFFD-0867-6566F781FB51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9D099F79-FB47-1180-7850-7CDD2A67E33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010B13C-91F9-4307-F00F-E33AE7D6260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537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ED1261A-29B7-D3B2-1A5A-55C2F061C6F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6328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FE9F2E1-BC59-DC6C-14E5-10D30118F32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37145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7CB179D4-2D44-F2F3-6654-9EA5C32E17A2}"/>
              </a:ext>
            </a:extLst>
          </p:cNvPr>
          <p:cNvSpPr txBox="1"/>
          <p:nvPr/>
        </p:nvSpPr>
        <p:spPr>
          <a:xfrm>
            <a:off x="606490" y="3071918"/>
            <a:ext cx="7931019" cy="1090041"/>
          </a:xfrm>
          <a:prstGeom prst="roundRect">
            <a:avLst/>
          </a:prstGeom>
          <a:solidFill>
            <a:schemeClr val="accent1">
              <a:lumMod val="20000"/>
              <a:lumOff val="80000"/>
              <a:alpha val="25098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اَلْهَمْــــــــــــــــــــزَةُ ٱلْمُتَطَرِّفَــــــــــــــــــــــــــــةُ.</a:t>
            </a:r>
            <a:endParaRPr kumimoji="0" lang="fr-MA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03320387"/>
      </p:ext>
    </p:extLst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CDF7C2-335C-180E-FEFD-CCB0E1C846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EE36EB85-45D7-68BB-EC57-0EF9620FF6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A6A6A6"/>
                </a:solidFill>
                <a:cs typeface="Microsoft Uighur" panose="02000000000000000000" pitchFamily="2" charset="-78"/>
              </a:rPr>
              <a:t>من يذكرنا بخطوات كتابة الحجج؟</a:t>
            </a:r>
            <a:endParaRPr lang="fr-FR" sz="2400" b="1" dirty="0">
              <a:solidFill>
                <a:srgbClr val="A6A6A6"/>
              </a:solidFill>
            </a:endParaRPr>
          </a:p>
        </p:txBody>
      </p:sp>
      <p:pic>
        <p:nvPicPr>
          <p:cNvPr id="11" name="Espace réservé pour une image  14">
            <a:extLst>
              <a:ext uri="{FF2B5EF4-FFF2-40B4-BE49-F238E27FC236}">
                <a16:creationId xmlns:a16="http://schemas.microsoft.com/office/drawing/2014/main" id="{CC5424FB-6E61-87CD-F8AF-F098DCF00E7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6790EA91-1D9C-71AC-DC46-7543AF66AF5E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5CFDD72-ADB2-7085-EEBB-3E8484C7F171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F58A0AC-5ACE-431E-2FB4-4B13FC08E9D6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0679E92-142B-5D95-EEBC-6EE612D4DAD8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1FA65E79-CE60-4E83-FD2B-19CE8EBA20A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E3A3216-8656-8E88-0672-E634D59DCED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537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4EBC558-09A5-C1F4-6B73-CC294FCDCC6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6328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7F0EBA3-F8E7-7C4C-C037-65BDBAC58BE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37145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" name="Google Shape;452;p158">
            <a:extLst>
              <a:ext uri="{FF2B5EF4-FFF2-40B4-BE49-F238E27FC236}">
                <a16:creationId xmlns:a16="http://schemas.microsoft.com/office/drawing/2014/main" id="{287CC523-A22D-260B-F251-A105E3F1C438}"/>
              </a:ext>
            </a:extLst>
          </p:cNvPr>
          <p:cNvSpPr txBox="1"/>
          <p:nvPr/>
        </p:nvSpPr>
        <p:spPr>
          <a:xfrm>
            <a:off x="460493" y="3297244"/>
            <a:ext cx="7931019" cy="1090041"/>
          </a:xfrm>
          <a:prstGeom prst="roundRect">
            <a:avLst/>
          </a:prstGeom>
          <a:solidFill>
            <a:schemeClr val="accent1">
              <a:lumMod val="20000"/>
              <a:lumOff val="80000"/>
              <a:alpha val="25098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ar-MA" b="1" kern="0" dirty="0">
                <a:solidFill>
                  <a:srgbClr val="424D7C"/>
                </a:solidFill>
              </a:rPr>
              <a:t>كِتابَـــــــــــةُ</a:t>
            </a: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ٱلْحُجَــــــــــــــــجِ.</a:t>
            </a:r>
            <a:endParaRPr kumimoji="0" lang="fr-MA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8512922"/>
      </p:ext>
    </p:extLst>
  </p:cSld>
  <p:clrMapOvr>
    <a:masterClrMapping/>
  </p:clrMapOvr>
  <p:transition spd="slow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7E2B95-D62E-EAE8-0FA6-0BA84FB223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C377A6F8-6BB8-B6DD-4DC0-B35E097AA9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A6A6A6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سجلوا ا</a:t>
            </a:r>
            <a:r>
              <a:rPr lang="tzm-Arab-MA" sz="2400" b="1" dirty="0">
                <a:solidFill>
                  <a:srgbClr val="A6A6A6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لْواجِب الْمَنْزِلِيّ</a:t>
            </a:r>
            <a:r>
              <a:rPr lang="ar-MA" sz="2400" b="1" dirty="0">
                <a:solidFill>
                  <a:srgbClr val="A6A6A6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2400" b="1" dirty="0">
              <a:solidFill>
                <a:srgbClr val="A6A6A6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4704A4A-3853-5AAB-23D5-56E388A77AE5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2AB56CD-EB50-7D4D-5A69-FCB2624AE931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5517012-2AD0-86E5-6967-00F452435DE3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7733A42-D3E7-FE35-5FD2-B5B934D4E3AF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D4B4AA0E-9921-ECA2-57A2-A49AC9190C5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5539F31-A063-ACEA-EA8B-BA6DA7FF876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537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34A5862-C21E-03B4-1790-EBC48B40C9F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6328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29D9149-4429-9378-DEA3-884022F7896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3714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B16DDFCA-DFDA-575A-F59B-D27EEE4D4ED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373" y="1465518"/>
            <a:ext cx="783583" cy="783583"/>
          </a:xfrm>
          <a:prstGeom prst="rect">
            <a:avLst/>
          </a:prstGeom>
        </p:spPr>
      </p:pic>
      <p:pic>
        <p:nvPicPr>
          <p:cNvPr id="7" name="Espace réservé pour une image  5">
            <a:extLst>
              <a:ext uri="{FF2B5EF4-FFF2-40B4-BE49-F238E27FC236}">
                <a16:creationId xmlns:a16="http://schemas.microsoft.com/office/drawing/2014/main" id="{D94FFD88-64DF-9655-2776-0628A57BA75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06E71DC-3543-0D20-9051-2AE7C5A0361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09912" y="3287866"/>
            <a:ext cx="8124175" cy="2077331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C129318D-3186-0C53-F7CC-062A048F31D1}"/>
              </a:ext>
            </a:extLst>
          </p:cNvPr>
          <p:cNvSpPr txBox="1"/>
          <p:nvPr/>
        </p:nvSpPr>
        <p:spPr>
          <a:xfrm>
            <a:off x="7171814" y="2333520"/>
            <a:ext cx="138531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الصفحة  135</a:t>
            </a:r>
            <a:endParaRPr lang="fr-MA" sz="2800" b="1" kern="0" dirty="0">
              <a:solidFill>
                <a:srgbClr val="424D7C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18724128"/>
      </p:ext>
    </p:extLst>
  </p:cSld>
  <p:clrMapOvr>
    <a:masterClrMapping/>
  </p:clrMapOvr>
  <p:transition spd="slow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48DED5-079E-7F2B-944E-27A712227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الفائزون بنجمة السلوك الجيد هم : ............................................</a:t>
            </a:r>
            <a:endParaRPr lang="fr-MA" dirty="0"/>
          </a:p>
        </p:txBody>
      </p:sp>
      <p:pic>
        <p:nvPicPr>
          <p:cNvPr id="5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F1620410-F112-6210-3B13-37323E514AC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6CCD1E32-B90D-9F23-2CF6-D326B08922AD}"/>
              </a:ext>
            </a:extLst>
          </p:cNvPr>
          <p:cNvGrpSpPr/>
          <p:nvPr/>
        </p:nvGrpSpPr>
        <p:grpSpPr>
          <a:xfrm>
            <a:off x="552763" y="126524"/>
            <a:ext cx="7558419" cy="303157"/>
            <a:chOff x="552763" y="126524"/>
            <a:chExt cx="7558419" cy="303157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B61723C-711F-444C-8827-9168222DDBEE}"/>
                </a:ext>
              </a:extLst>
            </p:cNvPr>
            <p:cNvSpPr>
              <a:spLocks/>
            </p:cNvSpPr>
            <p:nvPr/>
          </p:nvSpPr>
          <p:spPr>
            <a:xfrm>
              <a:off x="55276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B5AB42F0-5787-9DD4-941E-25F5CCE0485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33113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CAC74EC2-667B-4EBB-8937-C7C8543FDB0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6768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5ED5E5DF-4943-BCE9-EFEF-159F005C44B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8330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E41237CE-11F0-AD69-2DA8-7E2D78A39DD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59439" y="12652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BD1A87B3-9A03-06F7-F1EB-189CAF501E2A}"/>
                </a:ext>
              </a:extLst>
            </p:cNvPr>
            <p:cNvSpPr>
              <a:spLocks/>
            </p:cNvSpPr>
            <p:nvPr/>
          </p:nvSpPr>
          <p:spPr>
            <a:xfrm>
              <a:off x="657311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الحصة</a:t>
              </a:r>
            </a:p>
          </p:txBody>
        </p:sp>
      </p:grpSp>
      <p:pic>
        <p:nvPicPr>
          <p:cNvPr id="15" name="Espace réservé pour une image  5">
            <a:extLst>
              <a:ext uri="{FF2B5EF4-FFF2-40B4-BE49-F238E27FC236}">
                <a16:creationId xmlns:a16="http://schemas.microsoft.com/office/drawing/2014/main" id="{DDA1EEC1-7B78-F9C3-FCA0-BF581CED159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9F00A6D-ED08-449C-8DD0-030AE39F2A67}"/>
              </a:ext>
            </a:extLst>
          </p:cNvPr>
          <p:cNvSpPr>
            <a:spLocks/>
          </p:cNvSpPr>
          <p:nvPr/>
        </p:nvSpPr>
        <p:spPr>
          <a:xfrm>
            <a:off x="4749571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37E5FD0-9816-C461-1FEA-3571C9EAA4D2}"/>
              </a:ext>
            </a:extLst>
          </p:cNvPr>
          <p:cNvSpPr>
            <a:spLocks/>
          </p:cNvSpPr>
          <p:nvPr/>
        </p:nvSpPr>
        <p:spPr>
          <a:xfrm>
            <a:off x="2814790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</p:spTree>
    <p:extLst>
      <p:ext uri="{BB962C8B-B14F-4D97-AF65-F5344CB8AC3E}">
        <p14:creationId xmlns:p14="http://schemas.microsoft.com/office/powerpoint/2010/main" val="62408890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F2A9F-8B04-FB5B-73EF-91D5D1F2A0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078169C4-B478-74E7-353F-0F5564203E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A6A6A6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 </a:t>
            </a:r>
            <a:endParaRPr lang="fr-FR" sz="2400" dirty="0">
              <a:solidFill>
                <a:srgbClr val="A6A6A6"/>
              </a:solidFill>
            </a:endParaRPr>
          </a:p>
        </p:txBody>
      </p:sp>
      <p:pic>
        <p:nvPicPr>
          <p:cNvPr id="10" name="Espace réservé pour une image  12">
            <a:extLst>
              <a:ext uri="{FF2B5EF4-FFF2-40B4-BE49-F238E27FC236}">
                <a16:creationId xmlns:a16="http://schemas.microsoft.com/office/drawing/2014/main" id="{CE04CD0E-6FAA-C3E3-6601-9139FB2317D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15" name="اختتام الحصة5_1">
            <a:hlinkClick r:id="" action="ppaction://media"/>
            <a:extLst>
              <a:ext uri="{FF2B5EF4-FFF2-40B4-BE49-F238E27FC236}">
                <a16:creationId xmlns:a16="http://schemas.microsoft.com/office/drawing/2014/main" id="{5E71B80C-5116-EDBC-E3E0-AC979B5D90E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871663" y="2439988"/>
            <a:ext cx="5400675" cy="3038475"/>
          </a:xfrm>
          <a:prstGeom prst="rect">
            <a:avLst/>
          </a:prstGeom>
        </p:spPr>
      </p:pic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6A099BA-E4C8-B899-AE1B-2DC9DBAD0960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32373" y="5958052"/>
            <a:ext cx="768175" cy="768175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6D830F97-B6CD-E5EE-8D6E-F17C98B31BFF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313FC9B-EEB2-5C81-B523-A56944BA5914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E3F29D7-CE2E-C60B-8497-06BE34887485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A216AF1-95AD-4D93-218C-C5E1089C5762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C0BD0A8B-DF63-5D0D-0930-20029CAA0BB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D71190E0-DB5D-FB09-CC04-34BD83F3FBCC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537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443A8F80-66F0-7893-F7E9-B94577A5BABB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6328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1DEA73CD-85F2-303B-08D4-A67F872E6EB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37145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01912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3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نشاط اعتيادي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ورشة الكتاب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اختتام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افتتاح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2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3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1_الصـــرف والتحويل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700" row="7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482A2E69-AA9E-4EAE-8216-A6E76DBF8BFF}">
  <we:reference id="wa200005566" version="3.0.0.2" store="fr-FR" storeType="OMEX"/>
  <we:alternateReferences>
    <we:reference id="wa200005566" version="3.0.0.2" store="wa200005566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23635</TotalTime>
  <Words>1506</Words>
  <Application>Microsoft Office PowerPoint</Application>
  <PresentationFormat>Affichage à l'écran (4:3)</PresentationFormat>
  <Paragraphs>446</Paragraphs>
  <Slides>66</Slides>
  <Notes>0</Notes>
  <HiddenSlides>0</HiddenSlides>
  <MMClips>3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13</vt:i4>
      </vt:variant>
      <vt:variant>
        <vt:lpstr>Titres des diapositives</vt:lpstr>
      </vt:variant>
      <vt:variant>
        <vt:i4>66</vt:i4>
      </vt:variant>
    </vt:vector>
  </HeadingPairs>
  <TitlesOfParts>
    <vt:vector size="91" baseType="lpstr">
      <vt:lpstr>Segoe UI Semibold</vt:lpstr>
      <vt:lpstr>Sakkal Majalla</vt:lpstr>
      <vt:lpstr>Modern Love</vt:lpstr>
      <vt:lpstr>Dosis ExtraBold</vt:lpstr>
      <vt:lpstr>Arial</vt:lpstr>
      <vt:lpstr>Calibri</vt:lpstr>
      <vt:lpstr>Wingdings</vt:lpstr>
      <vt:lpstr>Dosis SemiBold</vt:lpstr>
      <vt:lpstr>Dosis</vt:lpstr>
      <vt:lpstr>Dosis Medium</vt:lpstr>
      <vt:lpstr>Calibri Light</vt:lpstr>
      <vt:lpstr>Microsoft Uighur</vt:lpstr>
      <vt:lpstr>نشاط اعتيادي nv</vt:lpstr>
      <vt:lpstr>ورشة الكتابة nv</vt:lpstr>
      <vt:lpstr>اختتام الحصة nv</vt:lpstr>
      <vt:lpstr>Thème Office</vt:lpstr>
      <vt:lpstr>افتتاح الحصة nv</vt:lpstr>
      <vt:lpstr>2_01- نشاط اعتيادي</vt:lpstr>
      <vt:lpstr>3_Env-Enseignant</vt:lpstr>
      <vt:lpstr>1_Conception personnalisée</vt:lpstr>
      <vt:lpstr>1_Env-Enseignant</vt:lpstr>
      <vt:lpstr>1_Thème Office</vt:lpstr>
      <vt:lpstr>3_01- نشاط اعتيادي</vt:lpstr>
      <vt:lpstr>1_الصـــرف والتحويل</vt:lpstr>
      <vt:lpstr>01- نشاط اعتيادي</vt:lpstr>
      <vt:lpstr>Présentation PowerPoint</vt:lpstr>
      <vt:lpstr>Présentation PowerPoint</vt:lpstr>
      <vt:lpstr>تنظيم حصص الأسبوع الأول</vt:lpstr>
      <vt:lpstr>هيكلة حصة اليوم</vt:lpstr>
      <vt:lpstr>عند نهاية الحصة</vt:lpstr>
      <vt:lpstr>  افتتاح الحصة</vt:lpstr>
      <vt:lpstr>مرحبا بكم ، سنبدأ  حصة اللغة العربية.</vt:lpstr>
      <vt:lpstr>ضعوا اللوحة والكراسة في القمطر</vt:lpstr>
      <vt:lpstr>إليكم الجمل التالية. على دفاتركم أتمموا بتعليل مناسب.</vt:lpstr>
      <vt:lpstr>. سوف أمر بين الصفوف لمساعدتكم. 5 دقائق للكتابة</vt:lpstr>
      <vt:lpstr>كل واحد يقدم لنا عمله .</vt:lpstr>
      <vt:lpstr>ورشة الكتابة – الإملاء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خذوا ألواحكم. اكتبوا الهمزة المتطرفة المناسبة.</vt:lpstr>
      <vt:lpstr>صححوا. لماذا كتبنا الهمزة  المتطرفة على الياء؟</vt:lpstr>
      <vt:lpstr>اكتبوا الهمزة المتطرفة المناسبة. </vt:lpstr>
      <vt:lpstr>صححوا. لماذا كتبنا الهمزة على السطر؟</vt:lpstr>
      <vt:lpstr>أكتبوا الهمزة المتطرفة المناسبة. </vt:lpstr>
      <vt:lpstr>صححوا. لماذا كتبنا الهمزة المتطرفة على الواو؟</vt:lpstr>
      <vt:lpstr>أكتبوا الهمزة المتطرفة  المناسبة</vt:lpstr>
      <vt:lpstr>صححوا. لماذا كتبنا الهمزة المتطرفة على الألف؟</vt:lpstr>
      <vt:lpstr>أكتبوا الهمزة المتطرفة  المناسبة</vt:lpstr>
      <vt:lpstr>صححوا. لماذا كتبنا الهمزة المتطرفة على السطر؟</vt:lpstr>
      <vt:lpstr>في الصفحة 135 من كراساتكم أنجزوا النشاط التالي – عمل ثنائي</vt:lpstr>
      <vt:lpstr>سأمر بين الصفوف لمساعدتكم.</vt:lpstr>
      <vt:lpstr>نصحح . من يقرأ جوابه؟ هل انتم متفقون؟</vt:lpstr>
      <vt:lpstr>صححوا.</vt:lpstr>
      <vt:lpstr>على دفاتركم. أنجزوا التمرين التالي بعد كتابة تاريخ اليوم و عنوان الدرس. عمل فردي</vt:lpstr>
      <vt:lpstr>سأمر بين الصفوف لمساعدتكم.</vt:lpstr>
      <vt:lpstr>نصحح. تصحيح تفاعلي على السبورة.</vt:lpstr>
      <vt:lpstr>ورشة الكتابة – الإنتاج الكتابي</vt:lpstr>
      <vt:lpstr> خلال هذه الحصة ستتعلمون كيفية كتابة حجج.</vt:lpstr>
      <vt:lpstr> أكتب الحجج لإقناع الآخرين برأيي او لتفسير موقف ما. من يقرأ؟</vt:lpstr>
      <vt:lpstr>انتبهوا. لتتعلموا خطوات كتابة حجج. </vt:lpstr>
      <vt:lpstr>أولا: أحدد الفكرة التي أريد تقديمها. مثلا : اللعب بالماء. من يقرأ الفكرة؟</vt:lpstr>
      <vt:lpstr>ثانيا: أبدي رأيي حول الفكرة. متفق/ غير متفق . أنا متفق مع الفكرة . ماذا عنكم؟ </vt:lpstr>
      <vt:lpstr>ثالثا: أبرز الأسباب المقنعة التي تعزز موقفي , من يقرأ؟ من يقترح سببا آخر مقنع؟ </vt:lpstr>
      <vt:lpstr>أخيرا: أقدم أمثلة ومعلومات مقنعة , من يقرأ؟ من يقترح أثلة أخرى؟ </vt:lpstr>
      <vt:lpstr>من يذكرنا بخطوات كتابة الحجج؟</vt:lpstr>
      <vt:lpstr>افتحوا كراساتكم. خذوا الصفحة 136. من يقرأ خطوات كتابة الحجج؟</vt:lpstr>
      <vt:lpstr>الآن  ستشتغلون في ثنائيات لإنجاز النشاط التالي على كراساتكم. </vt:lpstr>
      <vt:lpstr>سأمر بين الصفوف لمساعدتكم</vt:lpstr>
      <vt:lpstr>لنصحح. من منكم يقرأ جوابه؟ هل أنتم متفقون؟  لماذا؟</vt:lpstr>
      <vt:lpstr>صححوا.</vt:lpstr>
      <vt:lpstr>في ثنائيات نواصل إنجاز السؤال الثاني.</vt:lpstr>
      <vt:lpstr>سامر بين الصفوف لمساعدتكم.</vt:lpstr>
      <vt:lpstr>من يقرأ جوابه؟ هل انتم متفقون؟ من يقترح جوابا آخر</vt:lpstr>
      <vt:lpstr>إليكم نموذجا للتصحيح. صححوا.</vt:lpstr>
      <vt:lpstr>Présentation PowerPoint</vt:lpstr>
      <vt:lpstr>من يذكرنا بقاعدة كتابة الهمزة المتطرفة؟</vt:lpstr>
      <vt:lpstr>من يذكرنا بخطوات كتابة الحجج؟</vt:lpstr>
      <vt:lpstr>سجلوا الْواجِب الْمَنْزِلِيّ.</vt:lpstr>
      <vt:lpstr>الفائزون بنجمة السلوك الجيد هم : ............................................</vt:lpstr>
      <vt:lpstr>إلى اللقاء في الحصة المقبلة 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307</cp:revision>
  <dcterms:created xsi:type="dcterms:W3CDTF">2023-09-20T21:35:22Z</dcterms:created>
  <dcterms:modified xsi:type="dcterms:W3CDTF">2026-05-10T10:41:45Z</dcterms:modified>
</cp:coreProperties>
</file>