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5.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6.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7.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8.xml" ContentType="application/vnd.openxmlformats-officedocument.theme+xml"/>
  <Override PartName="/ppt/slideLayouts/slideLayout149.xml" ContentType="application/vnd.openxmlformats-officedocument.presentationml.slideLayout+xml"/>
  <Override PartName="/ppt/theme/theme9.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10.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11.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2.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13.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14.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theme/theme15.xml" ContentType="application/vnd.openxmlformats-officedocument.theme+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16.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7" r:id="rId1"/>
    <p:sldMasterId id="2147483700" r:id="rId2"/>
    <p:sldMasterId id="2147483723" r:id="rId3"/>
    <p:sldMasterId id="2147483746" r:id="rId4"/>
    <p:sldMasterId id="2147483769" r:id="rId5"/>
    <p:sldMasterId id="2147483794" r:id="rId6"/>
    <p:sldMasterId id="2147483804" r:id="rId7"/>
    <p:sldMasterId id="2147483827" r:id="rId8"/>
    <p:sldMasterId id="2147483842" r:id="rId9"/>
    <p:sldMasterId id="2147483845" r:id="rId10"/>
    <p:sldMasterId id="2147483869" r:id="rId11"/>
    <p:sldMasterId id="2147483894" r:id="rId12"/>
    <p:sldMasterId id="2147483909" r:id="rId13"/>
    <p:sldMasterId id="2147483932" r:id="rId14"/>
    <p:sldMasterId id="2147483956" r:id="rId15"/>
    <p:sldMasterId id="2147483969" r:id="rId16"/>
    <p:sldMasterId id="2147483993" r:id="rId17"/>
  </p:sldMasterIdLst>
  <p:notesMasterIdLst>
    <p:notesMasterId r:id="rId58"/>
  </p:notesMasterIdLst>
  <p:sldIdLst>
    <p:sldId id="2147482774" r:id="rId18"/>
    <p:sldId id="2147482632" r:id="rId19"/>
    <p:sldId id="2147482736" r:id="rId20"/>
    <p:sldId id="2147482697" r:id="rId21"/>
    <p:sldId id="2147482705" r:id="rId22"/>
    <p:sldId id="2147482706" r:id="rId23"/>
    <p:sldId id="2147482464" r:id="rId24"/>
    <p:sldId id="2147482600" r:id="rId25"/>
    <p:sldId id="2134807034" r:id="rId26"/>
    <p:sldId id="2147482602" r:id="rId27"/>
    <p:sldId id="2134807036" r:id="rId28"/>
    <p:sldId id="2147482514" r:id="rId29"/>
    <p:sldId id="2147482702" r:id="rId30"/>
    <p:sldId id="2147482604" r:id="rId31"/>
    <p:sldId id="2147482605" r:id="rId32"/>
    <p:sldId id="2147482606" r:id="rId33"/>
    <p:sldId id="2147482607" r:id="rId34"/>
    <p:sldId id="2147482608" r:id="rId35"/>
    <p:sldId id="2147482609" r:id="rId36"/>
    <p:sldId id="2147482610" r:id="rId37"/>
    <p:sldId id="2147482611" r:id="rId38"/>
    <p:sldId id="2147482612" r:id="rId39"/>
    <p:sldId id="2147482613" r:id="rId40"/>
    <p:sldId id="2147482703" r:id="rId41"/>
    <p:sldId id="2147482614" r:id="rId42"/>
    <p:sldId id="2147482615" r:id="rId43"/>
    <p:sldId id="2147482789" r:id="rId44"/>
    <p:sldId id="2147482761" r:id="rId45"/>
    <p:sldId id="2147482790" r:id="rId46"/>
    <p:sldId id="2147482791" r:id="rId47"/>
    <p:sldId id="2147482792" r:id="rId48"/>
    <p:sldId id="2134807178" r:id="rId49"/>
    <p:sldId id="2147482727" r:id="rId50"/>
    <p:sldId id="2147482793" r:id="rId51"/>
    <p:sldId id="2147482715" r:id="rId52"/>
    <p:sldId id="2147482499" r:id="rId53"/>
    <p:sldId id="2147482501" r:id="rId54"/>
    <p:sldId id="2147482726" r:id="rId55"/>
    <p:sldId id="2147482628" r:id="rId56"/>
    <p:sldId id="2147482634" r:id="rId57"/>
  </p:sldIdLst>
  <p:sldSz cx="9144000" cy="6858000" type="screen4x3"/>
  <p:notesSz cx="6858000" cy="9144000"/>
  <p:embeddedFontLst>
    <p:embeddedFont>
      <p:font typeface="Dosis" pitchFamily="2" charset="0"/>
      <p:regular r:id="rId59"/>
      <p:bold r:id="rId60"/>
    </p:embeddedFont>
    <p:embeddedFont>
      <p:font typeface="Dosis ExtraBold" pitchFamily="2" charset="0"/>
      <p:bold r:id="rId61"/>
    </p:embeddedFont>
    <p:embeddedFont>
      <p:font typeface="Dosis Medium" pitchFamily="2" charset="0"/>
      <p:regular r:id="rId62"/>
    </p:embeddedFont>
    <p:embeddedFont>
      <p:font typeface="Dosis SemiBold" pitchFamily="2" charset="0"/>
      <p:bold r:id="rId63"/>
    </p:embeddedFont>
    <p:embeddedFont>
      <p:font typeface="Microsoft Uighur" panose="02000000000000000000" pitchFamily="2" charset="-78"/>
      <p:regular r:id="rId64"/>
      <p:bold r:id="rId65"/>
    </p:embeddedFont>
    <p:embeddedFont>
      <p:font typeface="Modern Love" panose="04090805081005020601" pitchFamily="82" charset="0"/>
      <p:regular r:id="rId66"/>
    </p:embeddedFont>
    <p:embeddedFont>
      <p:font typeface="Sakkal Majalla" panose="02000000000000000000" pitchFamily="2" charset="-78"/>
      <p:regular r:id="rId67"/>
      <p:bold r:id="rId68"/>
    </p:embeddedFont>
    <p:embeddedFont>
      <p:font typeface="Segoe UI Semibold" panose="020B0702040204020203" pitchFamily="34" charset="0"/>
      <p:bold r:id="rId69"/>
      <p:boldItalic r:id="rId7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CA4"/>
    <a:srgbClr val="424D7C"/>
    <a:srgbClr val="D6E9EA"/>
    <a:srgbClr val="424D7B"/>
    <a:srgbClr val="0097B2"/>
    <a:srgbClr val="1E3F48"/>
    <a:srgbClr val="7FB9BE"/>
    <a:srgbClr val="70B1B6"/>
    <a:srgbClr val="106585"/>
    <a:srgbClr val="C3D2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74" d="100"/>
          <a:sy n="74" d="100"/>
        </p:scale>
        <p:origin x="1060" y="56"/>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font" Target="fonts/font5.fntdata"/><Relationship Id="rId68"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notesMaster" Target="notesMasters/notesMaster1.xml"/><Relationship Id="rId66" Type="http://schemas.openxmlformats.org/officeDocument/2006/relationships/font" Target="fonts/font8.fntdata"/><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font" Target="fonts/font3.fntdata"/><Relationship Id="rId19" Type="http://schemas.openxmlformats.org/officeDocument/2006/relationships/slide" Target="slides/slide2.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font" Target="fonts/font6.fntdata"/><Relationship Id="rId69" Type="http://schemas.openxmlformats.org/officeDocument/2006/relationships/font" Target="fonts/font11.fntdata"/><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font" Target="fonts/font4.fntdata"/><Relationship Id="rId70"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 Type="http://schemas.openxmlformats.org/officeDocument/2006/relationships/slideMaster" Target="slideMasters/slideMaster7.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10/05/2026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10.png"/><Relationship Id="rId5" Type="http://schemas.microsoft.com/office/2007/relationships/hdphoto" Target="../media/hdphoto4.wdp"/><Relationship Id="rId4" Type="http://schemas.openxmlformats.org/officeDocument/2006/relationships/image" Target="../media/image20.png"/><Relationship Id="rId9" Type="http://schemas.microsoft.com/office/2007/relationships/hdphoto" Target="../media/hdphoto2.wdp"/></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0.xml"/><Relationship Id="rId4" Type="http://schemas.openxmlformats.org/officeDocument/2006/relationships/image" Target="../media/image5.png"/></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11.xml"/><Relationship Id="rId6" Type="http://schemas.openxmlformats.org/officeDocument/2006/relationships/image" Target="../media/image26.png"/><Relationship Id="rId5" Type="http://schemas.microsoft.com/office/2007/relationships/hdphoto" Target="../media/hdphoto4.wdp"/><Relationship Id="rId4" Type="http://schemas.openxmlformats.org/officeDocument/2006/relationships/image" Target="../media/image25.png"/></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3.xml"/><Relationship Id="rId4" Type="http://schemas.openxmlformats.org/officeDocument/2006/relationships/image" Target="../media/image5.png"/></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4" Type="http://schemas.openxmlformats.org/officeDocument/2006/relationships/image" Target="../media/image5.png"/></Relationships>
</file>

<file path=ppt/slideLayouts/_rels/slideLayout25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6.xml"/><Relationship Id="rId4" Type="http://schemas.openxmlformats.org/officeDocument/2006/relationships/image" Target="../media/image5.png"/></Relationships>
</file>

<file path=ppt/slideLayouts/_rels/slideLayout288.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6.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7.xml"/><Relationship Id="rId4" Type="http://schemas.openxmlformats.org/officeDocument/2006/relationships/image" Target="../media/image5.png"/></Relationships>
</file>

<file path=ppt/slideLayouts/_rels/slideLayout311.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41804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76544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23724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67186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36324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55359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43280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0728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54981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5326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76746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55207049"/>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294701840"/>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4948543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5037309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787933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77347976"/>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80840266"/>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3533204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6693891"/>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9811146"/>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3591307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1162196"/>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1842785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20508970"/>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7142661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13348985"/>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33482697"/>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54108208"/>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94750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24632740"/>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8406277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41951905"/>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09843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087451585"/>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5350826"/>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44106119"/>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0506779"/>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022763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6436750"/>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6629114"/>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7542083"/>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7811265"/>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8858153"/>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69488021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8790651"/>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30725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37216942"/>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5774931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1604485"/>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3827483"/>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49376308"/>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6847802"/>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132754"/>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6514355"/>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6507218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368195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0750670"/>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5240681"/>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50980943"/>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5815540"/>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468793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009978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3617009"/>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56891210"/>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77194112"/>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9462561"/>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2648716"/>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3757132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953424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78977433"/>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2126571"/>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0084183"/>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83475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424520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95110187"/>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33820672"/>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77920217"/>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99885057"/>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819766627"/>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53922109"/>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83764278"/>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7010343"/>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73439796"/>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6152354"/>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9952445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54540903"/>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981159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97736944"/>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40573443"/>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7784424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58059887"/>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88402246"/>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86893583"/>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3287766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85056520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21966391"/>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66688922"/>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6905058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436574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3339988"/>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60053461"/>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31026102"/>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00867399"/>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943186121"/>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023229492"/>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959823235"/>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40647190"/>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3797512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22180945"/>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2210300852"/>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692102614"/>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551394605"/>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883284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8786769"/>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2989651"/>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2685670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88634988"/>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37640002"/>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08480474"/>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99698308"/>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84081075"/>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66243766"/>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6799878"/>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71091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8993370"/>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0586715"/>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2667429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026460445"/>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85670164"/>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677266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5275634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21967845"/>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067680"/>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771677499"/>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90780377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666878553"/>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99558130"/>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Microsoft Uighur" panose="02000000000000000000" pitchFamily="2" charset="-78"/>
                <a:sym typeface="Wingdings" panose="05000000000000000000" pitchFamily="2" charset="2"/>
              </a:defRPr>
            </a:lvl1pPr>
            <a:lvl2pPr>
              <a:lnSpc>
                <a:spcPct val="100000"/>
              </a:lnSpc>
              <a:spcBef>
                <a:spcPts val="300"/>
              </a:spcBef>
              <a:defRPr sz="1100">
                <a:solidFill>
                  <a:srgbClr val="474F71"/>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732302524"/>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3602136"/>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26159687"/>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500774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5795979"/>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634492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190420" y="2150869"/>
            <a:ext cx="769762"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51010779"/>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8922079"/>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2711888"/>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8609653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59091857"/>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41676233"/>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823128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114243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73927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205580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1647382"/>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928200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76934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3600464"/>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4666356"/>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8639666"/>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2017394"/>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1357317"/>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1534649"/>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7275817"/>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7594701"/>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8523852"/>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8340345"/>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235543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2787589"/>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6343881"/>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4851043"/>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506230789"/>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592930036"/>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01343"/>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945865469"/>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1904615440"/>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3713361684"/>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4115634160"/>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354087718"/>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117205425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558230722"/>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5535326"/>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719740717"/>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531087361"/>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911557292"/>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231503416"/>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963132196"/>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715341363"/>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84475373"/>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59443457"/>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297152590"/>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341130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38961997"/>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41006023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19094151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27798615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6353733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8781118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3002619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8490596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8447095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5683792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844839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511627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9947322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6783130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03302877"/>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49100675"/>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904526709"/>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849074336"/>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46413715"/>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8642144"/>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2011698"/>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860576941"/>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92124529"/>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9553904"/>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95563701"/>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818488568"/>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83611252"/>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277732706"/>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135453905"/>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0238671"/>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614131818"/>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59051674"/>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822573779"/>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75443584"/>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66757106"/>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24959962"/>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9139922"/>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2649357"/>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66357997"/>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590227530"/>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43570686"/>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51568937"/>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2608949"/>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37014722"/>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8285980"/>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55706641"/>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015098"/>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29665120"/>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8603462"/>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10992702"/>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79273730"/>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48474421"/>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5154578"/>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88456986"/>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39111464"/>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47573831"/>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91319590"/>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05628534"/>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2606700"/>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57749550"/>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82270511"/>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400698259"/>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920124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5462298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605604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25393055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60275024"/>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2216335"/>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46737702"/>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20044595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0100683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9979741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1282213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60894167"/>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a:prstGeom prst="rect">
            <a:avLst/>
          </a:prstGeo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524072252"/>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a:xfrm>
            <a:off x="380996" y="1432405"/>
            <a:ext cx="6840000" cy="612000"/>
          </a:xfrm>
          <a:prstGeom prst="rect">
            <a:avLst/>
          </a:prstGeom>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16617445"/>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a:xfrm>
            <a:off x="380996" y="1432405"/>
            <a:ext cx="6840000" cy="612000"/>
          </a:xfrm>
          <a:prstGeom prst="rect">
            <a:avLst/>
          </a:prstGeom>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66698857"/>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80309642"/>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89551596"/>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69782275"/>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66805497"/>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60296549"/>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17310444"/>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1292896"/>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43968466"/>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9859428"/>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10590760"/>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19072521"/>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80326134"/>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89877576"/>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24887968"/>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380996" y="1432405"/>
            <a:ext cx="6840000" cy="612000"/>
          </a:xfrm>
          <a:prstGeom prst="rect">
            <a:avLst/>
          </a:prstGeom>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55559947"/>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4836" y="743557"/>
            <a:ext cx="6840000" cy="612000"/>
          </a:xfrm>
          <a:prstGeom prst="rect">
            <a:avLst/>
          </a:prstGeom>
        </p:spPr>
        <p:txBody>
          <a:bodyPr anchor="ct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05625001"/>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85796" y="755749"/>
            <a:ext cx="6840000" cy="612000"/>
          </a:xfrm>
          <a:prstGeom prst="rect">
            <a:avLst/>
          </a:prstGeom>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37316805"/>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39709348"/>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41657494"/>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1593F5-C7BB-4FF6-9AD1-58D521D377E4}"/>
              </a:ext>
            </a:extLst>
          </p:cNvPr>
          <p:cNvSpPr>
            <a:spLocks noGrp="1"/>
          </p:cNvSpPr>
          <p:nvPr>
            <p:ph type="title"/>
          </p:nvPr>
        </p:nvSpPr>
        <p:spPr>
          <a:xfrm>
            <a:off x="628650" y="1145628"/>
            <a:ext cx="7886700" cy="849861"/>
          </a:xfrm>
        </p:spPr>
        <p:txBody>
          <a:bodyPr>
            <a:normAutofit/>
          </a:bodyPr>
          <a:lstStyle>
            <a:lvl1pPr algn="ctr" rtl="1">
              <a:defRPr sz="4400" b="1">
                <a:solidFill>
                  <a:srgbClr val="424D7B"/>
                </a:solidFill>
                <a:latin typeface="Microsoft Uighur" panose="02000000000000000000" pitchFamily="2" charset="-78"/>
                <a:cs typeface="Microsoft Uighur" panose="02000000000000000000" pitchFamily="2" charset="-78"/>
              </a:defRPr>
            </a:lvl1pPr>
          </a:lstStyle>
          <a:p>
            <a:r>
              <a:rPr lang="fr-FR"/>
              <a:t>Modifiez le style du titre</a:t>
            </a:r>
          </a:p>
        </p:txBody>
      </p:sp>
    </p:spTree>
    <p:extLst>
      <p:ext uri="{BB962C8B-B14F-4D97-AF65-F5344CB8AC3E}">
        <p14:creationId xmlns:p14="http://schemas.microsoft.com/office/powerpoint/2010/main" val="1481783345"/>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688223104"/>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27150331"/>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05003330"/>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3368483"/>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19392255"/>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22205105"/>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53716586"/>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13143449"/>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31527166"/>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1648018"/>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8589879"/>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32228644"/>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0703772"/>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43399605"/>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09769352"/>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79525"/>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41283882"/>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80399714"/>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4861794"/>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549316"/>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98673008"/>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04820933"/>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588269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2.bin"/><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2.bin"/><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3.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image" Target="../media/image2.bin"/><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theme" Target="../theme/theme4.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image" Target="../media/image2.bin"/><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theme" Target="../theme/theme5.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13.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image" Target="../media/image12.png"/><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image" Target="../media/image11.jpg"/><Relationship Id="rId5" Type="http://schemas.openxmlformats.org/officeDocument/2006/relationships/slideLayout" Target="../slideLayouts/slideLayout108.xml"/><Relationship Id="rId15" Type="http://schemas.openxmlformats.org/officeDocument/2006/relationships/image" Target="../media/image15.png"/><Relationship Id="rId10" Type="http://schemas.openxmlformats.org/officeDocument/2006/relationships/theme" Target="../theme/theme6.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image" Target="../media/image1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26" Type="http://schemas.openxmlformats.org/officeDocument/2006/relationships/image" Target="../media/image17.png"/><Relationship Id="rId3" Type="http://schemas.openxmlformats.org/officeDocument/2006/relationships/slideLayout" Target="../slideLayouts/slideLayout115.xml"/><Relationship Id="rId21" Type="http://schemas.openxmlformats.org/officeDocument/2006/relationships/slideLayout" Target="../slideLayouts/slideLayout133.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5" Type="http://schemas.openxmlformats.org/officeDocument/2006/relationships/image" Target="../media/image16.png"/><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slideLayout" Target="../slideLayouts/slideLayout132.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24" Type="http://schemas.openxmlformats.org/officeDocument/2006/relationships/image" Target="../media/image2.bin"/><Relationship Id="rId5" Type="http://schemas.openxmlformats.org/officeDocument/2006/relationships/slideLayout" Target="../slideLayouts/slideLayout117.xml"/><Relationship Id="rId15" Type="http://schemas.openxmlformats.org/officeDocument/2006/relationships/slideLayout" Target="../slideLayouts/slideLayout127.xml"/><Relationship Id="rId23" Type="http://schemas.openxmlformats.org/officeDocument/2006/relationships/theme" Target="../theme/theme7.xml"/><Relationship Id="rId28" Type="http://schemas.openxmlformats.org/officeDocument/2006/relationships/image" Target="../media/image19.png"/><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 Id="rId22" Type="http://schemas.openxmlformats.org/officeDocument/2006/relationships/slideLayout" Target="../slideLayouts/slideLayout134.xml"/><Relationship Id="rId27" Type="http://schemas.openxmlformats.org/officeDocument/2006/relationships/image" Target="../media/image18.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6" Type="http://schemas.openxmlformats.org/officeDocument/2006/relationships/image" Target="../media/image1.jpg"/><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theme" Target="../theme/theme8.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theme" Target="../theme/theme9.xml"/><Relationship Id="rId1" Type="http://schemas.openxmlformats.org/officeDocument/2006/relationships/slideLayout" Target="../slideLayouts/slideLayout14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3" Type="http://schemas.openxmlformats.org/officeDocument/2006/relationships/slideLayout" Target="../slideLayouts/slideLayout152.xml"/><Relationship Id="rId21" Type="http://schemas.openxmlformats.org/officeDocument/2006/relationships/slideLayout" Target="../slideLayouts/slideLayout170.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slideLayout" Target="../slideLayouts/slideLayout169.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24" Type="http://schemas.openxmlformats.org/officeDocument/2006/relationships/image" Target="../media/image2.bin"/><Relationship Id="rId5" Type="http://schemas.openxmlformats.org/officeDocument/2006/relationships/slideLayout" Target="../slideLayouts/slideLayout154.xml"/><Relationship Id="rId15" Type="http://schemas.openxmlformats.org/officeDocument/2006/relationships/slideLayout" Target="../slideLayouts/slideLayout164.xml"/><Relationship Id="rId23" Type="http://schemas.openxmlformats.org/officeDocument/2006/relationships/theme" Target="../theme/theme10.xml"/><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 Id="rId22" Type="http://schemas.openxmlformats.org/officeDocument/2006/relationships/slideLayout" Target="../slideLayouts/slideLayout17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slideLayout" Target="../slideLayouts/slideLayout184.xml"/><Relationship Id="rId18" Type="http://schemas.openxmlformats.org/officeDocument/2006/relationships/slideLayout" Target="../slideLayouts/slideLayout189.xml"/><Relationship Id="rId26" Type="http://schemas.openxmlformats.org/officeDocument/2006/relationships/image" Target="../media/image21.jpg"/><Relationship Id="rId3" Type="http://schemas.openxmlformats.org/officeDocument/2006/relationships/slideLayout" Target="../slideLayouts/slideLayout174.xml"/><Relationship Id="rId21" Type="http://schemas.openxmlformats.org/officeDocument/2006/relationships/slideLayout" Target="../slideLayouts/slideLayout192.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17" Type="http://schemas.openxmlformats.org/officeDocument/2006/relationships/slideLayout" Target="../slideLayouts/slideLayout188.xml"/><Relationship Id="rId25" Type="http://schemas.openxmlformats.org/officeDocument/2006/relationships/theme" Target="../theme/theme11.xml"/><Relationship Id="rId2" Type="http://schemas.openxmlformats.org/officeDocument/2006/relationships/slideLayout" Target="../slideLayouts/slideLayout173.xml"/><Relationship Id="rId16" Type="http://schemas.openxmlformats.org/officeDocument/2006/relationships/slideLayout" Target="../slideLayouts/slideLayout187.xml"/><Relationship Id="rId20" Type="http://schemas.openxmlformats.org/officeDocument/2006/relationships/slideLayout" Target="../slideLayouts/slideLayout191.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24" Type="http://schemas.openxmlformats.org/officeDocument/2006/relationships/slideLayout" Target="../slideLayouts/slideLayout195.xml"/><Relationship Id="rId5" Type="http://schemas.openxmlformats.org/officeDocument/2006/relationships/slideLayout" Target="../slideLayouts/slideLayout176.xml"/><Relationship Id="rId15" Type="http://schemas.openxmlformats.org/officeDocument/2006/relationships/slideLayout" Target="../slideLayouts/slideLayout186.xml"/><Relationship Id="rId23" Type="http://schemas.openxmlformats.org/officeDocument/2006/relationships/slideLayout" Target="../slideLayouts/slideLayout194.xml"/><Relationship Id="rId10" Type="http://schemas.openxmlformats.org/officeDocument/2006/relationships/slideLayout" Target="../slideLayouts/slideLayout181.xml"/><Relationship Id="rId19" Type="http://schemas.openxmlformats.org/officeDocument/2006/relationships/slideLayout" Target="../slideLayouts/slideLayout190.xml"/><Relationship Id="rId4" Type="http://schemas.openxmlformats.org/officeDocument/2006/relationships/slideLayout" Target="../slideLayouts/slideLayout175.xml"/><Relationship Id="rId9" Type="http://schemas.openxmlformats.org/officeDocument/2006/relationships/slideLayout" Target="../slideLayouts/slideLayout180.xml"/><Relationship Id="rId14" Type="http://schemas.openxmlformats.org/officeDocument/2006/relationships/slideLayout" Target="../slideLayouts/slideLayout185.xml"/><Relationship Id="rId22" Type="http://schemas.openxmlformats.org/officeDocument/2006/relationships/slideLayout" Target="../slideLayouts/slideLayout19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03.xml"/><Relationship Id="rId13" Type="http://schemas.openxmlformats.org/officeDocument/2006/relationships/slideLayout" Target="../slideLayouts/slideLayout208.xml"/><Relationship Id="rId3" Type="http://schemas.openxmlformats.org/officeDocument/2006/relationships/slideLayout" Target="../slideLayouts/slideLayout198.xml"/><Relationship Id="rId7" Type="http://schemas.openxmlformats.org/officeDocument/2006/relationships/slideLayout" Target="../slideLayouts/slideLayout202.xml"/><Relationship Id="rId12" Type="http://schemas.openxmlformats.org/officeDocument/2006/relationships/slideLayout" Target="../slideLayouts/slideLayout207.xml"/><Relationship Id="rId2" Type="http://schemas.openxmlformats.org/officeDocument/2006/relationships/slideLayout" Target="../slideLayouts/slideLayout197.xml"/><Relationship Id="rId1" Type="http://schemas.openxmlformats.org/officeDocument/2006/relationships/slideLayout" Target="../slideLayouts/slideLayout196.xml"/><Relationship Id="rId6" Type="http://schemas.openxmlformats.org/officeDocument/2006/relationships/slideLayout" Target="../slideLayouts/slideLayout201.xml"/><Relationship Id="rId11" Type="http://schemas.openxmlformats.org/officeDocument/2006/relationships/slideLayout" Target="../slideLayouts/slideLayout206.xml"/><Relationship Id="rId5" Type="http://schemas.openxmlformats.org/officeDocument/2006/relationships/slideLayout" Target="../slideLayouts/slideLayout200.xml"/><Relationship Id="rId15" Type="http://schemas.openxmlformats.org/officeDocument/2006/relationships/theme" Target="../theme/theme12.xml"/><Relationship Id="rId10" Type="http://schemas.openxmlformats.org/officeDocument/2006/relationships/slideLayout" Target="../slideLayouts/slideLayout205.xml"/><Relationship Id="rId4" Type="http://schemas.openxmlformats.org/officeDocument/2006/relationships/slideLayout" Target="../slideLayouts/slideLayout199.xml"/><Relationship Id="rId9" Type="http://schemas.openxmlformats.org/officeDocument/2006/relationships/slideLayout" Target="../slideLayouts/slideLayout204.xml"/><Relationship Id="rId14" Type="http://schemas.openxmlformats.org/officeDocument/2006/relationships/slideLayout" Target="../slideLayouts/slideLayout20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17.xml"/><Relationship Id="rId13" Type="http://schemas.openxmlformats.org/officeDocument/2006/relationships/slideLayout" Target="../slideLayouts/slideLayout222.xml"/><Relationship Id="rId18" Type="http://schemas.openxmlformats.org/officeDocument/2006/relationships/slideLayout" Target="../slideLayouts/slideLayout227.xml"/><Relationship Id="rId3" Type="http://schemas.openxmlformats.org/officeDocument/2006/relationships/slideLayout" Target="../slideLayouts/slideLayout212.xml"/><Relationship Id="rId21" Type="http://schemas.openxmlformats.org/officeDocument/2006/relationships/slideLayout" Target="../slideLayouts/slideLayout230.xml"/><Relationship Id="rId7" Type="http://schemas.openxmlformats.org/officeDocument/2006/relationships/slideLayout" Target="../slideLayouts/slideLayout216.xml"/><Relationship Id="rId12" Type="http://schemas.openxmlformats.org/officeDocument/2006/relationships/slideLayout" Target="../slideLayouts/slideLayout221.xml"/><Relationship Id="rId17" Type="http://schemas.openxmlformats.org/officeDocument/2006/relationships/slideLayout" Target="../slideLayouts/slideLayout226.xml"/><Relationship Id="rId2" Type="http://schemas.openxmlformats.org/officeDocument/2006/relationships/slideLayout" Target="../slideLayouts/slideLayout211.xml"/><Relationship Id="rId16" Type="http://schemas.openxmlformats.org/officeDocument/2006/relationships/slideLayout" Target="../slideLayouts/slideLayout225.xml"/><Relationship Id="rId20" Type="http://schemas.openxmlformats.org/officeDocument/2006/relationships/slideLayout" Target="../slideLayouts/slideLayout229.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24" Type="http://schemas.openxmlformats.org/officeDocument/2006/relationships/image" Target="../media/image2.bin"/><Relationship Id="rId5" Type="http://schemas.openxmlformats.org/officeDocument/2006/relationships/slideLayout" Target="../slideLayouts/slideLayout214.xml"/><Relationship Id="rId15" Type="http://schemas.openxmlformats.org/officeDocument/2006/relationships/slideLayout" Target="../slideLayouts/slideLayout224.xml"/><Relationship Id="rId23" Type="http://schemas.openxmlformats.org/officeDocument/2006/relationships/theme" Target="../theme/theme13.xml"/><Relationship Id="rId10" Type="http://schemas.openxmlformats.org/officeDocument/2006/relationships/slideLayout" Target="../slideLayouts/slideLayout219.xml"/><Relationship Id="rId19" Type="http://schemas.openxmlformats.org/officeDocument/2006/relationships/slideLayout" Target="../slideLayouts/slideLayout228.xml"/><Relationship Id="rId4" Type="http://schemas.openxmlformats.org/officeDocument/2006/relationships/slideLayout" Target="../slideLayouts/slideLayout213.xml"/><Relationship Id="rId9" Type="http://schemas.openxmlformats.org/officeDocument/2006/relationships/slideLayout" Target="../slideLayouts/slideLayout218.xml"/><Relationship Id="rId14" Type="http://schemas.openxmlformats.org/officeDocument/2006/relationships/slideLayout" Target="../slideLayouts/slideLayout223.xml"/><Relationship Id="rId22" Type="http://schemas.openxmlformats.org/officeDocument/2006/relationships/slideLayout" Target="../slideLayouts/slideLayout23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39.xml"/><Relationship Id="rId13" Type="http://schemas.openxmlformats.org/officeDocument/2006/relationships/slideLayout" Target="../slideLayouts/slideLayout244.xml"/><Relationship Id="rId18" Type="http://schemas.openxmlformats.org/officeDocument/2006/relationships/slideLayout" Target="../slideLayouts/slideLayout249.xml"/><Relationship Id="rId3" Type="http://schemas.openxmlformats.org/officeDocument/2006/relationships/slideLayout" Target="../slideLayouts/slideLayout234.xml"/><Relationship Id="rId21" Type="http://schemas.openxmlformats.org/officeDocument/2006/relationships/slideLayout" Target="../slideLayouts/slideLayout252.xml"/><Relationship Id="rId7" Type="http://schemas.openxmlformats.org/officeDocument/2006/relationships/slideLayout" Target="../slideLayouts/slideLayout238.xml"/><Relationship Id="rId12" Type="http://schemas.openxmlformats.org/officeDocument/2006/relationships/slideLayout" Target="../slideLayouts/slideLayout243.xml"/><Relationship Id="rId17" Type="http://schemas.openxmlformats.org/officeDocument/2006/relationships/slideLayout" Target="../slideLayouts/slideLayout248.xml"/><Relationship Id="rId25" Type="http://schemas.openxmlformats.org/officeDocument/2006/relationships/image" Target="../media/image2.bin"/><Relationship Id="rId2" Type="http://schemas.openxmlformats.org/officeDocument/2006/relationships/slideLayout" Target="../slideLayouts/slideLayout233.xml"/><Relationship Id="rId16" Type="http://schemas.openxmlformats.org/officeDocument/2006/relationships/slideLayout" Target="../slideLayouts/slideLayout247.xml"/><Relationship Id="rId20" Type="http://schemas.openxmlformats.org/officeDocument/2006/relationships/slideLayout" Target="../slideLayouts/slideLayout251.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24" Type="http://schemas.openxmlformats.org/officeDocument/2006/relationships/theme" Target="../theme/theme14.xml"/><Relationship Id="rId5" Type="http://schemas.openxmlformats.org/officeDocument/2006/relationships/slideLayout" Target="../slideLayouts/slideLayout236.xml"/><Relationship Id="rId15" Type="http://schemas.openxmlformats.org/officeDocument/2006/relationships/slideLayout" Target="../slideLayouts/slideLayout246.xml"/><Relationship Id="rId23" Type="http://schemas.openxmlformats.org/officeDocument/2006/relationships/slideLayout" Target="../slideLayouts/slideLayout254.xml"/><Relationship Id="rId10" Type="http://schemas.openxmlformats.org/officeDocument/2006/relationships/slideLayout" Target="../slideLayouts/slideLayout241.xml"/><Relationship Id="rId19" Type="http://schemas.openxmlformats.org/officeDocument/2006/relationships/slideLayout" Target="../slideLayouts/slideLayout250.xml"/><Relationship Id="rId4" Type="http://schemas.openxmlformats.org/officeDocument/2006/relationships/slideLayout" Target="../slideLayouts/slideLayout235.xml"/><Relationship Id="rId9" Type="http://schemas.openxmlformats.org/officeDocument/2006/relationships/slideLayout" Target="../slideLayouts/slideLayout240.xml"/><Relationship Id="rId14" Type="http://schemas.openxmlformats.org/officeDocument/2006/relationships/slideLayout" Target="../slideLayouts/slideLayout245.xml"/><Relationship Id="rId22" Type="http://schemas.openxmlformats.org/officeDocument/2006/relationships/slideLayout" Target="../slideLayouts/slideLayout25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62.xml"/><Relationship Id="rId13" Type="http://schemas.openxmlformats.org/officeDocument/2006/relationships/theme" Target="../theme/theme15.xml"/><Relationship Id="rId3" Type="http://schemas.openxmlformats.org/officeDocument/2006/relationships/slideLayout" Target="../slideLayouts/slideLayout257.xml"/><Relationship Id="rId7" Type="http://schemas.openxmlformats.org/officeDocument/2006/relationships/slideLayout" Target="../slideLayouts/slideLayout261.xml"/><Relationship Id="rId12" Type="http://schemas.openxmlformats.org/officeDocument/2006/relationships/slideLayout" Target="../slideLayouts/slideLayout266.xml"/><Relationship Id="rId2" Type="http://schemas.openxmlformats.org/officeDocument/2006/relationships/slideLayout" Target="../slideLayouts/slideLayout256.xml"/><Relationship Id="rId1" Type="http://schemas.openxmlformats.org/officeDocument/2006/relationships/slideLayout" Target="../slideLayouts/slideLayout255.xml"/><Relationship Id="rId6" Type="http://schemas.openxmlformats.org/officeDocument/2006/relationships/slideLayout" Target="../slideLayouts/slideLayout260.xml"/><Relationship Id="rId11" Type="http://schemas.openxmlformats.org/officeDocument/2006/relationships/slideLayout" Target="../slideLayouts/slideLayout265.xml"/><Relationship Id="rId5" Type="http://schemas.openxmlformats.org/officeDocument/2006/relationships/slideLayout" Target="../slideLayouts/slideLayout259.xml"/><Relationship Id="rId10" Type="http://schemas.openxmlformats.org/officeDocument/2006/relationships/slideLayout" Target="../slideLayouts/slideLayout264.xml"/><Relationship Id="rId4" Type="http://schemas.openxmlformats.org/officeDocument/2006/relationships/slideLayout" Target="../slideLayouts/slideLayout258.xml"/><Relationship Id="rId9" Type="http://schemas.openxmlformats.org/officeDocument/2006/relationships/slideLayout" Target="../slideLayouts/slideLayout2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74.xml"/><Relationship Id="rId13" Type="http://schemas.openxmlformats.org/officeDocument/2006/relationships/slideLayout" Target="../slideLayouts/slideLayout279.xml"/><Relationship Id="rId18" Type="http://schemas.openxmlformats.org/officeDocument/2006/relationships/slideLayout" Target="../slideLayouts/slideLayout284.xml"/><Relationship Id="rId3" Type="http://schemas.openxmlformats.org/officeDocument/2006/relationships/slideLayout" Target="../slideLayouts/slideLayout269.xml"/><Relationship Id="rId21" Type="http://schemas.openxmlformats.org/officeDocument/2006/relationships/slideLayout" Target="../slideLayouts/slideLayout287.xml"/><Relationship Id="rId7" Type="http://schemas.openxmlformats.org/officeDocument/2006/relationships/slideLayout" Target="../slideLayouts/slideLayout273.xml"/><Relationship Id="rId12" Type="http://schemas.openxmlformats.org/officeDocument/2006/relationships/slideLayout" Target="../slideLayouts/slideLayout278.xml"/><Relationship Id="rId17" Type="http://schemas.openxmlformats.org/officeDocument/2006/relationships/slideLayout" Target="../slideLayouts/slideLayout283.xml"/><Relationship Id="rId25" Type="http://schemas.openxmlformats.org/officeDocument/2006/relationships/image" Target="../media/image2.bin"/><Relationship Id="rId2" Type="http://schemas.openxmlformats.org/officeDocument/2006/relationships/slideLayout" Target="../slideLayouts/slideLayout268.xml"/><Relationship Id="rId16" Type="http://schemas.openxmlformats.org/officeDocument/2006/relationships/slideLayout" Target="../slideLayouts/slideLayout282.xml"/><Relationship Id="rId20" Type="http://schemas.openxmlformats.org/officeDocument/2006/relationships/slideLayout" Target="../slideLayouts/slideLayout286.xml"/><Relationship Id="rId1" Type="http://schemas.openxmlformats.org/officeDocument/2006/relationships/slideLayout" Target="../slideLayouts/slideLayout267.xml"/><Relationship Id="rId6" Type="http://schemas.openxmlformats.org/officeDocument/2006/relationships/slideLayout" Target="../slideLayouts/slideLayout272.xml"/><Relationship Id="rId11" Type="http://schemas.openxmlformats.org/officeDocument/2006/relationships/slideLayout" Target="../slideLayouts/slideLayout277.xml"/><Relationship Id="rId24" Type="http://schemas.openxmlformats.org/officeDocument/2006/relationships/theme" Target="../theme/theme16.xml"/><Relationship Id="rId5" Type="http://schemas.openxmlformats.org/officeDocument/2006/relationships/slideLayout" Target="../slideLayouts/slideLayout271.xml"/><Relationship Id="rId15" Type="http://schemas.openxmlformats.org/officeDocument/2006/relationships/slideLayout" Target="../slideLayouts/slideLayout281.xml"/><Relationship Id="rId23" Type="http://schemas.openxmlformats.org/officeDocument/2006/relationships/slideLayout" Target="../slideLayouts/slideLayout289.xml"/><Relationship Id="rId10" Type="http://schemas.openxmlformats.org/officeDocument/2006/relationships/slideLayout" Target="../slideLayouts/slideLayout276.xml"/><Relationship Id="rId19" Type="http://schemas.openxmlformats.org/officeDocument/2006/relationships/slideLayout" Target="../slideLayouts/slideLayout285.xml"/><Relationship Id="rId4" Type="http://schemas.openxmlformats.org/officeDocument/2006/relationships/slideLayout" Target="../slideLayouts/slideLayout270.xml"/><Relationship Id="rId9" Type="http://schemas.openxmlformats.org/officeDocument/2006/relationships/slideLayout" Target="../slideLayouts/slideLayout275.xml"/><Relationship Id="rId14" Type="http://schemas.openxmlformats.org/officeDocument/2006/relationships/slideLayout" Target="../slideLayouts/slideLayout280.xml"/><Relationship Id="rId22" Type="http://schemas.openxmlformats.org/officeDocument/2006/relationships/slideLayout" Target="../slideLayouts/slideLayout28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slideLayout" Target="../slideLayouts/slideLayout302.xml"/><Relationship Id="rId18" Type="http://schemas.openxmlformats.org/officeDocument/2006/relationships/slideLayout" Target="../slideLayouts/slideLayout307.xml"/><Relationship Id="rId3" Type="http://schemas.openxmlformats.org/officeDocument/2006/relationships/slideLayout" Target="../slideLayouts/slideLayout292.xml"/><Relationship Id="rId21" Type="http://schemas.openxmlformats.org/officeDocument/2006/relationships/slideLayout" Target="../slideLayouts/slideLayout310.xml"/><Relationship Id="rId7" Type="http://schemas.openxmlformats.org/officeDocument/2006/relationships/slideLayout" Target="../slideLayouts/slideLayout296.xml"/><Relationship Id="rId12" Type="http://schemas.openxmlformats.org/officeDocument/2006/relationships/slideLayout" Target="../slideLayouts/slideLayout301.xml"/><Relationship Id="rId17" Type="http://schemas.openxmlformats.org/officeDocument/2006/relationships/slideLayout" Target="../slideLayouts/slideLayout306.xml"/><Relationship Id="rId25" Type="http://schemas.openxmlformats.org/officeDocument/2006/relationships/image" Target="../media/image2.bin"/><Relationship Id="rId2" Type="http://schemas.openxmlformats.org/officeDocument/2006/relationships/slideLayout" Target="../slideLayouts/slideLayout291.xml"/><Relationship Id="rId16" Type="http://schemas.openxmlformats.org/officeDocument/2006/relationships/slideLayout" Target="../slideLayouts/slideLayout305.xml"/><Relationship Id="rId20" Type="http://schemas.openxmlformats.org/officeDocument/2006/relationships/slideLayout" Target="../slideLayouts/slideLayout309.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24" Type="http://schemas.openxmlformats.org/officeDocument/2006/relationships/theme" Target="../theme/theme17.xml"/><Relationship Id="rId5" Type="http://schemas.openxmlformats.org/officeDocument/2006/relationships/slideLayout" Target="../slideLayouts/slideLayout294.xml"/><Relationship Id="rId15" Type="http://schemas.openxmlformats.org/officeDocument/2006/relationships/slideLayout" Target="../slideLayouts/slideLayout304.xml"/><Relationship Id="rId23" Type="http://schemas.openxmlformats.org/officeDocument/2006/relationships/slideLayout" Target="../slideLayouts/slideLayout312.xml"/><Relationship Id="rId10" Type="http://schemas.openxmlformats.org/officeDocument/2006/relationships/slideLayout" Target="../slideLayouts/slideLayout299.xml"/><Relationship Id="rId19" Type="http://schemas.openxmlformats.org/officeDocument/2006/relationships/slideLayout" Target="../slideLayouts/slideLayout308.xml"/><Relationship Id="rId4" Type="http://schemas.openxmlformats.org/officeDocument/2006/relationships/slideLayout" Target="../slideLayouts/slideLayout293.xml"/><Relationship Id="rId9" Type="http://schemas.openxmlformats.org/officeDocument/2006/relationships/slideLayout" Target="../slideLayouts/slideLayout298.xml"/><Relationship Id="rId14" Type="http://schemas.openxmlformats.org/officeDocument/2006/relationships/slideLayout" Target="../slideLayouts/slideLayout303.xml"/><Relationship Id="rId22" Type="http://schemas.openxmlformats.org/officeDocument/2006/relationships/slideLayout" Target="../slideLayouts/slideLayout3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10/05/2026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419669318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7777132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82850185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669636410"/>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 id="2147483768" r:id="rId22"/>
    <p:sldLayoutId id="2147483844"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01425833"/>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Tree>
    <p:extLst>
      <p:ext uri="{BB962C8B-B14F-4D97-AF65-F5344CB8AC3E}">
        <p14:creationId xmlns:p14="http://schemas.microsoft.com/office/powerpoint/2010/main" val="124886893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grpSp>
        <p:nvGrpSpPr>
          <p:cNvPr id="12" name="Groupe 11">
            <a:extLst>
              <a:ext uri="{FF2B5EF4-FFF2-40B4-BE49-F238E27FC236}">
                <a16:creationId xmlns:a16="http://schemas.microsoft.com/office/drawing/2014/main" id="{67D49505-DA1F-F15B-5832-25E02AA0B252}"/>
              </a:ext>
            </a:extLst>
          </p:cNvPr>
          <p:cNvGrpSpPr/>
          <p:nvPr userDrawn="1"/>
        </p:nvGrpSpPr>
        <p:grpSpPr>
          <a:xfrm>
            <a:off x="552763" y="126524"/>
            <a:ext cx="7558419" cy="328107"/>
            <a:chOff x="589833" y="126807"/>
            <a:chExt cx="7558419" cy="328107"/>
          </a:xfrm>
        </p:grpSpPr>
        <p:sp>
          <p:nvSpPr>
            <p:cNvPr id="13" name="Rectangle 12">
              <a:extLst>
                <a:ext uri="{FF2B5EF4-FFF2-40B4-BE49-F238E27FC236}">
                  <a16:creationId xmlns:a16="http://schemas.microsoft.com/office/drawing/2014/main" id="{8A5BC1F2-FD4F-152B-CEED-1341DA8A5BD2}"/>
                </a:ext>
              </a:extLst>
            </p:cNvPr>
            <p:cNvSpPr>
              <a:spLocks/>
            </p:cNvSpPr>
            <p:nvPr/>
          </p:nvSpPr>
          <p:spPr>
            <a:xfrm>
              <a:off x="589833" y="14196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kern="1200" noProof="0" dirty="0">
                  <a:solidFill>
                    <a:srgbClr val="565F88"/>
                  </a:solidFill>
                  <a:latin typeface="Microsoft Uighur" panose="02000000000000000000" pitchFamily="2" charset="-78"/>
                  <a:ea typeface="+mn-ea"/>
                  <a:cs typeface="Microsoft Uighur" panose="02000000000000000000" pitchFamily="2" charset="-78"/>
                </a:rPr>
                <a:t>اختــتام</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kern="1200" noProof="0" dirty="0">
                  <a:solidFill>
                    <a:srgbClr val="565F88"/>
                  </a:solidFill>
                  <a:latin typeface="Microsoft Uighur" panose="02000000000000000000" pitchFamily="2" charset="-78"/>
                  <a:ea typeface="+mn-ea"/>
                  <a:cs typeface="Microsoft Uighur" panose="02000000000000000000" pitchFamily="2" charset="-78"/>
                </a:rPr>
                <a:t>الحــصة</a:t>
              </a:r>
            </a:p>
          </p:txBody>
        </p:sp>
        <p:sp>
          <p:nvSpPr>
            <p:cNvPr id="14" name="Rectangle 13">
              <a:extLst>
                <a:ext uri="{FF2B5EF4-FFF2-40B4-BE49-F238E27FC236}">
                  <a16:creationId xmlns:a16="http://schemas.microsoft.com/office/drawing/2014/main" id="{7AE10573-E48B-8295-E4D2-F69E7D08E7CF}"/>
                </a:ext>
              </a:extLst>
            </p:cNvPr>
            <p:cNvSpPr>
              <a:spLocks/>
            </p:cNvSpPr>
            <p:nvPr/>
          </p:nvSpPr>
          <p:spPr>
            <a:xfrm>
              <a:off x="6659247" y="15354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Microsoft Uighur" panose="02000000000000000000" pitchFamily="2" charset="-78"/>
                  <a:cs typeface="Microsoft Uighur" panose="02000000000000000000" pitchFamily="2" charset="-78"/>
                </a:rPr>
                <a:t>نشاط</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dirty="0">
                  <a:solidFill>
                    <a:srgbClr val="565F88">
                      <a:alpha val="20000"/>
                    </a:srgbClr>
                  </a:solidFill>
                  <a:latin typeface="Microsoft Uighur" panose="02000000000000000000" pitchFamily="2" charset="-78"/>
                  <a:cs typeface="Microsoft Uighur" panose="02000000000000000000" pitchFamily="2" charset="-78"/>
                </a:rPr>
                <a:t>اعتيادي</a:t>
              </a:r>
            </a:p>
          </p:txBody>
        </p:sp>
        <p:pic>
          <p:nvPicPr>
            <p:cNvPr id="15" name="Image 14">
              <a:extLst>
                <a:ext uri="{FF2B5EF4-FFF2-40B4-BE49-F238E27FC236}">
                  <a16:creationId xmlns:a16="http://schemas.microsoft.com/office/drawing/2014/main" id="{73B4CEB8-5746-9063-A6F8-29147656383E}"/>
                </a:ext>
              </a:extLst>
            </p:cNvPr>
            <p:cNvPicPr>
              <a:picLocks noChangeAspect="1"/>
            </p:cNvPicPr>
            <p:nvPr/>
          </p:nvPicPr>
          <p:blipFill>
            <a:blip r:embed="rId2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F9A1B5A3-4540-D579-3313-3C9CD9CF9ECC}"/>
                </a:ext>
              </a:extLst>
            </p:cNvPr>
            <p:cNvPicPr>
              <a:picLocks noChangeAspect="1"/>
            </p:cNvPicPr>
            <p:nvPr/>
          </p:nvPicPr>
          <p:blipFill>
            <a:blip r:embed="rId26">
              <a:extLst>
                <a:ext uri="{28A0092B-C50C-407E-A947-70E740481C1C}">
                  <a14:useLocalDpi xmlns:a14="http://schemas.microsoft.com/office/drawing/2010/main" val="0"/>
                </a:ext>
              </a:extLst>
            </a:blip>
            <a:srcRect/>
            <a:stretch/>
          </p:blipFill>
          <p:spPr>
            <a:xfrm>
              <a:off x="6104759" y="136738"/>
              <a:ext cx="278069" cy="278069"/>
            </a:xfrm>
            <a:prstGeom prst="rect">
              <a:avLst/>
            </a:prstGeom>
            <a:ln>
              <a:noFill/>
            </a:ln>
          </p:spPr>
        </p:pic>
        <p:pic>
          <p:nvPicPr>
            <p:cNvPr id="17" name="Image 16">
              <a:extLst>
                <a:ext uri="{FF2B5EF4-FFF2-40B4-BE49-F238E27FC236}">
                  <a16:creationId xmlns:a16="http://schemas.microsoft.com/office/drawing/2014/main" id="{CEBBDAD4-9E39-5002-94D5-AD41F3CFE298}"/>
                </a:ext>
              </a:extLst>
            </p:cNvPr>
            <p:cNvPicPr>
              <a:picLocks noChangeAspect="1"/>
            </p:cNvPicPr>
            <p:nvPr/>
          </p:nvPicPr>
          <p:blipFill>
            <a:blip r:embed="rId27">
              <a:extLst>
                <a:ext uri="{28A0092B-C50C-407E-A947-70E740481C1C}">
                  <a14:useLocalDpi xmlns:a14="http://schemas.microsoft.com/office/drawing/2010/main" val="0"/>
                </a:ext>
              </a:extLst>
            </a:blip>
            <a:srcRect/>
            <a:stretch/>
          </p:blipFill>
          <p:spPr>
            <a:xfrm>
              <a:off x="4020379" y="136738"/>
              <a:ext cx="278069" cy="278069"/>
            </a:xfrm>
            <a:prstGeom prst="rect">
              <a:avLst/>
            </a:prstGeom>
            <a:ln>
              <a:noFill/>
            </a:ln>
          </p:spPr>
        </p:pic>
        <p:pic>
          <p:nvPicPr>
            <p:cNvPr id="18" name="Image 17">
              <a:extLst>
                <a:ext uri="{FF2B5EF4-FFF2-40B4-BE49-F238E27FC236}">
                  <a16:creationId xmlns:a16="http://schemas.microsoft.com/office/drawing/2014/main" id="{C4BDB479-6C18-DCD5-C04F-E8AE6DBC3E9C}"/>
                </a:ext>
              </a:extLst>
            </p:cNvPr>
            <p:cNvPicPr>
              <a:picLocks noChangeAspect="1"/>
            </p:cNvPicPr>
            <p:nvPr/>
          </p:nvPicPr>
          <p:blipFill>
            <a:blip r:embed="rId28">
              <a:extLst>
                <a:ext uri="{28A0092B-C50C-407E-A947-70E740481C1C}">
                  <a14:useLocalDpi xmlns:a14="http://schemas.microsoft.com/office/drawing/2010/main" val="0"/>
                </a:ext>
              </a:extLst>
            </a:blip>
            <a:srcRect/>
            <a:stretch/>
          </p:blipFill>
          <p:spPr>
            <a:xfrm>
              <a:off x="1896509" y="126807"/>
              <a:ext cx="278069" cy="278069"/>
            </a:xfrm>
            <a:prstGeom prst="rect">
              <a:avLst/>
            </a:prstGeom>
            <a:ln>
              <a:noFill/>
            </a:ln>
          </p:spPr>
        </p:pic>
        <p:sp>
          <p:nvSpPr>
            <p:cNvPr id="19" name="Rectangle 18">
              <a:extLst>
                <a:ext uri="{FF2B5EF4-FFF2-40B4-BE49-F238E27FC236}">
                  <a16:creationId xmlns:a16="http://schemas.microsoft.com/office/drawing/2014/main" id="{AA46771B-41E6-FD4C-7970-BD233DE973FF}"/>
                </a:ext>
              </a:extLst>
            </p:cNvPr>
            <p:cNvSpPr>
              <a:spLocks/>
            </p:cNvSpPr>
            <p:nvPr/>
          </p:nvSpPr>
          <p:spPr>
            <a:xfrm>
              <a:off x="4775203" y="16691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1600" b="1" dirty="0">
                  <a:solidFill>
                    <a:srgbClr val="565F88">
                      <a:alpha val="20000"/>
                    </a:srgbClr>
                  </a:solidFill>
                  <a:latin typeface="Microsoft Uighur" panose="02000000000000000000" pitchFamily="2" charset="-78"/>
                  <a:cs typeface="Microsoft Uighur" panose="02000000000000000000" pitchFamily="2" charset="-78"/>
                </a:rPr>
                <a:t> 1 </a:t>
              </a:r>
              <a:endParaRPr lang="ar-MA" sz="16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146C4D9F-A235-473F-8F42-1923CA1B56A8}"/>
                </a:ext>
              </a:extLst>
            </p:cNvPr>
            <p:cNvSpPr>
              <a:spLocks/>
            </p:cNvSpPr>
            <p:nvPr/>
          </p:nvSpPr>
          <p:spPr>
            <a:xfrm>
              <a:off x="2675444" y="126807"/>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kern="1200" dirty="0">
                  <a:solidFill>
                    <a:srgbClr val="565F88">
                      <a:alpha val="20000"/>
                    </a:srgbClr>
                  </a:solidFill>
                  <a:latin typeface="Microsoft Uighur" panose="02000000000000000000" pitchFamily="2" charset="-78"/>
                  <a:ea typeface="+mn-ea"/>
                  <a:cs typeface="Microsoft Uighur" panose="02000000000000000000" pitchFamily="2" charset="-78"/>
                </a:rPr>
                <a:t>ورشة</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dirty="0">
                  <a:solidFill>
                    <a:srgbClr val="565F88"/>
                  </a:solidFill>
                  <a:latin typeface="Microsoft Uighur" panose="02000000000000000000" pitchFamily="2" charset="-78"/>
                  <a:cs typeface="Microsoft Uighur" panose="02000000000000000000" pitchFamily="2" charset="-78"/>
                </a:rPr>
                <a:t>القراءة</a:t>
              </a:r>
              <a:r>
                <a:rPr lang="fr-FR" sz="1600" b="1" dirty="0">
                  <a:solidFill>
                    <a:srgbClr val="565F88"/>
                  </a:solidFill>
                  <a:latin typeface="Microsoft Uighur" panose="02000000000000000000" pitchFamily="2" charset="-78"/>
                  <a:cs typeface="Microsoft Uighur" panose="02000000000000000000" pitchFamily="2" charset="-78"/>
                </a:rPr>
                <a:t> 2</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grpSp>
    </p:spTree>
    <p:extLst>
      <p:ext uri="{BB962C8B-B14F-4D97-AF65-F5344CB8AC3E}">
        <p14:creationId xmlns:p14="http://schemas.microsoft.com/office/powerpoint/2010/main" val="172626931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1944"/>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6817869"/>
      </p:ext>
    </p:extLst>
  </p:cSld>
  <p:clrMap bg1="lt1" tx1="dk1" bg2="lt2" tx2="dk2" accent1="accent1" accent2="accent2" accent3="accent3" accent4="accent4" accent5="accent5" accent6="accent6" hlink="hlink" folHlink="folHlink"/>
  <p:sldLayoutIdLst>
    <p:sldLayoutId id="2147483843"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14333306"/>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 id="2147483862" r:id="rId17"/>
    <p:sldLayoutId id="2147483863" r:id="rId18"/>
    <p:sldLayoutId id="2147483864" r:id="rId19"/>
    <p:sldLayoutId id="2147483865" r:id="rId20"/>
    <p:sldLayoutId id="2147483866" r:id="rId21"/>
    <p:sldLayoutId id="2147483867"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1339671"/>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 id="2147483886" r:id="rId17"/>
    <p:sldLayoutId id="2147483887" r:id="rId18"/>
    <p:sldLayoutId id="2147483888" r:id="rId19"/>
    <p:sldLayoutId id="2147483889" r:id="rId20"/>
    <p:sldLayoutId id="2147483890" r:id="rId21"/>
    <p:sldLayoutId id="2147483891" r:id="rId22"/>
    <p:sldLayoutId id="2147483892" r:id="rId23"/>
    <p:sldLayoutId id="2147483893"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10/05/2026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468425603"/>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70391882"/>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 id="2147483928" r:id="rId19"/>
    <p:sldLayoutId id="2147483929" r:id="rId20"/>
    <p:sldLayoutId id="2147483930" r:id="rId21"/>
    <p:sldLayoutId id="2147483931"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19585958"/>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3953" r:id="rId21"/>
    <p:sldLayoutId id="2147483954" r:id="rId22"/>
    <p:sldLayoutId id="214748395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10/05/2026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211246829"/>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6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6322568"/>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 id="2147483982" r:id="rId13"/>
    <p:sldLayoutId id="2147483983" r:id="rId14"/>
    <p:sldLayoutId id="2147483984" r:id="rId15"/>
    <p:sldLayoutId id="2147483985" r:id="rId16"/>
    <p:sldLayoutId id="2147483986" r:id="rId17"/>
    <p:sldLayoutId id="2147483987" r:id="rId18"/>
    <p:sldLayoutId id="2147483988" r:id="rId19"/>
    <p:sldLayoutId id="2147483989" r:id="rId20"/>
    <p:sldLayoutId id="2147483990" r:id="rId21"/>
    <p:sldLayoutId id="2147483991" r:id="rId22"/>
    <p:sldLayoutId id="214748399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19714"/>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5413658"/>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 id="2147484005" r:id="rId12"/>
    <p:sldLayoutId id="2147484006" r:id="rId13"/>
    <p:sldLayoutId id="2147484007" r:id="rId14"/>
    <p:sldLayoutId id="2147484008" r:id="rId15"/>
    <p:sldLayoutId id="2147484009" r:id="rId16"/>
    <p:sldLayoutId id="2147484010" r:id="rId17"/>
    <p:sldLayoutId id="2147484011" r:id="rId18"/>
    <p:sldLayoutId id="2147484012" r:id="rId19"/>
    <p:sldLayoutId id="2147484013" r:id="rId20"/>
    <p:sldLayoutId id="2147484014" r:id="rId21"/>
    <p:sldLayoutId id="2147484015" r:id="rId22"/>
    <p:sldLayoutId id="2147484016"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gif"/><Relationship Id="rId2" Type="http://schemas.openxmlformats.org/officeDocument/2006/relationships/image" Target="../media/image30.png"/><Relationship Id="rId1" Type="http://schemas.openxmlformats.org/officeDocument/2006/relationships/slideLayout" Target="../slideLayouts/slideLayout13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66.xml"/></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0.png"/><Relationship Id="rId2" Type="http://schemas.openxmlformats.org/officeDocument/2006/relationships/image" Target="../media/image37.gif"/><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9.png"/><Relationship Id="rId4" Type="http://schemas.openxmlformats.org/officeDocument/2006/relationships/image" Target="../media/image39.png"/></Relationships>
</file>

<file path=ppt/slides/_rels/slide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9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2.gif"/><Relationship Id="rId1" Type="http://schemas.openxmlformats.org/officeDocument/2006/relationships/slideLayout" Target="../slideLayouts/slideLayout207.xml"/><Relationship Id="rId5" Type="http://schemas.openxmlformats.org/officeDocument/2006/relationships/image" Target="../media/image39.png"/><Relationship Id="rId4" Type="http://schemas.openxmlformats.org/officeDocument/2006/relationships/image" Target="../media/image38.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1.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43.jp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55.xml"/><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gif"/><Relationship Id="rId5" Type="http://schemas.openxmlformats.org/officeDocument/2006/relationships/image" Target="../media/image45.png"/><Relationship Id="rId10" Type="http://schemas.openxmlformats.org/officeDocument/2006/relationships/image" Target="../media/image19.png"/><Relationship Id="rId4" Type="http://schemas.openxmlformats.org/officeDocument/2006/relationships/image" Target="../media/image44.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58.xml"/><Relationship Id="rId7" Type="http://schemas.openxmlformats.org/officeDocument/2006/relationships/image" Target="../media/image1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6.png"/><Relationship Id="rId5" Type="http://schemas.openxmlformats.org/officeDocument/2006/relationships/image" Target="../media/image31.png"/><Relationship Id="rId4" Type="http://schemas.openxmlformats.org/officeDocument/2006/relationships/image" Target="../media/image46.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slideLayout" Target="../slideLayouts/slideLayout5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0.png"/><Relationship Id="rId1" Type="http://schemas.openxmlformats.org/officeDocument/2006/relationships/slideLayout" Target="../slideLayouts/slideLayout5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58.xml"/><Relationship Id="rId7" Type="http://schemas.openxmlformats.org/officeDocument/2006/relationships/image" Target="../media/image1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6.png"/><Relationship Id="rId5" Type="http://schemas.openxmlformats.org/officeDocument/2006/relationships/image" Target="../media/image31.png"/><Relationship Id="rId4" Type="http://schemas.openxmlformats.org/officeDocument/2006/relationships/image" Target="../media/image46.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gif"/><Relationship Id="rId1" Type="http://schemas.openxmlformats.org/officeDocument/2006/relationships/slideLayout" Target="../slideLayouts/slideLayout79.xml"/><Relationship Id="rId5" Type="http://schemas.openxmlformats.org/officeDocument/2006/relationships/image" Target="../media/image17.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0.png"/><Relationship Id="rId1" Type="http://schemas.openxmlformats.org/officeDocument/2006/relationships/slideLayout" Target="../slideLayouts/slideLayout9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0.png"/><Relationship Id="rId1" Type="http://schemas.openxmlformats.org/officeDocument/2006/relationships/slideLayout" Target="../slideLayouts/slideLayout9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6.png"/><Relationship Id="rId7" Type="http://schemas.openxmlformats.org/officeDocument/2006/relationships/image" Target="../media/image47.png"/><Relationship Id="rId2" Type="http://schemas.openxmlformats.org/officeDocument/2006/relationships/image" Target="../media/image31.png"/><Relationship Id="rId1" Type="http://schemas.openxmlformats.org/officeDocument/2006/relationships/slideLayout" Target="../slideLayouts/slideLayout99.xml"/><Relationship Id="rId6" Type="http://schemas.openxmlformats.org/officeDocument/2006/relationships/image" Target="../media/image19.png"/><Relationship Id="rId5" Type="http://schemas.openxmlformats.org/officeDocument/2006/relationships/image" Target="../media/image18.png"/><Relationship Id="rId10" Type="http://schemas.microsoft.com/office/2007/relationships/hdphoto" Target="../media/hdphoto6.wdp"/><Relationship Id="rId4" Type="http://schemas.openxmlformats.org/officeDocument/2006/relationships/image" Target="../media/image17.png"/><Relationship Id="rId9" Type="http://schemas.openxmlformats.org/officeDocument/2006/relationships/image" Target="../media/image48.png"/></Relationships>
</file>

<file path=ppt/slides/_rels/slide18.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6.png"/><Relationship Id="rId7" Type="http://schemas.openxmlformats.org/officeDocument/2006/relationships/image" Target="../media/image47.png"/><Relationship Id="rId2" Type="http://schemas.openxmlformats.org/officeDocument/2006/relationships/image" Target="../media/image31.png"/><Relationship Id="rId1" Type="http://schemas.openxmlformats.org/officeDocument/2006/relationships/slideLayout" Target="../slideLayouts/slideLayout99.xml"/><Relationship Id="rId6" Type="http://schemas.openxmlformats.org/officeDocument/2006/relationships/image" Target="../media/image19.png"/><Relationship Id="rId5" Type="http://schemas.openxmlformats.org/officeDocument/2006/relationships/image" Target="../media/image18.png"/><Relationship Id="rId10" Type="http://schemas.microsoft.com/office/2007/relationships/hdphoto" Target="../media/hdphoto6.wdp"/><Relationship Id="rId4" Type="http://schemas.openxmlformats.org/officeDocument/2006/relationships/image" Target="../media/image17.png"/><Relationship Id="rId9"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6.png"/><Relationship Id="rId7" Type="http://schemas.openxmlformats.org/officeDocument/2006/relationships/image" Target="../media/image49.png"/><Relationship Id="rId12" Type="http://schemas.microsoft.com/office/2007/relationships/hdphoto" Target="../media/hdphoto9.wdp"/><Relationship Id="rId2" Type="http://schemas.openxmlformats.org/officeDocument/2006/relationships/image" Target="../media/image31.png"/><Relationship Id="rId1" Type="http://schemas.openxmlformats.org/officeDocument/2006/relationships/slideLayout" Target="../slideLayouts/slideLayout99.xml"/><Relationship Id="rId6" Type="http://schemas.openxmlformats.org/officeDocument/2006/relationships/image" Target="../media/image19.png"/><Relationship Id="rId11" Type="http://schemas.openxmlformats.org/officeDocument/2006/relationships/image" Target="../media/image51.png"/><Relationship Id="rId5" Type="http://schemas.openxmlformats.org/officeDocument/2006/relationships/image" Target="../media/image18.png"/><Relationship Id="rId10" Type="http://schemas.microsoft.com/office/2007/relationships/hdphoto" Target="../media/hdphoto8.wdp"/><Relationship Id="rId4" Type="http://schemas.openxmlformats.org/officeDocument/2006/relationships/image" Target="../media/image17.png"/><Relationship Id="rId9" Type="http://schemas.openxmlformats.org/officeDocument/2006/relationships/image" Target="../media/image50.png"/></Relationships>
</file>

<file path=ppt/slides/_rels/slide20.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6.png"/><Relationship Id="rId7" Type="http://schemas.openxmlformats.org/officeDocument/2006/relationships/image" Target="../media/image49.png"/><Relationship Id="rId12" Type="http://schemas.microsoft.com/office/2007/relationships/hdphoto" Target="../media/hdphoto9.wdp"/><Relationship Id="rId2" Type="http://schemas.openxmlformats.org/officeDocument/2006/relationships/image" Target="../media/image30.png"/><Relationship Id="rId1" Type="http://schemas.openxmlformats.org/officeDocument/2006/relationships/slideLayout" Target="../slideLayouts/slideLayout99.xml"/><Relationship Id="rId6" Type="http://schemas.openxmlformats.org/officeDocument/2006/relationships/image" Target="../media/image19.png"/><Relationship Id="rId11" Type="http://schemas.openxmlformats.org/officeDocument/2006/relationships/image" Target="../media/image51.png"/><Relationship Id="rId5" Type="http://schemas.openxmlformats.org/officeDocument/2006/relationships/image" Target="../media/image18.png"/><Relationship Id="rId10" Type="http://schemas.microsoft.com/office/2007/relationships/hdphoto" Target="../media/hdphoto8.wdp"/><Relationship Id="rId4" Type="http://schemas.openxmlformats.org/officeDocument/2006/relationships/image" Target="../media/image17.png"/><Relationship Id="rId9"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0.png"/><Relationship Id="rId1" Type="http://schemas.openxmlformats.org/officeDocument/2006/relationships/slideLayout" Target="../slideLayouts/slideLayout9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0.png"/><Relationship Id="rId1" Type="http://schemas.openxmlformats.org/officeDocument/2006/relationships/slideLayout" Target="../slideLayouts/slideLayout9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6.png"/><Relationship Id="rId7" Type="http://schemas.openxmlformats.org/officeDocument/2006/relationships/image" Target="../media/image49.png"/><Relationship Id="rId12" Type="http://schemas.microsoft.com/office/2007/relationships/hdphoto" Target="../media/hdphoto9.wdp"/><Relationship Id="rId2" Type="http://schemas.openxmlformats.org/officeDocument/2006/relationships/image" Target="../media/image31.png"/><Relationship Id="rId1" Type="http://schemas.openxmlformats.org/officeDocument/2006/relationships/slideLayout" Target="../slideLayouts/slideLayout99.xml"/><Relationship Id="rId6" Type="http://schemas.openxmlformats.org/officeDocument/2006/relationships/image" Target="../media/image19.png"/><Relationship Id="rId11" Type="http://schemas.openxmlformats.org/officeDocument/2006/relationships/image" Target="../media/image51.png"/><Relationship Id="rId5" Type="http://schemas.openxmlformats.org/officeDocument/2006/relationships/image" Target="../media/image18.png"/><Relationship Id="rId10" Type="http://schemas.microsoft.com/office/2007/relationships/hdphoto" Target="../media/hdphoto8.wdp"/><Relationship Id="rId4" Type="http://schemas.openxmlformats.org/officeDocument/2006/relationships/image" Target="../media/image17.png"/><Relationship Id="rId9"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2.gif"/><Relationship Id="rId1" Type="http://schemas.openxmlformats.org/officeDocument/2006/relationships/slideLayout" Target="../slideLayouts/slideLayout149.xml"/><Relationship Id="rId5" Type="http://schemas.openxmlformats.org/officeDocument/2006/relationships/image" Target="../media/image18.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7.png"/><Relationship Id="rId7" Type="http://schemas.openxmlformats.org/officeDocument/2006/relationships/image" Target="../media/image49.png"/><Relationship Id="rId12" Type="http://schemas.microsoft.com/office/2007/relationships/hdphoto" Target="../media/hdphoto9.wdp"/><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11" Type="http://schemas.openxmlformats.org/officeDocument/2006/relationships/image" Target="../media/image51.png"/><Relationship Id="rId5" Type="http://schemas.openxmlformats.org/officeDocument/2006/relationships/image" Target="../media/image19.png"/><Relationship Id="rId10" Type="http://schemas.microsoft.com/office/2007/relationships/hdphoto" Target="../media/hdphoto8.wdp"/><Relationship Id="rId4" Type="http://schemas.openxmlformats.org/officeDocument/2006/relationships/image" Target="../media/image18.png"/><Relationship Id="rId9" Type="http://schemas.openxmlformats.org/officeDocument/2006/relationships/image" Target="../media/image50.png"/></Relationships>
</file>

<file path=ppt/slides/_rels/slide26.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6.png"/><Relationship Id="rId7" Type="http://schemas.openxmlformats.org/officeDocument/2006/relationships/image" Target="../media/image52.png"/><Relationship Id="rId2" Type="http://schemas.openxmlformats.org/officeDocument/2006/relationships/image" Target="../media/image31.png"/><Relationship Id="rId1" Type="http://schemas.openxmlformats.org/officeDocument/2006/relationships/slideLayout" Target="../slideLayouts/slideLayout9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6.png"/><Relationship Id="rId7" Type="http://schemas.openxmlformats.org/officeDocument/2006/relationships/image" Target="../media/image49.png"/><Relationship Id="rId12" Type="http://schemas.microsoft.com/office/2007/relationships/hdphoto" Target="../media/hdphoto9.wdp"/><Relationship Id="rId2" Type="http://schemas.openxmlformats.org/officeDocument/2006/relationships/image" Target="../media/image31.png"/><Relationship Id="rId1" Type="http://schemas.openxmlformats.org/officeDocument/2006/relationships/slideLayout" Target="../slideLayouts/slideLayout99.xml"/><Relationship Id="rId6" Type="http://schemas.openxmlformats.org/officeDocument/2006/relationships/image" Target="../media/image19.png"/><Relationship Id="rId11" Type="http://schemas.openxmlformats.org/officeDocument/2006/relationships/image" Target="../media/image51.png"/><Relationship Id="rId5" Type="http://schemas.openxmlformats.org/officeDocument/2006/relationships/image" Target="../media/image18.png"/><Relationship Id="rId10" Type="http://schemas.microsoft.com/office/2007/relationships/hdphoto" Target="../media/hdphoto8.wdp"/><Relationship Id="rId4" Type="http://schemas.openxmlformats.org/officeDocument/2006/relationships/image" Target="../media/image17.png"/><Relationship Id="rId9" Type="http://schemas.openxmlformats.org/officeDocument/2006/relationships/image" Target="../media/image50.png"/></Relationships>
</file>

<file path=ppt/slides/_rels/slide28.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6.png"/><Relationship Id="rId7" Type="http://schemas.openxmlformats.org/officeDocument/2006/relationships/image" Target="../media/image52.png"/><Relationship Id="rId2" Type="http://schemas.openxmlformats.org/officeDocument/2006/relationships/image" Target="../media/image31.png"/><Relationship Id="rId1" Type="http://schemas.openxmlformats.org/officeDocument/2006/relationships/slideLayout" Target="../slideLayouts/slideLayout9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6.png"/><Relationship Id="rId7" Type="http://schemas.openxmlformats.org/officeDocument/2006/relationships/image" Target="../media/image52.png"/><Relationship Id="rId2" Type="http://schemas.openxmlformats.org/officeDocument/2006/relationships/image" Target="../media/image31.png"/><Relationship Id="rId1" Type="http://schemas.openxmlformats.org/officeDocument/2006/relationships/slideLayout" Target="../slideLayouts/slideLayout9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6.png"/><Relationship Id="rId7" Type="http://schemas.openxmlformats.org/officeDocument/2006/relationships/image" Target="../media/image52.png"/><Relationship Id="rId2" Type="http://schemas.openxmlformats.org/officeDocument/2006/relationships/image" Target="../media/image31.png"/><Relationship Id="rId1" Type="http://schemas.openxmlformats.org/officeDocument/2006/relationships/slideLayout" Target="../slideLayouts/slideLayout9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6.png"/><Relationship Id="rId7" Type="http://schemas.openxmlformats.org/officeDocument/2006/relationships/image" Target="../media/image52.png"/><Relationship Id="rId2" Type="http://schemas.openxmlformats.org/officeDocument/2006/relationships/image" Target="../media/image31.png"/><Relationship Id="rId1" Type="http://schemas.openxmlformats.org/officeDocument/2006/relationships/slideLayout" Target="../slideLayouts/slideLayout9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17.png"/><Relationship Id="rId2" Type="http://schemas.openxmlformats.org/officeDocument/2006/relationships/image" Target="../media/image53.png"/><Relationship Id="rId1" Type="http://schemas.openxmlformats.org/officeDocument/2006/relationships/slideLayout" Target="../slideLayouts/slideLayout286.xml"/><Relationship Id="rId6" Type="http://schemas.openxmlformats.org/officeDocument/2006/relationships/image" Target="../media/image16.png"/><Relationship Id="rId5" Type="http://schemas.openxmlformats.org/officeDocument/2006/relationships/image" Target="../media/image19.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hdphoto" Target="../media/hdphoto11.wdp"/><Relationship Id="rId7" Type="http://schemas.openxmlformats.org/officeDocument/2006/relationships/image" Target="../media/image18.png"/><Relationship Id="rId2" Type="http://schemas.openxmlformats.org/officeDocument/2006/relationships/image" Target="../media/image55.png"/><Relationship Id="rId1" Type="http://schemas.openxmlformats.org/officeDocument/2006/relationships/slideLayout" Target="../slideLayouts/slideLayout9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6.png"/><Relationship Id="rId7" Type="http://schemas.openxmlformats.org/officeDocument/2006/relationships/image" Target="../media/image52.png"/><Relationship Id="rId2" Type="http://schemas.openxmlformats.org/officeDocument/2006/relationships/image" Target="../media/image31.png"/><Relationship Id="rId1" Type="http://schemas.openxmlformats.org/officeDocument/2006/relationships/slideLayout" Target="../slideLayouts/slideLayout9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19.png"/><Relationship Id="rId1" Type="http://schemas.openxmlformats.org/officeDocument/2006/relationships/slideLayout" Target="../slideLayouts/slideLayout312.xml"/></Relationships>
</file>

<file path=ppt/slides/_rels/slide36.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7.png"/><Relationship Id="rId7" Type="http://schemas.openxmlformats.org/officeDocument/2006/relationships/image" Target="../media/image52.png"/><Relationship Id="rId2" Type="http://schemas.openxmlformats.org/officeDocument/2006/relationships/image" Target="../media/image16.png"/><Relationship Id="rId1" Type="http://schemas.openxmlformats.org/officeDocument/2006/relationships/slideLayout" Target="../slideLayouts/slideLayout251.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7.png"/><Relationship Id="rId7" Type="http://schemas.openxmlformats.org/officeDocument/2006/relationships/image" Target="../media/image56.png"/><Relationship Id="rId2" Type="http://schemas.openxmlformats.org/officeDocument/2006/relationships/image" Target="../media/image16.png"/><Relationship Id="rId1" Type="http://schemas.openxmlformats.org/officeDocument/2006/relationships/slideLayout" Target="../slideLayouts/slideLayout251.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 Id="rId9" Type="http://schemas.microsoft.com/office/2007/relationships/hdphoto" Target="../media/hdphoto12.wdp"/></Relationships>
</file>

<file path=ppt/slides/_rels/slide3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211.xml"/><Relationship Id="rId7" Type="http://schemas.openxmlformats.org/officeDocument/2006/relationships/image" Target="../media/image1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6.png"/><Relationship Id="rId5" Type="http://schemas.openxmlformats.org/officeDocument/2006/relationships/image" Target="../media/image30.png"/><Relationship Id="rId4" Type="http://schemas.openxmlformats.org/officeDocument/2006/relationships/image" Target="../media/image46.png"/><Relationship Id="rId9" Type="http://schemas.openxmlformats.org/officeDocument/2006/relationships/image" Target="../media/image19.png"/></Relationships>
</file>

<file path=ppt/slides/_rels/slide3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1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1.png"/><Relationship Id="rId5" Type="http://schemas.openxmlformats.org/officeDocument/2006/relationships/image" Target="../media/image35.gif"/><Relationship Id="rId10" Type="http://schemas.openxmlformats.org/officeDocument/2006/relationships/image" Target="../media/image19.png"/><Relationship Id="rId4" Type="http://schemas.openxmlformats.org/officeDocument/2006/relationships/image" Target="../media/image58.png"/><Relationship Id="rId9" Type="http://schemas.openxmlformats.org/officeDocument/2006/relationships/image" Target="../media/image18.png"/></Relationships>
</file>

<file path=ppt/slides/_rels/slide4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5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3" name="Groupe 2">
            <a:extLst>
              <a:ext uri="{FF2B5EF4-FFF2-40B4-BE49-F238E27FC236}">
                <a16:creationId xmlns:a16="http://schemas.microsoft.com/office/drawing/2014/main" id="{09FEBF28-01CB-6C99-948A-96AF9FCB9FDA}"/>
              </a:ext>
            </a:extLst>
          </p:cNvPr>
          <p:cNvGrpSpPr/>
          <p:nvPr/>
        </p:nvGrpSpPr>
        <p:grpSpPr>
          <a:xfrm>
            <a:off x="20" y="1282"/>
            <a:ext cx="9143980" cy="6856718"/>
            <a:chOff x="20" y="1282"/>
            <a:chExt cx="9143980" cy="6856718"/>
          </a:xfrm>
        </p:grpSpPr>
        <p:pic>
          <p:nvPicPr>
            <p:cNvPr id="4" name="Image 3">
              <a:extLst>
                <a:ext uri="{FF2B5EF4-FFF2-40B4-BE49-F238E27FC236}">
                  <a16:creationId xmlns:a16="http://schemas.microsoft.com/office/drawing/2014/main" id="{5730CFFC-02D4-7960-4BDE-690DFECFAC36}"/>
                </a:ext>
              </a:extLst>
            </p:cNvPr>
            <p:cNvPicPr>
              <a:picLocks noChangeAspect="1"/>
            </p:cNvPicPr>
            <p:nvPr/>
          </p:nvPicPr>
          <p:blipFill>
            <a:blip r:embed="rId2">
              <a:extLst>
                <a:ext uri="{28A0092B-C50C-407E-A947-70E740481C1C}">
                  <a14:useLocalDpi xmlns:a14="http://schemas.microsoft.com/office/drawing/2010/main" val="0"/>
                </a:ext>
              </a:extLst>
            </a:blip>
            <a:srcRect t="2750" b="3517"/>
            <a:stretch>
              <a:fillRect/>
            </a:stretch>
          </p:blipFill>
          <p:spPr>
            <a:xfrm>
              <a:off x="20" y="1282"/>
              <a:ext cx="9143980" cy="6856718"/>
            </a:xfrm>
            <a:prstGeom prst="rect">
              <a:avLst/>
            </a:prstGeom>
          </p:spPr>
        </p:pic>
        <p:sp>
          <p:nvSpPr>
            <p:cNvPr id="2" name="Rectangle : coins arrondis 1">
              <a:extLst>
                <a:ext uri="{FF2B5EF4-FFF2-40B4-BE49-F238E27FC236}">
                  <a16:creationId xmlns:a16="http://schemas.microsoft.com/office/drawing/2014/main" id="{B056A460-9EBE-C28C-0B1D-4C9E6AAC2C58}"/>
                </a:ext>
              </a:extLst>
            </p:cNvPr>
            <p:cNvSpPr/>
            <p:nvPr/>
          </p:nvSpPr>
          <p:spPr>
            <a:xfrm rot="20902021">
              <a:off x="3413595" y="3498728"/>
              <a:ext cx="1381322" cy="501893"/>
            </a:xfrm>
            <a:prstGeom prst="roundRect">
              <a:avLst/>
            </a:prstGeom>
            <a:solidFill>
              <a:srgbClr val="00A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latin typeface="Segoe UI Semibold" panose="020B0702040204020203" pitchFamily="34" charset="0"/>
                  <a:cs typeface="Segoe UI Semibold" panose="020B0702040204020203" pitchFamily="34" charset="0"/>
                </a:rPr>
                <a:t>الخامسة</a:t>
              </a:r>
              <a:endParaRPr lang="fr-MA" sz="2400" b="1" dirty="0">
                <a:latin typeface="Segoe UI Semibold" panose="020B0702040204020203" pitchFamily="34" charset="0"/>
                <a:cs typeface="Segoe UI Semibold" panose="020B0702040204020203" pitchFamily="34" charset="0"/>
              </a:endParaRPr>
            </a:p>
          </p:txBody>
        </p:sp>
      </p:grpSp>
    </p:spTree>
    <p:extLst>
      <p:ext uri="{BB962C8B-B14F-4D97-AF65-F5344CB8AC3E}">
        <p14:creationId xmlns:p14="http://schemas.microsoft.com/office/powerpoint/2010/main" val="2971191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6174875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a:lstStyle/>
          <a:p>
            <a:r>
              <a:rPr lang="ar-MA" dirty="0"/>
              <a:t>تنظيم حصص الأسبوع</a:t>
            </a:r>
            <a:r>
              <a:rPr lang="fr-FR" dirty="0"/>
              <a:t> </a:t>
            </a:r>
            <a:r>
              <a:rPr lang="ar-MA" dirty="0"/>
              <a:t>الأول</a:t>
            </a:r>
            <a:endParaRPr lang="fr-MA" dirty="0"/>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35350" y="5023288"/>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2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إملاء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الحصة1</a:t>
            </a:r>
            <a:r>
              <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endPar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بعد القراءة : تقويم المقروء</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الحصة 2 </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القراءة الاثرائية : الحصة 1 </a:t>
            </a: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الصرف والتحويل .</a:t>
            </a:r>
          </a:p>
        </p:txBody>
      </p:sp>
      <p:pic>
        <p:nvPicPr>
          <p:cNvPr id="3" name="Image 2" descr="Une image contenant Rectangle, conception&#10;&#10;Le contenu généré par l’IA peut être incorrect.">
            <a:extLst>
              <a:ext uri="{FF2B5EF4-FFF2-40B4-BE49-F238E27FC236}">
                <a16:creationId xmlns:a16="http://schemas.microsoft.com/office/drawing/2014/main" id="{BE67A033-7452-B12F-1EF5-0C3E089C78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grpSp>
        <p:nvGrpSpPr>
          <p:cNvPr id="4" name="Groupe 3">
            <a:extLst>
              <a:ext uri="{FF2B5EF4-FFF2-40B4-BE49-F238E27FC236}">
                <a16:creationId xmlns:a16="http://schemas.microsoft.com/office/drawing/2014/main" id="{43D22A65-E2BA-7415-ABDA-A229218DA5ED}"/>
              </a:ext>
            </a:extLst>
          </p:cNvPr>
          <p:cNvGrpSpPr/>
          <p:nvPr/>
        </p:nvGrpSpPr>
        <p:grpSpPr>
          <a:xfrm flipH="1">
            <a:off x="4716000" y="1944000"/>
            <a:ext cx="3780000" cy="1332000"/>
            <a:chOff x="4716000" y="1944000"/>
            <a:chExt cx="3780000" cy="1332000"/>
          </a:xfrm>
        </p:grpSpPr>
        <p:sp>
          <p:nvSpPr>
            <p:cNvPr id="5" name="Rectangle : coins arrondis 4">
              <a:extLst>
                <a:ext uri="{FF2B5EF4-FFF2-40B4-BE49-F238E27FC236}">
                  <a16:creationId xmlns:a16="http://schemas.microsoft.com/office/drawing/2014/main" id="{A58332F1-647A-1DD6-339D-FB3759481972}"/>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9C8015A3-E4CF-D5A0-3162-F1C9F5153275}"/>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1 - </a:t>
              </a:r>
            </a:p>
          </p:txBody>
        </p:sp>
      </p:grpSp>
      <p:sp>
        <p:nvSpPr>
          <p:cNvPr id="7" name="Espace réservé du texte 25">
            <a:extLst>
              <a:ext uri="{FF2B5EF4-FFF2-40B4-BE49-F238E27FC236}">
                <a16:creationId xmlns:a16="http://schemas.microsoft.com/office/drawing/2014/main" id="{FAAC328B-7DB2-D7C6-0922-7D2C5DF1F2F7}"/>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المعجم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الاستماع. </a:t>
            </a:r>
          </a:p>
        </p:txBody>
      </p:sp>
      <p:sp>
        <p:nvSpPr>
          <p:cNvPr id="8" name="Espace réservé du texte 5">
            <a:extLst>
              <a:ext uri="{FF2B5EF4-FFF2-40B4-BE49-F238E27FC236}">
                <a16:creationId xmlns:a16="http://schemas.microsoft.com/office/drawing/2014/main" id="{899D100C-7E0E-C9EA-C615-D74B25C79AB3}"/>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kumimoji="0" lang="ar-MA"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نشاط اعتيادي </a:t>
            </a:r>
            <a:endParaRPr kumimoji="0" lang="fr-FR"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lvl="0" algn="r" rtl="1">
              <a:spcBef>
                <a:spcPts val="0"/>
              </a:spcBef>
              <a:buClr>
                <a:srgbClr val="424D7B"/>
              </a:buClr>
              <a:defRPr/>
            </a:pPr>
            <a:r>
              <a:rPr kumimoji="0" lang="ar-MA"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قراءة : ما قبل القراءة: التوقع والتحقق </a:t>
            </a:r>
            <a:endParaRPr kumimoji="0" lang="fr-FR"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lvl="0" algn="r" rtl="1">
              <a:spcBef>
                <a:spcPts val="0"/>
              </a:spcBef>
              <a:buClr>
                <a:srgbClr val="424D7B"/>
              </a:buClr>
              <a:defRPr/>
            </a:pPr>
            <a:r>
              <a:rPr kumimoji="0" lang="ar-MA"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قراءة : أثناء القراءة – الفهم </a:t>
            </a:r>
          </a:p>
        </p:txBody>
      </p:sp>
    </p:spTree>
    <p:extLst>
      <p:ext uri="{BB962C8B-B14F-4D97-AF65-F5344CB8AC3E}">
        <p14:creationId xmlns:p14="http://schemas.microsoft.com/office/powerpoint/2010/main" val="19493590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122822" y="247793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kumimoji="0" lang="ar-MA" sz="1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طلاقة</a:t>
            </a:r>
            <a:endParaRPr kumimoji="0" lang="ar-MA" sz="1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5337286" y="2122576"/>
            <a:ext cx="1301958" cy="338554"/>
          </a:xfrm>
          <a:prstGeom prst="rect">
            <a:avLst/>
          </a:prstGeom>
          <a:noFill/>
        </p:spPr>
        <p:txBody>
          <a:bodyPr wrap="none" rtlCol="0">
            <a:spAutoFit/>
          </a:bodyPr>
          <a:lstStyle/>
          <a:p>
            <a:pPr lvl="0" algn="r" rtl="1">
              <a:defRPr/>
            </a:pP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lang="ar-MA" sz="1600" b="1" dirty="0">
                <a:solidFill>
                  <a:srgbClr val="424D7B"/>
                </a:solidFill>
                <a:latin typeface="Microsoft Uighur" panose="02000000000000000000" pitchFamily="2" charset="-78"/>
                <a:cs typeface="Microsoft Uighur" panose="02000000000000000000" pitchFamily="2" charset="-78"/>
              </a:rPr>
              <a:t>انشطة اعتيادية</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cs typeface="Microsoft Uighur" panose="02000000000000000000" pitchFamily="2" charset="-78"/>
              </a:rPr>
              <a:t>حي بن يقظان (1) -  توقع و تحقق</a:t>
            </a:r>
          </a:p>
        </p:txBody>
      </p:sp>
      <p:sp>
        <p:nvSpPr>
          <p:cNvPr id="5" name="ZoneTexte 4">
            <a:extLst>
              <a:ext uri="{FF2B5EF4-FFF2-40B4-BE49-F238E27FC236}">
                <a16:creationId xmlns:a16="http://schemas.microsoft.com/office/drawing/2014/main" id="{CF9B7FF1-551C-6B3E-88C4-2711FAE3DD72}"/>
              </a:ext>
            </a:extLst>
          </p:cNvPr>
          <p:cNvSpPr txBox="1"/>
          <p:nvPr/>
        </p:nvSpPr>
        <p:spPr>
          <a:xfrm>
            <a:off x="4892323" y="3380220"/>
            <a:ext cx="1715534" cy="338554"/>
          </a:xfrm>
          <a:prstGeom prst="rect">
            <a:avLst/>
          </a:prstGeom>
          <a:noFill/>
        </p:spPr>
        <p:txBody>
          <a:bodyPr wrap="none" rtlCol="0">
            <a:spAutoFit/>
          </a:bodyPr>
          <a:lstStyle/>
          <a:p>
            <a:pPr lvl="0" algn="r" rtl="1"/>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- 02</a:t>
            </a:r>
            <a:r>
              <a:rPr lang="ar-MA" sz="1600" b="1" dirty="0">
                <a:solidFill>
                  <a:srgbClr val="424D7B"/>
                </a:solidFill>
                <a:latin typeface="Microsoft Uighur" panose="02000000000000000000" pitchFamily="2" charset="-78"/>
                <a:cs typeface="Microsoft Uighur" panose="02000000000000000000" pitchFamily="2" charset="-78"/>
              </a:rPr>
              <a:t> ورشة القراءة – الحصة 1 </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pPr>
            <a:r>
              <a:rPr lang="ar-MA" sz="1600" b="1" dirty="0">
                <a:cs typeface="Microsoft Uighur" panose="02000000000000000000" pitchFamily="2" charset="-78"/>
              </a:rPr>
              <a:t>حي بن يقظان (1) –   الخطاطة الذهنية (1) </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4086808" y="4692778"/>
            <a:ext cx="2515976" cy="338554"/>
          </a:xfrm>
          <a:prstGeom prst="rect">
            <a:avLst/>
          </a:prstGeom>
          <a:noFill/>
        </p:spPr>
        <p:txBody>
          <a:bodyPr wrap="square" rtlCol="0">
            <a:spAutoFit/>
          </a:bodyPr>
          <a:lstStyle/>
          <a:p>
            <a:pPr lvl="0" algn="r" rtl="1"/>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- 03</a:t>
            </a:r>
            <a:r>
              <a:rPr lang="ar-MA" sz="1600" b="1" dirty="0">
                <a:solidFill>
                  <a:srgbClr val="424D7B"/>
                </a:solidFill>
                <a:latin typeface="Microsoft Uighur" panose="02000000000000000000" pitchFamily="2" charset="-78"/>
                <a:cs typeface="Microsoft Uighur" panose="02000000000000000000" pitchFamily="2" charset="-78"/>
              </a:rPr>
              <a:t>ورشة القراءة – الحصة 2</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6" name="Image 25">
            <a:extLst>
              <a:ext uri="{FF2B5EF4-FFF2-40B4-BE49-F238E27FC236}">
                <a16:creationId xmlns:a16="http://schemas.microsoft.com/office/drawing/2014/main" id="{38769DA5-9161-657A-8DF2-D8FC7CE195C8}"/>
              </a:ext>
            </a:extLst>
          </p:cNvPr>
          <p:cNvPicPr>
            <a:picLocks noChangeAspect="1"/>
          </p:cNvPicPr>
          <p:nvPr/>
        </p:nvPicPr>
        <p:blipFill>
          <a:blip r:embed="rId6"/>
          <a:srcRect/>
          <a:stretch/>
        </p:blipFill>
        <p:spPr>
          <a:xfrm>
            <a:off x="6901677" y="4737196"/>
            <a:ext cx="424748" cy="540000"/>
          </a:xfrm>
          <a:prstGeom prst="rect">
            <a:avLst/>
          </a:prstGeom>
        </p:spPr>
      </p:pic>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Espace réservé pour une image  20">
            <a:extLst>
              <a:ext uri="{FF2B5EF4-FFF2-40B4-BE49-F238E27FC236}">
                <a16:creationId xmlns:a16="http://schemas.microsoft.com/office/drawing/2014/main" id="{0411D317-4984-A58F-56A5-73DC875A121E}"/>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72608" y="3255190"/>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فقرة دون شكل  باسترسال؛</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177279" y="3839548"/>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توقع مضمون نص مقروء و التحقق من التوقعات؛</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730329"/>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31545" y="3134373"/>
              <a:ext cx="493478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إعداد</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خطاطة ذهنية  لنص مقروء</a:t>
              </a:r>
              <a:r>
                <a:rPr lang="ar-MA" sz="2400" b="1" dirty="0">
                  <a:solidFill>
                    <a:srgbClr val="424D7B"/>
                  </a:solidFill>
                  <a:latin typeface="Microsoft Uighur" panose="02000000000000000000" pitchFamily="2" charset="-78"/>
                  <a:cs typeface="Microsoft Uighur" panose="02000000000000000000" pitchFamily="2" charset="-78"/>
                </a:rPr>
                <a:t>.</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p>
          </p:txBody>
        </p:sp>
      </p:grpSp>
    </p:spTree>
    <p:extLst>
      <p:ext uri="{BB962C8B-B14F-4D97-AF65-F5344CB8AC3E}">
        <p14:creationId xmlns:p14="http://schemas.microsoft.com/office/powerpoint/2010/main" val="1283470432"/>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EDAD97D-60A5-4CC6-AA19-59C7E96773D3}"/>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948350"/>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50872" y="1166693"/>
            <a:ext cx="360000" cy="360000"/>
          </a:xfrm>
          <a:prstGeom prst="rect">
            <a:avLst/>
          </a:prstGeom>
          <a:ln>
            <a:noFill/>
          </a:ln>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ترحيب</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نشاط اعتيادي : الطلاقة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1839986"/>
            <a:ext cx="1380506" cy="523220"/>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7196"/>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84486" y="1797196"/>
            <a:ext cx="540000" cy="540000"/>
          </a:xfrm>
          <a:prstGeom prst="rect">
            <a:avLst/>
          </a:prstGeom>
        </p:spPr>
      </p:pic>
    </p:spTree>
    <p:extLst>
      <p:ext uri="{BB962C8B-B14F-4D97-AF65-F5344CB8AC3E}">
        <p14:creationId xmlns:p14="http://schemas.microsoft.com/office/powerpoint/2010/main" val="8099564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64D9AC60-B943-9244-8F5A-B587DB9D5896}"/>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solidFill>
                <a:schemeClr val="bg1">
                  <a:lumMod val="50000"/>
                </a:schemeClr>
              </a:solidFill>
            </a:endParaRPr>
          </a:p>
        </p:txBody>
      </p:sp>
      <p:sp>
        <p:nvSpPr>
          <p:cNvPr id="2" name="Rectangle 1">
            <a:extLst>
              <a:ext uri="{FF2B5EF4-FFF2-40B4-BE49-F238E27FC236}">
                <a16:creationId xmlns:a16="http://schemas.microsoft.com/office/drawing/2014/main" id="{F6D4985B-AF01-653C-62EA-F0DFD11B0AE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AE34BFBC-BC75-953E-AE2B-8FFD17E21422}"/>
              </a:ext>
            </a:extLst>
          </p:cNvPr>
          <p:cNvSpPr>
            <a:spLocks/>
          </p:cNvSpPr>
          <p:nvPr/>
        </p:nvSpPr>
        <p:spPr>
          <a:xfrm>
            <a:off x="6584789"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37F77E56-CDE6-FFD9-C9D3-4CE7CEDA4F7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D4F4E337-02DF-99A5-3C56-9221875755F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9C3CFD3B-BF0E-9BB2-959D-C27D579AB82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A1E5428C-93EB-C586-6835-949FC0B2A1C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53402741-4E7E-4BAD-2577-EFBA9E19B944}"/>
              </a:ext>
            </a:extLst>
          </p:cNvPr>
          <p:cNvSpPr>
            <a:spLocks/>
          </p:cNvSpPr>
          <p:nvPr/>
        </p:nvSpPr>
        <p:spPr>
          <a:xfrm>
            <a:off x="4739843" y="116593"/>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8" name="Rectangle 17">
            <a:extLst>
              <a:ext uri="{FF2B5EF4-FFF2-40B4-BE49-F238E27FC236}">
                <a16:creationId xmlns:a16="http://schemas.microsoft.com/office/drawing/2014/main" id="{C5BC018A-5C79-F0F2-0A34-75E77CB665CF}"/>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9" name="Espace réservé pour une image  10">
            <a:extLst>
              <a:ext uri="{FF2B5EF4-FFF2-40B4-BE49-F238E27FC236}">
                <a16:creationId xmlns:a16="http://schemas.microsoft.com/office/drawing/2014/main" id="{96C6E4D0-07A7-3FA9-8E8C-EB6BD84F4798}"/>
              </a:ext>
            </a:extLst>
          </p:cNvPr>
          <p:cNvPicPr>
            <a:picLocks noChangeAspect="1"/>
          </p:cNvPicPr>
          <p:nvPr/>
        </p:nvPicPr>
        <p:blipFill rotWithShape="1">
          <a:blip r:embed="rId6">
            <a:extLst>
              <a:ext uri="{28A0092B-C50C-407E-A947-70E740481C1C}">
                <a14:useLocalDpi xmlns:a14="http://schemas.microsoft.com/office/drawing/2010/main" val="0"/>
              </a:ext>
            </a:extLst>
          </a:blip>
          <a:srcRect l="-17371" r="-17371"/>
          <a:stretch>
            <a:fillRect/>
          </a:stretch>
        </p:blipFill>
        <p:spPr>
          <a:xfrm>
            <a:off x="1871663" y="2160588"/>
            <a:ext cx="5400675" cy="3598862"/>
          </a:xfrm>
          <a:prstGeom prst="roundRect">
            <a:avLst>
              <a:gd name="adj" fmla="val 11828"/>
            </a:avLst>
          </a:prstGeom>
        </p:spPr>
      </p:pic>
      <p:pic>
        <p:nvPicPr>
          <p:cNvPr id="13" name="Espace réservé pour une image  12">
            <a:extLst>
              <a:ext uri="{FF2B5EF4-FFF2-40B4-BE49-F238E27FC236}">
                <a16:creationId xmlns:a16="http://schemas.microsoft.com/office/drawing/2014/main" id="{907EB4BE-FE38-0DFA-CDC8-1C9524F1136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318833770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650AE-744E-3E3F-F2DB-3E90C29092CF}"/>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764D3382-BF3A-0C43-2E8A-6206339A5E4B}"/>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ضعوا اللوحة على الطاولة ، الكراسة والدفتر والمقلمة في القمطر</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solidFill>
                <a:schemeClr val="bg1">
                  <a:lumMod val="50000"/>
                </a:schemeClr>
              </a:solidFill>
            </a:endParaRPr>
          </a:p>
        </p:txBody>
      </p:sp>
      <p:pic>
        <p:nvPicPr>
          <p:cNvPr id="26" name="Espace réservé pour une image  4">
            <a:extLst>
              <a:ext uri="{FF2B5EF4-FFF2-40B4-BE49-F238E27FC236}">
                <a16:creationId xmlns:a16="http://schemas.microsoft.com/office/drawing/2014/main" id="{0EF54EB2-1BC0-215D-EDB5-90A3708CB60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p:blipFill>
        <p:spPr>
          <a:xfrm>
            <a:off x="7959600" y="684000"/>
            <a:ext cx="792000" cy="792000"/>
          </a:xfrm>
        </p:spPr>
      </p:pic>
      <p:pic>
        <p:nvPicPr>
          <p:cNvPr id="29" name="Class AR_NV_05_1">
            <a:hlinkClick r:id="" action="ppaction://media"/>
            <a:extLst>
              <a:ext uri="{FF2B5EF4-FFF2-40B4-BE49-F238E27FC236}">
                <a16:creationId xmlns:a16="http://schemas.microsoft.com/office/drawing/2014/main" id="{88C9B6DC-4C52-16AC-B1DE-54E91DF4B2E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513" y="2160588"/>
            <a:ext cx="7038975" cy="3959225"/>
          </a:xfrm>
          <a:prstGeom prst="rect">
            <a:avLst/>
          </a:prstGeom>
        </p:spPr>
      </p:pic>
      <p:pic>
        <p:nvPicPr>
          <p:cNvPr id="30" name="Image 29" descr="Une image contenant noir, obscurité&#10;&#10;Le contenu généré par l’IA peut être incorrect.">
            <a:extLst>
              <a:ext uri="{FF2B5EF4-FFF2-40B4-BE49-F238E27FC236}">
                <a16:creationId xmlns:a16="http://schemas.microsoft.com/office/drawing/2014/main" id="{798D1611-79C9-5D35-8B37-6A4459C7E4E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sp>
        <p:nvSpPr>
          <p:cNvPr id="3" name="Rectangle 2">
            <a:extLst>
              <a:ext uri="{FF2B5EF4-FFF2-40B4-BE49-F238E27FC236}">
                <a16:creationId xmlns:a16="http://schemas.microsoft.com/office/drawing/2014/main" id="{0FA5BBC7-5FF9-C185-E0C5-770FF22CB117}"/>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98993144-B320-696A-5B20-EFD552AF5D6E}"/>
              </a:ext>
            </a:extLst>
          </p:cNvPr>
          <p:cNvSpPr>
            <a:spLocks/>
          </p:cNvSpPr>
          <p:nvPr/>
        </p:nvSpPr>
        <p:spPr>
          <a:xfrm>
            <a:off x="6584789"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5C96F76A-3B84-90C0-72B3-DD7F4993BF4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7" name="Image 6">
            <a:extLst>
              <a:ext uri="{FF2B5EF4-FFF2-40B4-BE49-F238E27FC236}">
                <a16:creationId xmlns:a16="http://schemas.microsoft.com/office/drawing/2014/main" id="{F3EDE4DF-7B1A-AB5C-0E06-40937B8423F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8" name="Image 7">
            <a:extLst>
              <a:ext uri="{FF2B5EF4-FFF2-40B4-BE49-F238E27FC236}">
                <a16:creationId xmlns:a16="http://schemas.microsoft.com/office/drawing/2014/main" id="{4E866C5C-10AA-82E1-7EFF-ADBBCEF6C59D}"/>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E7CEE196-366B-682F-27CD-CBC10E92D83D}"/>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4F585309-C6FF-72DF-69ED-689893350B90}"/>
              </a:ext>
            </a:extLst>
          </p:cNvPr>
          <p:cNvSpPr>
            <a:spLocks/>
          </p:cNvSpPr>
          <p:nvPr/>
        </p:nvSpPr>
        <p:spPr>
          <a:xfrm>
            <a:off x="4739843" y="116593"/>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6C127092-A431-97BF-764B-D71648984AA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0437757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29"/>
                                        </p:tgtEl>
                                      </p:cBhvr>
                                    </p:cmd>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9"/>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29"/>
                                        </p:tgtEl>
                                      </p:cBhvr>
                                    </p:cmd>
                                  </p:childTnLst>
                                </p:cTn>
                              </p:par>
                            </p:childTnLst>
                          </p:cTn>
                        </p:par>
                      </p:childTnLst>
                    </p:cTn>
                  </p:par>
                </p:childTnLst>
              </p:cTn>
              <p:nextCondLst>
                <p:cond evt="onClick" delay="0">
                  <p:tgtEl>
                    <p:spTgt spid="29"/>
                  </p:tgtEl>
                </p:cond>
              </p:nextCondLst>
            </p:seq>
            <p:video>
              <p:cMediaNode vol="80000">
                <p:cTn id="14" fill="hold" display="0">
                  <p:stCondLst>
                    <p:cond delay="indefinite"/>
                  </p:stCondLst>
                </p:cTn>
                <p:tgtEl>
                  <p:spTgt spid="29"/>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46DD2-09D9-28C2-30C8-BC3FD6E5E0A5}"/>
            </a:ext>
          </a:extLst>
        </p:cNvPr>
        <p:cNvGrpSpPr/>
        <p:nvPr/>
      </p:nvGrpSpPr>
      <p:grpSpPr>
        <a:xfrm>
          <a:off x="0" y="0"/>
          <a:ext cx="0" cy="0"/>
          <a:chOff x="0" y="0"/>
          <a:chExt cx="0" cy="0"/>
        </a:xfrm>
      </p:grpSpPr>
      <p:sp>
        <p:nvSpPr>
          <p:cNvPr id="12" name="ZoneTexte 11">
            <a:extLst>
              <a:ext uri="{FF2B5EF4-FFF2-40B4-BE49-F238E27FC236}">
                <a16:creationId xmlns:a16="http://schemas.microsoft.com/office/drawing/2014/main" id="{66D10441-5A49-4BEE-6DCF-0F58DDC34360}"/>
              </a:ext>
            </a:extLst>
          </p:cNvPr>
          <p:cNvSpPr txBox="1"/>
          <p:nvPr/>
        </p:nvSpPr>
        <p:spPr>
          <a:xfrm>
            <a:off x="3116422" y="1332227"/>
            <a:ext cx="291115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تَحَدّي ٱلطَّلاقَةِ</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18" name="Joyful_Prize_Celebration_Animation">
            <a:hlinkClick r:id="" action="ppaction://media"/>
            <a:extLst>
              <a:ext uri="{FF2B5EF4-FFF2-40B4-BE49-F238E27FC236}">
                <a16:creationId xmlns:a16="http://schemas.microsoft.com/office/drawing/2014/main" id="{AA9EEDE9-0387-E23F-664A-DC88488C29D8}"/>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94291" y="2486362"/>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4" name="Titre 23">
            <a:extLst>
              <a:ext uri="{FF2B5EF4-FFF2-40B4-BE49-F238E27FC236}">
                <a16:creationId xmlns:a16="http://schemas.microsoft.com/office/drawing/2014/main" id="{563B43FA-0BD6-3010-207B-FB14311907CE}"/>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سنواصل تحدي الطلاقة. سأسحب 4 بطاقات تحمل أسماء 4 متعلمين.  سأنادي على المتعلم الأول ليقرأ النص بطلاقة.</a:t>
            </a:r>
            <a:endParaRPr lang="fr-F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5" name="Espace réservé pour une image  14">
            <a:extLst>
              <a:ext uri="{FF2B5EF4-FFF2-40B4-BE49-F238E27FC236}">
                <a16:creationId xmlns:a16="http://schemas.microsoft.com/office/drawing/2014/main" id="{DA92DAA4-6E09-4842-2951-77D343507189}"/>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Rectangle 3">
            <a:extLst>
              <a:ext uri="{FF2B5EF4-FFF2-40B4-BE49-F238E27FC236}">
                <a16:creationId xmlns:a16="http://schemas.microsoft.com/office/drawing/2014/main" id="{C4C507E8-1341-3F91-3E89-D2364DFC3AA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A88A1F95-DA98-2993-DFC2-19D0A6531DE7}"/>
              </a:ext>
            </a:extLst>
          </p:cNvPr>
          <p:cNvSpPr>
            <a:spLocks/>
          </p:cNvSpPr>
          <p:nvPr/>
        </p:nvSpPr>
        <p:spPr>
          <a:xfrm>
            <a:off x="6584789"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4" name="Image 13">
            <a:extLst>
              <a:ext uri="{FF2B5EF4-FFF2-40B4-BE49-F238E27FC236}">
                <a16:creationId xmlns:a16="http://schemas.microsoft.com/office/drawing/2014/main" id="{B20A770D-58D3-9F25-FB70-5104E5D21A5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6" name="Image 15">
            <a:extLst>
              <a:ext uri="{FF2B5EF4-FFF2-40B4-BE49-F238E27FC236}">
                <a16:creationId xmlns:a16="http://schemas.microsoft.com/office/drawing/2014/main" id="{590F92E2-3503-C239-479E-1CD9A70B55F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7" name="Image 16">
            <a:extLst>
              <a:ext uri="{FF2B5EF4-FFF2-40B4-BE49-F238E27FC236}">
                <a16:creationId xmlns:a16="http://schemas.microsoft.com/office/drawing/2014/main" id="{7DA6C46D-F992-78D2-6DAA-6318B79742D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9" name="Image 18">
            <a:extLst>
              <a:ext uri="{FF2B5EF4-FFF2-40B4-BE49-F238E27FC236}">
                <a16:creationId xmlns:a16="http://schemas.microsoft.com/office/drawing/2014/main" id="{65FE4DBB-9FB2-FF1B-06EE-09833C4AEE09}"/>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0" name="Rectangle 19">
            <a:extLst>
              <a:ext uri="{FF2B5EF4-FFF2-40B4-BE49-F238E27FC236}">
                <a16:creationId xmlns:a16="http://schemas.microsoft.com/office/drawing/2014/main" id="{43DA7E12-5FEA-8107-7FAE-C1F75ED9B750}"/>
              </a:ext>
            </a:extLst>
          </p:cNvPr>
          <p:cNvSpPr>
            <a:spLocks/>
          </p:cNvSpPr>
          <p:nvPr/>
        </p:nvSpPr>
        <p:spPr>
          <a:xfrm>
            <a:off x="4739843" y="116593"/>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CA30577F-E05D-EF2B-7C45-087E82C47E31}"/>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2417846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vol="80000">
                <p:cTn id="12" fill="hold" display="0">
                  <p:stCondLst>
                    <p:cond delay="indefinite"/>
                  </p:stCondLst>
                </p:cTn>
                <p:tgtEl>
                  <p:spTgt spid="18"/>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6851026-B790-BD33-1078-44F6F50FC027}"/>
              </a:ext>
            </a:extLst>
          </p:cNvPr>
          <p:cNvSpPr>
            <a:spLocks noGrp="1"/>
          </p:cNvSpPr>
          <p:nvPr>
            <p:ph type="title"/>
          </p:nvPr>
        </p:nvSpPr>
        <p:spPr/>
        <p:txBody>
          <a:bodyPr>
            <a:normAutofit fontScale="90000"/>
          </a:bodyPr>
          <a:lstStyle/>
          <a:p>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سحب بطاقتين من علبة فئة </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D </a:t>
            </a:r>
            <a:r>
              <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و بطاقتين من علبة الفئة </a:t>
            </a:r>
            <a:r>
              <a:rPr kumimoji="0" lang="f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C </a:t>
            </a: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و يقرأ صاحب كل بطاقة تباعا</a:t>
            </a:r>
            <a:endParaRPr lang="fr-MA" dirty="0">
              <a:solidFill>
                <a:schemeClr val="bg1">
                  <a:lumMod val="50000"/>
                </a:schemeClr>
              </a:solidFill>
            </a:endParaRPr>
          </a:p>
        </p:txBody>
      </p:sp>
      <p:pic>
        <p:nvPicPr>
          <p:cNvPr id="20" name="Espace réservé pour une image  19">
            <a:extLst>
              <a:ext uri="{FF2B5EF4-FFF2-40B4-BE49-F238E27FC236}">
                <a16:creationId xmlns:a16="http://schemas.microsoft.com/office/drawing/2014/main" id="{20CB6E11-6A9D-2B7E-08F6-CF618F5FD90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0" name="Rectangle 9">
            <a:extLst>
              <a:ext uri="{FF2B5EF4-FFF2-40B4-BE49-F238E27FC236}">
                <a16:creationId xmlns:a16="http://schemas.microsoft.com/office/drawing/2014/main" id="{09631904-5698-E135-50C0-BFA3D30F7BE7}"/>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85AD5CE2-7091-D360-EE6C-608BB1072B14}"/>
              </a:ext>
            </a:extLst>
          </p:cNvPr>
          <p:cNvSpPr>
            <a:spLocks/>
          </p:cNvSpPr>
          <p:nvPr/>
        </p:nvSpPr>
        <p:spPr>
          <a:xfrm>
            <a:off x="6584789"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4" name="Image 13">
            <a:extLst>
              <a:ext uri="{FF2B5EF4-FFF2-40B4-BE49-F238E27FC236}">
                <a16:creationId xmlns:a16="http://schemas.microsoft.com/office/drawing/2014/main" id="{6361562A-EA0D-1DB7-55F0-67F29C08A91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6" name="Image 15">
            <a:extLst>
              <a:ext uri="{FF2B5EF4-FFF2-40B4-BE49-F238E27FC236}">
                <a16:creationId xmlns:a16="http://schemas.microsoft.com/office/drawing/2014/main" id="{AB5A40E0-9161-C09F-95A6-7712ABDD27E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7" name="Image 16">
            <a:extLst>
              <a:ext uri="{FF2B5EF4-FFF2-40B4-BE49-F238E27FC236}">
                <a16:creationId xmlns:a16="http://schemas.microsoft.com/office/drawing/2014/main" id="{A085B93E-3EF0-8D19-1F95-D565E41FDFA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8" name="Image 17">
            <a:extLst>
              <a:ext uri="{FF2B5EF4-FFF2-40B4-BE49-F238E27FC236}">
                <a16:creationId xmlns:a16="http://schemas.microsoft.com/office/drawing/2014/main" id="{4BD8AE2D-C6F0-6218-5FEB-02A4723DEF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9" name="Rectangle 18">
            <a:extLst>
              <a:ext uri="{FF2B5EF4-FFF2-40B4-BE49-F238E27FC236}">
                <a16:creationId xmlns:a16="http://schemas.microsoft.com/office/drawing/2014/main" id="{9828770B-2E8B-FC65-96E6-0BC266D46B0A}"/>
              </a:ext>
            </a:extLst>
          </p:cNvPr>
          <p:cNvSpPr>
            <a:spLocks/>
          </p:cNvSpPr>
          <p:nvPr/>
        </p:nvSpPr>
        <p:spPr>
          <a:xfrm>
            <a:off x="4739843" y="116593"/>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F9038C87-2A7C-3A4A-57B5-3ACCCEEE1B9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ZoneTexte 2">
            <a:extLst>
              <a:ext uri="{FF2B5EF4-FFF2-40B4-BE49-F238E27FC236}">
                <a16:creationId xmlns:a16="http://schemas.microsoft.com/office/drawing/2014/main" id="{CF448AB6-180A-0498-BE41-862DA5DAA6F3}"/>
              </a:ext>
            </a:extLst>
          </p:cNvPr>
          <p:cNvSpPr txBox="1"/>
          <p:nvPr/>
        </p:nvSpPr>
        <p:spPr>
          <a:xfrm>
            <a:off x="524817" y="1694319"/>
            <a:ext cx="8094366" cy="486902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rtl="1">
              <a:lnSpc>
                <a:spcPct val="140000"/>
              </a:lnSpc>
              <a:defRPr/>
            </a:pPr>
            <a:r>
              <a:rPr lang="ar-MA" sz="3200" b="1" dirty="0">
                <a:solidFill>
                  <a:srgbClr val="424D7B"/>
                </a:solidFill>
                <a:latin typeface="Microsoft Uighur" panose="02000000000000000000" pitchFamily="2" charset="-78"/>
                <a:cs typeface="Microsoft Uighur" panose="02000000000000000000" pitchFamily="2" charset="-78"/>
              </a:rPr>
              <a:t>العواصف الرملية من التحديات الطبيعية التي تواجه الإنسان في المناطق الصحراوية وشبه الصحراوية. تهب هذه العواصف عندما تشتد الرياح فترفع كميات كبيرة من الرمال والغبار في الهواء، فتضعف الرؤية ويصعب التنقل والعمل. كما تسبب هذه العواصف مشاكل صحية مثل صعوبة التنفس، وقد تؤدي إلى إتلاف المزروعات وتعطيل المواصلات. يضطر الناس إلى البقاء في منازلهم وإغلاق النوافذ والأبواب جيدا حتى تمر العاصفة بسلام. وللتكيف مع هذا التحدي، يقوم الإنسان بزراعة الأشجار للحد من زحف الرمال وتقليل الأضرار.</a:t>
            </a:r>
          </a:p>
        </p:txBody>
      </p:sp>
    </p:spTree>
    <p:extLst>
      <p:ext uri="{BB962C8B-B14F-4D97-AF65-F5344CB8AC3E}">
        <p14:creationId xmlns:p14="http://schemas.microsoft.com/office/powerpoint/2010/main" val="3174210133"/>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AC542-4C87-E920-F269-29A8025C2D0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46E4A1C-0C93-0F4B-8AC2-D341FB32A7AB}"/>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 </a:t>
            </a: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i="1" dirty="0">
              <a:solidFill>
                <a:schemeClr val="bg1">
                  <a:lumMod val="50000"/>
                </a:schemeClr>
              </a:solidFill>
            </a:endParaRPr>
          </a:p>
        </p:txBody>
      </p:sp>
      <p:pic>
        <p:nvPicPr>
          <p:cNvPr id="18" name="Espace réservé pour une image  17">
            <a:extLst>
              <a:ext uri="{FF2B5EF4-FFF2-40B4-BE49-F238E27FC236}">
                <a16:creationId xmlns:a16="http://schemas.microsoft.com/office/drawing/2014/main" id="{67244B7C-A4C0-45A5-0CA7-11F66C00B5C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6" name="Rectangle 5">
            <a:extLst>
              <a:ext uri="{FF2B5EF4-FFF2-40B4-BE49-F238E27FC236}">
                <a16:creationId xmlns:a16="http://schemas.microsoft.com/office/drawing/2014/main" id="{10E456C7-E5F2-EA9F-B7C9-1702752D101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9885FC78-B8D0-2137-B898-23CFAB55D446}"/>
              </a:ext>
            </a:extLst>
          </p:cNvPr>
          <p:cNvSpPr>
            <a:spLocks/>
          </p:cNvSpPr>
          <p:nvPr/>
        </p:nvSpPr>
        <p:spPr>
          <a:xfrm>
            <a:off x="6584789"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5" name="Image 14">
            <a:extLst>
              <a:ext uri="{FF2B5EF4-FFF2-40B4-BE49-F238E27FC236}">
                <a16:creationId xmlns:a16="http://schemas.microsoft.com/office/drawing/2014/main" id="{2CB24579-3106-37A7-5C56-8C42294B3E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6" name="Image 15">
            <a:extLst>
              <a:ext uri="{FF2B5EF4-FFF2-40B4-BE49-F238E27FC236}">
                <a16:creationId xmlns:a16="http://schemas.microsoft.com/office/drawing/2014/main" id="{1B0CADD6-A36C-F42F-29E6-C2C683922F3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7" name="Image 16">
            <a:extLst>
              <a:ext uri="{FF2B5EF4-FFF2-40B4-BE49-F238E27FC236}">
                <a16:creationId xmlns:a16="http://schemas.microsoft.com/office/drawing/2014/main" id="{5BF39599-4E3C-CC95-D372-F0A0AA605CC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9" name="Image 18">
            <a:extLst>
              <a:ext uri="{FF2B5EF4-FFF2-40B4-BE49-F238E27FC236}">
                <a16:creationId xmlns:a16="http://schemas.microsoft.com/office/drawing/2014/main" id="{028A241C-6DC6-03F9-E3DA-945910DD7BC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0" name="Rectangle 19">
            <a:extLst>
              <a:ext uri="{FF2B5EF4-FFF2-40B4-BE49-F238E27FC236}">
                <a16:creationId xmlns:a16="http://schemas.microsoft.com/office/drawing/2014/main" id="{591224DA-656A-113D-5B8E-1878CE570071}"/>
              </a:ext>
            </a:extLst>
          </p:cNvPr>
          <p:cNvSpPr>
            <a:spLocks/>
          </p:cNvSpPr>
          <p:nvPr/>
        </p:nvSpPr>
        <p:spPr>
          <a:xfrm>
            <a:off x="4739843" y="116593"/>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73B7349E-BFE0-C811-E41F-3336FE807AEC}"/>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ZoneTexte 1">
            <a:extLst>
              <a:ext uri="{FF2B5EF4-FFF2-40B4-BE49-F238E27FC236}">
                <a16:creationId xmlns:a16="http://schemas.microsoft.com/office/drawing/2014/main" id="{7B4265A3-EF47-531F-8BC5-49E4B2B30A6F}"/>
              </a:ext>
            </a:extLst>
          </p:cNvPr>
          <p:cNvSpPr txBox="1"/>
          <p:nvPr/>
        </p:nvSpPr>
        <p:spPr>
          <a:xfrm>
            <a:off x="524817" y="1694319"/>
            <a:ext cx="8094366" cy="486902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rtl="1">
              <a:lnSpc>
                <a:spcPct val="140000"/>
              </a:lnSpc>
              <a:defRPr/>
            </a:pPr>
            <a:r>
              <a:rPr lang="ar-MA" sz="3200" b="1" dirty="0">
                <a:solidFill>
                  <a:srgbClr val="424D7B"/>
                </a:solidFill>
                <a:latin typeface="Microsoft Uighur" panose="02000000000000000000" pitchFamily="2" charset="-78"/>
                <a:cs typeface="Microsoft Uighur" panose="02000000000000000000" pitchFamily="2" charset="-78"/>
              </a:rPr>
              <a:t>العواصف الرملية من التحديات الطبيعية التي تواجه الإنسان في المناطق الصحراوية وشبه الصحراوية. تهب هذه العواصف عندما تشتد الرياح فترفع كميات كبيرة من الرمال والغبار في الهواء، فتضعف الرؤية ويصعب التنقل والعمل. كما تسبب هذه العواصف مشاكل صحية مثل صعوبة التنفس، وقد تؤدي إلى إتلاف المزروعات وتعطيل المواصلات. يضطر الناس إلى البقاء في منازلهم وإغلاق النوافذ والأبواب جيدا حتى تمر العاصفة بسلام. وللتكيف مع هذا التحدي، يقوم الإنسان بزراعة الأشجار للحد من زحف الرمال وتقليل الأضرار.</a:t>
            </a:r>
          </a:p>
        </p:txBody>
      </p:sp>
    </p:spTree>
    <p:extLst>
      <p:ext uri="{BB962C8B-B14F-4D97-AF65-F5344CB8AC3E}">
        <p14:creationId xmlns:p14="http://schemas.microsoft.com/office/powerpoint/2010/main" val="1037402635"/>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66ACB-43B0-BDB5-4767-567219E5C99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1773A63-6EC1-9B19-E854-FDFB39944E81}"/>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الفائزون بنجمة الطلاقة هم ...........................................................................</a:t>
            </a:r>
            <a:endParaRPr lang="fr-MA" sz="2400" dirty="0">
              <a:solidFill>
                <a:schemeClr val="bg1">
                  <a:lumMod val="50000"/>
                </a:schemeClr>
              </a:solidFill>
            </a:endParaRPr>
          </a:p>
        </p:txBody>
      </p:sp>
      <p:sp>
        <p:nvSpPr>
          <p:cNvPr id="4" name="ZoneTexte 3">
            <a:extLst>
              <a:ext uri="{FF2B5EF4-FFF2-40B4-BE49-F238E27FC236}">
                <a16:creationId xmlns:a16="http://schemas.microsoft.com/office/drawing/2014/main" id="{36E2DFB2-5567-E720-796C-FEB67DA860AD}"/>
              </a:ext>
            </a:extLst>
          </p:cNvPr>
          <p:cNvSpPr txBox="1"/>
          <p:nvPr/>
        </p:nvSpPr>
        <p:spPr>
          <a:xfrm>
            <a:off x="3116422" y="1332227"/>
            <a:ext cx="291115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تَحَدّي ٱلطَّلاقَةِ</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5" name="Joyful_Prize_Celebration_Animation">
            <a:hlinkClick r:id="" action="ppaction://media"/>
            <a:extLst>
              <a:ext uri="{FF2B5EF4-FFF2-40B4-BE49-F238E27FC236}">
                <a16:creationId xmlns:a16="http://schemas.microsoft.com/office/drawing/2014/main" id="{F72BC7A8-E62D-C0B1-F794-AF24CB8AF1F6}"/>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94291" y="2486362"/>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Espace réservé pour une image  14">
            <a:extLst>
              <a:ext uri="{FF2B5EF4-FFF2-40B4-BE49-F238E27FC236}">
                <a16:creationId xmlns:a16="http://schemas.microsoft.com/office/drawing/2014/main" id="{78D3DC6C-A685-C8B4-D34F-037CA540F31E}"/>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7" name="Rectangle 6">
            <a:extLst>
              <a:ext uri="{FF2B5EF4-FFF2-40B4-BE49-F238E27FC236}">
                <a16:creationId xmlns:a16="http://schemas.microsoft.com/office/drawing/2014/main" id="{A60C42D3-0DF9-94E0-DDB5-1171F9E1D63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9D47965E-69BF-5269-0AAF-332C84BF8F1F}"/>
              </a:ext>
            </a:extLst>
          </p:cNvPr>
          <p:cNvSpPr>
            <a:spLocks/>
          </p:cNvSpPr>
          <p:nvPr/>
        </p:nvSpPr>
        <p:spPr>
          <a:xfrm>
            <a:off x="6584789"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3" name="Image 12">
            <a:extLst>
              <a:ext uri="{FF2B5EF4-FFF2-40B4-BE49-F238E27FC236}">
                <a16:creationId xmlns:a16="http://schemas.microsoft.com/office/drawing/2014/main" id="{880DE87D-67C6-EB93-87F1-C7623C0C1F5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4" name="Image 13">
            <a:extLst>
              <a:ext uri="{FF2B5EF4-FFF2-40B4-BE49-F238E27FC236}">
                <a16:creationId xmlns:a16="http://schemas.microsoft.com/office/drawing/2014/main" id="{92DE0D1C-631E-D177-29A8-2866A06DA71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A8AE2487-55A5-E868-0230-74C3B497A8F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7" name="Image 16">
            <a:extLst>
              <a:ext uri="{FF2B5EF4-FFF2-40B4-BE49-F238E27FC236}">
                <a16:creationId xmlns:a16="http://schemas.microsoft.com/office/drawing/2014/main" id="{CE486ED6-D65F-6424-3C5F-D454A350A398}"/>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0" name="Rectangle 19">
            <a:extLst>
              <a:ext uri="{FF2B5EF4-FFF2-40B4-BE49-F238E27FC236}">
                <a16:creationId xmlns:a16="http://schemas.microsoft.com/office/drawing/2014/main" id="{F92F3437-26E9-33B0-2992-65AB2CB7CD6B}"/>
              </a:ext>
            </a:extLst>
          </p:cNvPr>
          <p:cNvSpPr>
            <a:spLocks/>
          </p:cNvSpPr>
          <p:nvPr/>
        </p:nvSpPr>
        <p:spPr>
          <a:xfrm>
            <a:off x="4739843" y="116593"/>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4C364D20-C0C2-6198-5CE8-DB697E3481E2}"/>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0949147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F985-FD44-284B-1EF4-455AC5E64F44}"/>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1CCC37C3-6DA6-A845-29AD-5C77E33A02DA}"/>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EF3FC7D3-16E7-32AB-47D1-DFBED1F025E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125259" y="1983798"/>
            <a:ext cx="799263" cy="792000"/>
          </a:xfrm>
          <a:prstGeom prst="rect">
            <a:avLst/>
          </a:prstGeom>
        </p:spPr>
      </p:pic>
      <p:sp>
        <p:nvSpPr>
          <p:cNvPr id="4" name="Titre 3">
            <a:extLst>
              <a:ext uri="{FF2B5EF4-FFF2-40B4-BE49-F238E27FC236}">
                <a16:creationId xmlns:a16="http://schemas.microsoft.com/office/drawing/2014/main" id="{71F05B45-4F3B-4AC0-FD76-415805DB6A9E}"/>
              </a:ext>
            </a:extLst>
          </p:cNvPr>
          <p:cNvSpPr>
            <a:spLocks noGrp="1"/>
          </p:cNvSpPr>
          <p:nvPr>
            <p:ph type="title"/>
          </p:nvPr>
        </p:nvSpPr>
        <p:spPr>
          <a:xfrm>
            <a:off x="628650" y="812399"/>
            <a:ext cx="7886700" cy="720000"/>
          </a:xfrm>
        </p:spPr>
        <p:txBody>
          <a:bodyPr/>
          <a:lstStyle/>
          <a:p>
            <a:pPr lvl="0">
              <a:defRPr/>
            </a:pPr>
            <a:r>
              <a:rPr lang="ar-MA" dirty="0">
                <a:solidFill>
                  <a:srgbClr val="424D7B"/>
                </a:solidFill>
              </a:rPr>
              <a:t>ورشة القراءة – الحصة 1 </a:t>
            </a:r>
          </a:p>
        </p:txBody>
      </p:sp>
      <p:sp>
        <p:nvSpPr>
          <p:cNvPr id="5" name="Espace réservé du texte 5">
            <a:extLst>
              <a:ext uri="{FF2B5EF4-FFF2-40B4-BE49-F238E27FC236}">
                <a16:creationId xmlns:a16="http://schemas.microsoft.com/office/drawing/2014/main" id="{1C85B691-E8E6-CBFE-8F93-727DFAC3558A}"/>
              </a:ext>
            </a:extLst>
          </p:cNvPr>
          <p:cNvSpPr txBox="1">
            <a:spLocks/>
          </p:cNvSpPr>
          <p:nvPr/>
        </p:nvSpPr>
        <p:spPr>
          <a:xfrm>
            <a:off x="2267712" y="3158999"/>
            <a:ext cx="4964709"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Wingdings" panose="05000000000000000000" pitchFamily="2" charset="2"/>
              <a:buChar char="l"/>
            </a:pPr>
            <a:r>
              <a:rPr lang="ar-MA" sz="2400" b="1" dirty="0">
                <a:solidFill>
                  <a:srgbClr val="424D7B"/>
                </a:solidFill>
                <a:cs typeface="Microsoft Uighur" panose="02000000000000000000" pitchFamily="2" charset="-78"/>
              </a:rPr>
              <a:t>حي بن يقظان (1) -  توقع و تحقق.</a:t>
            </a:r>
          </a:p>
        </p:txBody>
      </p:sp>
      <p:pic>
        <p:nvPicPr>
          <p:cNvPr id="6" name="Espace réservé pour une image  20">
            <a:extLst>
              <a:ext uri="{FF2B5EF4-FFF2-40B4-BE49-F238E27FC236}">
                <a16:creationId xmlns:a16="http://schemas.microsoft.com/office/drawing/2014/main" id="{AED3BA7B-63D1-DAEB-A7B7-16C6E10F8550}"/>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CBC60C81-D7D7-2EAD-6045-0B3B679B5792}"/>
              </a:ext>
            </a:extLst>
          </p:cNvPr>
          <p:cNvSpPr txBox="1"/>
          <p:nvPr/>
        </p:nvSpPr>
        <p:spPr>
          <a:xfrm>
            <a:off x="3903631" y="1807822"/>
            <a:ext cx="3328790" cy="584775"/>
          </a:xfrm>
          <a:prstGeom prst="rect">
            <a:avLst/>
          </a:prstGeom>
          <a:noFill/>
        </p:spPr>
        <p:txBody>
          <a:bodyPr wrap="square">
            <a:spAutoFit/>
          </a:bodyPr>
          <a:lstStyle/>
          <a:p>
            <a:pPr lvl="0" algn="r" rtl="1">
              <a:defRPr/>
            </a:pPr>
            <a:r>
              <a:rPr lang="fr-FR" sz="3200" b="1" dirty="0">
                <a:solidFill>
                  <a:srgbClr val="424D7B"/>
                </a:solidFill>
                <a:latin typeface="Microsoft Uighur" panose="02000000000000000000" pitchFamily="2" charset="-78"/>
                <a:cs typeface="Microsoft Uighur" panose="02000000000000000000" pitchFamily="2" charset="-78"/>
              </a:rPr>
              <a:t>    </a:t>
            </a:r>
            <a:r>
              <a:rPr lang="ar-MA" sz="3200" b="1" dirty="0">
                <a:solidFill>
                  <a:srgbClr val="424D7B"/>
                </a:solidFill>
                <a:latin typeface="Microsoft Uighur" panose="02000000000000000000" pitchFamily="2" charset="-78"/>
                <a:cs typeface="Microsoft Uighur" panose="02000000000000000000" pitchFamily="2" charset="-78"/>
              </a:rPr>
              <a:t>ورشة القراءة – الحصة 1 </a:t>
            </a:r>
          </a:p>
        </p:txBody>
      </p:sp>
      <p:pic>
        <p:nvPicPr>
          <p:cNvPr id="2" name="Image 1">
            <a:extLst>
              <a:ext uri="{FF2B5EF4-FFF2-40B4-BE49-F238E27FC236}">
                <a16:creationId xmlns:a16="http://schemas.microsoft.com/office/drawing/2014/main" id="{18A26902-CB9B-E0A7-9630-544065E8BFF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18925" y="956399"/>
            <a:ext cx="432000" cy="432000"/>
          </a:xfrm>
          <a:prstGeom prst="rect">
            <a:avLst/>
          </a:prstGeom>
          <a:ln>
            <a:noFill/>
          </a:ln>
        </p:spPr>
      </p:pic>
    </p:spTree>
    <p:extLst>
      <p:ext uri="{BB962C8B-B14F-4D97-AF65-F5344CB8AC3E}">
        <p14:creationId xmlns:p14="http://schemas.microsoft.com/office/powerpoint/2010/main" val="27343310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5321D-F2E8-AF4C-5597-189FB28AD6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70D438-6CCB-AD46-B08A-2828249A11E7}"/>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سنقرأ نصا بعنوان حي بن يقظان. هل يستطيع الإنسان العيش بمفرده؟ لماذا؟</a:t>
            </a:r>
            <a:endParaRPr lang="fr-FR" sz="2400" dirty="0">
              <a:solidFill>
                <a:schemeClr val="bg1">
                  <a:lumMod val="50000"/>
                </a:schemeClr>
              </a:solidFill>
            </a:endParaRPr>
          </a:p>
        </p:txBody>
      </p:sp>
      <p:sp>
        <p:nvSpPr>
          <p:cNvPr id="3" name="Rectangle 2">
            <a:extLst>
              <a:ext uri="{FF2B5EF4-FFF2-40B4-BE49-F238E27FC236}">
                <a16:creationId xmlns:a16="http://schemas.microsoft.com/office/drawing/2014/main" id="{F45948EF-B700-6351-D496-DC006CAFCEF8}"/>
              </a:ext>
            </a:extLst>
          </p:cNvPr>
          <p:cNvSpPr>
            <a:spLocks/>
          </p:cNvSpPr>
          <p:nvPr/>
        </p:nvSpPr>
        <p:spPr>
          <a:xfrm>
            <a:off x="599423" y="11669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AC01BD42-CB4A-B4CA-731B-42E67D9FF00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2DF34306-F9A9-47D0-911C-0E5D6F89FEB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0FB07C67-E077-FF1F-275E-9195A1C8FE9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4837CA27-BBEE-45CA-EEE8-46B03F3D7F6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FC4833CA-FE7A-8F07-5A8E-8BC64FCE1288}"/>
              </a:ext>
            </a:extLst>
          </p:cNvPr>
          <p:cNvSpPr>
            <a:spLocks/>
          </p:cNvSpPr>
          <p:nvPr/>
        </p:nvSpPr>
        <p:spPr>
          <a:xfrm>
            <a:off x="4773750" y="10676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B9777A26-6347-AFD9-4C1B-27A12F370506}"/>
              </a:ext>
            </a:extLst>
          </p:cNvPr>
          <p:cNvSpPr>
            <a:spLocks/>
          </p:cNvSpPr>
          <p:nvPr/>
        </p:nvSpPr>
        <p:spPr>
          <a:xfrm>
            <a:off x="2673136" y="106761"/>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F4249CB-7B86-E73E-5C07-F5324DE149B1}"/>
              </a:ext>
            </a:extLst>
          </p:cNvPr>
          <p:cNvSpPr>
            <a:spLocks/>
          </p:cNvSpPr>
          <p:nvPr/>
        </p:nvSpPr>
        <p:spPr>
          <a:xfrm>
            <a:off x="6580061" y="106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5" name="Espace réservé pour une image  17">
            <a:extLst>
              <a:ext uri="{FF2B5EF4-FFF2-40B4-BE49-F238E27FC236}">
                <a16:creationId xmlns:a16="http://schemas.microsoft.com/office/drawing/2014/main" id="{37BFF0FD-13C4-B402-2FCB-E1F34D1C41C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Google Shape;452;p158">
            <a:extLst>
              <a:ext uri="{FF2B5EF4-FFF2-40B4-BE49-F238E27FC236}">
                <a16:creationId xmlns:a16="http://schemas.microsoft.com/office/drawing/2014/main" id="{8E2B2231-8BBB-378D-8782-1B156DE4B8DB}"/>
              </a:ext>
            </a:extLst>
          </p:cNvPr>
          <p:cNvSpPr txBox="1"/>
          <p:nvPr/>
        </p:nvSpPr>
        <p:spPr>
          <a:xfrm>
            <a:off x="3034192" y="2969322"/>
            <a:ext cx="3712484" cy="919356"/>
          </a:xfrm>
          <a:prstGeom prst="round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olidFill>
                  <a:srgbClr val="C00000"/>
                </a:solidFill>
                <a:sym typeface="Sakkal Majalla"/>
              </a:rPr>
              <a:t>حَــــــــــــيُّ بْنُ يَقْظــــــــــــــــــانَ</a:t>
            </a:r>
          </a:p>
        </p:txBody>
      </p:sp>
    </p:spTree>
    <p:extLst>
      <p:ext uri="{BB962C8B-B14F-4D97-AF65-F5344CB8AC3E}">
        <p14:creationId xmlns:p14="http://schemas.microsoft.com/office/powerpoint/2010/main" val="241400286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A71D-6EE5-B225-D55E-E111ABACFC0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C4EC07E-D258-F744-8B5E-5C8B995F1C43}"/>
              </a:ext>
            </a:extLst>
          </p:cNvPr>
          <p:cNvSpPr>
            <a:spLocks noGrp="1"/>
          </p:cNvSpPr>
          <p:nvPr>
            <p:ph type="title"/>
          </p:nvPr>
        </p:nvSpPr>
        <p:spPr>
          <a:xfrm>
            <a:off x="476374" y="707387"/>
            <a:ext cx="7079973"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قراءة النص سنتعرف على مفردات تفيدنا في فهم النص. سأقرأ أولاً. من يقرأ مثلي؟</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Google Shape;452;p158">
            <a:extLst>
              <a:ext uri="{FF2B5EF4-FFF2-40B4-BE49-F238E27FC236}">
                <a16:creationId xmlns:a16="http://schemas.microsoft.com/office/drawing/2014/main" id="{B5960ADD-AD36-13ED-E043-1CED1E9614B0}"/>
              </a:ext>
            </a:extLst>
          </p:cNvPr>
          <p:cNvSpPr txBox="1"/>
          <p:nvPr/>
        </p:nvSpPr>
        <p:spPr>
          <a:xfrm>
            <a:off x="7035282" y="3007705"/>
            <a:ext cx="1436078"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خَمّنَ</a:t>
            </a:r>
          </a:p>
        </p:txBody>
      </p:sp>
      <p:sp>
        <p:nvSpPr>
          <p:cNvPr id="20" name="Google Shape;452;p158">
            <a:extLst>
              <a:ext uri="{FF2B5EF4-FFF2-40B4-BE49-F238E27FC236}">
                <a16:creationId xmlns:a16="http://schemas.microsoft.com/office/drawing/2014/main" id="{D1E1BDDA-610D-369C-2BF3-E4B4B7B2CC7E}"/>
              </a:ext>
            </a:extLst>
          </p:cNvPr>
          <p:cNvSpPr txBox="1"/>
          <p:nvPr/>
        </p:nvSpPr>
        <p:spPr>
          <a:xfrm>
            <a:off x="5437673" y="3007705"/>
            <a:ext cx="1436078"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اَلْقَرُّ</a:t>
            </a:r>
          </a:p>
        </p:txBody>
      </p:sp>
      <p:sp>
        <p:nvSpPr>
          <p:cNvPr id="21" name="Google Shape;452;p158">
            <a:extLst>
              <a:ext uri="{FF2B5EF4-FFF2-40B4-BE49-F238E27FC236}">
                <a16:creationId xmlns:a16="http://schemas.microsoft.com/office/drawing/2014/main" id="{92021C82-40D7-290D-4488-BA970F4C697A}"/>
              </a:ext>
            </a:extLst>
          </p:cNvPr>
          <p:cNvSpPr txBox="1"/>
          <p:nvPr/>
        </p:nvSpPr>
        <p:spPr>
          <a:xfrm>
            <a:off x="3853961" y="3007705"/>
            <a:ext cx="1436078"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اَلْأَعْزَلُ</a:t>
            </a:r>
          </a:p>
        </p:txBody>
      </p:sp>
      <p:sp>
        <p:nvSpPr>
          <p:cNvPr id="22" name="Google Shape;452;p158">
            <a:extLst>
              <a:ext uri="{FF2B5EF4-FFF2-40B4-BE49-F238E27FC236}">
                <a16:creationId xmlns:a16="http://schemas.microsoft.com/office/drawing/2014/main" id="{FBD46FF3-F33E-8D8F-8C16-008676A027E2}"/>
              </a:ext>
            </a:extLst>
          </p:cNvPr>
          <p:cNvSpPr txBox="1"/>
          <p:nvPr/>
        </p:nvSpPr>
        <p:spPr>
          <a:xfrm>
            <a:off x="2270248" y="3007705"/>
            <a:ext cx="1436079"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اَلْعَراءُ</a:t>
            </a:r>
          </a:p>
        </p:txBody>
      </p:sp>
      <p:pic>
        <p:nvPicPr>
          <p:cNvPr id="15" name="Espace réservé pour une image  14">
            <a:extLst>
              <a:ext uri="{FF2B5EF4-FFF2-40B4-BE49-F238E27FC236}">
                <a16:creationId xmlns:a16="http://schemas.microsoft.com/office/drawing/2014/main" id="{D9928E65-9FB7-C6CC-3527-6B6F3AD6311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4" name="Rectangle 23">
            <a:extLst>
              <a:ext uri="{FF2B5EF4-FFF2-40B4-BE49-F238E27FC236}">
                <a16:creationId xmlns:a16="http://schemas.microsoft.com/office/drawing/2014/main" id="{BBFE3E6D-B49A-8853-07FB-B843D67EE6F0}"/>
              </a:ext>
            </a:extLst>
          </p:cNvPr>
          <p:cNvSpPr>
            <a:spLocks/>
          </p:cNvSpPr>
          <p:nvPr/>
        </p:nvSpPr>
        <p:spPr>
          <a:xfrm>
            <a:off x="599423" y="11669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5" name="Image 24">
            <a:extLst>
              <a:ext uri="{FF2B5EF4-FFF2-40B4-BE49-F238E27FC236}">
                <a16:creationId xmlns:a16="http://schemas.microsoft.com/office/drawing/2014/main" id="{9C5E503B-B41E-95B3-5379-F890E5186CA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26" name="Image 25">
            <a:extLst>
              <a:ext uri="{FF2B5EF4-FFF2-40B4-BE49-F238E27FC236}">
                <a16:creationId xmlns:a16="http://schemas.microsoft.com/office/drawing/2014/main" id="{0E2F5E6C-EE90-16DB-A9BD-BA611206913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27" name="Image 26">
            <a:extLst>
              <a:ext uri="{FF2B5EF4-FFF2-40B4-BE49-F238E27FC236}">
                <a16:creationId xmlns:a16="http://schemas.microsoft.com/office/drawing/2014/main" id="{127DB742-28E4-380F-CB4A-C43C6D6805F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28" name="Image 27">
            <a:extLst>
              <a:ext uri="{FF2B5EF4-FFF2-40B4-BE49-F238E27FC236}">
                <a16:creationId xmlns:a16="http://schemas.microsoft.com/office/drawing/2014/main" id="{55D76E3A-6C3D-2665-5149-B1CDDBFBCE6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29" name="Rectangle 28">
            <a:extLst>
              <a:ext uri="{FF2B5EF4-FFF2-40B4-BE49-F238E27FC236}">
                <a16:creationId xmlns:a16="http://schemas.microsoft.com/office/drawing/2014/main" id="{EB35C7C9-22AD-88C3-0C86-116136275CDC}"/>
              </a:ext>
            </a:extLst>
          </p:cNvPr>
          <p:cNvSpPr>
            <a:spLocks/>
          </p:cNvSpPr>
          <p:nvPr/>
        </p:nvSpPr>
        <p:spPr>
          <a:xfrm>
            <a:off x="4773750" y="10676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0" name="Rectangle 29">
            <a:extLst>
              <a:ext uri="{FF2B5EF4-FFF2-40B4-BE49-F238E27FC236}">
                <a16:creationId xmlns:a16="http://schemas.microsoft.com/office/drawing/2014/main" id="{1C80E7C4-FEFD-0AD8-2E04-CA5BA721808A}"/>
              </a:ext>
            </a:extLst>
          </p:cNvPr>
          <p:cNvSpPr>
            <a:spLocks/>
          </p:cNvSpPr>
          <p:nvPr/>
        </p:nvSpPr>
        <p:spPr>
          <a:xfrm>
            <a:off x="2673136" y="106761"/>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1" name="Rectangle 30">
            <a:extLst>
              <a:ext uri="{FF2B5EF4-FFF2-40B4-BE49-F238E27FC236}">
                <a16:creationId xmlns:a16="http://schemas.microsoft.com/office/drawing/2014/main" id="{9745B816-2519-0563-58CF-08A080AE2D64}"/>
              </a:ext>
            </a:extLst>
          </p:cNvPr>
          <p:cNvSpPr>
            <a:spLocks/>
          </p:cNvSpPr>
          <p:nvPr/>
        </p:nvSpPr>
        <p:spPr>
          <a:xfrm>
            <a:off x="6580061" y="106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
        <p:nvSpPr>
          <p:cNvPr id="2" name="Google Shape;452;p158">
            <a:extLst>
              <a:ext uri="{FF2B5EF4-FFF2-40B4-BE49-F238E27FC236}">
                <a16:creationId xmlns:a16="http://schemas.microsoft.com/office/drawing/2014/main" id="{72463305-5775-328E-AC4F-02D269384BDF}"/>
              </a:ext>
            </a:extLst>
          </p:cNvPr>
          <p:cNvSpPr txBox="1"/>
          <p:nvPr/>
        </p:nvSpPr>
        <p:spPr>
          <a:xfrm>
            <a:off x="672638" y="3007705"/>
            <a:ext cx="1436079"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اَلذَّوْدُ</a:t>
            </a:r>
          </a:p>
        </p:txBody>
      </p:sp>
    </p:spTree>
    <p:extLst>
      <p:ext uri="{BB962C8B-B14F-4D97-AF65-F5344CB8AC3E}">
        <p14:creationId xmlns:p14="http://schemas.microsoft.com/office/powerpoint/2010/main" val="91990975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C475C-3751-92E3-E9BB-CDE88B35BA44}"/>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080FBEA0-6411-ED47-9AAC-17F590DF3580}"/>
              </a:ext>
            </a:extLst>
          </p:cNvPr>
          <p:cNvSpPr>
            <a:spLocks noGrp="1"/>
          </p:cNvSpPr>
          <p:nvPr>
            <p:ph type="title"/>
          </p:nvPr>
        </p:nvSpPr>
        <p:spPr>
          <a:xfrm>
            <a:off x="371028" y="778736"/>
            <a:ext cx="7205222"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سنربط كل كلمة بالتعريف المناسب لها . خمن؟ القر؟ الأعزل؟ العراء؟ الذود؟</a:t>
            </a:r>
            <a:endParaRPr lang="fr-FR"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7" name="Google Shape;452;p158">
            <a:extLst>
              <a:ext uri="{FF2B5EF4-FFF2-40B4-BE49-F238E27FC236}">
                <a16:creationId xmlns:a16="http://schemas.microsoft.com/office/drawing/2014/main" id="{452DB142-0503-98E3-DE6B-00D5CA67CDE7}"/>
              </a:ext>
            </a:extLst>
          </p:cNvPr>
          <p:cNvSpPr txBox="1"/>
          <p:nvPr/>
        </p:nvSpPr>
        <p:spPr>
          <a:xfrm>
            <a:off x="413167" y="1965464"/>
            <a:ext cx="5686355" cy="715045"/>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اَلشَّخْصُ ٱلَّذي لا يَحْمِلُ وَسيلَةً لِلدِّفاعِ عَنْ نَفْسِهِ.</a:t>
            </a:r>
          </a:p>
        </p:txBody>
      </p:sp>
      <p:sp>
        <p:nvSpPr>
          <p:cNvPr id="28" name="Google Shape;452;p158">
            <a:extLst>
              <a:ext uri="{FF2B5EF4-FFF2-40B4-BE49-F238E27FC236}">
                <a16:creationId xmlns:a16="http://schemas.microsoft.com/office/drawing/2014/main" id="{43C0380D-6BEE-BE2E-B1B3-FB451018A696}"/>
              </a:ext>
            </a:extLst>
          </p:cNvPr>
          <p:cNvSpPr txBox="1"/>
          <p:nvPr/>
        </p:nvSpPr>
        <p:spPr>
          <a:xfrm>
            <a:off x="389482" y="3692038"/>
            <a:ext cx="5623894"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اَلْمَكانُ أوِ ٱلفَضاءُ </a:t>
            </a:r>
            <a:r>
              <a:rPr lang="ar-MA" sz="3600" dirty="0" err="1">
                <a:sym typeface="Sakkal Majalla"/>
              </a:rPr>
              <a:t>ٱلمَكْشوفُ</a:t>
            </a:r>
            <a:r>
              <a:rPr lang="ar-MA" sz="3600" dirty="0">
                <a:sym typeface="Sakkal Majalla"/>
              </a:rPr>
              <a:t> ٱلَّذي لا سَقْفَ لَهُ</a:t>
            </a:r>
            <a:r>
              <a:rPr lang="ar-MA" sz="4000" dirty="0">
                <a:sym typeface="Sakkal Majalla"/>
              </a:rPr>
              <a:t>. </a:t>
            </a:r>
          </a:p>
        </p:txBody>
      </p:sp>
      <p:sp>
        <p:nvSpPr>
          <p:cNvPr id="29" name="Google Shape;452;p158">
            <a:extLst>
              <a:ext uri="{FF2B5EF4-FFF2-40B4-BE49-F238E27FC236}">
                <a16:creationId xmlns:a16="http://schemas.microsoft.com/office/drawing/2014/main" id="{D49441C7-9F64-D3A9-A7D1-F73119E267DF}"/>
              </a:ext>
            </a:extLst>
          </p:cNvPr>
          <p:cNvSpPr txBox="1"/>
          <p:nvPr/>
        </p:nvSpPr>
        <p:spPr>
          <a:xfrm>
            <a:off x="413167" y="2835874"/>
            <a:ext cx="5638985" cy="715045"/>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قَدَّرَ ٱلشَّيْءَ مَعْرِفَةٍ دَقيقَةٍ، أَيْ تَوَقَّعَ وَظَنَّ.</a:t>
            </a:r>
          </a:p>
        </p:txBody>
      </p:sp>
      <p:pic>
        <p:nvPicPr>
          <p:cNvPr id="11" name="Espace réservé pour une image  10">
            <a:extLst>
              <a:ext uri="{FF2B5EF4-FFF2-40B4-BE49-F238E27FC236}">
                <a16:creationId xmlns:a16="http://schemas.microsoft.com/office/drawing/2014/main" id="{F351C6FD-D04A-BFDB-086A-D4591A6A12A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6" name="Rectangle 15">
            <a:extLst>
              <a:ext uri="{FF2B5EF4-FFF2-40B4-BE49-F238E27FC236}">
                <a16:creationId xmlns:a16="http://schemas.microsoft.com/office/drawing/2014/main" id="{3182D334-24B0-31BB-7CDC-0FB07BE9CEB1}"/>
              </a:ext>
            </a:extLst>
          </p:cNvPr>
          <p:cNvSpPr>
            <a:spLocks/>
          </p:cNvSpPr>
          <p:nvPr/>
        </p:nvSpPr>
        <p:spPr>
          <a:xfrm>
            <a:off x="599423" y="11669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7" name="Image 16">
            <a:extLst>
              <a:ext uri="{FF2B5EF4-FFF2-40B4-BE49-F238E27FC236}">
                <a16:creationId xmlns:a16="http://schemas.microsoft.com/office/drawing/2014/main" id="{F528219C-EC0C-B76A-55EE-62D0BFA54F5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18" name="Image 17">
            <a:extLst>
              <a:ext uri="{FF2B5EF4-FFF2-40B4-BE49-F238E27FC236}">
                <a16:creationId xmlns:a16="http://schemas.microsoft.com/office/drawing/2014/main" id="{57D5E5AA-9451-BF1D-8C6B-ED81BED27AF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19" name="Image 18">
            <a:extLst>
              <a:ext uri="{FF2B5EF4-FFF2-40B4-BE49-F238E27FC236}">
                <a16:creationId xmlns:a16="http://schemas.microsoft.com/office/drawing/2014/main" id="{2CBDCEE0-86A3-E7AD-0C35-543CC0BB4C0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20" name="Image 19">
            <a:extLst>
              <a:ext uri="{FF2B5EF4-FFF2-40B4-BE49-F238E27FC236}">
                <a16:creationId xmlns:a16="http://schemas.microsoft.com/office/drawing/2014/main" id="{A47ADA2E-5D0C-567F-710E-AB308E6A821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21" name="Rectangle 20">
            <a:extLst>
              <a:ext uri="{FF2B5EF4-FFF2-40B4-BE49-F238E27FC236}">
                <a16:creationId xmlns:a16="http://schemas.microsoft.com/office/drawing/2014/main" id="{DFFD19EB-4962-521A-5F62-B0A13379B097}"/>
              </a:ext>
            </a:extLst>
          </p:cNvPr>
          <p:cNvSpPr>
            <a:spLocks/>
          </p:cNvSpPr>
          <p:nvPr/>
        </p:nvSpPr>
        <p:spPr>
          <a:xfrm>
            <a:off x="4773750" y="10676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A594FA07-3F1E-1922-70D6-E0EEE25AFB61}"/>
              </a:ext>
            </a:extLst>
          </p:cNvPr>
          <p:cNvSpPr>
            <a:spLocks/>
          </p:cNvSpPr>
          <p:nvPr/>
        </p:nvSpPr>
        <p:spPr>
          <a:xfrm>
            <a:off x="2673136" y="106761"/>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3" name="Rectangle 22">
            <a:extLst>
              <a:ext uri="{FF2B5EF4-FFF2-40B4-BE49-F238E27FC236}">
                <a16:creationId xmlns:a16="http://schemas.microsoft.com/office/drawing/2014/main" id="{0E81D531-E9EF-E364-6FA8-6DAC2CD5C396}"/>
              </a:ext>
            </a:extLst>
          </p:cNvPr>
          <p:cNvSpPr>
            <a:spLocks/>
          </p:cNvSpPr>
          <p:nvPr/>
        </p:nvSpPr>
        <p:spPr>
          <a:xfrm>
            <a:off x="6580061" y="106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
        <p:nvSpPr>
          <p:cNvPr id="3" name="Google Shape;452;p158">
            <a:extLst>
              <a:ext uri="{FF2B5EF4-FFF2-40B4-BE49-F238E27FC236}">
                <a16:creationId xmlns:a16="http://schemas.microsoft.com/office/drawing/2014/main" id="{74F9029D-26C4-7152-DEFA-915FD9087111}"/>
              </a:ext>
            </a:extLst>
          </p:cNvPr>
          <p:cNvSpPr txBox="1"/>
          <p:nvPr/>
        </p:nvSpPr>
        <p:spPr>
          <a:xfrm>
            <a:off x="7035282" y="1897361"/>
            <a:ext cx="1436078"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خَمّنَ</a:t>
            </a:r>
          </a:p>
        </p:txBody>
      </p:sp>
      <p:sp>
        <p:nvSpPr>
          <p:cNvPr id="4" name="Google Shape;452;p158">
            <a:extLst>
              <a:ext uri="{FF2B5EF4-FFF2-40B4-BE49-F238E27FC236}">
                <a16:creationId xmlns:a16="http://schemas.microsoft.com/office/drawing/2014/main" id="{15662690-75C9-002D-EA8B-A7095C697CC5}"/>
              </a:ext>
            </a:extLst>
          </p:cNvPr>
          <p:cNvSpPr txBox="1"/>
          <p:nvPr/>
        </p:nvSpPr>
        <p:spPr>
          <a:xfrm>
            <a:off x="7035282" y="2835874"/>
            <a:ext cx="1436078"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اَلْقَرُّ</a:t>
            </a:r>
          </a:p>
        </p:txBody>
      </p:sp>
      <p:sp>
        <p:nvSpPr>
          <p:cNvPr id="6" name="Google Shape;452;p158">
            <a:extLst>
              <a:ext uri="{FF2B5EF4-FFF2-40B4-BE49-F238E27FC236}">
                <a16:creationId xmlns:a16="http://schemas.microsoft.com/office/drawing/2014/main" id="{75674078-242A-5185-B3B2-DB0466056D31}"/>
              </a:ext>
            </a:extLst>
          </p:cNvPr>
          <p:cNvSpPr txBox="1"/>
          <p:nvPr/>
        </p:nvSpPr>
        <p:spPr>
          <a:xfrm>
            <a:off x="7023477" y="3777916"/>
            <a:ext cx="1436078"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اَلْأَعْزَلُ</a:t>
            </a:r>
          </a:p>
        </p:txBody>
      </p:sp>
      <p:sp>
        <p:nvSpPr>
          <p:cNvPr id="9" name="Google Shape;452;p158">
            <a:extLst>
              <a:ext uri="{FF2B5EF4-FFF2-40B4-BE49-F238E27FC236}">
                <a16:creationId xmlns:a16="http://schemas.microsoft.com/office/drawing/2014/main" id="{C4AF13C1-15DA-B1C2-9962-E047BFDCEDA7}"/>
              </a:ext>
            </a:extLst>
          </p:cNvPr>
          <p:cNvSpPr txBox="1"/>
          <p:nvPr/>
        </p:nvSpPr>
        <p:spPr>
          <a:xfrm>
            <a:off x="7035281" y="4747243"/>
            <a:ext cx="1436079"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اَلْعَراءُ</a:t>
            </a:r>
          </a:p>
        </p:txBody>
      </p:sp>
      <p:sp>
        <p:nvSpPr>
          <p:cNvPr id="10" name="Google Shape;452;p158">
            <a:extLst>
              <a:ext uri="{FF2B5EF4-FFF2-40B4-BE49-F238E27FC236}">
                <a16:creationId xmlns:a16="http://schemas.microsoft.com/office/drawing/2014/main" id="{77A11C24-9207-2E25-7F97-23473C3C208D}"/>
              </a:ext>
            </a:extLst>
          </p:cNvPr>
          <p:cNvSpPr txBox="1"/>
          <p:nvPr/>
        </p:nvSpPr>
        <p:spPr>
          <a:xfrm>
            <a:off x="7023477" y="5662001"/>
            <a:ext cx="1436079"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4000" dirty="0">
                <a:sym typeface="Sakkal Majalla"/>
              </a:rPr>
              <a:t>اَلذَّوْدُ</a:t>
            </a:r>
          </a:p>
        </p:txBody>
      </p:sp>
      <p:sp>
        <p:nvSpPr>
          <p:cNvPr id="12" name="Google Shape;452;p158">
            <a:extLst>
              <a:ext uri="{FF2B5EF4-FFF2-40B4-BE49-F238E27FC236}">
                <a16:creationId xmlns:a16="http://schemas.microsoft.com/office/drawing/2014/main" id="{4ADBD05B-A3EE-390E-D9D3-4A0E2D7FAFCA}"/>
              </a:ext>
            </a:extLst>
          </p:cNvPr>
          <p:cNvSpPr txBox="1"/>
          <p:nvPr/>
        </p:nvSpPr>
        <p:spPr>
          <a:xfrm>
            <a:off x="463017" y="4616305"/>
            <a:ext cx="5589136" cy="783148"/>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اَلدِّفاعُ  عَنِ ٱلشَّيْءِ وَحِمايَتُهُ وَمَنْعُ </a:t>
            </a:r>
            <a:r>
              <a:rPr lang="ar-MA" sz="3600" dirty="0" err="1">
                <a:sym typeface="Sakkal Majalla"/>
              </a:rPr>
              <a:t>ٱلاعْتِداءِ</a:t>
            </a:r>
            <a:r>
              <a:rPr lang="ar-MA" sz="3600" dirty="0">
                <a:sym typeface="Sakkal Majalla"/>
              </a:rPr>
              <a:t> عَلَيْهِ</a:t>
            </a:r>
            <a:r>
              <a:rPr lang="ar-MA" sz="4000" dirty="0">
                <a:sym typeface="Sakkal Majalla"/>
              </a:rPr>
              <a:t>. </a:t>
            </a:r>
          </a:p>
        </p:txBody>
      </p:sp>
      <p:sp>
        <p:nvSpPr>
          <p:cNvPr id="14" name="Google Shape;452;p158">
            <a:extLst>
              <a:ext uri="{FF2B5EF4-FFF2-40B4-BE49-F238E27FC236}">
                <a16:creationId xmlns:a16="http://schemas.microsoft.com/office/drawing/2014/main" id="{DC98BDBC-F0F4-F500-52A8-185D70A186A1}"/>
              </a:ext>
            </a:extLst>
          </p:cNvPr>
          <p:cNvSpPr txBox="1"/>
          <p:nvPr/>
        </p:nvSpPr>
        <p:spPr>
          <a:xfrm>
            <a:off x="549368" y="5662001"/>
            <a:ext cx="5413952" cy="715045"/>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sz="3600" dirty="0">
                <a:sym typeface="Sakkal Majalla"/>
              </a:rPr>
              <a:t>اَلْبَرْدُ </a:t>
            </a:r>
            <a:r>
              <a:rPr lang="ar-MA" sz="3600" dirty="0" err="1">
                <a:sym typeface="Sakkal Majalla"/>
              </a:rPr>
              <a:t>ﭐلشَّديدُ</a:t>
            </a:r>
            <a:r>
              <a:rPr lang="ar-MA" sz="3600" dirty="0">
                <a:sym typeface="Sakkal Majalla"/>
              </a:rPr>
              <a:t> </a:t>
            </a:r>
            <a:r>
              <a:rPr lang="ar-MA" sz="3600" dirty="0" err="1">
                <a:sym typeface="Sakkal Majalla"/>
              </a:rPr>
              <a:t>وَٱلصَّقيعُ</a:t>
            </a:r>
            <a:r>
              <a:rPr lang="ar-MA" sz="3600" dirty="0">
                <a:sym typeface="Sakkal Majalla"/>
              </a:rPr>
              <a:t>. </a:t>
            </a:r>
            <a:endParaRPr lang="ar-MA" sz="4000" dirty="0">
              <a:sym typeface="Sakkal Majalla"/>
            </a:endParaRPr>
          </a:p>
        </p:txBody>
      </p:sp>
    </p:spTree>
    <p:extLst>
      <p:ext uri="{BB962C8B-B14F-4D97-AF65-F5344CB8AC3E}">
        <p14:creationId xmlns:p14="http://schemas.microsoft.com/office/powerpoint/2010/main" val="53280753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1948B-7F31-6FBD-9CC0-ACEF28CD8AC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49FD59-DF26-FB44-A87A-5513B031DEFE}"/>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لاحظوا عنوان النص و المشاهد. لتتوقعوا مضمون النص.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7" name="Espace réservé pour une image  6">
            <a:extLst>
              <a:ext uri="{FF2B5EF4-FFF2-40B4-BE49-F238E27FC236}">
                <a16:creationId xmlns:a16="http://schemas.microsoft.com/office/drawing/2014/main" id="{314EA25D-29FE-474A-4BA8-BB3824A237C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6" name="Rectangle 5">
            <a:extLst>
              <a:ext uri="{FF2B5EF4-FFF2-40B4-BE49-F238E27FC236}">
                <a16:creationId xmlns:a16="http://schemas.microsoft.com/office/drawing/2014/main" id="{54775CA6-5D81-217E-431F-85E6A866BCCF}"/>
              </a:ext>
            </a:extLst>
          </p:cNvPr>
          <p:cNvSpPr>
            <a:spLocks/>
          </p:cNvSpPr>
          <p:nvPr/>
        </p:nvSpPr>
        <p:spPr>
          <a:xfrm>
            <a:off x="599423" y="11669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8" name="Image 7">
            <a:extLst>
              <a:ext uri="{FF2B5EF4-FFF2-40B4-BE49-F238E27FC236}">
                <a16:creationId xmlns:a16="http://schemas.microsoft.com/office/drawing/2014/main" id="{83F2069E-090F-5DD9-A008-285B031B73D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9" name="Image 8">
            <a:extLst>
              <a:ext uri="{FF2B5EF4-FFF2-40B4-BE49-F238E27FC236}">
                <a16:creationId xmlns:a16="http://schemas.microsoft.com/office/drawing/2014/main" id="{3D791E64-93F7-4912-71E2-FEEF73008B9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10" name="Image 9">
            <a:extLst>
              <a:ext uri="{FF2B5EF4-FFF2-40B4-BE49-F238E27FC236}">
                <a16:creationId xmlns:a16="http://schemas.microsoft.com/office/drawing/2014/main" id="{1E7CC9C9-5A2B-0476-4A68-C3BB6D51A1A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11" name="Image 10">
            <a:extLst>
              <a:ext uri="{FF2B5EF4-FFF2-40B4-BE49-F238E27FC236}">
                <a16:creationId xmlns:a16="http://schemas.microsoft.com/office/drawing/2014/main" id="{D5BE6811-3E9B-D17D-0F18-8F620F9225A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2" name="Rectangle 11">
            <a:extLst>
              <a:ext uri="{FF2B5EF4-FFF2-40B4-BE49-F238E27FC236}">
                <a16:creationId xmlns:a16="http://schemas.microsoft.com/office/drawing/2014/main" id="{A18A1236-83B5-85B9-FFB1-6402CDAEDF64}"/>
              </a:ext>
            </a:extLst>
          </p:cNvPr>
          <p:cNvSpPr>
            <a:spLocks/>
          </p:cNvSpPr>
          <p:nvPr/>
        </p:nvSpPr>
        <p:spPr>
          <a:xfrm>
            <a:off x="4773750" y="10676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F5D505A7-088E-B0BE-FB8E-F7F8B42FBD3A}"/>
              </a:ext>
            </a:extLst>
          </p:cNvPr>
          <p:cNvSpPr>
            <a:spLocks/>
          </p:cNvSpPr>
          <p:nvPr/>
        </p:nvSpPr>
        <p:spPr>
          <a:xfrm>
            <a:off x="2673136" y="106761"/>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2A55275D-DAA3-8C8E-BBB6-CEF44F9A3F8F}"/>
              </a:ext>
            </a:extLst>
          </p:cNvPr>
          <p:cNvSpPr>
            <a:spLocks/>
          </p:cNvSpPr>
          <p:nvPr/>
        </p:nvSpPr>
        <p:spPr>
          <a:xfrm>
            <a:off x="6580061" y="106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
        <p:nvSpPr>
          <p:cNvPr id="4" name="Google Shape;452;p158">
            <a:extLst>
              <a:ext uri="{FF2B5EF4-FFF2-40B4-BE49-F238E27FC236}">
                <a16:creationId xmlns:a16="http://schemas.microsoft.com/office/drawing/2014/main" id="{933ED5C9-41C4-5C74-A94F-9A6AE8DE6B22}"/>
              </a:ext>
            </a:extLst>
          </p:cNvPr>
          <p:cNvSpPr txBox="1"/>
          <p:nvPr/>
        </p:nvSpPr>
        <p:spPr>
          <a:xfrm>
            <a:off x="4773750" y="2066392"/>
            <a:ext cx="3712484" cy="919356"/>
          </a:xfrm>
          <a:prstGeom prst="round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olidFill>
                  <a:srgbClr val="C00000"/>
                </a:solidFill>
                <a:sym typeface="Sakkal Majalla"/>
              </a:rPr>
              <a:t>حَــــــــــــيُّ بْنُ يَقْظــــــــــــــــــانَ</a:t>
            </a:r>
          </a:p>
        </p:txBody>
      </p:sp>
      <p:pic>
        <p:nvPicPr>
          <p:cNvPr id="16" name="Image 15">
            <a:extLst>
              <a:ext uri="{FF2B5EF4-FFF2-40B4-BE49-F238E27FC236}">
                <a16:creationId xmlns:a16="http://schemas.microsoft.com/office/drawing/2014/main" id="{7435929B-069D-0A50-2DC5-9C0863E91D9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50081" y="3113418"/>
            <a:ext cx="4157670" cy="2799701"/>
          </a:xfrm>
          <a:prstGeom prst="rect">
            <a:avLst/>
          </a:prstGeom>
        </p:spPr>
      </p:pic>
      <p:pic>
        <p:nvPicPr>
          <p:cNvPr id="18" name="Image 17">
            <a:extLst>
              <a:ext uri="{FF2B5EF4-FFF2-40B4-BE49-F238E27FC236}">
                <a16:creationId xmlns:a16="http://schemas.microsoft.com/office/drawing/2014/main" id="{8F0935AA-83A7-4934-B0BE-A211D54B09A4}"/>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536250" y="1783880"/>
            <a:ext cx="3712484" cy="4148846"/>
          </a:xfrm>
          <a:prstGeom prst="rect">
            <a:avLst/>
          </a:prstGeom>
        </p:spPr>
      </p:pic>
    </p:spTree>
    <p:extLst>
      <p:ext uri="{BB962C8B-B14F-4D97-AF65-F5344CB8AC3E}">
        <p14:creationId xmlns:p14="http://schemas.microsoft.com/office/powerpoint/2010/main" val="93226771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E4F81-E5EB-3C5F-9C89-0A244E618E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CEB02CD-1FB6-6643-B2B0-9694487032D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سأسجل بعض أجابتكم و توقعاتكم على السبورة لكي نتحقق منها بعد قراءة النص.</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C3D82B1F-A44E-22F4-CD06-7999554FFB9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3" name="Rectangle 12">
            <a:extLst>
              <a:ext uri="{FF2B5EF4-FFF2-40B4-BE49-F238E27FC236}">
                <a16:creationId xmlns:a16="http://schemas.microsoft.com/office/drawing/2014/main" id="{58C487A1-8B28-2A99-C21A-787EA07B3CFC}"/>
              </a:ext>
            </a:extLst>
          </p:cNvPr>
          <p:cNvSpPr>
            <a:spLocks/>
          </p:cNvSpPr>
          <p:nvPr/>
        </p:nvSpPr>
        <p:spPr>
          <a:xfrm>
            <a:off x="599423" y="11669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4" name="Image 13">
            <a:extLst>
              <a:ext uri="{FF2B5EF4-FFF2-40B4-BE49-F238E27FC236}">
                <a16:creationId xmlns:a16="http://schemas.microsoft.com/office/drawing/2014/main" id="{20F01C51-D2AA-F646-4123-CF1DC7B87B6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15" name="Image 14">
            <a:extLst>
              <a:ext uri="{FF2B5EF4-FFF2-40B4-BE49-F238E27FC236}">
                <a16:creationId xmlns:a16="http://schemas.microsoft.com/office/drawing/2014/main" id="{C018DB8C-98F0-AC78-6107-FDC1C711561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16" name="Image 15">
            <a:extLst>
              <a:ext uri="{FF2B5EF4-FFF2-40B4-BE49-F238E27FC236}">
                <a16:creationId xmlns:a16="http://schemas.microsoft.com/office/drawing/2014/main" id="{0446C6C3-AE36-3480-AFEB-C56F0EBAC6A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17" name="Image 16">
            <a:extLst>
              <a:ext uri="{FF2B5EF4-FFF2-40B4-BE49-F238E27FC236}">
                <a16:creationId xmlns:a16="http://schemas.microsoft.com/office/drawing/2014/main" id="{C66CEAC1-773D-7723-9A43-F84C5AE79AE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8" name="Rectangle 17">
            <a:extLst>
              <a:ext uri="{FF2B5EF4-FFF2-40B4-BE49-F238E27FC236}">
                <a16:creationId xmlns:a16="http://schemas.microsoft.com/office/drawing/2014/main" id="{7621CDDE-E75B-4492-BF6A-A057D8595677}"/>
              </a:ext>
            </a:extLst>
          </p:cNvPr>
          <p:cNvSpPr>
            <a:spLocks/>
          </p:cNvSpPr>
          <p:nvPr/>
        </p:nvSpPr>
        <p:spPr>
          <a:xfrm>
            <a:off x="4773750" y="10676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0" name="Rectangle 19">
            <a:extLst>
              <a:ext uri="{FF2B5EF4-FFF2-40B4-BE49-F238E27FC236}">
                <a16:creationId xmlns:a16="http://schemas.microsoft.com/office/drawing/2014/main" id="{F2E777C2-74FB-D10B-96D4-2A73C2087D37}"/>
              </a:ext>
            </a:extLst>
          </p:cNvPr>
          <p:cNvSpPr>
            <a:spLocks/>
          </p:cNvSpPr>
          <p:nvPr/>
        </p:nvSpPr>
        <p:spPr>
          <a:xfrm>
            <a:off x="2673136" y="106761"/>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6B2F9944-E042-D3D8-C193-C5249274B617}"/>
              </a:ext>
            </a:extLst>
          </p:cNvPr>
          <p:cNvSpPr>
            <a:spLocks/>
          </p:cNvSpPr>
          <p:nvPr/>
        </p:nvSpPr>
        <p:spPr>
          <a:xfrm>
            <a:off x="6580061" y="106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
        <p:nvSpPr>
          <p:cNvPr id="6" name="Google Shape;452;p158">
            <a:extLst>
              <a:ext uri="{FF2B5EF4-FFF2-40B4-BE49-F238E27FC236}">
                <a16:creationId xmlns:a16="http://schemas.microsoft.com/office/drawing/2014/main" id="{DA2037F5-5557-BBAA-EE85-071E48CB5056}"/>
              </a:ext>
            </a:extLst>
          </p:cNvPr>
          <p:cNvSpPr txBox="1"/>
          <p:nvPr/>
        </p:nvSpPr>
        <p:spPr>
          <a:xfrm>
            <a:off x="4773750" y="2066392"/>
            <a:ext cx="3712484" cy="919356"/>
          </a:xfrm>
          <a:prstGeom prst="round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olidFill>
                  <a:srgbClr val="C00000"/>
                </a:solidFill>
                <a:sym typeface="Sakkal Majalla"/>
              </a:rPr>
              <a:t>حَــــــــــــيُّ بْنُ يَقْظــــــــــــــــــانَ</a:t>
            </a:r>
          </a:p>
        </p:txBody>
      </p:sp>
      <p:pic>
        <p:nvPicPr>
          <p:cNvPr id="7" name="Image 6">
            <a:extLst>
              <a:ext uri="{FF2B5EF4-FFF2-40B4-BE49-F238E27FC236}">
                <a16:creationId xmlns:a16="http://schemas.microsoft.com/office/drawing/2014/main" id="{D1E9BD48-560D-7ACC-C9D1-B53929BBABE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50081" y="3113418"/>
            <a:ext cx="4157670" cy="2799701"/>
          </a:xfrm>
          <a:prstGeom prst="rect">
            <a:avLst/>
          </a:prstGeom>
        </p:spPr>
      </p:pic>
      <p:pic>
        <p:nvPicPr>
          <p:cNvPr id="8" name="Image 7">
            <a:extLst>
              <a:ext uri="{FF2B5EF4-FFF2-40B4-BE49-F238E27FC236}">
                <a16:creationId xmlns:a16="http://schemas.microsoft.com/office/drawing/2014/main" id="{0C4573EC-9B55-EE4E-9E19-7A8A16B9DA26}"/>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536250" y="1783880"/>
            <a:ext cx="3712484" cy="4148846"/>
          </a:xfrm>
          <a:prstGeom prst="rect">
            <a:avLst/>
          </a:prstGeom>
        </p:spPr>
      </p:pic>
    </p:spTree>
    <p:extLst>
      <p:ext uri="{BB962C8B-B14F-4D97-AF65-F5344CB8AC3E}">
        <p14:creationId xmlns:p14="http://schemas.microsoft.com/office/powerpoint/2010/main" val="1383037744"/>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81E5-ED9F-A246-6329-074CCEB1B0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59B72A-28C2-6841-80B1-EBE70A36020D}"/>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خدوا كراساتكم . ستقرؤون النص قراءة صامتة لتحققوا من توقعاتكم.</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0" name="Espace réservé pour une image  9">
            <a:extLst>
              <a:ext uri="{FF2B5EF4-FFF2-40B4-BE49-F238E27FC236}">
                <a16:creationId xmlns:a16="http://schemas.microsoft.com/office/drawing/2014/main" id="{510393EE-5D0C-07C6-2931-08BB9BDF69A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Rectangle 3">
            <a:extLst>
              <a:ext uri="{FF2B5EF4-FFF2-40B4-BE49-F238E27FC236}">
                <a16:creationId xmlns:a16="http://schemas.microsoft.com/office/drawing/2014/main" id="{8B16E652-09EF-881D-23AE-7C7020E08553}"/>
              </a:ext>
            </a:extLst>
          </p:cNvPr>
          <p:cNvSpPr>
            <a:spLocks/>
          </p:cNvSpPr>
          <p:nvPr/>
        </p:nvSpPr>
        <p:spPr>
          <a:xfrm>
            <a:off x="599423" y="11669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1F57F127-65A9-9104-2107-B2296EEA99C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9" name="Image 8">
            <a:extLst>
              <a:ext uri="{FF2B5EF4-FFF2-40B4-BE49-F238E27FC236}">
                <a16:creationId xmlns:a16="http://schemas.microsoft.com/office/drawing/2014/main" id="{44D5C64B-E46A-D8D6-911B-BC792D4C7D2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12" name="Image 11">
            <a:extLst>
              <a:ext uri="{FF2B5EF4-FFF2-40B4-BE49-F238E27FC236}">
                <a16:creationId xmlns:a16="http://schemas.microsoft.com/office/drawing/2014/main" id="{E59A2339-82CB-048D-5914-021A066CEF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14" name="Image 13">
            <a:extLst>
              <a:ext uri="{FF2B5EF4-FFF2-40B4-BE49-F238E27FC236}">
                <a16:creationId xmlns:a16="http://schemas.microsoft.com/office/drawing/2014/main" id="{63820979-F979-3DCC-3AA8-D5103034F6D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5" name="Rectangle 14">
            <a:extLst>
              <a:ext uri="{FF2B5EF4-FFF2-40B4-BE49-F238E27FC236}">
                <a16:creationId xmlns:a16="http://schemas.microsoft.com/office/drawing/2014/main" id="{9D816B88-DD29-5133-DD0C-8290FA320586}"/>
              </a:ext>
            </a:extLst>
          </p:cNvPr>
          <p:cNvSpPr>
            <a:spLocks/>
          </p:cNvSpPr>
          <p:nvPr/>
        </p:nvSpPr>
        <p:spPr>
          <a:xfrm>
            <a:off x="4773750" y="10676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05F8C19E-8F01-B10D-7E45-AF94978C3103}"/>
              </a:ext>
            </a:extLst>
          </p:cNvPr>
          <p:cNvSpPr>
            <a:spLocks/>
          </p:cNvSpPr>
          <p:nvPr/>
        </p:nvSpPr>
        <p:spPr>
          <a:xfrm>
            <a:off x="2673136" y="106761"/>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23D3B568-35DE-3109-5866-DCA63861EDEB}"/>
              </a:ext>
            </a:extLst>
          </p:cNvPr>
          <p:cNvSpPr>
            <a:spLocks/>
          </p:cNvSpPr>
          <p:nvPr/>
        </p:nvSpPr>
        <p:spPr>
          <a:xfrm>
            <a:off x="6580061" y="106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nvGrpSpPr>
          <p:cNvPr id="22" name="Groupe 21">
            <a:extLst>
              <a:ext uri="{FF2B5EF4-FFF2-40B4-BE49-F238E27FC236}">
                <a16:creationId xmlns:a16="http://schemas.microsoft.com/office/drawing/2014/main" id="{A8954402-99D5-90A5-2D8C-D589727B0ACE}"/>
              </a:ext>
            </a:extLst>
          </p:cNvPr>
          <p:cNvGrpSpPr/>
          <p:nvPr/>
        </p:nvGrpSpPr>
        <p:grpSpPr>
          <a:xfrm>
            <a:off x="543723" y="2192298"/>
            <a:ext cx="8281190" cy="4196152"/>
            <a:chOff x="543723" y="2192298"/>
            <a:chExt cx="8281190" cy="4196152"/>
          </a:xfrm>
        </p:grpSpPr>
        <p:pic>
          <p:nvPicPr>
            <p:cNvPr id="11" name="Image 10">
              <a:extLst>
                <a:ext uri="{FF2B5EF4-FFF2-40B4-BE49-F238E27FC236}">
                  <a16:creationId xmlns:a16="http://schemas.microsoft.com/office/drawing/2014/main" id="{2004FC23-AACE-9573-9E27-CF54297D945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125053" y="2192299"/>
              <a:ext cx="2893894" cy="4196151"/>
            </a:xfrm>
            <a:prstGeom prst="rect">
              <a:avLst/>
            </a:prstGeom>
          </p:spPr>
        </p:pic>
        <p:pic>
          <p:nvPicPr>
            <p:cNvPr id="19" name="Image 18">
              <a:extLst>
                <a:ext uri="{FF2B5EF4-FFF2-40B4-BE49-F238E27FC236}">
                  <a16:creationId xmlns:a16="http://schemas.microsoft.com/office/drawing/2014/main" id="{49BE3A82-3BD6-CF56-2C5A-0B57A2F924DA}"/>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543723" y="2192298"/>
              <a:ext cx="2631337" cy="4196151"/>
            </a:xfrm>
            <a:prstGeom prst="rect">
              <a:avLst/>
            </a:prstGeom>
          </p:spPr>
        </p:pic>
        <p:pic>
          <p:nvPicPr>
            <p:cNvPr id="5" name="Image 4">
              <a:extLst>
                <a:ext uri="{FF2B5EF4-FFF2-40B4-BE49-F238E27FC236}">
                  <a16:creationId xmlns:a16="http://schemas.microsoft.com/office/drawing/2014/main" id="{B8F9403B-0F9C-F7B7-3E76-38383AC48505}"/>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Lst>
            </a:blip>
            <a:stretch>
              <a:fillRect/>
            </a:stretch>
          </p:blipFill>
          <p:spPr>
            <a:xfrm>
              <a:off x="5861561" y="2192298"/>
              <a:ext cx="2963352" cy="4186220"/>
            </a:xfrm>
            <a:prstGeom prst="rect">
              <a:avLst/>
            </a:prstGeom>
          </p:spPr>
        </p:pic>
      </p:grpSp>
    </p:spTree>
    <p:extLst>
      <p:ext uri="{BB962C8B-B14F-4D97-AF65-F5344CB8AC3E}">
        <p14:creationId xmlns:p14="http://schemas.microsoft.com/office/powerpoint/2010/main" val="151315773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64E3C-2CBB-562C-3163-68040A8F164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F0250A6-3D9F-244A-82ED-9BF2D4B0B821}"/>
              </a:ext>
            </a:extLst>
          </p:cNvPr>
          <p:cNvSpPr>
            <a:spLocks noGrp="1"/>
          </p:cNvSpPr>
          <p:nvPr>
            <p:ph type="title"/>
          </p:nvPr>
        </p:nvSpPr>
        <p:spPr>
          <a:xfrm>
            <a:off x="619096" y="765817"/>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توقع ما جاء في النص؟ أين  قرأت ذلك في النص؟</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8" name="Espace réservé pour une image  17">
            <a:extLst>
              <a:ext uri="{FF2B5EF4-FFF2-40B4-BE49-F238E27FC236}">
                <a16:creationId xmlns:a16="http://schemas.microsoft.com/office/drawing/2014/main" id="{9907B642-7449-7C06-305D-910737CE04D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4" name="Rectangle 13">
            <a:extLst>
              <a:ext uri="{FF2B5EF4-FFF2-40B4-BE49-F238E27FC236}">
                <a16:creationId xmlns:a16="http://schemas.microsoft.com/office/drawing/2014/main" id="{259A4DCE-31AE-6A4E-19F4-7CAC56E71AEB}"/>
              </a:ext>
            </a:extLst>
          </p:cNvPr>
          <p:cNvSpPr>
            <a:spLocks/>
          </p:cNvSpPr>
          <p:nvPr/>
        </p:nvSpPr>
        <p:spPr>
          <a:xfrm>
            <a:off x="599423" y="11669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5" name="Image 14">
            <a:extLst>
              <a:ext uri="{FF2B5EF4-FFF2-40B4-BE49-F238E27FC236}">
                <a16:creationId xmlns:a16="http://schemas.microsoft.com/office/drawing/2014/main" id="{A28D05EC-2A83-45C7-13C6-5BE22E6F2FF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16" name="Image 15">
            <a:extLst>
              <a:ext uri="{FF2B5EF4-FFF2-40B4-BE49-F238E27FC236}">
                <a16:creationId xmlns:a16="http://schemas.microsoft.com/office/drawing/2014/main" id="{A658C455-8DE2-198B-EDB9-31F38AF19A7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17" name="Image 16">
            <a:extLst>
              <a:ext uri="{FF2B5EF4-FFF2-40B4-BE49-F238E27FC236}">
                <a16:creationId xmlns:a16="http://schemas.microsoft.com/office/drawing/2014/main" id="{5E84FBEA-F28C-384D-9777-6F270D20D9C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19" name="Image 18">
            <a:extLst>
              <a:ext uri="{FF2B5EF4-FFF2-40B4-BE49-F238E27FC236}">
                <a16:creationId xmlns:a16="http://schemas.microsoft.com/office/drawing/2014/main" id="{F090B51D-B838-F85A-BB74-9ACC487EFAE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20" name="Rectangle 19">
            <a:extLst>
              <a:ext uri="{FF2B5EF4-FFF2-40B4-BE49-F238E27FC236}">
                <a16:creationId xmlns:a16="http://schemas.microsoft.com/office/drawing/2014/main" id="{D2C34F5C-05C2-C8A9-D828-DCDD112F888A}"/>
              </a:ext>
            </a:extLst>
          </p:cNvPr>
          <p:cNvSpPr>
            <a:spLocks/>
          </p:cNvSpPr>
          <p:nvPr/>
        </p:nvSpPr>
        <p:spPr>
          <a:xfrm>
            <a:off x="4773750" y="10676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CD5DCB5C-3ACC-58DE-A4A8-CCFD0B5B2F04}"/>
              </a:ext>
            </a:extLst>
          </p:cNvPr>
          <p:cNvSpPr>
            <a:spLocks/>
          </p:cNvSpPr>
          <p:nvPr/>
        </p:nvSpPr>
        <p:spPr>
          <a:xfrm>
            <a:off x="2673136" y="106761"/>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2" name="Rectangle 21">
            <a:extLst>
              <a:ext uri="{FF2B5EF4-FFF2-40B4-BE49-F238E27FC236}">
                <a16:creationId xmlns:a16="http://schemas.microsoft.com/office/drawing/2014/main" id="{87E67004-410C-807F-F048-B4204B5D3562}"/>
              </a:ext>
            </a:extLst>
          </p:cNvPr>
          <p:cNvSpPr>
            <a:spLocks/>
          </p:cNvSpPr>
          <p:nvPr/>
        </p:nvSpPr>
        <p:spPr>
          <a:xfrm>
            <a:off x="6580061" y="106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nvGrpSpPr>
          <p:cNvPr id="3" name="Groupe 2">
            <a:extLst>
              <a:ext uri="{FF2B5EF4-FFF2-40B4-BE49-F238E27FC236}">
                <a16:creationId xmlns:a16="http://schemas.microsoft.com/office/drawing/2014/main" id="{325A707B-6E65-419D-C36A-40479FD9E2D7}"/>
              </a:ext>
            </a:extLst>
          </p:cNvPr>
          <p:cNvGrpSpPr/>
          <p:nvPr/>
        </p:nvGrpSpPr>
        <p:grpSpPr>
          <a:xfrm>
            <a:off x="543723" y="2192298"/>
            <a:ext cx="8281190" cy="4196152"/>
            <a:chOff x="543723" y="2192298"/>
            <a:chExt cx="8281190" cy="4196152"/>
          </a:xfrm>
        </p:grpSpPr>
        <p:pic>
          <p:nvPicPr>
            <p:cNvPr id="6" name="Image 5">
              <a:extLst>
                <a:ext uri="{FF2B5EF4-FFF2-40B4-BE49-F238E27FC236}">
                  <a16:creationId xmlns:a16="http://schemas.microsoft.com/office/drawing/2014/main" id="{36D7A887-EA8C-F8D6-355F-506073DE705A}"/>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125053" y="2192299"/>
              <a:ext cx="2893894" cy="4196151"/>
            </a:xfrm>
            <a:prstGeom prst="rect">
              <a:avLst/>
            </a:prstGeom>
          </p:spPr>
        </p:pic>
        <p:pic>
          <p:nvPicPr>
            <p:cNvPr id="7" name="Image 6">
              <a:extLst>
                <a:ext uri="{FF2B5EF4-FFF2-40B4-BE49-F238E27FC236}">
                  <a16:creationId xmlns:a16="http://schemas.microsoft.com/office/drawing/2014/main" id="{0DEA016F-4C31-E59E-E963-DD9A87F62EC3}"/>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543723" y="2192298"/>
              <a:ext cx="2631337" cy="4196151"/>
            </a:xfrm>
            <a:prstGeom prst="rect">
              <a:avLst/>
            </a:prstGeom>
          </p:spPr>
        </p:pic>
        <p:pic>
          <p:nvPicPr>
            <p:cNvPr id="10" name="Image 9">
              <a:extLst>
                <a:ext uri="{FF2B5EF4-FFF2-40B4-BE49-F238E27FC236}">
                  <a16:creationId xmlns:a16="http://schemas.microsoft.com/office/drawing/2014/main" id="{3E8A1388-F91A-535F-4B1F-B4E2345FCCFF}"/>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Lst>
            </a:blip>
            <a:stretch>
              <a:fillRect/>
            </a:stretch>
          </p:blipFill>
          <p:spPr>
            <a:xfrm>
              <a:off x="5861561" y="2192298"/>
              <a:ext cx="2963352" cy="4186220"/>
            </a:xfrm>
            <a:prstGeom prst="rect">
              <a:avLst/>
            </a:prstGeom>
          </p:spPr>
        </p:pic>
      </p:grpSp>
    </p:spTree>
    <p:extLst>
      <p:ext uri="{BB962C8B-B14F-4D97-AF65-F5344CB8AC3E}">
        <p14:creationId xmlns:p14="http://schemas.microsoft.com/office/powerpoint/2010/main" val="416254060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17626-661D-7277-1F7A-506BCF1F763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134C3B3-669E-E448-8B8A-908F7D9876D0}"/>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سنتعرف معا على محتوى النص. من يقرأ السؤال؟ من منكم يجيب؟</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ZoneTexte 14">
            <a:extLst>
              <a:ext uri="{FF2B5EF4-FFF2-40B4-BE49-F238E27FC236}">
                <a16:creationId xmlns:a16="http://schemas.microsoft.com/office/drawing/2014/main" id="{21357BA5-C59E-9CCD-9705-C3B550674CC3}"/>
              </a:ext>
            </a:extLst>
          </p:cNvPr>
          <p:cNvSpPr txBox="1"/>
          <p:nvPr/>
        </p:nvSpPr>
        <p:spPr>
          <a:xfrm>
            <a:off x="1483453" y="3003351"/>
            <a:ext cx="6840000" cy="851297"/>
          </a:xfrm>
          <a:prstGeom prst="roundRect">
            <a:avLst/>
          </a:prstGeom>
          <a:no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742950" marR="0" lvl="0" indent="-742950" defTabSz="914400" rtl="1" eaLnBrk="1" fontAlgn="auto" latinLnBrk="0" hangingPunct="1">
              <a:lnSpc>
                <a:spcPct val="100000"/>
              </a:lnSpc>
              <a:spcBef>
                <a:spcPts val="0"/>
              </a:spcBef>
              <a:spcAft>
                <a:spcPts val="0"/>
              </a:spcAft>
              <a:buClrTx/>
              <a:buSzTx/>
              <a:buFont typeface="+mj-lt"/>
              <a:buAutoNum type="arabicPeriod"/>
              <a:tabLst/>
              <a:defRPr/>
            </a:pP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a:t>
            </a:r>
            <a:r>
              <a:rPr kumimoji="0" lang="ar-MA" sz="44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ﭐسْمُ</a:t>
            </a: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بَطَلِ </a:t>
            </a:r>
            <a:r>
              <a:rPr kumimoji="0" lang="ar-MA" sz="44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ﭐلْحِكايَةِ</a:t>
            </a: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pic>
        <p:nvPicPr>
          <p:cNvPr id="16" name="Espace réservé pour une image  15">
            <a:extLst>
              <a:ext uri="{FF2B5EF4-FFF2-40B4-BE49-F238E27FC236}">
                <a16:creationId xmlns:a16="http://schemas.microsoft.com/office/drawing/2014/main" id="{45EC2088-F820-06D8-B8A8-A6ADA926540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A1F47FFD-6916-1AAA-7F91-94D91DB62356}"/>
              </a:ext>
            </a:extLst>
          </p:cNvPr>
          <p:cNvSpPr>
            <a:spLocks/>
          </p:cNvSpPr>
          <p:nvPr/>
        </p:nvSpPr>
        <p:spPr>
          <a:xfrm>
            <a:off x="599423" y="11669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571086FC-960A-12BC-D551-9F3E21E3FAF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12" name="Image 11">
            <a:extLst>
              <a:ext uri="{FF2B5EF4-FFF2-40B4-BE49-F238E27FC236}">
                <a16:creationId xmlns:a16="http://schemas.microsoft.com/office/drawing/2014/main" id="{8F25832E-399C-B70A-63D8-3764A488081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13" name="Image 12">
            <a:extLst>
              <a:ext uri="{FF2B5EF4-FFF2-40B4-BE49-F238E27FC236}">
                <a16:creationId xmlns:a16="http://schemas.microsoft.com/office/drawing/2014/main" id="{A54DBDCB-ABD0-1CD6-325B-232780F3F09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17" name="Image 16">
            <a:extLst>
              <a:ext uri="{FF2B5EF4-FFF2-40B4-BE49-F238E27FC236}">
                <a16:creationId xmlns:a16="http://schemas.microsoft.com/office/drawing/2014/main" id="{5F433C5C-6168-ABF8-C9D9-F78D8DF6FA4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8" name="Rectangle 17">
            <a:extLst>
              <a:ext uri="{FF2B5EF4-FFF2-40B4-BE49-F238E27FC236}">
                <a16:creationId xmlns:a16="http://schemas.microsoft.com/office/drawing/2014/main" id="{821E2C1F-E547-A5BC-FD5B-911A32C63870}"/>
              </a:ext>
            </a:extLst>
          </p:cNvPr>
          <p:cNvSpPr>
            <a:spLocks/>
          </p:cNvSpPr>
          <p:nvPr/>
        </p:nvSpPr>
        <p:spPr>
          <a:xfrm>
            <a:off x="4773750" y="10676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9" name="Rectangle 18">
            <a:extLst>
              <a:ext uri="{FF2B5EF4-FFF2-40B4-BE49-F238E27FC236}">
                <a16:creationId xmlns:a16="http://schemas.microsoft.com/office/drawing/2014/main" id="{1E18F8BA-893F-B1CC-81D8-569C9C672AB1}"/>
              </a:ext>
            </a:extLst>
          </p:cNvPr>
          <p:cNvSpPr>
            <a:spLocks/>
          </p:cNvSpPr>
          <p:nvPr/>
        </p:nvSpPr>
        <p:spPr>
          <a:xfrm>
            <a:off x="2673136" y="106761"/>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0" name="Rectangle 19">
            <a:extLst>
              <a:ext uri="{FF2B5EF4-FFF2-40B4-BE49-F238E27FC236}">
                <a16:creationId xmlns:a16="http://schemas.microsoft.com/office/drawing/2014/main" id="{E24CB6AF-9EE3-0E48-6235-C89F89D71DE9}"/>
              </a:ext>
            </a:extLst>
          </p:cNvPr>
          <p:cNvSpPr>
            <a:spLocks/>
          </p:cNvSpPr>
          <p:nvPr/>
        </p:nvSpPr>
        <p:spPr>
          <a:xfrm>
            <a:off x="6580061" y="106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Tree>
    <p:extLst>
      <p:ext uri="{BB962C8B-B14F-4D97-AF65-F5344CB8AC3E}">
        <p14:creationId xmlns:p14="http://schemas.microsoft.com/office/powerpoint/2010/main" val="3295228657"/>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0493-7627-A5DC-EF25-1971EBF8F212}"/>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597DAFA5-B8E6-D846-CF90-6E9449BC39A2}"/>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السؤال الثاني ؟ من منكم يجيب؟</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454E4D5D-0603-585B-5841-209A6E09B5AD}"/>
              </a:ext>
            </a:extLst>
          </p:cNvPr>
          <p:cNvSpPr txBox="1"/>
          <p:nvPr/>
        </p:nvSpPr>
        <p:spPr>
          <a:xfrm>
            <a:off x="576900" y="2885921"/>
            <a:ext cx="8035834" cy="851297"/>
          </a:xfrm>
          <a:prstGeom prst="roundRect">
            <a:avLst/>
          </a:prstGeom>
          <a:no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2. </a:t>
            </a:r>
            <a:r>
              <a:rPr lang="ar-MA" b="1" dirty="0">
                <a:solidFill>
                  <a:srgbClr val="424D7C"/>
                </a:solidFill>
              </a:rPr>
              <a:t>ماذا حَدَثَ لِحَيٍّ بْنُ يَقْظانَ عِنْدَما كانَ صَبِيّاً صَغيراً؟</a:t>
            </a:r>
            <a:endParaRPr kumimoji="0" lang="ar-MA" sz="44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6" name="Espace réservé pour une image  15">
            <a:extLst>
              <a:ext uri="{FF2B5EF4-FFF2-40B4-BE49-F238E27FC236}">
                <a16:creationId xmlns:a16="http://schemas.microsoft.com/office/drawing/2014/main" id="{EBD42DEF-3ACF-9B0A-6CBB-2395974339E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151C3860-4869-EE75-87AC-D834A31AE8C4}"/>
              </a:ext>
            </a:extLst>
          </p:cNvPr>
          <p:cNvSpPr>
            <a:spLocks/>
          </p:cNvSpPr>
          <p:nvPr/>
        </p:nvSpPr>
        <p:spPr>
          <a:xfrm>
            <a:off x="599423" y="11669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A1A6952C-C633-0339-5B9A-77A6A9CBEC0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13" name="Image 12">
            <a:extLst>
              <a:ext uri="{FF2B5EF4-FFF2-40B4-BE49-F238E27FC236}">
                <a16:creationId xmlns:a16="http://schemas.microsoft.com/office/drawing/2014/main" id="{6BA055CF-51C7-1059-455D-18223D988A4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15" name="Image 14">
            <a:extLst>
              <a:ext uri="{FF2B5EF4-FFF2-40B4-BE49-F238E27FC236}">
                <a16:creationId xmlns:a16="http://schemas.microsoft.com/office/drawing/2014/main" id="{55530E4D-0792-D77B-56B7-3F7F48BA674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17" name="Image 16">
            <a:extLst>
              <a:ext uri="{FF2B5EF4-FFF2-40B4-BE49-F238E27FC236}">
                <a16:creationId xmlns:a16="http://schemas.microsoft.com/office/drawing/2014/main" id="{87129D84-F975-74B3-582C-FB08B157CA6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8" name="Rectangle 17">
            <a:extLst>
              <a:ext uri="{FF2B5EF4-FFF2-40B4-BE49-F238E27FC236}">
                <a16:creationId xmlns:a16="http://schemas.microsoft.com/office/drawing/2014/main" id="{C6DA80BD-332A-C95E-0386-DEC9BFCA85D9}"/>
              </a:ext>
            </a:extLst>
          </p:cNvPr>
          <p:cNvSpPr>
            <a:spLocks/>
          </p:cNvSpPr>
          <p:nvPr/>
        </p:nvSpPr>
        <p:spPr>
          <a:xfrm>
            <a:off x="4773750" y="10676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9" name="Rectangle 18">
            <a:extLst>
              <a:ext uri="{FF2B5EF4-FFF2-40B4-BE49-F238E27FC236}">
                <a16:creationId xmlns:a16="http://schemas.microsoft.com/office/drawing/2014/main" id="{5D5ACEA6-CCB8-B573-690A-82DA5FF1FAD1}"/>
              </a:ext>
            </a:extLst>
          </p:cNvPr>
          <p:cNvSpPr>
            <a:spLocks/>
          </p:cNvSpPr>
          <p:nvPr/>
        </p:nvSpPr>
        <p:spPr>
          <a:xfrm>
            <a:off x="2673136" y="106761"/>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0" name="Rectangle 19">
            <a:extLst>
              <a:ext uri="{FF2B5EF4-FFF2-40B4-BE49-F238E27FC236}">
                <a16:creationId xmlns:a16="http://schemas.microsoft.com/office/drawing/2014/main" id="{C82E4709-56C2-25D2-3D89-85D709D39D76}"/>
              </a:ext>
            </a:extLst>
          </p:cNvPr>
          <p:cNvSpPr>
            <a:spLocks/>
          </p:cNvSpPr>
          <p:nvPr/>
        </p:nvSpPr>
        <p:spPr>
          <a:xfrm>
            <a:off x="6580061" y="106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Tree>
    <p:extLst>
      <p:ext uri="{BB962C8B-B14F-4D97-AF65-F5344CB8AC3E}">
        <p14:creationId xmlns:p14="http://schemas.microsoft.com/office/powerpoint/2010/main" val="842812988"/>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EDC21-0130-CC89-3902-EF95C5E2715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E0AE688-F3A4-DE4F-AECD-B287E91E71B3}"/>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سأقرأ النص ؛ تابعوا معي ؛ سطروا على مفردات المعجم التي تعلمناها عندما نصل إليها : خمن/ القر/ الأعزل/ العراء / الذود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7" name="Espace réservé pour une image  6">
            <a:extLst>
              <a:ext uri="{FF2B5EF4-FFF2-40B4-BE49-F238E27FC236}">
                <a16:creationId xmlns:a16="http://schemas.microsoft.com/office/drawing/2014/main" id="{FE912A91-4B52-82ED-3628-12CFB99D4B8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06D769D1-3FA8-F9AF-BA54-BB920661D613}"/>
              </a:ext>
            </a:extLst>
          </p:cNvPr>
          <p:cNvSpPr>
            <a:spLocks/>
          </p:cNvSpPr>
          <p:nvPr/>
        </p:nvSpPr>
        <p:spPr>
          <a:xfrm>
            <a:off x="599423" y="11669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314990D7-8358-5596-A287-D4B8CEA9EBB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6" name="Image 5">
            <a:extLst>
              <a:ext uri="{FF2B5EF4-FFF2-40B4-BE49-F238E27FC236}">
                <a16:creationId xmlns:a16="http://schemas.microsoft.com/office/drawing/2014/main" id="{8D35FB7F-AB6A-C312-252B-B9235D6AB88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FA42D6ED-CA26-3DB9-8AD2-D8E23F762B7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AF0BC45D-8F3A-506A-CED5-25D4B080152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E517FB58-8204-2791-6874-307C8086DC0E}"/>
              </a:ext>
            </a:extLst>
          </p:cNvPr>
          <p:cNvSpPr>
            <a:spLocks/>
          </p:cNvSpPr>
          <p:nvPr/>
        </p:nvSpPr>
        <p:spPr>
          <a:xfrm>
            <a:off x="4773750" y="10676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A21F9894-6D6F-0293-FD4B-818CE5D00C07}"/>
              </a:ext>
            </a:extLst>
          </p:cNvPr>
          <p:cNvSpPr>
            <a:spLocks/>
          </p:cNvSpPr>
          <p:nvPr/>
        </p:nvSpPr>
        <p:spPr>
          <a:xfrm>
            <a:off x="2673136" y="106761"/>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B7FDDA60-7084-BD64-8142-4EC9D10A8338}"/>
              </a:ext>
            </a:extLst>
          </p:cNvPr>
          <p:cNvSpPr>
            <a:spLocks/>
          </p:cNvSpPr>
          <p:nvPr/>
        </p:nvSpPr>
        <p:spPr>
          <a:xfrm>
            <a:off x="6580061" y="1067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nvGrpSpPr>
          <p:cNvPr id="2" name="Groupe 1">
            <a:extLst>
              <a:ext uri="{FF2B5EF4-FFF2-40B4-BE49-F238E27FC236}">
                <a16:creationId xmlns:a16="http://schemas.microsoft.com/office/drawing/2014/main" id="{97A6B2B3-26FA-3952-7C13-F3294FBF4D67}"/>
              </a:ext>
            </a:extLst>
          </p:cNvPr>
          <p:cNvGrpSpPr/>
          <p:nvPr/>
        </p:nvGrpSpPr>
        <p:grpSpPr>
          <a:xfrm>
            <a:off x="543723" y="2192298"/>
            <a:ext cx="8281190" cy="4196152"/>
            <a:chOff x="543723" y="2192298"/>
            <a:chExt cx="8281190" cy="4196152"/>
          </a:xfrm>
        </p:grpSpPr>
        <p:pic>
          <p:nvPicPr>
            <p:cNvPr id="14" name="Image 13">
              <a:extLst>
                <a:ext uri="{FF2B5EF4-FFF2-40B4-BE49-F238E27FC236}">
                  <a16:creationId xmlns:a16="http://schemas.microsoft.com/office/drawing/2014/main" id="{CBDAF6D1-0996-8493-D6DC-A30CD02F82A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125053" y="2192299"/>
              <a:ext cx="2893894" cy="4196151"/>
            </a:xfrm>
            <a:prstGeom prst="rect">
              <a:avLst/>
            </a:prstGeom>
          </p:spPr>
        </p:pic>
        <p:pic>
          <p:nvPicPr>
            <p:cNvPr id="15" name="Image 14">
              <a:extLst>
                <a:ext uri="{FF2B5EF4-FFF2-40B4-BE49-F238E27FC236}">
                  <a16:creationId xmlns:a16="http://schemas.microsoft.com/office/drawing/2014/main" id="{8C6341AA-D3F0-07CC-4FEC-788BA5069E97}"/>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543723" y="2192298"/>
              <a:ext cx="2631337" cy="4196151"/>
            </a:xfrm>
            <a:prstGeom prst="rect">
              <a:avLst/>
            </a:prstGeom>
          </p:spPr>
        </p:pic>
        <p:pic>
          <p:nvPicPr>
            <p:cNvPr id="16" name="Image 15">
              <a:extLst>
                <a:ext uri="{FF2B5EF4-FFF2-40B4-BE49-F238E27FC236}">
                  <a16:creationId xmlns:a16="http://schemas.microsoft.com/office/drawing/2014/main" id="{FFA46CE1-A6DD-0E86-816B-F8142CCA0F64}"/>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Lst>
            </a:blip>
            <a:stretch>
              <a:fillRect/>
            </a:stretch>
          </p:blipFill>
          <p:spPr>
            <a:xfrm>
              <a:off x="5861561" y="2192298"/>
              <a:ext cx="2963352" cy="4186220"/>
            </a:xfrm>
            <a:prstGeom prst="rect">
              <a:avLst/>
            </a:prstGeom>
          </p:spPr>
        </p:pic>
      </p:grpSp>
    </p:spTree>
    <p:extLst>
      <p:ext uri="{BB962C8B-B14F-4D97-AF65-F5344CB8AC3E}">
        <p14:creationId xmlns:p14="http://schemas.microsoft.com/office/powerpoint/2010/main" val="268599423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F985-FD44-284B-1EF4-455AC5E64F44}"/>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8442BE5F-AAFD-EC6A-931F-2F89BD11297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4" name="Titre 3">
            <a:extLst>
              <a:ext uri="{FF2B5EF4-FFF2-40B4-BE49-F238E27FC236}">
                <a16:creationId xmlns:a16="http://schemas.microsoft.com/office/drawing/2014/main" id="{71F05B45-4F3B-4AC0-FD76-415805DB6A9E}"/>
              </a:ext>
            </a:extLst>
          </p:cNvPr>
          <p:cNvSpPr>
            <a:spLocks noGrp="1"/>
          </p:cNvSpPr>
          <p:nvPr>
            <p:ph type="title"/>
          </p:nvPr>
        </p:nvSpPr>
        <p:spPr>
          <a:xfrm>
            <a:off x="628650" y="1017567"/>
            <a:ext cx="7886700" cy="720000"/>
          </a:xfrm>
        </p:spPr>
        <p:txBody>
          <a:bodyPr/>
          <a:lstStyle/>
          <a:p>
            <a:pPr lvl="0">
              <a:defRPr/>
            </a:pPr>
            <a:r>
              <a:rPr lang="ar-MA" dirty="0">
                <a:solidFill>
                  <a:srgbClr val="424D7B"/>
                </a:solidFill>
              </a:rPr>
              <a:t>ورشة القراءة – الحصة 2</a:t>
            </a:r>
          </a:p>
        </p:txBody>
      </p:sp>
      <p:sp>
        <p:nvSpPr>
          <p:cNvPr id="5" name="Espace réservé du texte 5">
            <a:extLst>
              <a:ext uri="{FF2B5EF4-FFF2-40B4-BE49-F238E27FC236}">
                <a16:creationId xmlns:a16="http://schemas.microsoft.com/office/drawing/2014/main" id="{1C85B691-E8E6-CBFE-8F93-727DFAC3558A}"/>
              </a:ext>
            </a:extLst>
          </p:cNvPr>
          <p:cNvSpPr txBox="1">
            <a:spLocks/>
          </p:cNvSpPr>
          <p:nvPr/>
        </p:nvSpPr>
        <p:spPr>
          <a:xfrm>
            <a:off x="1828800" y="3158999"/>
            <a:ext cx="5403621"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lang="ar-MA" sz="2400" b="1" dirty="0">
                <a:solidFill>
                  <a:srgbClr val="424D7B"/>
                </a:solidFill>
                <a:cs typeface="Microsoft Uighur" panose="02000000000000000000" pitchFamily="2" charset="-78"/>
              </a:rPr>
              <a:t>حي بن يقظان (1)  - الخطاطة الذهنية (1).</a:t>
            </a:r>
          </a:p>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endParaRPr lang="ar-MA" sz="2400" b="1" dirty="0">
              <a:solidFill>
                <a:srgbClr val="424D7B"/>
              </a:solidFill>
              <a:cs typeface="Microsoft Uighur" panose="02000000000000000000" pitchFamily="2" charset="-78"/>
            </a:endParaRPr>
          </a:p>
        </p:txBody>
      </p:sp>
      <p:pic>
        <p:nvPicPr>
          <p:cNvPr id="6" name="Espace réservé pour une image  20">
            <a:extLst>
              <a:ext uri="{FF2B5EF4-FFF2-40B4-BE49-F238E27FC236}">
                <a16:creationId xmlns:a16="http://schemas.microsoft.com/office/drawing/2014/main" id="{AED3BA7B-63D1-DAEB-A7B7-16C6E10F8550}"/>
              </a:ext>
            </a:extLst>
          </p:cNvPr>
          <p:cNvPicPr>
            <a:picLocks noChangeAspect="1"/>
          </p:cNvPicPr>
          <p:nvPr/>
        </p:nvPicPr>
        <p:blipFill rotWithShape="1">
          <a:blip r:embed="rId3">
            <a:extLst>
              <a:ext uri="{28A0092B-C50C-407E-A947-70E740481C1C}">
                <a14:useLocalDpi xmlns:a14="http://schemas.microsoft.com/office/drawing/2010/main" val="0"/>
              </a:ext>
            </a:extLst>
          </a:blip>
          <a:srcRect l="-7560" r="-7560"/>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CBC60C81-D7D7-2EAD-6045-0B3B679B5792}"/>
              </a:ext>
            </a:extLst>
          </p:cNvPr>
          <p:cNvSpPr txBox="1"/>
          <p:nvPr/>
        </p:nvSpPr>
        <p:spPr>
          <a:xfrm>
            <a:off x="3755955" y="1807373"/>
            <a:ext cx="3328790" cy="584775"/>
          </a:xfrm>
          <a:prstGeom prst="rect">
            <a:avLst/>
          </a:prstGeom>
          <a:noFill/>
        </p:spPr>
        <p:txBody>
          <a:bodyPr wrap="square">
            <a:spAutoFit/>
          </a:bodyPr>
          <a:lstStyle/>
          <a:p>
            <a:pPr lvl="0" algn="r" rtl="1">
              <a:defRPr/>
            </a:pPr>
            <a:r>
              <a:rPr lang="ar-MA" sz="3200" b="1" dirty="0">
                <a:solidFill>
                  <a:srgbClr val="424D7B"/>
                </a:solidFill>
                <a:latin typeface="Microsoft Uighur" panose="02000000000000000000" pitchFamily="2" charset="-78"/>
                <a:cs typeface="Microsoft Uighur" panose="02000000000000000000" pitchFamily="2" charset="-78"/>
              </a:rPr>
              <a:t>ورشة القراءة – الحصة 2</a:t>
            </a:r>
          </a:p>
        </p:txBody>
      </p:sp>
      <p:pic>
        <p:nvPicPr>
          <p:cNvPr id="2" name="Image 1">
            <a:extLst>
              <a:ext uri="{FF2B5EF4-FFF2-40B4-BE49-F238E27FC236}">
                <a16:creationId xmlns:a16="http://schemas.microsoft.com/office/drawing/2014/main" id="{5C163FCB-F264-BF3A-4395-CAEB6AA7368B}"/>
              </a:ext>
            </a:extLst>
          </p:cNvPr>
          <p:cNvPicPr>
            <a:picLocks noChangeAspect="1"/>
          </p:cNvPicPr>
          <p:nvPr/>
        </p:nvPicPr>
        <p:blipFill>
          <a:blip r:embed="rId4"/>
          <a:srcRect/>
          <a:stretch/>
        </p:blipFill>
        <p:spPr>
          <a:xfrm>
            <a:off x="7333395" y="2099760"/>
            <a:ext cx="648000" cy="823827"/>
          </a:xfrm>
          <a:prstGeom prst="rect">
            <a:avLst/>
          </a:prstGeom>
        </p:spPr>
      </p:pic>
      <p:pic>
        <p:nvPicPr>
          <p:cNvPr id="7" name="Image 6">
            <a:extLst>
              <a:ext uri="{FF2B5EF4-FFF2-40B4-BE49-F238E27FC236}">
                <a16:creationId xmlns:a16="http://schemas.microsoft.com/office/drawing/2014/main" id="{79297129-DDA0-8BFE-B0F8-CF2663DA6B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82001" y="1161567"/>
            <a:ext cx="432000" cy="432000"/>
          </a:xfrm>
          <a:prstGeom prst="rect">
            <a:avLst/>
          </a:prstGeom>
          <a:ln>
            <a:noFill/>
          </a:ln>
        </p:spPr>
      </p:pic>
    </p:spTree>
    <p:extLst>
      <p:ext uri="{BB962C8B-B14F-4D97-AF65-F5344CB8AC3E}">
        <p14:creationId xmlns:p14="http://schemas.microsoft.com/office/powerpoint/2010/main" val="27048730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39D9D-2B3F-6153-51F9-A8DDBFC99D3F}"/>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892A97F4-966C-F242-A543-DDB2C371DEF6}"/>
              </a:ext>
            </a:extLst>
          </p:cNvPr>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الان سيقرأ كل واحد منكم  فقرة مع احترام قواعد القراءة السليمة. الآخرون يتتبعون. من يقرأ؟</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60CDA464-4F44-2141-2713-8F38FD96A050}"/>
              </a:ext>
            </a:extLst>
          </p:cNvPr>
          <p:cNvSpPr>
            <a:spLocks/>
          </p:cNvSpPr>
          <p:nvPr/>
        </p:nvSpPr>
        <p:spPr>
          <a:xfrm>
            <a:off x="598584"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7498F715-1BB8-2E9A-F184-9C98B9059B5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7" name="Image 6">
            <a:extLst>
              <a:ext uri="{FF2B5EF4-FFF2-40B4-BE49-F238E27FC236}">
                <a16:creationId xmlns:a16="http://schemas.microsoft.com/office/drawing/2014/main" id="{9F529334-14AC-534B-029E-FAD47D8FDA0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8" name="Image 7">
            <a:extLst>
              <a:ext uri="{FF2B5EF4-FFF2-40B4-BE49-F238E27FC236}">
                <a16:creationId xmlns:a16="http://schemas.microsoft.com/office/drawing/2014/main" id="{11820B88-EC1A-B402-C332-5D667962FB4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2DCE33AB-1FC3-FB96-2A1F-1BAAAF07708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CD9299B3-AF8B-A43A-D00B-4100E8DE987B}"/>
              </a:ext>
            </a:extLst>
          </p:cNvPr>
          <p:cNvSpPr>
            <a:spLocks/>
          </p:cNvSpPr>
          <p:nvPr/>
        </p:nvSpPr>
        <p:spPr>
          <a:xfrm>
            <a:off x="4739843" y="121558"/>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398F8F13-EBCA-254C-3C3F-B5926026423D}"/>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34176D2B-59B4-EA23-8BBC-E4B353F7892C}"/>
              </a:ext>
            </a:extLst>
          </p:cNvPr>
          <p:cNvSpPr>
            <a:spLocks/>
          </p:cNvSpPr>
          <p:nvPr/>
        </p:nvSpPr>
        <p:spPr>
          <a:xfrm>
            <a:off x="6573113" y="1364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Espace réservé pour une image  16">
            <a:extLst>
              <a:ext uri="{FF2B5EF4-FFF2-40B4-BE49-F238E27FC236}">
                <a16:creationId xmlns:a16="http://schemas.microsoft.com/office/drawing/2014/main" id="{A7048A56-6B23-6C09-8B82-E14BCB884C1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2" name="Groupe 11">
            <a:extLst>
              <a:ext uri="{FF2B5EF4-FFF2-40B4-BE49-F238E27FC236}">
                <a16:creationId xmlns:a16="http://schemas.microsoft.com/office/drawing/2014/main" id="{00B0870A-811F-86BF-55D2-8D1B55B59CCA}"/>
              </a:ext>
            </a:extLst>
          </p:cNvPr>
          <p:cNvGrpSpPr/>
          <p:nvPr/>
        </p:nvGrpSpPr>
        <p:grpSpPr>
          <a:xfrm>
            <a:off x="543723" y="2192298"/>
            <a:ext cx="8281190" cy="4196152"/>
            <a:chOff x="543723" y="2192298"/>
            <a:chExt cx="8281190" cy="4196152"/>
          </a:xfrm>
        </p:grpSpPr>
        <p:pic>
          <p:nvPicPr>
            <p:cNvPr id="13" name="Image 12">
              <a:extLst>
                <a:ext uri="{FF2B5EF4-FFF2-40B4-BE49-F238E27FC236}">
                  <a16:creationId xmlns:a16="http://schemas.microsoft.com/office/drawing/2014/main" id="{EB9F9B12-DC08-9D49-7C85-5E533B4A4DB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125053" y="2192299"/>
              <a:ext cx="2893894" cy="4196151"/>
            </a:xfrm>
            <a:prstGeom prst="rect">
              <a:avLst/>
            </a:prstGeom>
          </p:spPr>
        </p:pic>
        <p:pic>
          <p:nvPicPr>
            <p:cNvPr id="16" name="Image 15">
              <a:extLst>
                <a:ext uri="{FF2B5EF4-FFF2-40B4-BE49-F238E27FC236}">
                  <a16:creationId xmlns:a16="http://schemas.microsoft.com/office/drawing/2014/main" id="{5A568111-E0F2-FE56-C447-E8A5D1013050}"/>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543723" y="2192298"/>
              <a:ext cx="2631337" cy="4196151"/>
            </a:xfrm>
            <a:prstGeom prst="rect">
              <a:avLst/>
            </a:prstGeom>
          </p:spPr>
        </p:pic>
        <p:pic>
          <p:nvPicPr>
            <p:cNvPr id="18" name="Image 17">
              <a:extLst>
                <a:ext uri="{FF2B5EF4-FFF2-40B4-BE49-F238E27FC236}">
                  <a16:creationId xmlns:a16="http://schemas.microsoft.com/office/drawing/2014/main" id="{C7698402-5402-AFDE-DA41-C0CA5BB2EC71}"/>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Lst>
            </a:blip>
            <a:stretch>
              <a:fillRect/>
            </a:stretch>
          </p:blipFill>
          <p:spPr>
            <a:xfrm>
              <a:off x="5861561" y="2192298"/>
              <a:ext cx="2963352" cy="4186220"/>
            </a:xfrm>
            <a:prstGeom prst="rect">
              <a:avLst/>
            </a:prstGeom>
          </p:spPr>
        </p:pic>
      </p:grpSp>
    </p:spTree>
    <p:extLst>
      <p:ext uri="{BB962C8B-B14F-4D97-AF65-F5344CB8AC3E}">
        <p14:creationId xmlns:p14="http://schemas.microsoft.com/office/powerpoint/2010/main" val="2557305927"/>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61035-75EB-D996-1D38-BFB8DAE3396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7A1BF54-8465-9242-AF06-5827A6669322}"/>
              </a:ext>
            </a:extLst>
          </p:cNvPr>
          <p:cNvSpPr>
            <a:spLocks noGrp="1"/>
          </p:cNvSpPr>
          <p:nvPr>
            <p:ph type="title"/>
          </p:nvPr>
        </p:nvSpPr>
        <p:spPr>
          <a:xfrm>
            <a:off x="319087" y="756000"/>
            <a:ext cx="7153286"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سوف نتعلم  خلال هذه  الحصة إعداد خطاطة ذهنية لنص  مقروء.</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B47FD040-6271-21A6-FC22-8BED1AA78A9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B3667313-FAFC-93FF-FE43-8864AF1C4183}"/>
              </a:ext>
            </a:extLst>
          </p:cNvPr>
          <p:cNvSpPr>
            <a:spLocks/>
          </p:cNvSpPr>
          <p:nvPr/>
        </p:nvSpPr>
        <p:spPr>
          <a:xfrm>
            <a:off x="598584"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3291D890-89AA-F0CB-7781-449981228DB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5" name="Image 4">
            <a:extLst>
              <a:ext uri="{FF2B5EF4-FFF2-40B4-BE49-F238E27FC236}">
                <a16:creationId xmlns:a16="http://schemas.microsoft.com/office/drawing/2014/main" id="{8732FB61-14B5-6D9E-4932-96C67F0FAAF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0" name="Image 9">
            <a:extLst>
              <a:ext uri="{FF2B5EF4-FFF2-40B4-BE49-F238E27FC236}">
                <a16:creationId xmlns:a16="http://schemas.microsoft.com/office/drawing/2014/main" id="{07F2CBFA-68B2-AAA0-8842-C2D0CC512EA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2" name="Image 11">
            <a:extLst>
              <a:ext uri="{FF2B5EF4-FFF2-40B4-BE49-F238E27FC236}">
                <a16:creationId xmlns:a16="http://schemas.microsoft.com/office/drawing/2014/main" id="{B30021D3-FACD-04A1-2F26-17D3853575D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70A35826-B7B4-8BBB-60F7-1FFC45E16092}"/>
              </a:ext>
            </a:extLst>
          </p:cNvPr>
          <p:cNvSpPr>
            <a:spLocks/>
          </p:cNvSpPr>
          <p:nvPr/>
        </p:nvSpPr>
        <p:spPr>
          <a:xfrm>
            <a:off x="4739843" y="121558"/>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11BA5E75-A7E4-BB92-9ABE-864624BB56CA}"/>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5C977368-1B6B-EDCB-7EC8-48FAE6DAE787}"/>
              </a:ext>
            </a:extLst>
          </p:cNvPr>
          <p:cNvSpPr>
            <a:spLocks/>
          </p:cNvSpPr>
          <p:nvPr/>
        </p:nvSpPr>
        <p:spPr>
          <a:xfrm>
            <a:off x="6573113" y="1364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
        <p:nvSpPr>
          <p:cNvPr id="19" name="Google Shape;452;p158">
            <a:extLst>
              <a:ext uri="{FF2B5EF4-FFF2-40B4-BE49-F238E27FC236}">
                <a16:creationId xmlns:a16="http://schemas.microsoft.com/office/drawing/2014/main" id="{1D87C281-D494-B6B3-DA5C-CAAF138FEBDE}"/>
              </a:ext>
            </a:extLst>
          </p:cNvPr>
          <p:cNvSpPr txBox="1"/>
          <p:nvPr/>
        </p:nvSpPr>
        <p:spPr>
          <a:xfrm>
            <a:off x="1866251" y="1368000"/>
            <a:ext cx="5449824" cy="919356"/>
          </a:xfrm>
          <a:prstGeom prst="round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اَلْخُطاطَةُ ﭐلذِّهْنِيَّةُ</a:t>
            </a:r>
          </a:p>
        </p:txBody>
      </p:sp>
      <p:pic>
        <p:nvPicPr>
          <p:cNvPr id="22" name="Image 21">
            <a:extLst>
              <a:ext uri="{FF2B5EF4-FFF2-40B4-BE49-F238E27FC236}">
                <a16:creationId xmlns:a16="http://schemas.microsoft.com/office/drawing/2014/main" id="{EEDCDD1E-BE75-32B0-69D4-366B7505F57A}"/>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1492239" y="2154783"/>
            <a:ext cx="5823836" cy="4300881"/>
          </a:xfrm>
          <a:prstGeom prst="rect">
            <a:avLst/>
          </a:prstGeom>
        </p:spPr>
      </p:pic>
    </p:spTree>
    <p:extLst>
      <p:ext uri="{BB962C8B-B14F-4D97-AF65-F5344CB8AC3E}">
        <p14:creationId xmlns:p14="http://schemas.microsoft.com/office/powerpoint/2010/main" val="122482746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1D4C3-5B4D-C809-F1FF-3E572D0BCEAA}"/>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224E39A2-1F4D-AEAA-A431-ECF532D0F91C}"/>
              </a:ext>
            </a:extLst>
          </p:cNvPr>
          <p:cNvSpPr>
            <a:spLocks noGrp="1"/>
          </p:cNvSpPr>
          <p:nvPr>
            <p:ph type="title"/>
          </p:nvPr>
        </p:nvSpPr>
        <p:spPr>
          <a:xfrm>
            <a:off x="319087" y="756000"/>
            <a:ext cx="7153286"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سنقوم معا  بإعداد خطاطة ذهنية لنص "حي بن يقظان"</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F14AA69E-82B8-A973-ACDE-2DC36127D8B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0DA2DD73-EEA5-E161-8A27-D3D65E5D0309}"/>
              </a:ext>
            </a:extLst>
          </p:cNvPr>
          <p:cNvSpPr>
            <a:spLocks/>
          </p:cNvSpPr>
          <p:nvPr/>
        </p:nvSpPr>
        <p:spPr>
          <a:xfrm>
            <a:off x="598584"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E9F6E5B4-F802-BAFC-69DF-FCD06060ACF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5" name="Image 4">
            <a:extLst>
              <a:ext uri="{FF2B5EF4-FFF2-40B4-BE49-F238E27FC236}">
                <a16:creationId xmlns:a16="http://schemas.microsoft.com/office/drawing/2014/main" id="{1EBE361C-615B-FA47-CCB0-299CFAAE2B3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0" name="Image 9">
            <a:extLst>
              <a:ext uri="{FF2B5EF4-FFF2-40B4-BE49-F238E27FC236}">
                <a16:creationId xmlns:a16="http://schemas.microsoft.com/office/drawing/2014/main" id="{74341073-292D-3B50-50F4-19D897CB86D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2" name="Image 11">
            <a:extLst>
              <a:ext uri="{FF2B5EF4-FFF2-40B4-BE49-F238E27FC236}">
                <a16:creationId xmlns:a16="http://schemas.microsoft.com/office/drawing/2014/main" id="{C8616276-A367-D543-8621-5AAA35F802D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52640874-914A-BF94-48D3-73A5DD550EE9}"/>
              </a:ext>
            </a:extLst>
          </p:cNvPr>
          <p:cNvSpPr>
            <a:spLocks/>
          </p:cNvSpPr>
          <p:nvPr/>
        </p:nvSpPr>
        <p:spPr>
          <a:xfrm>
            <a:off x="4739843" y="121558"/>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E86619BC-7F01-B760-2C73-BA3794EE9E8A}"/>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DBFE5946-4A00-76F2-075A-865C0CBBF47C}"/>
              </a:ext>
            </a:extLst>
          </p:cNvPr>
          <p:cNvSpPr>
            <a:spLocks/>
          </p:cNvSpPr>
          <p:nvPr/>
        </p:nvSpPr>
        <p:spPr>
          <a:xfrm>
            <a:off x="6573113" y="1364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nvGrpSpPr>
          <p:cNvPr id="2" name="Groupe 1">
            <a:extLst>
              <a:ext uri="{FF2B5EF4-FFF2-40B4-BE49-F238E27FC236}">
                <a16:creationId xmlns:a16="http://schemas.microsoft.com/office/drawing/2014/main" id="{D4455632-16C4-FB7E-0A2E-481F391F6B3F}"/>
              </a:ext>
            </a:extLst>
          </p:cNvPr>
          <p:cNvGrpSpPr/>
          <p:nvPr/>
        </p:nvGrpSpPr>
        <p:grpSpPr>
          <a:xfrm>
            <a:off x="543723" y="2192298"/>
            <a:ext cx="8281190" cy="4196152"/>
            <a:chOff x="543723" y="2192298"/>
            <a:chExt cx="8281190" cy="4196152"/>
          </a:xfrm>
        </p:grpSpPr>
        <p:pic>
          <p:nvPicPr>
            <p:cNvPr id="7" name="Image 6">
              <a:extLst>
                <a:ext uri="{FF2B5EF4-FFF2-40B4-BE49-F238E27FC236}">
                  <a16:creationId xmlns:a16="http://schemas.microsoft.com/office/drawing/2014/main" id="{C1C86ABD-23DA-90C0-5C2F-849A61700CA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125053" y="2192299"/>
              <a:ext cx="2893894" cy="4196151"/>
            </a:xfrm>
            <a:prstGeom prst="rect">
              <a:avLst/>
            </a:prstGeom>
          </p:spPr>
        </p:pic>
        <p:pic>
          <p:nvPicPr>
            <p:cNvPr id="8" name="Image 7">
              <a:extLst>
                <a:ext uri="{FF2B5EF4-FFF2-40B4-BE49-F238E27FC236}">
                  <a16:creationId xmlns:a16="http://schemas.microsoft.com/office/drawing/2014/main" id="{AA2702F9-4BAF-CF17-45A3-EDAB37B1BA9A}"/>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543723" y="2192298"/>
              <a:ext cx="2631337" cy="4196151"/>
            </a:xfrm>
            <a:prstGeom prst="rect">
              <a:avLst/>
            </a:prstGeom>
          </p:spPr>
        </p:pic>
        <p:pic>
          <p:nvPicPr>
            <p:cNvPr id="9" name="Image 8">
              <a:extLst>
                <a:ext uri="{FF2B5EF4-FFF2-40B4-BE49-F238E27FC236}">
                  <a16:creationId xmlns:a16="http://schemas.microsoft.com/office/drawing/2014/main" id="{7E2CF033-EA92-A8B7-1219-014C29DC4CA2}"/>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Lst>
            </a:blip>
            <a:stretch>
              <a:fillRect/>
            </a:stretch>
          </p:blipFill>
          <p:spPr>
            <a:xfrm>
              <a:off x="5861561" y="2192298"/>
              <a:ext cx="2963352" cy="4186220"/>
            </a:xfrm>
            <a:prstGeom prst="rect">
              <a:avLst/>
            </a:prstGeom>
          </p:spPr>
        </p:pic>
      </p:grpSp>
    </p:spTree>
    <p:extLst>
      <p:ext uri="{BB962C8B-B14F-4D97-AF65-F5344CB8AC3E}">
        <p14:creationId xmlns:p14="http://schemas.microsoft.com/office/powerpoint/2010/main" val="3879087294"/>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2AD33-CACE-F8AE-725C-A9FE34BD3A8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5FB763D-37E6-36B1-DE8B-48D72D92783A}"/>
              </a:ext>
            </a:extLst>
          </p:cNvPr>
          <p:cNvSpPr>
            <a:spLocks noGrp="1"/>
          </p:cNvSpPr>
          <p:nvPr>
            <p:ph type="title"/>
          </p:nvPr>
        </p:nvSpPr>
        <p:spPr>
          <a:xfrm>
            <a:off x="270319" y="784117"/>
            <a:ext cx="7338261"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سأرسم الخطاطة على السبورة. ما موضوع  النص؟ هل أنتم متفقون؟ أكتبه أعلى الخطاطة.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06F5BA76-3917-8A3E-7641-DFEAF9FED22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ABAEE67E-611D-4B16-0328-7AA8D68878A4}"/>
              </a:ext>
            </a:extLst>
          </p:cNvPr>
          <p:cNvSpPr>
            <a:spLocks/>
          </p:cNvSpPr>
          <p:nvPr/>
        </p:nvSpPr>
        <p:spPr>
          <a:xfrm>
            <a:off x="598584"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0EAC249B-FB92-2872-66BD-302E014158D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5" name="Image 4">
            <a:extLst>
              <a:ext uri="{FF2B5EF4-FFF2-40B4-BE49-F238E27FC236}">
                <a16:creationId xmlns:a16="http://schemas.microsoft.com/office/drawing/2014/main" id="{614DD6AA-1621-0248-275F-6205910C5A2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0" name="Image 9">
            <a:extLst>
              <a:ext uri="{FF2B5EF4-FFF2-40B4-BE49-F238E27FC236}">
                <a16:creationId xmlns:a16="http://schemas.microsoft.com/office/drawing/2014/main" id="{0D127F2F-8BE6-7C47-3BDC-55D6C1B2AAD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2" name="Image 11">
            <a:extLst>
              <a:ext uri="{FF2B5EF4-FFF2-40B4-BE49-F238E27FC236}">
                <a16:creationId xmlns:a16="http://schemas.microsoft.com/office/drawing/2014/main" id="{5920315C-362E-C87F-37FD-7B728D5A033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B10A98E3-159B-7EC7-5529-D7207566E63E}"/>
              </a:ext>
            </a:extLst>
          </p:cNvPr>
          <p:cNvSpPr>
            <a:spLocks/>
          </p:cNvSpPr>
          <p:nvPr/>
        </p:nvSpPr>
        <p:spPr>
          <a:xfrm>
            <a:off x="4739843" y="121558"/>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69681EA9-86AF-F6EC-9EE9-5EB77E3ACE61}"/>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3FE319B0-F50E-01F1-B733-DC500444C5AE}"/>
              </a:ext>
            </a:extLst>
          </p:cNvPr>
          <p:cNvSpPr>
            <a:spLocks/>
          </p:cNvSpPr>
          <p:nvPr/>
        </p:nvSpPr>
        <p:spPr>
          <a:xfrm>
            <a:off x="6573113" y="1364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 name="Image 1">
            <a:extLst>
              <a:ext uri="{FF2B5EF4-FFF2-40B4-BE49-F238E27FC236}">
                <a16:creationId xmlns:a16="http://schemas.microsoft.com/office/drawing/2014/main" id="{F8540097-F5AE-E131-E238-C81B3EC5EDD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951722" y="1439291"/>
            <a:ext cx="6792686" cy="5016373"/>
          </a:xfrm>
          <a:prstGeom prst="rect">
            <a:avLst/>
          </a:prstGeom>
        </p:spPr>
      </p:pic>
      <p:sp>
        <p:nvSpPr>
          <p:cNvPr id="8" name="ZoneTexte 7">
            <a:extLst>
              <a:ext uri="{FF2B5EF4-FFF2-40B4-BE49-F238E27FC236}">
                <a16:creationId xmlns:a16="http://schemas.microsoft.com/office/drawing/2014/main" id="{81C540C7-E7C7-CC11-F36C-ABC6F490C380}"/>
              </a:ext>
            </a:extLst>
          </p:cNvPr>
          <p:cNvSpPr txBox="1"/>
          <p:nvPr/>
        </p:nvSpPr>
        <p:spPr>
          <a:xfrm>
            <a:off x="3518982" y="1584325"/>
            <a:ext cx="1884784" cy="1446550"/>
          </a:xfrm>
          <a:prstGeom prst="rect">
            <a:avLst/>
          </a:prstGeom>
          <a:noFill/>
        </p:spPr>
        <p:txBody>
          <a:bodyPr wrap="square" rtlCol="0">
            <a:spAutoFit/>
          </a:bodyPr>
          <a:lstStyle/>
          <a:p>
            <a:pPr algn="ctr" rtl="1"/>
            <a:r>
              <a:rPr lang="ar-MA" sz="4400" b="1" dirty="0">
                <a:solidFill>
                  <a:srgbClr val="424D7C"/>
                </a:solidFill>
                <a:latin typeface="Microsoft Uighur" panose="02000000000000000000" pitchFamily="2" charset="-78"/>
                <a:ea typeface="Calibri"/>
                <a:cs typeface="Microsoft Uighur" panose="02000000000000000000" pitchFamily="2" charset="-78"/>
              </a:rPr>
              <a:t>مَوْضوعُ ﭐلنَّصِّ</a:t>
            </a:r>
            <a:endParaRPr lang="fr-MA" sz="4400" b="1" dirty="0">
              <a:solidFill>
                <a:srgbClr val="424D7C"/>
              </a:solidFill>
              <a:latin typeface="Microsoft Uighur" panose="02000000000000000000" pitchFamily="2" charset="-78"/>
              <a:ea typeface="Calibri"/>
              <a:cs typeface="Microsoft Uighur" panose="02000000000000000000" pitchFamily="2" charset="-78"/>
            </a:endParaRPr>
          </a:p>
        </p:txBody>
      </p:sp>
    </p:spTree>
    <p:extLst>
      <p:ext uri="{BB962C8B-B14F-4D97-AF65-F5344CB8AC3E}">
        <p14:creationId xmlns:p14="http://schemas.microsoft.com/office/powerpoint/2010/main" val="2238675480"/>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24BDC-FD02-2050-9E64-94AA382FF7F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8101171F-2596-E42C-78B5-F8C5854458B3}"/>
              </a:ext>
            </a:extLst>
          </p:cNvPr>
          <p:cNvSpPr>
            <a:spLocks noGrp="1"/>
          </p:cNvSpPr>
          <p:nvPr>
            <p:ph type="title"/>
          </p:nvPr>
        </p:nvSpPr>
        <p:spPr>
          <a:xfrm>
            <a:off x="270319" y="784117"/>
            <a:ext cx="7338261"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ثم أبحث عن الأفكار الأساسية للنص. ما الأفكار الأساسية للنص؟ سأدونها وسط الخطاطة.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737BD83C-E498-4DE1-494F-32CFBEBD2E3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E1B93D5D-B160-B8C0-AC19-AB4144196EFD}"/>
              </a:ext>
            </a:extLst>
          </p:cNvPr>
          <p:cNvSpPr>
            <a:spLocks/>
          </p:cNvSpPr>
          <p:nvPr/>
        </p:nvSpPr>
        <p:spPr>
          <a:xfrm>
            <a:off x="598584"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85382168-BBFC-AE90-5132-DC35DC38D2E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5" name="Image 4">
            <a:extLst>
              <a:ext uri="{FF2B5EF4-FFF2-40B4-BE49-F238E27FC236}">
                <a16:creationId xmlns:a16="http://schemas.microsoft.com/office/drawing/2014/main" id="{C234340B-AA5F-42B5-265F-7F3913AC0D2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0" name="Image 9">
            <a:extLst>
              <a:ext uri="{FF2B5EF4-FFF2-40B4-BE49-F238E27FC236}">
                <a16:creationId xmlns:a16="http://schemas.microsoft.com/office/drawing/2014/main" id="{7C6A6572-7353-3C1E-9889-91B8421C370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2" name="Image 11">
            <a:extLst>
              <a:ext uri="{FF2B5EF4-FFF2-40B4-BE49-F238E27FC236}">
                <a16:creationId xmlns:a16="http://schemas.microsoft.com/office/drawing/2014/main" id="{4E2EE9FA-70BE-848B-9810-47BD4F51F39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27DE7AB8-499E-895A-E2F1-207AAC94C9FE}"/>
              </a:ext>
            </a:extLst>
          </p:cNvPr>
          <p:cNvSpPr>
            <a:spLocks/>
          </p:cNvSpPr>
          <p:nvPr/>
        </p:nvSpPr>
        <p:spPr>
          <a:xfrm>
            <a:off x="4739843" y="121558"/>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551BEDF1-61A2-AD7F-A0B8-9EC9D3D194DD}"/>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A0BA270B-6045-6670-BBDF-FBE3AA5F9A30}"/>
              </a:ext>
            </a:extLst>
          </p:cNvPr>
          <p:cNvSpPr>
            <a:spLocks/>
          </p:cNvSpPr>
          <p:nvPr/>
        </p:nvSpPr>
        <p:spPr>
          <a:xfrm>
            <a:off x="6573113" y="1364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 name="Image 1">
            <a:extLst>
              <a:ext uri="{FF2B5EF4-FFF2-40B4-BE49-F238E27FC236}">
                <a16:creationId xmlns:a16="http://schemas.microsoft.com/office/drawing/2014/main" id="{A85CCBB3-8353-DE30-A08F-AF4495379794}"/>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951722" y="1439291"/>
            <a:ext cx="6792686" cy="5016373"/>
          </a:xfrm>
          <a:prstGeom prst="rect">
            <a:avLst/>
          </a:prstGeom>
        </p:spPr>
      </p:pic>
      <p:sp>
        <p:nvSpPr>
          <p:cNvPr id="8" name="ZoneTexte 7">
            <a:extLst>
              <a:ext uri="{FF2B5EF4-FFF2-40B4-BE49-F238E27FC236}">
                <a16:creationId xmlns:a16="http://schemas.microsoft.com/office/drawing/2014/main" id="{3F4E691A-0697-68AD-307D-31A87F09FE03}"/>
              </a:ext>
            </a:extLst>
          </p:cNvPr>
          <p:cNvSpPr txBox="1"/>
          <p:nvPr/>
        </p:nvSpPr>
        <p:spPr>
          <a:xfrm>
            <a:off x="3518982" y="1584325"/>
            <a:ext cx="1884784" cy="1323439"/>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حِكايَةُ حَيِّ بْنِ يَقْظانَ</a:t>
            </a:r>
            <a:endParaRPr kumimoji="0" lang="fr-MA" sz="40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
        <p:nvSpPr>
          <p:cNvPr id="7" name="ZoneTexte 6">
            <a:extLst>
              <a:ext uri="{FF2B5EF4-FFF2-40B4-BE49-F238E27FC236}">
                <a16:creationId xmlns:a16="http://schemas.microsoft.com/office/drawing/2014/main" id="{4CB2D516-D692-0AFA-01CD-01390D0A53E4}"/>
              </a:ext>
            </a:extLst>
          </p:cNvPr>
          <p:cNvSpPr txBox="1"/>
          <p:nvPr/>
        </p:nvSpPr>
        <p:spPr>
          <a:xfrm>
            <a:off x="1056081" y="3628070"/>
            <a:ext cx="1884784" cy="769441"/>
          </a:xfrm>
          <a:prstGeom prst="rect">
            <a:avLst/>
          </a:prstGeom>
          <a:noFill/>
        </p:spPr>
        <p:txBody>
          <a:bodyPr wrap="square" rtlCol="0">
            <a:spAutoFit/>
          </a:bodyPr>
          <a:lstStyle/>
          <a:p>
            <a:pPr algn="ctr" rtl="1"/>
            <a:r>
              <a:rPr lang="ar-MA" sz="4400" b="1" dirty="0">
                <a:solidFill>
                  <a:srgbClr val="424D7C"/>
                </a:solidFill>
                <a:latin typeface="Microsoft Uighur" panose="02000000000000000000" pitchFamily="2" charset="-78"/>
                <a:ea typeface="Calibri"/>
                <a:cs typeface="Microsoft Uighur" panose="02000000000000000000" pitchFamily="2" charset="-78"/>
              </a:rPr>
              <a:t>اَلْفِكْرَةُ 3</a:t>
            </a:r>
            <a:endParaRPr lang="fr-MA" sz="44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9" name="ZoneTexte 8">
            <a:extLst>
              <a:ext uri="{FF2B5EF4-FFF2-40B4-BE49-F238E27FC236}">
                <a16:creationId xmlns:a16="http://schemas.microsoft.com/office/drawing/2014/main" id="{8B95A7C5-B9CE-0213-6DA7-B95D151393F9}"/>
              </a:ext>
            </a:extLst>
          </p:cNvPr>
          <p:cNvSpPr txBox="1"/>
          <p:nvPr/>
        </p:nvSpPr>
        <p:spPr>
          <a:xfrm>
            <a:off x="3405673" y="3562756"/>
            <a:ext cx="1884784" cy="769441"/>
          </a:xfrm>
          <a:prstGeom prst="rect">
            <a:avLst/>
          </a:prstGeom>
          <a:noFill/>
        </p:spPr>
        <p:txBody>
          <a:bodyPr wrap="square" rtlCol="0">
            <a:spAutoFit/>
          </a:bodyPr>
          <a:lstStyle/>
          <a:p>
            <a:pPr algn="ctr" rtl="1"/>
            <a:r>
              <a:rPr lang="ar-MA" sz="4400" b="1" dirty="0">
                <a:solidFill>
                  <a:srgbClr val="424D7C"/>
                </a:solidFill>
                <a:latin typeface="Microsoft Uighur" panose="02000000000000000000" pitchFamily="2" charset="-78"/>
                <a:ea typeface="Calibri"/>
                <a:cs typeface="Microsoft Uighur" panose="02000000000000000000" pitchFamily="2" charset="-78"/>
              </a:rPr>
              <a:t>اَلْفِكْرَةُ 2</a:t>
            </a:r>
            <a:endParaRPr lang="fr-MA" sz="4400" b="1" dirty="0">
              <a:solidFill>
                <a:srgbClr val="424D7C"/>
              </a:solidFill>
              <a:latin typeface="Microsoft Uighur" panose="02000000000000000000" pitchFamily="2" charset="-78"/>
              <a:ea typeface="Calibri"/>
              <a:cs typeface="Microsoft Uighur" panose="02000000000000000000" pitchFamily="2" charset="-78"/>
            </a:endParaRPr>
          </a:p>
        </p:txBody>
      </p:sp>
      <p:sp>
        <p:nvSpPr>
          <p:cNvPr id="11" name="ZoneTexte 10">
            <a:extLst>
              <a:ext uri="{FF2B5EF4-FFF2-40B4-BE49-F238E27FC236}">
                <a16:creationId xmlns:a16="http://schemas.microsoft.com/office/drawing/2014/main" id="{971F1192-305A-A81D-3857-7F410B2CCEB7}"/>
              </a:ext>
            </a:extLst>
          </p:cNvPr>
          <p:cNvSpPr txBox="1"/>
          <p:nvPr/>
        </p:nvSpPr>
        <p:spPr>
          <a:xfrm>
            <a:off x="5783121" y="3715156"/>
            <a:ext cx="1884784" cy="769441"/>
          </a:xfrm>
          <a:prstGeom prst="rect">
            <a:avLst/>
          </a:prstGeom>
          <a:noFill/>
        </p:spPr>
        <p:txBody>
          <a:bodyPr wrap="square" rtlCol="0">
            <a:spAutoFit/>
          </a:bodyPr>
          <a:lstStyle/>
          <a:p>
            <a:pPr algn="ctr" rtl="1"/>
            <a:r>
              <a:rPr lang="ar-MA" sz="4400" b="1" dirty="0">
                <a:solidFill>
                  <a:srgbClr val="424D7C"/>
                </a:solidFill>
                <a:latin typeface="Microsoft Uighur" panose="02000000000000000000" pitchFamily="2" charset="-78"/>
                <a:ea typeface="Calibri"/>
                <a:cs typeface="Microsoft Uighur" panose="02000000000000000000" pitchFamily="2" charset="-78"/>
              </a:rPr>
              <a:t>اَلْفِكْرَةُ 1</a:t>
            </a:r>
            <a:endParaRPr lang="fr-MA" sz="4400" b="1" dirty="0">
              <a:solidFill>
                <a:srgbClr val="424D7C"/>
              </a:solidFill>
              <a:latin typeface="Microsoft Uighur" panose="02000000000000000000" pitchFamily="2" charset="-78"/>
              <a:ea typeface="Calibri"/>
              <a:cs typeface="Microsoft Uighur" panose="02000000000000000000" pitchFamily="2" charset="-78"/>
            </a:endParaRPr>
          </a:p>
        </p:txBody>
      </p:sp>
    </p:spTree>
    <p:extLst>
      <p:ext uri="{BB962C8B-B14F-4D97-AF65-F5344CB8AC3E}">
        <p14:creationId xmlns:p14="http://schemas.microsoft.com/office/powerpoint/2010/main" val="147778734"/>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18434-064D-2D0F-5826-6F09602E8FE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BA1399FD-41A5-AC2B-F935-FE03FA309140}"/>
              </a:ext>
            </a:extLst>
          </p:cNvPr>
          <p:cNvSpPr>
            <a:spLocks noGrp="1"/>
          </p:cNvSpPr>
          <p:nvPr>
            <p:ph type="title"/>
          </p:nvPr>
        </p:nvSpPr>
        <p:spPr>
          <a:xfrm>
            <a:off x="270319" y="784117"/>
            <a:ext cx="7338261"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يقرأ؟ في الأخير أكتب تلخيصا للنص وأدونه أسفل الخطاطة. من يقترح تلخيصا؟</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201CEB70-0ABA-B5C9-2A8B-7B2BA07720B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36505365-4C61-4107-3420-F76E5F426658}"/>
              </a:ext>
            </a:extLst>
          </p:cNvPr>
          <p:cNvSpPr>
            <a:spLocks/>
          </p:cNvSpPr>
          <p:nvPr/>
        </p:nvSpPr>
        <p:spPr>
          <a:xfrm>
            <a:off x="598584"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DC470FE0-E663-596E-E207-45958902FC4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5" name="Image 4">
            <a:extLst>
              <a:ext uri="{FF2B5EF4-FFF2-40B4-BE49-F238E27FC236}">
                <a16:creationId xmlns:a16="http://schemas.microsoft.com/office/drawing/2014/main" id="{16B7FAF1-B6EF-0AED-11CE-4DBDB408251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0" name="Image 9">
            <a:extLst>
              <a:ext uri="{FF2B5EF4-FFF2-40B4-BE49-F238E27FC236}">
                <a16:creationId xmlns:a16="http://schemas.microsoft.com/office/drawing/2014/main" id="{2E9C516C-807E-2F3D-68C9-BB99FBA9AF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2" name="Image 11">
            <a:extLst>
              <a:ext uri="{FF2B5EF4-FFF2-40B4-BE49-F238E27FC236}">
                <a16:creationId xmlns:a16="http://schemas.microsoft.com/office/drawing/2014/main" id="{1916C4E6-2279-D0D8-7FD3-795D6AF6CB1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5F947568-7678-4F5E-3059-E98110B5E434}"/>
              </a:ext>
            </a:extLst>
          </p:cNvPr>
          <p:cNvSpPr>
            <a:spLocks/>
          </p:cNvSpPr>
          <p:nvPr/>
        </p:nvSpPr>
        <p:spPr>
          <a:xfrm>
            <a:off x="4739843" y="121558"/>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E0CA2F5F-CF7C-3A66-07C0-6F1CCA321635}"/>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676053F3-F4B9-C9A3-FA03-9111D07A9B30}"/>
              </a:ext>
            </a:extLst>
          </p:cNvPr>
          <p:cNvSpPr>
            <a:spLocks/>
          </p:cNvSpPr>
          <p:nvPr/>
        </p:nvSpPr>
        <p:spPr>
          <a:xfrm>
            <a:off x="6573113" y="1364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 name="Image 1">
            <a:extLst>
              <a:ext uri="{FF2B5EF4-FFF2-40B4-BE49-F238E27FC236}">
                <a16:creationId xmlns:a16="http://schemas.microsoft.com/office/drawing/2014/main" id="{A6FC1D7F-A753-942E-59E8-B2D4BA1EDB0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75861" y="1439291"/>
            <a:ext cx="8024327" cy="5016373"/>
          </a:xfrm>
          <a:prstGeom prst="rect">
            <a:avLst/>
          </a:prstGeom>
        </p:spPr>
      </p:pic>
      <p:sp>
        <p:nvSpPr>
          <p:cNvPr id="8" name="ZoneTexte 7">
            <a:extLst>
              <a:ext uri="{FF2B5EF4-FFF2-40B4-BE49-F238E27FC236}">
                <a16:creationId xmlns:a16="http://schemas.microsoft.com/office/drawing/2014/main" id="{4A214D5F-2959-AC60-10E5-A95FCCE906E6}"/>
              </a:ext>
            </a:extLst>
          </p:cNvPr>
          <p:cNvSpPr txBox="1"/>
          <p:nvPr/>
        </p:nvSpPr>
        <p:spPr>
          <a:xfrm>
            <a:off x="3797451" y="1628839"/>
            <a:ext cx="1884784" cy="1323439"/>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حِكايَةُ حَيِّ بْنِ يَقْظانَ</a:t>
            </a:r>
            <a:endParaRPr kumimoji="0" lang="fr-MA" sz="40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
        <p:nvSpPr>
          <p:cNvPr id="11" name="ZoneTexte 10">
            <a:extLst>
              <a:ext uri="{FF2B5EF4-FFF2-40B4-BE49-F238E27FC236}">
                <a16:creationId xmlns:a16="http://schemas.microsoft.com/office/drawing/2014/main" id="{E7FE1DBC-9ED4-AD7E-F4F0-9CFE97BEE7F3}"/>
              </a:ext>
            </a:extLst>
          </p:cNvPr>
          <p:cNvSpPr txBox="1"/>
          <p:nvPr/>
        </p:nvSpPr>
        <p:spPr>
          <a:xfrm>
            <a:off x="5738116" y="3458027"/>
            <a:ext cx="2762071" cy="95410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وِلادَةُ حَيٍّ وَوُصولُهُ إِلَى </a:t>
            </a:r>
            <a:r>
              <a:rPr kumimoji="0" lang="ar-MA" sz="2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ﭐلْجَزيرَةِ</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في صُنْدوقٍ فَوْقَ </a:t>
            </a:r>
            <a:r>
              <a:rPr kumimoji="0" lang="ar-MA" sz="2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ﭐلْماءِ</a:t>
            </a:r>
            <a:endParaRPr kumimoji="0" lang="f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
        <p:nvSpPr>
          <p:cNvPr id="16" name="ZoneTexte 15">
            <a:extLst>
              <a:ext uri="{FF2B5EF4-FFF2-40B4-BE49-F238E27FC236}">
                <a16:creationId xmlns:a16="http://schemas.microsoft.com/office/drawing/2014/main" id="{FB2EF352-AEA8-A236-9E2C-EBB4F0569145}"/>
              </a:ext>
            </a:extLst>
          </p:cNvPr>
          <p:cNvSpPr txBox="1"/>
          <p:nvPr/>
        </p:nvSpPr>
        <p:spPr>
          <a:xfrm>
            <a:off x="3139812" y="3501201"/>
            <a:ext cx="2529144" cy="95410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عنايَةُ </a:t>
            </a:r>
            <a:r>
              <a:rPr kumimoji="0" lang="ar-MA" sz="2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ﭐلظَّبْيَةِ</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بِحَيٍّ وَتَرْبِيَتُهُ حَتّى كَبِرَ.</a:t>
            </a:r>
            <a:endParaRPr kumimoji="0" lang="f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
        <p:nvSpPr>
          <p:cNvPr id="18" name="ZoneTexte 17">
            <a:extLst>
              <a:ext uri="{FF2B5EF4-FFF2-40B4-BE49-F238E27FC236}">
                <a16:creationId xmlns:a16="http://schemas.microsoft.com/office/drawing/2014/main" id="{6AD41024-A75B-8009-BE4E-1694774E0A50}"/>
              </a:ext>
            </a:extLst>
          </p:cNvPr>
          <p:cNvSpPr txBox="1"/>
          <p:nvPr/>
        </p:nvSpPr>
        <p:spPr>
          <a:xfrm>
            <a:off x="446900" y="3501201"/>
            <a:ext cx="2645988" cy="95410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تَعَلُّمُ حَيٍّ </a:t>
            </a:r>
            <a:r>
              <a:rPr kumimoji="0" lang="ar-MA" sz="2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وَﭐكْتِشافُهُ</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لِلطَّبيعَةِ وَمُحاوَلَتُهُ فَهْمَ ﭐلْحَياةِ.</a:t>
            </a:r>
            <a:endParaRPr kumimoji="0" lang="f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Tree>
    <p:extLst>
      <p:ext uri="{BB962C8B-B14F-4D97-AF65-F5344CB8AC3E}">
        <p14:creationId xmlns:p14="http://schemas.microsoft.com/office/powerpoint/2010/main" val="184493302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39053-F75C-B14D-5A37-86BA411A3D8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DE1C4EEF-1F7C-C3F3-0A84-66F829D1A2A7}"/>
              </a:ext>
            </a:extLst>
          </p:cNvPr>
          <p:cNvSpPr>
            <a:spLocks noGrp="1"/>
          </p:cNvSpPr>
          <p:nvPr>
            <p:ph type="title"/>
          </p:nvPr>
        </p:nvSpPr>
        <p:spPr>
          <a:xfrm>
            <a:off x="270319" y="784117"/>
            <a:ext cx="7338261"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يقرأ؟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61496530-732C-B6E0-D5AF-FF5BDF47BA1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222AF39F-EBE4-D83A-00FD-41030CEF0D98}"/>
              </a:ext>
            </a:extLst>
          </p:cNvPr>
          <p:cNvSpPr>
            <a:spLocks/>
          </p:cNvSpPr>
          <p:nvPr/>
        </p:nvSpPr>
        <p:spPr>
          <a:xfrm>
            <a:off x="598584"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756703C2-ED3E-AE30-0E73-DF8F998D668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5" name="Image 4">
            <a:extLst>
              <a:ext uri="{FF2B5EF4-FFF2-40B4-BE49-F238E27FC236}">
                <a16:creationId xmlns:a16="http://schemas.microsoft.com/office/drawing/2014/main" id="{53E17B5C-9527-2298-70C1-EDBC5A72378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0" name="Image 9">
            <a:extLst>
              <a:ext uri="{FF2B5EF4-FFF2-40B4-BE49-F238E27FC236}">
                <a16:creationId xmlns:a16="http://schemas.microsoft.com/office/drawing/2014/main" id="{7590B144-B78E-D84C-3D40-75818E20CC6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2" name="Image 11">
            <a:extLst>
              <a:ext uri="{FF2B5EF4-FFF2-40B4-BE49-F238E27FC236}">
                <a16:creationId xmlns:a16="http://schemas.microsoft.com/office/drawing/2014/main" id="{CD95D1D4-BF40-54C6-C5E5-D918A8FE056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3AE5F8FF-7958-5C76-853E-72F3869980D1}"/>
              </a:ext>
            </a:extLst>
          </p:cNvPr>
          <p:cNvSpPr>
            <a:spLocks/>
          </p:cNvSpPr>
          <p:nvPr/>
        </p:nvSpPr>
        <p:spPr>
          <a:xfrm>
            <a:off x="4739843" y="121558"/>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70463A77-BC19-7AE9-EDB4-7D6AB971AF7C}"/>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8D522E61-ACBB-21C8-5A97-57E0101CB186}"/>
              </a:ext>
            </a:extLst>
          </p:cNvPr>
          <p:cNvSpPr>
            <a:spLocks/>
          </p:cNvSpPr>
          <p:nvPr/>
        </p:nvSpPr>
        <p:spPr>
          <a:xfrm>
            <a:off x="6573113" y="1364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 name="Image 1">
            <a:extLst>
              <a:ext uri="{FF2B5EF4-FFF2-40B4-BE49-F238E27FC236}">
                <a16:creationId xmlns:a16="http://schemas.microsoft.com/office/drawing/2014/main" id="{FBF9A488-71EC-DE49-251C-F2CF1DDAE63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75861" y="1439291"/>
            <a:ext cx="8024327" cy="5016373"/>
          </a:xfrm>
          <a:prstGeom prst="rect">
            <a:avLst/>
          </a:prstGeom>
        </p:spPr>
      </p:pic>
      <p:sp>
        <p:nvSpPr>
          <p:cNvPr id="8" name="ZoneTexte 7">
            <a:extLst>
              <a:ext uri="{FF2B5EF4-FFF2-40B4-BE49-F238E27FC236}">
                <a16:creationId xmlns:a16="http://schemas.microsoft.com/office/drawing/2014/main" id="{C9B329D0-0C1B-3994-CE74-367560512855}"/>
              </a:ext>
            </a:extLst>
          </p:cNvPr>
          <p:cNvSpPr txBox="1"/>
          <p:nvPr/>
        </p:nvSpPr>
        <p:spPr>
          <a:xfrm>
            <a:off x="3797451" y="1628839"/>
            <a:ext cx="1884784" cy="1323439"/>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حِكايَةُ حَيِّ بْنِ يَقْظانَ</a:t>
            </a:r>
            <a:endParaRPr kumimoji="0" lang="fr-MA" sz="40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
        <p:nvSpPr>
          <p:cNvPr id="11" name="ZoneTexte 10">
            <a:extLst>
              <a:ext uri="{FF2B5EF4-FFF2-40B4-BE49-F238E27FC236}">
                <a16:creationId xmlns:a16="http://schemas.microsoft.com/office/drawing/2014/main" id="{94200D6F-F4E6-E2E5-BC0B-3039C30CED84}"/>
              </a:ext>
            </a:extLst>
          </p:cNvPr>
          <p:cNvSpPr txBox="1"/>
          <p:nvPr/>
        </p:nvSpPr>
        <p:spPr>
          <a:xfrm>
            <a:off x="5738116" y="3458027"/>
            <a:ext cx="2762071" cy="95410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وِلادَةُ حَيٍّ وَوُصولُهُ إِلَى </a:t>
            </a:r>
            <a:r>
              <a:rPr kumimoji="0" lang="ar-MA" sz="2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ﭐلْجَزيرَةِ</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في صُنْدوقٍ فَوْقَ </a:t>
            </a:r>
            <a:r>
              <a:rPr kumimoji="0" lang="ar-MA" sz="2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ﭐلْماءِ</a:t>
            </a:r>
            <a:endParaRPr kumimoji="0" lang="f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
        <p:nvSpPr>
          <p:cNvPr id="16" name="ZoneTexte 15">
            <a:extLst>
              <a:ext uri="{FF2B5EF4-FFF2-40B4-BE49-F238E27FC236}">
                <a16:creationId xmlns:a16="http://schemas.microsoft.com/office/drawing/2014/main" id="{D73F8EE4-1FE8-4BA7-2B7E-5B9DDA7345D6}"/>
              </a:ext>
            </a:extLst>
          </p:cNvPr>
          <p:cNvSpPr txBox="1"/>
          <p:nvPr/>
        </p:nvSpPr>
        <p:spPr>
          <a:xfrm>
            <a:off x="3139812" y="3501201"/>
            <a:ext cx="2529144" cy="95410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عنايَةُ </a:t>
            </a:r>
            <a:r>
              <a:rPr kumimoji="0" lang="ar-MA" sz="2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ﭐلظَّبْيَةِ</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بِحَيٍّ وَتَرْبِيَتُهُ حَتّى كَبِرَ.</a:t>
            </a:r>
            <a:endParaRPr kumimoji="0" lang="f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
        <p:nvSpPr>
          <p:cNvPr id="18" name="ZoneTexte 17">
            <a:extLst>
              <a:ext uri="{FF2B5EF4-FFF2-40B4-BE49-F238E27FC236}">
                <a16:creationId xmlns:a16="http://schemas.microsoft.com/office/drawing/2014/main" id="{19BDAF26-4653-C11A-7EFD-20D94B8F6766}"/>
              </a:ext>
            </a:extLst>
          </p:cNvPr>
          <p:cNvSpPr txBox="1"/>
          <p:nvPr/>
        </p:nvSpPr>
        <p:spPr>
          <a:xfrm>
            <a:off x="446900" y="3501201"/>
            <a:ext cx="2645988" cy="95410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تَعَلُّمُ حَيٍّ </a:t>
            </a:r>
            <a:r>
              <a:rPr kumimoji="0" lang="ar-MA" sz="2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وَﭐكْتِشافُهُ</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لِلطَّبيعَةِ وَمُحاوَلَتُهُ فَهْمَ ﭐلْحَياةِ.</a:t>
            </a:r>
            <a:endParaRPr kumimoji="0" lang="f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
        <p:nvSpPr>
          <p:cNvPr id="9" name="ZoneTexte 8">
            <a:extLst>
              <a:ext uri="{FF2B5EF4-FFF2-40B4-BE49-F238E27FC236}">
                <a16:creationId xmlns:a16="http://schemas.microsoft.com/office/drawing/2014/main" id="{FF4AB434-3EA0-E1BF-541A-AAC6550A36C5}"/>
              </a:ext>
            </a:extLst>
          </p:cNvPr>
          <p:cNvSpPr txBox="1"/>
          <p:nvPr/>
        </p:nvSpPr>
        <p:spPr>
          <a:xfrm>
            <a:off x="643813" y="4904384"/>
            <a:ext cx="7467370" cy="1569660"/>
          </a:xfrm>
          <a:prstGeom prst="rect">
            <a:avLst/>
          </a:prstGeom>
          <a:noFill/>
        </p:spPr>
        <p:txBody>
          <a:bodyPr wrap="square">
            <a:spAutoFit/>
          </a:bodyPr>
          <a:lstStyle/>
          <a:p>
            <a:pPr algn="just" rtl="1"/>
            <a:r>
              <a:rPr lang="ar-MA" sz="3200" b="1" dirty="0">
                <a:solidFill>
                  <a:srgbClr val="C00000"/>
                </a:solidFill>
                <a:latin typeface="Microsoft Uighur" panose="02000000000000000000" pitchFamily="2" charset="-78"/>
                <a:ea typeface="Calibri"/>
                <a:cs typeface="Microsoft Uighur" panose="02000000000000000000" pitchFamily="2" charset="-78"/>
              </a:rPr>
              <a:t>وُلِدَ حَيٌّ وَوُضِعَ في صُنْدوقٍ فَوْقَ </a:t>
            </a:r>
            <a:r>
              <a:rPr lang="ar-MA" sz="3200" b="1" dirty="0" err="1">
                <a:solidFill>
                  <a:srgbClr val="C00000"/>
                </a:solidFill>
                <a:latin typeface="Microsoft Uighur" panose="02000000000000000000" pitchFamily="2" charset="-78"/>
                <a:ea typeface="Calibri"/>
                <a:cs typeface="Microsoft Uighur" panose="02000000000000000000" pitchFamily="2" charset="-78"/>
              </a:rPr>
              <a:t>ﭐلْماءِ</a:t>
            </a:r>
            <a:r>
              <a:rPr lang="ar-MA" sz="3200" b="1" dirty="0">
                <a:solidFill>
                  <a:srgbClr val="C00000"/>
                </a:solidFill>
                <a:latin typeface="Microsoft Uighur" panose="02000000000000000000" pitchFamily="2" charset="-78"/>
                <a:ea typeface="Calibri"/>
                <a:cs typeface="Microsoft Uighur" panose="02000000000000000000" pitchFamily="2" charset="-78"/>
              </a:rPr>
              <a:t> حَتّى وَصَلَ إِلى جَزيرَةٍ، فَعَثَرَتْ عَلَيْهِ ظَبْيَةٌ فَرَبَّتْهُ </a:t>
            </a:r>
            <a:r>
              <a:rPr lang="ar-MA" sz="3200" b="1" dirty="0" err="1">
                <a:solidFill>
                  <a:srgbClr val="C00000"/>
                </a:solidFill>
                <a:latin typeface="Microsoft Uighur" panose="02000000000000000000" pitchFamily="2" charset="-78"/>
                <a:ea typeface="Calibri"/>
                <a:cs typeface="Microsoft Uighur" panose="02000000000000000000" pitchFamily="2" charset="-78"/>
              </a:rPr>
              <a:t>وَﭐعْتَنَتْ</a:t>
            </a:r>
            <a:r>
              <a:rPr lang="ar-MA" sz="3200" b="1" dirty="0">
                <a:solidFill>
                  <a:srgbClr val="C00000"/>
                </a:solidFill>
                <a:latin typeface="Microsoft Uighur" panose="02000000000000000000" pitchFamily="2" charset="-78"/>
                <a:ea typeface="Calibri"/>
                <a:cs typeface="Microsoft Uighur" panose="02000000000000000000" pitchFamily="2" charset="-78"/>
              </a:rPr>
              <a:t> بِهِ. وَكَبِرَ حَيٌّ في </a:t>
            </a:r>
            <a:r>
              <a:rPr lang="ar-MA" sz="3200" b="1" dirty="0" err="1">
                <a:solidFill>
                  <a:srgbClr val="C00000"/>
                </a:solidFill>
                <a:latin typeface="Microsoft Uighur" panose="02000000000000000000" pitchFamily="2" charset="-78"/>
                <a:ea typeface="Calibri"/>
                <a:cs typeface="Microsoft Uighur" panose="02000000000000000000" pitchFamily="2" charset="-78"/>
              </a:rPr>
              <a:t>ﭐلطَّبيعَةِ</a:t>
            </a:r>
            <a:r>
              <a:rPr lang="ar-MA" sz="3200" b="1" dirty="0">
                <a:solidFill>
                  <a:srgbClr val="C00000"/>
                </a:solidFill>
                <a:latin typeface="Microsoft Uighur" panose="02000000000000000000" pitchFamily="2" charset="-78"/>
                <a:ea typeface="Calibri"/>
                <a:cs typeface="Microsoft Uighur" panose="02000000000000000000" pitchFamily="2" charset="-78"/>
              </a:rPr>
              <a:t>، وَتَعَلَّمَ مِنْها، وَبَدَأَ يَتَساءَلُ عَنْ أَسْرارِ ﭐلْحَياةِ.</a:t>
            </a:r>
            <a:endParaRPr lang="fr-MA" sz="3200" b="1" dirty="0">
              <a:solidFill>
                <a:srgbClr val="C00000"/>
              </a:solidFill>
              <a:latin typeface="Microsoft Uighur" panose="02000000000000000000" pitchFamily="2" charset="-78"/>
              <a:ea typeface="Calibri"/>
              <a:cs typeface="Microsoft Uighur" panose="02000000000000000000" pitchFamily="2" charset="-78"/>
            </a:endParaRPr>
          </a:p>
        </p:txBody>
      </p:sp>
    </p:spTree>
    <p:extLst>
      <p:ext uri="{BB962C8B-B14F-4D97-AF65-F5344CB8AC3E}">
        <p14:creationId xmlns:p14="http://schemas.microsoft.com/office/powerpoint/2010/main" val="1724479121"/>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0C0A1-4017-22D7-20A4-22E3BC35B61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9B5C02D-78E8-AB14-090C-222DD3D3989A}"/>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 خطوات إعداد خطاطة ذهنية لنص مقروء؟ </a:t>
            </a:r>
            <a:endParaRPr lang="fr-FR" sz="2400" dirty="0"/>
          </a:p>
        </p:txBody>
      </p:sp>
      <p:pic>
        <p:nvPicPr>
          <p:cNvPr id="16" name="Espace réservé pour une image  15">
            <a:extLst>
              <a:ext uri="{FF2B5EF4-FFF2-40B4-BE49-F238E27FC236}">
                <a16:creationId xmlns:a16="http://schemas.microsoft.com/office/drawing/2014/main" id="{BE271475-FE40-2E4D-C90F-AB39450D2EA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grpSp>
        <p:nvGrpSpPr>
          <p:cNvPr id="22" name="Groupe 21">
            <a:extLst>
              <a:ext uri="{FF2B5EF4-FFF2-40B4-BE49-F238E27FC236}">
                <a16:creationId xmlns:a16="http://schemas.microsoft.com/office/drawing/2014/main" id="{B1287F5C-79D7-6D90-6121-54AF8F5DE25A}"/>
              </a:ext>
            </a:extLst>
          </p:cNvPr>
          <p:cNvGrpSpPr/>
          <p:nvPr/>
        </p:nvGrpSpPr>
        <p:grpSpPr>
          <a:xfrm>
            <a:off x="1734751" y="1688187"/>
            <a:ext cx="5400675" cy="4572000"/>
            <a:chOff x="1734751" y="1688187"/>
            <a:chExt cx="5400675" cy="4572000"/>
          </a:xfrm>
        </p:grpSpPr>
        <p:pic>
          <p:nvPicPr>
            <p:cNvPr id="19" name="Espace réservé pour une image  2">
              <a:extLst>
                <a:ext uri="{FF2B5EF4-FFF2-40B4-BE49-F238E27FC236}">
                  <a16:creationId xmlns:a16="http://schemas.microsoft.com/office/drawing/2014/main" id="{F54F0901-FEE7-AE18-5761-6762F52048D4}"/>
                </a:ext>
              </a:extLst>
            </p:cNvPr>
            <p:cNvPicPr>
              <a:picLocks noChangeAspect="1"/>
            </p:cNvPicPr>
            <p:nvPr/>
          </p:nvPicPr>
          <p:blipFill rotWithShape="1">
            <a:blip r:embed="rId3">
              <a:extLst>
                <a:ext uri="{28A0092B-C50C-407E-A947-70E740481C1C}">
                  <a14:useLocalDpi xmlns:a14="http://schemas.microsoft.com/office/drawing/2010/main" val="0"/>
                </a:ext>
              </a:extLst>
            </a:blip>
            <a:srcRect t="-425" b="427"/>
            <a:stretch/>
          </p:blipFill>
          <p:spPr>
            <a:xfrm>
              <a:off x="1734751" y="1688187"/>
              <a:ext cx="5400675" cy="4572000"/>
            </a:xfrm>
            <a:prstGeom prst="roundRect">
              <a:avLst>
                <a:gd name="adj" fmla="val 3460"/>
              </a:avLst>
            </a:prstGeom>
          </p:spPr>
        </p:pic>
        <p:sp>
          <p:nvSpPr>
            <p:cNvPr id="20" name="Google Shape;1697;p99">
              <a:extLst>
                <a:ext uri="{FF2B5EF4-FFF2-40B4-BE49-F238E27FC236}">
                  <a16:creationId xmlns:a16="http://schemas.microsoft.com/office/drawing/2014/main" id="{8204B300-F78C-8F48-3C5E-0A6D9D514DC1}"/>
                </a:ext>
              </a:extLst>
            </p:cNvPr>
            <p:cNvSpPr txBox="1"/>
            <p:nvPr/>
          </p:nvSpPr>
          <p:spPr>
            <a:xfrm>
              <a:off x="2395843" y="2598044"/>
              <a:ext cx="2965819" cy="830956"/>
            </a:xfrm>
            <a:prstGeom prst="rect">
              <a:avLst/>
            </a:prstGeom>
            <a:noFill/>
            <a:ln>
              <a:noFill/>
            </a:ln>
          </p:spPr>
          <p:txBody>
            <a:bodyPr spcFirstLastPara="1" wrap="square" lIns="91425" tIns="45700" rIns="91425" bIns="45700" anchor="t" anchorCtr="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kern="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Calibri"/>
                </a:rPr>
                <a:t>اَلْخُطاطَةُ ﭐلذِّهْنِيَّةُ</a:t>
              </a:r>
              <a:endParaRPr lang="ar-SA" sz="4800" b="1" kern="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Calibri"/>
              </a:endParaRPr>
            </a:p>
          </p:txBody>
        </p:sp>
      </p:grpSp>
      <p:sp>
        <p:nvSpPr>
          <p:cNvPr id="11" name="Rectangle 10">
            <a:extLst>
              <a:ext uri="{FF2B5EF4-FFF2-40B4-BE49-F238E27FC236}">
                <a16:creationId xmlns:a16="http://schemas.microsoft.com/office/drawing/2014/main" id="{3BB85EE8-713C-A4F8-FF0D-DA0AB19569CE}"/>
              </a:ext>
            </a:extLst>
          </p:cNvPr>
          <p:cNvSpPr>
            <a:spLocks/>
          </p:cNvSpPr>
          <p:nvPr/>
        </p:nvSpPr>
        <p:spPr>
          <a:xfrm>
            <a:off x="6364050" y="14573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13" name="Rectangle 12">
            <a:extLst>
              <a:ext uri="{FF2B5EF4-FFF2-40B4-BE49-F238E27FC236}">
                <a16:creationId xmlns:a16="http://schemas.microsoft.com/office/drawing/2014/main" id="{9322BE8D-E0CA-80FA-CFE4-B78843011343}"/>
              </a:ext>
            </a:extLst>
          </p:cNvPr>
          <p:cNvSpPr>
            <a:spLocks/>
          </p:cNvSpPr>
          <p:nvPr/>
        </p:nvSpPr>
        <p:spPr>
          <a:xfrm>
            <a:off x="610750" y="13875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اختـتام الحــصة</a:t>
            </a:r>
          </a:p>
        </p:txBody>
      </p:sp>
      <p:pic>
        <p:nvPicPr>
          <p:cNvPr id="15" name="Image 14">
            <a:extLst>
              <a:ext uri="{FF2B5EF4-FFF2-40B4-BE49-F238E27FC236}">
                <a16:creationId xmlns:a16="http://schemas.microsoft.com/office/drawing/2014/main" id="{AB07C1C2-23C6-1548-6029-7C737A1C446D}"/>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3739719" y="136738"/>
            <a:ext cx="278069" cy="278069"/>
          </a:xfrm>
          <a:prstGeom prst="rect">
            <a:avLst/>
          </a:prstGeom>
          <a:ln>
            <a:noFill/>
          </a:ln>
        </p:spPr>
      </p:pic>
      <p:pic>
        <p:nvPicPr>
          <p:cNvPr id="17" name="Image 16">
            <a:extLst>
              <a:ext uri="{FF2B5EF4-FFF2-40B4-BE49-F238E27FC236}">
                <a16:creationId xmlns:a16="http://schemas.microsoft.com/office/drawing/2014/main" id="{D042394F-7EF7-4017-E6BA-4D5032E0D37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1818520" y="136738"/>
            <a:ext cx="278069" cy="278069"/>
          </a:xfrm>
          <a:prstGeom prst="rect">
            <a:avLst/>
          </a:prstGeom>
          <a:ln>
            <a:noFill/>
          </a:ln>
        </p:spPr>
      </p:pic>
      <p:pic>
        <p:nvPicPr>
          <p:cNvPr id="18" name="Image 17">
            <a:extLst>
              <a:ext uri="{FF2B5EF4-FFF2-40B4-BE49-F238E27FC236}">
                <a16:creationId xmlns:a16="http://schemas.microsoft.com/office/drawing/2014/main" id="{5FECACFB-3264-58D5-0610-D2A35B36C12A}"/>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586403" y="136738"/>
            <a:ext cx="278069" cy="278069"/>
          </a:xfrm>
          <a:prstGeom prst="rect">
            <a:avLst/>
          </a:prstGeom>
          <a:ln>
            <a:noFill/>
          </a:ln>
        </p:spPr>
      </p:pic>
      <p:pic>
        <p:nvPicPr>
          <p:cNvPr id="21" name="Image 20">
            <a:extLst>
              <a:ext uri="{FF2B5EF4-FFF2-40B4-BE49-F238E27FC236}">
                <a16:creationId xmlns:a16="http://schemas.microsoft.com/office/drawing/2014/main" id="{019559EA-290C-CE16-4472-29E1EB82F9FF}"/>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5435314" y="136738"/>
            <a:ext cx="278069" cy="278069"/>
          </a:xfrm>
          <a:prstGeom prst="rect">
            <a:avLst/>
          </a:prstGeom>
          <a:ln>
            <a:noFill/>
          </a:ln>
        </p:spPr>
      </p:pic>
      <p:sp>
        <p:nvSpPr>
          <p:cNvPr id="2" name="Rectangle 1">
            <a:extLst>
              <a:ext uri="{FF2B5EF4-FFF2-40B4-BE49-F238E27FC236}">
                <a16:creationId xmlns:a16="http://schemas.microsoft.com/office/drawing/2014/main" id="{F2994F0F-C2C7-1AEE-C2C8-F14324469221}"/>
              </a:ext>
            </a:extLst>
          </p:cNvPr>
          <p:cNvSpPr>
            <a:spLocks/>
          </p:cNvSpPr>
          <p:nvPr/>
        </p:nvSpPr>
        <p:spPr>
          <a:xfrm>
            <a:off x="4120724" y="131772"/>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3" name="Rectangle 2">
            <a:extLst>
              <a:ext uri="{FF2B5EF4-FFF2-40B4-BE49-F238E27FC236}">
                <a16:creationId xmlns:a16="http://schemas.microsoft.com/office/drawing/2014/main" id="{161C0642-DEEF-07A9-F0DF-95DF27A549F6}"/>
              </a:ext>
            </a:extLst>
          </p:cNvPr>
          <p:cNvSpPr>
            <a:spLocks/>
          </p:cNvSpPr>
          <p:nvPr/>
        </p:nvSpPr>
        <p:spPr>
          <a:xfrm>
            <a:off x="2358916" y="121558"/>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02619627"/>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36DE0-2070-1D93-DC5B-49FD23EBE86B}"/>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F0140AA5-1C4D-975F-991A-CA0E457DECD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825710" y="1401472"/>
            <a:ext cx="3632995" cy="5167279"/>
          </a:xfrm>
          <a:prstGeom prst="rect">
            <a:avLst/>
          </a:prstGeom>
        </p:spPr>
      </p:pic>
      <p:sp>
        <p:nvSpPr>
          <p:cNvPr id="14" name="Titre 13">
            <a:extLst>
              <a:ext uri="{FF2B5EF4-FFF2-40B4-BE49-F238E27FC236}">
                <a16:creationId xmlns:a16="http://schemas.microsoft.com/office/drawing/2014/main" id="{B46C730D-E086-5588-1FF4-CD7524CBB1FD}"/>
              </a:ext>
            </a:extLst>
          </p:cNvPr>
          <p:cNvSpPr>
            <a:spLocks noGrp="1"/>
          </p:cNvSpPr>
          <p:nvPr>
            <p:ph type="title"/>
          </p:nvPr>
        </p:nvSpPr>
        <p:spPr>
          <a:xfrm>
            <a:off x="645538" y="755359"/>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خذوا كراساتكم – الصفحة 73  من يقرأ خطوات إنشاء خطاطة ذهنية  لنص مقروء؟</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7" name="Espace réservé pour une image  17">
            <a:extLst>
              <a:ext uri="{FF2B5EF4-FFF2-40B4-BE49-F238E27FC236}">
                <a16:creationId xmlns:a16="http://schemas.microsoft.com/office/drawing/2014/main" id="{8CDB343E-BFAE-A086-E97F-6EB86F43F22B}"/>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6" name="Rectangle 15">
            <a:extLst>
              <a:ext uri="{FF2B5EF4-FFF2-40B4-BE49-F238E27FC236}">
                <a16:creationId xmlns:a16="http://schemas.microsoft.com/office/drawing/2014/main" id="{67EC0E94-2BC4-1100-D8E2-063BBBA8DBB2}"/>
              </a:ext>
            </a:extLst>
          </p:cNvPr>
          <p:cNvSpPr>
            <a:spLocks/>
          </p:cNvSpPr>
          <p:nvPr/>
        </p:nvSpPr>
        <p:spPr>
          <a:xfrm>
            <a:off x="598584"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8" name="Image 17">
            <a:extLst>
              <a:ext uri="{FF2B5EF4-FFF2-40B4-BE49-F238E27FC236}">
                <a16:creationId xmlns:a16="http://schemas.microsoft.com/office/drawing/2014/main" id="{77F4E0AE-03B8-E6CF-8772-A46BDBFD52F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9" name="Image 18">
            <a:extLst>
              <a:ext uri="{FF2B5EF4-FFF2-40B4-BE49-F238E27FC236}">
                <a16:creationId xmlns:a16="http://schemas.microsoft.com/office/drawing/2014/main" id="{45DB8273-9B7F-8914-7945-A9DFF3E86E8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0" name="Image 19">
            <a:extLst>
              <a:ext uri="{FF2B5EF4-FFF2-40B4-BE49-F238E27FC236}">
                <a16:creationId xmlns:a16="http://schemas.microsoft.com/office/drawing/2014/main" id="{5EC57BB8-4437-6A46-286A-EB700B96FB3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1" name="Image 20">
            <a:extLst>
              <a:ext uri="{FF2B5EF4-FFF2-40B4-BE49-F238E27FC236}">
                <a16:creationId xmlns:a16="http://schemas.microsoft.com/office/drawing/2014/main" id="{13BD0163-7BE1-F5D7-0385-13BF33BCE02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2" name="Rectangle 21">
            <a:extLst>
              <a:ext uri="{FF2B5EF4-FFF2-40B4-BE49-F238E27FC236}">
                <a16:creationId xmlns:a16="http://schemas.microsoft.com/office/drawing/2014/main" id="{9E81EC40-604A-5EDB-6DBF-BEB668941AC2}"/>
              </a:ext>
            </a:extLst>
          </p:cNvPr>
          <p:cNvSpPr>
            <a:spLocks/>
          </p:cNvSpPr>
          <p:nvPr/>
        </p:nvSpPr>
        <p:spPr>
          <a:xfrm>
            <a:off x="4739843" y="121558"/>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3" name="Rectangle 22">
            <a:extLst>
              <a:ext uri="{FF2B5EF4-FFF2-40B4-BE49-F238E27FC236}">
                <a16:creationId xmlns:a16="http://schemas.microsoft.com/office/drawing/2014/main" id="{3CFE7561-2A75-4F77-E55A-1A33328DDA0C}"/>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BC6368E0-0045-466D-B9D8-95E430D24DB8}"/>
              </a:ext>
            </a:extLst>
          </p:cNvPr>
          <p:cNvSpPr>
            <a:spLocks/>
          </p:cNvSpPr>
          <p:nvPr/>
        </p:nvSpPr>
        <p:spPr>
          <a:xfrm>
            <a:off x="6573113" y="1364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
        <p:nvSpPr>
          <p:cNvPr id="5" name="Rectangle : coins arrondis 4">
            <a:extLst>
              <a:ext uri="{FF2B5EF4-FFF2-40B4-BE49-F238E27FC236}">
                <a16:creationId xmlns:a16="http://schemas.microsoft.com/office/drawing/2014/main" id="{619C4110-1005-3758-18AF-FE36D50BF47F}"/>
              </a:ext>
            </a:extLst>
          </p:cNvPr>
          <p:cNvSpPr/>
          <p:nvPr/>
        </p:nvSpPr>
        <p:spPr>
          <a:xfrm>
            <a:off x="3051653" y="1903445"/>
            <a:ext cx="3040694" cy="1413587"/>
          </a:xfrm>
          <a:prstGeom prst="roundRect">
            <a:avLst>
              <a:gd name="adj" fmla="val 8256"/>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2348336961"/>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66FC1-5853-A804-B8CA-6EC442E18AC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0C538115-76C4-026C-1622-C3CDB927CCFD}"/>
              </a:ext>
            </a:extLst>
          </p:cNvPr>
          <p:cNvSpPr>
            <a:spLocks noGrp="1"/>
          </p:cNvSpPr>
          <p:nvPr>
            <p:ph type="title"/>
          </p:nvPr>
        </p:nvSpPr>
        <p:spPr>
          <a:xfrm>
            <a:off x="270319" y="784117"/>
            <a:ext cx="7338261"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دونوا عناصر الخطاطة على كراساتكم.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5">
            <a:extLst>
              <a:ext uri="{FF2B5EF4-FFF2-40B4-BE49-F238E27FC236}">
                <a16:creationId xmlns:a16="http://schemas.microsoft.com/office/drawing/2014/main" id="{573F5EC0-A6C4-9DE3-9A39-85E6D18684B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Rectangle 2">
            <a:extLst>
              <a:ext uri="{FF2B5EF4-FFF2-40B4-BE49-F238E27FC236}">
                <a16:creationId xmlns:a16="http://schemas.microsoft.com/office/drawing/2014/main" id="{BD654A7A-77B9-EE9F-5F46-A0CB7233191C}"/>
              </a:ext>
            </a:extLst>
          </p:cNvPr>
          <p:cNvSpPr>
            <a:spLocks/>
          </p:cNvSpPr>
          <p:nvPr/>
        </p:nvSpPr>
        <p:spPr>
          <a:xfrm>
            <a:off x="598584" y="11659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8D04BF07-F00C-6120-9A38-FD6092DEAAD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5" name="Image 4">
            <a:extLst>
              <a:ext uri="{FF2B5EF4-FFF2-40B4-BE49-F238E27FC236}">
                <a16:creationId xmlns:a16="http://schemas.microsoft.com/office/drawing/2014/main" id="{F5B3B848-6938-3EDE-D600-CEF84B24EAD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0" name="Image 9">
            <a:extLst>
              <a:ext uri="{FF2B5EF4-FFF2-40B4-BE49-F238E27FC236}">
                <a16:creationId xmlns:a16="http://schemas.microsoft.com/office/drawing/2014/main" id="{5B6DFF1A-C165-FDFA-A91A-3A5B88E1E0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2" name="Image 11">
            <a:extLst>
              <a:ext uri="{FF2B5EF4-FFF2-40B4-BE49-F238E27FC236}">
                <a16:creationId xmlns:a16="http://schemas.microsoft.com/office/drawing/2014/main" id="{93A5C1A6-1047-A971-A05B-8931ED12C29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00A72024-3E22-7933-96ED-FCCAB63F78C1}"/>
              </a:ext>
            </a:extLst>
          </p:cNvPr>
          <p:cNvSpPr>
            <a:spLocks/>
          </p:cNvSpPr>
          <p:nvPr/>
        </p:nvSpPr>
        <p:spPr>
          <a:xfrm>
            <a:off x="4739843" y="121558"/>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13">
            <a:extLst>
              <a:ext uri="{FF2B5EF4-FFF2-40B4-BE49-F238E27FC236}">
                <a16:creationId xmlns:a16="http://schemas.microsoft.com/office/drawing/2014/main" id="{4685A474-317A-62B1-5EF8-C54F9395A465}"/>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16">
            <a:extLst>
              <a:ext uri="{FF2B5EF4-FFF2-40B4-BE49-F238E27FC236}">
                <a16:creationId xmlns:a16="http://schemas.microsoft.com/office/drawing/2014/main" id="{B2A78261-6DF9-1B83-26D5-EA32FB547EFC}"/>
              </a:ext>
            </a:extLst>
          </p:cNvPr>
          <p:cNvSpPr>
            <a:spLocks/>
          </p:cNvSpPr>
          <p:nvPr/>
        </p:nvSpPr>
        <p:spPr>
          <a:xfrm>
            <a:off x="6573113" y="1364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 name="Image 1">
            <a:extLst>
              <a:ext uri="{FF2B5EF4-FFF2-40B4-BE49-F238E27FC236}">
                <a16:creationId xmlns:a16="http://schemas.microsoft.com/office/drawing/2014/main" id="{1FFE89F4-9BDF-1624-EBA1-728291290CA9}"/>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75861" y="1439291"/>
            <a:ext cx="8024327" cy="5016373"/>
          </a:xfrm>
          <a:prstGeom prst="rect">
            <a:avLst/>
          </a:prstGeom>
        </p:spPr>
      </p:pic>
      <p:sp>
        <p:nvSpPr>
          <p:cNvPr id="8" name="ZoneTexte 7">
            <a:extLst>
              <a:ext uri="{FF2B5EF4-FFF2-40B4-BE49-F238E27FC236}">
                <a16:creationId xmlns:a16="http://schemas.microsoft.com/office/drawing/2014/main" id="{00786253-9C05-346B-05BA-C75FC1064094}"/>
              </a:ext>
            </a:extLst>
          </p:cNvPr>
          <p:cNvSpPr txBox="1"/>
          <p:nvPr/>
        </p:nvSpPr>
        <p:spPr>
          <a:xfrm>
            <a:off x="3797451" y="1628839"/>
            <a:ext cx="1884784" cy="1323439"/>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حِكايَةُ حَيِّ بْنِ يَقْظانَ</a:t>
            </a:r>
            <a:endParaRPr kumimoji="0" lang="fr-MA" sz="40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
        <p:nvSpPr>
          <p:cNvPr id="11" name="ZoneTexte 10">
            <a:extLst>
              <a:ext uri="{FF2B5EF4-FFF2-40B4-BE49-F238E27FC236}">
                <a16:creationId xmlns:a16="http://schemas.microsoft.com/office/drawing/2014/main" id="{67B6BA2C-A6CD-6658-311F-458909717940}"/>
              </a:ext>
            </a:extLst>
          </p:cNvPr>
          <p:cNvSpPr txBox="1"/>
          <p:nvPr/>
        </p:nvSpPr>
        <p:spPr>
          <a:xfrm>
            <a:off x="5738116" y="3458027"/>
            <a:ext cx="2762071" cy="95410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وِلادَةُ حَيٍّ وَوُصولُهُ إِلَى </a:t>
            </a:r>
            <a:r>
              <a:rPr kumimoji="0" lang="ar-MA" sz="2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ﭐلْجَزيرَةِ</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في صُنْدوقٍ فَوْقَ </a:t>
            </a:r>
            <a:r>
              <a:rPr kumimoji="0" lang="ar-MA" sz="2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ﭐلْماءِ</a:t>
            </a:r>
            <a:endParaRPr kumimoji="0" lang="f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
        <p:nvSpPr>
          <p:cNvPr id="16" name="ZoneTexte 15">
            <a:extLst>
              <a:ext uri="{FF2B5EF4-FFF2-40B4-BE49-F238E27FC236}">
                <a16:creationId xmlns:a16="http://schemas.microsoft.com/office/drawing/2014/main" id="{D0693C3B-631D-FDD4-524C-7D6C70FA3A75}"/>
              </a:ext>
            </a:extLst>
          </p:cNvPr>
          <p:cNvSpPr txBox="1"/>
          <p:nvPr/>
        </p:nvSpPr>
        <p:spPr>
          <a:xfrm>
            <a:off x="3139812" y="3501201"/>
            <a:ext cx="2529144" cy="95410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عنايَةُ </a:t>
            </a:r>
            <a:r>
              <a:rPr kumimoji="0" lang="ar-MA" sz="2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ﭐلظَّبْيَةِ</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بِحَيٍّ وَتَرْبِيَتُهُ حَتّى كَبِرَ.</a:t>
            </a:r>
            <a:endParaRPr kumimoji="0" lang="f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
        <p:nvSpPr>
          <p:cNvPr id="18" name="ZoneTexte 17">
            <a:extLst>
              <a:ext uri="{FF2B5EF4-FFF2-40B4-BE49-F238E27FC236}">
                <a16:creationId xmlns:a16="http://schemas.microsoft.com/office/drawing/2014/main" id="{740A904F-8B83-7F6E-272D-9E8FA8986AA0}"/>
              </a:ext>
            </a:extLst>
          </p:cNvPr>
          <p:cNvSpPr txBox="1"/>
          <p:nvPr/>
        </p:nvSpPr>
        <p:spPr>
          <a:xfrm>
            <a:off x="446900" y="3501201"/>
            <a:ext cx="2645988" cy="95410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تَعَلُّمُ حَيٍّ </a:t>
            </a:r>
            <a:r>
              <a:rPr kumimoji="0" lang="ar-MA" sz="28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وَﭐكْتِشافُهُ</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لِلطَّبيعَةِ وَمُحاوَلَتُهُ فَهْمَ ﭐلْحَياةِ.</a:t>
            </a:r>
            <a:endParaRPr kumimoji="0" lang="fr-MA" sz="28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
        <p:nvSpPr>
          <p:cNvPr id="9" name="ZoneTexte 8">
            <a:extLst>
              <a:ext uri="{FF2B5EF4-FFF2-40B4-BE49-F238E27FC236}">
                <a16:creationId xmlns:a16="http://schemas.microsoft.com/office/drawing/2014/main" id="{2FE7E859-188F-220C-9894-048AEC7B3F60}"/>
              </a:ext>
            </a:extLst>
          </p:cNvPr>
          <p:cNvSpPr txBox="1"/>
          <p:nvPr/>
        </p:nvSpPr>
        <p:spPr>
          <a:xfrm>
            <a:off x="643813" y="4904384"/>
            <a:ext cx="7467370" cy="1569660"/>
          </a:xfrm>
          <a:prstGeom prst="rect">
            <a:avLst/>
          </a:prstGeom>
          <a:noFill/>
        </p:spPr>
        <p:txBody>
          <a:bodyPr wrap="square">
            <a:spAutoFit/>
          </a:bodyPr>
          <a:lstStyle/>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وُلِدَ حَيٌّ وَوُضِعَ في صُنْدوقٍ فَوْقَ </a:t>
            </a:r>
            <a:r>
              <a:rPr kumimoji="0" lang="ar-MA" sz="32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ﭐلْماءِ</a:t>
            </a: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حَتّى وَصَلَ إِلى جَزيرَةٍ، فَعَثَرَتْ عَلَيْهِ ظَبْيَةٌ فَرَبَّتْهُ </a:t>
            </a:r>
            <a:r>
              <a:rPr kumimoji="0" lang="ar-MA" sz="32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وَﭐعْتَنَتْ</a:t>
            </a: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بِهِ. وَكَبِرَ حَيٌّ في </a:t>
            </a:r>
            <a:r>
              <a:rPr kumimoji="0" lang="ar-MA" sz="3200" b="1" i="0" u="none" strike="noStrike" kern="1200" cap="none" spc="0" normalizeH="0" baseline="0" noProof="0" dirty="0" err="1">
                <a:ln>
                  <a:noFill/>
                </a:ln>
                <a:solidFill>
                  <a:srgbClr val="C00000"/>
                </a:solidFill>
                <a:effectLst/>
                <a:uLnTx/>
                <a:uFillTx/>
                <a:latin typeface="Microsoft Uighur" panose="02000000000000000000" pitchFamily="2" charset="-78"/>
                <a:ea typeface="Calibri"/>
                <a:cs typeface="Microsoft Uighur" panose="02000000000000000000" pitchFamily="2" charset="-78"/>
              </a:rPr>
              <a:t>ﭐلطَّبيعَةِ</a:t>
            </a: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rPr>
              <a:t>، وَتَعَلَّمَ مِنْها، وَبَدَأَ يَتَساءَلُ عَنْ أَسْرارِ ﭐلْحَياةِ.</a:t>
            </a:r>
            <a:endParaRPr kumimoji="0" lang="fr-MA" sz="3200" b="1" i="0" u="none" strike="noStrike" kern="1200" cap="none" spc="0" normalizeH="0" baseline="0" noProof="0" dirty="0">
              <a:ln>
                <a:noFill/>
              </a:ln>
              <a:solidFill>
                <a:srgbClr val="C00000"/>
              </a:solidFill>
              <a:effectLst/>
              <a:uLnTx/>
              <a:uFillTx/>
              <a:latin typeface="Microsoft Uighur" panose="02000000000000000000" pitchFamily="2" charset="-78"/>
              <a:ea typeface="Calibri"/>
              <a:cs typeface="Microsoft Uighur" panose="02000000000000000000" pitchFamily="2" charset="-78"/>
            </a:endParaRPr>
          </a:p>
        </p:txBody>
      </p:sp>
    </p:spTree>
    <p:extLst>
      <p:ext uri="{BB962C8B-B14F-4D97-AF65-F5344CB8AC3E}">
        <p14:creationId xmlns:p14="http://schemas.microsoft.com/office/powerpoint/2010/main" val="3699413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FDA06-B23A-D621-423D-643242FEC37C}"/>
            </a:ext>
          </a:extLst>
        </p:cNvPr>
        <p:cNvGrpSpPr/>
        <p:nvPr/>
      </p:nvGrpSpPr>
      <p:grpSpPr>
        <a:xfrm>
          <a:off x="0" y="0"/>
          <a:ext cx="0" cy="0"/>
          <a:chOff x="0" y="0"/>
          <a:chExt cx="0" cy="0"/>
        </a:xfrm>
      </p:grpSpPr>
      <p:sp>
        <p:nvSpPr>
          <p:cNvPr id="8" name="Titre 3">
            <a:extLst>
              <a:ext uri="{FF2B5EF4-FFF2-40B4-BE49-F238E27FC236}">
                <a16:creationId xmlns:a16="http://schemas.microsoft.com/office/drawing/2014/main" id="{B892232F-2C5A-0A9D-2250-6AC8C408FF79}"/>
              </a:ext>
            </a:extLst>
          </p:cNvPr>
          <p:cNvSpPr txBox="1">
            <a:spLocks/>
          </p:cNvSpPr>
          <p:nvPr/>
        </p:nvSpPr>
        <p:spPr>
          <a:xfrm>
            <a:off x="637196" y="1472652"/>
            <a:ext cx="78867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اختتام الحصة</a:t>
            </a:r>
            <a:endParaRPr kumimoji="0" lang="fr-MA" sz="4400" b="0" i="0" u="none" strike="noStrike" kern="1200" cap="none" spc="0" normalizeH="0" baseline="0" noProof="0" dirty="0">
              <a:ln>
                <a:noFill/>
              </a:ln>
              <a:solidFill>
                <a:srgbClr val="424D7C"/>
              </a:solidFill>
              <a:effectLst/>
              <a:uLnTx/>
              <a:uFillTx/>
              <a:latin typeface="Microsoft Uighur" panose="02000000000000000000" pitchFamily="2" charset="-78"/>
              <a:ea typeface="+mj-ea"/>
              <a:cs typeface="Microsoft Uighur" panose="02000000000000000000" pitchFamily="2" charset="-78"/>
            </a:endParaRPr>
          </a:p>
        </p:txBody>
      </p:sp>
      <p:pic>
        <p:nvPicPr>
          <p:cNvPr id="3" name="Image 2">
            <a:extLst>
              <a:ext uri="{FF2B5EF4-FFF2-40B4-BE49-F238E27FC236}">
                <a16:creationId xmlns:a16="http://schemas.microsoft.com/office/drawing/2014/main" id="{403101C6-BF6B-2F71-435A-2D0B8F53942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907804" y="1616652"/>
            <a:ext cx="432000" cy="432000"/>
          </a:xfrm>
          <a:prstGeom prst="rect">
            <a:avLst/>
          </a:prstGeom>
          <a:ln>
            <a:noFill/>
          </a:ln>
        </p:spPr>
      </p:pic>
      <p:pic>
        <p:nvPicPr>
          <p:cNvPr id="10" name="Image 9" descr="Une image contenant noir, obscurité&#10;&#10;Le contenu généré par l’IA peut être incorrect.">
            <a:extLst>
              <a:ext uri="{FF2B5EF4-FFF2-40B4-BE49-F238E27FC236}">
                <a16:creationId xmlns:a16="http://schemas.microsoft.com/office/drawing/2014/main" id="{F5EEABF2-E7F5-5D49-6EB5-4C3D95BF8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331" y="3224807"/>
            <a:ext cx="5436000" cy="1405870"/>
          </a:xfrm>
          <a:prstGeom prst="rect">
            <a:avLst/>
          </a:prstGeom>
        </p:spPr>
      </p:pic>
      <p:sp>
        <p:nvSpPr>
          <p:cNvPr id="11" name="Espace réservé du texte 5">
            <a:extLst>
              <a:ext uri="{FF2B5EF4-FFF2-40B4-BE49-F238E27FC236}">
                <a16:creationId xmlns:a16="http://schemas.microsoft.com/office/drawing/2014/main" id="{F867C460-085A-81C4-E42C-F362671287D1}"/>
              </a:ext>
            </a:extLst>
          </p:cNvPr>
          <p:cNvSpPr txBox="1">
            <a:spLocks/>
          </p:cNvSpPr>
          <p:nvPr/>
        </p:nvSpPr>
        <p:spPr>
          <a:xfrm>
            <a:off x="1855803" y="372519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400" b="1" i="0" u="none" strike="noStrike" kern="1200" cap="none" spc="0" normalizeH="0" baseline="0" noProof="0" dirty="0">
                <a:ln>
                  <a:noFill/>
                </a:ln>
                <a:solidFill>
                  <a:srgbClr val="B1EDEA"/>
                </a:solidFill>
                <a:effectLst/>
                <a:uLnTx/>
                <a:uFillTx/>
                <a:latin typeface="Dosis SemiBold" pitchFamily="2" charset="0"/>
                <a:ea typeface="+mn-ea"/>
                <a:cs typeface="Microsoft Uighur" panose="02000000000000000000" pitchFamily="2" charset="-78"/>
              </a:rPr>
              <a:t>واجباتكم المنزلية. </a:t>
            </a:r>
          </a:p>
        </p:txBody>
      </p:sp>
      <p:sp>
        <p:nvSpPr>
          <p:cNvPr id="12" name="ZoneTexte 11">
            <a:extLst>
              <a:ext uri="{FF2B5EF4-FFF2-40B4-BE49-F238E27FC236}">
                <a16:creationId xmlns:a16="http://schemas.microsoft.com/office/drawing/2014/main" id="{94468E97-2950-BF8B-CD72-E2C70C14C13C}"/>
              </a:ext>
            </a:extLst>
          </p:cNvPr>
          <p:cNvSpPr txBox="1"/>
          <p:nvPr/>
        </p:nvSpPr>
        <p:spPr>
          <a:xfrm>
            <a:off x="5166585" y="3335822"/>
            <a:ext cx="1236236"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p>
        </p:txBody>
      </p:sp>
    </p:spTree>
    <p:extLst>
      <p:ext uri="{BB962C8B-B14F-4D97-AF65-F5344CB8AC3E}">
        <p14:creationId xmlns:p14="http://schemas.microsoft.com/office/powerpoint/2010/main" val="27919381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1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12"/>
                                        </p:tgtEl>
                                        <p:attrNameLst>
                                          <p:attrName>style.visibility</p:attrName>
                                        </p:attrNameLst>
                                      </p:cBhvr>
                                      <p:to>
                                        <p:strVal val="visible"/>
                                      </p:to>
                                    </p:set>
                                    <p:animEffect transition="in" filter="wipe(up)">
                                      <p:cBhvr>
                                        <p:cTn id="9"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F75FD-98CC-570D-8915-62D13C5D4C58}"/>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55BBC94F-7F8A-5637-5D3D-6BAAD55D0EE7}"/>
              </a:ext>
            </a:extLst>
          </p:cNvPr>
          <p:cNvSpPr txBox="1"/>
          <p:nvPr/>
        </p:nvSpPr>
        <p:spPr>
          <a:xfrm>
            <a:off x="499812" y="829308"/>
            <a:ext cx="7036857"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بخطوات إنشاء خطاطة ذهنية لنص مقروء؟</a:t>
            </a:r>
            <a:endParaRPr kumimoji="0" lang="ar-MA" sz="2400" b="1"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endParaRPr>
          </a:p>
        </p:txBody>
      </p:sp>
      <p:sp>
        <p:nvSpPr>
          <p:cNvPr id="31" name="Rectangle : coins arrondis 30">
            <a:extLst>
              <a:ext uri="{FF2B5EF4-FFF2-40B4-BE49-F238E27FC236}">
                <a16:creationId xmlns:a16="http://schemas.microsoft.com/office/drawing/2014/main" id="{09F97B6D-2C4E-F69B-71B0-3FA97880EA1D}"/>
              </a:ext>
            </a:extLst>
          </p:cNvPr>
          <p:cNvSpPr/>
          <p:nvPr/>
        </p:nvSpPr>
        <p:spPr>
          <a:xfrm>
            <a:off x="410359" y="28482"/>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32" name="Image 31">
            <a:extLst>
              <a:ext uri="{FF2B5EF4-FFF2-40B4-BE49-F238E27FC236}">
                <a16:creationId xmlns:a16="http://schemas.microsoft.com/office/drawing/2014/main" id="{0578C14A-BF7F-8431-16F8-6ABA5CB084D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3" name="Image 32">
            <a:extLst>
              <a:ext uri="{FF2B5EF4-FFF2-40B4-BE49-F238E27FC236}">
                <a16:creationId xmlns:a16="http://schemas.microsoft.com/office/drawing/2014/main" id="{F17E6D0D-1F6A-AEA5-4817-22BB6136EE5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34" name="Image 33">
            <a:extLst>
              <a:ext uri="{FF2B5EF4-FFF2-40B4-BE49-F238E27FC236}">
                <a16:creationId xmlns:a16="http://schemas.microsoft.com/office/drawing/2014/main" id="{42D95B47-1810-04D1-613F-47FE3913868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35" name="Image 34">
            <a:extLst>
              <a:ext uri="{FF2B5EF4-FFF2-40B4-BE49-F238E27FC236}">
                <a16:creationId xmlns:a16="http://schemas.microsoft.com/office/drawing/2014/main" id="{BB73A7C3-A055-28B7-0B3C-53ECABCCD5B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6" name="Rectangle 35">
            <a:extLst>
              <a:ext uri="{FF2B5EF4-FFF2-40B4-BE49-F238E27FC236}">
                <a16:creationId xmlns:a16="http://schemas.microsoft.com/office/drawing/2014/main" id="{E3A07FCA-1D83-24D4-3494-E1796CA620A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9532411D-695D-8D4E-753D-105FAB37B6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 -1-</a:t>
            </a:r>
          </a:p>
        </p:txBody>
      </p:sp>
      <p:sp>
        <p:nvSpPr>
          <p:cNvPr id="38" name="Rectangle 37">
            <a:extLst>
              <a:ext uri="{FF2B5EF4-FFF2-40B4-BE49-F238E27FC236}">
                <a16:creationId xmlns:a16="http://schemas.microsoft.com/office/drawing/2014/main" id="{8FAAEEDE-AF45-AD2E-891E-1B871F89404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B97F3892-0399-48A9-22EB-0F21080FDC7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 -2-</a:t>
            </a:r>
          </a:p>
        </p:txBody>
      </p:sp>
      <p:pic>
        <p:nvPicPr>
          <p:cNvPr id="8" name="Espace réservé pour une image  16">
            <a:extLst>
              <a:ext uri="{FF2B5EF4-FFF2-40B4-BE49-F238E27FC236}">
                <a16:creationId xmlns:a16="http://schemas.microsoft.com/office/drawing/2014/main" id="{DB5A5E0F-F226-CE55-5075-EF67FE58E64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A982AC2B-5AAF-D0C8-6A59-D5FE8275BBB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951722" y="1439291"/>
            <a:ext cx="6792686" cy="5016373"/>
          </a:xfrm>
          <a:prstGeom prst="rect">
            <a:avLst/>
          </a:prstGeom>
        </p:spPr>
      </p:pic>
    </p:spTree>
    <p:extLst>
      <p:ext uri="{BB962C8B-B14F-4D97-AF65-F5344CB8AC3E}">
        <p14:creationId xmlns:p14="http://schemas.microsoft.com/office/powerpoint/2010/main" val="3660626185"/>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E2B95-D62E-EAE8-0FA6-0BA84FB22318}"/>
            </a:ext>
          </a:extLst>
        </p:cNvPr>
        <p:cNvGrpSpPr/>
        <p:nvPr/>
      </p:nvGrpSpPr>
      <p:grpSpPr>
        <a:xfrm>
          <a:off x="0" y="0"/>
          <a:ext cx="0" cy="0"/>
          <a:chOff x="0" y="0"/>
          <a:chExt cx="0" cy="0"/>
        </a:xfrm>
      </p:grpSpPr>
      <p:sp>
        <p:nvSpPr>
          <p:cNvPr id="23" name="Rectangle : coins arrondis 22">
            <a:extLst>
              <a:ext uri="{FF2B5EF4-FFF2-40B4-BE49-F238E27FC236}">
                <a16:creationId xmlns:a16="http://schemas.microsoft.com/office/drawing/2014/main" id="{AD85C788-938A-E78E-0742-DB3DD9CBF471}"/>
              </a:ext>
            </a:extLst>
          </p:cNvPr>
          <p:cNvSpPr/>
          <p:nvPr/>
        </p:nvSpPr>
        <p:spPr>
          <a:xfrm>
            <a:off x="410359" y="28482"/>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24" name="Image 23">
            <a:extLst>
              <a:ext uri="{FF2B5EF4-FFF2-40B4-BE49-F238E27FC236}">
                <a16:creationId xmlns:a16="http://schemas.microsoft.com/office/drawing/2014/main" id="{AC7F2B0B-8353-8BA5-0EFF-45FE3AB5D89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5" name="Image 24">
            <a:extLst>
              <a:ext uri="{FF2B5EF4-FFF2-40B4-BE49-F238E27FC236}">
                <a16:creationId xmlns:a16="http://schemas.microsoft.com/office/drawing/2014/main" id="{BA58CDF5-8907-D98C-9A51-BDA359FAE57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6" name="Image 25">
            <a:extLst>
              <a:ext uri="{FF2B5EF4-FFF2-40B4-BE49-F238E27FC236}">
                <a16:creationId xmlns:a16="http://schemas.microsoft.com/office/drawing/2014/main" id="{C8729CD8-6732-C5BA-47E1-75D581751CF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7" name="Image 26">
            <a:extLst>
              <a:ext uri="{FF2B5EF4-FFF2-40B4-BE49-F238E27FC236}">
                <a16:creationId xmlns:a16="http://schemas.microsoft.com/office/drawing/2014/main" id="{8528EE44-9117-664F-EFFB-B914912C57A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8" name="Rectangle 27">
            <a:extLst>
              <a:ext uri="{FF2B5EF4-FFF2-40B4-BE49-F238E27FC236}">
                <a16:creationId xmlns:a16="http://schemas.microsoft.com/office/drawing/2014/main" id="{08D651A7-5C2D-4DF7-6405-17340F0E3F9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9" name="Rectangle 28">
            <a:extLst>
              <a:ext uri="{FF2B5EF4-FFF2-40B4-BE49-F238E27FC236}">
                <a16:creationId xmlns:a16="http://schemas.microsoft.com/office/drawing/2014/main" id="{49B61159-17FF-CC60-4737-7282691CA67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p>
        </p:txBody>
      </p:sp>
      <p:sp>
        <p:nvSpPr>
          <p:cNvPr id="30" name="Rectangle 29">
            <a:extLst>
              <a:ext uri="{FF2B5EF4-FFF2-40B4-BE49-F238E27FC236}">
                <a16:creationId xmlns:a16="http://schemas.microsoft.com/office/drawing/2014/main" id="{850EA6DC-F010-0833-2004-A04B69FFD04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1" name="Rectangle 30">
            <a:extLst>
              <a:ext uri="{FF2B5EF4-FFF2-40B4-BE49-F238E27FC236}">
                <a16:creationId xmlns:a16="http://schemas.microsoft.com/office/drawing/2014/main" id="{FB485BAD-7004-A7E4-E9F9-DD5405C81CC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الكتابة</a:t>
            </a:r>
          </a:p>
        </p:txBody>
      </p:sp>
      <p:sp>
        <p:nvSpPr>
          <p:cNvPr id="3" name="Titre 6">
            <a:extLst>
              <a:ext uri="{FF2B5EF4-FFF2-40B4-BE49-F238E27FC236}">
                <a16:creationId xmlns:a16="http://schemas.microsoft.com/office/drawing/2014/main" id="{594AC566-250E-D6A1-75BD-E1E0F26D5761}"/>
              </a:ext>
            </a:extLst>
          </p:cNvPr>
          <p:cNvSpPr>
            <a:spLocks noGrp="1"/>
          </p:cNvSpPr>
          <p:nvPr>
            <p:ph type="title"/>
          </p:nvPr>
        </p:nvSpPr>
        <p:spPr>
          <a:xfrm>
            <a:off x="632373" y="756000"/>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سجلوا الواجب المنزلي – أنشطة المعجم</a:t>
            </a:r>
            <a:endParaRPr lang="fr-MA" sz="1800" dirty="0"/>
          </a:p>
        </p:txBody>
      </p:sp>
      <p:sp>
        <p:nvSpPr>
          <p:cNvPr id="4" name="ZoneTexte 3">
            <a:extLst>
              <a:ext uri="{FF2B5EF4-FFF2-40B4-BE49-F238E27FC236}">
                <a16:creationId xmlns:a16="http://schemas.microsoft.com/office/drawing/2014/main" id="{13683BA7-129E-74CF-3020-F9A91D0F74BC}"/>
              </a:ext>
            </a:extLst>
          </p:cNvPr>
          <p:cNvSpPr txBox="1"/>
          <p:nvPr/>
        </p:nvSpPr>
        <p:spPr>
          <a:xfrm>
            <a:off x="7199326" y="3429000"/>
            <a:ext cx="1450947"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الصفحة 132 </a:t>
            </a:r>
            <a:endParaRPr kumimoji="0" lang="fr-MA" sz="2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pic>
        <p:nvPicPr>
          <p:cNvPr id="11" name="Espace réservé pour une image  16">
            <a:extLst>
              <a:ext uri="{FF2B5EF4-FFF2-40B4-BE49-F238E27FC236}">
                <a16:creationId xmlns:a16="http://schemas.microsoft.com/office/drawing/2014/main" id="{18BC8569-F40A-0DEE-C03C-0216558C786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DE84730E-5DD1-6AEE-7D01-462FEF9EED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5605" y="1364116"/>
            <a:ext cx="612000" cy="612000"/>
          </a:xfrm>
          <a:prstGeom prst="rect">
            <a:avLst/>
          </a:prstGeom>
        </p:spPr>
      </p:pic>
      <p:pic>
        <p:nvPicPr>
          <p:cNvPr id="7" name="Image 6">
            <a:extLst>
              <a:ext uri="{FF2B5EF4-FFF2-40B4-BE49-F238E27FC236}">
                <a16:creationId xmlns:a16="http://schemas.microsoft.com/office/drawing/2014/main" id="{EF407943-C955-13D9-3640-E212832CC946}"/>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1253754" y="1698579"/>
            <a:ext cx="5807042" cy="4718222"/>
          </a:xfrm>
          <a:prstGeom prst="rect">
            <a:avLst/>
          </a:prstGeom>
        </p:spPr>
      </p:pic>
    </p:spTree>
    <p:extLst>
      <p:ext uri="{BB962C8B-B14F-4D97-AF65-F5344CB8AC3E}">
        <p14:creationId xmlns:p14="http://schemas.microsoft.com/office/powerpoint/2010/main" val="1262584895"/>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normAutofit/>
          </a:bodyPr>
          <a:lstStyle/>
          <a:p>
            <a:r>
              <a:rPr kumimoji="0" lang="ar-MA" sz="2400" b="1" i="0" u="none" strike="noStrike" kern="0" cap="none" spc="0" normalizeH="0" baseline="0" noProof="0" dirty="0">
                <a:ln>
                  <a:noFill/>
                </a:ln>
                <a:solidFill>
                  <a:schemeClr val="bg1">
                    <a:lumMod val="50000"/>
                  </a:schemeClr>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sz="1800" dirty="0">
              <a:solidFill>
                <a:schemeClr val="bg1">
                  <a:lumMod val="50000"/>
                </a:schemeClr>
              </a:solidFill>
            </a:endParaRPr>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Espace réservé pour une image  15">
            <a:extLst>
              <a:ext uri="{FF2B5EF4-FFF2-40B4-BE49-F238E27FC236}">
                <a16:creationId xmlns:a16="http://schemas.microsoft.com/office/drawing/2014/main" id="{1FFBB3A4-E47E-0A1F-4EDF-48C3A0DDFB2A}"/>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6" name="Rectangle 5">
            <a:extLst>
              <a:ext uri="{FF2B5EF4-FFF2-40B4-BE49-F238E27FC236}">
                <a16:creationId xmlns:a16="http://schemas.microsoft.com/office/drawing/2014/main" id="{1DB57754-DFDB-CE0F-14D3-C09141D4E063}"/>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4" name="Image 13">
            <a:extLst>
              <a:ext uri="{FF2B5EF4-FFF2-40B4-BE49-F238E27FC236}">
                <a16:creationId xmlns:a16="http://schemas.microsoft.com/office/drawing/2014/main" id="{B679D44B-2F03-A5A1-4632-57EFF905516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53687" y="126523"/>
            <a:ext cx="278069" cy="278069"/>
          </a:xfrm>
          <a:prstGeom prst="rect">
            <a:avLst/>
          </a:prstGeom>
          <a:ln>
            <a:noFill/>
          </a:ln>
        </p:spPr>
      </p:pic>
      <p:pic>
        <p:nvPicPr>
          <p:cNvPr id="15" name="Image 14">
            <a:extLst>
              <a:ext uri="{FF2B5EF4-FFF2-40B4-BE49-F238E27FC236}">
                <a16:creationId xmlns:a16="http://schemas.microsoft.com/office/drawing/2014/main" id="{02A50C01-1562-54BD-4D8E-08DD1A0A5A1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7" name="Image 16">
            <a:extLst>
              <a:ext uri="{FF2B5EF4-FFF2-40B4-BE49-F238E27FC236}">
                <a16:creationId xmlns:a16="http://schemas.microsoft.com/office/drawing/2014/main" id="{C82CB5F5-6D7A-8F7A-C874-FF540ABF4C9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8" name="Image 17">
            <a:extLst>
              <a:ext uri="{FF2B5EF4-FFF2-40B4-BE49-F238E27FC236}">
                <a16:creationId xmlns:a16="http://schemas.microsoft.com/office/drawing/2014/main" id="{B1DF8BF7-8656-64FA-27FB-80CD095B2DCF}"/>
              </a:ext>
            </a:extLst>
          </p:cNvPr>
          <p:cNvPicPr>
            <a:picLocks noChangeAspect="1"/>
          </p:cNvPicPr>
          <p:nvPr/>
        </p:nvPicPr>
        <p:blipFill>
          <a:blip r:embed="rId9">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9" name="Rectangle 18">
            <a:extLst>
              <a:ext uri="{FF2B5EF4-FFF2-40B4-BE49-F238E27FC236}">
                <a16:creationId xmlns:a16="http://schemas.microsoft.com/office/drawing/2014/main" id="{787221A9-A41C-C904-623D-67635D6C3761}"/>
              </a:ext>
            </a:extLst>
          </p:cNvPr>
          <p:cNvSpPr>
            <a:spLocks/>
          </p:cNvSpPr>
          <p:nvPr/>
        </p:nvSpPr>
        <p:spPr>
          <a:xfrm>
            <a:off x="4739843" y="14168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498D4C91-8131-E6D7-9CF0-241DCA351245}"/>
              </a:ext>
            </a:extLst>
          </p:cNvPr>
          <p:cNvSpPr>
            <a:spLocks/>
          </p:cNvSpPr>
          <p:nvPr/>
        </p:nvSpPr>
        <p:spPr>
          <a:xfrm>
            <a:off x="2639229" y="141681"/>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28A1F74B-0C1D-5905-EE83-61D65363C1E1}"/>
              </a:ext>
            </a:extLst>
          </p:cNvPr>
          <p:cNvSpPr>
            <a:spLocks/>
          </p:cNvSpPr>
          <p:nvPr/>
        </p:nvSpPr>
        <p:spPr>
          <a:xfrm>
            <a:off x="6573113" y="1364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E8E94-55AD-263E-48C3-ABC756564422}"/>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1715AF14-1EF2-15C2-E76B-FA03D66C74F3}"/>
              </a:ext>
            </a:extLst>
          </p:cNvPr>
          <p:cNvSpPr>
            <a:spLocks noGrp="1"/>
          </p:cNvSpPr>
          <p:nvPr>
            <p:ph type="title"/>
          </p:nvPr>
        </p:nvSpPr>
        <p:spPr>
          <a:xfrm>
            <a:off x="632373" y="756000"/>
            <a:ext cx="6840000" cy="612000"/>
          </a:xfrm>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solidFill>
                <a:schemeClr val="bg1">
                  <a:lumMod val="50000"/>
                </a:schemeClr>
              </a:solidFill>
            </a:endParaRPr>
          </a:p>
        </p:txBody>
      </p:sp>
      <p:pic>
        <p:nvPicPr>
          <p:cNvPr id="7" name="اختتام الحصة5_1">
            <a:hlinkClick r:id="" action="ppaction://media"/>
            <a:extLst>
              <a:ext uri="{FF2B5EF4-FFF2-40B4-BE49-F238E27FC236}">
                <a16:creationId xmlns:a16="http://schemas.microsoft.com/office/drawing/2014/main" id="{07E2D7E6-3EAF-0006-7B3B-1B980B35FB2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71663" y="2439988"/>
            <a:ext cx="5400675" cy="3038475"/>
          </a:xfrm>
          <a:prstGeom prst="rect">
            <a:avLst/>
          </a:prstGeom>
        </p:spPr>
      </p:pic>
      <p:pic>
        <p:nvPicPr>
          <p:cNvPr id="8" name="Image 7" descr="Une image contenant noir, obscurité&#10;&#10;Le contenu généré par l’IA peut être incorrect.">
            <a:extLst>
              <a:ext uri="{FF2B5EF4-FFF2-40B4-BE49-F238E27FC236}">
                <a16:creationId xmlns:a16="http://schemas.microsoft.com/office/drawing/2014/main" id="{8EF55583-AF08-C2B5-6383-6599C8ED69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pic>
        <p:nvPicPr>
          <p:cNvPr id="3" name="Image 2">
            <a:extLst>
              <a:ext uri="{FF2B5EF4-FFF2-40B4-BE49-F238E27FC236}">
                <a16:creationId xmlns:a16="http://schemas.microsoft.com/office/drawing/2014/main" id="{AC05F5E7-A446-A764-A157-6DDA0013F1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6992" y="690243"/>
            <a:ext cx="847392" cy="847392"/>
          </a:xfrm>
          <a:prstGeom prst="rect">
            <a:avLst/>
          </a:prstGeom>
        </p:spPr>
      </p:pic>
      <p:sp>
        <p:nvSpPr>
          <p:cNvPr id="4" name="Rectangle 3">
            <a:extLst>
              <a:ext uri="{FF2B5EF4-FFF2-40B4-BE49-F238E27FC236}">
                <a16:creationId xmlns:a16="http://schemas.microsoft.com/office/drawing/2014/main" id="{89594E76-FFF6-A7F5-98FF-E3CE1869E91B}"/>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D67B390E-8946-022B-4F69-FC3C54DAD34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53687" y="126523"/>
            <a:ext cx="278069" cy="278069"/>
          </a:xfrm>
          <a:prstGeom prst="rect">
            <a:avLst/>
          </a:prstGeom>
          <a:ln>
            <a:noFill/>
          </a:ln>
        </p:spPr>
      </p:pic>
      <p:pic>
        <p:nvPicPr>
          <p:cNvPr id="9" name="Image 8">
            <a:extLst>
              <a:ext uri="{FF2B5EF4-FFF2-40B4-BE49-F238E27FC236}">
                <a16:creationId xmlns:a16="http://schemas.microsoft.com/office/drawing/2014/main" id="{1357C04A-4539-2706-8EEE-8A4FFB93904D}"/>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0" name="Image 9">
            <a:extLst>
              <a:ext uri="{FF2B5EF4-FFF2-40B4-BE49-F238E27FC236}">
                <a16:creationId xmlns:a16="http://schemas.microsoft.com/office/drawing/2014/main" id="{10B7FCAD-5366-82AA-B7F9-F2064347A998}"/>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1" name="Image 10">
            <a:extLst>
              <a:ext uri="{FF2B5EF4-FFF2-40B4-BE49-F238E27FC236}">
                <a16:creationId xmlns:a16="http://schemas.microsoft.com/office/drawing/2014/main" id="{E0506097-4852-CF2A-9A84-F3EA8384C9BD}"/>
              </a:ext>
            </a:extLst>
          </p:cNvPr>
          <p:cNvPicPr>
            <a:picLocks noChangeAspect="1"/>
          </p:cNvPicPr>
          <p:nvPr/>
        </p:nvPicPr>
        <p:blipFill>
          <a:blip r:embed="rId10">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2" name="Rectangle 11">
            <a:extLst>
              <a:ext uri="{FF2B5EF4-FFF2-40B4-BE49-F238E27FC236}">
                <a16:creationId xmlns:a16="http://schemas.microsoft.com/office/drawing/2014/main" id="{C513D2DE-EEF7-81F3-9DB1-C63F559B246B}"/>
              </a:ext>
            </a:extLst>
          </p:cNvPr>
          <p:cNvSpPr>
            <a:spLocks/>
          </p:cNvSpPr>
          <p:nvPr/>
        </p:nvSpPr>
        <p:spPr>
          <a:xfrm>
            <a:off x="4739843" y="14168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737CA233-1277-1F01-6DD0-A959CFF26118}"/>
              </a:ext>
            </a:extLst>
          </p:cNvPr>
          <p:cNvSpPr>
            <a:spLocks/>
          </p:cNvSpPr>
          <p:nvPr/>
        </p:nvSpPr>
        <p:spPr>
          <a:xfrm>
            <a:off x="2639229" y="141681"/>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1" name="Rectangle 20">
            <a:extLst>
              <a:ext uri="{FF2B5EF4-FFF2-40B4-BE49-F238E27FC236}">
                <a16:creationId xmlns:a16="http://schemas.microsoft.com/office/drawing/2014/main" id="{2FD1AADC-4471-19B7-BEA9-95E44E27D011}"/>
              </a:ext>
            </a:extLst>
          </p:cNvPr>
          <p:cNvSpPr>
            <a:spLocks/>
          </p:cNvSpPr>
          <p:nvPr/>
        </p:nvSpPr>
        <p:spPr>
          <a:xfrm>
            <a:off x="6573113" y="1364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Tree>
    <p:extLst>
      <p:ext uri="{BB962C8B-B14F-4D97-AF65-F5344CB8AC3E}">
        <p14:creationId xmlns:p14="http://schemas.microsoft.com/office/powerpoint/2010/main" val="28019176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7"/>
                                        </p:tgtEl>
                                      </p:cBhvr>
                                    </p:cmd>
                                  </p:childTnLst>
                                </p:cTn>
                              </p:par>
                            </p:childTnLst>
                          </p:cTn>
                        </p:par>
                      </p:childTnLst>
                    </p:cTn>
                  </p:par>
                </p:childTnLst>
              </p:cTn>
              <p:nextCondLst>
                <p:cond evt="onClick" delay="0">
                  <p:tgtEl>
                    <p:spTgt spid="7"/>
                  </p:tgtEl>
                </p:cond>
              </p:nextCondLst>
            </p:seq>
            <p:video>
              <p:cMediaNode vol="80000">
                <p:cTn id="14" fill="hold" display="0">
                  <p:stCondLst>
                    <p:cond delay="indefinite"/>
                  </p:stCondLst>
                </p:cTn>
                <p:tgtEl>
                  <p:spTgt spid="7"/>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2_05- افتتاح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3.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ورشة الكتاب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الصـــرف والتحويل">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21448</TotalTime>
  <Words>1388</Words>
  <Application>Microsoft Office PowerPoint</Application>
  <PresentationFormat>Affichage à l'écran (4:3)</PresentationFormat>
  <Paragraphs>258</Paragraphs>
  <Slides>40</Slides>
  <Notes>0</Notes>
  <HiddenSlides>0</HiddenSlides>
  <MMClips>5</MMClips>
  <ScaleCrop>false</ScaleCrop>
  <HeadingPairs>
    <vt:vector size="6" baseType="variant">
      <vt:variant>
        <vt:lpstr>Polices utilisées</vt:lpstr>
      </vt:variant>
      <vt:variant>
        <vt:i4>12</vt:i4>
      </vt:variant>
      <vt:variant>
        <vt:lpstr>Thème</vt:lpstr>
      </vt:variant>
      <vt:variant>
        <vt:i4>17</vt:i4>
      </vt:variant>
      <vt:variant>
        <vt:lpstr>Titres des diapositives</vt:lpstr>
      </vt:variant>
      <vt:variant>
        <vt:i4>40</vt:i4>
      </vt:variant>
    </vt:vector>
  </HeadingPairs>
  <TitlesOfParts>
    <vt:vector size="69" baseType="lpstr">
      <vt:lpstr>Segoe UI Semibold</vt:lpstr>
      <vt:lpstr>Sakkal Majalla</vt:lpstr>
      <vt:lpstr>Modern Love</vt:lpstr>
      <vt:lpstr>Dosis ExtraBold</vt:lpstr>
      <vt:lpstr>Arial</vt:lpstr>
      <vt:lpstr>Calibri</vt:lpstr>
      <vt:lpstr>Wingdings</vt:lpstr>
      <vt:lpstr>Dosis SemiBold</vt:lpstr>
      <vt:lpstr>Dosis</vt:lpstr>
      <vt:lpstr>Dosis Medium</vt:lpstr>
      <vt:lpstr>Calibri Light</vt:lpstr>
      <vt:lpstr>Microsoft Uighur</vt:lpstr>
      <vt:lpstr>2_Thème Office</vt:lpstr>
      <vt:lpstr>2_05- افتتاح الحصة</vt:lpstr>
      <vt:lpstr>01- نشاط اعتيادي</vt:lpstr>
      <vt:lpstr>1_01- نشاط اعتيادي</vt:lpstr>
      <vt:lpstr>04- قراءة/ كتابة</vt:lpstr>
      <vt:lpstr>1_04- قراءة/ كتابة</vt:lpstr>
      <vt:lpstr>1_05- اختتام الحصة</vt:lpstr>
      <vt:lpstr>3_Env-Enseignant</vt:lpstr>
      <vt:lpstr>00_Env-Enseignant</vt:lpstr>
      <vt:lpstr>3_01- نشاط اعتيادي</vt:lpstr>
      <vt:lpstr>1_Env-Enseignant</vt:lpstr>
      <vt:lpstr>1_Thème Office</vt:lpstr>
      <vt:lpstr>2_01- نشاط اعتيادي</vt:lpstr>
      <vt:lpstr>2_05- اختتام الحصة</vt:lpstr>
      <vt:lpstr>Thème Office</vt:lpstr>
      <vt:lpstr>ورشة الكتابة nv</vt:lpstr>
      <vt:lpstr>1_الصـــرف والتحويل</vt:lpstr>
      <vt:lpstr>Présentation PowerPoint</vt:lpstr>
      <vt:lpstr>Présentation PowerPoint</vt:lpstr>
      <vt:lpstr>تنظيم حصص الأسبوع الأول</vt:lpstr>
      <vt:lpstr>هيكلة حصة اليوم</vt:lpstr>
      <vt:lpstr>عند نهاية الحصة</vt:lpstr>
      <vt:lpstr>  افتتاح الحصة</vt:lpstr>
      <vt:lpstr>مرحبا بكم ، سنبدأ  حصة اللغة العربية.</vt:lpstr>
      <vt:lpstr>ضعوا اللوحة على الطاولة ، الكراسة والدفتر والمقلمة في القمطر.</vt:lpstr>
      <vt:lpstr>سنواصل تحدي الطلاقة. سأسحب 4 بطاقات تحمل أسماء 4 متعلمين.  سأنادي على المتعلم الأول ليقرأ النص بطلاقة.</vt:lpstr>
      <vt:lpstr>سحب بطاقتين من علبة فئة D    و بطاقتين من علبة الفئة C و يقرأ صاحب كل بطاقة تباعا</vt:lpstr>
      <vt:lpstr>أنادي على التلميذ الأول: .................................. .</vt:lpstr>
      <vt:lpstr>الفائزون بنجمة الطلاقة هم ...........................................................................</vt:lpstr>
      <vt:lpstr>ورشة القراءة – الحصة 1 </vt:lpstr>
      <vt:lpstr> سنقرأ نصا بعنوان حي بن يقظان. هل يستطيع الإنسان العيش بمفرده؟ لماذا؟</vt:lpstr>
      <vt:lpstr>قبل قراءة النص سنتعرف على مفردات تفيدنا في فهم النص. سأقرأ أولاً. من يقرأ مثلي؟</vt:lpstr>
      <vt:lpstr>الآن، سنربط كل كلمة بالتعريف المناسب لها . خمن؟ القر؟ الأعزل؟ العراء؟ الذود؟</vt:lpstr>
      <vt:lpstr> لاحظوا عنوان النص و المشاهد. لتتوقعوا مضمون النص. </vt:lpstr>
      <vt:lpstr>سأسجل بعض أجابتكم و توقعاتكم على السبورة لكي نتحقق منها بعد قراءة النص.</vt:lpstr>
      <vt:lpstr>خدوا كراساتكم . ستقرؤون النص قراءة صامتة لتحققوا من توقعاتكم.</vt:lpstr>
      <vt:lpstr>من توقع ما جاء في النص؟ أين  قرأت ذلك في النص؟</vt:lpstr>
      <vt:lpstr>انتبهوا سنتعرف معا على محتوى النص. من يقرأ السؤال؟ من منكم يجيب؟</vt:lpstr>
      <vt:lpstr>من يقرأ السؤال الثاني ؟ من منكم يجيب؟</vt:lpstr>
      <vt:lpstr>سأقرأ النص ؛ تابعوا معي ؛ سطروا على مفردات المعجم التي تعلمناها عندما نصل إليها : خمن/ القر/ الأعزل/ العراء / الذود </vt:lpstr>
      <vt:lpstr>ورشة القراءة – الحصة 2</vt:lpstr>
      <vt:lpstr>الان سيقرأ كل واحد منكم  فقرة مع احترام قواعد القراءة السليمة. الآخرون يتتبعون. من يقرأ؟</vt:lpstr>
      <vt:lpstr>سوف نتعلم  خلال هذه  الحصة إعداد خطاطة ذهنية لنص  مقروء.</vt:lpstr>
      <vt:lpstr>سنقوم معا  بإعداد خطاطة ذهنية لنص "حي بن يقظان"</vt:lpstr>
      <vt:lpstr> سأرسم الخطاطة على السبورة. ما موضوع  النص؟ هل أنتم متفقون؟ أكتبه أعلى الخطاطة.</vt:lpstr>
      <vt:lpstr> ثم أبحث عن الأفكار الأساسية للنص. ما الأفكار الأساسية للنص؟ سأدونها وسط الخطاطة. </vt:lpstr>
      <vt:lpstr> من يقرأ؟ في الأخير أكتب تلخيصا للنص وأدونه أسفل الخطاطة. من يقترح تلخيصا؟</vt:lpstr>
      <vt:lpstr> من يقرأ؟ </vt:lpstr>
      <vt:lpstr>ما خطوات إعداد خطاطة ذهنية لنص مقروء؟ </vt:lpstr>
      <vt:lpstr> خذوا كراساتكم – الصفحة 73  من يقرأ خطوات إنشاء خطاطة ذهنية  لنص مقروء؟</vt:lpstr>
      <vt:lpstr>دونوا عناصر الخطاطة على كراساتكم. </vt:lpstr>
      <vt:lpstr>Présentation PowerPoint</vt:lpstr>
      <vt:lpstr>Présentation PowerPoint</vt:lpstr>
      <vt:lpstr>سجلوا الواجب المنزلي – أنشطة المعجم</vt:lpstr>
      <vt:lpstr>الفائزون بنجمة السلوك الجيد هم : ............................................</vt:lpstr>
      <vt:lpstr>إلى اللقاء في الحصة المقبلة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177</cp:revision>
  <dcterms:created xsi:type="dcterms:W3CDTF">2023-09-20T21:35:22Z</dcterms:created>
  <dcterms:modified xsi:type="dcterms:W3CDTF">2026-05-10T10:23:14Z</dcterms:modified>
</cp:coreProperties>
</file>