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5.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6.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7.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8.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9.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1"/>
    <p:sldMasterId id="2147483687" r:id="rId2"/>
    <p:sldMasterId id="2147483710" r:id="rId3"/>
    <p:sldMasterId id="2147483720" r:id="rId4"/>
    <p:sldMasterId id="2147483747" r:id="rId5"/>
    <p:sldMasterId id="2147483763" r:id="rId6"/>
    <p:sldMasterId id="2147483788" r:id="rId7"/>
    <p:sldMasterId id="2147483812" r:id="rId8"/>
    <p:sldMasterId id="2147483836" r:id="rId9"/>
    <p:sldMasterId id="2147483861" r:id="rId10"/>
  </p:sldMasterIdLst>
  <p:notesMasterIdLst>
    <p:notesMasterId r:id="rId83"/>
  </p:notesMasterIdLst>
  <p:sldIdLst>
    <p:sldId id="2147482798" r:id="rId11"/>
    <p:sldId id="2147482604" r:id="rId12"/>
    <p:sldId id="2147482731" r:id="rId13"/>
    <p:sldId id="2147482697" r:id="rId14"/>
    <p:sldId id="2147482732" r:id="rId15"/>
    <p:sldId id="2147482463" r:id="rId16"/>
    <p:sldId id="2147482699" r:id="rId17"/>
    <p:sldId id="2147482464" r:id="rId18"/>
    <p:sldId id="2147482474" r:id="rId19"/>
    <p:sldId id="2147482476" r:id="rId20"/>
    <p:sldId id="2147482477" r:id="rId21"/>
    <p:sldId id="2147482478" r:id="rId22"/>
    <p:sldId id="2147482708" r:id="rId23"/>
    <p:sldId id="2147482784" r:id="rId24"/>
    <p:sldId id="2147482480" r:id="rId25"/>
    <p:sldId id="2147482785" r:id="rId26"/>
    <p:sldId id="2147482827" r:id="rId27"/>
    <p:sldId id="2147482828" r:id="rId28"/>
    <p:sldId id="2147482829" r:id="rId29"/>
    <p:sldId id="2147482830" r:id="rId30"/>
    <p:sldId id="2147482831" r:id="rId31"/>
    <p:sldId id="2147482722" r:id="rId32"/>
    <p:sldId id="2147482742" r:id="rId33"/>
    <p:sldId id="2147482481" r:id="rId34"/>
    <p:sldId id="2147482743" r:id="rId35"/>
    <p:sldId id="2147482744" r:id="rId36"/>
    <p:sldId id="2147482832" r:id="rId37"/>
    <p:sldId id="2147482833" r:id="rId38"/>
    <p:sldId id="2147482834" r:id="rId39"/>
    <p:sldId id="2147482835" r:id="rId40"/>
    <p:sldId id="2147482836" r:id="rId41"/>
    <p:sldId id="2147482768" r:id="rId42"/>
    <p:sldId id="2147482503" r:id="rId43"/>
    <p:sldId id="2147482499" r:id="rId44"/>
    <p:sldId id="2147482807" r:id="rId45"/>
    <p:sldId id="2147482808" r:id="rId46"/>
    <p:sldId id="2147482749" r:id="rId47"/>
    <p:sldId id="2147482837" r:id="rId48"/>
    <p:sldId id="2147482838" r:id="rId49"/>
    <p:sldId id="2147482839" r:id="rId50"/>
    <p:sldId id="2147482840" r:id="rId51"/>
    <p:sldId id="2147482841" r:id="rId52"/>
    <p:sldId id="2147482842" r:id="rId53"/>
    <p:sldId id="2147482843" r:id="rId54"/>
    <p:sldId id="2147482844" r:id="rId55"/>
    <p:sldId id="2147482757" r:id="rId56"/>
    <p:sldId id="2147482758" r:id="rId57"/>
    <p:sldId id="2147482760" r:id="rId58"/>
    <p:sldId id="2147482761" r:id="rId59"/>
    <p:sldId id="2147482759" r:id="rId60"/>
    <p:sldId id="2147482762" r:id="rId61"/>
    <p:sldId id="2147482845" r:id="rId62"/>
    <p:sldId id="2147482504" r:id="rId63"/>
    <p:sldId id="2147482846" r:id="rId64"/>
    <p:sldId id="2147482816" r:id="rId65"/>
    <p:sldId id="2147482847" r:id="rId66"/>
    <p:sldId id="2147482818" r:id="rId67"/>
    <p:sldId id="2147482819" r:id="rId68"/>
    <p:sldId id="2147482820" r:id="rId69"/>
    <p:sldId id="2147482821" r:id="rId70"/>
    <p:sldId id="2147482773" r:id="rId71"/>
    <p:sldId id="2147482774" r:id="rId72"/>
    <p:sldId id="2147482775" r:id="rId73"/>
    <p:sldId id="2147482822" r:id="rId74"/>
    <p:sldId id="2147482823" r:id="rId75"/>
    <p:sldId id="2147482848" r:id="rId76"/>
    <p:sldId id="2147482703" r:id="rId77"/>
    <p:sldId id="2147482598" r:id="rId78"/>
    <p:sldId id="2147482825" r:id="rId79"/>
    <p:sldId id="2147482726" r:id="rId80"/>
    <p:sldId id="2147482601" r:id="rId81"/>
    <p:sldId id="2147482634" r:id="rId82"/>
  </p:sldIdLst>
  <p:sldSz cx="9144000" cy="6858000" type="screen4x3"/>
  <p:notesSz cx="6858000" cy="9144000"/>
  <p:embeddedFontLst>
    <p:embeddedFont>
      <p:font typeface="Dosis" pitchFamily="2" charset="0"/>
      <p:regular r:id="rId84"/>
      <p:bold r:id="rId85"/>
    </p:embeddedFont>
    <p:embeddedFont>
      <p:font typeface="Dosis ExtraBold" pitchFamily="2" charset="0"/>
      <p:bold r:id="rId86"/>
    </p:embeddedFont>
    <p:embeddedFont>
      <p:font typeface="Dosis Medium" pitchFamily="2" charset="0"/>
      <p:regular r:id="rId87"/>
    </p:embeddedFont>
    <p:embeddedFont>
      <p:font typeface="Dosis SemiBold" pitchFamily="2" charset="0"/>
      <p:bold r:id="rId88"/>
    </p:embeddedFont>
    <p:embeddedFont>
      <p:font typeface="Microsoft Uighur" panose="02000000000000000000" pitchFamily="2" charset="-78"/>
      <p:regular r:id="rId89"/>
      <p:bold r:id="rId90"/>
    </p:embeddedFont>
    <p:embeddedFont>
      <p:font typeface="Modern Love" panose="04090805081005020601" pitchFamily="82" charset="0"/>
      <p:regular r:id="rId91"/>
    </p:embeddedFont>
    <p:embeddedFont>
      <p:font typeface="Sakkal Majalla" panose="02000000000000000000" pitchFamily="2" charset="-78"/>
      <p:regular r:id="rId92"/>
      <p:bold r:id="rId93"/>
    </p:embeddedFont>
    <p:embeddedFont>
      <p:font typeface="Segoe UI Semibold" panose="020B0702040204020203" pitchFamily="34" charset="0"/>
      <p:bold r:id="rId94"/>
      <p:boldItalic r:id="rId9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49" userDrawn="1">
          <p15:clr>
            <a:srgbClr val="A4A3A4"/>
          </p15:clr>
        </p15:guide>
        <p15:guide id="2" pos="4445"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B"/>
    <a:srgbClr val="D6E9EA"/>
    <a:srgbClr val="ECF8FB"/>
    <a:srgbClr val="000000"/>
    <a:srgbClr val="565F88"/>
    <a:srgbClr val="474F71"/>
    <a:srgbClr val="424D7C"/>
    <a:srgbClr val="7FB9BE"/>
    <a:srgbClr val="555F87"/>
    <a:srgbClr val="1E3F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324" autoAdjust="0"/>
    <p:restoredTop sz="94660"/>
  </p:normalViewPr>
  <p:slideViewPr>
    <p:cSldViewPr snapToGrid="0">
      <p:cViewPr>
        <p:scale>
          <a:sx n="74" d="100"/>
          <a:sy n="74" d="100"/>
        </p:scale>
        <p:origin x="840" y="56"/>
      </p:cViewPr>
      <p:guideLst>
        <p:guide pos="4649"/>
        <p:guide pos="4445"/>
        <p:guide orient="horz" pos="2160"/>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font" Target="fonts/font1.fntdata"/><Relationship Id="rId89" Type="http://schemas.openxmlformats.org/officeDocument/2006/relationships/font" Target="fonts/font6.fntdata"/><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5.xml"/><Relationship Id="rId90" Type="http://schemas.openxmlformats.org/officeDocument/2006/relationships/font" Target="fonts/font7.fntdata"/><Relationship Id="rId95" Type="http://schemas.openxmlformats.org/officeDocument/2006/relationships/font" Target="fonts/font12.fntdata"/><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0" Type="http://schemas.openxmlformats.org/officeDocument/2006/relationships/slide" Target="slides/slide70.xml"/><Relationship Id="rId85" Type="http://schemas.openxmlformats.org/officeDocument/2006/relationships/font" Target="fonts/font2.fntdata"/><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notesMaster" Target="notesMasters/notesMaster1.xml"/><Relationship Id="rId88" Type="http://schemas.openxmlformats.org/officeDocument/2006/relationships/font" Target="fonts/font5.fntdata"/><Relationship Id="rId91" Type="http://schemas.openxmlformats.org/officeDocument/2006/relationships/font" Target="fonts/font8.fntdata"/><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font" Target="fonts/font3.fntdata"/><Relationship Id="rId94" Type="http://schemas.openxmlformats.org/officeDocument/2006/relationships/font" Target="fonts/font11.fntdata"/><Relationship Id="rId9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font" Target="fonts/font9.fntdata"/><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font" Target="fonts/font4.fntdata"/><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font" Target="fonts/font10.fntdata"/><Relationship Id="rId98"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3E01FA-825A-464D-A832-5F14A90D4E92}" type="doc">
      <dgm:prSet loTypeId="urn:microsoft.com/office/officeart/2005/8/layout/matrix1" loCatId="matrix" qsTypeId="urn:microsoft.com/office/officeart/2005/8/quickstyle/simple5" qsCatId="simple" csTypeId="urn:microsoft.com/office/officeart/2005/8/colors/accent1_5" csCatId="accent1" phldr="1"/>
      <dgm:spPr/>
      <dgm:t>
        <a:bodyPr/>
        <a:lstStyle/>
        <a:p>
          <a:endParaRPr lang="fr-MA"/>
        </a:p>
      </dgm:t>
    </dgm:pt>
    <dgm:pt modelId="{74A30DB9-40C7-474F-BC84-7DF5543D49CC}">
      <dgm:prSet phldrT="[Texte]" phldr="0"/>
      <dgm:spPr/>
      <dgm:t>
        <a:bodyPr/>
        <a:lstStyle/>
        <a:p>
          <a:r>
            <a:rPr lang="ar-MA" dirty="0"/>
            <a:t>...........</a:t>
          </a:r>
          <a:endParaRPr lang="fr-MA" dirty="0"/>
        </a:p>
      </dgm:t>
    </dgm:pt>
    <dgm:pt modelId="{BB11EAED-4429-4E1E-AFE3-BD05652D308A}" type="parTrans" cxnId="{C4108503-EC5D-4406-AF49-91E9169B0181}">
      <dgm:prSet/>
      <dgm:spPr/>
      <dgm:t>
        <a:bodyPr/>
        <a:lstStyle/>
        <a:p>
          <a:endParaRPr lang="fr-MA"/>
        </a:p>
      </dgm:t>
    </dgm:pt>
    <dgm:pt modelId="{E21504EE-17C4-46DA-8F8B-8B2C1306D223}" type="sibTrans" cxnId="{C4108503-EC5D-4406-AF49-91E9169B0181}">
      <dgm:prSet/>
      <dgm:spPr/>
      <dgm:t>
        <a:bodyPr/>
        <a:lstStyle/>
        <a:p>
          <a:endParaRPr lang="fr-MA"/>
        </a:p>
      </dgm:t>
    </dgm:pt>
    <dgm:pt modelId="{296A8CC1-481A-4F35-A599-405CA7CAA512}">
      <dgm:prSet phldrT="[Texte]" phldr="0"/>
      <dgm:spPr/>
      <dgm:t>
        <a:bodyPr/>
        <a:lstStyle/>
        <a:p>
          <a:r>
            <a:rPr lang="ar-MA" dirty="0"/>
            <a:t>.............</a:t>
          </a:r>
          <a:endParaRPr lang="fr-MA" dirty="0"/>
        </a:p>
      </dgm:t>
    </dgm:pt>
    <dgm:pt modelId="{6018AAD4-B932-4CA2-A81D-9E59DD912C56}" type="parTrans" cxnId="{B85945F3-E339-4418-89BD-5D24E3B13A88}">
      <dgm:prSet/>
      <dgm:spPr/>
      <dgm:t>
        <a:bodyPr/>
        <a:lstStyle/>
        <a:p>
          <a:endParaRPr lang="fr-MA"/>
        </a:p>
      </dgm:t>
    </dgm:pt>
    <dgm:pt modelId="{BA435042-D0F0-4271-8D5C-AFB48F55A352}" type="sibTrans" cxnId="{B85945F3-E339-4418-89BD-5D24E3B13A88}">
      <dgm:prSet/>
      <dgm:spPr/>
      <dgm:t>
        <a:bodyPr/>
        <a:lstStyle/>
        <a:p>
          <a:endParaRPr lang="fr-MA"/>
        </a:p>
      </dgm:t>
    </dgm:pt>
    <dgm:pt modelId="{C2805325-E433-4990-A237-D53EF4C7C28B}">
      <dgm:prSet phldrT="[Texte]" phldr="0"/>
      <dgm:spPr/>
      <dgm:t>
        <a:bodyPr/>
        <a:lstStyle/>
        <a:p>
          <a:r>
            <a:rPr lang="ar-MA" dirty="0"/>
            <a:t>.................</a:t>
          </a:r>
          <a:endParaRPr lang="fr-MA" dirty="0"/>
        </a:p>
      </dgm:t>
    </dgm:pt>
    <dgm:pt modelId="{72024AD6-ACA3-4574-A455-AC549757C7BB}" type="parTrans" cxnId="{8E70E7E8-1658-4723-A0A8-F68D82F43EB1}">
      <dgm:prSet/>
      <dgm:spPr/>
      <dgm:t>
        <a:bodyPr/>
        <a:lstStyle/>
        <a:p>
          <a:endParaRPr lang="fr-MA"/>
        </a:p>
      </dgm:t>
    </dgm:pt>
    <dgm:pt modelId="{F4CBF9DC-25E4-4B27-B0AC-BF1015406308}" type="sibTrans" cxnId="{8E70E7E8-1658-4723-A0A8-F68D82F43EB1}">
      <dgm:prSet/>
      <dgm:spPr/>
      <dgm:t>
        <a:bodyPr/>
        <a:lstStyle/>
        <a:p>
          <a:endParaRPr lang="fr-MA"/>
        </a:p>
      </dgm:t>
    </dgm:pt>
    <dgm:pt modelId="{40068778-7EFC-47A6-BDA9-0A9B93DDAA81}">
      <dgm:prSet phldrT="[Texte]" phldr="0"/>
      <dgm:spPr/>
      <dgm:t>
        <a:bodyPr/>
        <a:lstStyle/>
        <a:p>
          <a:r>
            <a:rPr lang="ar-MA" dirty="0"/>
            <a:t>...............</a:t>
          </a:r>
          <a:endParaRPr lang="fr-MA" dirty="0"/>
        </a:p>
      </dgm:t>
    </dgm:pt>
    <dgm:pt modelId="{D36FA776-F66E-48B9-A0D5-E65F2C215B2D}" type="parTrans" cxnId="{A2DDB2F9-D8A4-43EE-BF9D-0E66017E0A7A}">
      <dgm:prSet/>
      <dgm:spPr/>
      <dgm:t>
        <a:bodyPr/>
        <a:lstStyle/>
        <a:p>
          <a:endParaRPr lang="fr-MA"/>
        </a:p>
      </dgm:t>
    </dgm:pt>
    <dgm:pt modelId="{4EEC7BC0-C654-4BBB-A13E-E371C69E6017}" type="sibTrans" cxnId="{A2DDB2F9-D8A4-43EE-BF9D-0E66017E0A7A}">
      <dgm:prSet/>
      <dgm:spPr/>
      <dgm:t>
        <a:bodyPr/>
        <a:lstStyle/>
        <a:p>
          <a:endParaRPr lang="fr-MA"/>
        </a:p>
      </dgm:t>
    </dgm:pt>
    <dgm:pt modelId="{AC33A315-06C9-45C5-B2D6-54A5878A0C0A}">
      <dgm:prSet phldrT="[Texte]" phldr="0"/>
      <dgm:spPr/>
      <dgm:t>
        <a:bodyPr/>
        <a:lstStyle/>
        <a:p>
          <a:r>
            <a:rPr lang="ar-MA" dirty="0"/>
            <a:t>...............</a:t>
          </a:r>
          <a:endParaRPr lang="fr-MA" dirty="0"/>
        </a:p>
      </dgm:t>
    </dgm:pt>
    <dgm:pt modelId="{72C4C645-A64D-4D1B-842C-6454D267A759}" type="parTrans" cxnId="{BE9D2EDF-91DE-4DE7-A220-DA2AC634C61F}">
      <dgm:prSet/>
      <dgm:spPr/>
      <dgm:t>
        <a:bodyPr/>
        <a:lstStyle/>
        <a:p>
          <a:endParaRPr lang="fr-MA"/>
        </a:p>
      </dgm:t>
    </dgm:pt>
    <dgm:pt modelId="{DBF830F8-ADFB-4C36-8C26-7AB2403CBB24}" type="sibTrans" cxnId="{BE9D2EDF-91DE-4DE7-A220-DA2AC634C61F}">
      <dgm:prSet/>
      <dgm:spPr/>
      <dgm:t>
        <a:bodyPr/>
        <a:lstStyle/>
        <a:p>
          <a:endParaRPr lang="fr-MA"/>
        </a:p>
      </dgm:t>
    </dgm:pt>
    <dgm:pt modelId="{23EE97F7-D409-4B98-8A78-DC0F3FF78EBE}" type="pres">
      <dgm:prSet presAssocID="{5A3E01FA-825A-464D-A832-5F14A90D4E92}" presName="diagram" presStyleCnt="0">
        <dgm:presLayoutVars>
          <dgm:chMax val="1"/>
          <dgm:dir/>
          <dgm:animLvl val="ctr"/>
          <dgm:resizeHandles val="exact"/>
        </dgm:presLayoutVars>
      </dgm:prSet>
      <dgm:spPr/>
    </dgm:pt>
    <dgm:pt modelId="{FAE367CD-63DE-46A7-9380-2F68C5C4D1ED}" type="pres">
      <dgm:prSet presAssocID="{5A3E01FA-825A-464D-A832-5F14A90D4E92}" presName="matrix" presStyleCnt="0"/>
      <dgm:spPr/>
    </dgm:pt>
    <dgm:pt modelId="{DDCF20AA-EE7F-48CA-BAA2-46D2C3F88C8B}" type="pres">
      <dgm:prSet presAssocID="{5A3E01FA-825A-464D-A832-5F14A90D4E92}" presName="tile1" presStyleLbl="node1" presStyleIdx="0" presStyleCnt="4"/>
      <dgm:spPr/>
    </dgm:pt>
    <dgm:pt modelId="{D7862F70-B9F8-4810-AA73-86EE68942820}" type="pres">
      <dgm:prSet presAssocID="{5A3E01FA-825A-464D-A832-5F14A90D4E92}" presName="tile1text" presStyleLbl="node1" presStyleIdx="0" presStyleCnt="4">
        <dgm:presLayoutVars>
          <dgm:chMax val="0"/>
          <dgm:chPref val="0"/>
          <dgm:bulletEnabled val="1"/>
        </dgm:presLayoutVars>
      </dgm:prSet>
      <dgm:spPr/>
    </dgm:pt>
    <dgm:pt modelId="{A5859475-60F0-410D-AA96-559DAA7EF74B}" type="pres">
      <dgm:prSet presAssocID="{5A3E01FA-825A-464D-A832-5F14A90D4E92}" presName="tile2" presStyleLbl="node1" presStyleIdx="1" presStyleCnt="4"/>
      <dgm:spPr/>
    </dgm:pt>
    <dgm:pt modelId="{1789A857-4311-4417-B77A-A07B665E132B}" type="pres">
      <dgm:prSet presAssocID="{5A3E01FA-825A-464D-A832-5F14A90D4E92}" presName="tile2text" presStyleLbl="node1" presStyleIdx="1" presStyleCnt="4">
        <dgm:presLayoutVars>
          <dgm:chMax val="0"/>
          <dgm:chPref val="0"/>
          <dgm:bulletEnabled val="1"/>
        </dgm:presLayoutVars>
      </dgm:prSet>
      <dgm:spPr/>
    </dgm:pt>
    <dgm:pt modelId="{74DF39A1-592E-4313-B1E8-7EB8DE2AE506}" type="pres">
      <dgm:prSet presAssocID="{5A3E01FA-825A-464D-A832-5F14A90D4E92}" presName="tile3" presStyleLbl="node1" presStyleIdx="2" presStyleCnt="4"/>
      <dgm:spPr/>
    </dgm:pt>
    <dgm:pt modelId="{CB7B16FC-B1BB-4D90-BA32-3FF4808EC0E5}" type="pres">
      <dgm:prSet presAssocID="{5A3E01FA-825A-464D-A832-5F14A90D4E92}" presName="tile3text" presStyleLbl="node1" presStyleIdx="2" presStyleCnt="4">
        <dgm:presLayoutVars>
          <dgm:chMax val="0"/>
          <dgm:chPref val="0"/>
          <dgm:bulletEnabled val="1"/>
        </dgm:presLayoutVars>
      </dgm:prSet>
      <dgm:spPr/>
    </dgm:pt>
    <dgm:pt modelId="{886FF53E-52C0-4404-97A3-A0641F3511D0}" type="pres">
      <dgm:prSet presAssocID="{5A3E01FA-825A-464D-A832-5F14A90D4E92}" presName="tile4" presStyleLbl="node1" presStyleIdx="3" presStyleCnt="4"/>
      <dgm:spPr/>
    </dgm:pt>
    <dgm:pt modelId="{A5DA1962-E7E1-499B-8EC8-F085EFBFFB4D}" type="pres">
      <dgm:prSet presAssocID="{5A3E01FA-825A-464D-A832-5F14A90D4E92}" presName="tile4text" presStyleLbl="node1" presStyleIdx="3" presStyleCnt="4">
        <dgm:presLayoutVars>
          <dgm:chMax val="0"/>
          <dgm:chPref val="0"/>
          <dgm:bulletEnabled val="1"/>
        </dgm:presLayoutVars>
      </dgm:prSet>
      <dgm:spPr/>
    </dgm:pt>
    <dgm:pt modelId="{F5D444D1-C95A-4C28-AF1B-7017171650BA}" type="pres">
      <dgm:prSet presAssocID="{5A3E01FA-825A-464D-A832-5F14A90D4E92}" presName="centerTile" presStyleLbl="fgShp" presStyleIdx="0" presStyleCnt="1">
        <dgm:presLayoutVars>
          <dgm:chMax val="0"/>
          <dgm:chPref val="0"/>
        </dgm:presLayoutVars>
      </dgm:prSet>
      <dgm:spPr/>
    </dgm:pt>
  </dgm:ptLst>
  <dgm:cxnLst>
    <dgm:cxn modelId="{C4108503-EC5D-4406-AF49-91E9169B0181}" srcId="{5A3E01FA-825A-464D-A832-5F14A90D4E92}" destId="{74A30DB9-40C7-474F-BC84-7DF5543D49CC}" srcOrd="0" destOrd="0" parTransId="{BB11EAED-4429-4E1E-AFE3-BD05652D308A}" sibTransId="{E21504EE-17C4-46DA-8F8B-8B2C1306D223}"/>
    <dgm:cxn modelId="{07147A33-2AA0-4687-95AB-8FB9759F3061}" type="presOf" srcId="{296A8CC1-481A-4F35-A599-405CA7CAA512}" destId="{DDCF20AA-EE7F-48CA-BAA2-46D2C3F88C8B}" srcOrd="0" destOrd="0" presId="urn:microsoft.com/office/officeart/2005/8/layout/matrix1"/>
    <dgm:cxn modelId="{7C0C2F84-1C2E-41F8-BF35-1AF54C1C219A}" type="presOf" srcId="{C2805325-E433-4990-A237-D53EF4C7C28B}" destId="{A5859475-60F0-410D-AA96-559DAA7EF74B}" srcOrd="0" destOrd="0" presId="urn:microsoft.com/office/officeart/2005/8/layout/matrix1"/>
    <dgm:cxn modelId="{BBA6DA8D-CEDA-44E9-B411-D5F74D49B6CF}" type="presOf" srcId="{AC33A315-06C9-45C5-B2D6-54A5878A0C0A}" destId="{A5DA1962-E7E1-499B-8EC8-F085EFBFFB4D}" srcOrd="1" destOrd="0" presId="urn:microsoft.com/office/officeart/2005/8/layout/matrix1"/>
    <dgm:cxn modelId="{9DA92A9A-09DA-48CE-8C84-C0508C6705B3}" type="presOf" srcId="{296A8CC1-481A-4F35-A599-405CA7CAA512}" destId="{D7862F70-B9F8-4810-AA73-86EE68942820}" srcOrd="1" destOrd="0" presId="urn:microsoft.com/office/officeart/2005/8/layout/matrix1"/>
    <dgm:cxn modelId="{63DB2FA6-CAEE-467D-8287-7257B541E433}" type="presOf" srcId="{40068778-7EFC-47A6-BDA9-0A9B93DDAA81}" destId="{74DF39A1-592E-4313-B1E8-7EB8DE2AE506}" srcOrd="0" destOrd="0" presId="urn:microsoft.com/office/officeart/2005/8/layout/matrix1"/>
    <dgm:cxn modelId="{332D41A9-973F-4087-AD75-8EB5C9C87087}" type="presOf" srcId="{74A30DB9-40C7-474F-BC84-7DF5543D49CC}" destId="{F5D444D1-C95A-4C28-AF1B-7017171650BA}" srcOrd="0" destOrd="0" presId="urn:microsoft.com/office/officeart/2005/8/layout/matrix1"/>
    <dgm:cxn modelId="{BE9D2EDF-91DE-4DE7-A220-DA2AC634C61F}" srcId="{74A30DB9-40C7-474F-BC84-7DF5543D49CC}" destId="{AC33A315-06C9-45C5-B2D6-54A5878A0C0A}" srcOrd="3" destOrd="0" parTransId="{72C4C645-A64D-4D1B-842C-6454D267A759}" sibTransId="{DBF830F8-ADFB-4C36-8C26-7AB2403CBB24}"/>
    <dgm:cxn modelId="{CB5985E1-AFB6-4C1B-B9D9-02F8E139CB53}" type="presOf" srcId="{C2805325-E433-4990-A237-D53EF4C7C28B}" destId="{1789A857-4311-4417-B77A-A07B665E132B}" srcOrd="1" destOrd="0" presId="urn:microsoft.com/office/officeart/2005/8/layout/matrix1"/>
    <dgm:cxn modelId="{53F6A1E4-7843-46E4-AE46-9BE0169E982C}" type="presOf" srcId="{40068778-7EFC-47A6-BDA9-0A9B93DDAA81}" destId="{CB7B16FC-B1BB-4D90-BA32-3FF4808EC0E5}" srcOrd="1" destOrd="0" presId="urn:microsoft.com/office/officeart/2005/8/layout/matrix1"/>
    <dgm:cxn modelId="{6609B3E5-7399-4531-A7B2-256DD45A2DBC}" type="presOf" srcId="{AC33A315-06C9-45C5-B2D6-54A5878A0C0A}" destId="{886FF53E-52C0-4404-97A3-A0641F3511D0}" srcOrd="0" destOrd="0" presId="urn:microsoft.com/office/officeart/2005/8/layout/matrix1"/>
    <dgm:cxn modelId="{8E70E7E8-1658-4723-A0A8-F68D82F43EB1}" srcId="{74A30DB9-40C7-474F-BC84-7DF5543D49CC}" destId="{C2805325-E433-4990-A237-D53EF4C7C28B}" srcOrd="1" destOrd="0" parTransId="{72024AD6-ACA3-4574-A455-AC549757C7BB}" sibTransId="{F4CBF9DC-25E4-4B27-B0AC-BF1015406308}"/>
    <dgm:cxn modelId="{B85945F3-E339-4418-89BD-5D24E3B13A88}" srcId="{74A30DB9-40C7-474F-BC84-7DF5543D49CC}" destId="{296A8CC1-481A-4F35-A599-405CA7CAA512}" srcOrd="0" destOrd="0" parTransId="{6018AAD4-B932-4CA2-A81D-9E59DD912C56}" sibTransId="{BA435042-D0F0-4271-8D5C-AFB48F55A352}"/>
    <dgm:cxn modelId="{8FB743F6-994E-43C9-A9B0-CF1AFF85A4F6}" type="presOf" srcId="{5A3E01FA-825A-464D-A832-5F14A90D4E92}" destId="{23EE97F7-D409-4B98-8A78-DC0F3FF78EBE}" srcOrd="0" destOrd="0" presId="urn:microsoft.com/office/officeart/2005/8/layout/matrix1"/>
    <dgm:cxn modelId="{A2DDB2F9-D8A4-43EE-BF9D-0E66017E0A7A}" srcId="{74A30DB9-40C7-474F-BC84-7DF5543D49CC}" destId="{40068778-7EFC-47A6-BDA9-0A9B93DDAA81}" srcOrd="2" destOrd="0" parTransId="{D36FA776-F66E-48B9-A0D5-E65F2C215B2D}" sibTransId="{4EEC7BC0-C654-4BBB-A13E-E371C69E6017}"/>
    <dgm:cxn modelId="{3E468B19-355F-4FCD-B9E8-E0885FC3FDE5}" type="presParOf" srcId="{23EE97F7-D409-4B98-8A78-DC0F3FF78EBE}" destId="{FAE367CD-63DE-46A7-9380-2F68C5C4D1ED}" srcOrd="0" destOrd="0" presId="urn:microsoft.com/office/officeart/2005/8/layout/matrix1"/>
    <dgm:cxn modelId="{730EEBEA-10A0-48C6-901A-EFBF906C6D38}" type="presParOf" srcId="{FAE367CD-63DE-46A7-9380-2F68C5C4D1ED}" destId="{DDCF20AA-EE7F-48CA-BAA2-46D2C3F88C8B}" srcOrd="0" destOrd="0" presId="urn:microsoft.com/office/officeart/2005/8/layout/matrix1"/>
    <dgm:cxn modelId="{E5D0DEAE-DA96-4198-820D-CA3DEA82D5F4}" type="presParOf" srcId="{FAE367CD-63DE-46A7-9380-2F68C5C4D1ED}" destId="{D7862F70-B9F8-4810-AA73-86EE68942820}" srcOrd="1" destOrd="0" presId="urn:microsoft.com/office/officeart/2005/8/layout/matrix1"/>
    <dgm:cxn modelId="{4E8C1008-EEA2-4E2F-8CE7-64DFBB5C6BDE}" type="presParOf" srcId="{FAE367CD-63DE-46A7-9380-2F68C5C4D1ED}" destId="{A5859475-60F0-410D-AA96-559DAA7EF74B}" srcOrd="2" destOrd="0" presId="urn:microsoft.com/office/officeart/2005/8/layout/matrix1"/>
    <dgm:cxn modelId="{DED883F6-6CCE-45BE-A72E-FDC85D1EFFB3}" type="presParOf" srcId="{FAE367CD-63DE-46A7-9380-2F68C5C4D1ED}" destId="{1789A857-4311-4417-B77A-A07B665E132B}" srcOrd="3" destOrd="0" presId="urn:microsoft.com/office/officeart/2005/8/layout/matrix1"/>
    <dgm:cxn modelId="{D7240478-CD78-4590-8079-A83428122A97}" type="presParOf" srcId="{FAE367CD-63DE-46A7-9380-2F68C5C4D1ED}" destId="{74DF39A1-592E-4313-B1E8-7EB8DE2AE506}" srcOrd="4" destOrd="0" presId="urn:microsoft.com/office/officeart/2005/8/layout/matrix1"/>
    <dgm:cxn modelId="{6B09D8AA-2678-4813-945D-4EEC535D2361}" type="presParOf" srcId="{FAE367CD-63DE-46A7-9380-2F68C5C4D1ED}" destId="{CB7B16FC-B1BB-4D90-BA32-3FF4808EC0E5}" srcOrd="5" destOrd="0" presId="urn:microsoft.com/office/officeart/2005/8/layout/matrix1"/>
    <dgm:cxn modelId="{C31CC777-99A4-4A33-AD10-E4757FAD3069}" type="presParOf" srcId="{FAE367CD-63DE-46A7-9380-2F68C5C4D1ED}" destId="{886FF53E-52C0-4404-97A3-A0641F3511D0}" srcOrd="6" destOrd="0" presId="urn:microsoft.com/office/officeart/2005/8/layout/matrix1"/>
    <dgm:cxn modelId="{58C405D2-8827-4C8B-B69F-AA940F8303CB}" type="presParOf" srcId="{FAE367CD-63DE-46A7-9380-2F68C5C4D1ED}" destId="{A5DA1962-E7E1-499B-8EC8-F085EFBFFB4D}" srcOrd="7" destOrd="0" presId="urn:microsoft.com/office/officeart/2005/8/layout/matrix1"/>
    <dgm:cxn modelId="{77EDAE05-755F-4FAC-AA61-B6AF773A40D3}" type="presParOf" srcId="{23EE97F7-D409-4B98-8A78-DC0F3FF78EBE}" destId="{F5D444D1-C95A-4C28-AF1B-7017171650BA}"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3E01FA-825A-464D-A832-5F14A90D4E92}" type="doc">
      <dgm:prSet loTypeId="urn:microsoft.com/office/officeart/2005/8/layout/matrix1" loCatId="matrix" qsTypeId="urn:microsoft.com/office/officeart/2005/8/quickstyle/simple5" qsCatId="simple" csTypeId="urn:microsoft.com/office/officeart/2005/8/colors/accent1_5" csCatId="accent1" phldr="1"/>
      <dgm:spPr/>
      <dgm:t>
        <a:bodyPr/>
        <a:lstStyle/>
        <a:p>
          <a:endParaRPr lang="fr-MA"/>
        </a:p>
      </dgm:t>
    </dgm:pt>
    <dgm:pt modelId="{74A30DB9-40C7-474F-BC84-7DF5543D49CC}">
      <dgm:prSet phldrT="[Texte]" phldr="0"/>
      <dgm:spPr/>
      <dgm:t>
        <a:bodyPr/>
        <a:lstStyle/>
        <a:p>
          <a:r>
            <a:rPr lang="ar-MA" dirty="0"/>
            <a:t>...........</a:t>
          </a:r>
          <a:endParaRPr lang="fr-MA" dirty="0"/>
        </a:p>
      </dgm:t>
    </dgm:pt>
    <dgm:pt modelId="{BB11EAED-4429-4E1E-AFE3-BD05652D308A}" type="parTrans" cxnId="{C4108503-EC5D-4406-AF49-91E9169B0181}">
      <dgm:prSet/>
      <dgm:spPr/>
      <dgm:t>
        <a:bodyPr/>
        <a:lstStyle/>
        <a:p>
          <a:endParaRPr lang="fr-MA"/>
        </a:p>
      </dgm:t>
    </dgm:pt>
    <dgm:pt modelId="{E21504EE-17C4-46DA-8F8B-8B2C1306D223}" type="sibTrans" cxnId="{C4108503-EC5D-4406-AF49-91E9169B0181}">
      <dgm:prSet/>
      <dgm:spPr/>
      <dgm:t>
        <a:bodyPr/>
        <a:lstStyle/>
        <a:p>
          <a:endParaRPr lang="fr-MA"/>
        </a:p>
      </dgm:t>
    </dgm:pt>
    <dgm:pt modelId="{296A8CC1-481A-4F35-A599-405CA7CAA512}">
      <dgm:prSet phldrT="[Texte]" phldr="0"/>
      <dgm:spPr/>
      <dgm:t>
        <a:bodyPr/>
        <a:lstStyle/>
        <a:p>
          <a:r>
            <a:rPr lang="ar-MA" dirty="0"/>
            <a:t>.............</a:t>
          </a:r>
          <a:endParaRPr lang="fr-MA" dirty="0"/>
        </a:p>
      </dgm:t>
    </dgm:pt>
    <dgm:pt modelId="{6018AAD4-B932-4CA2-A81D-9E59DD912C56}" type="parTrans" cxnId="{B85945F3-E339-4418-89BD-5D24E3B13A88}">
      <dgm:prSet/>
      <dgm:spPr/>
      <dgm:t>
        <a:bodyPr/>
        <a:lstStyle/>
        <a:p>
          <a:endParaRPr lang="fr-MA"/>
        </a:p>
      </dgm:t>
    </dgm:pt>
    <dgm:pt modelId="{BA435042-D0F0-4271-8D5C-AFB48F55A352}" type="sibTrans" cxnId="{B85945F3-E339-4418-89BD-5D24E3B13A88}">
      <dgm:prSet/>
      <dgm:spPr/>
      <dgm:t>
        <a:bodyPr/>
        <a:lstStyle/>
        <a:p>
          <a:endParaRPr lang="fr-MA"/>
        </a:p>
      </dgm:t>
    </dgm:pt>
    <dgm:pt modelId="{C2805325-E433-4990-A237-D53EF4C7C28B}">
      <dgm:prSet phldrT="[Texte]" phldr="0"/>
      <dgm:spPr/>
      <dgm:t>
        <a:bodyPr/>
        <a:lstStyle/>
        <a:p>
          <a:r>
            <a:rPr lang="ar-MA" dirty="0"/>
            <a:t>.................</a:t>
          </a:r>
          <a:endParaRPr lang="fr-MA" dirty="0"/>
        </a:p>
      </dgm:t>
    </dgm:pt>
    <dgm:pt modelId="{72024AD6-ACA3-4574-A455-AC549757C7BB}" type="parTrans" cxnId="{8E70E7E8-1658-4723-A0A8-F68D82F43EB1}">
      <dgm:prSet/>
      <dgm:spPr/>
      <dgm:t>
        <a:bodyPr/>
        <a:lstStyle/>
        <a:p>
          <a:endParaRPr lang="fr-MA"/>
        </a:p>
      </dgm:t>
    </dgm:pt>
    <dgm:pt modelId="{F4CBF9DC-25E4-4B27-B0AC-BF1015406308}" type="sibTrans" cxnId="{8E70E7E8-1658-4723-A0A8-F68D82F43EB1}">
      <dgm:prSet/>
      <dgm:spPr/>
      <dgm:t>
        <a:bodyPr/>
        <a:lstStyle/>
        <a:p>
          <a:endParaRPr lang="fr-MA"/>
        </a:p>
      </dgm:t>
    </dgm:pt>
    <dgm:pt modelId="{40068778-7EFC-47A6-BDA9-0A9B93DDAA81}">
      <dgm:prSet phldrT="[Texte]" phldr="0"/>
      <dgm:spPr/>
      <dgm:t>
        <a:bodyPr/>
        <a:lstStyle/>
        <a:p>
          <a:r>
            <a:rPr lang="ar-MA" dirty="0"/>
            <a:t>...............</a:t>
          </a:r>
          <a:endParaRPr lang="fr-MA" dirty="0"/>
        </a:p>
      </dgm:t>
    </dgm:pt>
    <dgm:pt modelId="{D36FA776-F66E-48B9-A0D5-E65F2C215B2D}" type="parTrans" cxnId="{A2DDB2F9-D8A4-43EE-BF9D-0E66017E0A7A}">
      <dgm:prSet/>
      <dgm:spPr/>
      <dgm:t>
        <a:bodyPr/>
        <a:lstStyle/>
        <a:p>
          <a:endParaRPr lang="fr-MA"/>
        </a:p>
      </dgm:t>
    </dgm:pt>
    <dgm:pt modelId="{4EEC7BC0-C654-4BBB-A13E-E371C69E6017}" type="sibTrans" cxnId="{A2DDB2F9-D8A4-43EE-BF9D-0E66017E0A7A}">
      <dgm:prSet/>
      <dgm:spPr/>
      <dgm:t>
        <a:bodyPr/>
        <a:lstStyle/>
        <a:p>
          <a:endParaRPr lang="fr-MA"/>
        </a:p>
      </dgm:t>
    </dgm:pt>
    <dgm:pt modelId="{AC33A315-06C9-45C5-B2D6-54A5878A0C0A}">
      <dgm:prSet phldrT="[Texte]" phldr="0"/>
      <dgm:spPr/>
      <dgm:t>
        <a:bodyPr/>
        <a:lstStyle/>
        <a:p>
          <a:r>
            <a:rPr lang="ar-MA" dirty="0"/>
            <a:t>...............</a:t>
          </a:r>
          <a:endParaRPr lang="fr-MA" dirty="0"/>
        </a:p>
      </dgm:t>
    </dgm:pt>
    <dgm:pt modelId="{72C4C645-A64D-4D1B-842C-6454D267A759}" type="parTrans" cxnId="{BE9D2EDF-91DE-4DE7-A220-DA2AC634C61F}">
      <dgm:prSet/>
      <dgm:spPr/>
      <dgm:t>
        <a:bodyPr/>
        <a:lstStyle/>
        <a:p>
          <a:endParaRPr lang="fr-MA"/>
        </a:p>
      </dgm:t>
    </dgm:pt>
    <dgm:pt modelId="{DBF830F8-ADFB-4C36-8C26-7AB2403CBB24}" type="sibTrans" cxnId="{BE9D2EDF-91DE-4DE7-A220-DA2AC634C61F}">
      <dgm:prSet/>
      <dgm:spPr/>
      <dgm:t>
        <a:bodyPr/>
        <a:lstStyle/>
        <a:p>
          <a:endParaRPr lang="fr-MA"/>
        </a:p>
      </dgm:t>
    </dgm:pt>
    <dgm:pt modelId="{23EE97F7-D409-4B98-8A78-DC0F3FF78EBE}" type="pres">
      <dgm:prSet presAssocID="{5A3E01FA-825A-464D-A832-5F14A90D4E92}" presName="diagram" presStyleCnt="0">
        <dgm:presLayoutVars>
          <dgm:chMax val="1"/>
          <dgm:dir/>
          <dgm:animLvl val="ctr"/>
          <dgm:resizeHandles val="exact"/>
        </dgm:presLayoutVars>
      </dgm:prSet>
      <dgm:spPr/>
    </dgm:pt>
    <dgm:pt modelId="{FAE367CD-63DE-46A7-9380-2F68C5C4D1ED}" type="pres">
      <dgm:prSet presAssocID="{5A3E01FA-825A-464D-A832-5F14A90D4E92}" presName="matrix" presStyleCnt="0"/>
      <dgm:spPr/>
    </dgm:pt>
    <dgm:pt modelId="{DDCF20AA-EE7F-48CA-BAA2-46D2C3F88C8B}" type="pres">
      <dgm:prSet presAssocID="{5A3E01FA-825A-464D-A832-5F14A90D4E92}" presName="tile1" presStyleLbl="node1" presStyleIdx="0" presStyleCnt="4"/>
      <dgm:spPr/>
    </dgm:pt>
    <dgm:pt modelId="{D7862F70-B9F8-4810-AA73-86EE68942820}" type="pres">
      <dgm:prSet presAssocID="{5A3E01FA-825A-464D-A832-5F14A90D4E92}" presName="tile1text" presStyleLbl="node1" presStyleIdx="0" presStyleCnt="4">
        <dgm:presLayoutVars>
          <dgm:chMax val="0"/>
          <dgm:chPref val="0"/>
          <dgm:bulletEnabled val="1"/>
        </dgm:presLayoutVars>
      </dgm:prSet>
      <dgm:spPr/>
    </dgm:pt>
    <dgm:pt modelId="{A5859475-60F0-410D-AA96-559DAA7EF74B}" type="pres">
      <dgm:prSet presAssocID="{5A3E01FA-825A-464D-A832-5F14A90D4E92}" presName="tile2" presStyleLbl="node1" presStyleIdx="1" presStyleCnt="4"/>
      <dgm:spPr/>
    </dgm:pt>
    <dgm:pt modelId="{1789A857-4311-4417-B77A-A07B665E132B}" type="pres">
      <dgm:prSet presAssocID="{5A3E01FA-825A-464D-A832-5F14A90D4E92}" presName="tile2text" presStyleLbl="node1" presStyleIdx="1" presStyleCnt="4">
        <dgm:presLayoutVars>
          <dgm:chMax val="0"/>
          <dgm:chPref val="0"/>
          <dgm:bulletEnabled val="1"/>
        </dgm:presLayoutVars>
      </dgm:prSet>
      <dgm:spPr/>
    </dgm:pt>
    <dgm:pt modelId="{74DF39A1-592E-4313-B1E8-7EB8DE2AE506}" type="pres">
      <dgm:prSet presAssocID="{5A3E01FA-825A-464D-A832-5F14A90D4E92}" presName="tile3" presStyleLbl="node1" presStyleIdx="2" presStyleCnt="4"/>
      <dgm:spPr/>
    </dgm:pt>
    <dgm:pt modelId="{CB7B16FC-B1BB-4D90-BA32-3FF4808EC0E5}" type="pres">
      <dgm:prSet presAssocID="{5A3E01FA-825A-464D-A832-5F14A90D4E92}" presName="tile3text" presStyleLbl="node1" presStyleIdx="2" presStyleCnt="4">
        <dgm:presLayoutVars>
          <dgm:chMax val="0"/>
          <dgm:chPref val="0"/>
          <dgm:bulletEnabled val="1"/>
        </dgm:presLayoutVars>
      </dgm:prSet>
      <dgm:spPr/>
    </dgm:pt>
    <dgm:pt modelId="{886FF53E-52C0-4404-97A3-A0641F3511D0}" type="pres">
      <dgm:prSet presAssocID="{5A3E01FA-825A-464D-A832-5F14A90D4E92}" presName="tile4" presStyleLbl="node1" presStyleIdx="3" presStyleCnt="4"/>
      <dgm:spPr/>
    </dgm:pt>
    <dgm:pt modelId="{A5DA1962-E7E1-499B-8EC8-F085EFBFFB4D}" type="pres">
      <dgm:prSet presAssocID="{5A3E01FA-825A-464D-A832-5F14A90D4E92}" presName="tile4text" presStyleLbl="node1" presStyleIdx="3" presStyleCnt="4">
        <dgm:presLayoutVars>
          <dgm:chMax val="0"/>
          <dgm:chPref val="0"/>
          <dgm:bulletEnabled val="1"/>
        </dgm:presLayoutVars>
      </dgm:prSet>
      <dgm:spPr/>
    </dgm:pt>
    <dgm:pt modelId="{F5D444D1-C95A-4C28-AF1B-7017171650BA}" type="pres">
      <dgm:prSet presAssocID="{5A3E01FA-825A-464D-A832-5F14A90D4E92}" presName="centerTile" presStyleLbl="fgShp" presStyleIdx="0" presStyleCnt="1">
        <dgm:presLayoutVars>
          <dgm:chMax val="0"/>
          <dgm:chPref val="0"/>
        </dgm:presLayoutVars>
      </dgm:prSet>
      <dgm:spPr/>
    </dgm:pt>
  </dgm:ptLst>
  <dgm:cxnLst>
    <dgm:cxn modelId="{C4108503-EC5D-4406-AF49-91E9169B0181}" srcId="{5A3E01FA-825A-464D-A832-5F14A90D4E92}" destId="{74A30DB9-40C7-474F-BC84-7DF5543D49CC}" srcOrd="0" destOrd="0" parTransId="{BB11EAED-4429-4E1E-AFE3-BD05652D308A}" sibTransId="{E21504EE-17C4-46DA-8F8B-8B2C1306D223}"/>
    <dgm:cxn modelId="{07147A33-2AA0-4687-95AB-8FB9759F3061}" type="presOf" srcId="{296A8CC1-481A-4F35-A599-405CA7CAA512}" destId="{DDCF20AA-EE7F-48CA-BAA2-46D2C3F88C8B}" srcOrd="0" destOrd="0" presId="urn:microsoft.com/office/officeart/2005/8/layout/matrix1"/>
    <dgm:cxn modelId="{7C0C2F84-1C2E-41F8-BF35-1AF54C1C219A}" type="presOf" srcId="{C2805325-E433-4990-A237-D53EF4C7C28B}" destId="{A5859475-60F0-410D-AA96-559DAA7EF74B}" srcOrd="0" destOrd="0" presId="urn:microsoft.com/office/officeart/2005/8/layout/matrix1"/>
    <dgm:cxn modelId="{BBA6DA8D-CEDA-44E9-B411-D5F74D49B6CF}" type="presOf" srcId="{AC33A315-06C9-45C5-B2D6-54A5878A0C0A}" destId="{A5DA1962-E7E1-499B-8EC8-F085EFBFFB4D}" srcOrd="1" destOrd="0" presId="urn:microsoft.com/office/officeart/2005/8/layout/matrix1"/>
    <dgm:cxn modelId="{9DA92A9A-09DA-48CE-8C84-C0508C6705B3}" type="presOf" srcId="{296A8CC1-481A-4F35-A599-405CA7CAA512}" destId="{D7862F70-B9F8-4810-AA73-86EE68942820}" srcOrd="1" destOrd="0" presId="urn:microsoft.com/office/officeart/2005/8/layout/matrix1"/>
    <dgm:cxn modelId="{63DB2FA6-CAEE-467D-8287-7257B541E433}" type="presOf" srcId="{40068778-7EFC-47A6-BDA9-0A9B93DDAA81}" destId="{74DF39A1-592E-4313-B1E8-7EB8DE2AE506}" srcOrd="0" destOrd="0" presId="urn:microsoft.com/office/officeart/2005/8/layout/matrix1"/>
    <dgm:cxn modelId="{332D41A9-973F-4087-AD75-8EB5C9C87087}" type="presOf" srcId="{74A30DB9-40C7-474F-BC84-7DF5543D49CC}" destId="{F5D444D1-C95A-4C28-AF1B-7017171650BA}" srcOrd="0" destOrd="0" presId="urn:microsoft.com/office/officeart/2005/8/layout/matrix1"/>
    <dgm:cxn modelId="{BE9D2EDF-91DE-4DE7-A220-DA2AC634C61F}" srcId="{74A30DB9-40C7-474F-BC84-7DF5543D49CC}" destId="{AC33A315-06C9-45C5-B2D6-54A5878A0C0A}" srcOrd="3" destOrd="0" parTransId="{72C4C645-A64D-4D1B-842C-6454D267A759}" sibTransId="{DBF830F8-ADFB-4C36-8C26-7AB2403CBB24}"/>
    <dgm:cxn modelId="{CB5985E1-AFB6-4C1B-B9D9-02F8E139CB53}" type="presOf" srcId="{C2805325-E433-4990-A237-D53EF4C7C28B}" destId="{1789A857-4311-4417-B77A-A07B665E132B}" srcOrd="1" destOrd="0" presId="urn:microsoft.com/office/officeart/2005/8/layout/matrix1"/>
    <dgm:cxn modelId="{53F6A1E4-7843-46E4-AE46-9BE0169E982C}" type="presOf" srcId="{40068778-7EFC-47A6-BDA9-0A9B93DDAA81}" destId="{CB7B16FC-B1BB-4D90-BA32-3FF4808EC0E5}" srcOrd="1" destOrd="0" presId="urn:microsoft.com/office/officeart/2005/8/layout/matrix1"/>
    <dgm:cxn modelId="{6609B3E5-7399-4531-A7B2-256DD45A2DBC}" type="presOf" srcId="{AC33A315-06C9-45C5-B2D6-54A5878A0C0A}" destId="{886FF53E-52C0-4404-97A3-A0641F3511D0}" srcOrd="0" destOrd="0" presId="urn:microsoft.com/office/officeart/2005/8/layout/matrix1"/>
    <dgm:cxn modelId="{8E70E7E8-1658-4723-A0A8-F68D82F43EB1}" srcId="{74A30DB9-40C7-474F-BC84-7DF5543D49CC}" destId="{C2805325-E433-4990-A237-D53EF4C7C28B}" srcOrd="1" destOrd="0" parTransId="{72024AD6-ACA3-4574-A455-AC549757C7BB}" sibTransId="{F4CBF9DC-25E4-4B27-B0AC-BF1015406308}"/>
    <dgm:cxn modelId="{B85945F3-E339-4418-89BD-5D24E3B13A88}" srcId="{74A30DB9-40C7-474F-BC84-7DF5543D49CC}" destId="{296A8CC1-481A-4F35-A599-405CA7CAA512}" srcOrd="0" destOrd="0" parTransId="{6018AAD4-B932-4CA2-A81D-9E59DD912C56}" sibTransId="{BA435042-D0F0-4271-8D5C-AFB48F55A352}"/>
    <dgm:cxn modelId="{8FB743F6-994E-43C9-A9B0-CF1AFF85A4F6}" type="presOf" srcId="{5A3E01FA-825A-464D-A832-5F14A90D4E92}" destId="{23EE97F7-D409-4B98-8A78-DC0F3FF78EBE}" srcOrd="0" destOrd="0" presId="urn:microsoft.com/office/officeart/2005/8/layout/matrix1"/>
    <dgm:cxn modelId="{A2DDB2F9-D8A4-43EE-BF9D-0E66017E0A7A}" srcId="{74A30DB9-40C7-474F-BC84-7DF5543D49CC}" destId="{40068778-7EFC-47A6-BDA9-0A9B93DDAA81}" srcOrd="2" destOrd="0" parTransId="{D36FA776-F66E-48B9-A0D5-E65F2C215B2D}" sibTransId="{4EEC7BC0-C654-4BBB-A13E-E371C69E6017}"/>
    <dgm:cxn modelId="{3E468B19-355F-4FCD-B9E8-E0885FC3FDE5}" type="presParOf" srcId="{23EE97F7-D409-4B98-8A78-DC0F3FF78EBE}" destId="{FAE367CD-63DE-46A7-9380-2F68C5C4D1ED}" srcOrd="0" destOrd="0" presId="urn:microsoft.com/office/officeart/2005/8/layout/matrix1"/>
    <dgm:cxn modelId="{730EEBEA-10A0-48C6-901A-EFBF906C6D38}" type="presParOf" srcId="{FAE367CD-63DE-46A7-9380-2F68C5C4D1ED}" destId="{DDCF20AA-EE7F-48CA-BAA2-46D2C3F88C8B}" srcOrd="0" destOrd="0" presId="urn:microsoft.com/office/officeart/2005/8/layout/matrix1"/>
    <dgm:cxn modelId="{E5D0DEAE-DA96-4198-820D-CA3DEA82D5F4}" type="presParOf" srcId="{FAE367CD-63DE-46A7-9380-2F68C5C4D1ED}" destId="{D7862F70-B9F8-4810-AA73-86EE68942820}" srcOrd="1" destOrd="0" presId="urn:microsoft.com/office/officeart/2005/8/layout/matrix1"/>
    <dgm:cxn modelId="{4E8C1008-EEA2-4E2F-8CE7-64DFBB5C6BDE}" type="presParOf" srcId="{FAE367CD-63DE-46A7-9380-2F68C5C4D1ED}" destId="{A5859475-60F0-410D-AA96-559DAA7EF74B}" srcOrd="2" destOrd="0" presId="urn:microsoft.com/office/officeart/2005/8/layout/matrix1"/>
    <dgm:cxn modelId="{DED883F6-6CCE-45BE-A72E-FDC85D1EFFB3}" type="presParOf" srcId="{FAE367CD-63DE-46A7-9380-2F68C5C4D1ED}" destId="{1789A857-4311-4417-B77A-A07B665E132B}" srcOrd="3" destOrd="0" presId="urn:microsoft.com/office/officeart/2005/8/layout/matrix1"/>
    <dgm:cxn modelId="{D7240478-CD78-4590-8079-A83428122A97}" type="presParOf" srcId="{FAE367CD-63DE-46A7-9380-2F68C5C4D1ED}" destId="{74DF39A1-592E-4313-B1E8-7EB8DE2AE506}" srcOrd="4" destOrd="0" presId="urn:microsoft.com/office/officeart/2005/8/layout/matrix1"/>
    <dgm:cxn modelId="{6B09D8AA-2678-4813-945D-4EEC535D2361}" type="presParOf" srcId="{FAE367CD-63DE-46A7-9380-2F68C5C4D1ED}" destId="{CB7B16FC-B1BB-4D90-BA32-3FF4808EC0E5}" srcOrd="5" destOrd="0" presId="urn:microsoft.com/office/officeart/2005/8/layout/matrix1"/>
    <dgm:cxn modelId="{C31CC777-99A4-4A33-AD10-E4757FAD3069}" type="presParOf" srcId="{FAE367CD-63DE-46A7-9380-2F68C5C4D1ED}" destId="{886FF53E-52C0-4404-97A3-A0641F3511D0}" srcOrd="6" destOrd="0" presId="urn:microsoft.com/office/officeart/2005/8/layout/matrix1"/>
    <dgm:cxn modelId="{58C405D2-8827-4C8B-B69F-AA940F8303CB}" type="presParOf" srcId="{FAE367CD-63DE-46A7-9380-2F68C5C4D1ED}" destId="{A5DA1962-E7E1-499B-8EC8-F085EFBFFB4D}" srcOrd="7" destOrd="0" presId="urn:microsoft.com/office/officeart/2005/8/layout/matrix1"/>
    <dgm:cxn modelId="{77EDAE05-755F-4FAC-AA61-B6AF773A40D3}" type="presParOf" srcId="{23EE97F7-D409-4B98-8A78-DC0F3FF78EBE}" destId="{F5D444D1-C95A-4C28-AF1B-7017171650BA}"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3E01FA-825A-464D-A832-5F14A90D4E92}" type="doc">
      <dgm:prSet loTypeId="urn:microsoft.com/office/officeart/2005/8/layout/matrix1" loCatId="matrix" qsTypeId="urn:microsoft.com/office/officeart/2005/8/quickstyle/simple5" qsCatId="simple" csTypeId="urn:microsoft.com/office/officeart/2005/8/colors/accent1_5" csCatId="accent1" phldr="1"/>
      <dgm:spPr/>
      <dgm:t>
        <a:bodyPr/>
        <a:lstStyle/>
        <a:p>
          <a:endParaRPr lang="fr-MA"/>
        </a:p>
      </dgm:t>
    </dgm:pt>
    <dgm:pt modelId="{74A30DB9-40C7-474F-BC84-7DF5543D49CC}">
      <dgm:prSet phldrT="[Texte]" phldr="0"/>
      <dgm:spPr/>
      <dgm:t>
        <a:bodyPr/>
        <a:lstStyle/>
        <a:p>
          <a:r>
            <a:rPr lang="ar-MA" dirty="0"/>
            <a:t>...........</a:t>
          </a:r>
          <a:endParaRPr lang="fr-MA" dirty="0"/>
        </a:p>
      </dgm:t>
    </dgm:pt>
    <dgm:pt modelId="{BB11EAED-4429-4E1E-AFE3-BD05652D308A}" type="parTrans" cxnId="{C4108503-EC5D-4406-AF49-91E9169B0181}">
      <dgm:prSet/>
      <dgm:spPr/>
      <dgm:t>
        <a:bodyPr/>
        <a:lstStyle/>
        <a:p>
          <a:endParaRPr lang="fr-MA"/>
        </a:p>
      </dgm:t>
    </dgm:pt>
    <dgm:pt modelId="{E21504EE-17C4-46DA-8F8B-8B2C1306D223}" type="sibTrans" cxnId="{C4108503-EC5D-4406-AF49-91E9169B0181}">
      <dgm:prSet/>
      <dgm:spPr/>
      <dgm:t>
        <a:bodyPr/>
        <a:lstStyle/>
        <a:p>
          <a:endParaRPr lang="fr-MA"/>
        </a:p>
      </dgm:t>
    </dgm:pt>
    <dgm:pt modelId="{296A8CC1-481A-4F35-A599-405CA7CAA512}">
      <dgm:prSet phldrT="[Texte]" phldr="0"/>
      <dgm:spPr/>
      <dgm:t>
        <a:bodyPr/>
        <a:lstStyle/>
        <a:p>
          <a:r>
            <a:rPr lang="ar-MA" dirty="0"/>
            <a:t>.............</a:t>
          </a:r>
          <a:endParaRPr lang="fr-MA" dirty="0"/>
        </a:p>
      </dgm:t>
    </dgm:pt>
    <dgm:pt modelId="{6018AAD4-B932-4CA2-A81D-9E59DD912C56}" type="parTrans" cxnId="{B85945F3-E339-4418-89BD-5D24E3B13A88}">
      <dgm:prSet/>
      <dgm:spPr/>
      <dgm:t>
        <a:bodyPr/>
        <a:lstStyle/>
        <a:p>
          <a:endParaRPr lang="fr-MA"/>
        </a:p>
      </dgm:t>
    </dgm:pt>
    <dgm:pt modelId="{BA435042-D0F0-4271-8D5C-AFB48F55A352}" type="sibTrans" cxnId="{B85945F3-E339-4418-89BD-5D24E3B13A88}">
      <dgm:prSet/>
      <dgm:spPr/>
      <dgm:t>
        <a:bodyPr/>
        <a:lstStyle/>
        <a:p>
          <a:endParaRPr lang="fr-MA"/>
        </a:p>
      </dgm:t>
    </dgm:pt>
    <dgm:pt modelId="{C2805325-E433-4990-A237-D53EF4C7C28B}">
      <dgm:prSet phldrT="[Texte]" phldr="0"/>
      <dgm:spPr/>
      <dgm:t>
        <a:bodyPr/>
        <a:lstStyle/>
        <a:p>
          <a:r>
            <a:rPr lang="ar-MA" dirty="0"/>
            <a:t>.................</a:t>
          </a:r>
          <a:endParaRPr lang="fr-MA" dirty="0"/>
        </a:p>
      </dgm:t>
    </dgm:pt>
    <dgm:pt modelId="{72024AD6-ACA3-4574-A455-AC549757C7BB}" type="parTrans" cxnId="{8E70E7E8-1658-4723-A0A8-F68D82F43EB1}">
      <dgm:prSet/>
      <dgm:spPr/>
      <dgm:t>
        <a:bodyPr/>
        <a:lstStyle/>
        <a:p>
          <a:endParaRPr lang="fr-MA"/>
        </a:p>
      </dgm:t>
    </dgm:pt>
    <dgm:pt modelId="{F4CBF9DC-25E4-4B27-B0AC-BF1015406308}" type="sibTrans" cxnId="{8E70E7E8-1658-4723-A0A8-F68D82F43EB1}">
      <dgm:prSet/>
      <dgm:spPr/>
      <dgm:t>
        <a:bodyPr/>
        <a:lstStyle/>
        <a:p>
          <a:endParaRPr lang="fr-MA"/>
        </a:p>
      </dgm:t>
    </dgm:pt>
    <dgm:pt modelId="{40068778-7EFC-47A6-BDA9-0A9B93DDAA81}">
      <dgm:prSet phldrT="[Texte]" phldr="0"/>
      <dgm:spPr/>
      <dgm:t>
        <a:bodyPr/>
        <a:lstStyle/>
        <a:p>
          <a:r>
            <a:rPr lang="ar-MA" dirty="0"/>
            <a:t>...............</a:t>
          </a:r>
          <a:endParaRPr lang="fr-MA" dirty="0"/>
        </a:p>
      </dgm:t>
    </dgm:pt>
    <dgm:pt modelId="{D36FA776-F66E-48B9-A0D5-E65F2C215B2D}" type="parTrans" cxnId="{A2DDB2F9-D8A4-43EE-BF9D-0E66017E0A7A}">
      <dgm:prSet/>
      <dgm:spPr/>
      <dgm:t>
        <a:bodyPr/>
        <a:lstStyle/>
        <a:p>
          <a:endParaRPr lang="fr-MA"/>
        </a:p>
      </dgm:t>
    </dgm:pt>
    <dgm:pt modelId="{4EEC7BC0-C654-4BBB-A13E-E371C69E6017}" type="sibTrans" cxnId="{A2DDB2F9-D8A4-43EE-BF9D-0E66017E0A7A}">
      <dgm:prSet/>
      <dgm:spPr/>
      <dgm:t>
        <a:bodyPr/>
        <a:lstStyle/>
        <a:p>
          <a:endParaRPr lang="fr-MA"/>
        </a:p>
      </dgm:t>
    </dgm:pt>
    <dgm:pt modelId="{AC33A315-06C9-45C5-B2D6-54A5878A0C0A}">
      <dgm:prSet phldrT="[Texte]" phldr="0"/>
      <dgm:spPr/>
      <dgm:t>
        <a:bodyPr/>
        <a:lstStyle/>
        <a:p>
          <a:r>
            <a:rPr lang="ar-MA" dirty="0"/>
            <a:t>...............</a:t>
          </a:r>
          <a:endParaRPr lang="fr-MA" dirty="0"/>
        </a:p>
      </dgm:t>
    </dgm:pt>
    <dgm:pt modelId="{72C4C645-A64D-4D1B-842C-6454D267A759}" type="parTrans" cxnId="{BE9D2EDF-91DE-4DE7-A220-DA2AC634C61F}">
      <dgm:prSet/>
      <dgm:spPr/>
      <dgm:t>
        <a:bodyPr/>
        <a:lstStyle/>
        <a:p>
          <a:endParaRPr lang="fr-MA"/>
        </a:p>
      </dgm:t>
    </dgm:pt>
    <dgm:pt modelId="{DBF830F8-ADFB-4C36-8C26-7AB2403CBB24}" type="sibTrans" cxnId="{BE9D2EDF-91DE-4DE7-A220-DA2AC634C61F}">
      <dgm:prSet/>
      <dgm:spPr/>
      <dgm:t>
        <a:bodyPr/>
        <a:lstStyle/>
        <a:p>
          <a:endParaRPr lang="fr-MA"/>
        </a:p>
      </dgm:t>
    </dgm:pt>
    <dgm:pt modelId="{23EE97F7-D409-4B98-8A78-DC0F3FF78EBE}" type="pres">
      <dgm:prSet presAssocID="{5A3E01FA-825A-464D-A832-5F14A90D4E92}" presName="diagram" presStyleCnt="0">
        <dgm:presLayoutVars>
          <dgm:chMax val="1"/>
          <dgm:dir/>
          <dgm:animLvl val="ctr"/>
          <dgm:resizeHandles val="exact"/>
        </dgm:presLayoutVars>
      </dgm:prSet>
      <dgm:spPr/>
    </dgm:pt>
    <dgm:pt modelId="{FAE367CD-63DE-46A7-9380-2F68C5C4D1ED}" type="pres">
      <dgm:prSet presAssocID="{5A3E01FA-825A-464D-A832-5F14A90D4E92}" presName="matrix" presStyleCnt="0"/>
      <dgm:spPr/>
    </dgm:pt>
    <dgm:pt modelId="{DDCF20AA-EE7F-48CA-BAA2-46D2C3F88C8B}" type="pres">
      <dgm:prSet presAssocID="{5A3E01FA-825A-464D-A832-5F14A90D4E92}" presName="tile1" presStyleLbl="node1" presStyleIdx="0" presStyleCnt="4" custLinFactNeighborX="-989" custLinFactNeighborY="3378"/>
      <dgm:spPr/>
    </dgm:pt>
    <dgm:pt modelId="{D7862F70-B9F8-4810-AA73-86EE68942820}" type="pres">
      <dgm:prSet presAssocID="{5A3E01FA-825A-464D-A832-5F14A90D4E92}" presName="tile1text" presStyleLbl="node1" presStyleIdx="0" presStyleCnt="4">
        <dgm:presLayoutVars>
          <dgm:chMax val="0"/>
          <dgm:chPref val="0"/>
          <dgm:bulletEnabled val="1"/>
        </dgm:presLayoutVars>
      </dgm:prSet>
      <dgm:spPr/>
    </dgm:pt>
    <dgm:pt modelId="{A5859475-60F0-410D-AA96-559DAA7EF74B}" type="pres">
      <dgm:prSet presAssocID="{5A3E01FA-825A-464D-A832-5F14A90D4E92}" presName="tile2" presStyleLbl="node1" presStyleIdx="1" presStyleCnt="4"/>
      <dgm:spPr/>
    </dgm:pt>
    <dgm:pt modelId="{1789A857-4311-4417-B77A-A07B665E132B}" type="pres">
      <dgm:prSet presAssocID="{5A3E01FA-825A-464D-A832-5F14A90D4E92}" presName="tile2text" presStyleLbl="node1" presStyleIdx="1" presStyleCnt="4">
        <dgm:presLayoutVars>
          <dgm:chMax val="0"/>
          <dgm:chPref val="0"/>
          <dgm:bulletEnabled val="1"/>
        </dgm:presLayoutVars>
      </dgm:prSet>
      <dgm:spPr/>
    </dgm:pt>
    <dgm:pt modelId="{74DF39A1-592E-4313-B1E8-7EB8DE2AE506}" type="pres">
      <dgm:prSet presAssocID="{5A3E01FA-825A-464D-A832-5F14A90D4E92}" presName="tile3" presStyleLbl="node1" presStyleIdx="2" presStyleCnt="4"/>
      <dgm:spPr/>
    </dgm:pt>
    <dgm:pt modelId="{CB7B16FC-B1BB-4D90-BA32-3FF4808EC0E5}" type="pres">
      <dgm:prSet presAssocID="{5A3E01FA-825A-464D-A832-5F14A90D4E92}" presName="tile3text" presStyleLbl="node1" presStyleIdx="2" presStyleCnt="4">
        <dgm:presLayoutVars>
          <dgm:chMax val="0"/>
          <dgm:chPref val="0"/>
          <dgm:bulletEnabled val="1"/>
        </dgm:presLayoutVars>
      </dgm:prSet>
      <dgm:spPr/>
    </dgm:pt>
    <dgm:pt modelId="{886FF53E-52C0-4404-97A3-A0641F3511D0}" type="pres">
      <dgm:prSet presAssocID="{5A3E01FA-825A-464D-A832-5F14A90D4E92}" presName="tile4" presStyleLbl="node1" presStyleIdx="3" presStyleCnt="4"/>
      <dgm:spPr/>
    </dgm:pt>
    <dgm:pt modelId="{A5DA1962-E7E1-499B-8EC8-F085EFBFFB4D}" type="pres">
      <dgm:prSet presAssocID="{5A3E01FA-825A-464D-A832-5F14A90D4E92}" presName="tile4text" presStyleLbl="node1" presStyleIdx="3" presStyleCnt="4">
        <dgm:presLayoutVars>
          <dgm:chMax val="0"/>
          <dgm:chPref val="0"/>
          <dgm:bulletEnabled val="1"/>
        </dgm:presLayoutVars>
      </dgm:prSet>
      <dgm:spPr/>
    </dgm:pt>
    <dgm:pt modelId="{F5D444D1-C95A-4C28-AF1B-7017171650BA}" type="pres">
      <dgm:prSet presAssocID="{5A3E01FA-825A-464D-A832-5F14A90D4E92}" presName="centerTile" presStyleLbl="fgShp" presStyleIdx="0" presStyleCnt="1">
        <dgm:presLayoutVars>
          <dgm:chMax val="0"/>
          <dgm:chPref val="0"/>
        </dgm:presLayoutVars>
      </dgm:prSet>
      <dgm:spPr/>
    </dgm:pt>
  </dgm:ptLst>
  <dgm:cxnLst>
    <dgm:cxn modelId="{C4108503-EC5D-4406-AF49-91E9169B0181}" srcId="{5A3E01FA-825A-464D-A832-5F14A90D4E92}" destId="{74A30DB9-40C7-474F-BC84-7DF5543D49CC}" srcOrd="0" destOrd="0" parTransId="{BB11EAED-4429-4E1E-AFE3-BD05652D308A}" sibTransId="{E21504EE-17C4-46DA-8F8B-8B2C1306D223}"/>
    <dgm:cxn modelId="{07147A33-2AA0-4687-95AB-8FB9759F3061}" type="presOf" srcId="{296A8CC1-481A-4F35-A599-405CA7CAA512}" destId="{DDCF20AA-EE7F-48CA-BAA2-46D2C3F88C8B}" srcOrd="0" destOrd="0" presId="urn:microsoft.com/office/officeart/2005/8/layout/matrix1"/>
    <dgm:cxn modelId="{7C0C2F84-1C2E-41F8-BF35-1AF54C1C219A}" type="presOf" srcId="{C2805325-E433-4990-A237-D53EF4C7C28B}" destId="{A5859475-60F0-410D-AA96-559DAA7EF74B}" srcOrd="0" destOrd="0" presId="urn:microsoft.com/office/officeart/2005/8/layout/matrix1"/>
    <dgm:cxn modelId="{BBA6DA8D-CEDA-44E9-B411-D5F74D49B6CF}" type="presOf" srcId="{AC33A315-06C9-45C5-B2D6-54A5878A0C0A}" destId="{A5DA1962-E7E1-499B-8EC8-F085EFBFFB4D}" srcOrd="1" destOrd="0" presId="urn:microsoft.com/office/officeart/2005/8/layout/matrix1"/>
    <dgm:cxn modelId="{9DA92A9A-09DA-48CE-8C84-C0508C6705B3}" type="presOf" srcId="{296A8CC1-481A-4F35-A599-405CA7CAA512}" destId="{D7862F70-B9F8-4810-AA73-86EE68942820}" srcOrd="1" destOrd="0" presId="urn:microsoft.com/office/officeart/2005/8/layout/matrix1"/>
    <dgm:cxn modelId="{63DB2FA6-CAEE-467D-8287-7257B541E433}" type="presOf" srcId="{40068778-7EFC-47A6-BDA9-0A9B93DDAA81}" destId="{74DF39A1-592E-4313-B1E8-7EB8DE2AE506}" srcOrd="0" destOrd="0" presId="urn:microsoft.com/office/officeart/2005/8/layout/matrix1"/>
    <dgm:cxn modelId="{332D41A9-973F-4087-AD75-8EB5C9C87087}" type="presOf" srcId="{74A30DB9-40C7-474F-BC84-7DF5543D49CC}" destId="{F5D444D1-C95A-4C28-AF1B-7017171650BA}" srcOrd="0" destOrd="0" presId="urn:microsoft.com/office/officeart/2005/8/layout/matrix1"/>
    <dgm:cxn modelId="{BE9D2EDF-91DE-4DE7-A220-DA2AC634C61F}" srcId="{74A30DB9-40C7-474F-BC84-7DF5543D49CC}" destId="{AC33A315-06C9-45C5-B2D6-54A5878A0C0A}" srcOrd="3" destOrd="0" parTransId="{72C4C645-A64D-4D1B-842C-6454D267A759}" sibTransId="{DBF830F8-ADFB-4C36-8C26-7AB2403CBB24}"/>
    <dgm:cxn modelId="{CB5985E1-AFB6-4C1B-B9D9-02F8E139CB53}" type="presOf" srcId="{C2805325-E433-4990-A237-D53EF4C7C28B}" destId="{1789A857-4311-4417-B77A-A07B665E132B}" srcOrd="1" destOrd="0" presId="urn:microsoft.com/office/officeart/2005/8/layout/matrix1"/>
    <dgm:cxn modelId="{53F6A1E4-7843-46E4-AE46-9BE0169E982C}" type="presOf" srcId="{40068778-7EFC-47A6-BDA9-0A9B93DDAA81}" destId="{CB7B16FC-B1BB-4D90-BA32-3FF4808EC0E5}" srcOrd="1" destOrd="0" presId="urn:microsoft.com/office/officeart/2005/8/layout/matrix1"/>
    <dgm:cxn modelId="{6609B3E5-7399-4531-A7B2-256DD45A2DBC}" type="presOf" srcId="{AC33A315-06C9-45C5-B2D6-54A5878A0C0A}" destId="{886FF53E-52C0-4404-97A3-A0641F3511D0}" srcOrd="0" destOrd="0" presId="urn:microsoft.com/office/officeart/2005/8/layout/matrix1"/>
    <dgm:cxn modelId="{8E70E7E8-1658-4723-A0A8-F68D82F43EB1}" srcId="{74A30DB9-40C7-474F-BC84-7DF5543D49CC}" destId="{C2805325-E433-4990-A237-D53EF4C7C28B}" srcOrd="1" destOrd="0" parTransId="{72024AD6-ACA3-4574-A455-AC549757C7BB}" sibTransId="{F4CBF9DC-25E4-4B27-B0AC-BF1015406308}"/>
    <dgm:cxn modelId="{B85945F3-E339-4418-89BD-5D24E3B13A88}" srcId="{74A30DB9-40C7-474F-BC84-7DF5543D49CC}" destId="{296A8CC1-481A-4F35-A599-405CA7CAA512}" srcOrd="0" destOrd="0" parTransId="{6018AAD4-B932-4CA2-A81D-9E59DD912C56}" sibTransId="{BA435042-D0F0-4271-8D5C-AFB48F55A352}"/>
    <dgm:cxn modelId="{8FB743F6-994E-43C9-A9B0-CF1AFF85A4F6}" type="presOf" srcId="{5A3E01FA-825A-464D-A832-5F14A90D4E92}" destId="{23EE97F7-D409-4B98-8A78-DC0F3FF78EBE}" srcOrd="0" destOrd="0" presId="urn:microsoft.com/office/officeart/2005/8/layout/matrix1"/>
    <dgm:cxn modelId="{A2DDB2F9-D8A4-43EE-BF9D-0E66017E0A7A}" srcId="{74A30DB9-40C7-474F-BC84-7DF5543D49CC}" destId="{40068778-7EFC-47A6-BDA9-0A9B93DDAA81}" srcOrd="2" destOrd="0" parTransId="{D36FA776-F66E-48B9-A0D5-E65F2C215B2D}" sibTransId="{4EEC7BC0-C654-4BBB-A13E-E371C69E6017}"/>
    <dgm:cxn modelId="{3E468B19-355F-4FCD-B9E8-E0885FC3FDE5}" type="presParOf" srcId="{23EE97F7-D409-4B98-8A78-DC0F3FF78EBE}" destId="{FAE367CD-63DE-46A7-9380-2F68C5C4D1ED}" srcOrd="0" destOrd="0" presId="urn:microsoft.com/office/officeart/2005/8/layout/matrix1"/>
    <dgm:cxn modelId="{730EEBEA-10A0-48C6-901A-EFBF906C6D38}" type="presParOf" srcId="{FAE367CD-63DE-46A7-9380-2F68C5C4D1ED}" destId="{DDCF20AA-EE7F-48CA-BAA2-46D2C3F88C8B}" srcOrd="0" destOrd="0" presId="urn:microsoft.com/office/officeart/2005/8/layout/matrix1"/>
    <dgm:cxn modelId="{E5D0DEAE-DA96-4198-820D-CA3DEA82D5F4}" type="presParOf" srcId="{FAE367CD-63DE-46A7-9380-2F68C5C4D1ED}" destId="{D7862F70-B9F8-4810-AA73-86EE68942820}" srcOrd="1" destOrd="0" presId="urn:microsoft.com/office/officeart/2005/8/layout/matrix1"/>
    <dgm:cxn modelId="{4E8C1008-EEA2-4E2F-8CE7-64DFBB5C6BDE}" type="presParOf" srcId="{FAE367CD-63DE-46A7-9380-2F68C5C4D1ED}" destId="{A5859475-60F0-410D-AA96-559DAA7EF74B}" srcOrd="2" destOrd="0" presId="urn:microsoft.com/office/officeart/2005/8/layout/matrix1"/>
    <dgm:cxn modelId="{DED883F6-6CCE-45BE-A72E-FDC85D1EFFB3}" type="presParOf" srcId="{FAE367CD-63DE-46A7-9380-2F68C5C4D1ED}" destId="{1789A857-4311-4417-B77A-A07B665E132B}" srcOrd="3" destOrd="0" presId="urn:microsoft.com/office/officeart/2005/8/layout/matrix1"/>
    <dgm:cxn modelId="{D7240478-CD78-4590-8079-A83428122A97}" type="presParOf" srcId="{FAE367CD-63DE-46A7-9380-2F68C5C4D1ED}" destId="{74DF39A1-592E-4313-B1E8-7EB8DE2AE506}" srcOrd="4" destOrd="0" presId="urn:microsoft.com/office/officeart/2005/8/layout/matrix1"/>
    <dgm:cxn modelId="{6B09D8AA-2678-4813-945D-4EEC535D2361}" type="presParOf" srcId="{FAE367CD-63DE-46A7-9380-2F68C5C4D1ED}" destId="{CB7B16FC-B1BB-4D90-BA32-3FF4808EC0E5}" srcOrd="5" destOrd="0" presId="urn:microsoft.com/office/officeart/2005/8/layout/matrix1"/>
    <dgm:cxn modelId="{C31CC777-99A4-4A33-AD10-E4757FAD3069}" type="presParOf" srcId="{FAE367CD-63DE-46A7-9380-2F68C5C4D1ED}" destId="{886FF53E-52C0-4404-97A3-A0641F3511D0}" srcOrd="6" destOrd="0" presId="urn:microsoft.com/office/officeart/2005/8/layout/matrix1"/>
    <dgm:cxn modelId="{58C405D2-8827-4C8B-B69F-AA940F8303CB}" type="presParOf" srcId="{FAE367CD-63DE-46A7-9380-2F68C5C4D1ED}" destId="{A5DA1962-E7E1-499B-8EC8-F085EFBFFB4D}" srcOrd="7" destOrd="0" presId="urn:microsoft.com/office/officeart/2005/8/layout/matrix1"/>
    <dgm:cxn modelId="{77EDAE05-755F-4FAC-AA61-B6AF773A40D3}" type="presParOf" srcId="{23EE97F7-D409-4B98-8A78-DC0F3FF78EBE}" destId="{F5D444D1-C95A-4C28-AF1B-7017171650BA}"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A3E01FA-825A-464D-A832-5F14A90D4E92}" type="doc">
      <dgm:prSet loTypeId="urn:microsoft.com/office/officeart/2005/8/layout/matrix1" loCatId="matrix" qsTypeId="urn:microsoft.com/office/officeart/2005/8/quickstyle/simple5" qsCatId="simple" csTypeId="urn:microsoft.com/office/officeart/2005/8/colors/accent1_5" csCatId="accent1" phldr="1"/>
      <dgm:spPr/>
      <dgm:t>
        <a:bodyPr/>
        <a:lstStyle/>
        <a:p>
          <a:endParaRPr lang="fr-MA"/>
        </a:p>
      </dgm:t>
    </dgm:pt>
    <dgm:pt modelId="{74A30DB9-40C7-474F-BC84-7DF5543D49CC}">
      <dgm:prSet phldrT="[Texte]" phldr="0"/>
      <dgm:spPr/>
      <dgm:t>
        <a:bodyPr/>
        <a:lstStyle/>
        <a:p>
          <a:pPr rtl="1"/>
          <a:r>
            <a:rPr lang="ar-MA" b="1" dirty="0">
              <a:solidFill>
                <a:srgbClr val="002060"/>
              </a:solidFill>
              <a:latin typeface="Microsoft Uighur" panose="02000000000000000000" pitchFamily="2" charset="-78"/>
              <a:cs typeface="Microsoft Uighur" panose="02000000000000000000" pitchFamily="2" charset="-78"/>
            </a:rPr>
            <a:t>تَبْذيرُ ٱلْماءِ</a:t>
          </a:r>
          <a:endParaRPr lang="fr-MA" b="1" dirty="0">
            <a:solidFill>
              <a:srgbClr val="002060"/>
            </a:solidFill>
            <a:latin typeface="Microsoft Uighur" panose="02000000000000000000" pitchFamily="2" charset="-78"/>
            <a:cs typeface="Microsoft Uighur" panose="02000000000000000000" pitchFamily="2" charset="-78"/>
          </a:endParaRPr>
        </a:p>
      </dgm:t>
    </dgm:pt>
    <dgm:pt modelId="{BB11EAED-4429-4E1E-AFE3-BD05652D308A}" type="parTrans" cxnId="{C4108503-EC5D-4406-AF49-91E9169B0181}">
      <dgm:prSet/>
      <dgm:spPr/>
      <dgm:t>
        <a:bodyPr/>
        <a:lstStyle/>
        <a:p>
          <a:endParaRPr lang="fr-MA"/>
        </a:p>
      </dgm:t>
    </dgm:pt>
    <dgm:pt modelId="{E21504EE-17C4-46DA-8F8B-8B2C1306D223}" type="sibTrans" cxnId="{C4108503-EC5D-4406-AF49-91E9169B0181}">
      <dgm:prSet/>
      <dgm:spPr/>
      <dgm:t>
        <a:bodyPr/>
        <a:lstStyle/>
        <a:p>
          <a:endParaRPr lang="fr-MA"/>
        </a:p>
      </dgm:t>
    </dgm:pt>
    <dgm:pt modelId="{296A8CC1-481A-4F35-A599-405CA7CAA512}">
      <dgm:prSet phldrT="[Texte]" phldr="0"/>
      <dgm:spPr/>
      <dgm:t>
        <a:bodyPr/>
        <a:lstStyle/>
        <a:p>
          <a:r>
            <a:rPr lang="ar-MA" dirty="0"/>
            <a:t>.............</a:t>
          </a:r>
          <a:endParaRPr lang="fr-MA" dirty="0"/>
        </a:p>
      </dgm:t>
    </dgm:pt>
    <dgm:pt modelId="{6018AAD4-B932-4CA2-A81D-9E59DD912C56}" type="parTrans" cxnId="{B85945F3-E339-4418-89BD-5D24E3B13A88}">
      <dgm:prSet/>
      <dgm:spPr/>
      <dgm:t>
        <a:bodyPr/>
        <a:lstStyle/>
        <a:p>
          <a:endParaRPr lang="fr-MA"/>
        </a:p>
      </dgm:t>
    </dgm:pt>
    <dgm:pt modelId="{BA435042-D0F0-4271-8D5C-AFB48F55A352}" type="sibTrans" cxnId="{B85945F3-E339-4418-89BD-5D24E3B13A88}">
      <dgm:prSet/>
      <dgm:spPr/>
      <dgm:t>
        <a:bodyPr/>
        <a:lstStyle/>
        <a:p>
          <a:endParaRPr lang="fr-MA"/>
        </a:p>
      </dgm:t>
    </dgm:pt>
    <dgm:pt modelId="{C2805325-E433-4990-A237-D53EF4C7C28B}">
      <dgm:prSet phldrT="[Texte]" phldr="0"/>
      <dgm:spPr/>
      <dgm:t>
        <a:bodyPr/>
        <a:lstStyle/>
        <a:p>
          <a:r>
            <a:rPr lang="ar-MA" dirty="0"/>
            <a:t>.................</a:t>
          </a:r>
          <a:endParaRPr lang="fr-MA" dirty="0"/>
        </a:p>
      </dgm:t>
    </dgm:pt>
    <dgm:pt modelId="{72024AD6-ACA3-4574-A455-AC549757C7BB}" type="parTrans" cxnId="{8E70E7E8-1658-4723-A0A8-F68D82F43EB1}">
      <dgm:prSet/>
      <dgm:spPr/>
      <dgm:t>
        <a:bodyPr/>
        <a:lstStyle/>
        <a:p>
          <a:endParaRPr lang="fr-MA"/>
        </a:p>
      </dgm:t>
    </dgm:pt>
    <dgm:pt modelId="{F4CBF9DC-25E4-4B27-B0AC-BF1015406308}" type="sibTrans" cxnId="{8E70E7E8-1658-4723-A0A8-F68D82F43EB1}">
      <dgm:prSet/>
      <dgm:spPr/>
      <dgm:t>
        <a:bodyPr/>
        <a:lstStyle/>
        <a:p>
          <a:endParaRPr lang="fr-MA"/>
        </a:p>
      </dgm:t>
    </dgm:pt>
    <dgm:pt modelId="{40068778-7EFC-47A6-BDA9-0A9B93DDAA81}">
      <dgm:prSet phldrT="[Texte]" phldr="0"/>
      <dgm:spPr/>
      <dgm:t>
        <a:bodyPr/>
        <a:lstStyle/>
        <a:p>
          <a:r>
            <a:rPr lang="ar-MA" dirty="0"/>
            <a:t>...............</a:t>
          </a:r>
          <a:endParaRPr lang="fr-MA" dirty="0"/>
        </a:p>
      </dgm:t>
    </dgm:pt>
    <dgm:pt modelId="{D36FA776-F66E-48B9-A0D5-E65F2C215B2D}" type="parTrans" cxnId="{A2DDB2F9-D8A4-43EE-BF9D-0E66017E0A7A}">
      <dgm:prSet/>
      <dgm:spPr/>
      <dgm:t>
        <a:bodyPr/>
        <a:lstStyle/>
        <a:p>
          <a:endParaRPr lang="fr-MA"/>
        </a:p>
      </dgm:t>
    </dgm:pt>
    <dgm:pt modelId="{4EEC7BC0-C654-4BBB-A13E-E371C69E6017}" type="sibTrans" cxnId="{A2DDB2F9-D8A4-43EE-BF9D-0E66017E0A7A}">
      <dgm:prSet/>
      <dgm:spPr/>
      <dgm:t>
        <a:bodyPr/>
        <a:lstStyle/>
        <a:p>
          <a:endParaRPr lang="fr-MA"/>
        </a:p>
      </dgm:t>
    </dgm:pt>
    <dgm:pt modelId="{AC33A315-06C9-45C5-B2D6-54A5878A0C0A}">
      <dgm:prSet phldrT="[Texte]" phldr="0"/>
      <dgm:spPr/>
      <dgm:t>
        <a:bodyPr/>
        <a:lstStyle/>
        <a:p>
          <a:r>
            <a:rPr lang="ar-MA" dirty="0"/>
            <a:t>...............</a:t>
          </a:r>
          <a:endParaRPr lang="fr-MA" dirty="0"/>
        </a:p>
      </dgm:t>
    </dgm:pt>
    <dgm:pt modelId="{72C4C645-A64D-4D1B-842C-6454D267A759}" type="parTrans" cxnId="{BE9D2EDF-91DE-4DE7-A220-DA2AC634C61F}">
      <dgm:prSet/>
      <dgm:spPr/>
      <dgm:t>
        <a:bodyPr/>
        <a:lstStyle/>
        <a:p>
          <a:endParaRPr lang="fr-MA"/>
        </a:p>
      </dgm:t>
    </dgm:pt>
    <dgm:pt modelId="{DBF830F8-ADFB-4C36-8C26-7AB2403CBB24}" type="sibTrans" cxnId="{BE9D2EDF-91DE-4DE7-A220-DA2AC634C61F}">
      <dgm:prSet/>
      <dgm:spPr/>
      <dgm:t>
        <a:bodyPr/>
        <a:lstStyle/>
        <a:p>
          <a:endParaRPr lang="fr-MA"/>
        </a:p>
      </dgm:t>
    </dgm:pt>
    <dgm:pt modelId="{23EE97F7-D409-4B98-8A78-DC0F3FF78EBE}" type="pres">
      <dgm:prSet presAssocID="{5A3E01FA-825A-464D-A832-5F14A90D4E92}" presName="diagram" presStyleCnt="0">
        <dgm:presLayoutVars>
          <dgm:chMax val="1"/>
          <dgm:dir/>
          <dgm:animLvl val="ctr"/>
          <dgm:resizeHandles val="exact"/>
        </dgm:presLayoutVars>
      </dgm:prSet>
      <dgm:spPr/>
    </dgm:pt>
    <dgm:pt modelId="{FAE367CD-63DE-46A7-9380-2F68C5C4D1ED}" type="pres">
      <dgm:prSet presAssocID="{5A3E01FA-825A-464D-A832-5F14A90D4E92}" presName="matrix" presStyleCnt="0"/>
      <dgm:spPr/>
    </dgm:pt>
    <dgm:pt modelId="{DDCF20AA-EE7F-48CA-BAA2-46D2C3F88C8B}" type="pres">
      <dgm:prSet presAssocID="{5A3E01FA-825A-464D-A832-5F14A90D4E92}" presName="tile1" presStyleLbl="node1" presStyleIdx="0" presStyleCnt="4"/>
      <dgm:spPr/>
    </dgm:pt>
    <dgm:pt modelId="{D7862F70-B9F8-4810-AA73-86EE68942820}" type="pres">
      <dgm:prSet presAssocID="{5A3E01FA-825A-464D-A832-5F14A90D4E92}" presName="tile1text" presStyleLbl="node1" presStyleIdx="0" presStyleCnt="4">
        <dgm:presLayoutVars>
          <dgm:chMax val="0"/>
          <dgm:chPref val="0"/>
          <dgm:bulletEnabled val="1"/>
        </dgm:presLayoutVars>
      </dgm:prSet>
      <dgm:spPr/>
    </dgm:pt>
    <dgm:pt modelId="{A5859475-60F0-410D-AA96-559DAA7EF74B}" type="pres">
      <dgm:prSet presAssocID="{5A3E01FA-825A-464D-A832-5F14A90D4E92}" presName="tile2" presStyleLbl="node1" presStyleIdx="1" presStyleCnt="4"/>
      <dgm:spPr/>
    </dgm:pt>
    <dgm:pt modelId="{1789A857-4311-4417-B77A-A07B665E132B}" type="pres">
      <dgm:prSet presAssocID="{5A3E01FA-825A-464D-A832-5F14A90D4E92}" presName="tile2text" presStyleLbl="node1" presStyleIdx="1" presStyleCnt="4">
        <dgm:presLayoutVars>
          <dgm:chMax val="0"/>
          <dgm:chPref val="0"/>
          <dgm:bulletEnabled val="1"/>
        </dgm:presLayoutVars>
      </dgm:prSet>
      <dgm:spPr/>
    </dgm:pt>
    <dgm:pt modelId="{74DF39A1-592E-4313-B1E8-7EB8DE2AE506}" type="pres">
      <dgm:prSet presAssocID="{5A3E01FA-825A-464D-A832-5F14A90D4E92}" presName="tile3" presStyleLbl="node1" presStyleIdx="2" presStyleCnt="4"/>
      <dgm:spPr/>
    </dgm:pt>
    <dgm:pt modelId="{CB7B16FC-B1BB-4D90-BA32-3FF4808EC0E5}" type="pres">
      <dgm:prSet presAssocID="{5A3E01FA-825A-464D-A832-5F14A90D4E92}" presName="tile3text" presStyleLbl="node1" presStyleIdx="2" presStyleCnt="4">
        <dgm:presLayoutVars>
          <dgm:chMax val="0"/>
          <dgm:chPref val="0"/>
          <dgm:bulletEnabled val="1"/>
        </dgm:presLayoutVars>
      </dgm:prSet>
      <dgm:spPr/>
    </dgm:pt>
    <dgm:pt modelId="{886FF53E-52C0-4404-97A3-A0641F3511D0}" type="pres">
      <dgm:prSet presAssocID="{5A3E01FA-825A-464D-A832-5F14A90D4E92}" presName="tile4" presStyleLbl="node1" presStyleIdx="3" presStyleCnt="4"/>
      <dgm:spPr/>
    </dgm:pt>
    <dgm:pt modelId="{A5DA1962-E7E1-499B-8EC8-F085EFBFFB4D}" type="pres">
      <dgm:prSet presAssocID="{5A3E01FA-825A-464D-A832-5F14A90D4E92}" presName="tile4text" presStyleLbl="node1" presStyleIdx="3" presStyleCnt="4">
        <dgm:presLayoutVars>
          <dgm:chMax val="0"/>
          <dgm:chPref val="0"/>
          <dgm:bulletEnabled val="1"/>
        </dgm:presLayoutVars>
      </dgm:prSet>
      <dgm:spPr/>
    </dgm:pt>
    <dgm:pt modelId="{F5D444D1-C95A-4C28-AF1B-7017171650BA}" type="pres">
      <dgm:prSet presAssocID="{5A3E01FA-825A-464D-A832-5F14A90D4E92}" presName="centerTile" presStyleLbl="fgShp" presStyleIdx="0" presStyleCnt="1">
        <dgm:presLayoutVars>
          <dgm:chMax val="0"/>
          <dgm:chPref val="0"/>
        </dgm:presLayoutVars>
      </dgm:prSet>
      <dgm:spPr/>
    </dgm:pt>
  </dgm:ptLst>
  <dgm:cxnLst>
    <dgm:cxn modelId="{C4108503-EC5D-4406-AF49-91E9169B0181}" srcId="{5A3E01FA-825A-464D-A832-5F14A90D4E92}" destId="{74A30DB9-40C7-474F-BC84-7DF5543D49CC}" srcOrd="0" destOrd="0" parTransId="{BB11EAED-4429-4E1E-AFE3-BD05652D308A}" sibTransId="{E21504EE-17C4-46DA-8F8B-8B2C1306D223}"/>
    <dgm:cxn modelId="{07147A33-2AA0-4687-95AB-8FB9759F3061}" type="presOf" srcId="{296A8CC1-481A-4F35-A599-405CA7CAA512}" destId="{DDCF20AA-EE7F-48CA-BAA2-46D2C3F88C8B}" srcOrd="0" destOrd="0" presId="urn:microsoft.com/office/officeart/2005/8/layout/matrix1"/>
    <dgm:cxn modelId="{7C0C2F84-1C2E-41F8-BF35-1AF54C1C219A}" type="presOf" srcId="{C2805325-E433-4990-A237-D53EF4C7C28B}" destId="{A5859475-60F0-410D-AA96-559DAA7EF74B}" srcOrd="0" destOrd="0" presId="urn:microsoft.com/office/officeart/2005/8/layout/matrix1"/>
    <dgm:cxn modelId="{BBA6DA8D-CEDA-44E9-B411-D5F74D49B6CF}" type="presOf" srcId="{AC33A315-06C9-45C5-B2D6-54A5878A0C0A}" destId="{A5DA1962-E7E1-499B-8EC8-F085EFBFFB4D}" srcOrd="1" destOrd="0" presId="urn:microsoft.com/office/officeart/2005/8/layout/matrix1"/>
    <dgm:cxn modelId="{9DA92A9A-09DA-48CE-8C84-C0508C6705B3}" type="presOf" srcId="{296A8CC1-481A-4F35-A599-405CA7CAA512}" destId="{D7862F70-B9F8-4810-AA73-86EE68942820}" srcOrd="1" destOrd="0" presId="urn:microsoft.com/office/officeart/2005/8/layout/matrix1"/>
    <dgm:cxn modelId="{63DB2FA6-CAEE-467D-8287-7257B541E433}" type="presOf" srcId="{40068778-7EFC-47A6-BDA9-0A9B93DDAA81}" destId="{74DF39A1-592E-4313-B1E8-7EB8DE2AE506}" srcOrd="0" destOrd="0" presId="urn:microsoft.com/office/officeart/2005/8/layout/matrix1"/>
    <dgm:cxn modelId="{332D41A9-973F-4087-AD75-8EB5C9C87087}" type="presOf" srcId="{74A30DB9-40C7-474F-BC84-7DF5543D49CC}" destId="{F5D444D1-C95A-4C28-AF1B-7017171650BA}" srcOrd="0" destOrd="0" presId="urn:microsoft.com/office/officeart/2005/8/layout/matrix1"/>
    <dgm:cxn modelId="{BE9D2EDF-91DE-4DE7-A220-DA2AC634C61F}" srcId="{74A30DB9-40C7-474F-BC84-7DF5543D49CC}" destId="{AC33A315-06C9-45C5-B2D6-54A5878A0C0A}" srcOrd="3" destOrd="0" parTransId="{72C4C645-A64D-4D1B-842C-6454D267A759}" sibTransId="{DBF830F8-ADFB-4C36-8C26-7AB2403CBB24}"/>
    <dgm:cxn modelId="{CB5985E1-AFB6-4C1B-B9D9-02F8E139CB53}" type="presOf" srcId="{C2805325-E433-4990-A237-D53EF4C7C28B}" destId="{1789A857-4311-4417-B77A-A07B665E132B}" srcOrd="1" destOrd="0" presId="urn:microsoft.com/office/officeart/2005/8/layout/matrix1"/>
    <dgm:cxn modelId="{53F6A1E4-7843-46E4-AE46-9BE0169E982C}" type="presOf" srcId="{40068778-7EFC-47A6-BDA9-0A9B93DDAA81}" destId="{CB7B16FC-B1BB-4D90-BA32-3FF4808EC0E5}" srcOrd="1" destOrd="0" presId="urn:microsoft.com/office/officeart/2005/8/layout/matrix1"/>
    <dgm:cxn modelId="{6609B3E5-7399-4531-A7B2-256DD45A2DBC}" type="presOf" srcId="{AC33A315-06C9-45C5-B2D6-54A5878A0C0A}" destId="{886FF53E-52C0-4404-97A3-A0641F3511D0}" srcOrd="0" destOrd="0" presId="urn:microsoft.com/office/officeart/2005/8/layout/matrix1"/>
    <dgm:cxn modelId="{8E70E7E8-1658-4723-A0A8-F68D82F43EB1}" srcId="{74A30DB9-40C7-474F-BC84-7DF5543D49CC}" destId="{C2805325-E433-4990-A237-D53EF4C7C28B}" srcOrd="1" destOrd="0" parTransId="{72024AD6-ACA3-4574-A455-AC549757C7BB}" sibTransId="{F4CBF9DC-25E4-4B27-B0AC-BF1015406308}"/>
    <dgm:cxn modelId="{B85945F3-E339-4418-89BD-5D24E3B13A88}" srcId="{74A30DB9-40C7-474F-BC84-7DF5543D49CC}" destId="{296A8CC1-481A-4F35-A599-405CA7CAA512}" srcOrd="0" destOrd="0" parTransId="{6018AAD4-B932-4CA2-A81D-9E59DD912C56}" sibTransId="{BA435042-D0F0-4271-8D5C-AFB48F55A352}"/>
    <dgm:cxn modelId="{8FB743F6-994E-43C9-A9B0-CF1AFF85A4F6}" type="presOf" srcId="{5A3E01FA-825A-464D-A832-5F14A90D4E92}" destId="{23EE97F7-D409-4B98-8A78-DC0F3FF78EBE}" srcOrd="0" destOrd="0" presId="urn:microsoft.com/office/officeart/2005/8/layout/matrix1"/>
    <dgm:cxn modelId="{A2DDB2F9-D8A4-43EE-BF9D-0E66017E0A7A}" srcId="{74A30DB9-40C7-474F-BC84-7DF5543D49CC}" destId="{40068778-7EFC-47A6-BDA9-0A9B93DDAA81}" srcOrd="2" destOrd="0" parTransId="{D36FA776-F66E-48B9-A0D5-E65F2C215B2D}" sibTransId="{4EEC7BC0-C654-4BBB-A13E-E371C69E6017}"/>
    <dgm:cxn modelId="{3E468B19-355F-4FCD-B9E8-E0885FC3FDE5}" type="presParOf" srcId="{23EE97F7-D409-4B98-8A78-DC0F3FF78EBE}" destId="{FAE367CD-63DE-46A7-9380-2F68C5C4D1ED}" srcOrd="0" destOrd="0" presId="urn:microsoft.com/office/officeart/2005/8/layout/matrix1"/>
    <dgm:cxn modelId="{730EEBEA-10A0-48C6-901A-EFBF906C6D38}" type="presParOf" srcId="{FAE367CD-63DE-46A7-9380-2F68C5C4D1ED}" destId="{DDCF20AA-EE7F-48CA-BAA2-46D2C3F88C8B}" srcOrd="0" destOrd="0" presId="urn:microsoft.com/office/officeart/2005/8/layout/matrix1"/>
    <dgm:cxn modelId="{E5D0DEAE-DA96-4198-820D-CA3DEA82D5F4}" type="presParOf" srcId="{FAE367CD-63DE-46A7-9380-2F68C5C4D1ED}" destId="{D7862F70-B9F8-4810-AA73-86EE68942820}" srcOrd="1" destOrd="0" presId="urn:microsoft.com/office/officeart/2005/8/layout/matrix1"/>
    <dgm:cxn modelId="{4E8C1008-EEA2-4E2F-8CE7-64DFBB5C6BDE}" type="presParOf" srcId="{FAE367CD-63DE-46A7-9380-2F68C5C4D1ED}" destId="{A5859475-60F0-410D-AA96-559DAA7EF74B}" srcOrd="2" destOrd="0" presId="urn:microsoft.com/office/officeart/2005/8/layout/matrix1"/>
    <dgm:cxn modelId="{DED883F6-6CCE-45BE-A72E-FDC85D1EFFB3}" type="presParOf" srcId="{FAE367CD-63DE-46A7-9380-2F68C5C4D1ED}" destId="{1789A857-4311-4417-B77A-A07B665E132B}" srcOrd="3" destOrd="0" presId="urn:microsoft.com/office/officeart/2005/8/layout/matrix1"/>
    <dgm:cxn modelId="{D7240478-CD78-4590-8079-A83428122A97}" type="presParOf" srcId="{FAE367CD-63DE-46A7-9380-2F68C5C4D1ED}" destId="{74DF39A1-592E-4313-B1E8-7EB8DE2AE506}" srcOrd="4" destOrd="0" presId="urn:microsoft.com/office/officeart/2005/8/layout/matrix1"/>
    <dgm:cxn modelId="{6B09D8AA-2678-4813-945D-4EEC535D2361}" type="presParOf" srcId="{FAE367CD-63DE-46A7-9380-2F68C5C4D1ED}" destId="{CB7B16FC-B1BB-4D90-BA32-3FF4808EC0E5}" srcOrd="5" destOrd="0" presId="urn:microsoft.com/office/officeart/2005/8/layout/matrix1"/>
    <dgm:cxn modelId="{C31CC777-99A4-4A33-AD10-E4757FAD3069}" type="presParOf" srcId="{FAE367CD-63DE-46A7-9380-2F68C5C4D1ED}" destId="{886FF53E-52C0-4404-97A3-A0641F3511D0}" srcOrd="6" destOrd="0" presId="urn:microsoft.com/office/officeart/2005/8/layout/matrix1"/>
    <dgm:cxn modelId="{58C405D2-8827-4C8B-B69F-AA940F8303CB}" type="presParOf" srcId="{FAE367CD-63DE-46A7-9380-2F68C5C4D1ED}" destId="{A5DA1962-E7E1-499B-8EC8-F085EFBFFB4D}" srcOrd="7" destOrd="0" presId="urn:microsoft.com/office/officeart/2005/8/layout/matrix1"/>
    <dgm:cxn modelId="{77EDAE05-755F-4FAC-AA61-B6AF773A40D3}" type="presParOf" srcId="{23EE97F7-D409-4B98-8A78-DC0F3FF78EBE}" destId="{F5D444D1-C95A-4C28-AF1B-7017171650BA}"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A3E01FA-825A-464D-A832-5F14A90D4E92}" type="doc">
      <dgm:prSet loTypeId="urn:microsoft.com/office/officeart/2005/8/layout/matrix1" loCatId="matrix" qsTypeId="urn:microsoft.com/office/officeart/2005/8/quickstyle/simple5" qsCatId="simple" csTypeId="urn:microsoft.com/office/officeart/2005/8/colors/accent1_5" csCatId="accent1" phldr="1"/>
      <dgm:spPr/>
      <dgm:t>
        <a:bodyPr/>
        <a:lstStyle/>
        <a:p>
          <a:endParaRPr lang="fr-MA"/>
        </a:p>
      </dgm:t>
    </dgm:pt>
    <dgm:pt modelId="{74A30DB9-40C7-474F-BC84-7DF5543D49CC}">
      <dgm:prSet phldrT="[Texte]" phldr="0"/>
      <dgm:spPr/>
      <dgm:t>
        <a:bodyPr/>
        <a:lstStyle/>
        <a:p>
          <a:pPr rtl="1"/>
          <a:r>
            <a:rPr lang="ar-MA" b="1" dirty="0">
              <a:solidFill>
                <a:srgbClr val="002060"/>
              </a:solidFill>
              <a:latin typeface="Microsoft Uighur" panose="02000000000000000000" pitchFamily="2" charset="-78"/>
              <a:cs typeface="Microsoft Uighur" panose="02000000000000000000" pitchFamily="2" charset="-78"/>
            </a:rPr>
            <a:t>تَبْذيرُ ٱلْماءِ</a:t>
          </a:r>
          <a:endParaRPr lang="fr-MA" b="1" dirty="0">
            <a:solidFill>
              <a:srgbClr val="002060"/>
            </a:solidFill>
            <a:latin typeface="Microsoft Uighur" panose="02000000000000000000" pitchFamily="2" charset="-78"/>
            <a:cs typeface="Microsoft Uighur" panose="02000000000000000000" pitchFamily="2" charset="-78"/>
          </a:endParaRPr>
        </a:p>
      </dgm:t>
    </dgm:pt>
    <dgm:pt modelId="{BB11EAED-4429-4E1E-AFE3-BD05652D308A}" type="parTrans" cxnId="{C4108503-EC5D-4406-AF49-91E9169B0181}">
      <dgm:prSet/>
      <dgm:spPr/>
      <dgm:t>
        <a:bodyPr/>
        <a:lstStyle/>
        <a:p>
          <a:endParaRPr lang="fr-MA"/>
        </a:p>
      </dgm:t>
    </dgm:pt>
    <dgm:pt modelId="{E21504EE-17C4-46DA-8F8B-8B2C1306D223}" type="sibTrans" cxnId="{C4108503-EC5D-4406-AF49-91E9169B0181}">
      <dgm:prSet/>
      <dgm:spPr/>
      <dgm:t>
        <a:bodyPr/>
        <a:lstStyle/>
        <a:p>
          <a:endParaRPr lang="fr-MA"/>
        </a:p>
      </dgm:t>
    </dgm:pt>
    <dgm:pt modelId="{296A8CC1-481A-4F35-A599-405CA7CAA512}">
      <dgm:prSet phldrT="[Texte]" phldr="0"/>
      <dgm:spPr/>
      <dgm:t>
        <a:bodyPr/>
        <a:lstStyle/>
        <a:p>
          <a:r>
            <a:rPr lang="ar-MA" dirty="0"/>
            <a:t>.............</a:t>
          </a:r>
          <a:endParaRPr lang="fr-MA" dirty="0"/>
        </a:p>
      </dgm:t>
    </dgm:pt>
    <dgm:pt modelId="{6018AAD4-B932-4CA2-A81D-9E59DD912C56}" type="parTrans" cxnId="{B85945F3-E339-4418-89BD-5D24E3B13A88}">
      <dgm:prSet/>
      <dgm:spPr/>
      <dgm:t>
        <a:bodyPr/>
        <a:lstStyle/>
        <a:p>
          <a:endParaRPr lang="fr-MA"/>
        </a:p>
      </dgm:t>
    </dgm:pt>
    <dgm:pt modelId="{BA435042-D0F0-4271-8D5C-AFB48F55A352}" type="sibTrans" cxnId="{B85945F3-E339-4418-89BD-5D24E3B13A88}">
      <dgm:prSet/>
      <dgm:spPr/>
      <dgm:t>
        <a:bodyPr/>
        <a:lstStyle/>
        <a:p>
          <a:endParaRPr lang="fr-MA"/>
        </a:p>
      </dgm:t>
    </dgm:pt>
    <dgm:pt modelId="{C2805325-E433-4990-A237-D53EF4C7C28B}">
      <dgm:prSet phldrT="[Texte]" phldr="0" custT="1"/>
      <dgm:spPr/>
      <dgm:t>
        <a:bodyPr/>
        <a:lstStyle/>
        <a:p>
          <a:pPr rtl="1"/>
          <a:endParaRPr lang="ar-MA" sz="3600" b="1" kern="1200" dirty="0">
            <a:solidFill>
              <a:schemeClr val="bg1"/>
            </a:solidFill>
            <a:latin typeface="Microsoft Uighur" panose="02000000000000000000" pitchFamily="2" charset="-78"/>
            <a:ea typeface="+mn-ea"/>
            <a:cs typeface="Microsoft Uighur" panose="02000000000000000000" pitchFamily="2" charset="-78"/>
          </a:endParaRPr>
        </a:p>
        <a:p>
          <a:pPr rtl="1"/>
          <a:r>
            <a:rPr lang="ar-MA" sz="3600" b="1" kern="1200" dirty="0">
              <a:solidFill>
                <a:schemeClr val="bg1"/>
              </a:solidFill>
              <a:latin typeface="Microsoft Uighur" panose="02000000000000000000" pitchFamily="2" charset="-78"/>
              <a:ea typeface="+mn-ea"/>
              <a:cs typeface="Microsoft Uighur" panose="02000000000000000000" pitchFamily="2" charset="-78"/>
            </a:rPr>
            <a:t>اِسْتِعْمالُ ٱلْماءِ بِكَمِّيَّةٍ كَبيرَةٍ دونَ حاجَةٍ، أَوْ إِهْدارُهُ دونِ فائِدَةٍ</a:t>
          </a:r>
          <a:r>
            <a:rPr lang="ar-MA" sz="2800" b="1" kern="1200" dirty="0">
              <a:solidFill>
                <a:schemeClr val="bg1"/>
              </a:solidFill>
              <a:latin typeface="Microsoft Uighur" panose="02000000000000000000" pitchFamily="2" charset="-78"/>
              <a:ea typeface="+mn-ea"/>
              <a:cs typeface="Microsoft Uighur" panose="02000000000000000000" pitchFamily="2" charset="-78"/>
            </a:rPr>
            <a:t>.</a:t>
          </a:r>
          <a:endParaRPr lang="fr-MA" sz="2800" b="1" kern="1200" dirty="0">
            <a:solidFill>
              <a:schemeClr val="bg1"/>
            </a:solidFill>
            <a:latin typeface="Microsoft Uighur" panose="02000000000000000000" pitchFamily="2" charset="-78"/>
            <a:ea typeface="+mn-ea"/>
            <a:cs typeface="Microsoft Uighur" panose="02000000000000000000" pitchFamily="2" charset="-78"/>
          </a:endParaRPr>
        </a:p>
      </dgm:t>
    </dgm:pt>
    <dgm:pt modelId="{72024AD6-ACA3-4574-A455-AC549757C7BB}" type="parTrans" cxnId="{8E70E7E8-1658-4723-A0A8-F68D82F43EB1}">
      <dgm:prSet/>
      <dgm:spPr/>
      <dgm:t>
        <a:bodyPr/>
        <a:lstStyle/>
        <a:p>
          <a:endParaRPr lang="fr-MA"/>
        </a:p>
      </dgm:t>
    </dgm:pt>
    <dgm:pt modelId="{F4CBF9DC-25E4-4B27-B0AC-BF1015406308}" type="sibTrans" cxnId="{8E70E7E8-1658-4723-A0A8-F68D82F43EB1}">
      <dgm:prSet/>
      <dgm:spPr/>
      <dgm:t>
        <a:bodyPr/>
        <a:lstStyle/>
        <a:p>
          <a:endParaRPr lang="fr-MA"/>
        </a:p>
      </dgm:t>
    </dgm:pt>
    <dgm:pt modelId="{40068778-7EFC-47A6-BDA9-0A9B93DDAA81}">
      <dgm:prSet phldrT="[Texte]" phldr="0"/>
      <dgm:spPr/>
      <dgm:t>
        <a:bodyPr/>
        <a:lstStyle/>
        <a:p>
          <a:r>
            <a:rPr lang="ar-MA" dirty="0"/>
            <a:t>...............</a:t>
          </a:r>
          <a:endParaRPr lang="fr-MA" dirty="0"/>
        </a:p>
      </dgm:t>
    </dgm:pt>
    <dgm:pt modelId="{D36FA776-F66E-48B9-A0D5-E65F2C215B2D}" type="parTrans" cxnId="{A2DDB2F9-D8A4-43EE-BF9D-0E66017E0A7A}">
      <dgm:prSet/>
      <dgm:spPr/>
      <dgm:t>
        <a:bodyPr/>
        <a:lstStyle/>
        <a:p>
          <a:endParaRPr lang="fr-MA"/>
        </a:p>
      </dgm:t>
    </dgm:pt>
    <dgm:pt modelId="{4EEC7BC0-C654-4BBB-A13E-E371C69E6017}" type="sibTrans" cxnId="{A2DDB2F9-D8A4-43EE-BF9D-0E66017E0A7A}">
      <dgm:prSet/>
      <dgm:spPr/>
      <dgm:t>
        <a:bodyPr/>
        <a:lstStyle/>
        <a:p>
          <a:endParaRPr lang="fr-MA"/>
        </a:p>
      </dgm:t>
    </dgm:pt>
    <dgm:pt modelId="{AC33A315-06C9-45C5-B2D6-54A5878A0C0A}">
      <dgm:prSet phldrT="[Texte]" phldr="0"/>
      <dgm:spPr/>
      <dgm:t>
        <a:bodyPr/>
        <a:lstStyle/>
        <a:p>
          <a:r>
            <a:rPr lang="ar-MA" dirty="0"/>
            <a:t>...............</a:t>
          </a:r>
          <a:endParaRPr lang="fr-MA" dirty="0"/>
        </a:p>
      </dgm:t>
    </dgm:pt>
    <dgm:pt modelId="{72C4C645-A64D-4D1B-842C-6454D267A759}" type="parTrans" cxnId="{BE9D2EDF-91DE-4DE7-A220-DA2AC634C61F}">
      <dgm:prSet/>
      <dgm:spPr/>
      <dgm:t>
        <a:bodyPr/>
        <a:lstStyle/>
        <a:p>
          <a:endParaRPr lang="fr-MA"/>
        </a:p>
      </dgm:t>
    </dgm:pt>
    <dgm:pt modelId="{DBF830F8-ADFB-4C36-8C26-7AB2403CBB24}" type="sibTrans" cxnId="{BE9D2EDF-91DE-4DE7-A220-DA2AC634C61F}">
      <dgm:prSet/>
      <dgm:spPr/>
      <dgm:t>
        <a:bodyPr/>
        <a:lstStyle/>
        <a:p>
          <a:endParaRPr lang="fr-MA"/>
        </a:p>
      </dgm:t>
    </dgm:pt>
    <dgm:pt modelId="{23EE97F7-D409-4B98-8A78-DC0F3FF78EBE}" type="pres">
      <dgm:prSet presAssocID="{5A3E01FA-825A-464D-A832-5F14A90D4E92}" presName="diagram" presStyleCnt="0">
        <dgm:presLayoutVars>
          <dgm:chMax val="1"/>
          <dgm:dir/>
          <dgm:animLvl val="ctr"/>
          <dgm:resizeHandles val="exact"/>
        </dgm:presLayoutVars>
      </dgm:prSet>
      <dgm:spPr/>
    </dgm:pt>
    <dgm:pt modelId="{FAE367CD-63DE-46A7-9380-2F68C5C4D1ED}" type="pres">
      <dgm:prSet presAssocID="{5A3E01FA-825A-464D-A832-5F14A90D4E92}" presName="matrix" presStyleCnt="0"/>
      <dgm:spPr/>
    </dgm:pt>
    <dgm:pt modelId="{DDCF20AA-EE7F-48CA-BAA2-46D2C3F88C8B}" type="pres">
      <dgm:prSet presAssocID="{5A3E01FA-825A-464D-A832-5F14A90D4E92}" presName="tile1" presStyleLbl="node1" presStyleIdx="0" presStyleCnt="4"/>
      <dgm:spPr/>
    </dgm:pt>
    <dgm:pt modelId="{D7862F70-B9F8-4810-AA73-86EE68942820}" type="pres">
      <dgm:prSet presAssocID="{5A3E01FA-825A-464D-A832-5F14A90D4E92}" presName="tile1text" presStyleLbl="node1" presStyleIdx="0" presStyleCnt="4">
        <dgm:presLayoutVars>
          <dgm:chMax val="0"/>
          <dgm:chPref val="0"/>
          <dgm:bulletEnabled val="1"/>
        </dgm:presLayoutVars>
      </dgm:prSet>
      <dgm:spPr/>
    </dgm:pt>
    <dgm:pt modelId="{A5859475-60F0-410D-AA96-559DAA7EF74B}" type="pres">
      <dgm:prSet presAssocID="{5A3E01FA-825A-464D-A832-5F14A90D4E92}" presName="tile2" presStyleLbl="node1" presStyleIdx="1" presStyleCnt="4"/>
      <dgm:spPr/>
    </dgm:pt>
    <dgm:pt modelId="{1789A857-4311-4417-B77A-A07B665E132B}" type="pres">
      <dgm:prSet presAssocID="{5A3E01FA-825A-464D-A832-5F14A90D4E92}" presName="tile2text" presStyleLbl="node1" presStyleIdx="1" presStyleCnt="4">
        <dgm:presLayoutVars>
          <dgm:chMax val="0"/>
          <dgm:chPref val="0"/>
          <dgm:bulletEnabled val="1"/>
        </dgm:presLayoutVars>
      </dgm:prSet>
      <dgm:spPr/>
    </dgm:pt>
    <dgm:pt modelId="{74DF39A1-592E-4313-B1E8-7EB8DE2AE506}" type="pres">
      <dgm:prSet presAssocID="{5A3E01FA-825A-464D-A832-5F14A90D4E92}" presName="tile3" presStyleLbl="node1" presStyleIdx="2" presStyleCnt="4"/>
      <dgm:spPr/>
    </dgm:pt>
    <dgm:pt modelId="{CB7B16FC-B1BB-4D90-BA32-3FF4808EC0E5}" type="pres">
      <dgm:prSet presAssocID="{5A3E01FA-825A-464D-A832-5F14A90D4E92}" presName="tile3text" presStyleLbl="node1" presStyleIdx="2" presStyleCnt="4">
        <dgm:presLayoutVars>
          <dgm:chMax val="0"/>
          <dgm:chPref val="0"/>
          <dgm:bulletEnabled val="1"/>
        </dgm:presLayoutVars>
      </dgm:prSet>
      <dgm:spPr/>
    </dgm:pt>
    <dgm:pt modelId="{886FF53E-52C0-4404-97A3-A0641F3511D0}" type="pres">
      <dgm:prSet presAssocID="{5A3E01FA-825A-464D-A832-5F14A90D4E92}" presName="tile4" presStyleLbl="node1" presStyleIdx="3" presStyleCnt="4"/>
      <dgm:spPr/>
    </dgm:pt>
    <dgm:pt modelId="{A5DA1962-E7E1-499B-8EC8-F085EFBFFB4D}" type="pres">
      <dgm:prSet presAssocID="{5A3E01FA-825A-464D-A832-5F14A90D4E92}" presName="tile4text" presStyleLbl="node1" presStyleIdx="3" presStyleCnt="4">
        <dgm:presLayoutVars>
          <dgm:chMax val="0"/>
          <dgm:chPref val="0"/>
          <dgm:bulletEnabled val="1"/>
        </dgm:presLayoutVars>
      </dgm:prSet>
      <dgm:spPr/>
    </dgm:pt>
    <dgm:pt modelId="{F5D444D1-C95A-4C28-AF1B-7017171650BA}" type="pres">
      <dgm:prSet presAssocID="{5A3E01FA-825A-464D-A832-5F14A90D4E92}" presName="centerTile" presStyleLbl="fgShp" presStyleIdx="0" presStyleCnt="1">
        <dgm:presLayoutVars>
          <dgm:chMax val="0"/>
          <dgm:chPref val="0"/>
        </dgm:presLayoutVars>
      </dgm:prSet>
      <dgm:spPr/>
    </dgm:pt>
  </dgm:ptLst>
  <dgm:cxnLst>
    <dgm:cxn modelId="{C4108503-EC5D-4406-AF49-91E9169B0181}" srcId="{5A3E01FA-825A-464D-A832-5F14A90D4E92}" destId="{74A30DB9-40C7-474F-BC84-7DF5543D49CC}" srcOrd="0" destOrd="0" parTransId="{BB11EAED-4429-4E1E-AFE3-BD05652D308A}" sibTransId="{E21504EE-17C4-46DA-8F8B-8B2C1306D223}"/>
    <dgm:cxn modelId="{07147A33-2AA0-4687-95AB-8FB9759F3061}" type="presOf" srcId="{296A8CC1-481A-4F35-A599-405CA7CAA512}" destId="{DDCF20AA-EE7F-48CA-BAA2-46D2C3F88C8B}" srcOrd="0" destOrd="0" presId="urn:microsoft.com/office/officeart/2005/8/layout/matrix1"/>
    <dgm:cxn modelId="{7C0C2F84-1C2E-41F8-BF35-1AF54C1C219A}" type="presOf" srcId="{C2805325-E433-4990-A237-D53EF4C7C28B}" destId="{A5859475-60F0-410D-AA96-559DAA7EF74B}" srcOrd="0" destOrd="0" presId="urn:microsoft.com/office/officeart/2005/8/layout/matrix1"/>
    <dgm:cxn modelId="{BBA6DA8D-CEDA-44E9-B411-D5F74D49B6CF}" type="presOf" srcId="{AC33A315-06C9-45C5-B2D6-54A5878A0C0A}" destId="{A5DA1962-E7E1-499B-8EC8-F085EFBFFB4D}" srcOrd="1" destOrd="0" presId="urn:microsoft.com/office/officeart/2005/8/layout/matrix1"/>
    <dgm:cxn modelId="{9DA92A9A-09DA-48CE-8C84-C0508C6705B3}" type="presOf" srcId="{296A8CC1-481A-4F35-A599-405CA7CAA512}" destId="{D7862F70-B9F8-4810-AA73-86EE68942820}" srcOrd="1" destOrd="0" presId="urn:microsoft.com/office/officeart/2005/8/layout/matrix1"/>
    <dgm:cxn modelId="{63DB2FA6-CAEE-467D-8287-7257B541E433}" type="presOf" srcId="{40068778-7EFC-47A6-BDA9-0A9B93DDAA81}" destId="{74DF39A1-592E-4313-B1E8-7EB8DE2AE506}" srcOrd="0" destOrd="0" presId="urn:microsoft.com/office/officeart/2005/8/layout/matrix1"/>
    <dgm:cxn modelId="{332D41A9-973F-4087-AD75-8EB5C9C87087}" type="presOf" srcId="{74A30DB9-40C7-474F-BC84-7DF5543D49CC}" destId="{F5D444D1-C95A-4C28-AF1B-7017171650BA}" srcOrd="0" destOrd="0" presId="urn:microsoft.com/office/officeart/2005/8/layout/matrix1"/>
    <dgm:cxn modelId="{BE9D2EDF-91DE-4DE7-A220-DA2AC634C61F}" srcId="{74A30DB9-40C7-474F-BC84-7DF5543D49CC}" destId="{AC33A315-06C9-45C5-B2D6-54A5878A0C0A}" srcOrd="3" destOrd="0" parTransId="{72C4C645-A64D-4D1B-842C-6454D267A759}" sibTransId="{DBF830F8-ADFB-4C36-8C26-7AB2403CBB24}"/>
    <dgm:cxn modelId="{CB5985E1-AFB6-4C1B-B9D9-02F8E139CB53}" type="presOf" srcId="{C2805325-E433-4990-A237-D53EF4C7C28B}" destId="{1789A857-4311-4417-B77A-A07B665E132B}" srcOrd="1" destOrd="0" presId="urn:microsoft.com/office/officeart/2005/8/layout/matrix1"/>
    <dgm:cxn modelId="{53F6A1E4-7843-46E4-AE46-9BE0169E982C}" type="presOf" srcId="{40068778-7EFC-47A6-BDA9-0A9B93DDAA81}" destId="{CB7B16FC-B1BB-4D90-BA32-3FF4808EC0E5}" srcOrd="1" destOrd="0" presId="urn:microsoft.com/office/officeart/2005/8/layout/matrix1"/>
    <dgm:cxn modelId="{6609B3E5-7399-4531-A7B2-256DD45A2DBC}" type="presOf" srcId="{AC33A315-06C9-45C5-B2D6-54A5878A0C0A}" destId="{886FF53E-52C0-4404-97A3-A0641F3511D0}" srcOrd="0" destOrd="0" presId="urn:microsoft.com/office/officeart/2005/8/layout/matrix1"/>
    <dgm:cxn modelId="{8E70E7E8-1658-4723-A0A8-F68D82F43EB1}" srcId="{74A30DB9-40C7-474F-BC84-7DF5543D49CC}" destId="{C2805325-E433-4990-A237-D53EF4C7C28B}" srcOrd="1" destOrd="0" parTransId="{72024AD6-ACA3-4574-A455-AC549757C7BB}" sibTransId="{F4CBF9DC-25E4-4B27-B0AC-BF1015406308}"/>
    <dgm:cxn modelId="{B85945F3-E339-4418-89BD-5D24E3B13A88}" srcId="{74A30DB9-40C7-474F-BC84-7DF5543D49CC}" destId="{296A8CC1-481A-4F35-A599-405CA7CAA512}" srcOrd="0" destOrd="0" parTransId="{6018AAD4-B932-4CA2-A81D-9E59DD912C56}" sibTransId="{BA435042-D0F0-4271-8D5C-AFB48F55A352}"/>
    <dgm:cxn modelId="{8FB743F6-994E-43C9-A9B0-CF1AFF85A4F6}" type="presOf" srcId="{5A3E01FA-825A-464D-A832-5F14A90D4E92}" destId="{23EE97F7-D409-4B98-8A78-DC0F3FF78EBE}" srcOrd="0" destOrd="0" presId="urn:microsoft.com/office/officeart/2005/8/layout/matrix1"/>
    <dgm:cxn modelId="{A2DDB2F9-D8A4-43EE-BF9D-0E66017E0A7A}" srcId="{74A30DB9-40C7-474F-BC84-7DF5543D49CC}" destId="{40068778-7EFC-47A6-BDA9-0A9B93DDAA81}" srcOrd="2" destOrd="0" parTransId="{D36FA776-F66E-48B9-A0D5-E65F2C215B2D}" sibTransId="{4EEC7BC0-C654-4BBB-A13E-E371C69E6017}"/>
    <dgm:cxn modelId="{3E468B19-355F-4FCD-B9E8-E0885FC3FDE5}" type="presParOf" srcId="{23EE97F7-D409-4B98-8A78-DC0F3FF78EBE}" destId="{FAE367CD-63DE-46A7-9380-2F68C5C4D1ED}" srcOrd="0" destOrd="0" presId="urn:microsoft.com/office/officeart/2005/8/layout/matrix1"/>
    <dgm:cxn modelId="{730EEBEA-10A0-48C6-901A-EFBF906C6D38}" type="presParOf" srcId="{FAE367CD-63DE-46A7-9380-2F68C5C4D1ED}" destId="{DDCF20AA-EE7F-48CA-BAA2-46D2C3F88C8B}" srcOrd="0" destOrd="0" presId="urn:microsoft.com/office/officeart/2005/8/layout/matrix1"/>
    <dgm:cxn modelId="{E5D0DEAE-DA96-4198-820D-CA3DEA82D5F4}" type="presParOf" srcId="{FAE367CD-63DE-46A7-9380-2F68C5C4D1ED}" destId="{D7862F70-B9F8-4810-AA73-86EE68942820}" srcOrd="1" destOrd="0" presId="urn:microsoft.com/office/officeart/2005/8/layout/matrix1"/>
    <dgm:cxn modelId="{4E8C1008-EEA2-4E2F-8CE7-64DFBB5C6BDE}" type="presParOf" srcId="{FAE367CD-63DE-46A7-9380-2F68C5C4D1ED}" destId="{A5859475-60F0-410D-AA96-559DAA7EF74B}" srcOrd="2" destOrd="0" presId="urn:microsoft.com/office/officeart/2005/8/layout/matrix1"/>
    <dgm:cxn modelId="{DED883F6-6CCE-45BE-A72E-FDC85D1EFFB3}" type="presParOf" srcId="{FAE367CD-63DE-46A7-9380-2F68C5C4D1ED}" destId="{1789A857-4311-4417-B77A-A07B665E132B}" srcOrd="3" destOrd="0" presId="urn:microsoft.com/office/officeart/2005/8/layout/matrix1"/>
    <dgm:cxn modelId="{D7240478-CD78-4590-8079-A83428122A97}" type="presParOf" srcId="{FAE367CD-63DE-46A7-9380-2F68C5C4D1ED}" destId="{74DF39A1-592E-4313-B1E8-7EB8DE2AE506}" srcOrd="4" destOrd="0" presId="urn:microsoft.com/office/officeart/2005/8/layout/matrix1"/>
    <dgm:cxn modelId="{6B09D8AA-2678-4813-945D-4EEC535D2361}" type="presParOf" srcId="{FAE367CD-63DE-46A7-9380-2F68C5C4D1ED}" destId="{CB7B16FC-B1BB-4D90-BA32-3FF4808EC0E5}" srcOrd="5" destOrd="0" presId="urn:microsoft.com/office/officeart/2005/8/layout/matrix1"/>
    <dgm:cxn modelId="{C31CC777-99A4-4A33-AD10-E4757FAD3069}" type="presParOf" srcId="{FAE367CD-63DE-46A7-9380-2F68C5C4D1ED}" destId="{886FF53E-52C0-4404-97A3-A0641F3511D0}" srcOrd="6" destOrd="0" presId="urn:microsoft.com/office/officeart/2005/8/layout/matrix1"/>
    <dgm:cxn modelId="{58C405D2-8827-4C8B-B69F-AA940F8303CB}" type="presParOf" srcId="{FAE367CD-63DE-46A7-9380-2F68C5C4D1ED}" destId="{A5DA1962-E7E1-499B-8EC8-F085EFBFFB4D}" srcOrd="7" destOrd="0" presId="urn:microsoft.com/office/officeart/2005/8/layout/matrix1"/>
    <dgm:cxn modelId="{77EDAE05-755F-4FAC-AA61-B6AF773A40D3}" type="presParOf" srcId="{23EE97F7-D409-4B98-8A78-DC0F3FF78EBE}" destId="{F5D444D1-C95A-4C28-AF1B-7017171650BA}"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A3E01FA-825A-464D-A832-5F14A90D4E92}" type="doc">
      <dgm:prSet loTypeId="urn:microsoft.com/office/officeart/2005/8/layout/matrix1" loCatId="matrix" qsTypeId="urn:microsoft.com/office/officeart/2005/8/quickstyle/simple5" qsCatId="simple" csTypeId="urn:microsoft.com/office/officeart/2005/8/colors/accent1_5" csCatId="accent1" phldr="1"/>
      <dgm:spPr/>
      <dgm:t>
        <a:bodyPr/>
        <a:lstStyle/>
        <a:p>
          <a:endParaRPr lang="fr-MA"/>
        </a:p>
      </dgm:t>
    </dgm:pt>
    <dgm:pt modelId="{74A30DB9-40C7-474F-BC84-7DF5543D49CC}">
      <dgm:prSet phldrT="[Texte]" phldr="0" custT="1"/>
      <dgm:spPr/>
      <dgm:t>
        <a:bodyPr/>
        <a:lstStyle/>
        <a:p>
          <a:pPr rtl="1"/>
          <a:r>
            <a:rPr lang="ar-MA" sz="4000" b="1" dirty="0">
              <a:solidFill>
                <a:srgbClr val="002060"/>
              </a:solidFill>
              <a:latin typeface="Microsoft Uighur" panose="02000000000000000000" pitchFamily="2" charset="-78"/>
              <a:cs typeface="Microsoft Uighur" panose="02000000000000000000" pitchFamily="2" charset="-78"/>
            </a:rPr>
            <a:t>تَبْذيرُ ٱلْماءِ</a:t>
          </a:r>
          <a:endParaRPr lang="fr-MA" sz="4000" b="1" dirty="0">
            <a:solidFill>
              <a:srgbClr val="002060"/>
            </a:solidFill>
            <a:latin typeface="Microsoft Uighur" panose="02000000000000000000" pitchFamily="2" charset="-78"/>
            <a:cs typeface="Microsoft Uighur" panose="02000000000000000000" pitchFamily="2" charset="-78"/>
          </a:endParaRPr>
        </a:p>
      </dgm:t>
    </dgm:pt>
    <dgm:pt modelId="{BB11EAED-4429-4E1E-AFE3-BD05652D308A}" type="parTrans" cxnId="{C4108503-EC5D-4406-AF49-91E9169B0181}">
      <dgm:prSet/>
      <dgm:spPr/>
      <dgm:t>
        <a:bodyPr/>
        <a:lstStyle/>
        <a:p>
          <a:endParaRPr lang="fr-MA"/>
        </a:p>
      </dgm:t>
    </dgm:pt>
    <dgm:pt modelId="{E21504EE-17C4-46DA-8F8B-8B2C1306D223}" type="sibTrans" cxnId="{C4108503-EC5D-4406-AF49-91E9169B0181}">
      <dgm:prSet/>
      <dgm:spPr/>
      <dgm:t>
        <a:bodyPr/>
        <a:lstStyle/>
        <a:p>
          <a:endParaRPr lang="fr-MA"/>
        </a:p>
      </dgm:t>
    </dgm:pt>
    <dgm:pt modelId="{296A8CC1-481A-4F35-A599-405CA7CAA512}">
      <dgm:prSet phldrT="[Texte]" phldr="0" custT="1"/>
      <dgm:spPr/>
      <dgm:t>
        <a:bodyPr/>
        <a:lstStyle/>
        <a:p>
          <a:pPr algn="r" rtl="1"/>
          <a:r>
            <a:rPr lang="ar-MA" sz="2800" b="1" dirty="0">
              <a:latin typeface="Microsoft Uighur" panose="02000000000000000000" pitchFamily="2" charset="-78"/>
              <a:cs typeface="Microsoft Uighur" panose="02000000000000000000" pitchFamily="2" charset="-78"/>
            </a:rPr>
            <a:t>- يُؤدّي إلى ضَياعٌ ثَرْوَةٍ مُهِمَّةٍ.
- يَتَسَبَّبُ في نُقْصانِ ٱلْماءِ في ٱلْمُسْتَقْبَلِ.
- لَهُ آثارٌ سِلْبِيَّةٌ عَلى ِ</a:t>
          </a:r>
          <a:r>
            <a:rPr lang="ar-MA" sz="2800" b="1" dirty="0" err="1">
              <a:latin typeface="Microsoft Uighur" panose="02000000000000000000" pitchFamily="2" charset="-78"/>
              <a:cs typeface="Microsoft Uighur" panose="02000000000000000000" pitchFamily="2" charset="-78"/>
            </a:rPr>
            <a:t>ٱلْبِيئَةِ</a:t>
          </a:r>
          <a:r>
            <a:rPr lang="ar-MA" sz="2800" b="1" dirty="0">
              <a:latin typeface="Microsoft Uighur" panose="02000000000000000000" pitchFamily="2" charset="-78"/>
              <a:cs typeface="Microsoft Uighur" panose="02000000000000000000" pitchFamily="2" charset="-78"/>
            </a:rPr>
            <a:t> </a:t>
          </a:r>
          <a:r>
            <a:rPr lang="ar-MA" sz="2800" b="1" dirty="0" err="1">
              <a:latin typeface="Microsoft Uighur" panose="02000000000000000000" pitchFamily="2" charset="-78"/>
              <a:cs typeface="Microsoft Uighur" panose="02000000000000000000" pitchFamily="2" charset="-78"/>
            </a:rPr>
            <a:t>وَٱلإنْسانِ</a:t>
          </a:r>
          <a:r>
            <a:rPr lang="ar-MA" sz="2800" b="1" dirty="0">
              <a:latin typeface="Microsoft Uighur" panose="02000000000000000000" pitchFamily="2" charset="-78"/>
              <a:cs typeface="Microsoft Uighur" panose="02000000000000000000" pitchFamily="2" charset="-78"/>
            </a:rPr>
            <a:t>.</a:t>
          </a:r>
          <a:endParaRPr lang="fr-MA" sz="2800" b="1" dirty="0">
            <a:latin typeface="Microsoft Uighur" panose="02000000000000000000" pitchFamily="2" charset="-78"/>
            <a:cs typeface="Microsoft Uighur" panose="02000000000000000000" pitchFamily="2" charset="-78"/>
          </a:endParaRPr>
        </a:p>
      </dgm:t>
    </dgm:pt>
    <dgm:pt modelId="{6018AAD4-B932-4CA2-A81D-9E59DD912C56}" type="parTrans" cxnId="{B85945F3-E339-4418-89BD-5D24E3B13A88}">
      <dgm:prSet/>
      <dgm:spPr/>
      <dgm:t>
        <a:bodyPr/>
        <a:lstStyle/>
        <a:p>
          <a:endParaRPr lang="fr-MA"/>
        </a:p>
      </dgm:t>
    </dgm:pt>
    <dgm:pt modelId="{BA435042-D0F0-4271-8D5C-AFB48F55A352}" type="sibTrans" cxnId="{B85945F3-E339-4418-89BD-5D24E3B13A88}">
      <dgm:prSet/>
      <dgm:spPr/>
      <dgm:t>
        <a:bodyPr/>
        <a:lstStyle/>
        <a:p>
          <a:endParaRPr lang="fr-MA"/>
        </a:p>
      </dgm:t>
    </dgm:pt>
    <dgm:pt modelId="{C2805325-E433-4990-A237-D53EF4C7C28B}">
      <dgm:prSet phldrT="[Texte]" phldr="0" custT="1"/>
      <dgm:spPr/>
      <dgm:t>
        <a:bodyPr/>
        <a:lstStyle/>
        <a:p>
          <a:pPr rtl="1"/>
          <a:endParaRPr lang="ar-MA" sz="3600" b="1" kern="1200" dirty="0">
            <a:solidFill>
              <a:schemeClr val="bg1"/>
            </a:solidFill>
            <a:latin typeface="Microsoft Uighur" panose="02000000000000000000" pitchFamily="2" charset="-78"/>
            <a:ea typeface="+mn-ea"/>
            <a:cs typeface="Microsoft Uighur" panose="02000000000000000000" pitchFamily="2" charset="-78"/>
          </a:endParaRPr>
        </a:p>
        <a:p>
          <a:pPr rtl="1"/>
          <a:r>
            <a:rPr lang="ar-MA" sz="3600" b="1" kern="1200" dirty="0">
              <a:solidFill>
                <a:schemeClr val="bg1"/>
              </a:solidFill>
              <a:latin typeface="Microsoft Uighur" panose="02000000000000000000" pitchFamily="2" charset="-78"/>
              <a:ea typeface="+mn-ea"/>
              <a:cs typeface="Microsoft Uighur" panose="02000000000000000000" pitchFamily="2" charset="-78"/>
            </a:rPr>
            <a:t>اِسْتِعْمالُ ٱلْماءِ بِكَمِّيَّةٍ كَبيرَةٍ دونَ حاجَةٍ، أَوْ إِهْدارُهُ دونِ فائِدَةٍ</a:t>
          </a:r>
          <a:r>
            <a:rPr lang="ar-MA" sz="2800" b="1" kern="1200" dirty="0">
              <a:solidFill>
                <a:schemeClr val="bg1"/>
              </a:solidFill>
              <a:latin typeface="Microsoft Uighur" panose="02000000000000000000" pitchFamily="2" charset="-78"/>
              <a:ea typeface="+mn-ea"/>
              <a:cs typeface="Microsoft Uighur" panose="02000000000000000000" pitchFamily="2" charset="-78"/>
            </a:rPr>
            <a:t>.</a:t>
          </a:r>
          <a:endParaRPr lang="fr-MA" sz="2800" b="1" kern="1200" dirty="0">
            <a:solidFill>
              <a:schemeClr val="bg1"/>
            </a:solidFill>
            <a:latin typeface="Microsoft Uighur" panose="02000000000000000000" pitchFamily="2" charset="-78"/>
            <a:ea typeface="+mn-ea"/>
            <a:cs typeface="Microsoft Uighur" panose="02000000000000000000" pitchFamily="2" charset="-78"/>
          </a:endParaRPr>
        </a:p>
      </dgm:t>
    </dgm:pt>
    <dgm:pt modelId="{72024AD6-ACA3-4574-A455-AC549757C7BB}" type="parTrans" cxnId="{8E70E7E8-1658-4723-A0A8-F68D82F43EB1}">
      <dgm:prSet/>
      <dgm:spPr/>
      <dgm:t>
        <a:bodyPr/>
        <a:lstStyle/>
        <a:p>
          <a:endParaRPr lang="fr-MA"/>
        </a:p>
      </dgm:t>
    </dgm:pt>
    <dgm:pt modelId="{F4CBF9DC-25E4-4B27-B0AC-BF1015406308}" type="sibTrans" cxnId="{8E70E7E8-1658-4723-A0A8-F68D82F43EB1}">
      <dgm:prSet/>
      <dgm:spPr/>
      <dgm:t>
        <a:bodyPr/>
        <a:lstStyle/>
        <a:p>
          <a:endParaRPr lang="fr-MA"/>
        </a:p>
      </dgm:t>
    </dgm:pt>
    <dgm:pt modelId="{40068778-7EFC-47A6-BDA9-0A9B93DDAA81}">
      <dgm:prSet phldrT="[Texte]" phldr="0"/>
      <dgm:spPr/>
      <dgm:t>
        <a:bodyPr/>
        <a:lstStyle/>
        <a:p>
          <a:r>
            <a:rPr lang="ar-MA" dirty="0"/>
            <a:t>...............</a:t>
          </a:r>
          <a:endParaRPr lang="fr-MA" dirty="0"/>
        </a:p>
      </dgm:t>
    </dgm:pt>
    <dgm:pt modelId="{D36FA776-F66E-48B9-A0D5-E65F2C215B2D}" type="parTrans" cxnId="{A2DDB2F9-D8A4-43EE-BF9D-0E66017E0A7A}">
      <dgm:prSet/>
      <dgm:spPr/>
      <dgm:t>
        <a:bodyPr/>
        <a:lstStyle/>
        <a:p>
          <a:endParaRPr lang="fr-MA"/>
        </a:p>
      </dgm:t>
    </dgm:pt>
    <dgm:pt modelId="{4EEC7BC0-C654-4BBB-A13E-E371C69E6017}" type="sibTrans" cxnId="{A2DDB2F9-D8A4-43EE-BF9D-0E66017E0A7A}">
      <dgm:prSet/>
      <dgm:spPr/>
      <dgm:t>
        <a:bodyPr/>
        <a:lstStyle/>
        <a:p>
          <a:endParaRPr lang="fr-MA"/>
        </a:p>
      </dgm:t>
    </dgm:pt>
    <dgm:pt modelId="{AC33A315-06C9-45C5-B2D6-54A5878A0C0A}">
      <dgm:prSet phldrT="[Texte]" phldr="0"/>
      <dgm:spPr/>
      <dgm:t>
        <a:bodyPr/>
        <a:lstStyle/>
        <a:p>
          <a:r>
            <a:rPr lang="ar-MA" dirty="0"/>
            <a:t>...............</a:t>
          </a:r>
          <a:endParaRPr lang="fr-MA" dirty="0"/>
        </a:p>
      </dgm:t>
    </dgm:pt>
    <dgm:pt modelId="{72C4C645-A64D-4D1B-842C-6454D267A759}" type="parTrans" cxnId="{BE9D2EDF-91DE-4DE7-A220-DA2AC634C61F}">
      <dgm:prSet/>
      <dgm:spPr/>
      <dgm:t>
        <a:bodyPr/>
        <a:lstStyle/>
        <a:p>
          <a:endParaRPr lang="fr-MA"/>
        </a:p>
      </dgm:t>
    </dgm:pt>
    <dgm:pt modelId="{DBF830F8-ADFB-4C36-8C26-7AB2403CBB24}" type="sibTrans" cxnId="{BE9D2EDF-91DE-4DE7-A220-DA2AC634C61F}">
      <dgm:prSet/>
      <dgm:spPr/>
      <dgm:t>
        <a:bodyPr/>
        <a:lstStyle/>
        <a:p>
          <a:endParaRPr lang="fr-MA"/>
        </a:p>
      </dgm:t>
    </dgm:pt>
    <dgm:pt modelId="{23EE97F7-D409-4B98-8A78-DC0F3FF78EBE}" type="pres">
      <dgm:prSet presAssocID="{5A3E01FA-825A-464D-A832-5F14A90D4E92}" presName="diagram" presStyleCnt="0">
        <dgm:presLayoutVars>
          <dgm:chMax val="1"/>
          <dgm:dir/>
          <dgm:animLvl val="ctr"/>
          <dgm:resizeHandles val="exact"/>
        </dgm:presLayoutVars>
      </dgm:prSet>
      <dgm:spPr/>
    </dgm:pt>
    <dgm:pt modelId="{FAE367CD-63DE-46A7-9380-2F68C5C4D1ED}" type="pres">
      <dgm:prSet presAssocID="{5A3E01FA-825A-464D-A832-5F14A90D4E92}" presName="matrix" presStyleCnt="0"/>
      <dgm:spPr/>
    </dgm:pt>
    <dgm:pt modelId="{DDCF20AA-EE7F-48CA-BAA2-46D2C3F88C8B}" type="pres">
      <dgm:prSet presAssocID="{5A3E01FA-825A-464D-A832-5F14A90D4E92}" presName="tile1" presStyleLbl="node1" presStyleIdx="0" presStyleCnt="4"/>
      <dgm:spPr/>
    </dgm:pt>
    <dgm:pt modelId="{D7862F70-B9F8-4810-AA73-86EE68942820}" type="pres">
      <dgm:prSet presAssocID="{5A3E01FA-825A-464D-A832-5F14A90D4E92}" presName="tile1text" presStyleLbl="node1" presStyleIdx="0" presStyleCnt="4">
        <dgm:presLayoutVars>
          <dgm:chMax val="0"/>
          <dgm:chPref val="0"/>
          <dgm:bulletEnabled val="1"/>
        </dgm:presLayoutVars>
      </dgm:prSet>
      <dgm:spPr/>
    </dgm:pt>
    <dgm:pt modelId="{A5859475-60F0-410D-AA96-559DAA7EF74B}" type="pres">
      <dgm:prSet presAssocID="{5A3E01FA-825A-464D-A832-5F14A90D4E92}" presName="tile2" presStyleLbl="node1" presStyleIdx="1" presStyleCnt="4"/>
      <dgm:spPr/>
    </dgm:pt>
    <dgm:pt modelId="{1789A857-4311-4417-B77A-A07B665E132B}" type="pres">
      <dgm:prSet presAssocID="{5A3E01FA-825A-464D-A832-5F14A90D4E92}" presName="tile2text" presStyleLbl="node1" presStyleIdx="1" presStyleCnt="4">
        <dgm:presLayoutVars>
          <dgm:chMax val="0"/>
          <dgm:chPref val="0"/>
          <dgm:bulletEnabled val="1"/>
        </dgm:presLayoutVars>
      </dgm:prSet>
      <dgm:spPr/>
    </dgm:pt>
    <dgm:pt modelId="{74DF39A1-592E-4313-B1E8-7EB8DE2AE506}" type="pres">
      <dgm:prSet presAssocID="{5A3E01FA-825A-464D-A832-5F14A90D4E92}" presName="tile3" presStyleLbl="node1" presStyleIdx="2" presStyleCnt="4"/>
      <dgm:spPr/>
    </dgm:pt>
    <dgm:pt modelId="{CB7B16FC-B1BB-4D90-BA32-3FF4808EC0E5}" type="pres">
      <dgm:prSet presAssocID="{5A3E01FA-825A-464D-A832-5F14A90D4E92}" presName="tile3text" presStyleLbl="node1" presStyleIdx="2" presStyleCnt="4">
        <dgm:presLayoutVars>
          <dgm:chMax val="0"/>
          <dgm:chPref val="0"/>
          <dgm:bulletEnabled val="1"/>
        </dgm:presLayoutVars>
      </dgm:prSet>
      <dgm:spPr/>
    </dgm:pt>
    <dgm:pt modelId="{886FF53E-52C0-4404-97A3-A0641F3511D0}" type="pres">
      <dgm:prSet presAssocID="{5A3E01FA-825A-464D-A832-5F14A90D4E92}" presName="tile4" presStyleLbl="node1" presStyleIdx="3" presStyleCnt="4"/>
      <dgm:spPr/>
    </dgm:pt>
    <dgm:pt modelId="{A5DA1962-E7E1-499B-8EC8-F085EFBFFB4D}" type="pres">
      <dgm:prSet presAssocID="{5A3E01FA-825A-464D-A832-5F14A90D4E92}" presName="tile4text" presStyleLbl="node1" presStyleIdx="3" presStyleCnt="4">
        <dgm:presLayoutVars>
          <dgm:chMax val="0"/>
          <dgm:chPref val="0"/>
          <dgm:bulletEnabled val="1"/>
        </dgm:presLayoutVars>
      </dgm:prSet>
      <dgm:spPr/>
    </dgm:pt>
    <dgm:pt modelId="{F5D444D1-C95A-4C28-AF1B-7017171650BA}" type="pres">
      <dgm:prSet presAssocID="{5A3E01FA-825A-464D-A832-5F14A90D4E92}" presName="centerTile" presStyleLbl="fgShp" presStyleIdx="0" presStyleCnt="1">
        <dgm:presLayoutVars>
          <dgm:chMax val="0"/>
          <dgm:chPref val="0"/>
        </dgm:presLayoutVars>
      </dgm:prSet>
      <dgm:spPr/>
    </dgm:pt>
  </dgm:ptLst>
  <dgm:cxnLst>
    <dgm:cxn modelId="{C4108503-EC5D-4406-AF49-91E9169B0181}" srcId="{5A3E01FA-825A-464D-A832-5F14A90D4E92}" destId="{74A30DB9-40C7-474F-BC84-7DF5543D49CC}" srcOrd="0" destOrd="0" parTransId="{BB11EAED-4429-4E1E-AFE3-BD05652D308A}" sibTransId="{E21504EE-17C4-46DA-8F8B-8B2C1306D223}"/>
    <dgm:cxn modelId="{07147A33-2AA0-4687-95AB-8FB9759F3061}" type="presOf" srcId="{296A8CC1-481A-4F35-A599-405CA7CAA512}" destId="{DDCF20AA-EE7F-48CA-BAA2-46D2C3F88C8B}" srcOrd="0" destOrd="0" presId="urn:microsoft.com/office/officeart/2005/8/layout/matrix1"/>
    <dgm:cxn modelId="{7C0C2F84-1C2E-41F8-BF35-1AF54C1C219A}" type="presOf" srcId="{C2805325-E433-4990-A237-D53EF4C7C28B}" destId="{A5859475-60F0-410D-AA96-559DAA7EF74B}" srcOrd="0" destOrd="0" presId="urn:microsoft.com/office/officeart/2005/8/layout/matrix1"/>
    <dgm:cxn modelId="{BBA6DA8D-CEDA-44E9-B411-D5F74D49B6CF}" type="presOf" srcId="{AC33A315-06C9-45C5-B2D6-54A5878A0C0A}" destId="{A5DA1962-E7E1-499B-8EC8-F085EFBFFB4D}" srcOrd="1" destOrd="0" presId="urn:microsoft.com/office/officeart/2005/8/layout/matrix1"/>
    <dgm:cxn modelId="{9DA92A9A-09DA-48CE-8C84-C0508C6705B3}" type="presOf" srcId="{296A8CC1-481A-4F35-A599-405CA7CAA512}" destId="{D7862F70-B9F8-4810-AA73-86EE68942820}" srcOrd="1" destOrd="0" presId="urn:microsoft.com/office/officeart/2005/8/layout/matrix1"/>
    <dgm:cxn modelId="{63DB2FA6-CAEE-467D-8287-7257B541E433}" type="presOf" srcId="{40068778-7EFC-47A6-BDA9-0A9B93DDAA81}" destId="{74DF39A1-592E-4313-B1E8-7EB8DE2AE506}" srcOrd="0" destOrd="0" presId="urn:microsoft.com/office/officeart/2005/8/layout/matrix1"/>
    <dgm:cxn modelId="{332D41A9-973F-4087-AD75-8EB5C9C87087}" type="presOf" srcId="{74A30DB9-40C7-474F-BC84-7DF5543D49CC}" destId="{F5D444D1-C95A-4C28-AF1B-7017171650BA}" srcOrd="0" destOrd="0" presId="urn:microsoft.com/office/officeart/2005/8/layout/matrix1"/>
    <dgm:cxn modelId="{BE9D2EDF-91DE-4DE7-A220-DA2AC634C61F}" srcId="{74A30DB9-40C7-474F-BC84-7DF5543D49CC}" destId="{AC33A315-06C9-45C5-B2D6-54A5878A0C0A}" srcOrd="3" destOrd="0" parTransId="{72C4C645-A64D-4D1B-842C-6454D267A759}" sibTransId="{DBF830F8-ADFB-4C36-8C26-7AB2403CBB24}"/>
    <dgm:cxn modelId="{CB5985E1-AFB6-4C1B-B9D9-02F8E139CB53}" type="presOf" srcId="{C2805325-E433-4990-A237-D53EF4C7C28B}" destId="{1789A857-4311-4417-B77A-A07B665E132B}" srcOrd="1" destOrd="0" presId="urn:microsoft.com/office/officeart/2005/8/layout/matrix1"/>
    <dgm:cxn modelId="{53F6A1E4-7843-46E4-AE46-9BE0169E982C}" type="presOf" srcId="{40068778-7EFC-47A6-BDA9-0A9B93DDAA81}" destId="{CB7B16FC-B1BB-4D90-BA32-3FF4808EC0E5}" srcOrd="1" destOrd="0" presId="urn:microsoft.com/office/officeart/2005/8/layout/matrix1"/>
    <dgm:cxn modelId="{6609B3E5-7399-4531-A7B2-256DD45A2DBC}" type="presOf" srcId="{AC33A315-06C9-45C5-B2D6-54A5878A0C0A}" destId="{886FF53E-52C0-4404-97A3-A0641F3511D0}" srcOrd="0" destOrd="0" presId="urn:microsoft.com/office/officeart/2005/8/layout/matrix1"/>
    <dgm:cxn modelId="{8E70E7E8-1658-4723-A0A8-F68D82F43EB1}" srcId="{74A30DB9-40C7-474F-BC84-7DF5543D49CC}" destId="{C2805325-E433-4990-A237-D53EF4C7C28B}" srcOrd="1" destOrd="0" parTransId="{72024AD6-ACA3-4574-A455-AC549757C7BB}" sibTransId="{F4CBF9DC-25E4-4B27-B0AC-BF1015406308}"/>
    <dgm:cxn modelId="{B85945F3-E339-4418-89BD-5D24E3B13A88}" srcId="{74A30DB9-40C7-474F-BC84-7DF5543D49CC}" destId="{296A8CC1-481A-4F35-A599-405CA7CAA512}" srcOrd="0" destOrd="0" parTransId="{6018AAD4-B932-4CA2-A81D-9E59DD912C56}" sibTransId="{BA435042-D0F0-4271-8D5C-AFB48F55A352}"/>
    <dgm:cxn modelId="{8FB743F6-994E-43C9-A9B0-CF1AFF85A4F6}" type="presOf" srcId="{5A3E01FA-825A-464D-A832-5F14A90D4E92}" destId="{23EE97F7-D409-4B98-8A78-DC0F3FF78EBE}" srcOrd="0" destOrd="0" presId="urn:microsoft.com/office/officeart/2005/8/layout/matrix1"/>
    <dgm:cxn modelId="{A2DDB2F9-D8A4-43EE-BF9D-0E66017E0A7A}" srcId="{74A30DB9-40C7-474F-BC84-7DF5543D49CC}" destId="{40068778-7EFC-47A6-BDA9-0A9B93DDAA81}" srcOrd="2" destOrd="0" parTransId="{D36FA776-F66E-48B9-A0D5-E65F2C215B2D}" sibTransId="{4EEC7BC0-C654-4BBB-A13E-E371C69E6017}"/>
    <dgm:cxn modelId="{3E468B19-355F-4FCD-B9E8-E0885FC3FDE5}" type="presParOf" srcId="{23EE97F7-D409-4B98-8A78-DC0F3FF78EBE}" destId="{FAE367CD-63DE-46A7-9380-2F68C5C4D1ED}" srcOrd="0" destOrd="0" presId="urn:microsoft.com/office/officeart/2005/8/layout/matrix1"/>
    <dgm:cxn modelId="{730EEBEA-10A0-48C6-901A-EFBF906C6D38}" type="presParOf" srcId="{FAE367CD-63DE-46A7-9380-2F68C5C4D1ED}" destId="{DDCF20AA-EE7F-48CA-BAA2-46D2C3F88C8B}" srcOrd="0" destOrd="0" presId="urn:microsoft.com/office/officeart/2005/8/layout/matrix1"/>
    <dgm:cxn modelId="{E5D0DEAE-DA96-4198-820D-CA3DEA82D5F4}" type="presParOf" srcId="{FAE367CD-63DE-46A7-9380-2F68C5C4D1ED}" destId="{D7862F70-B9F8-4810-AA73-86EE68942820}" srcOrd="1" destOrd="0" presId="urn:microsoft.com/office/officeart/2005/8/layout/matrix1"/>
    <dgm:cxn modelId="{4E8C1008-EEA2-4E2F-8CE7-64DFBB5C6BDE}" type="presParOf" srcId="{FAE367CD-63DE-46A7-9380-2F68C5C4D1ED}" destId="{A5859475-60F0-410D-AA96-559DAA7EF74B}" srcOrd="2" destOrd="0" presId="urn:microsoft.com/office/officeart/2005/8/layout/matrix1"/>
    <dgm:cxn modelId="{DED883F6-6CCE-45BE-A72E-FDC85D1EFFB3}" type="presParOf" srcId="{FAE367CD-63DE-46A7-9380-2F68C5C4D1ED}" destId="{1789A857-4311-4417-B77A-A07B665E132B}" srcOrd="3" destOrd="0" presId="urn:microsoft.com/office/officeart/2005/8/layout/matrix1"/>
    <dgm:cxn modelId="{D7240478-CD78-4590-8079-A83428122A97}" type="presParOf" srcId="{FAE367CD-63DE-46A7-9380-2F68C5C4D1ED}" destId="{74DF39A1-592E-4313-B1E8-7EB8DE2AE506}" srcOrd="4" destOrd="0" presId="urn:microsoft.com/office/officeart/2005/8/layout/matrix1"/>
    <dgm:cxn modelId="{6B09D8AA-2678-4813-945D-4EEC535D2361}" type="presParOf" srcId="{FAE367CD-63DE-46A7-9380-2F68C5C4D1ED}" destId="{CB7B16FC-B1BB-4D90-BA32-3FF4808EC0E5}" srcOrd="5" destOrd="0" presId="urn:microsoft.com/office/officeart/2005/8/layout/matrix1"/>
    <dgm:cxn modelId="{C31CC777-99A4-4A33-AD10-E4757FAD3069}" type="presParOf" srcId="{FAE367CD-63DE-46A7-9380-2F68C5C4D1ED}" destId="{886FF53E-52C0-4404-97A3-A0641F3511D0}" srcOrd="6" destOrd="0" presId="urn:microsoft.com/office/officeart/2005/8/layout/matrix1"/>
    <dgm:cxn modelId="{58C405D2-8827-4C8B-B69F-AA940F8303CB}" type="presParOf" srcId="{FAE367CD-63DE-46A7-9380-2F68C5C4D1ED}" destId="{A5DA1962-E7E1-499B-8EC8-F085EFBFFB4D}" srcOrd="7" destOrd="0" presId="urn:microsoft.com/office/officeart/2005/8/layout/matrix1"/>
    <dgm:cxn modelId="{77EDAE05-755F-4FAC-AA61-B6AF773A40D3}" type="presParOf" srcId="{23EE97F7-D409-4B98-8A78-DC0F3FF78EBE}" destId="{F5D444D1-C95A-4C28-AF1B-7017171650BA}"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A3E01FA-825A-464D-A832-5F14A90D4E92}" type="doc">
      <dgm:prSet loTypeId="urn:microsoft.com/office/officeart/2005/8/layout/matrix1" loCatId="matrix" qsTypeId="urn:microsoft.com/office/officeart/2005/8/quickstyle/simple5" qsCatId="simple" csTypeId="urn:microsoft.com/office/officeart/2005/8/colors/accent1_5" csCatId="accent1" phldr="1"/>
      <dgm:spPr/>
      <dgm:t>
        <a:bodyPr/>
        <a:lstStyle/>
        <a:p>
          <a:endParaRPr lang="fr-MA"/>
        </a:p>
      </dgm:t>
    </dgm:pt>
    <dgm:pt modelId="{74A30DB9-40C7-474F-BC84-7DF5543D49CC}">
      <dgm:prSet phldrT="[Texte]" phldr="0" custT="1"/>
      <dgm:spPr/>
      <dgm:t>
        <a:bodyPr/>
        <a:lstStyle/>
        <a:p>
          <a:pPr rtl="1"/>
          <a:r>
            <a:rPr lang="ar-MA" sz="4000" b="1" dirty="0">
              <a:solidFill>
                <a:srgbClr val="002060"/>
              </a:solidFill>
              <a:latin typeface="Microsoft Uighur" panose="02000000000000000000" pitchFamily="2" charset="-78"/>
              <a:cs typeface="Microsoft Uighur" panose="02000000000000000000" pitchFamily="2" charset="-78"/>
            </a:rPr>
            <a:t>تَبْذيرُ ٱلْماءِ</a:t>
          </a:r>
          <a:endParaRPr lang="fr-MA" sz="4000" b="1" dirty="0">
            <a:solidFill>
              <a:srgbClr val="002060"/>
            </a:solidFill>
            <a:latin typeface="Microsoft Uighur" panose="02000000000000000000" pitchFamily="2" charset="-78"/>
            <a:cs typeface="Microsoft Uighur" panose="02000000000000000000" pitchFamily="2" charset="-78"/>
          </a:endParaRPr>
        </a:p>
      </dgm:t>
    </dgm:pt>
    <dgm:pt modelId="{BB11EAED-4429-4E1E-AFE3-BD05652D308A}" type="parTrans" cxnId="{C4108503-EC5D-4406-AF49-91E9169B0181}">
      <dgm:prSet/>
      <dgm:spPr/>
      <dgm:t>
        <a:bodyPr/>
        <a:lstStyle/>
        <a:p>
          <a:endParaRPr lang="fr-MA"/>
        </a:p>
      </dgm:t>
    </dgm:pt>
    <dgm:pt modelId="{E21504EE-17C4-46DA-8F8B-8B2C1306D223}" type="sibTrans" cxnId="{C4108503-EC5D-4406-AF49-91E9169B0181}">
      <dgm:prSet/>
      <dgm:spPr/>
      <dgm:t>
        <a:bodyPr/>
        <a:lstStyle/>
        <a:p>
          <a:endParaRPr lang="fr-MA"/>
        </a:p>
      </dgm:t>
    </dgm:pt>
    <dgm:pt modelId="{296A8CC1-481A-4F35-A599-405CA7CAA512}">
      <dgm:prSet phldrT="[Texte]" phldr="0" custT="1"/>
      <dgm:spPr/>
      <dgm:t>
        <a:bodyPr/>
        <a:lstStyle/>
        <a:p>
          <a:pPr algn="r" rtl="1"/>
          <a:r>
            <a:rPr lang="ar-MA" sz="2800" b="1" dirty="0">
              <a:latin typeface="Microsoft Uighur" panose="02000000000000000000" pitchFamily="2" charset="-78"/>
              <a:cs typeface="Microsoft Uighur" panose="02000000000000000000" pitchFamily="2" charset="-78"/>
            </a:rPr>
            <a:t>- يُؤدّي إلى ضَياعٌ ثَرْوَةٍ مُهِمَّةٍ.
- يَتَسَبَّبُ في نُقْصانِ ٱلْماءِ في ٱلْمُسْتَقْبَلِ.
- لَهُ آثارٌ سِلْبِيَّةٌ عَلى ِ</a:t>
          </a:r>
          <a:r>
            <a:rPr lang="ar-MA" sz="2800" b="1" dirty="0" err="1">
              <a:latin typeface="Microsoft Uighur" panose="02000000000000000000" pitchFamily="2" charset="-78"/>
              <a:cs typeface="Microsoft Uighur" panose="02000000000000000000" pitchFamily="2" charset="-78"/>
            </a:rPr>
            <a:t>ٱلْبِيئَةِ</a:t>
          </a:r>
          <a:r>
            <a:rPr lang="ar-MA" sz="2800" b="1" dirty="0">
              <a:latin typeface="Microsoft Uighur" panose="02000000000000000000" pitchFamily="2" charset="-78"/>
              <a:cs typeface="Microsoft Uighur" panose="02000000000000000000" pitchFamily="2" charset="-78"/>
            </a:rPr>
            <a:t> </a:t>
          </a:r>
          <a:r>
            <a:rPr lang="ar-MA" sz="2800" b="1" dirty="0" err="1">
              <a:latin typeface="Microsoft Uighur" panose="02000000000000000000" pitchFamily="2" charset="-78"/>
              <a:cs typeface="Microsoft Uighur" panose="02000000000000000000" pitchFamily="2" charset="-78"/>
            </a:rPr>
            <a:t>وَٱلإنْسانِ</a:t>
          </a:r>
          <a:r>
            <a:rPr lang="ar-MA" sz="2800" b="1" dirty="0">
              <a:latin typeface="Microsoft Uighur" panose="02000000000000000000" pitchFamily="2" charset="-78"/>
              <a:cs typeface="Microsoft Uighur" panose="02000000000000000000" pitchFamily="2" charset="-78"/>
            </a:rPr>
            <a:t>.</a:t>
          </a:r>
          <a:endParaRPr lang="fr-MA" sz="2800" b="1" dirty="0">
            <a:latin typeface="Microsoft Uighur" panose="02000000000000000000" pitchFamily="2" charset="-78"/>
            <a:cs typeface="Microsoft Uighur" panose="02000000000000000000" pitchFamily="2" charset="-78"/>
          </a:endParaRPr>
        </a:p>
      </dgm:t>
    </dgm:pt>
    <dgm:pt modelId="{6018AAD4-B932-4CA2-A81D-9E59DD912C56}" type="parTrans" cxnId="{B85945F3-E339-4418-89BD-5D24E3B13A88}">
      <dgm:prSet/>
      <dgm:spPr/>
      <dgm:t>
        <a:bodyPr/>
        <a:lstStyle/>
        <a:p>
          <a:endParaRPr lang="fr-MA"/>
        </a:p>
      </dgm:t>
    </dgm:pt>
    <dgm:pt modelId="{BA435042-D0F0-4271-8D5C-AFB48F55A352}" type="sibTrans" cxnId="{B85945F3-E339-4418-89BD-5D24E3B13A88}">
      <dgm:prSet/>
      <dgm:spPr/>
      <dgm:t>
        <a:bodyPr/>
        <a:lstStyle/>
        <a:p>
          <a:endParaRPr lang="fr-MA"/>
        </a:p>
      </dgm:t>
    </dgm:pt>
    <dgm:pt modelId="{C2805325-E433-4990-A237-D53EF4C7C28B}">
      <dgm:prSet phldrT="[Texte]" phldr="0" custT="1"/>
      <dgm:spPr/>
      <dgm:t>
        <a:bodyPr/>
        <a:lstStyle/>
        <a:p>
          <a:pPr rtl="1"/>
          <a:endParaRPr lang="ar-MA" sz="3600" b="1" kern="1200" dirty="0">
            <a:solidFill>
              <a:schemeClr val="bg1"/>
            </a:solidFill>
            <a:latin typeface="Microsoft Uighur" panose="02000000000000000000" pitchFamily="2" charset="-78"/>
            <a:ea typeface="+mn-ea"/>
            <a:cs typeface="Microsoft Uighur" panose="02000000000000000000" pitchFamily="2" charset="-78"/>
          </a:endParaRPr>
        </a:p>
        <a:p>
          <a:pPr rtl="1"/>
          <a:r>
            <a:rPr lang="ar-MA" sz="3600" b="1" kern="1200" dirty="0">
              <a:solidFill>
                <a:schemeClr val="bg1"/>
              </a:solidFill>
              <a:latin typeface="Microsoft Uighur" panose="02000000000000000000" pitchFamily="2" charset="-78"/>
              <a:ea typeface="+mn-ea"/>
              <a:cs typeface="Microsoft Uighur" panose="02000000000000000000" pitchFamily="2" charset="-78"/>
            </a:rPr>
            <a:t>اِسْتِعْمالُ ٱلْماءِ بِكَمِّيَّةٍ كَبيرَةٍ دونَ حاجَةٍ، أَوْ إِهْدارُهُ دونِ فائِدَةٍ</a:t>
          </a:r>
          <a:r>
            <a:rPr lang="ar-MA" sz="2800" b="1" kern="1200" dirty="0">
              <a:solidFill>
                <a:schemeClr val="bg1"/>
              </a:solidFill>
              <a:latin typeface="Microsoft Uighur" panose="02000000000000000000" pitchFamily="2" charset="-78"/>
              <a:ea typeface="+mn-ea"/>
              <a:cs typeface="Microsoft Uighur" panose="02000000000000000000" pitchFamily="2" charset="-78"/>
            </a:rPr>
            <a:t>.</a:t>
          </a:r>
          <a:endParaRPr lang="fr-MA" sz="2800" b="1" kern="1200" dirty="0">
            <a:solidFill>
              <a:schemeClr val="bg1"/>
            </a:solidFill>
            <a:latin typeface="Microsoft Uighur" panose="02000000000000000000" pitchFamily="2" charset="-78"/>
            <a:ea typeface="+mn-ea"/>
            <a:cs typeface="Microsoft Uighur" panose="02000000000000000000" pitchFamily="2" charset="-78"/>
          </a:endParaRPr>
        </a:p>
      </dgm:t>
    </dgm:pt>
    <dgm:pt modelId="{72024AD6-ACA3-4574-A455-AC549757C7BB}" type="parTrans" cxnId="{8E70E7E8-1658-4723-A0A8-F68D82F43EB1}">
      <dgm:prSet/>
      <dgm:spPr/>
      <dgm:t>
        <a:bodyPr/>
        <a:lstStyle/>
        <a:p>
          <a:endParaRPr lang="fr-MA"/>
        </a:p>
      </dgm:t>
    </dgm:pt>
    <dgm:pt modelId="{F4CBF9DC-25E4-4B27-B0AC-BF1015406308}" type="sibTrans" cxnId="{8E70E7E8-1658-4723-A0A8-F68D82F43EB1}">
      <dgm:prSet/>
      <dgm:spPr/>
      <dgm:t>
        <a:bodyPr/>
        <a:lstStyle/>
        <a:p>
          <a:endParaRPr lang="fr-MA"/>
        </a:p>
      </dgm:t>
    </dgm:pt>
    <dgm:pt modelId="{40068778-7EFC-47A6-BDA9-0A9B93DDAA81}">
      <dgm:prSet phldrT="[Texte]" phldr="0"/>
      <dgm:spPr/>
      <dgm:t>
        <a:bodyPr/>
        <a:lstStyle/>
        <a:p>
          <a:r>
            <a:rPr lang="ar-MA" dirty="0"/>
            <a:t>...............</a:t>
          </a:r>
          <a:endParaRPr lang="fr-MA" dirty="0"/>
        </a:p>
      </dgm:t>
    </dgm:pt>
    <dgm:pt modelId="{D36FA776-F66E-48B9-A0D5-E65F2C215B2D}" type="parTrans" cxnId="{A2DDB2F9-D8A4-43EE-BF9D-0E66017E0A7A}">
      <dgm:prSet/>
      <dgm:spPr/>
      <dgm:t>
        <a:bodyPr/>
        <a:lstStyle/>
        <a:p>
          <a:endParaRPr lang="fr-MA"/>
        </a:p>
      </dgm:t>
    </dgm:pt>
    <dgm:pt modelId="{4EEC7BC0-C654-4BBB-A13E-E371C69E6017}" type="sibTrans" cxnId="{A2DDB2F9-D8A4-43EE-BF9D-0E66017E0A7A}">
      <dgm:prSet/>
      <dgm:spPr/>
      <dgm:t>
        <a:bodyPr/>
        <a:lstStyle/>
        <a:p>
          <a:endParaRPr lang="fr-MA"/>
        </a:p>
      </dgm:t>
    </dgm:pt>
    <dgm:pt modelId="{AC33A315-06C9-45C5-B2D6-54A5878A0C0A}">
      <dgm:prSet phldrT="[Texte]" phldr="0" custT="1"/>
      <dgm:spPr/>
      <dgm:t>
        <a:bodyPr/>
        <a:lstStyle/>
        <a:p>
          <a:pPr algn="r" rtl="1"/>
          <a:r>
            <a:rPr lang="ar-MA" sz="2800" b="1" dirty="0">
              <a:latin typeface="Microsoft Uighur" panose="02000000000000000000" pitchFamily="2" charset="-78"/>
              <a:cs typeface="Microsoft Uighur" panose="02000000000000000000" pitchFamily="2" charset="-78"/>
            </a:rPr>
            <a:t>-تَرْكُ ٱلصُّنْبورِ مَفْتوحاً أَثْناءَ تَنْظيفِ </a:t>
          </a:r>
          <a:r>
            <a:rPr lang="ar-MA" sz="2800" b="1" dirty="0" err="1">
              <a:latin typeface="Microsoft Uighur" panose="02000000000000000000" pitchFamily="2" charset="-78"/>
              <a:cs typeface="Microsoft Uighur" panose="02000000000000000000" pitchFamily="2" charset="-78"/>
            </a:rPr>
            <a:t>ٱلْأَسْنانِ</a:t>
          </a:r>
          <a:r>
            <a:rPr lang="ar-MA" sz="2800" b="1" dirty="0">
              <a:latin typeface="Microsoft Uighur" panose="02000000000000000000" pitchFamily="2" charset="-78"/>
              <a:cs typeface="Microsoft Uighur" panose="02000000000000000000" pitchFamily="2" charset="-78"/>
            </a:rPr>
            <a:t>.
- غَسْلُ </a:t>
          </a:r>
          <a:r>
            <a:rPr lang="ar-MA" sz="2800" b="1" dirty="0" err="1">
              <a:latin typeface="Microsoft Uighur" panose="02000000000000000000" pitchFamily="2" charset="-78"/>
              <a:cs typeface="Microsoft Uighur" panose="02000000000000000000" pitchFamily="2" charset="-78"/>
            </a:rPr>
            <a:t>ٱلسَّيّارَةِ</a:t>
          </a:r>
          <a:r>
            <a:rPr lang="ar-MA" sz="2800" b="1" dirty="0">
              <a:latin typeface="Microsoft Uighur" panose="02000000000000000000" pitchFamily="2" charset="-78"/>
              <a:cs typeface="Microsoft Uighur" panose="02000000000000000000" pitchFamily="2" charset="-78"/>
            </a:rPr>
            <a:t> بِكَمِّيَّةٍ كَبيرَةٍ مِنَ ٱلْماءِ.
- اِسْتِعْمالُ خُرْطومٍ لِتَنْظيفِ </a:t>
          </a:r>
          <a:r>
            <a:rPr lang="ar-MA" sz="2800" b="1" dirty="0" err="1">
              <a:latin typeface="Microsoft Uighur" panose="02000000000000000000" pitchFamily="2" charset="-78"/>
              <a:cs typeface="Microsoft Uighur" panose="02000000000000000000" pitchFamily="2" charset="-78"/>
            </a:rPr>
            <a:t>ٱلشّارِعِ</a:t>
          </a:r>
          <a:r>
            <a:rPr lang="ar-MA" sz="2800" b="1" dirty="0">
              <a:latin typeface="Microsoft Uighur" panose="02000000000000000000" pitchFamily="2" charset="-78"/>
              <a:cs typeface="Microsoft Uighur" panose="02000000000000000000" pitchFamily="2" charset="-78"/>
            </a:rPr>
            <a:t>.</a:t>
          </a:r>
          <a:endParaRPr lang="fr-MA" sz="2800" b="1" dirty="0">
            <a:latin typeface="Microsoft Uighur" panose="02000000000000000000" pitchFamily="2" charset="-78"/>
            <a:cs typeface="Microsoft Uighur" panose="02000000000000000000" pitchFamily="2" charset="-78"/>
          </a:endParaRPr>
        </a:p>
      </dgm:t>
    </dgm:pt>
    <dgm:pt modelId="{72C4C645-A64D-4D1B-842C-6454D267A759}" type="parTrans" cxnId="{BE9D2EDF-91DE-4DE7-A220-DA2AC634C61F}">
      <dgm:prSet/>
      <dgm:spPr/>
      <dgm:t>
        <a:bodyPr/>
        <a:lstStyle/>
        <a:p>
          <a:endParaRPr lang="fr-MA"/>
        </a:p>
      </dgm:t>
    </dgm:pt>
    <dgm:pt modelId="{DBF830F8-ADFB-4C36-8C26-7AB2403CBB24}" type="sibTrans" cxnId="{BE9D2EDF-91DE-4DE7-A220-DA2AC634C61F}">
      <dgm:prSet/>
      <dgm:spPr/>
      <dgm:t>
        <a:bodyPr/>
        <a:lstStyle/>
        <a:p>
          <a:endParaRPr lang="fr-MA"/>
        </a:p>
      </dgm:t>
    </dgm:pt>
    <dgm:pt modelId="{23EE97F7-D409-4B98-8A78-DC0F3FF78EBE}" type="pres">
      <dgm:prSet presAssocID="{5A3E01FA-825A-464D-A832-5F14A90D4E92}" presName="diagram" presStyleCnt="0">
        <dgm:presLayoutVars>
          <dgm:chMax val="1"/>
          <dgm:dir/>
          <dgm:animLvl val="ctr"/>
          <dgm:resizeHandles val="exact"/>
        </dgm:presLayoutVars>
      </dgm:prSet>
      <dgm:spPr/>
    </dgm:pt>
    <dgm:pt modelId="{FAE367CD-63DE-46A7-9380-2F68C5C4D1ED}" type="pres">
      <dgm:prSet presAssocID="{5A3E01FA-825A-464D-A832-5F14A90D4E92}" presName="matrix" presStyleCnt="0"/>
      <dgm:spPr/>
    </dgm:pt>
    <dgm:pt modelId="{DDCF20AA-EE7F-48CA-BAA2-46D2C3F88C8B}" type="pres">
      <dgm:prSet presAssocID="{5A3E01FA-825A-464D-A832-5F14A90D4E92}" presName="tile1" presStyleLbl="node1" presStyleIdx="0" presStyleCnt="4"/>
      <dgm:spPr/>
    </dgm:pt>
    <dgm:pt modelId="{D7862F70-B9F8-4810-AA73-86EE68942820}" type="pres">
      <dgm:prSet presAssocID="{5A3E01FA-825A-464D-A832-5F14A90D4E92}" presName="tile1text" presStyleLbl="node1" presStyleIdx="0" presStyleCnt="4">
        <dgm:presLayoutVars>
          <dgm:chMax val="0"/>
          <dgm:chPref val="0"/>
          <dgm:bulletEnabled val="1"/>
        </dgm:presLayoutVars>
      </dgm:prSet>
      <dgm:spPr/>
    </dgm:pt>
    <dgm:pt modelId="{A5859475-60F0-410D-AA96-559DAA7EF74B}" type="pres">
      <dgm:prSet presAssocID="{5A3E01FA-825A-464D-A832-5F14A90D4E92}" presName="tile2" presStyleLbl="node1" presStyleIdx="1" presStyleCnt="4"/>
      <dgm:spPr/>
    </dgm:pt>
    <dgm:pt modelId="{1789A857-4311-4417-B77A-A07B665E132B}" type="pres">
      <dgm:prSet presAssocID="{5A3E01FA-825A-464D-A832-5F14A90D4E92}" presName="tile2text" presStyleLbl="node1" presStyleIdx="1" presStyleCnt="4">
        <dgm:presLayoutVars>
          <dgm:chMax val="0"/>
          <dgm:chPref val="0"/>
          <dgm:bulletEnabled val="1"/>
        </dgm:presLayoutVars>
      </dgm:prSet>
      <dgm:spPr/>
    </dgm:pt>
    <dgm:pt modelId="{74DF39A1-592E-4313-B1E8-7EB8DE2AE506}" type="pres">
      <dgm:prSet presAssocID="{5A3E01FA-825A-464D-A832-5F14A90D4E92}" presName="tile3" presStyleLbl="node1" presStyleIdx="2" presStyleCnt="4"/>
      <dgm:spPr/>
    </dgm:pt>
    <dgm:pt modelId="{CB7B16FC-B1BB-4D90-BA32-3FF4808EC0E5}" type="pres">
      <dgm:prSet presAssocID="{5A3E01FA-825A-464D-A832-5F14A90D4E92}" presName="tile3text" presStyleLbl="node1" presStyleIdx="2" presStyleCnt="4">
        <dgm:presLayoutVars>
          <dgm:chMax val="0"/>
          <dgm:chPref val="0"/>
          <dgm:bulletEnabled val="1"/>
        </dgm:presLayoutVars>
      </dgm:prSet>
      <dgm:spPr/>
    </dgm:pt>
    <dgm:pt modelId="{886FF53E-52C0-4404-97A3-A0641F3511D0}" type="pres">
      <dgm:prSet presAssocID="{5A3E01FA-825A-464D-A832-5F14A90D4E92}" presName="tile4" presStyleLbl="node1" presStyleIdx="3" presStyleCnt="4" custLinFactNeighborX="-14" custLinFactNeighborY="15292"/>
      <dgm:spPr/>
    </dgm:pt>
    <dgm:pt modelId="{A5DA1962-E7E1-499B-8EC8-F085EFBFFB4D}" type="pres">
      <dgm:prSet presAssocID="{5A3E01FA-825A-464D-A832-5F14A90D4E92}" presName="tile4text" presStyleLbl="node1" presStyleIdx="3" presStyleCnt="4">
        <dgm:presLayoutVars>
          <dgm:chMax val="0"/>
          <dgm:chPref val="0"/>
          <dgm:bulletEnabled val="1"/>
        </dgm:presLayoutVars>
      </dgm:prSet>
      <dgm:spPr/>
    </dgm:pt>
    <dgm:pt modelId="{F5D444D1-C95A-4C28-AF1B-7017171650BA}" type="pres">
      <dgm:prSet presAssocID="{5A3E01FA-825A-464D-A832-5F14A90D4E92}" presName="centerTile" presStyleLbl="fgShp" presStyleIdx="0" presStyleCnt="1">
        <dgm:presLayoutVars>
          <dgm:chMax val="0"/>
          <dgm:chPref val="0"/>
        </dgm:presLayoutVars>
      </dgm:prSet>
      <dgm:spPr/>
    </dgm:pt>
  </dgm:ptLst>
  <dgm:cxnLst>
    <dgm:cxn modelId="{C4108503-EC5D-4406-AF49-91E9169B0181}" srcId="{5A3E01FA-825A-464D-A832-5F14A90D4E92}" destId="{74A30DB9-40C7-474F-BC84-7DF5543D49CC}" srcOrd="0" destOrd="0" parTransId="{BB11EAED-4429-4E1E-AFE3-BD05652D308A}" sibTransId="{E21504EE-17C4-46DA-8F8B-8B2C1306D223}"/>
    <dgm:cxn modelId="{07147A33-2AA0-4687-95AB-8FB9759F3061}" type="presOf" srcId="{296A8CC1-481A-4F35-A599-405CA7CAA512}" destId="{DDCF20AA-EE7F-48CA-BAA2-46D2C3F88C8B}" srcOrd="0" destOrd="0" presId="urn:microsoft.com/office/officeart/2005/8/layout/matrix1"/>
    <dgm:cxn modelId="{7C0C2F84-1C2E-41F8-BF35-1AF54C1C219A}" type="presOf" srcId="{C2805325-E433-4990-A237-D53EF4C7C28B}" destId="{A5859475-60F0-410D-AA96-559DAA7EF74B}" srcOrd="0" destOrd="0" presId="urn:microsoft.com/office/officeart/2005/8/layout/matrix1"/>
    <dgm:cxn modelId="{BBA6DA8D-CEDA-44E9-B411-D5F74D49B6CF}" type="presOf" srcId="{AC33A315-06C9-45C5-B2D6-54A5878A0C0A}" destId="{A5DA1962-E7E1-499B-8EC8-F085EFBFFB4D}" srcOrd="1" destOrd="0" presId="urn:microsoft.com/office/officeart/2005/8/layout/matrix1"/>
    <dgm:cxn modelId="{9DA92A9A-09DA-48CE-8C84-C0508C6705B3}" type="presOf" srcId="{296A8CC1-481A-4F35-A599-405CA7CAA512}" destId="{D7862F70-B9F8-4810-AA73-86EE68942820}" srcOrd="1" destOrd="0" presId="urn:microsoft.com/office/officeart/2005/8/layout/matrix1"/>
    <dgm:cxn modelId="{63DB2FA6-CAEE-467D-8287-7257B541E433}" type="presOf" srcId="{40068778-7EFC-47A6-BDA9-0A9B93DDAA81}" destId="{74DF39A1-592E-4313-B1E8-7EB8DE2AE506}" srcOrd="0" destOrd="0" presId="urn:microsoft.com/office/officeart/2005/8/layout/matrix1"/>
    <dgm:cxn modelId="{332D41A9-973F-4087-AD75-8EB5C9C87087}" type="presOf" srcId="{74A30DB9-40C7-474F-BC84-7DF5543D49CC}" destId="{F5D444D1-C95A-4C28-AF1B-7017171650BA}" srcOrd="0" destOrd="0" presId="urn:microsoft.com/office/officeart/2005/8/layout/matrix1"/>
    <dgm:cxn modelId="{BE9D2EDF-91DE-4DE7-A220-DA2AC634C61F}" srcId="{74A30DB9-40C7-474F-BC84-7DF5543D49CC}" destId="{AC33A315-06C9-45C5-B2D6-54A5878A0C0A}" srcOrd="3" destOrd="0" parTransId="{72C4C645-A64D-4D1B-842C-6454D267A759}" sibTransId="{DBF830F8-ADFB-4C36-8C26-7AB2403CBB24}"/>
    <dgm:cxn modelId="{CB5985E1-AFB6-4C1B-B9D9-02F8E139CB53}" type="presOf" srcId="{C2805325-E433-4990-A237-D53EF4C7C28B}" destId="{1789A857-4311-4417-B77A-A07B665E132B}" srcOrd="1" destOrd="0" presId="urn:microsoft.com/office/officeart/2005/8/layout/matrix1"/>
    <dgm:cxn modelId="{53F6A1E4-7843-46E4-AE46-9BE0169E982C}" type="presOf" srcId="{40068778-7EFC-47A6-BDA9-0A9B93DDAA81}" destId="{CB7B16FC-B1BB-4D90-BA32-3FF4808EC0E5}" srcOrd="1" destOrd="0" presId="urn:microsoft.com/office/officeart/2005/8/layout/matrix1"/>
    <dgm:cxn modelId="{6609B3E5-7399-4531-A7B2-256DD45A2DBC}" type="presOf" srcId="{AC33A315-06C9-45C5-B2D6-54A5878A0C0A}" destId="{886FF53E-52C0-4404-97A3-A0641F3511D0}" srcOrd="0" destOrd="0" presId="urn:microsoft.com/office/officeart/2005/8/layout/matrix1"/>
    <dgm:cxn modelId="{8E70E7E8-1658-4723-A0A8-F68D82F43EB1}" srcId="{74A30DB9-40C7-474F-BC84-7DF5543D49CC}" destId="{C2805325-E433-4990-A237-D53EF4C7C28B}" srcOrd="1" destOrd="0" parTransId="{72024AD6-ACA3-4574-A455-AC549757C7BB}" sibTransId="{F4CBF9DC-25E4-4B27-B0AC-BF1015406308}"/>
    <dgm:cxn modelId="{B85945F3-E339-4418-89BD-5D24E3B13A88}" srcId="{74A30DB9-40C7-474F-BC84-7DF5543D49CC}" destId="{296A8CC1-481A-4F35-A599-405CA7CAA512}" srcOrd="0" destOrd="0" parTransId="{6018AAD4-B932-4CA2-A81D-9E59DD912C56}" sibTransId="{BA435042-D0F0-4271-8D5C-AFB48F55A352}"/>
    <dgm:cxn modelId="{8FB743F6-994E-43C9-A9B0-CF1AFF85A4F6}" type="presOf" srcId="{5A3E01FA-825A-464D-A832-5F14A90D4E92}" destId="{23EE97F7-D409-4B98-8A78-DC0F3FF78EBE}" srcOrd="0" destOrd="0" presId="urn:microsoft.com/office/officeart/2005/8/layout/matrix1"/>
    <dgm:cxn modelId="{A2DDB2F9-D8A4-43EE-BF9D-0E66017E0A7A}" srcId="{74A30DB9-40C7-474F-BC84-7DF5543D49CC}" destId="{40068778-7EFC-47A6-BDA9-0A9B93DDAA81}" srcOrd="2" destOrd="0" parTransId="{D36FA776-F66E-48B9-A0D5-E65F2C215B2D}" sibTransId="{4EEC7BC0-C654-4BBB-A13E-E371C69E6017}"/>
    <dgm:cxn modelId="{3E468B19-355F-4FCD-B9E8-E0885FC3FDE5}" type="presParOf" srcId="{23EE97F7-D409-4B98-8A78-DC0F3FF78EBE}" destId="{FAE367CD-63DE-46A7-9380-2F68C5C4D1ED}" srcOrd="0" destOrd="0" presId="urn:microsoft.com/office/officeart/2005/8/layout/matrix1"/>
    <dgm:cxn modelId="{730EEBEA-10A0-48C6-901A-EFBF906C6D38}" type="presParOf" srcId="{FAE367CD-63DE-46A7-9380-2F68C5C4D1ED}" destId="{DDCF20AA-EE7F-48CA-BAA2-46D2C3F88C8B}" srcOrd="0" destOrd="0" presId="urn:microsoft.com/office/officeart/2005/8/layout/matrix1"/>
    <dgm:cxn modelId="{E5D0DEAE-DA96-4198-820D-CA3DEA82D5F4}" type="presParOf" srcId="{FAE367CD-63DE-46A7-9380-2F68C5C4D1ED}" destId="{D7862F70-B9F8-4810-AA73-86EE68942820}" srcOrd="1" destOrd="0" presId="urn:microsoft.com/office/officeart/2005/8/layout/matrix1"/>
    <dgm:cxn modelId="{4E8C1008-EEA2-4E2F-8CE7-64DFBB5C6BDE}" type="presParOf" srcId="{FAE367CD-63DE-46A7-9380-2F68C5C4D1ED}" destId="{A5859475-60F0-410D-AA96-559DAA7EF74B}" srcOrd="2" destOrd="0" presId="urn:microsoft.com/office/officeart/2005/8/layout/matrix1"/>
    <dgm:cxn modelId="{DED883F6-6CCE-45BE-A72E-FDC85D1EFFB3}" type="presParOf" srcId="{FAE367CD-63DE-46A7-9380-2F68C5C4D1ED}" destId="{1789A857-4311-4417-B77A-A07B665E132B}" srcOrd="3" destOrd="0" presId="urn:microsoft.com/office/officeart/2005/8/layout/matrix1"/>
    <dgm:cxn modelId="{D7240478-CD78-4590-8079-A83428122A97}" type="presParOf" srcId="{FAE367CD-63DE-46A7-9380-2F68C5C4D1ED}" destId="{74DF39A1-592E-4313-B1E8-7EB8DE2AE506}" srcOrd="4" destOrd="0" presId="urn:microsoft.com/office/officeart/2005/8/layout/matrix1"/>
    <dgm:cxn modelId="{6B09D8AA-2678-4813-945D-4EEC535D2361}" type="presParOf" srcId="{FAE367CD-63DE-46A7-9380-2F68C5C4D1ED}" destId="{CB7B16FC-B1BB-4D90-BA32-3FF4808EC0E5}" srcOrd="5" destOrd="0" presId="urn:microsoft.com/office/officeart/2005/8/layout/matrix1"/>
    <dgm:cxn modelId="{C31CC777-99A4-4A33-AD10-E4757FAD3069}" type="presParOf" srcId="{FAE367CD-63DE-46A7-9380-2F68C5C4D1ED}" destId="{886FF53E-52C0-4404-97A3-A0641F3511D0}" srcOrd="6" destOrd="0" presId="urn:microsoft.com/office/officeart/2005/8/layout/matrix1"/>
    <dgm:cxn modelId="{58C405D2-8827-4C8B-B69F-AA940F8303CB}" type="presParOf" srcId="{FAE367CD-63DE-46A7-9380-2F68C5C4D1ED}" destId="{A5DA1962-E7E1-499B-8EC8-F085EFBFFB4D}" srcOrd="7" destOrd="0" presId="urn:microsoft.com/office/officeart/2005/8/layout/matrix1"/>
    <dgm:cxn modelId="{77EDAE05-755F-4FAC-AA61-B6AF773A40D3}" type="presParOf" srcId="{23EE97F7-D409-4B98-8A78-DC0F3FF78EBE}" destId="{F5D444D1-C95A-4C28-AF1B-7017171650BA}"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A3E01FA-825A-464D-A832-5F14A90D4E92}" type="doc">
      <dgm:prSet loTypeId="urn:microsoft.com/office/officeart/2005/8/layout/matrix1" loCatId="matrix" qsTypeId="urn:microsoft.com/office/officeart/2005/8/quickstyle/simple5" qsCatId="simple" csTypeId="urn:microsoft.com/office/officeart/2005/8/colors/accent1_5" csCatId="accent1" phldr="1"/>
      <dgm:spPr/>
      <dgm:t>
        <a:bodyPr/>
        <a:lstStyle/>
        <a:p>
          <a:endParaRPr lang="fr-MA"/>
        </a:p>
      </dgm:t>
    </dgm:pt>
    <dgm:pt modelId="{74A30DB9-40C7-474F-BC84-7DF5543D49CC}">
      <dgm:prSet phldrT="[Texte]" phldr="0" custT="1"/>
      <dgm:spPr/>
      <dgm:t>
        <a:bodyPr/>
        <a:lstStyle/>
        <a:p>
          <a:pPr rtl="1"/>
          <a:r>
            <a:rPr lang="ar-MA" sz="4000" b="1" dirty="0">
              <a:solidFill>
                <a:srgbClr val="002060"/>
              </a:solidFill>
              <a:latin typeface="Microsoft Uighur" panose="02000000000000000000" pitchFamily="2" charset="-78"/>
              <a:cs typeface="Microsoft Uighur" panose="02000000000000000000" pitchFamily="2" charset="-78"/>
            </a:rPr>
            <a:t>تَبْذيرُ ٱلْماءِ</a:t>
          </a:r>
          <a:endParaRPr lang="fr-MA" sz="4000" b="1" dirty="0">
            <a:solidFill>
              <a:srgbClr val="002060"/>
            </a:solidFill>
            <a:latin typeface="Microsoft Uighur" panose="02000000000000000000" pitchFamily="2" charset="-78"/>
            <a:cs typeface="Microsoft Uighur" panose="02000000000000000000" pitchFamily="2" charset="-78"/>
          </a:endParaRPr>
        </a:p>
      </dgm:t>
    </dgm:pt>
    <dgm:pt modelId="{BB11EAED-4429-4E1E-AFE3-BD05652D308A}" type="parTrans" cxnId="{C4108503-EC5D-4406-AF49-91E9169B0181}">
      <dgm:prSet/>
      <dgm:spPr/>
      <dgm:t>
        <a:bodyPr/>
        <a:lstStyle/>
        <a:p>
          <a:endParaRPr lang="fr-MA"/>
        </a:p>
      </dgm:t>
    </dgm:pt>
    <dgm:pt modelId="{E21504EE-17C4-46DA-8F8B-8B2C1306D223}" type="sibTrans" cxnId="{C4108503-EC5D-4406-AF49-91E9169B0181}">
      <dgm:prSet/>
      <dgm:spPr/>
      <dgm:t>
        <a:bodyPr/>
        <a:lstStyle/>
        <a:p>
          <a:endParaRPr lang="fr-MA"/>
        </a:p>
      </dgm:t>
    </dgm:pt>
    <dgm:pt modelId="{296A8CC1-481A-4F35-A599-405CA7CAA512}">
      <dgm:prSet phldrT="[Texte]" phldr="0" custT="1"/>
      <dgm:spPr/>
      <dgm:t>
        <a:bodyPr/>
        <a:lstStyle/>
        <a:p>
          <a:pPr algn="r" rtl="1"/>
          <a:r>
            <a:rPr lang="ar-MA" sz="2800" b="1" dirty="0">
              <a:latin typeface="Microsoft Uighur" panose="02000000000000000000" pitchFamily="2" charset="-78"/>
              <a:cs typeface="Microsoft Uighur" panose="02000000000000000000" pitchFamily="2" charset="-78"/>
            </a:rPr>
            <a:t>- يُؤدّي إلى ضَياعٌ ثَرْوَةٍ مُهِمَّةٍ.
- يَتَسَبَّبُ في نُقْصانِ ٱلْماءِ في ٱلْمُسْتَقْبَلِ.
- لَهُ آثارٌ سِلْبِيَّةٌ عَلى ِ</a:t>
          </a:r>
          <a:r>
            <a:rPr lang="ar-MA" sz="2800" b="1" dirty="0" err="1">
              <a:latin typeface="Microsoft Uighur" panose="02000000000000000000" pitchFamily="2" charset="-78"/>
              <a:cs typeface="Microsoft Uighur" panose="02000000000000000000" pitchFamily="2" charset="-78"/>
            </a:rPr>
            <a:t>ٱلْبِيئَةِ</a:t>
          </a:r>
          <a:r>
            <a:rPr lang="ar-MA" sz="2800" b="1" dirty="0">
              <a:latin typeface="Microsoft Uighur" panose="02000000000000000000" pitchFamily="2" charset="-78"/>
              <a:cs typeface="Microsoft Uighur" panose="02000000000000000000" pitchFamily="2" charset="-78"/>
            </a:rPr>
            <a:t> </a:t>
          </a:r>
          <a:r>
            <a:rPr lang="ar-MA" sz="2800" b="1" dirty="0" err="1">
              <a:latin typeface="Microsoft Uighur" panose="02000000000000000000" pitchFamily="2" charset="-78"/>
              <a:cs typeface="Microsoft Uighur" panose="02000000000000000000" pitchFamily="2" charset="-78"/>
            </a:rPr>
            <a:t>وَٱلإنْسانِ</a:t>
          </a:r>
          <a:r>
            <a:rPr lang="ar-MA" sz="2800" b="1" dirty="0">
              <a:latin typeface="Microsoft Uighur" panose="02000000000000000000" pitchFamily="2" charset="-78"/>
              <a:cs typeface="Microsoft Uighur" panose="02000000000000000000" pitchFamily="2" charset="-78"/>
            </a:rPr>
            <a:t>.</a:t>
          </a:r>
          <a:endParaRPr lang="fr-MA" sz="2800" b="1" dirty="0">
            <a:latin typeface="Microsoft Uighur" panose="02000000000000000000" pitchFamily="2" charset="-78"/>
            <a:cs typeface="Microsoft Uighur" panose="02000000000000000000" pitchFamily="2" charset="-78"/>
          </a:endParaRPr>
        </a:p>
      </dgm:t>
    </dgm:pt>
    <dgm:pt modelId="{6018AAD4-B932-4CA2-A81D-9E59DD912C56}" type="parTrans" cxnId="{B85945F3-E339-4418-89BD-5D24E3B13A88}">
      <dgm:prSet/>
      <dgm:spPr/>
      <dgm:t>
        <a:bodyPr/>
        <a:lstStyle/>
        <a:p>
          <a:endParaRPr lang="fr-MA"/>
        </a:p>
      </dgm:t>
    </dgm:pt>
    <dgm:pt modelId="{BA435042-D0F0-4271-8D5C-AFB48F55A352}" type="sibTrans" cxnId="{B85945F3-E339-4418-89BD-5D24E3B13A88}">
      <dgm:prSet/>
      <dgm:spPr/>
      <dgm:t>
        <a:bodyPr/>
        <a:lstStyle/>
        <a:p>
          <a:endParaRPr lang="fr-MA"/>
        </a:p>
      </dgm:t>
    </dgm:pt>
    <dgm:pt modelId="{C2805325-E433-4990-A237-D53EF4C7C28B}">
      <dgm:prSet phldrT="[Texte]" phldr="0" custT="1"/>
      <dgm:spPr/>
      <dgm:t>
        <a:bodyPr/>
        <a:lstStyle/>
        <a:p>
          <a:pPr rtl="1"/>
          <a:endParaRPr lang="ar-MA" sz="3600" b="1" kern="1200" dirty="0">
            <a:solidFill>
              <a:schemeClr val="bg1"/>
            </a:solidFill>
            <a:latin typeface="Microsoft Uighur" panose="02000000000000000000" pitchFamily="2" charset="-78"/>
            <a:ea typeface="+mn-ea"/>
            <a:cs typeface="Microsoft Uighur" panose="02000000000000000000" pitchFamily="2" charset="-78"/>
          </a:endParaRPr>
        </a:p>
        <a:p>
          <a:pPr rtl="1"/>
          <a:r>
            <a:rPr lang="ar-MA" sz="3600" b="1" kern="1200" dirty="0">
              <a:solidFill>
                <a:schemeClr val="bg1"/>
              </a:solidFill>
              <a:latin typeface="Microsoft Uighur" panose="02000000000000000000" pitchFamily="2" charset="-78"/>
              <a:ea typeface="+mn-ea"/>
              <a:cs typeface="Microsoft Uighur" panose="02000000000000000000" pitchFamily="2" charset="-78"/>
            </a:rPr>
            <a:t>اِسْتِعْمالُ ٱلْماءِ بِكَمِّيَّةٍ كَبيرَةٍ دونَ حاجَةٍ، أَوْ إِهْدارُهُ دونِ فائِدَةٍ</a:t>
          </a:r>
          <a:r>
            <a:rPr lang="ar-MA" sz="2800" b="1" kern="1200" dirty="0">
              <a:solidFill>
                <a:schemeClr val="bg1"/>
              </a:solidFill>
              <a:latin typeface="Microsoft Uighur" panose="02000000000000000000" pitchFamily="2" charset="-78"/>
              <a:ea typeface="+mn-ea"/>
              <a:cs typeface="Microsoft Uighur" panose="02000000000000000000" pitchFamily="2" charset="-78"/>
            </a:rPr>
            <a:t>.</a:t>
          </a:r>
          <a:endParaRPr lang="fr-MA" sz="2800" b="1" kern="1200" dirty="0">
            <a:solidFill>
              <a:schemeClr val="bg1"/>
            </a:solidFill>
            <a:latin typeface="Microsoft Uighur" panose="02000000000000000000" pitchFamily="2" charset="-78"/>
            <a:ea typeface="+mn-ea"/>
            <a:cs typeface="Microsoft Uighur" panose="02000000000000000000" pitchFamily="2" charset="-78"/>
          </a:endParaRPr>
        </a:p>
      </dgm:t>
    </dgm:pt>
    <dgm:pt modelId="{72024AD6-ACA3-4574-A455-AC549757C7BB}" type="parTrans" cxnId="{8E70E7E8-1658-4723-A0A8-F68D82F43EB1}">
      <dgm:prSet/>
      <dgm:spPr/>
      <dgm:t>
        <a:bodyPr/>
        <a:lstStyle/>
        <a:p>
          <a:endParaRPr lang="fr-MA"/>
        </a:p>
      </dgm:t>
    </dgm:pt>
    <dgm:pt modelId="{F4CBF9DC-25E4-4B27-B0AC-BF1015406308}" type="sibTrans" cxnId="{8E70E7E8-1658-4723-A0A8-F68D82F43EB1}">
      <dgm:prSet/>
      <dgm:spPr/>
      <dgm:t>
        <a:bodyPr/>
        <a:lstStyle/>
        <a:p>
          <a:endParaRPr lang="fr-MA"/>
        </a:p>
      </dgm:t>
    </dgm:pt>
    <dgm:pt modelId="{40068778-7EFC-47A6-BDA9-0A9B93DDAA81}">
      <dgm:prSet phldrT="[Texte]" phldr="0" custT="1"/>
      <dgm:spPr/>
      <dgm:t>
        <a:bodyPr/>
        <a:lstStyle/>
        <a:p>
          <a:pPr algn="r" rtl="1"/>
          <a:r>
            <a:rPr lang="ar-MA" sz="2500" b="1" dirty="0">
              <a:latin typeface="Microsoft Uighur" panose="02000000000000000000" pitchFamily="2" charset="-78"/>
              <a:cs typeface="Microsoft Uighur" panose="02000000000000000000" pitchFamily="2" charset="-78"/>
            </a:rPr>
            <a:t>- </a:t>
          </a:r>
          <a:r>
            <a:rPr lang="ar-MA" sz="2800" b="1" dirty="0">
              <a:latin typeface="Microsoft Uighur" panose="02000000000000000000" pitchFamily="2" charset="-78"/>
              <a:cs typeface="Microsoft Uighur" panose="02000000000000000000" pitchFamily="2" charset="-78"/>
            </a:rPr>
            <a:t>إِغْلاقُ ٱلصُّنْبورِ عِنْدَ عَدَمِ </a:t>
          </a:r>
          <a:r>
            <a:rPr lang="ar-MA" sz="2800" b="1" dirty="0" err="1">
              <a:latin typeface="Microsoft Uighur" panose="02000000000000000000" pitchFamily="2" charset="-78"/>
              <a:cs typeface="Microsoft Uighur" panose="02000000000000000000" pitchFamily="2" charset="-78"/>
            </a:rPr>
            <a:t>ٱلْحاجَةِ</a:t>
          </a:r>
          <a:r>
            <a:rPr lang="ar-MA" sz="2800" b="1" dirty="0">
              <a:latin typeface="Microsoft Uighur" panose="02000000000000000000" pitchFamily="2" charset="-78"/>
              <a:cs typeface="Microsoft Uighur" panose="02000000000000000000" pitchFamily="2" charset="-78"/>
            </a:rPr>
            <a:t>.
- اِسْتِعْمالُ كَأْسٍ عِنْدَ تَنْظيفِ </a:t>
          </a:r>
          <a:r>
            <a:rPr lang="ar-MA" sz="2800" b="1" dirty="0" err="1">
              <a:latin typeface="Microsoft Uighur" panose="02000000000000000000" pitchFamily="2" charset="-78"/>
              <a:cs typeface="Microsoft Uighur" panose="02000000000000000000" pitchFamily="2" charset="-78"/>
            </a:rPr>
            <a:t>ٱلْأَسْنانِ</a:t>
          </a:r>
          <a:r>
            <a:rPr lang="ar-MA" sz="2800" b="1" dirty="0">
              <a:latin typeface="Microsoft Uighur" panose="02000000000000000000" pitchFamily="2" charset="-78"/>
              <a:cs typeface="Microsoft Uighur" panose="02000000000000000000" pitchFamily="2" charset="-78"/>
            </a:rPr>
            <a:t>.
- إِصْلاحُ </a:t>
          </a:r>
          <a:r>
            <a:rPr lang="ar-MA" sz="2800" b="1" dirty="0" err="1">
              <a:latin typeface="Microsoft Uighur" panose="02000000000000000000" pitchFamily="2" charset="-78"/>
              <a:cs typeface="Microsoft Uighur" panose="02000000000000000000" pitchFamily="2" charset="-78"/>
            </a:rPr>
            <a:t>ٱلتَّسَرُّباتِ</a:t>
          </a:r>
          <a:r>
            <a:rPr lang="ar-MA" sz="2800" b="1" dirty="0">
              <a:latin typeface="Microsoft Uighur" panose="02000000000000000000" pitchFamily="2" charset="-78"/>
              <a:cs typeface="Microsoft Uighur" panose="02000000000000000000" pitchFamily="2" charset="-78"/>
            </a:rPr>
            <a:t> في </a:t>
          </a:r>
          <a:r>
            <a:rPr lang="ar-MA" sz="2800" b="1" dirty="0" err="1">
              <a:latin typeface="Microsoft Uighur" panose="02000000000000000000" pitchFamily="2" charset="-78"/>
              <a:cs typeface="Microsoft Uighur" panose="02000000000000000000" pitchFamily="2" charset="-78"/>
            </a:rPr>
            <a:t>ٱلْأَنابيبِ</a:t>
          </a:r>
          <a:r>
            <a:rPr lang="ar-MA" sz="2800" b="1" dirty="0">
              <a:latin typeface="Microsoft Uighur" panose="02000000000000000000" pitchFamily="2" charset="-78"/>
              <a:cs typeface="Microsoft Uighur" panose="02000000000000000000" pitchFamily="2" charset="-78"/>
            </a:rPr>
            <a:t>.</a:t>
          </a:r>
          <a:endParaRPr lang="fr-MA" sz="2800" b="1" dirty="0">
            <a:latin typeface="Microsoft Uighur" panose="02000000000000000000" pitchFamily="2" charset="-78"/>
            <a:cs typeface="Microsoft Uighur" panose="02000000000000000000" pitchFamily="2" charset="-78"/>
          </a:endParaRPr>
        </a:p>
      </dgm:t>
    </dgm:pt>
    <dgm:pt modelId="{D36FA776-F66E-48B9-A0D5-E65F2C215B2D}" type="parTrans" cxnId="{A2DDB2F9-D8A4-43EE-BF9D-0E66017E0A7A}">
      <dgm:prSet/>
      <dgm:spPr/>
      <dgm:t>
        <a:bodyPr/>
        <a:lstStyle/>
        <a:p>
          <a:endParaRPr lang="fr-MA"/>
        </a:p>
      </dgm:t>
    </dgm:pt>
    <dgm:pt modelId="{4EEC7BC0-C654-4BBB-A13E-E371C69E6017}" type="sibTrans" cxnId="{A2DDB2F9-D8A4-43EE-BF9D-0E66017E0A7A}">
      <dgm:prSet/>
      <dgm:spPr/>
      <dgm:t>
        <a:bodyPr/>
        <a:lstStyle/>
        <a:p>
          <a:endParaRPr lang="fr-MA"/>
        </a:p>
      </dgm:t>
    </dgm:pt>
    <dgm:pt modelId="{AC33A315-06C9-45C5-B2D6-54A5878A0C0A}">
      <dgm:prSet phldrT="[Texte]" phldr="0" custT="1"/>
      <dgm:spPr/>
      <dgm:t>
        <a:bodyPr/>
        <a:lstStyle/>
        <a:p>
          <a:pPr algn="r" rtl="1"/>
          <a:r>
            <a:rPr lang="ar-MA" sz="2800" b="1" dirty="0">
              <a:latin typeface="Microsoft Uighur" panose="02000000000000000000" pitchFamily="2" charset="-78"/>
              <a:cs typeface="Microsoft Uighur" panose="02000000000000000000" pitchFamily="2" charset="-78"/>
            </a:rPr>
            <a:t>-تَرْكُ ٱلصُّنْبورِ مَفْتوحاً أَثْناءَ تَنْظيفِ </a:t>
          </a:r>
          <a:r>
            <a:rPr lang="ar-MA" sz="2800" b="1" dirty="0" err="1">
              <a:latin typeface="Microsoft Uighur" panose="02000000000000000000" pitchFamily="2" charset="-78"/>
              <a:cs typeface="Microsoft Uighur" panose="02000000000000000000" pitchFamily="2" charset="-78"/>
            </a:rPr>
            <a:t>ٱلْأَسْنانِ</a:t>
          </a:r>
          <a:r>
            <a:rPr lang="ar-MA" sz="2800" b="1" dirty="0">
              <a:latin typeface="Microsoft Uighur" panose="02000000000000000000" pitchFamily="2" charset="-78"/>
              <a:cs typeface="Microsoft Uighur" panose="02000000000000000000" pitchFamily="2" charset="-78"/>
            </a:rPr>
            <a:t>.
- غَسْلُ </a:t>
          </a:r>
          <a:r>
            <a:rPr lang="ar-MA" sz="2800" b="1" dirty="0" err="1">
              <a:latin typeface="Microsoft Uighur" panose="02000000000000000000" pitchFamily="2" charset="-78"/>
              <a:cs typeface="Microsoft Uighur" panose="02000000000000000000" pitchFamily="2" charset="-78"/>
            </a:rPr>
            <a:t>ٱلسَّيّارَةِ</a:t>
          </a:r>
          <a:r>
            <a:rPr lang="ar-MA" sz="2800" b="1" dirty="0">
              <a:latin typeface="Microsoft Uighur" panose="02000000000000000000" pitchFamily="2" charset="-78"/>
              <a:cs typeface="Microsoft Uighur" panose="02000000000000000000" pitchFamily="2" charset="-78"/>
            </a:rPr>
            <a:t> بِكَمِّيَّةٍ كَبيرَةٍ مِنَ ٱلْماءِ.
- اِسْتِعْمالُ خُرْطومٍ لِتَنْظيفِ </a:t>
          </a:r>
          <a:r>
            <a:rPr lang="ar-MA" sz="2800" b="1" dirty="0" err="1">
              <a:latin typeface="Microsoft Uighur" panose="02000000000000000000" pitchFamily="2" charset="-78"/>
              <a:cs typeface="Microsoft Uighur" panose="02000000000000000000" pitchFamily="2" charset="-78"/>
            </a:rPr>
            <a:t>ٱلشّارِعِ</a:t>
          </a:r>
          <a:r>
            <a:rPr lang="ar-MA" sz="2800" b="1" dirty="0">
              <a:latin typeface="Microsoft Uighur" panose="02000000000000000000" pitchFamily="2" charset="-78"/>
              <a:cs typeface="Microsoft Uighur" panose="02000000000000000000" pitchFamily="2" charset="-78"/>
            </a:rPr>
            <a:t>.</a:t>
          </a:r>
          <a:endParaRPr lang="fr-MA" sz="2800" b="1" dirty="0">
            <a:latin typeface="Microsoft Uighur" panose="02000000000000000000" pitchFamily="2" charset="-78"/>
            <a:cs typeface="Microsoft Uighur" panose="02000000000000000000" pitchFamily="2" charset="-78"/>
          </a:endParaRPr>
        </a:p>
      </dgm:t>
    </dgm:pt>
    <dgm:pt modelId="{72C4C645-A64D-4D1B-842C-6454D267A759}" type="parTrans" cxnId="{BE9D2EDF-91DE-4DE7-A220-DA2AC634C61F}">
      <dgm:prSet/>
      <dgm:spPr/>
      <dgm:t>
        <a:bodyPr/>
        <a:lstStyle/>
        <a:p>
          <a:endParaRPr lang="fr-MA"/>
        </a:p>
      </dgm:t>
    </dgm:pt>
    <dgm:pt modelId="{DBF830F8-ADFB-4C36-8C26-7AB2403CBB24}" type="sibTrans" cxnId="{BE9D2EDF-91DE-4DE7-A220-DA2AC634C61F}">
      <dgm:prSet/>
      <dgm:spPr/>
      <dgm:t>
        <a:bodyPr/>
        <a:lstStyle/>
        <a:p>
          <a:endParaRPr lang="fr-MA"/>
        </a:p>
      </dgm:t>
    </dgm:pt>
    <dgm:pt modelId="{23EE97F7-D409-4B98-8A78-DC0F3FF78EBE}" type="pres">
      <dgm:prSet presAssocID="{5A3E01FA-825A-464D-A832-5F14A90D4E92}" presName="diagram" presStyleCnt="0">
        <dgm:presLayoutVars>
          <dgm:chMax val="1"/>
          <dgm:dir/>
          <dgm:animLvl val="ctr"/>
          <dgm:resizeHandles val="exact"/>
        </dgm:presLayoutVars>
      </dgm:prSet>
      <dgm:spPr/>
    </dgm:pt>
    <dgm:pt modelId="{FAE367CD-63DE-46A7-9380-2F68C5C4D1ED}" type="pres">
      <dgm:prSet presAssocID="{5A3E01FA-825A-464D-A832-5F14A90D4E92}" presName="matrix" presStyleCnt="0"/>
      <dgm:spPr/>
    </dgm:pt>
    <dgm:pt modelId="{DDCF20AA-EE7F-48CA-BAA2-46D2C3F88C8B}" type="pres">
      <dgm:prSet presAssocID="{5A3E01FA-825A-464D-A832-5F14A90D4E92}" presName="tile1" presStyleLbl="node1" presStyleIdx="0" presStyleCnt="4"/>
      <dgm:spPr/>
    </dgm:pt>
    <dgm:pt modelId="{D7862F70-B9F8-4810-AA73-86EE68942820}" type="pres">
      <dgm:prSet presAssocID="{5A3E01FA-825A-464D-A832-5F14A90D4E92}" presName="tile1text" presStyleLbl="node1" presStyleIdx="0" presStyleCnt="4">
        <dgm:presLayoutVars>
          <dgm:chMax val="0"/>
          <dgm:chPref val="0"/>
          <dgm:bulletEnabled val="1"/>
        </dgm:presLayoutVars>
      </dgm:prSet>
      <dgm:spPr/>
    </dgm:pt>
    <dgm:pt modelId="{A5859475-60F0-410D-AA96-559DAA7EF74B}" type="pres">
      <dgm:prSet presAssocID="{5A3E01FA-825A-464D-A832-5F14A90D4E92}" presName="tile2" presStyleLbl="node1" presStyleIdx="1" presStyleCnt="4"/>
      <dgm:spPr/>
    </dgm:pt>
    <dgm:pt modelId="{1789A857-4311-4417-B77A-A07B665E132B}" type="pres">
      <dgm:prSet presAssocID="{5A3E01FA-825A-464D-A832-5F14A90D4E92}" presName="tile2text" presStyleLbl="node1" presStyleIdx="1" presStyleCnt="4">
        <dgm:presLayoutVars>
          <dgm:chMax val="0"/>
          <dgm:chPref val="0"/>
          <dgm:bulletEnabled val="1"/>
        </dgm:presLayoutVars>
      </dgm:prSet>
      <dgm:spPr/>
    </dgm:pt>
    <dgm:pt modelId="{74DF39A1-592E-4313-B1E8-7EB8DE2AE506}" type="pres">
      <dgm:prSet presAssocID="{5A3E01FA-825A-464D-A832-5F14A90D4E92}" presName="tile3" presStyleLbl="node1" presStyleIdx="2" presStyleCnt="4"/>
      <dgm:spPr/>
    </dgm:pt>
    <dgm:pt modelId="{CB7B16FC-B1BB-4D90-BA32-3FF4808EC0E5}" type="pres">
      <dgm:prSet presAssocID="{5A3E01FA-825A-464D-A832-5F14A90D4E92}" presName="tile3text" presStyleLbl="node1" presStyleIdx="2" presStyleCnt="4">
        <dgm:presLayoutVars>
          <dgm:chMax val="0"/>
          <dgm:chPref val="0"/>
          <dgm:bulletEnabled val="1"/>
        </dgm:presLayoutVars>
      </dgm:prSet>
      <dgm:spPr/>
    </dgm:pt>
    <dgm:pt modelId="{886FF53E-52C0-4404-97A3-A0641F3511D0}" type="pres">
      <dgm:prSet presAssocID="{5A3E01FA-825A-464D-A832-5F14A90D4E92}" presName="tile4" presStyleLbl="node1" presStyleIdx="3" presStyleCnt="4" custLinFactNeighborX="-14" custLinFactNeighborY="15292"/>
      <dgm:spPr/>
    </dgm:pt>
    <dgm:pt modelId="{A5DA1962-E7E1-499B-8EC8-F085EFBFFB4D}" type="pres">
      <dgm:prSet presAssocID="{5A3E01FA-825A-464D-A832-5F14A90D4E92}" presName="tile4text" presStyleLbl="node1" presStyleIdx="3" presStyleCnt="4">
        <dgm:presLayoutVars>
          <dgm:chMax val="0"/>
          <dgm:chPref val="0"/>
          <dgm:bulletEnabled val="1"/>
        </dgm:presLayoutVars>
      </dgm:prSet>
      <dgm:spPr/>
    </dgm:pt>
    <dgm:pt modelId="{F5D444D1-C95A-4C28-AF1B-7017171650BA}" type="pres">
      <dgm:prSet presAssocID="{5A3E01FA-825A-464D-A832-5F14A90D4E92}" presName="centerTile" presStyleLbl="fgShp" presStyleIdx="0" presStyleCnt="1">
        <dgm:presLayoutVars>
          <dgm:chMax val="0"/>
          <dgm:chPref val="0"/>
        </dgm:presLayoutVars>
      </dgm:prSet>
      <dgm:spPr/>
    </dgm:pt>
  </dgm:ptLst>
  <dgm:cxnLst>
    <dgm:cxn modelId="{C4108503-EC5D-4406-AF49-91E9169B0181}" srcId="{5A3E01FA-825A-464D-A832-5F14A90D4E92}" destId="{74A30DB9-40C7-474F-BC84-7DF5543D49CC}" srcOrd="0" destOrd="0" parTransId="{BB11EAED-4429-4E1E-AFE3-BD05652D308A}" sibTransId="{E21504EE-17C4-46DA-8F8B-8B2C1306D223}"/>
    <dgm:cxn modelId="{07147A33-2AA0-4687-95AB-8FB9759F3061}" type="presOf" srcId="{296A8CC1-481A-4F35-A599-405CA7CAA512}" destId="{DDCF20AA-EE7F-48CA-BAA2-46D2C3F88C8B}" srcOrd="0" destOrd="0" presId="urn:microsoft.com/office/officeart/2005/8/layout/matrix1"/>
    <dgm:cxn modelId="{7C0C2F84-1C2E-41F8-BF35-1AF54C1C219A}" type="presOf" srcId="{C2805325-E433-4990-A237-D53EF4C7C28B}" destId="{A5859475-60F0-410D-AA96-559DAA7EF74B}" srcOrd="0" destOrd="0" presId="urn:microsoft.com/office/officeart/2005/8/layout/matrix1"/>
    <dgm:cxn modelId="{BBA6DA8D-CEDA-44E9-B411-D5F74D49B6CF}" type="presOf" srcId="{AC33A315-06C9-45C5-B2D6-54A5878A0C0A}" destId="{A5DA1962-E7E1-499B-8EC8-F085EFBFFB4D}" srcOrd="1" destOrd="0" presId="urn:microsoft.com/office/officeart/2005/8/layout/matrix1"/>
    <dgm:cxn modelId="{9DA92A9A-09DA-48CE-8C84-C0508C6705B3}" type="presOf" srcId="{296A8CC1-481A-4F35-A599-405CA7CAA512}" destId="{D7862F70-B9F8-4810-AA73-86EE68942820}" srcOrd="1" destOrd="0" presId="urn:microsoft.com/office/officeart/2005/8/layout/matrix1"/>
    <dgm:cxn modelId="{63DB2FA6-CAEE-467D-8287-7257B541E433}" type="presOf" srcId="{40068778-7EFC-47A6-BDA9-0A9B93DDAA81}" destId="{74DF39A1-592E-4313-B1E8-7EB8DE2AE506}" srcOrd="0" destOrd="0" presId="urn:microsoft.com/office/officeart/2005/8/layout/matrix1"/>
    <dgm:cxn modelId="{332D41A9-973F-4087-AD75-8EB5C9C87087}" type="presOf" srcId="{74A30DB9-40C7-474F-BC84-7DF5543D49CC}" destId="{F5D444D1-C95A-4C28-AF1B-7017171650BA}" srcOrd="0" destOrd="0" presId="urn:microsoft.com/office/officeart/2005/8/layout/matrix1"/>
    <dgm:cxn modelId="{BE9D2EDF-91DE-4DE7-A220-DA2AC634C61F}" srcId="{74A30DB9-40C7-474F-BC84-7DF5543D49CC}" destId="{AC33A315-06C9-45C5-B2D6-54A5878A0C0A}" srcOrd="3" destOrd="0" parTransId="{72C4C645-A64D-4D1B-842C-6454D267A759}" sibTransId="{DBF830F8-ADFB-4C36-8C26-7AB2403CBB24}"/>
    <dgm:cxn modelId="{CB5985E1-AFB6-4C1B-B9D9-02F8E139CB53}" type="presOf" srcId="{C2805325-E433-4990-A237-D53EF4C7C28B}" destId="{1789A857-4311-4417-B77A-A07B665E132B}" srcOrd="1" destOrd="0" presId="urn:microsoft.com/office/officeart/2005/8/layout/matrix1"/>
    <dgm:cxn modelId="{53F6A1E4-7843-46E4-AE46-9BE0169E982C}" type="presOf" srcId="{40068778-7EFC-47A6-BDA9-0A9B93DDAA81}" destId="{CB7B16FC-B1BB-4D90-BA32-3FF4808EC0E5}" srcOrd="1" destOrd="0" presId="urn:microsoft.com/office/officeart/2005/8/layout/matrix1"/>
    <dgm:cxn modelId="{6609B3E5-7399-4531-A7B2-256DD45A2DBC}" type="presOf" srcId="{AC33A315-06C9-45C5-B2D6-54A5878A0C0A}" destId="{886FF53E-52C0-4404-97A3-A0641F3511D0}" srcOrd="0" destOrd="0" presId="urn:microsoft.com/office/officeart/2005/8/layout/matrix1"/>
    <dgm:cxn modelId="{8E70E7E8-1658-4723-A0A8-F68D82F43EB1}" srcId="{74A30DB9-40C7-474F-BC84-7DF5543D49CC}" destId="{C2805325-E433-4990-A237-D53EF4C7C28B}" srcOrd="1" destOrd="0" parTransId="{72024AD6-ACA3-4574-A455-AC549757C7BB}" sibTransId="{F4CBF9DC-25E4-4B27-B0AC-BF1015406308}"/>
    <dgm:cxn modelId="{B85945F3-E339-4418-89BD-5D24E3B13A88}" srcId="{74A30DB9-40C7-474F-BC84-7DF5543D49CC}" destId="{296A8CC1-481A-4F35-A599-405CA7CAA512}" srcOrd="0" destOrd="0" parTransId="{6018AAD4-B932-4CA2-A81D-9E59DD912C56}" sibTransId="{BA435042-D0F0-4271-8D5C-AFB48F55A352}"/>
    <dgm:cxn modelId="{8FB743F6-994E-43C9-A9B0-CF1AFF85A4F6}" type="presOf" srcId="{5A3E01FA-825A-464D-A832-5F14A90D4E92}" destId="{23EE97F7-D409-4B98-8A78-DC0F3FF78EBE}" srcOrd="0" destOrd="0" presId="urn:microsoft.com/office/officeart/2005/8/layout/matrix1"/>
    <dgm:cxn modelId="{A2DDB2F9-D8A4-43EE-BF9D-0E66017E0A7A}" srcId="{74A30DB9-40C7-474F-BC84-7DF5543D49CC}" destId="{40068778-7EFC-47A6-BDA9-0A9B93DDAA81}" srcOrd="2" destOrd="0" parTransId="{D36FA776-F66E-48B9-A0D5-E65F2C215B2D}" sibTransId="{4EEC7BC0-C654-4BBB-A13E-E371C69E6017}"/>
    <dgm:cxn modelId="{3E468B19-355F-4FCD-B9E8-E0885FC3FDE5}" type="presParOf" srcId="{23EE97F7-D409-4B98-8A78-DC0F3FF78EBE}" destId="{FAE367CD-63DE-46A7-9380-2F68C5C4D1ED}" srcOrd="0" destOrd="0" presId="urn:microsoft.com/office/officeart/2005/8/layout/matrix1"/>
    <dgm:cxn modelId="{730EEBEA-10A0-48C6-901A-EFBF906C6D38}" type="presParOf" srcId="{FAE367CD-63DE-46A7-9380-2F68C5C4D1ED}" destId="{DDCF20AA-EE7F-48CA-BAA2-46D2C3F88C8B}" srcOrd="0" destOrd="0" presId="urn:microsoft.com/office/officeart/2005/8/layout/matrix1"/>
    <dgm:cxn modelId="{E5D0DEAE-DA96-4198-820D-CA3DEA82D5F4}" type="presParOf" srcId="{FAE367CD-63DE-46A7-9380-2F68C5C4D1ED}" destId="{D7862F70-B9F8-4810-AA73-86EE68942820}" srcOrd="1" destOrd="0" presId="urn:microsoft.com/office/officeart/2005/8/layout/matrix1"/>
    <dgm:cxn modelId="{4E8C1008-EEA2-4E2F-8CE7-64DFBB5C6BDE}" type="presParOf" srcId="{FAE367CD-63DE-46A7-9380-2F68C5C4D1ED}" destId="{A5859475-60F0-410D-AA96-559DAA7EF74B}" srcOrd="2" destOrd="0" presId="urn:microsoft.com/office/officeart/2005/8/layout/matrix1"/>
    <dgm:cxn modelId="{DED883F6-6CCE-45BE-A72E-FDC85D1EFFB3}" type="presParOf" srcId="{FAE367CD-63DE-46A7-9380-2F68C5C4D1ED}" destId="{1789A857-4311-4417-B77A-A07B665E132B}" srcOrd="3" destOrd="0" presId="urn:microsoft.com/office/officeart/2005/8/layout/matrix1"/>
    <dgm:cxn modelId="{D7240478-CD78-4590-8079-A83428122A97}" type="presParOf" srcId="{FAE367CD-63DE-46A7-9380-2F68C5C4D1ED}" destId="{74DF39A1-592E-4313-B1E8-7EB8DE2AE506}" srcOrd="4" destOrd="0" presId="urn:microsoft.com/office/officeart/2005/8/layout/matrix1"/>
    <dgm:cxn modelId="{6B09D8AA-2678-4813-945D-4EEC535D2361}" type="presParOf" srcId="{FAE367CD-63DE-46A7-9380-2F68C5C4D1ED}" destId="{CB7B16FC-B1BB-4D90-BA32-3FF4808EC0E5}" srcOrd="5" destOrd="0" presId="urn:microsoft.com/office/officeart/2005/8/layout/matrix1"/>
    <dgm:cxn modelId="{C31CC777-99A4-4A33-AD10-E4757FAD3069}" type="presParOf" srcId="{FAE367CD-63DE-46A7-9380-2F68C5C4D1ED}" destId="{886FF53E-52C0-4404-97A3-A0641F3511D0}" srcOrd="6" destOrd="0" presId="urn:microsoft.com/office/officeart/2005/8/layout/matrix1"/>
    <dgm:cxn modelId="{58C405D2-8827-4C8B-B69F-AA940F8303CB}" type="presParOf" srcId="{FAE367CD-63DE-46A7-9380-2F68C5C4D1ED}" destId="{A5DA1962-E7E1-499B-8EC8-F085EFBFFB4D}" srcOrd="7" destOrd="0" presId="urn:microsoft.com/office/officeart/2005/8/layout/matrix1"/>
    <dgm:cxn modelId="{77EDAE05-755F-4FAC-AA61-B6AF773A40D3}" type="presParOf" srcId="{23EE97F7-D409-4B98-8A78-DC0F3FF78EBE}" destId="{F5D444D1-C95A-4C28-AF1B-7017171650BA}"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A3E01FA-825A-464D-A832-5F14A90D4E92}" type="doc">
      <dgm:prSet loTypeId="urn:microsoft.com/office/officeart/2005/8/layout/matrix1" loCatId="matrix" qsTypeId="urn:microsoft.com/office/officeart/2005/8/quickstyle/simple5" qsCatId="simple" csTypeId="urn:microsoft.com/office/officeart/2005/8/colors/accent1_5" csCatId="accent1" phldr="1"/>
      <dgm:spPr/>
      <dgm:t>
        <a:bodyPr/>
        <a:lstStyle/>
        <a:p>
          <a:endParaRPr lang="fr-MA"/>
        </a:p>
      </dgm:t>
    </dgm:pt>
    <dgm:pt modelId="{74A30DB9-40C7-474F-BC84-7DF5543D49CC}">
      <dgm:prSet phldrT="[Texte]" phldr="0"/>
      <dgm:spPr/>
      <dgm:t>
        <a:bodyPr/>
        <a:lstStyle/>
        <a:p>
          <a:r>
            <a:rPr lang="ar-MA" dirty="0"/>
            <a:t>...........</a:t>
          </a:r>
          <a:endParaRPr lang="fr-MA" dirty="0"/>
        </a:p>
      </dgm:t>
    </dgm:pt>
    <dgm:pt modelId="{BB11EAED-4429-4E1E-AFE3-BD05652D308A}" type="parTrans" cxnId="{C4108503-EC5D-4406-AF49-91E9169B0181}">
      <dgm:prSet/>
      <dgm:spPr/>
      <dgm:t>
        <a:bodyPr/>
        <a:lstStyle/>
        <a:p>
          <a:endParaRPr lang="fr-MA"/>
        </a:p>
      </dgm:t>
    </dgm:pt>
    <dgm:pt modelId="{E21504EE-17C4-46DA-8F8B-8B2C1306D223}" type="sibTrans" cxnId="{C4108503-EC5D-4406-AF49-91E9169B0181}">
      <dgm:prSet/>
      <dgm:spPr/>
      <dgm:t>
        <a:bodyPr/>
        <a:lstStyle/>
        <a:p>
          <a:endParaRPr lang="fr-MA"/>
        </a:p>
      </dgm:t>
    </dgm:pt>
    <dgm:pt modelId="{296A8CC1-481A-4F35-A599-405CA7CAA512}">
      <dgm:prSet phldrT="[Texte]" phldr="0"/>
      <dgm:spPr/>
      <dgm:t>
        <a:bodyPr/>
        <a:lstStyle/>
        <a:p>
          <a:r>
            <a:rPr lang="ar-MA" dirty="0"/>
            <a:t>.............</a:t>
          </a:r>
          <a:endParaRPr lang="fr-MA" dirty="0"/>
        </a:p>
      </dgm:t>
    </dgm:pt>
    <dgm:pt modelId="{6018AAD4-B932-4CA2-A81D-9E59DD912C56}" type="parTrans" cxnId="{B85945F3-E339-4418-89BD-5D24E3B13A88}">
      <dgm:prSet/>
      <dgm:spPr/>
      <dgm:t>
        <a:bodyPr/>
        <a:lstStyle/>
        <a:p>
          <a:endParaRPr lang="fr-MA"/>
        </a:p>
      </dgm:t>
    </dgm:pt>
    <dgm:pt modelId="{BA435042-D0F0-4271-8D5C-AFB48F55A352}" type="sibTrans" cxnId="{B85945F3-E339-4418-89BD-5D24E3B13A88}">
      <dgm:prSet/>
      <dgm:spPr/>
      <dgm:t>
        <a:bodyPr/>
        <a:lstStyle/>
        <a:p>
          <a:endParaRPr lang="fr-MA"/>
        </a:p>
      </dgm:t>
    </dgm:pt>
    <dgm:pt modelId="{C2805325-E433-4990-A237-D53EF4C7C28B}">
      <dgm:prSet phldrT="[Texte]" phldr="0"/>
      <dgm:spPr/>
      <dgm:t>
        <a:bodyPr/>
        <a:lstStyle/>
        <a:p>
          <a:r>
            <a:rPr lang="ar-MA" dirty="0"/>
            <a:t>.................</a:t>
          </a:r>
          <a:endParaRPr lang="fr-MA" dirty="0"/>
        </a:p>
      </dgm:t>
    </dgm:pt>
    <dgm:pt modelId="{72024AD6-ACA3-4574-A455-AC549757C7BB}" type="parTrans" cxnId="{8E70E7E8-1658-4723-A0A8-F68D82F43EB1}">
      <dgm:prSet/>
      <dgm:spPr/>
      <dgm:t>
        <a:bodyPr/>
        <a:lstStyle/>
        <a:p>
          <a:endParaRPr lang="fr-MA"/>
        </a:p>
      </dgm:t>
    </dgm:pt>
    <dgm:pt modelId="{F4CBF9DC-25E4-4B27-B0AC-BF1015406308}" type="sibTrans" cxnId="{8E70E7E8-1658-4723-A0A8-F68D82F43EB1}">
      <dgm:prSet/>
      <dgm:spPr/>
      <dgm:t>
        <a:bodyPr/>
        <a:lstStyle/>
        <a:p>
          <a:endParaRPr lang="fr-MA"/>
        </a:p>
      </dgm:t>
    </dgm:pt>
    <dgm:pt modelId="{40068778-7EFC-47A6-BDA9-0A9B93DDAA81}">
      <dgm:prSet phldrT="[Texte]" phldr="0"/>
      <dgm:spPr/>
      <dgm:t>
        <a:bodyPr/>
        <a:lstStyle/>
        <a:p>
          <a:r>
            <a:rPr lang="ar-MA" dirty="0"/>
            <a:t>...............</a:t>
          </a:r>
          <a:endParaRPr lang="fr-MA" dirty="0"/>
        </a:p>
      </dgm:t>
    </dgm:pt>
    <dgm:pt modelId="{D36FA776-F66E-48B9-A0D5-E65F2C215B2D}" type="parTrans" cxnId="{A2DDB2F9-D8A4-43EE-BF9D-0E66017E0A7A}">
      <dgm:prSet/>
      <dgm:spPr/>
      <dgm:t>
        <a:bodyPr/>
        <a:lstStyle/>
        <a:p>
          <a:endParaRPr lang="fr-MA"/>
        </a:p>
      </dgm:t>
    </dgm:pt>
    <dgm:pt modelId="{4EEC7BC0-C654-4BBB-A13E-E371C69E6017}" type="sibTrans" cxnId="{A2DDB2F9-D8A4-43EE-BF9D-0E66017E0A7A}">
      <dgm:prSet/>
      <dgm:spPr/>
      <dgm:t>
        <a:bodyPr/>
        <a:lstStyle/>
        <a:p>
          <a:endParaRPr lang="fr-MA"/>
        </a:p>
      </dgm:t>
    </dgm:pt>
    <dgm:pt modelId="{AC33A315-06C9-45C5-B2D6-54A5878A0C0A}">
      <dgm:prSet phldrT="[Texte]" phldr="0"/>
      <dgm:spPr/>
      <dgm:t>
        <a:bodyPr/>
        <a:lstStyle/>
        <a:p>
          <a:r>
            <a:rPr lang="ar-MA" dirty="0"/>
            <a:t>...............</a:t>
          </a:r>
          <a:endParaRPr lang="fr-MA" dirty="0"/>
        </a:p>
      </dgm:t>
    </dgm:pt>
    <dgm:pt modelId="{72C4C645-A64D-4D1B-842C-6454D267A759}" type="parTrans" cxnId="{BE9D2EDF-91DE-4DE7-A220-DA2AC634C61F}">
      <dgm:prSet/>
      <dgm:spPr/>
      <dgm:t>
        <a:bodyPr/>
        <a:lstStyle/>
        <a:p>
          <a:endParaRPr lang="fr-MA"/>
        </a:p>
      </dgm:t>
    </dgm:pt>
    <dgm:pt modelId="{DBF830F8-ADFB-4C36-8C26-7AB2403CBB24}" type="sibTrans" cxnId="{BE9D2EDF-91DE-4DE7-A220-DA2AC634C61F}">
      <dgm:prSet/>
      <dgm:spPr/>
      <dgm:t>
        <a:bodyPr/>
        <a:lstStyle/>
        <a:p>
          <a:endParaRPr lang="fr-MA"/>
        </a:p>
      </dgm:t>
    </dgm:pt>
    <dgm:pt modelId="{23EE97F7-D409-4B98-8A78-DC0F3FF78EBE}" type="pres">
      <dgm:prSet presAssocID="{5A3E01FA-825A-464D-A832-5F14A90D4E92}" presName="diagram" presStyleCnt="0">
        <dgm:presLayoutVars>
          <dgm:chMax val="1"/>
          <dgm:dir/>
          <dgm:animLvl val="ctr"/>
          <dgm:resizeHandles val="exact"/>
        </dgm:presLayoutVars>
      </dgm:prSet>
      <dgm:spPr/>
    </dgm:pt>
    <dgm:pt modelId="{FAE367CD-63DE-46A7-9380-2F68C5C4D1ED}" type="pres">
      <dgm:prSet presAssocID="{5A3E01FA-825A-464D-A832-5F14A90D4E92}" presName="matrix" presStyleCnt="0"/>
      <dgm:spPr/>
    </dgm:pt>
    <dgm:pt modelId="{DDCF20AA-EE7F-48CA-BAA2-46D2C3F88C8B}" type="pres">
      <dgm:prSet presAssocID="{5A3E01FA-825A-464D-A832-5F14A90D4E92}" presName="tile1" presStyleLbl="node1" presStyleIdx="0" presStyleCnt="4"/>
      <dgm:spPr/>
    </dgm:pt>
    <dgm:pt modelId="{D7862F70-B9F8-4810-AA73-86EE68942820}" type="pres">
      <dgm:prSet presAssocID="{5A3E01FA-825A-464D-A832-5F14A90D4E92}" presName="tile1text" presStyleLbl="node1" presStyleIdx="0" presStyleCnt="4">
        <dgm:presLayoutVars>
          <dgm:chMax val="0"/>
          <dgm:chPref val="0"/>
          <dgm:bulletEnabled val="1"/>
        </dgm:presLayoutVars>
      </dgm:prSet>
      <dgm:spPr/>
    </dgm:pt>
    <dgm:pt modelId="{A5859475-60F0-410D-AA96-559DAA7EF74B}" type="pres">
      <dgm:prSet presAssocID="{5A3E01FA-825A-464D-A832-5F14A90D4E92}" presName="tile2" presStyleLbl="node1" presStyleIdx="1" presStyleCnt="4"/>
      <dgm:spPr/>
    </dgm:pt>
    <dgm:pt modelId="{1789A857-4311-4417-B77A-A07B665E132B}" type="pres">
      <dgm:prSet presAssocID="{5A3E01FA-825A-464D-A832-5F14A90D4E92}" presName="tile2text" presStyleLbl="node1" presStyleIdx="1" presStyleCnt="4">
        <dgm:presLayoutVars>
          <dgm:chMax val="0"/>
          <dgm:chPref val="0"/>
          <dgm:bulletEnabled val="1"/>
        </dgm:presLayoutVars>
      </dgm:prSet>
      <dgm:spPr/>
    </dgm:pt>
    <dgm:pt modelId="{74DF39A1-592E-4313-B1E8-7EB8DE2AE506}" type="pres">
      <dgm:prSet presAssocID="{5A3E01FA-825A-464D-A832-5F14A90D4E92}" presName="tile3" presStyleLbl="node1" presStyleIdx="2" presStyleCnt="4"/>
      <dgm:spPr/>
    </dgm:pt>
    <dgm:pt modelId="{CB7B16FC-B1BB-4D90-BA32-3FF4808EC0E5}" type="pres">
      <dgm:prSet presAssocID="{5A3E01FA-825A-464D-A832-5F14A90D4E92}" presName="tile3text" presStyleLbl="node1" presStyleIdx="2" presStyleCnt="4">
        <dgm:presLayoutVars>
          <dgm:chMax val="0"/>
          <dgm:chPref val="0"/>
          <dgm:bulletEnabled val="1"/>
        </dgm:presLayoutVars>
      </dgm:prSet>
      <dgm:spPr/>
    </dgm:pt>
    <dgm:pt modelId="{886FF53E-52C0-4404-97A3-A0641F3511D0}" type="pres">
      <dgm:prSet presAssocID="{5A3E01FA-825A-464D-A832-5F14A90D4E92}" presName="tile4" presStyleLbl="node1" presStyleIdx="3" presStyleCnt="4"/>
      <dgm:spPr/>
    </dgm:pt>
    <dgm:pt modelId="{A5DA1962-E7E1-499B-8EC8-F085EFBFFB4D}" type="pres">
      <dgm:prSet presAssocID="{5A3E01FA-825A-464D-A832-5F14A90D4E92}" presName="tile4text" presStyleLbl="node1" presStyleIdx="3" presStyleCnt="4">
        <dgm:presLayoutVars>
          <dgm:chMax val="0"/>
          <dgm:chPref val="0"/>
          <dgm:bulletEnabled val="1"/>
        </dgm:presLayoutVars>
      </dgm:prSet>
      <dgm:spPr/>
    </dgm:pt>
    <dgm:pt modelId="{F5D444D1-C95A-4C28-AF1B-7017171650BA}" type="pres">
      <dgm:prSet presAssocID="{5A3E01FA-825A-464D-A832-5F14A90D4E92}" presName="centerTile" presStyleLbl="fgShp" presStyleIdx="0" presStyleCnt="1">
        <dgm:presLayoutVars>
          <dgm:chMax val="0"/>
          <dgm:chPref val="0"/>
        </dgm:presLayoutVars>
      </dgm:prSet>
      <dgm:spPr/>
    </dgm:pt>
  </dgm:ptLst>
  <dgm:cxnLst>
    <dgm:cxn modelId="{C4108503-EC5D-4406-AF49-91E9169B0181}" srcId="{5A3E01FA-825A-464D-A832-5F14A90D4E92}" destId="{74A30DB9-40C7-474F-BC84-7DF5543D49CC}" srcOrd="0" destOrd="0" parTransId="{BB11EAED-4429-4E1E-AFE3-BD05652D308A}" sibTransId="{E21504EE-17C4-46DA-8F8B-8B2C1306D223}"/>
    <dgm:cxn modelId="{07147A33-2AA0-4687-95AB-8FB9759F3061}" type="presOf" srcId="{296A8CC1-481A-4F35-A599-405CA7CAA512}" destId="{DDCF20AA-EE7F-48CA-BAA2-46D2C3F88C8B}" srcOrd="0" destOrd="0" presId="urn:microsoft.com/office/officeart/2005/8/layout/matrix1"/>
    <dgm:cxn modelId="{7C0C2F84-1C2E-41F8-BF35-1AF54C1C219A}" type="presOf" srcId="{C2805325-E433-4990-A237-D53EF4C7C28B}" destId="{A5859475-60F0-410D-AA96-559DAA7EF74B}" srcOrd="0" destOrd="0" presId="urn:microsoft.com/office/officeart/2005/8/layout/matrix1"/>
    <dgm:cxn modelId="{BBA6DA8D-CEDA-44E9-B411-D5F74D49B6CF}" type="presOf" srcId="{AC33A315-06C9-45C5-B2D6-54A5878A0C0A}" destId="{A5DA1962-E7E1-499B-8EC8-F085EFBFFB4D}" srcOrd="1" destOrd="0" presId="urn:microsoft.com/office/officeart/2005/8/layout/matrix1"/>
    <dgm:cxn modelId="{9DA92A9A-09DA-48CE-8C84-C0508C6705B3}" type="presOf" srcId="{296A8CC1-481A-4F35-A599-405CA7CAA512}" destId="{D7862F70-B9F8-4810-AA73-86EE68942820}" srcOrd="1" destOrd="0" presId="urn:microsoft.com/office/officeart/2005/8/layout/matrix1"/>
    <dgm:cxn modelId="{63DB2FA6-CAEE-467D-8287-7257B541E433}" type="presOf" srcId="{40068778-7EFC-47A6-BDA9-0A9B93DDAA81}" destId="{74DF39A1-592E-4313-B1E8-7EB8DE2AE506}" srcOrd="0" destOrd="0" presId="urn:microsoft.com/office/officeart/2005/8/layout/matrix1"/>
    <dgm:cxn modelId="{332D41A9-973F-4087-AD75-8EB5C9C87087}" type="presOf" srcId="{74A30DB9-40C7-474F-BC84-7DF5543D49CC}" destId="{F5D444D1-C95A-4C28-AF1B-7017171650BA}" srcOrd="0" destOrd="0" presId="urn:microsoft.com/office/officeart/2005/8/layout/matrix1"/>
    <dgm:cxn modelId="{BE9D2EDF-91DE-4DE7-A220-DA2AC634C61F}" srcId="{74A30DB9-40C7-474F-BC84-7DF5543D49CC}" destId="{AC33A315-06C9-45C5-B2D6-54A5878A0C0A}" srcOrd="3" destOrd="0" parTransId="{72C4C645-A64D-4D1B-842C-6454D267A759}" sibTransId="{DBF830F8-ADFB-4C36-8C26-7AB2403CBB24}"/>
    <dgm:cxn modelId="{CB5985E1-AFB6-4C1B-B9D9-02F8E139CB53}" type="presOf" srcId="{C2805325-E433-4990-A237-D53EF4C7C28B}" destId="{1789A857-4311-4417-B77A-A07B665E132B}" srcOrd="1" destOrd="0" presId="urn:microsoft.com/office/officeart/2005/8/layout/matrix1"/>
    <dgm:cxn modelId="{53F6A1E4-7843-46E4-AE46-9BE0169E982C}" type="presOf" srcId="{40068778-7EFC-47A6-BDA9-0A9B93DDAA81}" destId="{CB7B16FC-B1BB-4D90-BA32-3FF4808EC0E5}" srcOrd="1" destOrd="0" presId="urn:microsoft.com/office/officeart/2005/8/layout/matrix1"/>
    <dgm:cxn modelId="{6609B3E5-7399-4531-A7B2-256DD45A2DBC}" type="presOf" srcId="{AC33A315-06C9-45C5-B2D6-54A5878A0C0A}" destId="{886FF53E-52C0-4404-97A3-A0641F3511D0}" srcOrd="0" destOrd="0" presId="urn:microsoft.com/office/officeart/2005/8/layout/matrix1"/>
    <dgm:cxn modelId="{8E70E7E8-1658-4723-A0A8-F68D82F43EB1}" srcId="{74A30DB9-40C7-474F-BC84-7DF5543D49CC}" destId="{C2805325-E433-4990-A237-D53EF4C7C28B}" srcOrd="1" destOrd="0" parTransId="{72024AD6-ACA3-4574-A455-AC549757C7BB}" sibTransId="{F4CBF9DC-25E4-4B27-B0AC-BF1015406308}"/>
    <dgm:cxn modelId="{B85945F3-E339-4418-89BD-5D24E3B13A88}" srcId="{74A30DB9-40C7-474F-BC84-7DF5543D49CC}" destId="{296A8CC1-481A-4F35-A599-405CA7CAA512}" srcOrd="0" destOrd="0" parTransId="{6018AAD4-B932-4CA2-A81D-9E59DD912C56}" sibTransId="{BA435042-D0F0-4271-8D5C-AFB48F55A352}"/>
    <dgm:cxn modelId="{8FB743F6-994E-43C9-A9B0-CF1AFF85A4F6}" type="presOf" srcId="{5A3E01FA-825A-464D-A832-5F14A90D4E92}" destId="{23EE97F7-D409-4B98-8A78-DC0F3FF78EBE}" srcOrd="0" destOrd="0" presId="urn:microsoft.com/office/officeart/2005/8/layout/matrix1"/>
    <dgm:cxn modelId="{A2DDB2F9-D8A4-43EE-BF9D-0E66017E0A7A}" srcId="{74A30DB9-40C7-474F-BC84-7DF5543D49CC}" destId="{40068778-7EFC-47A6-BDA9-0A9B93DDAA81}" srcOrd="2" destOrd="0" parTransId="{D36FA776-F66E-48B9-A0D5-E65F2C215B2D}" sibTransId="{4EEC7BC0-C654-4BBB-A13E-E371C69E6017}"/>
    <dgm:cxn modelId="{3E468B19-355F-4FCD-B9E8-E0885FC3FDE5}" type="presParOf" srcId="{23EE97F7-D409-4B98-8A78-DC0F3FF78EBE}" destId="{FAE367CD-63DE-46A7-9380-2F68C5C4D1ED}" srcOrd="0" destOrd="0" presId="urn:microsoft.com/office/officeart/2005/8/layout/matrix1"/>
    <dgm:cxn modelId="{730EEBEA-10A0-48C6-901A-EFBF906C6D38}" type="presParOf" srcId="{FAE367CD-63DE-46A7-9380-2F68C5C4D1ED}" destId="{DDCF20AA-EE7F-48CA-BAA2-46D2C3F88C8B}" srcOrd="0" destOrd="0" presId="urn:microsoft.com/office/officeart/2005/8/layout/matrix1"/>
    <dgm:cxn modelId="{E5D0DEAE-DA96-4198-820D-CA3DEA82D5F4}" type="presParOf" srcId="{FAE367CD-63DE-46A7-9380-2F68C5C4D1ED}" destId="{D7862F70-B9F8-4810-AA73-86EE68942820}" srcOrd="1" destOrd="0" presId="urn:microsoft.com/office/officeart/2005/8/layout/matrix1"/>
    <dgm:cxn modelId="{4E8C1008-EEA2-4E2F-8CE7-64DFBB5C6BDE}" type="presParOf" srcId="{FAE367CD-63DE-46A7-9380-2F68C5C4D1ED}" destId="{A5859475-60F0-410D-AA96-559DAA7EF74B}" srcOrd="2" destOrd="0" presId="urn:microsoft.com/office/officeart/2005/8/layout/matrix1"/>
    <dgm:cxn modelId="{DED883F6-6CCE-45BE-A72E-FDC85D1EFFB3}" type="presParOf" srcId="{FAE367CD-63DE-46A7-9380-2F68C5C4D1ED}" destId="{1789A857-4311-4417-B77A-A07B665E132B}" srcOrd="3" destOrd="0" presId="urn:microsoft.com/office/officeart/2005/8/layout/matrix1"/>
    <dgm:cxn modelId="{D7240478-CD78-4590-8079-A83428122A97}" type="presParOf" srcId="{FAE367CD-63DE-46A7-9380-2F68C5C4D1ED}" destId="{74DF39A1-592E-4313-B1E8-7EB8DE2AE506}" srcOrd="4" destOrd="0" presId="urn:microsoft.com/office/officeart/2005/8/layout/matrix1"/>
    <dgm:cxn modelId="{6B09D8AA-2678-4813-945D-4EEC535D2361}" type="presParOf" srcId="{FAE367CD-63DE-46A7-9380-2F68C5C4D1ED}" destId="{CB7B16FC-B1BB-4D90-BA32-3FF4808EC0E5}" srcOrd="5" destOrd="0" presId="urn:microsoft.com/office/officeart/2005/8/layout/matrix1"/>
    <dgm:cxn modelId="{C31CC777-99A4-4A33-AD10-E4757FAD3069}" type="presParOf" srcId="{FAE367CD-63DE-46A7-9380-2F68C5C4D1ED}" destId="{886FF53E-52C0-4404-97A3-A0641F3511D0}" srcOrd="6" destOrd="0" presId="urn:microsoft.com/office/officeart/2005/8/layout/matrix1"/>
    <dgm:cxn modelId="{58C405D2-8827-4C8B-B69F-AA940F8303CB}" type="presParOf" srcId="{FAE367CD-63DE-46A7-9380-2F68C5C4D1ED}" destId="{A5DA1962-E7E1-499B-8EC8-F085EFBFFB4D}" srcOrd="7" destOrd="0" presId="urn:microsoft.com/office/officeart/2005/8/layout/matrix1"/>
    <dgm:cxn modelId="{77EDAE05-755F-4FAC-AA61-B6AF773A40D3}" type="presParOf" srcId="{23EE97F7-D409-4B98-8A78-DC0F3FF78EBE}" destId="{F5D444D1-C95A-4C28-AF1B-7017171650BA}"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CF20AA-EE7F-48CA-BAA2-46D2C3F88C8B}">
      <dsp:nvSpPr>
        <dsp:cNvPr id="0" name=""/>
        <dsp:cNvSpPr/>
      </dsp:nvSpPr>
      <dsp:spPr>
        <a:xfrm rot="16200000">
          <a:off x="890497" y="-890497"/>
          <a:ext cx="1643340" cy="3424335"/>
        </a:xfrm>
        <a:prstGeom prst="round1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5400000">
        <a:off x="0" y="0"/>
        <a:ext cx="3424335" cy="1232505"/>
      </dsp:txXfrm>
    </dsp:sp>
    <dsp:sp modelId="{A5859475-60F0-410D-AA96-559DAA7EF74B}">
      <dsp:nvSpPr>
        <dsp:cNvPr id="0" name=""/>
        <dsp:cNvSpPr/>
      </dsp:nvSpPr>
      <dsp:spPr>
        <a:xfrm>
          <a:off x="3424335" y="0"/>
          <a:ext cx="3424335" cy="1643340"/>
        </a:xfrm>
        <a:prstGeom prst="round1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a:off x="3424335" y="0"/>
        <a:ext cx="3424335" cy="1232505"/>
      </dsp:txXfrm>
    </dsp:sp>
    <dsp:sp modelId="{74DF39A1-592E-4313-B1E8-7EB8DE2AE506}">
      <dsp:nvSpPr>
        <dsp:cNvPr id="0" name=""/>
        <dsp:cNvSpPr/>
      </dsp:nvSpPr>
      <dsp:spPr>
        <a:xfrm rot="10800000">
          <a:off x="0" y="1643340"/>
          <a:ext cx="3424335" cy="1643340"/>
        </a:xfrm>
        <a:prstGeom prst="round1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10800000">
        <a:off x="0" y="2054174"/>
        <a:ext cx="3424335" cy="1232505"/>
      </dsp:txXfrm>
    </dsp:sp>
    <dsp:sp modelId="{886FF53E-52C0-4404-97A3-A0641F3511D0}">
      <dsp:nvSpPr>
        <dsp:cNvPr id="0" name=""/>
        <dsp:cNvSpPr/>
      </dsp:nvSpPr>
      <dsp:spPr>
        <a:xfrm rot="5400000">
          <a:off x="4314832" y="752842"/>
          <a:ext cx="1643340" cy="3424335"/>
        </a:xfrm>
        <a:prstGeom prst="round1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5400000">
        <a:off x="3424335" y="2054174"/>
        <a:ext cx="3424335" cy="1232505"/>
      </dsp:txXfrm>
    </dsp:sp>
    <dsp:sp modelId="{F5D444D1-C95A-4C28-AF1B-7017171650BA}">
      <dsp:nvSpPr>
        <dsp:cNvPr id="0" name=""/>
        <dsp:cNvSpPr/>
      </dsp:nvSpPr>
      <dsp:spPr>
        <a:xfrm>
          <a:off x="2397034" y="1232505"/>
          <a:ext cx="2054601" cy="821670"/>
        </a:xfrm>
        <a:prstGeom prst="roundRect">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a:off x="2437145" y="1272616"/>
        <a:ext cx="1974379" cy="7414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CF20AA-EE7F-48CA-BAA2-46D2C3F88C8B}">
      <dsp:nvSpPr>
        <dsp:cNvPr id="0" name=""/>
        <dsp:cNvSpPr/>
      </dsp:nvSpPr>
      <dsp:spPr>
        <a:xfrm rot="16200000">
          <a:off x="890497" y="-890497"/>
          <a:ext cx="1643340" cy="3424335"/>
        </a:xfrm>
        <a:prstGeom prst="round1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5400000">
        <a:off x="0" y="0"/>
        <a:ext cx="3424335" cy="1232505"/>
      </dsp:txXfrm>
    </dsp:sp>
    <dsp:sp modelId="{A5859475-60F0-410D-AA96-559DAA7EF74B}">
      <dsp:nvSpPr>
        <dsp:cNvPr id="0" name=""/>
        <dsp:cNvSpPr/>
      </dsp:nvSpPr>
      <dsp:spPr>
        <a:xfrm>
          <a:off x="3424335" y="0"/>
          <a:ext cx="3424335" cy="1643340"/>
        </a:xfrm>
        <a:prstGeom prst="round1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a:off x="3424335" y="0"/>
        <a:ext cx="3424335" cy="1232505"/>
      </dsp:txXfrm>
    </dsp:sp>
    <dsp:sp modelId="{74DF39A1-592E-4313-B1E8-7EB8DE2AE506}">
      <dsp:nvSpPr>
        <dsp:cNvPr id="0" name=""/>
        <dsp:cNvSpPr/>
      </dsp:nvSpPr>
      <dsp:spPr>
        <a:xfrm rot="10800000">
          <a:off x="0" y="1643340"/>
          <a:ext cx="3424335" cy="1643340"/>
        </a:xfrm>
        <a:prstGeom prst="round1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10800000">
        <a:off x="0" y="2054174"/>
        <a:ext cx="3424335" cy="1232505"/>
      </dsp:txXfrm>
    </dsp:sp>
    <dsp:sp modelId="{886FF53E-52C0-4404-97A3-A0641F3511D0}">
      <dsp:nvSpPr>
        <dsp:cNvPr id="0" name=""/>
        <dsp:cNvSpPr/>
      </dsp:nvSpPr>
      <dsp:spPr>
        <a:xfrm rot="5400000">
          <a:off x="4314832" y="752842"/>
          <a:ext cx="1643340" cy="3424335"/>
        </a:xfrm>
        <a:prstGeom prst="round1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5400000">
        <a:off x="3424335" y="2054174"/>
        <a:ext cx="3424335" cy="1232505"/>
      </dsp:txXfrm>
    </dsp:sp>
    <dsp:sp modelId="{F5D444D1-C95A-4C28-AF1B-7017171650BA}">
      <dsp:nvSpPr>
        <dsp:cNvPr id="0" name=""/>
        <dsp:cNvSpPr/>
      </dsp:nvSpPr>
      <dsp:spPr>
        <a:xfrm>
          <a:off x="2397034" y="1232505"/>
          <a:ext cx="2054601" cy="821670"/>
        </a:xfrm>
        <a:prstGeom prst="roundRect">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a:off x="2437145" y="1272616"/>
        <a:ext cx="1974379" cy="7414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CF20AA-EE7F-48CA-BAA2-46D2C3F88C8B}">
      <dsp:nvSpPr>
        <dsp:cNvPr id="0" name=""/>
        <dsp:cNvSpPr/>
      </dsp:nvSpPr>
      <dsp:spPr>
        <a:xfrm rot="16200000">
          <a:off x="890497" y="-834985"/>
          <a:ext cx="1643340" cy="3424335"/>
        </a:xfrm>
        <a:prstGeom prst="round1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5400000">
        <a:off x="0" y="55513"/>
        <a:ext cx="3424335" cy="1232505"/>
      </dsp:txXfrm>
    </dsp:sp>
    <dsp:sp modelId="{A5859475-60F0-410D-AA96-559DAA7EF74B}">
      <dsp:nvSpPr>
        <dsp:cNvPr id="0" name=""/>
        <dsp:cNvSpPr/>
      </dsp:nvSpPr>
      <dsp:spPr>
        <a:xfrm>
          <a:off x="3424335" y="0"/>
          <a:ext cx="3424335" cy="1643340"/>
        </a:xfrm>
        <a:prstGeom prst="round1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a:off x="3424335" y="0"/>
        <a:ext cx="3424335" cy="1232505"/>
      </dsp:txXfrm>
    </dsp:sp>
    <dsp:sp modelId="{74DF39A1-592E-4313-B1E8-7EB8DE2AE506}">
      <dsp:nvSpPr>
        <dsp:cNvPr id="0" name=""/>
        <dsp:cNvSpPr/>
      </dsp:nvSpPr>
      <dsp:spPr>
        <a:xfrm rot="10800000">
          <a:off x="0" y="1643340"/>
          <a:ext cx="3424335" cy="1643340"/>
        </a:xfrm>
        <a:prstGeom prst="round1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10800000">
        <a:off x="0" y="2054174"/>
        <a:ext cx="3424335" cy="1232505"/>
      </dsp:txXfrm>
    </dsp:sp>
    <dsp:sp modelId="{886FF53E-52C0-4404-97A3-A0641F3511D0}">
      <dsp:nvSpPr>
        <dsp:cNvPr id="0" name=""/>
        <dsp:cNvSpPr/>
      </dsp:nvSpPr>
      <dsp:spPr>
        <a:xfrm rot="5400000">
          <a:off x="4314832" y="752842"/>
          <a:ext cx="1643340" cy="3424335"/>
        </a:xfrm>
        <a:prstGeom prst="round1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5400000">
        <a:off x="3424335" y="2054174"/>
        <a:ext cx="3424335" cy="1232505"/>
      </dsp:txXfrm>
    </dsp:sp>
    <dsp:sp modelId="{F5D444D1-C95A-4C28-AF1B-7017171650BA}">
      <dsp:nvSpPr>
        <dsp:cNvPr id="0" name=""/>
        <dsp:cNvSpPr/>
      </dsp:nvSpPr>
      <dsp:spPr>
        <a:xfrm>
          <a:off x="2397034" y="1232505"/>
          <a:ext cx="2054601" cy="821670"/>
        </a:xfrm>
        <a:prstGeom prst="roundRect">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a:off x="2437145" y="1272616"/>
        <a:ext cx="1974379" cy="7414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CF20AA-EE7F-48CA-BAA2-46D2C3F88C8B}">
      <dsp:nvSpPr>
        <dsp:cNvPr id="0" name=""/>
        <dsp:cNvSpPr/>
      </dsp:nvSpPr>
      <dsp:spPr>
        <a:xfrm rot="16200000">
          <a:off x="822074" y="-822074"/>
          <a:ext cx="2074521" cy="3718670"/>
        </a:xfrm>
        <a:prstGeom prst="round1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27152" tIns="327152" rIns="327152" bIns="327152" numCol="1" spcCol="1270" anchor="ctr" anchorCtr="0">
          <a:noAutofit/>
        </a:bodyPr>
        <a:lstStyle/>
        <a:p>
          <a:pPr marL="0" lvl="0" indent="0" algn="ctr" defTabSz="2044700">
            <a:lnSpc>
              <a:spcPct val="90000"/>
            </a:lnSpc>
            <a:spcBef>
              <a:spcPct val="0"/>
            </a:spcBef>
            <a:spcAft>
              <a:spcPct val="35000"/>
            </a:spcAft>
            <a:buNone/>
          </a:pPr>
          <a:r>
            <a:rPr lang="ar-MA" sz="4600" kern="1200" dirty="0"/>
            <a:t>.............</a:t>
          </a:r>
          <a:endParaRPr lang="fr-MA" sz="4600" kern="1200" dirty="0"/>
        </a:p>
      </dsp:txBody>
      <dsp:txXfrm rot="5400000">
        <a:off x="0" y="0"/>
        <a:ext cx="3718670" cy="1555891"/>
      </dsp:txXfrm>
    </dsp:sp>
    <dsp:sp modelId="{A5859475-60F0-410D-AA96-559DAA7EF74B}">
      <dsp:nvSpPr>
        <dsp:cNvPr id="0" name=""/>
        <dsp:cNvSpPr/>
      </dsp:nvSpPr>
      <dsp:spPr>
        <a:xfrm>
          <a:off x="3718670" y="0"/>
          <a:ext cx="3718670" cy="2074521"/>
        </a:xfrm>
        <a:prstGeom prst="round1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27152" tIns="327152" rIns="327152" bIns="327152" numCol="1" spcCol="1270" anchor="ctr" anchorCtr="0">
          <a:noAutofit/>
        </a:bodyPr>
        <a:lstStyle/>
        <a:p>
          <a:pPr marL="0" lvl="0" indent="0" algn="ctr" defTabSz="2044700">
            <a:lnSpc>
              <a:spcPct val="90000"/>
            </a:lnSpc>
            <a:spcBef>
              <a:spcPct val="0"/>
            </a:spcBef>
            <a:spcAft>
              <a:spcPct val="35000"/>
            </a:spcAft>
            <a:buNone/>
          </a:pPr>
          <a:r>
            <a:rPr lang="ar-MA" sz="4600" kern="1200" dirty="0"/>
            <a:t>.................</a:t>
          </a:r>
          <a:endParaRPr lang="fr-MA" sz="4600" kern="1200" dirty="0"/>
        </a:p>
      </dsp:txBody>
      <dsp:txXfrm>
        <a:off x="3718670" y="0"/>
        <a:ext cx="3718670" cy="1555891"/>
      </dsp:txXfrm>
    </dsp:sp>
    <dsp:sp modelId="{74DF39A1-592E-4313-B1E8-7EB8DE2AE506}">
      <dsp:nvSpPr>
        <dsp:cNvPr id="0" name=""/>
        <dsp:cNvSpPr/>
      </dsp:nvSpPr>
      <dsp:spPr>
        <a:xfrm rot="10800000">
          <a:off x="0" y="2074521"/>
          <a:ext cx="3718670" cy="2074521"/>
        </a:xfrm>
        <a:prstGeom prst="round1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27152" tIns="327152" rIns="327152" bIns="327152" numCol="1" spcCol="1270" anchor="ctr" anchorCtr="0">
          <a:noAutofit/>
        </a:bodyPr>
        <a:lstStyle/>
        <a:p>
          <a:pPr marL="0" lvl="0" indent="0" algn="ctr" defTabSz="2044700">
            <a:lnSpc>
              <a:spcPct val="90000"/>
            </a:lnSpc>
            <a:spcBef>
              <a:spcPct val="0"/>
            </a:spcBef>
            <a:spcAft>
              <a:spcPct val="35000"/>
            </a:spcAft>
            <a:buNone/>
          </a:pPr>
          <a:r>
            <a:rPr lang="ar-MA" sz="4600" kern="1200" dirty="0"/>
            <a:t>...............</a:t>
          </a:r>
          <a:endParaRPr lang="fr-MA" sz="4600" kern="1200" dirty="0"/>
        </a:p>
      </dsp:txBody>
      <dsp:txXfrm rot="10800000">
        <a:off x="0" y="2593151"/>
        <a:ext cx="3718670" cy="1555891"/>
      </dsp:txXfrm>
    </dsp:sp>
    <dsp:sp modelId="{886FF53E-52C0-4404-97A3-A0641F3511D0}">
      <dsp:nvSpPr>
        <dsp:cNvPr id="0" name=""/>
        <dsp:cNvSpPr/>
      </dsp:nvSpPr>
      <dsp:spPr>
        <a:xfrm rot="5400000">
          <a:off x="4540744" y="1252447"/>
          <a:ext cx="2074521" cy="3718670"/>
        </a:xfrm>
        <a:prstGeom prst="round1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27152" tIns="327152" rIns="327152" bIns="327152" numCol="1" spcCol="1270" anchor="ctr" anchorCtr="0">
          <a:noAutofit/>
        </a:bodyPr>
        <a:lstStyle/>
        <a:p>
          <a:pPr marL="0" lvl="0" indent="0" algn="ctr" defTabSz="2044700">
            <a:lnSpc>
              <a:spcPct val="90000"/>
            </a:lnSpc>
            <a:spcBef>
              <a:spcPct val="0"/>
            </a:spcBef>
            <a:spcAft>
              <a:spcPct val="35000"/>
            </a:spcAft>
            <a:buNone/>
          </a:pPr>
          <a:r>
            <a:rPr lang="ar-MA" sz="4600" kern="1200" dirty="0"/>
            <a:t>...............</a:t>
          </a:r>
          <a:endParaRPr lang="fr-MA" sz="4600" kern="1200" dirty="0"/>
        </a:p>
      </dsp:txBody>
      <dsp:txXfrm rot="-5400000">
        <a:off x="3718671" y="2593151"/>
        <a:ext cx="3718670" cy="1555891"/>
      </dsp:txXfrm>
    </dsp:sp>
    <dsp:sp modelId="{F5D444D1-C95A-4C28-AF1B-7017171650BA}">
      <dsp:nvSpPr>
        <dsp:cNvPr id="0" name=""/>
        <dsp:cNvSpPr/>
      </dsp:nvSpPr>
      <dsp:spPr>
        <a:xfrm>
          <a:off x="2603069" y="1555891"/>
          <a:ext cx="2231202" cy="1037260"/>
        </a:xfrm>
        <a:prstGeom prst="roundRect">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txBody>
        <a:bodyPr spcFirstLastPara="0" vert="horz" wrap="square" lIns="175260" tIns="175260" rIns="175260" bIns="175260" numCol="1" spcCol="1270" anchor="ctr" anchorCtr="0">
          <a:noAutofit/>
        </a:bodyPr>
        <a:lstStyle/>
        <a:p>
          <a:pPr marL="0" lvl="0" indent="0" algn="ctr" defTabSz="2044700" rtl="1">
            <a:lnSpc>
              <a:spcPct val="90000"/>
            </a:lnSpc>
            <a:spcBef>
              <a:spcPct val="0"/>
            </a:spcBef>
            <a:spcAft>
              <a:spcPct val="35000"/>
            </a:spcAft>
            <a:buNone/>
          </a:pPr>
          <a:r>
            <a:rPr lang="ar-MA" sz="4600" b="1" kern="1200" dirty="0">
              <a:solidFill>
                <a:srgbClr val="002060"/>
              </a:solidFill>
              <a:latin typeface="Microsoft Uighur" panose="02000000000000000000" pitchFamily="2" charset="-78"/>
              <a:cs typeface="Microsoft Uighur" panose="02000000000000000000" pitchFamily="2" charset="-78"/>
            </a:rPr>
            <a:t>تَبْذيرُ ٱلْماءِ</a:t>
          </a:r>
          <a:endParaRPr lang="fr-MA" sz="4600" b="1" kern="1200" dirty="0">
            <a:solidFill>
              <a:srgbClr val="002060"/>
            </a:solidFill>
            <a:latin typeface="Microsoft Uighur" panose="02000000000000000000" pitchFamily="2" charset="-78"/>
            <a:cs typeface="Microsoft Uighur" panose="02000000000000000000" pitchFamily="2" charset="-78"/>
          </a:endParaRPr>
        </a:p>
      </dsp:txBody>
      <dsp:txXfrm>
        <a:off x="2653704" y="1606526"/>
        <a:ext cx="2129932" cy="9359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CF20AA-EE7F-48CA-BAA2-46D2C3F88C8B}">
      <dsp:nvSpPr>
        <dsp:cNvPr id="0" name=""/>
        <dsp:cNvSpPr/>
      </dsp:nvSpPr>
      <dsp:spPr>
        <a:xfrm rot="16200000">
          <a:off x="822074" y="-822074"/>
          <a:ext cx="2074521" cy="3718670"/>
        </a:xfrm>
        <a:prstGeom prst="round1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27152" tIns="327152" rIns="327152" bIns="327152" numCol="1" spcCol="1270" anchor="ctr" anchorCtr="0">
          <a:noAutofit/>
        </a:bodyPr>
        <a:lstStyle/>
        <a:p>
          <a:pPr marL="0" lvl="0" indent="0" algn="ctr" defTabSz="2044700">
            <a:lnSpc>
              <a:spcPct val="90000"/>
            </a:lnSpc>
            <a:spcBef>
              <a:spcPct val="0"/>
            </a:spcBef>
            <a:spcAft>
              <a:spcPct val="35000"/>
            </a:spcAft>
            <a:buNone/>
          </a:pPr>
          <a:r>
            <a:rPr lang="ar-MA" sz="4600" kern="1200" dirty="0"/>
            <a:t>.............</a:t>
          </a:r>
          <a:endParaRPr lang="fr-MA" sz="4600" kern="1200" dirty="0"/>
        </a:p>
      </dsp:txBody>
      <dsp:txXfrm rot="5400000">
        <a:off x="0" y="0"/>
        <a:ext cx="3718670" cy="1555891"/>
      </dsp:txXfrm>
    </dsp:sp>
    <dsp:sp modelId="{A5859475-60F0-410D-AA96-559DAA7EF74B}">
      <dsp:nvSpPr>
        <dsp:cNvPr id="0" name=""/>
        <dsp:cNvSpPr/>
      </dsp:nvSpPr>
      <dsp:spPr>
        <a:xfrm>
          <a:off x="3718670" y="0"/>
          <a:ext cx="3718670" cy="2074521"/>
        </a:xfrm>
        <a:prstGeom prst="round1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rtl="1">
            <a:lnSpc>
              <a:spcPct val="90000"/>
            </a:lnSpc>
            <a:spcBef>
              <a:spcPct val="0"/>
            </a:spcBef>
            <a:spcAft>
              <a:spcPct val="35000"/>
            </a:spcAft>
            <a:buNone/>
          </a:pPr>
          <a:endParaRPr lang="ar-MA" sz="3600" b="1" kern="1200" dirty="0">
            <a:solidFill>
              <a:schemeClr val="bg1"/>
            </a:solidFill>
            <a:latin typeface="Microsoft Uighur" panose="02000000000000000000" pitchFamily="2" charset="-78"/>
            <a:ea typeface="+mn-ea"/>
            <a:cs typeface="Microsoft Uighur" panose="02000000000000000000" pitchFamily="2" charset="-78"/>
          </a:endParaRPr>
        </a:p>
        <a:p>
          <a:pPr marL="0" lvl="0" indent="0" algn="ctr" defTabSz="1600200" rtl="1">
            <a:lnSpc>
              <a:spcPct val="90000"/>
            </a:lnSpc>
            <a:spcBef>
              <a:spcPct val="0"/>
            </a:spcBef>
            <a:spcAft>
              <a:spcPct val="35000"/>
            </a:spcAft>
            <a:buNone/>
          </a:pPr>
          <a:r>
            <a:rPr lang="ar-MA" sz="3600" b="1" kern="1200" dirty="0">
              <a:solidFill>
                <a:schemeClr val="bg1"/>
              </a:solidFill>
              <a:latin typeface="Microsoft Uighur" panose="02000000000000000000" pitchFamily="2" charset="-78"/>
              <a:ea typeface="+mn-ea"/>
              <a:cs typeface="Microsoft Uighur" panose="02000000000000000000" pitchFamily="2" charset="-78"/>
            </a:rPr>
            <a:t>اِسْتِعْمالُ ٱلْماءِ بِكَمِّيَّةٍ كَبيرَةٍ دونَ حاجَةٍ، أَوْ إِهْدارُهُ دونِ فائِدَةٍ</a:t>
          </a:r>
          <a:r>
            <a:rPr lang="ar-MA" sz="2800" b="1" kern="1200" dirty="0">
              <a:solidFill>
                <a:schemeClr val="bg1"/>
              </a:solidFill>
              <a:latin typeface="Microsoft Uighur" panose="02000000000000000000" pitchFamily="2" charset="-78"/>
              <a:ea typeface="+mn-ea"/>
              <a:cs typeface="Microsoft Uighur" panose="02000000000000000000" pitchFamily="2" charset="-78"/>
            </a:rPr>
            <a:t>.</a:t>
          </a:r>
          <a:endParaRPr lang="fr-MA" sz="2800" b="1" kern="1200" dirty="0">
            <a:solidFill>
              <a:schemeClr val="bg1"/>
            </a:solidFill>
            <a:latin typeface="Microsoft Uighur" panose="02000000000000000000" pitchFamily="2" charset="-78"/>
            <a:ea typeface="+mn-ea"/>
            <a:cs typeface="Microsoft Uighur" panose="02000000000000000000" pitchFamily="2" charset="-78"/>
          </a:endParaRPr>
        </a:p>
      </dsp:txBody>
      <dsp:txXfrm>
        <a:off x="3718670" y="0"/>
        <a:ext cx="3718670" cy="1555891"/>
      </dsp:txXfrm>
    </dsp:sp>
    <dsp:sp modelId="{74DF39A1-592E-4313-B1E8-7EB8DE2AE506}">
      <dsp:nvSpPr>
        <dsp:cNvPr id="0" name=""/>
        <dsp:cNvSpPr/>
      </dsp:nvSpPr>
      <dsp:spPr>
        <a:xfrm rot="10800000">
          <a:off x="0" y="2074521"/>
          <a:ext cx="3718670" cy="2074521"/>
        </a:xfrm>
        <a:prstGeom prst="round1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27152" tIns="327152" rIns="327152" bIns="327152" numCol="1" spcCol="1270" anchor="ctr" anchorCtr="0">
          <a:noAutofit/>
        </a:bodyPr>
        <a:lstStyle/>
        <a:p>
          <a:pPr marL="0" lvl="0" indent="0" algn="ctr" defTabSz="2044700">
            <a:lnSpc>
              <a:spcPct val="90000"/>
            </a:lnSpc>
            <a:spcBef>
              <a:spcPct val="0"/>
            </a:spcBef>
            <a:spcAft>
              <a:spcPct val="35000"/>
            </a:spcAft>
            <a:buNone/>
          </a:pPr>
          <a:r>
            <a:rPr lang="ar-MA" sz="4600" kern="1200" dirty="0"/>
            <a:t>...............</a:t>
          </a:r>
          <a:endParaRPr lang="fr-MA" sz="4600" kern="1200" dirty="0"/>
        </a:p>
      </dsp:txBody>
      <dsp:txXfrm rot="10800000">
        <a:off x="0" y="2593151"/>
        <a:ext cx="3718670" cy="1555891"/>
      </dsp:txXfrm>
    </dsp:sp>
    <dsp:sp modelId="{886FF53E-52C0-4404-97A3-A0641F3511D0}">
      <dsp:nvSpPr>
        <dsp:cNvPr id="0" name=""/>
        <dsp:cNvSpPr/>
      </dsp:nvSpPr>
      <dsp:spPr>
        <a:xfrm rot="5400000">
          <a:off x="4540744" y="1252447"/>
          <a:ext cx="2074521" cy="3718670"/>
        </a:xfrm>
        <a:prstGeom prst="round1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27152" tIns="327152" rIns="327152" bIns="327152" numCol="1" spcCol="1270" anchor="ctr" anchorCtr="0">
          <a:noAutofit/>
        </a:bodyPr>
        <a:lstStyle/>
        <a:p>
          <a:pPr marL="0" lvl="0" indent="0" algn="ctr" defTabSz="2044700">
            <a:lnSpc>
              <a:spcPct val="90000"/>
            </a:lnSpc>
            <a:spcBef>
              <a:spcPct val="0"/>
            </a:spcBef>
            <a:spcAft>
              <a:spcPct val="35000"/>
            </a:spcAft>
            <a:buNone/>
          </a:pPr>
          <a:r>
            <a:rPr lang="ar-MA" sz="4600" kern="1200" dirty="0"/>
            <a:t>...............</a:t>
          </a:r>
          <a:endParaRPr lang="fr-MA" sz="4600" kern="1200" dirty="0"/>
        </a:p>
      </dsp:txBody>
      <dsp:txXfrm rot="-5400000">
        <a:off x="3718671" y="2593151"/>
        <a:ext cx="3718670" cy="1555891"/>
      </dsp:txXfrm>
    </dsp:sp>
    <dsp:sp modelId="{F5D444D1-C95A-4C28-AF1B-7017171650BA}">
      <dsp:nvSpPr>
        <dsp:cNvPr id="0" name=""/>
        <dsp:cNvSpPr/>
      </dsp:nvSpPr>
      <dsp:spPr>
        <a:xfrm>
          <a:off x="2603069" y="1555891"/>
          <a:ext cx="2231202" cy="1037260"/>
        </a:xfrm>
        <a:prstGeom prst="roundRect">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txBody>
        <a:bodyPr spcFirstLastPara="0" vert="horz" wrap="square" lIns="175260" tIns="175260" rIns="175260" bIns="175260" numCol="1" spcCol="1270" anchor="ctr" anchorCtr="0">
          <a:noAutofit/>
        </a:bodyPr>
        <a:lstStyle/>
        <a:p>
          <a:pPr marL="0" lvl="0" indent="0" algn="ctr" defTabSz="2044700" rtl="1">
            <a:lnSpc>
              <a:spcPct val="90000"/>
            </a:lnSpc>
            <a:spcBef>
              <a:spcPct val="0"/>
            </a:spcBef>
            <a:spcAft>
              <a:spcPct val="35000"/>
            </a:spcAft>
            <a:buNone/>
          </a:pPr>
          <a:r>
            <a:rPr lang="ar-MA" sz="4600" b="1" kern="1200" dirty="0">
              <a:solidFill>
                <a:srgbClr val="002060"/>
              </a:solidFill>
              <a:latin typeface="Microsoft Uighur" panose="02000000000000000000" pitchFamily="2" charset="-78"/>
              <a:cs typeface="Microsoft Uighur" panose="02000000000000000000" pitchFamily="2" charset="-78"/>
            </a:rPr>
            <a:t>تَبْذيرُ ٱلْماءِ</a:t>
          </a:r>
          <a:endParaRPr lang="fr-MA" sz="4600" b="1" kern="1200" dirty="0">
            <a:solidFill>
              <a:srgbClr val="002060"/>
            </a:solidFill>
            <a:latin typeface="Microsoft Uighur" panose="02000000000000000000" pitchFamily="2" charset="-78"/>
            <a:cs typeface="Microsoft Uighur" panose="02000000000000000000" pitchFamily="2" charset="-78"/>
          </a:endParaRPr>
        </a:p>
      </dsp:txBody>
      <dsp:txXfrm>
        <a:off x="2653704" y="1606526"/>
        <a:ext cx="2129932" cy="9359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CF20AA-EE7F-48CA-BAA2-46D2C3F88C8B}">
      <dsp:nvSpPr>
        <dsp:cNvPr id="0" name=""/>
        <dsp:cNvSpPr/>
      </dsp:nvSpPr>
      <dsp:spPr>
        <a:xfrm rot="16200000">
          <a:off x="873392" y="-873392"/>
          <a:ext cx="2074521" cy="3821306"/>
        </a:xfrm>
        <a:prstGeom prst="round1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r" defTabSz="1244600" rtl="1">
            <a:lnSpc>
              <a:spcPct val="90000"/>
            </a:lnSpc>
            <a:spcBef>
              <a:spcPct val="0"/>
            </a:spcBef>
            <a:spcAft>
              <a:spcPct val="35000"/>
            </a:spcAft>
            <a:buNone/>
          </a:pPr>
          <a:r>
            <a:rPr lang="ar-MA" sz="2800" b="1" kern="1200" dirty="0">
              <a:latin typeface="Microsoft Uighur" panose="02000000000000000000" pitchFamily="2" charset="-78"/>
              <a:cs typeface="Microsoft Uighur" panose="02000000000000000000" pitchFamily="2" charset="-78"/>
            </a:rPr>
            <a:t>- يُؤدّي إلى ضَياعٌ ثَرْوَةٍ مُهِمَّةٍ.
- يَتَسَبَّبُ في نُقْصانِ ٱلْماءِ في ٱلْمُسْتَقْبَلِ.
- لَهُ آثارٌ سِلْبِيَّةٌ عَلى ِ</a:t>
          </a:r>
          <a:r>
            <a:rPr lang="ar-MA" sz="2800" b="1" kern="1200" dirty="0" err="1">
              <a:latin typeface="Microsoft Uighur" panose="02000000000000000000" pitchFamily="2" charset="-78"/>
              <a:cs typeface="Microsoft Uighur" panose="02000000000000000000" pitchFamily="2" charset="-78"/>
            </a:rPr>
            <a:t>ٱلْبِيئَةِ</a:t>
          </a:r>
          <a:r>
            <a:rPr lang="ar-MA" sz="2800" b="1" kern="1200" dirty="0">
              <a:latin typeface="Microsoft Uighur" panose="02000000000000000000" pitchFamily="2" charset="-78"/>
              <a:cs typeface="Microsoft Uighur" panose="02000000000000000000" pitchFamily="2" charset="-78"/>
            </a:rPr>
            <a:t> </a:t>
          </a:r>
          <a:r>
            <a:rPr lang="ar-MA" sz="2800" b="1" kern="1200" dirty="0" err="1">
              <a:latin typeface="Microsoft Uighur" panose="02000000000000000000" pitchFamily="2" charset="-78"/>
              <a:cs typeface="Microsoft Uighur" panose="02000000000000000000" pitchFamily="2" charset="-78"/>
            </a:rPr>
            <a:t>وَٱلإنْسانِ</a:t>
          </a:r>
          <a:r>
            <a:rPr lang="ar-MA" sz="2800" b="1" kern="1200" dirty="0">
              <a:latin typeface="Microsoft Uighur" panose="02000000000000000000" pitchFamily="2" charset="-78"/>
              <a:cs typeface="Microsoft Uighur" panose="02000000000000000000" pitchFamily="2" charset="-78"/>
            </a:rPr>
            <a:t>.</a:t>
          </a:r>
          <a:endParaRPr lang="fr-MA" sz="2800" b="1" kern="1200" dirty="0">
            <a:latin typeface="Microsoft Uighur" panose="02000000000000000000" pitchFamily="2" charset="-78"/>
            <a:cs typeface="Microsoft Uighur" panose="02000000000000000000" pitchFamily="2" charset="-78"/>
          </a:endParaRPr>
        </a:p>
      </dsp:txBody>
      <dsp:txXfrm rot="5400000">
        <a:off x="0" y="0"/>
        <a:ext cx="3821306" cy="1555891"/>
      </dsp:txXfrm>
    </dsp:sp>
    <dsp:sp modelId="{A5859475-60F0-410D-AA96-559DAA7EF74B}">
      <dsp:nvSpPr>
        <dsp:cNvPr id="0" name=""/>
        <dsp:cNvSpPr/>
      </dsp:nvSpPr>
      <dsp:spPr>
        <a:xfrm>
          <a:off x="3821306" y="0"/>
          <a:ext cx="3821306" cy="2074521"/>
        </a:xfrm>
        <a:prstGeom prst="round1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rtl="1">
            <a:lnSpc>
              <a:spcPct val="90000"/>
            </a:lnSpc>
            <a:spcBef>
              <a:spcPct val="0"/>
            </a:spcBef>
            <a:spcAft>
              <a:spcPct val="35000"/>
            </a:spcAft>
            <a:buNone/>
          </a:pPr>
          <a:endParaRPr lang="ar-MA" sz="3600" b="1" kern="1200" dirty="0">
            <a:solidFill>
              <a:schemeClr val="bg1"/>
            </a:solidFill>
            <a:latin typeface="Microsoft Uighur" panose="02000000000000000000" pitchFamily="2" charset="-78"/>
            <a:ea typeface="+mn-ea"/>
            <a:cs typeface="Microsoft Uighur" panose="02000000000000000000" pitchFamily="2" charset="-78"/>
          </a:endParaRPr>
        </a:p>
        <a:p>
          <a:pPr marL="0" lvl="0" indent="0" algn="ctr" defTabSz="1600200" rtl="1">
            <a:lnSpc>
              <a:spcPct val="90000"/>
            </a:lnSpc>
            <a:spcBef>
              <a:spcPct val="0"/>
            </a:spcBef>
            <a:spcAft>
              <a:spcPct val="35000"/>
            </a:spcAft>
            <a:buNone/>
          </a:pPr>
          <a:r>
            <a:rPr lang="ar-MA" sz="3600" b="1" kern="1200" dirty="0">
              <a:solidFill>
                <a:schemeClr val="bg1"/>
              </a:solidFill>
              <a:latin typeface="Microsoft Uighur" panose="02000000000000000000" pitchFamily="2" charset="-78"/>
              <a:ea typeface="+mn-ea"/>
              <a:cs typeface="Microsoft Uighur" panose="02000000000000000000" pitchFamily="2" charset="-78"/>
            </a:rPr>
            <a:t>اِسْتِعْمالُ ٱلْماءِ بِكَمِّيَّةٍ كَبيرَةٍ دونَ حاجَةٍ، أَوْ إِهْدارُهُ دونِ فائِدَةٍ</a:t>
          </a:r>
          <a:r>
            <a:rPr lang="ar-MA" sz="2800" b="1" kern="1200" dirty="0">
              <a:solidFill>
                <a:schemeClr val="bg1"/>
              </a:solidFill>
              <a:latin typeface="Microsoft Uighur" panose="02000000000000000000" pitchFamily="2" charset="-78"/>
              <a:ea typeface="+mn-ea"/>
              <a:cs typeface="Microsoft Uighur" panose="02000000000000000000" pitchFamily="2" charset="-78"/>
            </a:rPr>
            <a:t>.</a:t>
          </a:r>
          <a:endParaRPr lang="fr-MA" sz="2800" b="1" kern="1200" dirty="0">
            <a:solidFill>
              <a:schemeClr val="bg1"/>
            </a:solidFill>
            <a:latin typeface="Microsoft Uighur" panose="02000000000000000000" pitchFamily="2" charset="-78"/>
            <a:ea typeface="+mn-ea"/>
            <a:cs typeface="Microsoft Uighur" panose="02000000000000000000" pitchFamily="2" charset="-78"/>
          </a:endParaRPr>
        </a:p>
      </dsp:txBody>
      <dsp:txXfrm>
        <a:off x="3821306" y="0"/>
        <a:ext cx="3821306" cy="1555891"/>
      </dsp:txXfrm>
    </dsp:sp>
    <dsp:sp modelId="{74DF39A1-592E-4313-B1E8-7EB8DE2AE506}">
      <dsp:nvSpPr>
        <dsp:cNvPr id="0" name=""/>
        <dsp:cNvSpPr/>
      </dsp:nvSpPr>
      <dsp:spPr>
        <a:xfrm rot="10800000">
          <a:off x="0" y="2074521"/>
          <a:ext cx="3821306" cy="2074521"/>
        </a:xfrm>
        <a:prstGeom prst="round1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91160" tIns="391160" rIns="391160" bIns="391160" numCol="1" spcCol="1270" anchor="ctr" anchorCtr="0">
          <a:noAutofit/>
        </a:bodyPr>
        <a:lstStyle/>
        <a:p>
          <a:pPr marL="0" lvl="0" indent="0" algn="ctr" defTabSz="2444750">
            <a:lnSpc>
              <a:spcPct val="90000"/>
            </a:lnSpc>
            <a:spcBef>
              <a:spcPct val="0"/>
            </a:spcBef>
            <a:spcAft>
              <a:spcPct val="35000"/>
            </a:spcAft>
            <a:buNone/>
          </a:pPr>
          <a:r>
            <a:rPr lang="ar-MA" sz="5500" kern="1200" dirty="0"/>
            <a:t>...............</a:t>
          </a:r>
          <a:endParaRPr lang="fr-MA" sz="5500" kern="1200" dirty="0"/>
        </a:p>
      </dsp:txBody>
      <dsp:txXfrm rot="10800000">
        <a:off x="0" y="2593151"/>
        <a:ext cx="3821306" cy="1555891"/>
      </dsp:txXfrm>
    </dsp:sp>
    <dsp:sp modelId="{886FF53E-52C0-4404-97A3-A0641F3511D0}">
      <dsp:nvSpPr>
        <dsp:cNvPr id="0" name=""/>
        <dsp:cNvSpPr/>
      </dsp:nvSpPr>
      <dsp:spPr>
        <a:xfrm rot="5400000">
          <a:off x="4694699" y="1201129"/>
          <a:ext cx="2074521" cy="3821306"/>
        </a:xfrm>
        <a:prstGeom prst="round1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91160" tIns="391160" rIns="391160" bIns="391160" numCol="1" spcCol="1270" anchor="ctr" anchorCtr="0">
          <a:noAutofit/>
        </a:bodyPr>
        <a:lstStyle/>
        <a:p>
          <a:pPr marL="0" lvl="0" indent="0" algn="ctr" defTabSz="2444750">
            <a:lnSpc>
              <a:spcPct val="90000"/>
            </a:lnSpc>
            <a:spcBef>
              <a:spcPct val="0"/>
            </a:spcBef>
            <a:spcAft>
              <a:spcPct val="35000"/>
            </a:spcAft>
            <a:buNone/>
          </a:pPr>
          <a:r>
            <a:rPr lang="ar-MA" sz="5500" kern="1200" dirty="0"/>
            <a:t>...............</a:t>
          </a:r>
          <a:endParaRPr lang="fr-MA" sz="5500" kern="1200" dirty="0"/>
        </a:p>
      </dsp:txBody>
      <dsp:txXfrm rot="-5400000">
        <a:off x="3821307" y="2593151"/>
        <a:ext cx="3821306" cy="1555891"/>
      </dsp:txXfrm>
    </dsp:sp>
    <dsp:sp modelId="{F5D444D1-C95A-4C28-AF1B-7017171650BA}">
      <dsp:nvSpPr>
        <dsp:cNvPr id="0" name=""/>
        <dsp:cNvSpPr/>
      </dsp:nvSpPr>
      <dsp:spPr>
        <a:xfrm>
          <a:off x="2674914" y="1555891"/>
          <a:ext cx="2292783" cy="1037260"/>
        </a:xfrm>
        <a:prstGeom prst="roundRect">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txBody>
        <a:bodyPr spcFirstLastPara="0" vert="horz" wrap="square" lIns="152400" tIns="152400" rIns="152400" bIns="152400" numCol="1" spcCol="1270" anchor="ctr" anchorCtr="0">
          <a:noAutofit/>
        </a:bodyPr>
        <a:lstStyle/>
        <a:p>
          <a:pPr marL="0" lvl="0" indent="0" algn="ctr" defTabSz="1778000" rtl="1">
            <a:lnSpc>
              <a:spcPct val="90000"/>
            </a:lnSpc>
            <a:spcBef>
              <a:spcPct val="0"/>
            </a:spcBef>
            <a:spcAft>
              <a:spcPct val="35000"/>
            </a:spcAft>
            <a:buNone/>
          </a:pPr>
          <a:r>
            <a:rPr lang="ar-MA" sz="4000" b="1" kern="1200" dirty="0">
              <a:solidFill>
                <a:srgbClr val="002060"/>
              </a:solidFill>
              <a:latin typeface="Microsoft Uighur" panose="02000000000000000000" pitchFamily="2" charset="-78"/>
              <a:cs typeface="Microsoft Uighur" panose="02000000000000000000" pitchFamily="2" charset="-78"/>
            </a:rPr>
            <a:t>تَبْذيرُ ٱلْماءِ</a:t>
          </a:r>
          <a:endParaRPr lang="fr-MA" sz="4000" b="1" kern="1200" dirty="0">
            <a:solidFill>
              <a:srgbClr val="002060"/>
            </a:solidFill>
            <a:latin typeface="Microsoft Uighur" panose="02000000000000000000" pitchFamily="2" charset="-78"/>
            <a:cs typeface="Microsoft Uighur" panose="02000000000000000000" pitchFamily="2" charset="-78"/>
          </a:endParaRPr>
        </a:p>
      </dsp:txBody>
      <dsp:txXfrm>
        <a:off x="2725549" y="1606526"/>
        <a:ext cx="2191513" cy="93599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CF20AA-EE7F-48CA-BAA2-46D2C3F88C8B}">
      <dsp:nvSpPr>
        <dsp:cNvPr id="0" name=""/>
        <dsp:cNvSpPr/>
      </dsp:nvSpPr>
      <dsp:spPr>
        <a:xfrm rot="16200000">
          <a:off x="1025171" y="-1025171"/>
          <a:ext cx="2083118" cy="4133460"/>
        </a:xfrm>
        <a:prstGeom prst="round1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r" defTabSz="1244600" rtl="1">
            <a:lnSpc>
              <a:spcPct val="90000"/>
            </a:lnSpc>
            <a:spcBef>
              <a:spcPct val="0"/>
            </a:spcBef>
            <a:spcAft>
              <a:spcPct val="35000"/>
            </a:spcAft>
            <a:buNone/>
          </a:pPr>
          <a:r>
            <a:rPr lang="ar-MA" sz="2800" b="1" kern="1200" dirty="0">
              <a:latin typeface="Microsoft Uighur" panose="02000000000000000000" pitchFamily="2" charset="-78"/>
              <a:cs typeface="Microsoft Uighur" panose="02000000000000000000" pitchFamily="2" charset="-78"/>
            </a:rPr>
            <a:t>- يُؤدّي إلى ضَياعٌ ثَرْوَةٍ مُهِمَّةٍ.
- يَتَسَبَّبُ في نُقْصانِ ٱلْماءِ في ٱلْمُسْتَقْبَلِ.
- لَهُ آثارٌ سِلْبِيَّةٌ عَلى ِ</a:t>
          </a:r>
          <a:r>
            <a:rPr lang="ar-MA" sz="2800" b="1" kern="1200" dirty="0" err="1">
              <a:latin typeface="Microsoft Uighur" panose="02000000000000000000" pitchFamily="2" charset="-78"/>
              <a:cs typeface="Microsoft Uighur" panose="02000000000000000000" pitchFamily="2" charset="-78"/>
            </a:rPr>
            <a:t>ٱلْبِيئَةِ</a:t>
          </a:r>
          <a:r>
            <a:rPr lang="ar-MA" sz="2800" b="1" kern="1200" dirty="0">
              <a:latin typeface="Microsoft Uighur" panose="02000000000000000000" pitchFamily="2" charset="-78"/>
              <a:cs typeface="Microsoft Uighur" panose="02000000000000000000" pitchFamily="2" charset="-78"/>
            </a:rPr>
            <a:t> </a:t>
          </a:r>
          <a:r>
            <a:rPr lang="ar-MA" sz="2800" b="1" kern="1200" dirty="0" err="1">
              <a:latin typeface="Microsoft Uighur" panose="02000000000000000000" pitchFamily="2" charset="-78"/>
              <a:cs typeface="Microsoft Uighur" panose="02000000000000000000" pitchFamily="2" charset="-78"/>
            </a:rPr>
            <a:t>وَٱلإنْسانِ</a:t>
          </a:r>
          <a:r>
            <a:rPr lang="ar-MA" sz="2800" b="1" kern="1200" dirty="0">
              <a:latin typeface="Microsoft Uighur" panose="02000000000000000000" pitchFamily="2" charset="-78"/>
              <a:cs typeface="Microsoft Uighur" panose="02000000000000000000" pitchFamily="2" charset="-78"/>
            </a:rPr>
            <a:t>.</a:t>
          </a:r>
          <a:endParaRPr lang="fr-MA" sz="2800" b="1" kern="1200" dirty="0">
            <a:latin typeface="Microsoft Uighur" panose="02000000000000000000" pitchFamily="2" charset="-78"/>
            <a:cs typeface="Microsoft Uighur" panose="02000000000000000000" pitchFamily="2" charset="-78"/>
          </a:endParaRPr>
        </a:p>
      </dsp:txBody>
      <dsp:txXfrm rot="5400000">
        <a:off x="-1" y="1"/>
        <a:ext cx="4133460" cy="1562338"/>
      </dsp:txXfrm>
    </dsp:sp>
    <dsp:sp modelId="{A5859475-60F0-410D-AA96-559DAA7EF74B}">
      <dsp:nvSpPr>
        <dsp:cNvPr id="0" name=""/>
        <dsp:cNvSpPr/>
      </dsp:nvSpPr>
      <dsp:spPr>
        <a:xfrm>
          <a:off x="4133460" y="0"/>
          <a:ext cx="4133460" cy="2083118"/>
        </a:xfrm>
        <a:prstGeom prst="round1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rtl="1">
            <a:lnSpc>
              <a:spcPct val="90000"/>
            </a:lnSpc>
            <a:spcBef>
              <a:spcPct val="0"/>
            </a:spcBef>
            <a:spcAft>
              <a:spcPct val="35000"/>
            </a:spcAft>
            <a:buNone/>
          </a:pPr>
          <a:endParaRPr lang="ar-MA" sz="3600" b="1" kern="1200" dirty="0">
            <a:solidFill>
              <a:schemeClr val="bg1"/>
            </a:solidFill>
            <a:latin typeface="Microsoft Uighur" panose="02000000000000000000" pitchFamily="2" charset="-78"/>
            <a:ea typeface="+mn-ea"/>
            <a:cs typeface="Microsoft Uighur" panose="02000000000000000000" pitchFamily="2" charset="-78"/>
          </a:endParaRPr>
        </a:p>
        <a:p>
          <a:pPr marL="0" lvl="0" indent="0" algn="ctr" defTabSz="1600200" rtl="1">
            <a:lnSpc>
              <a:spcPct val="90000"/>
            </a:lnSpc>
            <a:spcBef>
              <a:spcPct val="0"/>
            </a:spcBef>
            <a:spcAft>
              <a:spcPct val="35000"/>
            </a:spcAft>
            <a:buNone/>
          </a:pPr>
          <a:r>
            <a:rPr lang="ar-MA" sz="3600" b="1" kern="1200" dirty="0">
              <a:solidFill>
                <a:schemeClr val="bg1"/>
              </a:solidFill>
              <a:latin typeface="Microsoft Uighur" panose="02000000000000000000" pitchFamily="2" charset="-78"/>
              <a:ea typeface="+mn-ea"/>
              <a:cs typeface="Microsoft Uighur" panose="02000000000000000000" pitchFamily="2" charset="-78"/>
            </a:rPr>
            <a:t>اِسْتِعْمالُ ٱلْماءِ بِكَمِّيَّةٍ كَبيرَةٍ دونَ حاجَةٍ، أَوْ إِهْدارُهُ دونِ فائِدَةٍ</a:t>
          </a:r>
          <a:r>
            <a:rPr lang="ar-MA" sz="2800" b="1" kern="1200" dirty="0">
              <a:solidFill>
                <a:schemeClr val="bg1"/>
              </a:solidFill>
              <a:latin typeface="Microsoft Uighur" panose="02000000000000000000" pitchFamily="2" charset="-78"/>
              <a:ea typeface="+mn-ea"/>
              <a:cs typeface="Microsoft Uighur" panose="02000000000000000000" pitchFamily="2" charset="-78"/>
            </a:rPr>
            <a:t>.</a:t>
          </a:r>
          <a:endParaRPr lang="fr-MA" sz="2800" b="1" kern="1200" dirty="0">
            <a:solidFill>
              <a:schemeClr val="bg1"/>
            </a:solidFill>
            <a:latin typeface="Microsoft Uighur" panose="02000000000000000000" pitchFamily="2" charset="-78"/>
            <a:ea typeface="+mn-ea"/>
            <a:cs typeface="Microsoft Uighur" panose="02000000000000000000" pitchFamily="2" charset="-78"/>
          </a:endParaRPr>
        </a:p>
      </dsp:txBody>
      <dsp:txXfrm>
        <a:off x="4133460" y="0"/>
        <a:ext cx="4133460" cy="1562338"/>
      </dsp:txXfrm>
    </dsp:sp>
    <dsp:sp modelId="{74DF39A1-592E-4313-B1E8-7EB8DE2AE506}">
      <dsp:nvSpPr>
        <dsp:cNvPr id="0" name=""/>
        <dsp:cNvSpPr/>
      </dsp:nvSpPr>
      <dsp:spPr>
        <a:xfrm rot="10800000">
          <a:off x="0" y="2083118"/>
          <a:ext cx="4133460" cy="2083118"/>
        </a:xfrm>
        <a:prstGeom prst="round1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91160" tIns="391160" rIns="391160" bIns="391160" numCol="1" spcCol="1270" anchor="ctr" anchorCtr="0">
          <a:noAutofit/>
        </a:bodyPr>
        <a:lstStyle/>
        <a:p>
          <a:pPr marL="0" lvl="0" indent="0" algn="ctr" defTabSz="2444750">
            <a:lnSpc>
              <a:spcPct val="90000"/>
            </a:lnSpc>
            <a:spcBef>
              <a:spcPct val="0"/>
            </a:spcBef>
            <a:spcAft>
              <a:spcPct val="35000"/>
            </a:spcAft>
            <a:buNone/>
          </a:pPr>
          <a:r>
            <a:rPr lang="ar-MA" sz="5500" kern="1200" dirty="0"/>
            <a:t>...............</a:t>
          </a:r>
          <a:endParaRPr lang="fr-MA" sz="5500" kern="1200" dirty="0"/>
        </a:p>
      </dsp:txBody>
      <dsp:txXfrm rot="10800000">
        <a:off x="0" y="2603898"/>
        <a:ext cx="4133460" cy="1562338"/>
      </dsp:txXfrm>
    </dsp:sp>
    <dsp:sp modelId="{886FF53E-52C0-4404-97A3-A0641F3511D0}">
      <dsp:nvSpPr>
        <dsp:cNvPr id="0" name=""/>
        <dsp:cNvSpPr/>
      </dsp:nvSpPr>
      <dsp:spPr>
        <a:xfrm rot="5400000">
          <a:off x="5158052" y="1057947"/>
          <a:ext cx="2083118" cy="4133460"/>
        </a:xfrm>
        <a:prstGeom prst="round1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r" defTabSz="1244600" rtl="1">
            <a:lnSpc>
              <a:spcPct val="90000"/>
            </a:lnSpc>
            <a:spcBef>
              <a:spcPct val="0"/>
            </a:spcBef>
            <a:spcAft>
              <a:spcPct val="35000"/>
            </a:spcAft>
            <a:buNone/>
          </a:pPr>
          <a:r>
            <a:rPr lang="ar-MA" sz="2800" b="1" kern="1200" dirty="0">
              <a:latin typeface="Microsoft Uighur" panose="02000000000000000000" pitchFamily="2" charset="-78"/>
              <a:cs typeface="Microsoft Uighur" panose="02000000000000000000" pitchFamily="2" charset="-78"/>
            </a:rPr>
            <a:t>-تَرْكُ ٱلصُّنْبورِ مَفْتوحاً أَثْناءَ تَنْظيفِ </a:t>
          </a:r>
          <a:r>
            <a:rPr lang="ar-MA" sz="2800" b="1" kern="1200" dirty="0" err="1">
              <a:latin typeface="Microsoft Uighur" panose="02000000000000000000" pitchFamily="2" charset="-78"/>
              <a:cs typeface="Microsoft Uighur" panose="02000000000000000000" pitchFamily="2" charset="-78"/>
            </a:rPr>
            <a:t>ٱلْأَسْنانِ</a:t>
          </a:r>
          <a:r>
            <a:rPr lang="ar-MA" sz="2800" b="1" kern="1200" dirty="0">
              <a:latin typeface="Microsoft Uighur" panose="02000000000000000000" pitchFamily="2" charset="-78"/>
              <a:cs typeface="Microsoft Uighur" panose="02000000000000000000" pitchFamily="2" charset="-78"/>
            </a:rPr>
            <a:t>.
- غَسْلُ </a:t>
          </a:r>
          <a:r>
            <a:rPr lang="ar-MA" sz="2800" b="1" kern="1200" dirty="0" err="1">
              <a:latin typeface="Microsoft Uighur" panose="02000000000000000000" pitchFamily="2" charset="-78"/>
              <a:cs typeface="Microsoft Uighur" panose="02000000000000000000" pitchFamily="2" charset="-78"/>
            </a:rPr>
            <a:t>ٱلسَّيّارَةِ</a:t>
          </a:r>
          <a:r>
            <a:rPr lang="ar-MA" sz="2800" b="1" kern="1200" dirty="0">
              <a:latin typeface="Microsoft Uighur" panose="02000000000000000000" pitchFamily="2" charset="-78"/>
              <a:cs typeface="Microsoft Uighur" panose="02000000000000000000" pitchFamily="2" charset="-78"/>
            </a:rPr>
            <a:t> بِكَمِّيَّةٍ كَبيرَةٍ مِنَ ٱلْماءِ.
- اِسْتِعْمالُ خُرْطومٍ لِتَنْظيفِ </a:t>
          </a:r>
          <a:r>
            <a:rPr lang="ar-MA" sz="2800" b="1" kern="1200" dirty="0" err="1">
              <a:latin typeface="Microsoft Uighur" panose="02000000000000000000" pitchFamily="2" charset="-78"/>
              <a:cs typeface="Microsoft Uighur" panose="02000000000000000000" pitchFamily="2" charset="-78"/>
            </a:rPr>
            <a:t>ٱلشّارِعِ</a:t>
          </a:r>
          <a:r>
            <a:rPr lang="ar-MA" sz="2800" b="1" kern="1200" dirty="0">
              <a:latin typeface="Microsoft Uighur" panose="02000000000000000000" pitchFamily="2" charset="-78"/>
              <a:cs typeface="Microsoft Uighur" panose="02000000000000000000" pitchFamily="2" charset="-78"/>
            </a:rPr>
            <a:t>.</a:t>
          </a:r>
          <a:endParaRPr lang="fr-MA" sz="2800" b="1" kern="1200" dirty="0">
            <a:latin typeface="Microsoft Uighur" panose="02000000000000000000" pitchFamily="2" charset="-78"/>
            <a:cs typeface="Microsoft Uighur" panose="02000000000000000000" pitchFamily="2" charset="-78"/>
          </a:endParaRPr>
        </a:p>
      </dsp:txBody>
      <dsp:txXfrm rot="-5400000">
        <a:off x="4132881" y="2603898"/>
        <a:ext cx="4133460" cy="1562338"/>
      </dsp:txXfrm>
    </dsp:sp>
    <dsp:sp modelId="{F5D444D1-C95A-4C28-AF1B-7017171650BA}">
      <dsp:nvSpPr>
        <dsp:cNvPr id="0" name=""/>
        <dsp:cNvSpPr/>
      </dsp:nvSpPr>
      <dsp:spPr>
        <a:xfrm>
          <a:off x="2893422" y="1562338"/>
          <a:ext cx="2480076" cy="1041559"/>
        </a:xfrm>
        <a:prstGeom prst="roundRect">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txBody>
        <a:bodyPr spcFirstLastPara="0" vert="horz" wrap="square" lIns="152400" tIns="152400" rIns="152400" bIns="152400" numCol="1" spcCol="1270" anchor="ctr" anchorCtr="0">
          <a:noAutofit/>
        </a:bodyPr>
        <a:lstStyle/>
        <a:p>
          <a:pPr marL="0" lvl="0" indent="0" algn="ctr" defTabSz="1778000" rtl="1">
            <a:lnSpc>
              <a:spcPct val="90000"/>
            </a:lnSpc>
            <a:spcBef>
              <a:spcPct val="0"/>
            </a:spcBef>
            <a:spcAft>
              <a:spcPct val="35000"/>
            </a:spcAft>
            <a:buNone/>
          </a:pPr>
          <a:r>
            <a:rPr lang="ar-MA" sz="4000" b="1" kern="1200" dirty="0">
              <a:solidFill>
                <a:srgbClr val="002060"/>
              </a:solidFill>
              <a:latin typeface="Microsoft Uighur" panose="02000000000000000000" pitchFamily="2" charset="-78"/>
              <a:cs typeface="Microsoft Uighur" panose="02000000000000000000" pitchFamily="2" charset="-78"/>
            </a:rPr>
            <a:t>تَبْذيرُ ٱلْماءِ</a:t>
          </a:r>
          <a:endParaRPr lang="fr-MA" sz="4000" b="1" kern="1200" dirty="0">
            <a:solidFill>
              <a:srgbClr val="002060"/>
            </a:solidFill>
            <a:latin typeface="Microsoft Uighur" panose="02000000000000000000" pitchFamily="2" charset="-78"/>
            <a:cs typeface="Microsoft Uighur" panose="02000000000000000000" pitchFamily="2" charset="-78"/>
          </a:endParaRPr>
        </a:p>
      </dsp:txBody>
      <dsp:txXfrm>
        <a:off x="2944267" y="1613183"/>
        <a:ext cx="2378386" cy="9398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CF20AA-EE7F-48CA-BAA2-46D2C3F88C8B}">
      <dsp:nvSpPr>
        <dsp:cNvPr id="0" name=""/>
        <dsp:cNvSpPr/>
      </dsp:nvSpPr>
      <dsp:spPr>
        <a:xfrm rot="16200000">
          <a:off x="1025171" y="-1025171"/>
          <a:ext cx="2083118" cy="4133460"/>
        </a:xfrm>
        <a:prstGeom prst="round1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r" defTabSz="1244600" rtl="1">
            <a:lnSpc>
              <a:spcPct val="90000"/>
            </a:lnSpc>
            <a:spcBef>
              <a:spcPct val="0"/>
            </a:spcBef>
            <a:spcAft>
              <a:spcPct val="35000"/>
            </a:spcAft>
            <a:buNone/>
          </a:pPr>
          <a:r>
            <a:rPr lang="ar-MA" sz="2800" b="1" kern="1200" dirty="0">
              <a:latin typeface="Microsoft Uighur" panose="02000000000000000000" pitchFamily="2" charset="-78"/>
              <a:cs typeface="Microsoft Uighur" panose="02000000000000000000" pitchFamily="2" charset="-78"/>
            </a:rPr>
            <a:t>- يُؤدّي إلى ضَياعٌ ثَرْوَةٍ مُهِمَّةٍ.
- يَتَسَبَّبُ في نُقْصانِ ٱلْماءِ في ٱلْمُسْتَقْبَلِ.
- لَهُ آثارٌ سِلْبِيَّةٌ عَلى ِ</a:t>
          </a:r>
          <a:r>
            <a:rPr lang="ar-MA" sz="2800" b="1" kern="1200" dirty="0" err="1">
              <a:latin typeface="Microsoft Uighur" panose="02000000000000000000" pitchFamily="2" charset="-78"/>
              <a:cs typeface="Microsoft Uighur" panose="02000000000000000000" pitchFamily="2" charset="-78"/>
            </a:rPr>
            <a:t>ٱلْبِيئَةِ</a:t>
          </a:r>
          <a:r>
            <a:rPr lang="ar-MA" sz="2800" b="1" kern="1200" dirty="0">
              <a:latin typeface="Microsoft Uighur" panose="02000000000000000000" pitchFamily="2" charset="-78"/>
              <a:cs typeface="Microsoft Uighur" panose="02000000000000000000" pitchFamily="2" charset="-78"/>
            </a:rPr>
            <a:t> </a:t>
          </a:r>
          <a:r>
            <a:rPr lang="ar-MA" sz="2800" b="1" kern="1200" dirty="0" err="1">
              <a:latin typeface="Microsoft Uighur" panose="02000000000000000000" pitchFamily="2" charset="-78"/>
              <a:cs typeface="Microsoft Uighur" panose="02000000000000000000" pitchFamily="2" charset="-78"/>
            </a:rPr>
            <a:t>وَٱلإنْسانِ</a:t>
          </a:r>
          <a:r>
            <a:rPr lang="ar-MA" sz="2800" b="1" kern="1200" dirty="0">
              <a:latin typeface="Microsoft Uighur" panose="02000000000000000000" pitchFamily="2" charset="-78"/>
              <a:cs typeface="Microsoft Uighur" panose="02000000000000000000" pitchFamily="2" charset="-78"/>
            </a:rPr>
            <a:t>.</a:t>
          </a:r>
          <a:endParaRPr lang="fr-MA" sz="2800" b="1" kern="1200" dirty="0">
            <a:latin typeface="Microsoft Uighur" panose="02000000000000000000" pitchFamily="2" charset="-78"/>
            <a:cs typeface="Microsoft Uighur" panose="02000000000000000000" pitchFamily="2" charset="-78"/>
          </a:endParaRPr>
        </a:p>
      </dsp:txBody>
      <dsp:txXfrm rot="5400000">
        <a:off x="-1" y="1"/>
        <a:ext cx="4133460" cy="1562338"/>
      </dsp:txXfrm>
    </dsp:sp>
    <dsp:sp modelId="{A5859475-60F0-410D-AA96-559DAA7EF74B}">
      <dsp:nvSpPr>
        <dsp:cNvPr id="0" name=""/>
        <dsp:cNvSpPr/>
      </dsp:nvSpPr>
      <dsp:spPr>
        <a:xfrm>
          <a:off x="4133460" y="0"/>
          <a:ext cx="4133460" cy="2083118"/>
        </a:xfrm>
        <a:prstGeom prst="round1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rtl="1">
            <a:lnSpc>
              <a:spcPct val="90000"/>
            </a:lnSpc>
            <a:spcBef>
              <a:spcPct val="0"/>
            </a:spcBef>
            <a:spcAft>
              <a:spcPct val="35000"/>
            </a:spcAft>
            <a:buNone/>
          </a:pPr>
          <a:endParaRPr lang="ar-MA" sz="3600" b="1" kern="1200" dirty="0">
            <a:solidFill>
              <a:schemeClr val="bg1"/>
            </a:solidFill>
            <a:latin typeface="Microsoft Uighur" panose="02000000000000000000" pitchFamily="2" charset="-78"/>
            <a:ea typeface="+mn-ea"/>
            <a:cs typeface="Microsoft Uighur" panose="02000000000000000000" pitchFamily="2" charset="-78"/>
          </a:endParaRPr>
        </a:p>
        <a:p>
          <a:pPr marL="0" lvl="0" indent="0" algn="ctr" defTabSz="1600200" rtl="1">
            <a:lnSpc>
              <a:spcPct val="90000"/>
            </a:lnSpc>
            <a:spcBef>
              <a:spcPct val="0"/>
            </a:spcBef>
            <a:spcAft>
              <a:spcPct val="35000"/>
            </a:spcAft>
            <a:buNone/>
          </a:pPr>
          <a:r>
            <a:rPr lang="ar-MA" sz="3600" b="1" kern="1200" dirty="0">
              <a:solidFill>
                <a:schemeClr val="bg1"/>
              </a:solidFill>
              <a:latin typeface="Microsoft Uighur" panose="02000000000000000000" pitchFamily="2" charset="-78"/>
              <a:ea typeface="+mn-ea"/>
              <a:cs typeface="Microsoft Uighur" panose="02000000000000000000" pitchFamily="2" charset="-78"/>
            </a:rPr>
            <a:t>اِسْتِعْمالُ ٱلْماءِ بِكَمِّيَّةٍ كَبيرَةٍ دونَ حاجَةٍ، أَوْ إِهْدارُهُ دونِ فائِدَةٍ</a:t>
          </a:r>
          <a:r>
            <a:rPr lang="ar-MA" sz="2800" b="1" kern="1200" dirty="0">
              <a:solidFill>
                <a:schemeClr val="bg1"/>
              </a:solidFill>
              <a:latin typeface="Microsoft Uighur" panose="02000000000000000000" pitchFamily="2" charset="-78"/>
              <a:ea typeface="+mn-ea"/>
              <a:cs typeface="Microsoft Uighur" panose="02000000000000000000" pitchFamily="2" charset="-78"/>
            </a:rPr>
            <a:t>.</a:t>
          </a:r>
          <a:endParaRPr lang="fr-MA" sz="2800" b="1" kern="1200" dirty="0">
            <a:solidFill>
              <a:schemeClr val="bg1"/>
            </a:solidFill>
            <a:latin typeface="Microsoft Uighur" panose="02000000000000000000" pitchFamily="2" charset="-78"/>
            <a:ea typeface="+mn-ea"/>
            <a:cs typeface="Microsoft Uighur" panose="02000000000000000000" pitchFamily="2" charset="-78"/>
          </a:endParaRPr>
        </a:p>
      </dsp:txBody>
      <dsp:txXfrm>
        <a:off x="4133460" y="0"/>
        <a:ext cx="4133460" cy="1562338"/>
      </dsp:txXfrm>
    </dsp:sp>
    <dsp:sp modelId="{74DF39A1-592E-4313-B1E8-7EB8DE2AE506}">
      <dsp:nvSpPr>
        <dsp:cNvPr id="0" name=""/>
        <dsp:cNvSpPr/>
      </dsp:nvSpPr>
      <dsp:spPr>
        <a:xfrm rot="10800000">
          <a:off x="0" y="2083118"/>
          <a:ext cx="4133460" cy="2083118"/>
        </a:xfrm>
        <a:prstGeom prst="round1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r" defTabSz="1111250" rtl="1">
            <a:lnSpc>
              <a:spcPct val="90000"/>
            </a:lnSpc>
            <a:spcBef>
              <a:spcPct val="0"/>
            </a:spcBef>
            <a:spcAft>
              <a:spcPct val="35000"/>
            </a:spcAft>
            <a:buNone/>
          </a:pPr>
          <a:r>
            <a:rPr lang="ar-MA" sz="2500" b="1" kern="1200" dirty="0">
              <a:latin typeface="Microsoft Uighur" panose="02000000000000000000" pitchFamily="2" charset="-78"/>
              <a:cs typeface="Microsoft Uighur" panose="02000000000000000000" pitchFamily="2" charset="-78"/>
            </a:rPr>
            <a:t>- </a:t>
          </a:r>
          <a:r>
            <a:rPr lang="ar-MA" sz="2800" b="1" kern="1200" dirty="0">
              <a:latin typeface="Microsoft Uighur" panose="02000000000000000000" pitchFamily="2" charset="-78"/>
              <a:cs typeface="Microsoft Uighur" panose="02000000000000000000" pitchFamily="2" charset="-78"/>
            </a:rPr>
            <a:t>إِغْلاقُ ٱلصُّنْبورِ عِنْدَ عَدَمِ </a:t>
          </a:r>
          <a:r>
            <a:rPr lang="ar-MA" sz="2800" b="1" kern="1200" dirty="0" err="1">
              <a:latin typeface="Microsoft Uighur" panose="02000000000000000000" pitchFamily="2" charset="-78"/>
              <a:cs typeface="Microsoft Uighur" panose="02000000000000000000" pitchFamily="2" charset="-78"/>
            </a:rPr>
            <a:t>ٱلْحاجَةِ</a:t>
          </a:r>
          <a:r>
            <a:rPr lang="ar-MA" sz="2800" b="1" kern="1200" dirty="0">
              <a:latin typeface="Microsoft Uighur" panose="02000000000000000000" pitchFamily="2" charset="-78"/>
              <a:cs typeface="Microsoft Uighur" panose="02000000000000000000" pitchFamily="2" charset="-78"/>
            </a:rPr>
            <a:t>.
- اِسْتِعْمالُ كَأْسٍ عِنْدَ تَنْظيفِ </a:t>
          </a:r>
          <a:r>
            <a:rPr lang="ar-MA" sz="2800" b="1" kern="1200" dirty="0" err="1">
              <a:latin typeface="Microsoft Uighur" panose="02000000000000000000" pitchFamily="2" charset="-78"/>
              <a:cs typeface="Microsoft Uighur" panose="02000000000000000000" pitchFamily="2" charset="-78"/>
            </a:rPr>
            <a:t>ٱلْأَسْنانِ</a:t>
          </a:r>
          <a:r>
            <a:rPr lang="ar-MA" sz="2800" b="1" kern="1200" dirty="0">
              <a:latin typeface="Microsoft Uighur" panose="02000000000000000000" pitchFamily="2" charset="-78"/>
              <a:cs typeface="Microsoft Uighur" panose="02000000000000000000" pitchFamily="2" charset="-78"/>
            </a:rPr>
            <a:t>.
- إِصْلاحُ </a:t>
          </a:r>
          <a:r>
            <a:rPr lang="ar-MA" sz="2800" b="1" kern="1200" dirty="0" err="1">
              <a:latin typeface="Microsoft Uighur" panose="02000000000000000000" pitchFamily="2" charset="-78"/>
              <a:cs typeface="Microsoft Uighur" panose="02000000000000000000" pitchFamily="2" charset="-78"/>
            </a:rPr>
            <a:t>ٱلتَّسَرُّباتِ</a:t>
          </a:r>
          <a:r>
            <a:rPr lang="ar-MA" sz="2800" b="1" kern="1200" dirty="0">
              <a:latin typeface="Microsoft Uighur" panose="02000000000000000000" pitchFamily="2" charset="-78"/>
              <a:cs typeface="Microsoft Uighur" panose="02000000000000000000" pitchFamily="2" charset="-78"/>
            </a:rPr>
            <a:t> في </a:t>
          </a:r>
          <a:r>
            <a:rPr lang="ar-MA" sz="2800" b="1" kern="1200" dirty="0" err="1">
              <a:latin typeface="Microsoft Uighur" panose="02000000000000000000" pitchFamily="2" charset="-78"/>
              <a:cs typeface="Microsoft Uighur" panose="02000000000000000000" pitchFamily="2" charset="-78"/>
            </a:rPr>
            <a:t>ٱلْأَنابيبِ</a:t>
          </a:r>
          <a:r>
            <a:rPr lang="ar-MA" sz="2800" b="1" kern="1200" dirty="0">
              <a:latin typeface="Microsoft Uighur" panose="02000000000000000000" pitchFamily="2" charset="-78"/>
              <a:cs typeface="Microsoft Uighur" panose="02000000000000000000" pitchFamily="2" charset="-78"/>
            </a:rPr>
            <a:t>.</a:t>
          </a:r>
          <a:endParaRPr lang="fr-MA" sz="2800" b="1" kern="1200" dirty="0">
            <a:latin typeface="Microsoft Uighur" panose="02000000000000000000" pitchFamily="2" charset="-78"/>
            <a:cs typeface="Microsoft Uighur" panose="02000000000000000000" pitchFamily="2" charset="-78"/>
          </a:endParaRPr>
        </a:p>
      </dsp:txBody>
      <dsp:txXfrm rot="10800000">
        <a:off x="0" y="2603898"/>
        <a:ext cx="4133460" cy="1562338"/>
      </dsp:txXfrm>
    </dsp:sp>
    <dsp:sp modelId="{886FF53E-52C0-4404-97A3-A0641F3511D0}">
      <dsp:nvSpPr>
        <dsp:cNvPr id="0" name=""/>
        <dsp:cNvSpPr/>
      </dsp:nvSpPr>
      <dsp:spPr>
        <a:xfrm rot="5400000">
          <a:off x="5158052" y="1057947"/>
          <a:ext cx="2083118" cy="4133460"/>
        </a:xfrm>
        <a:prstGeom prst="round1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r" defTabSz="1244600" rtl="1">
            <a:lnSpc>
              <a:spcPct val="90000"/>
            </a:lnSpc>
            <a:spcBef>
              <a:spcPct val="0"/>
            </a:spcBef>
            <a:spcAft>
              <a:spcPct val="35000"/>
            </a:spcAft>
            <a:buNone/>
          </a:pPr>
          <a:r>
            <a:rPr lang="ar-MA" sz="2800" b="1" kern="1200" dirty="0">
              <a:latin typeface="Microsoft Uighur" panose="02000000000000000000" pitchFamily="2" charset="-78"/>
              <a:cs typeface="Microsoft Uighur" panose="02000000000000000000" pitchFamily="2" charset="-78"/>
            </a:rPr>
            <a:t>-تَرْكُ ٱلصُّنْبورِ مَفْتوحاً أَثْناءَ تَنْظيفِ </a:t>
          </a:r>
          <a:r>
            <a:rPr lang="ar-MA" sz="2800" b="1" kern="1200" dirty="0" err="1">
              <a:latin typeface="Microsoft Uighur" panose="02000000000000000000" pitchFamily="2" charset="-78"/>
              <a:cs typeface="Microsoft Uighur" panose="02000000000000000000" pitchFamily="2" charset="-78"/>
            </a:rPr>
            <a:t>ٱلْأَسْنانِ</a:t>
          </a:r>
          <a:r>
            <a:rPr lang="ar-MA" sz="2800" b="1" kern="1200" dirty="0">
              <a:latin typeface="Microsoft Uighur" panose="02000000000000000000" pitchFamily="2" charset="-78"/>
              <a:cs typeface="Microsoft Uighur" panose="02000000000000000000" pitchFamily="2" charset="-78"/>
            </a:rPr>
            <a:t>.
- غَسْلُ </a:t>
          </a:r>
          <a:r>
            <a:rPr lang="ar-MA" sz="2800" b="1" kern="1200" dirty="0" err="1">
              <a:latin typeface="Microsoft Uighur" panose="02000000000000000000" pitchFamily="2" charset="-78"/>
              <a:cs typeface="Microsoft Uighur" panose="02000000000000000000" pitchFamily="2" charset="-78"/>
            </a:rPr>
            <a:t>ٱلسَّيّارَةِ</a:t>
          </a:r>
          <a:r>
            <a:rPr lang="ar-MA" sz="2800" b="1" kern="1200" dirty="0">
              <a:latin typeface="Microsoft Uighur" panose="02000000000000000000" pitchFamily="2" charset="-78"/>
              <a:cs typeface="Microsoft Uighur" panose="02000000000000000000" pitchFamily="2" charset="-78"/>
            </a:rPr>
            <a:t> بِكَمِّيَّةٍ كَبيرَةٍ مِنَ ٱلْماءِ.
- اِسْتِعْمالُ خُرْطومٍ لِتَنْظيفِ </a:t>
          </a:r>
          <a:r>
            <a:rPr lang="ar-MA" sz="2800" b="1" kern="1200" dirty="0" err="1">
              <a:latin typeface="Microsoft Uighur" panose="02000000000000000000" pitchFamily="2" charset="-78"/>
              <a:cs typeface="Microsoft Uighur" panose="02000000000000000000" pitchFamily="2" charset="-78"/>
            </a:rPr>
            <a:t>ٱلشّارِعِ</a:t>
          </a:r>
          <a:r>
            <a:rPr lang="ar-MA" sz="2800" b="1" kern="1200" dirty="0">
              <a:latin typeface="Microsoft Uighur" panose="02000000000000000000" pitchFamily="2" charset="-78"/>
              <a:cs typeface="Microsoft Uighur" panose="02000000000000000000" pitchFamily="2" charset="-78"/>
            </a:rPr>
            <a:t>.</a:t>
          </a:r>
          <a:endParaRPr lang="fr-MA" sz="2800" b="1" kern="1200" dirty="0">
            <a:latin typeface="Microsoft Uighur" panose="02000000000000000000" pitchFamily="2" charset="-78"/>
            <a:cs typeface="Microsoft Uighur" panose="02000000000000000000" pitchFamily="2" charset="-78"/>
          </a:endParaRPr>
        </a:p>
      </dsp:txBody>
      <dsp:txXfrm rot="-5400000">
        <a:off x="4132881" y="2603898"/>
        <a:ext cx="4133460" cy="1562338"/>
      </dsp:txXfrm>
    </dsp:sp>
    <dsp:sp modelId="{F5D444D1-C95A-4C28-AF1B-7017171650BA}">
      <dsp:nvSpPr>
        <dsp:cNvPr id="0" name=""/>
        <dsp:cNvSpPr/>
      </dsp:nvSpPr>
      <dsp:spPr>
        <a:xfrm>
          <a:off x="2893422" y="1562338"/>
          <a:ext cx="2480076" cy="1041559"/>
        </a:xfrm>
        <a:prstGeom prst="roundRect">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txBody>
        <a:bodyPr spcFirstLastPara="0" vert="horz" wrap="square" lIns="152400" tIns="152400" rIns="152400" bIns="152400" numCol="1" spcCol="1270" anchor="ctr" anchorCtr="0">
          <a:noAutofit/>
        </a:bodyPr>
        <a:lstStyle/>
        <a:p>
          <a:pPr marL="0" lvl="0" indent="0" algn="ctr" defTabSz="1778000" rtl="1">
            <a:lnSpc>
              <a:spcPct val="90000"/>
            </a:lnSpc>
            <a:spcBef>
              <a:spcPct val="0"/>
            </a:spcBef>
            <a:spcAft>
              <a:spcPct val="35000"/>
            </a:spcAft>
            <a:buNone/>
          </a:pPr>
          <a:r>
            <a:rPr lang="ar-MA" sz="4000" b="1" kern="1200" dirty="0">
              <a:solidFill>
                <a:srgbClr val="002060"/>
              </a:solidFill>
              <a:latin typeface="Microsoft Uighur" panose="02000000000000000000" pitchFamily="2" charset="-78"/>
              <a:cs typeface="Microsoft Uighur" panose="02000000000000000000" pitchFamily="2" charset="-78"/>
            </a:rPr>
            <a:t>تَبْذيرُ ٱلْماءِ</a:t>
          </a:r>
          <a:endParaRPr lang="fr-MA" sz="4000" b="1" kern="1200" dirty="0">
            <a:solidFill>
              <a:srgbClr val="002060"/>
            </a:solidFill>
            <a:latin typeface="Microsoft Uighur" panose="02000000000000000000" pitchFamily="2" charset="-78"/>
            <a:cs typeface="Microsoft Uighur" panose="02000000000000000000" pitchFamily="2" charset="-78"/>
          </a:endParaRPr>
        </a:p>
      </dsp:txBody>
      <dsp:txXfrm>
        <a:off x="2944267" y="1613183"/>
        <a:ext cx="2378386" cy="9398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CF20AA-EE7F-48CA-BAA2-46D2C3F88C8B}">
      <dsp:nvSpPr>
        <dsp:cNvPr id="0" name=""/>
        <dsp:cNvSpPr/>
      </dsp:nvSpPr>
      <dsp:spPr>
        <a:xfrm rot="16200000">
          <a:off x="890497" y="-890497"/>
          <a:ext cx="1643340" cy="3424335"/>
        </a:xfrm>
        <a:prstGeom prst="round1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5400000">
        <a:off x="0" y="0"/>
        <a:ext cx="3424335" cy="1232505"/>
      </dsp:txXfrm>
    </dsp:sp>
    <dsp:sp modelId="{A5859475-60F0-410D-AA96-559DAA7EF74B}">
      <dsp:nvSpPr>
        <dsp:cNvPr id="0" name=""/>
        <dsp:cNvSpPr/>
      </dsp:nvSpPr>
      <dsp:spPr>
        <a:xfrm>
          <a:off x="3424335" y="0"/>
          <a:ext cx="3424335" cy="1643340"/>
        </a:xfrm>
        <a:prstGeom prst="round1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a:off x="3424335" y="0"/>
        <a:ext cx="3424335" cy="1232505"/>
      </dsp:txXfrm>
    </dsp:sp>
    <dsp:sp modelId="{74DF39A1-592E-4313-B1E8-7EB8DE2AE506}">
      <dsp:nvSpPr>
        <dsp:cNvPr id="0" name=""/>
        <dsp:cNvSpPr/>
      </dsp:nvSpPr>
      <dsp:spPr>
        <a:xfrm rot="10800000">
          <a:off x="0" y="1643340"/>
          <a:ext cx="3424335" cy="1643340"/>
        </a:xfrm>
        <a:prstGeom prst="round1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10800000">
        <a:off x="0" y="2054174"/>
        <a:ext cx="3424335" cy="1232505"/>
      </dsp:txXfrm>
    </dsp:sp>
    <dsp:sp modelId="{886FF53E-52C0-4404-97A3-A0641F3511D0}">
      <dsp:nvSpPr>
        <dsp:cNvPr id="0" name=""/>
        <dsp:cNvSpPr/>
      </dsp:nvSpPr>
      <dsp:spPr>
        <a:xfrm rot="5400000">
          <a:off x="4314832" y="752842"/>
          <a:ext cx="1643340" cy="3424335"/>
        </a:xfrm>
        <a:prstGeom prst="round1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rot="-5400000">
        <a:off x="3424335" y="2054174"/>
        <a:ext cx="3424335" cy="1232505"/>
      </dsp:txXfrm>
    </dsp:sp>
    <dsp:sp modelId="{F5D444D1-C95A-4C28-AF1B-7017171650BA}">
      <dsp:nvSpPr>
        <dsp:cNvPr id="0" name=""/>
        <dsp:cNvSpPr/>
      </dsp:nvSpPr>
      <dsp:spPr>
        <a:xfrm>
          <a:off x="2397034" y="1232505"/>
          <a:ext cx="2054601" cy="821670"/>
        </a:xfrm>
        <a:prstGeom prst="roundRect">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MA" sz="3400" kern="1200" dirty="0"/>
            <a:t>...........</a:t>
          </a:r>
          <a:endParaRPr lang="fr-MA" sz="3400" kern="1200" dirty="0"/>
        </a:p>
      </dsp:txBody>
      <dsp:txXfrm>
        <a:off x="2437145" y="1272616"/>
        <a:ext cx="1974379" cy="741448"/>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5.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6.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7.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8.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9.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10/05/2026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68.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14.png"/><Relationship Id="rId4" Type="http://schemas.openxmlformats.org/officeDocument/2006/relationships/image" Target="../media/image13.png"/><Relationship Id="rId9" Type="http://schemas.microsoft.com/office/2007/relationships/hdphoto" Target="../media/hdphoto3.wdp"/></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7.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9.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1.png"/></Relationships>
</file>

<file path=ppt/slideLayouts/_rels/slideLayout7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7.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9.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1.png"/></Relationships>
</file>

<file path=ppt/slideLayouts/_rels/slideLayout76.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7.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9.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1.png"/></Relationships>
</file>

<file path=ppt/slideLayouts/_rels/slideLayout77.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7.jpe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9.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1.png"/></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2.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5.wdp"/><Relationship Id="rId4" Type="http://schemas.openxmlformats.org/officeDocument/2006/relationships/image" Target="../media/image19.png"/><Relationship Id="rId9" Type="http://schemas.microsoft.com/office/2007/relationships/hdphoto" Target="../media/hdphoto7.wdp"/></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2.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5.wdp"/><Relationship Id="rId4" Type="http://schemas.openxmlformats.org/officeDocument/2006/relationships/image" Target="../media/image19.png"/><Relationship Id="rId9" Type="http://schemas.microsoft.com/office/2007/relationships/hdphoto" Target="../media/hdphoto7.wdp"/></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12.png"/><Relationship Id="rId1" Type="http://schemas.openxmlformats.org/officeDocument/2006/relationships/slideMaster" Target="../slideMasters/slideMaster5.xml"/><Relationship Id="rId6" Type="http://schemas.openxmlformats.org/officeDocument/2006/relationships/image" Target="../media/image20.png"/><Relationship Id="rId5" Type="http://schemas.microsoft.com/office/2007/relationships/hdphoto" Target="../media/hdphoto5.wdp"/><Relationship Id="rId4" Type="http://schemas.openxmlformats.org/officeDocument/2006/relationships/image" Target="../media/image19.png"/><Relationship Id="rId9" Type="http://schemas.microsoft.com/office/2007/relationships/hdphoto" Target="../media/hdphoto7.wdp"/></Relationships>
</file>

<file path=ppt/slideLayouts/_rels/slideLayout81.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12.png"/><Relationship Id="rId1" Type="http://schemas.openxmlformats.org/officeDocument/2006/relationships/slideMaster" Target="../slideMasters/slideMaster5.xml"/><Relationship Id="rId6" Type="http://schemas.openxmlformats.org/officeDocument/2006/relationships/image" Target="../media/image21.png"/><Relationship Id="rId5" Type="http://schemas.microsoft.com/office/2007/relationships/hdphoto" Target="../media/hdphoto6.wdp"/><Relationship Id="rId4" Type="http://schemas.openxmlformats.org/officeDocument/2006/relationships/image" Target="../media/image20.png"/><Relationship Id="rId9" Type="http://schemas.microsoft.com/office/2007/relationships/hdphoto" Target="../media/hdphoto5.wdp"/></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Master" Target="../slideMasters/slideMaster6.xml"/><Relationship Id="rId6" Type="http://schemas.openxmlformats.org/officeDocument/2006/relationships/image" Target="../media/image27.png"/><Relationship Id="rId5" Type="http://schemas.microsoft.com/office/2007/relationships/hdphoto" Target="../media/hdphoto8.wdp"/><Relationship Id="rId4" Type="http://schemas.openxmlformats.org/officeDocument/2006/relationships/image" Target="../media/image26.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28.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hdphoto" Target="../media/hdphoto1.wdp"/><Relationship Id="rId7" Type="http://schemas.openxmlformats.org/officeDocument/2006/relationships/image" Target="../media/image28.png"/><Relationship Id="rId2" Type="http://schemas.openxmlformats.org/officeDocument/2006/relationships/image" Target="../media/image12.png"/><Relationship Id="rId1" Type="http://schemas.openxmlformats.org/officeDocument/2006/relationships/slideMaster" Target="../slideMasters/slideMaster7.xml"/><Relationship Id="rId6" Type="http://schemas.microsoft.com/office/2007/relationships/hdphoto" Target="../media/hdphoto5.wdp"/><Relationship Id="rId5" Type="http://schemas.openxmlformats.org/officeDocument/2006/relationships/image" Target="../media/image19.png"/><Relationship Id="rId4" Type="http://schemas.openxmlformats.org/officeDocument/2006/relationships/image" Target="../media/image13.png"/><Relationship Id="rId9" Type="http://schemas.microsoft.com/office/2007/relationships/hdphoto" Target="../media/hdphoto7.wdp"/></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50.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14.png"/><Relationship Id="rId4" Type="http://schemas.openxmlformats.org/officeDocument/2006/relationships/image" Target="../media/image13.png"/><Relationship Id="rId9" Type="http://schemas.microsoft.com/office/2007/relationships/hdphoto" Target="../media/hdphoto3.wdp"/></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6344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39924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8275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867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10/05/2026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0930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10/05/2026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7837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4087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9243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2819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3647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5416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312076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5721434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592875629"/>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245759733"/>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089265721"/>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246291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0194448"/>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63543865"/>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88020280"/>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342974080"/>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2286038"/>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7912940"/>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6453445"/>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49176002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82188833"/>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23082060"/>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89505590"/>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334560338"/>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1035561"/>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9518990"/>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35173422"/>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07877257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6432286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5971550"/>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699208495"/>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278482309"/>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988360151"/>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998450"/>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51466033"/>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45388385"/>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765045558"/>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926850198"/>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98327686"/>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989382124"/>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34089298"/>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405300501"/>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33739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43056983"/>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06465987"/>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2166873"/>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22515052"/>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38645274"/>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3225365"/>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87678709"/>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8935433"/>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3352988"/>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38256034"/>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63444966"/>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47704990"/>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22905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11980656"/>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74443344"/>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380594"/>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7860857"/>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93853118"/>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9378164"/>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49761283"/>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03556648"/>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368236806"/>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4173559571"/>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584461749"/>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793796982"/>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8600723"/>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4646658"/>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27366175"/>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614608"/>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6967158"/>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1551937"/>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6434249"/>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053372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466306550"/>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102797585"/>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843597059"/>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4344940"/>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340085459"/>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262104624"/>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187442020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684327025"/>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544253493"/>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213403197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833923110"/>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9563584"/>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932826465"/>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135426737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548543361"/>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77830128"/>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4569817"/>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477959550"/>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60539869"/>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94815497"/>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595532121"/>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8184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05434615"/>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1056930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32402452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721885592"/>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9247471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29419175"/>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99030481"/>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72481900"/>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222415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8818976"/>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50429930"/>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81939404"/>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99981626"/>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61494250"/>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31327844"/>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30783158"/>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196781"/>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13336542"/>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13506877"/>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80231460"/>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822919"/>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7637884"/>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5185177"/>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71739338"/>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cstate="screen">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39355334"/>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658278"/>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8195412"/>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14127840"/>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899938"/>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1255959"/>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5500691"/>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7929251"/>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0213101"/>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6126564"/>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2023276"/>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31928716"/>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97820442"/>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255065"/>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99690131"/>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74662870"/>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37662058"/>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106212066"/>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8688410"/>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49871283"/>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6597192"/>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52785183"/>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81010925"/>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10698318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atin typeface="Arial" panose="020B0604020202020204" pitchFamily="34" charset="0"/>
              </a:defRPr>
            </a:lvl1p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0161642"/>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45619406"/>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39105158"/>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Arial" panose="020B0604020202020204" pitchFamily="34"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atin typeface="Arial" panose="020B0604020202020204" pitchFamily="34" charset="0"/>
              </a:defRPr>
            </a:lvl1pPr>
          </a:lstStyle>
          <a:p>
            <a:endParaRPr lang="fr-MA" dirty="0"/>
          </a:p>
        </p:txBody>
      </p:sp>
    </p:spTree>
    <p:extLst>
      <p:ext uri="{BB962C8B-B14F-4D97-AF65-F5344CB8AC3E}">
        <p14:creationId xmlns:p14="http://schemas.microsoft.com/office/powerpoint/2010/main" val="1667867778"/>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61484324"/>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732409105"/>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661764036"/>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92843015"/>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33322795"/>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4070800463"/>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33178521"/>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05651236"/>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Arial" panose="020B0604020202020204" pitchFamily="34"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577234087"/>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45772351"/>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548616630"/>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256648746"/>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0023690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35545573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2147145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02222628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10/05/2026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1665220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10/05/2026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90483950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10/05/2026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9668406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41443705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10/05/2026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8412296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24062949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10/05/2026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8340358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233749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image" Target="../media/image2.bin"/><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theme" Target="../theme/theme2.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9.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8.png"/><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image" Target="../media/image7.jpg"/><Relationship Id="rId5" Type="http://schemas.openxmlformats.org/officeDocument/2006/relationships/slideLayout" Target="../slideLayouts/slideLayout42.xml"/><Relationship Id="rId15" Type="http://schemas.openxmlformats.org/officeDocument/2006/relationships/image" Target="../media/image11.png"/><Relationship Id="rId10" Type="http://schemas.openxmlformats.org/officeDocument/2006/relationships/theme" Target="../theme/theme3.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0.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image" Target="../media/image2.bin"/><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theme" Target="../theme/theme4.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6" Type="http://schemas.openxmlformats.org/officeDocument/2006/relationships/image" Target="../media/image1.jpg"/><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theme" Target="../theme/theme5.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26" Type="http://schemas.openxmlformats.org/officeDocument/2006/relationships/image" Target="../media/image22.jpg"/><Relationship Id="rId3" Type="http://schemas.openxmlformats.org/officeDocument/2006/relationships/slideLayout" Target="../slideLayouts/slideLayout85.xml"/><Relationship Id="rId21" Type="http://schemas.openxmlformats.org/officeDocument/2006/relationships/slideLayout" Target="../slideLayouts/slideLayout103.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theme" Target="../theme/theme6.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24" Type="http://schemas.openxmlformats.org/officeDocument/2006/relationships/slideLayout" Target="../slideLayouts/slideLayout106.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slideLayout" Target="../slideLayouts/slideLayout105.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slideLayout" Target="../slideLayouts/slideLayout10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18" Type="http://schemas.openxmlformats.org/officeDocument/2006/relationships/slideLayout" Target="../slideLayouts/slideLayout124.xml"/><Relationship Id="rId3" Type="http://schemas.openxmlformats.org/officeDocument/2006/relationships/slideLayout" Target="../slideLayouts/slideLayout109.xml"/><Relationship Id="rId21" Type="http://schemas.openxmlformats.org/officeDocument/2006/relationships/slideLayout" Target="../slideLayouts/slideLayout127.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17" Type="http://schemas.openxmlformats.org/officeDocument/2006/relationships/slideLayout" Target="../slideLayouts/slideLayout123.xml"/><Relationship Id="rId2" Type="http://schemas.openxmlformats.org/officeDocument/2006/relationships/slideLayout" Target="../slideLayouts/slideLayout108.xml"/><Relationship Id="rId16" Type="http://schemas.openxmlformats.org/officeDocument/2006/relationships/slideLayout" Target="../slideLayouts/slideLayout122.xml"/><Relationship Id="rId20" Type="http://schemas.openxmlformats.org/officeDocument/2006/relationships/slideLayout" Target="../slideLayouts/slideLayout126.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24" Type="http://schemas.openxmlformats.org/officeDocument/2006/relationships/image" Target="../media/image2.bin"/><Relationship Id="rId5" Type="http://schemas.openxmlformats.org/officeDocument/2006/relationships/slideLayout" Target="../slideLayouts/slideLayout111.xml"/><Relationship Id="rId15" Type="http://schemas.openxmlformats.org/officeDocument/2006/relationships/slideLayout" Target="../slideLayouts/slideLayout121.xml"/><Relationship Id="rId23" Type="http://schemas.openxmlformats.org/officeDocument/2006/relationships/theme" Target="../theme/theme7.xml"/><Relationship Id="rId10" Type="http://schemas.openxmlformats.org/officeDocument/2006/relationships/slideLayout" Target="../slideLayouts/slideLayout116.xml"/><Relationship Id="rId19" Type="http://schemas.openxmlformats.org/officeDocument/2006/relationships/slideLayout" Target="../slideLayouts/slideLayout125.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slideLayout" Target="../slideLayouts/slideLayout120.xml"/><Relationship Id="rId22" Type="http://schemas.openxmlformats.org/officeDocument/2006/relationships/slideLayout" Target="../slideLayouts/slideLayout12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18" Type="http://schemas.openxmlformats.org/officeDocument/2006/relationships/slideLayout" Target="../slideLayouts/slideLayout146.xml"/><Relationship Id="rId3" Type="http://schemas.openxmlformats.org/officeDocument/2006/relationships/slideLayout" Target="../slideLayouts/slideLayout131.xml"/><Relationship Id="rId21" Type="http://schemas.openxmlformats.org/officeDocument/2006/relationships/slideLayout" Target="../slideLayouts/slideLayout149.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slideLayout" Target="../slideLayouts/slideLayout145.xml"/><Relationship Id="rId25" Type="http://schemas.openxmlformats.org/officeDocument/2006/relationships/image" Target="../media/image2.bin"/><Relationship Id="rId2" Type="http://schemas.openxmlformats.org/officeDocument/2006/relationships/slideLayout" Target="../slideLayouts/slideLayout130.xml"/><Relationship Id="rId16" Type="http://schemas.openxmlformats.org/officeDocument/2006/relationships/slideLayout" Target="../slideLayouts/slideLayout144.xml"/><Relationship Id="rId20" Type="http://schemas.openxmlformats.org/officeDocument/2006/relationships/slideLayout" Target="../slideLayouts/slideLayout148.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24" Type="http://schemas.openxmlformats.org/officeDocument/2006/relationships/theme" Target="../theme/theme8.xml"/><Relationship Id="rId5" Type="http://schemas.openxmlformats.org/officeDocument/2006/relationships/slideLayout" Target="../slideLayouts/slideLayout133.xml"/><Relationship Id="rId15" Type="http://schemas.openxmlformats.org/officeDocument/2006/relationships/slideLayout" Target="../slideLayouts/slideLayout143.xml"/><Relationship Id="rId23" Type="http://schemas.openxmlformats.org/officeDocument/2006/relationships/slideLayout" Target="../slideLayouts/slideLayout151.xml"/><Relationship Id="rId10" Type="http://schemas.openxmlformats.org/officeDocument/2006/relationships/slideLayout" Target="../slideLayouts/slideLayout138.xml"/><Relationship Id="rId19" Type="http://schemas.openxmlformats.org/officeDocument/2006/relationships/slideLayout" Target="../slideLayouts/slideLayout147.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 Id="rId22" Type="http://schemas.openxmlformats.org/officeDocument/2006/relationships/slideLayout" Target="../slideLayouts/slideLayout15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image" Target="../media/image2.bin"/><Relationship Id="rId3" Type="http://schemas.openxmlformats.org/officeDocument/2006/relationships/slideLayout" Target="../slideLayouts/slideLayout154.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openxmlformats.org/officeDocument/2006/relationships/theme" Target="../theme/theme9.xml"/><Relationship Id="rId2" Type="http://schemas.openxmlformats.org/officeDocument/2006/relationships/slideLayout" Target="../slideLayouts/slideLayout153.xml"/><Relationship Id="rId16" Type="http://schemas.openxmlformats.org/officeDocument/2006/relationships/slideLayout" Target="../slideLayouts/slideLayout167.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5" Type="http://schemas.openxmlformats.org/officeDocument/2006/relationships/slideLayout" Target="../slideLayouts/slideLayout156.xml"/><Relationship Id="rId15" Type="http://schemas.openxmlformats.org/officeDocument/2006/relationships/slideLayout" Target="../slideLayouts/slideLayout166.xml"/><Relationship Id="rId10" Type="http://schemas.openxmlformats.org/officeDocument/2006/relationships/slideLayout" Target="../slideLayouts/slideLayout161.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theme" Target="../theme/theme10.xml"/><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10/05/2026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54492631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745" r:id="rId13"/>
    <p:sldLayoutId id="214748374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01643844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874"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معــــــــــجم</a:t>
            </a:r>
          </a:p>
        </p:txBody>
      </p:sp>
    </p:spTree>
    <p:extLst>
      <p:ext uri="{BB962C8B-B14F-4D97-AF65-F5344CB8AC3E}">
        <p14:creationId xmlns:p14="http://schemas.microsoft.com/office/powerpoint/2010/main" val="22345211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232537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0258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440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9691343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4057956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1425522"/>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Arial" panose="020B0604020202020204" pitchFamily="34"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10/05/2026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378608992"/>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gif"/><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179.xml"/></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gif"/><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15.png"/><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04.xml"/></Relationships>
</file>

<file path=ppt/slides/_rels/slide6.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7.png"/><Relationship Id="rId2" Type="http://schemas.openxmlformats.org/officeDocument/2006/relationships/image" Target="../media/image43.png"/><Relationship Id="rId1" Type="http://schemas.openxmlformats.org/officeDocument/2006/relationships/slideLayout" Target="../slideLayouts/slideLayout34.xml"/><Relationship Id="rId6" Type="http://schemas.openxmlformats.org/officeDocument/2006/relationships/image" Target="../media/image35.png"/><Relationship Id="rId5" Type="http://schemas.openxmlformats.org/officeDocument/2006/relationships/image" Target="../media/image46.png"/><Relationship Id="rId4" Type="http://schemas.openxmlformats.org/officeDocument/2006/relationships/image" Target="../media/image45.png"/></Relationships>
</file>

<file path=ppt/slides/_rels/slide7.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46.png"/><Relationship Id="rId1" Type="http://schemas.openxmlformats.org/officeDocument/2006/relationships/slideLayout" Target="../slideLayouts/slideLayout37.xml"/><Relationship Id="rId5" Type="http://schemas.openxmlformats.org/officeDocument/2006/relationships/image" Target="../media/image39.png"/><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34.xml"/><Relationship Id="rId7" Type="http://schemas.openxmlformats.org/officeDocument/2006/relationships/image" Target="../media/image4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0.png"/><Relationship Id="rId5" Type="http://schemas.openxmlformats.org/officeDocument/2006/relationships/image" Target="../media/image31.gif"/><Relationship Id="rId10" Type="http://schemas.openxmlformats.org/officeDocument/2006/relationships/image" Target="../media/image46.png"/><Relationship Id="rId4" Type="http://schemas.openxmlformats.org/officeDocument/2006/relationships/image" Target="../media/image49.png"/><Relationship Id="rId9"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16.xml"/><Relationship Id="rId7" Type="http://schemas.openxmlformats.org/officeDocument/2006/relationships/image" Target="../media/image4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3.png"/><Relationship Id="rId5" Type="http://schemas.openxmlformats.org/officeDocument/2006/relationships/image" Target="../media/image35.png"/><Relationship Id="rId4" Type="http://schemas.openxmlformats.org/officeDocument/2006/relationships/image" Target="../media/image51.png"/><Relationship Id="rId9" Type="http://schemas.openxmlformats.org/officeDocument/2006/relationships/image" Target="../media/image46.pn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1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16.xml"/><Relationship Id="rId7" Type="http://schemas.openxmlformats.org/officeDocument/2006/relationships/image" Target="../media/image4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3.png"/><Relationship Id="rId5" Type="http://schemas.openxmlformats.org/officeDocument/2006/relationships/image" Target="../media/image35.png"/><Relationship Id="rId4" Type="http://schemas.openxmlformats.org/officeDocument/2006/relationships/image" Target="../media/image51.png"/><Relationship Id="rId9"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8.gif"/><Relationship Id="rId1" Type="http://schemas.openxmlformats.org/officeDocument/2006/relationships/slideLayout" Target="../slideLayouts/slideLayout37.xml"/><Relationship Id="rId5" Type="http://schemas.openxmlformats.org/officeDocument/2006/relationships/image" Target="../media/image15.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44.png"/><Relationship Id="rId7" Type="http://schemas.openxmlformats.org/officeDocument/2006/relationships/diagramData" Target="../diagrams/data1.xml"/><Relationship Id="rId2" Type="http://schemas.openxmlformats.org/officeDocument/2006/relationships/image" Target="../media/image43.png"/><Relationship Id="rId1" Type="http://schemas.openxmlformats.org/officeDocument/2006/relationships/slideLayout" Target="../slideLayouts/slideLayout16.xml"/><Relationship Id="rId6" Type="http://schemas.openxmlformats.org/officeDocument/2006/relationships/image" Target="../media/image35.png"/><Relationship Id="rId11" Type="http://schemas.microsoft.com/office/2007/relationships/diagramDrawing" Target="../diagrams/drawing1.xml"/><Relationship Id="rId5" Type="http://schemas.openxmlformats.org/officeDocument/2006/relationships/image" Target="../media/image53.png"/><Relationship Id="rId10" Type="http://schemas.openxmlformats.org/officeDocument/2006/relationships/diagramColors" Target="../diagrams/colors1.xml"/><Relationship Id="rId4" Type="http://schemas.openxmlformats.org/officeDocument/2006/relationships/image" Target="../media/image46.png"/><Relationship Id="rId9"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44.png"/><Relationship Id="rId7" Type="http://schemas.openxmlformats.org/officeDocument/2006/relationships/diagramData" Target="../diagrams/data2.xml"/><Relationship Id="rId2" Type="http://schemas.openxmlformats.org/officeDocument/2006/relationships/image" Target="../media/image43.png"/><Relationship Id="rId1" Type="http://schemas.openxmlformats.org/officeDocument/2006/relationships/slideLayout" Target="../slideLayouts/slideLayout16.xml"/><Relationship Id="rId6" Type="http://schemas.openxmlformats.org/officeDocument/2006/relationships/image" Target="../media/image35.png"/><Relationship Id="rId11" Type="http://schemas.microsoft.com/office/2007/relationships/diagramDrawing" Target="../diagrams/drawing2.xml"/><Relationship Id="rId5" Type="http://schemas.openxmlformats.org/officeDocument/2006/relationships/image" Target="../media/image53.png"/><Relationship Id="rId10" Type="http://schemas.openxmlformats.org/officeDocument/2006/relationships/diagramColors" Target="../diagrams/colors2.xml"/><Relationship Id="rId4" Type="http://schemas.openxmlformats.org/officeDocument/2006/relationships/image" Target="../media/image46.png"/><Relationship Id="rId9"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44.png"/><Relationship Id="rId7" Type="http://schemas.openxmlformats.org/officeDocument/2006/relationships/diagramData" Target="../diagrams/data3.xml"/><Relationship Id="rId2" Type="http://schemas.openxmlformats.org/officeDocument/2006/relationships/image" Target="../media/image43.png"/><Relationship Id="rId1" Type="http://schemas.openxmlformats.org/officeDocument/2006/relationships/slideLayout" Target="../slideLayouts/slideLayout16.xml"/><Relationship Id="rId6" Type="http://schemas.openxmlformats.org/officeDocument/2006/relationships/image" Target="../media/image35.png"/><Relationship Id="rId11" Type="http://schemas.microsoft.com/office/2007/relationships/diagramDrawing" Target="../diagrams/drawing3.xml"/><Relationship Id="rId5" Type="http://schemas.openxmlformats.org/officeDocument/2006/relationships/image" Target="../media/image53.png"/><Relationship Id="rId10" Type="http://schemas.openxmlformats.org/officeDocument/2006/relationships/diagramColors" Target="../diagrams/colors3.xml"/><Relationship Id="rId4" Type="http://schemas.openxmlformats.org/officeDocument/2006/relationships/image" Target="../media/image46.png"/><Relationship Id="rId9"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image" Target="../media/image44.png"/><Relationship Id="rId7" Type="http://schemas.openxmlformats.org/officeDocument/2006/relationships/diagramData" Target="../diagrams/data4.xml"/><Relationship Id="rId2" Type="http://schemas.openxmlformats.org/officeDocument/2006/relationships/image" Target="../media/image43.png"/><Relationship Id="rId1" Type="http://schemas.openxmlformats.org/officeDocument/2006/relationships/slideLayout" Target="../slideLayouts/slideLayout16.xml"/><Relationship Id="rId6" Type="http://schemas.openxmlformats.org/officeDocument/2006/relationships/image" Target="../media/image35.png"/><Relationship Id="rId11" Type="http://schemas.microsoft.com/office/2007/relationships/diagramDrawing" Target="../diagrams/drawing4.xml"/><Relationship Id="rId5" Type="http://schemas.openxmlformats.org/officeDocument/2006/relationships/image" Target="../media/image53.png"/><Relationship Id="rId10" Type="http://schemas.openxmlformats.org/officeDocument/2006/relationships/diagramColors" Target="../diagrams/colors4.xml"/><Relationship Id="rId4" Type="http://schemas.openxmlformats.org/officeDocument/2006/relationships/image" Target="../media/image46.png"/><Relationship Id="rId9"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image" Target="../media/image44.png"/><Relationship Id="rId7" Type="http://schemas.openxmlformats.org/officeDocument/2006/relationships/diagramData" Target="../diagrams/data5.xml"/><Relationship Id="rId12" Type="http://schemas.openxmlformats.org/officeDocument/2006/relationships/image" Target="../media/image54.svg"/><Relationship Id="rId2" Type="http://schemas.openxmlformats.org/officeDocument/2006/relationships/image" Target="../media/image43.png"/><Relationship Id="rId1" Type="http://schemas.openxmlformats.org/officeDocument/2006/relationships/slideLayout" Target="../slideLayouts/slideLayout16.xml"/><Relationship Id="rId6" Type="http://schemas.openxmlformats.org/officeDocument/2006/relationships/image" Target="../media/image35.png"/><Relationship Id="rId11" Type="http://schemas.microsoft.com/office/2007/relationships/diagramDrawing" Target="../diagrams/drawing5.xml"/><Relationship Id="rId5" Type="http://schemas.openxmlformats.org/officeDocument/2006/relationships/image" Target="../media/image53.png"/><Relationship Id="rId10" Type="http://schemas.openxmlformats.org/officeDocument/2006/relationships/diagramColors" Target="../diagrams/colors5.xml"/><Relationship Id="rId4" Type="http://schemas.openxmlformats.org/officeDocument/2006/relationships/image" Target="../media/image46.png"/><Relationship Id="rId9"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6.xml"/><Relationship Id="rId13" Type="http://schemas.openxmlformats.org/officeDocument/2006/relationships/image" Target="../media/image55.svg"/><Relationship Id="rId3" Type="http://schemas.openxmlformats.org/officeDocument/2006/relationships/image" Target="../media/image44.png"/><Relationship Id="rId7" Type="http://schemas.openxmlformats.org/officeDocument/2006/relationships/diagramData" Target="../diagrams/data6.xml"/><Relationship Id="rId12" Type="http://schemas.openxmlformats.org/officeDocument/2006/relationships/image" Target="../media/image54.svg"/><Relationship Id="rId2" Type="http://schemas.openxmlformats.org/officeDocument/2006/relationships/image" Target="../media/image43.png"/><Relationship Id="rId1" Type="http://schemas.openxmlformats.org/officeDocument/2006/relationships/slideLayout" Target="../slideLayouts/slideLayout16.xml"/><Relationship Id="rId6" Type="http://schemas.openxmlformats.org/officeDocument/2006/relationships/image" Target="../media/image35.png"/><Relationship Id="rId11" Type="http://schemas.microsoft.com/office/2007/relationships/diagramDrawing" Target="../diagrams/drawing6.xml"/><Relationship Id="rId5" Type="http://schemas.openxmlformats.org/officeDocument/2006/relationships/image" Target="../media/image53.png"/><Relationship Id="rId10" Type="http://schemas.openxmlformats.org/officeDocument/2006/relationships/diagramColors" Target="../diagrams/colors6.xml"/><Relationship Id="rId4" Type="http://schemas.openxmlformats.org/officeDocument/2006/relationships/image" Target="../media/image46.png"/><Relationship Id="rId9"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image" Target="../media/image55.svg"/><Relationship Id="rId3" Type="http://schemas.openxmlformats.org/officeDocument/2006/relationships/image" Target="../media/image44.png"/><Relationship Id="rId7" Type="http://schemas.openxmlformats.org/officeDocument/2006/relationships/diagramData" Target="../diagrams/data7.xml"/><Relationship Id="rId12" Type="http://schemas.openxmlformats.org/officeDocument/2006/relationships/image" Target="../media/image54.svg"/><Relationship Id="rId2" Type="http://schemas.openxmlformats.org/officeDocument/2006/relationships/image" Target="../media/image43.png"/><Relationship Id="rId1" Type="http://schemas.openxmlformats.org/officeDocument/2006/relationships/slideLayout" Target="../slideLayouts/slideLayout16.xml"/><Relationship Id="rId6" Type="http://schemas.openxmlformats.org/officeDocument/2006/relationships/image" Target="../media/image35.png"/><Relationship Id="rId11" Type="http://schemas.microsoft.com/office/2007/relationships/diagramDrawing" Target="../diagrams/drawing7.xml"/><Relationship Id="rId5" Type="http://schemas.openxmlformats.org/officeDocument/2006/relationships/image" Target="../media/image53.png"/><Relationship Id="rId10" Type="http://schemas.openxmlformats.org/officeDocument/2006/relationships/diagramColors" Target="../diagrams/colors7.xml"/><Relationship Id="rId4" Type="http://schemas.openxmlformats.org/officeDocument/2006/relationships/image" Target="../media/image46.png"/><Relationship Id="rId9" Type="http://schemas.openxmlformats.org/officeDocument/2006/relationships/diagramQuickStyle" Target="../diagrams/quickStyle7.xml"/><Relationship Id="rId14" Type="http://schemas.openxmlformats.org/officeDocument/2006/relationships/image" Target="../media/image56.svg"/></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8.xml"/><Relationship Id="rId13" Type="http://schemas.openxmlformats.org/officeDocument/2006/relationships/image" Target="../media/image55.svg"/><Relationship Id="rId3" Type="http://schemas.openxmlformats.org/officeDocument/2006/relationships/image" Target="../media/image44.png"/><Relationship Id="rId7" Type="http://schemas.openxmlformats.org/officeDocument/2006/relationships/diagramData" Target="../diagrams/data8.xml"/><Relationship Id="rId12" Type="http://schemas.openxmlformats.org/officeDocument/2006/relationships/image" Target="../media/image54.svg"/><Relationship Id="rId2" Type="http://schemas.openxmlformats.org/officeDocument/2006/relationships/image" Target="../media/image43.png"/><Relationship Id="rId1" Type="http://schemas.openxmlformats.org/officeDocument/2006/relationships/slideLayout" Target="../slideLayouts/slideLayout16.xml"/><Relationship Id="rId6" Type="http://schemas.openxmlformats.org/officeDocument/2006/relationships/image" Target="../media/image35.png"/><Relationship Id="rId11" Type="http://schemas.microsoft.com/office/2007/relationships/diagramDrawing" Target="../diagrams/drawing8.xml"/><Relationship Id="rId5" Type="http://schemas.openxmlformats.org/officeDocument/2006/relationships/image" Target="../media/image53.png"/><Relationship Id="rId15" Type="http://schemas.openxmlformats.org/officeDocument/2006/relationships/image" Target="../media/image57.svg"/><Relationship Id="rId10" Type="http://schemas.openxmlformats.org/officeDocument/2006/relationships/diagramColors" Target="../diagrams/colors8.xml"/><Relationship Id="rId4" Type="http://schemas.openxmlformats.org/officeDocument/2006/relationships/image" Target="../media/image46.png"/><Relationship Id="rId9" Type="http://schemas.openxmlformats.org/officeDocument/2006/relationships/diagramQuickStyle" Target="../diagrams/quickStyle8.xml"/><Relationship Id="rId14" Type="http://schemas.openxmlformats.org/officeDocument/2006/relationships/image" Target="../media/image56.svg"/></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6.xml"/><Relationship Id="rId6" Type="http://schemas.openxmlformats.org/officeDocument/2006/relationships/image" Target="../media/image46.png"/><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image" Target="../media/image53.png"/><Relationship Id="rId3" Type="http://schemas.microsoft.com/office/2007/relationships/hdphoto" Target="../media/hdphoto9.wdp"/><Relationship Id="rId7" Type="http://schemas.openxmlformats.org/officeDocument/2006/relationships/image" Target="../media/image46.png"/><Relationship Id="rId2" Type="http://schemas.openxmlformats.org/officeDocument/2006/relationships/image" Target="../media/image59.png"/><Relationship Id="rId1" Type="http://schemas.openxmlformats.org/officeDocument/2006/relationships/slideLayout" Target="../slideLayouts/slideLayout1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60.png"/><Relationship Id="rId2" Type="http://schemas.openxmlformats.org/officeDocument/2006/relationships/image" Target="../media/image52.png"/><Relationship Id="rId1" Type="http://schemas.openxmlformats.org/officeDocument/2006/relationships/slideLayout" Target="../slideLayouts/slideLayout16.xml"/><Relationship Id="rId6" Type="http://schemas.openxmlformats.org/officeDocument/2006/relationships/image" Target="../media/image53.png"/><Relationship Id="rId5" Type="http://schemas.openxmlformats.org/officeDocument/2006/relationships/image" Target="../media/image46.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60.png"/><Relationship Id="rId2" Type="http://schemas.openxmlformats.org/officeDocument/2006/relationships/image" Target="../media/image34.png"/><Relationship Id="rId1" Type="http://schemas.openxmlformats.org/officeDocument/2006/relationships/slideLayout" Target="../slideLayouts/slideLayout16.xml"/><Relationship Id="rId6" Type="http://schemas.openxmlformats.org/officeDocument/2006/relationships/image" Target="../media/image53.png"/><Relationship Id="rId5" Type="http://schemas.openxmlformats.org/officeDocument/2006/relationships/image" Target="../media/image46.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60.png"/><Relationship Id="rId2" Type="http://schemas.openxmlformats.org/officeDocument/2006/relationships/image" Target="../media/image52.png"/><Relationship Id="rId1" Type="http://schemas.openxmlformats.org/officeDocument/2006/relationships/slideLayout" Target="../slideLayouts/slideLayout16.xml"/><Relationship Id="rId6" Type="http://schemas.openxmlformats.org/officeDocument/2006/relationships/image" Target="../media/image53.png"/><Relationship Id="rId5" Type="http://schemas.openxmlformats.org/officeDocument/2006/relationships/image" Target="../media/image46.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3.png"/><Relationship Id="rId7" Type="http://schemas.openxmlformats.org/officeDocument/2006/relationships/image" Target="../media/image61.png"/><Relationship Id="rId2" Type="http://schemas.openxmlformats.org/officeDocument/2006/relationships/image" Target="../media/image52.png"/><Relationship Id="rId1" Type="http://schemas.openxmlformats.org/officeDocument/2006/relationships/slideLayout" Target="../slideLayouts/slideLayout16.xml"/><Relationship Id="rId6" Type="http://schemas.openxmlformats.org/officeDocument/2006/relationships/image" Target="../media/image53.png"/><Relationship Id="rId5" Type="http://schemas.openxmlformats.org/officeDocument/2006/relationships/image" Target="../media/image46.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3.png"/><Relationship Id="rId7" Type="http://schemas.openxmlformats.org/officeDocument/2006/relationships/image" Target="../media/image61.png"/><Relationship Id="rId2" Type="http://schemas.openxmlformats.org/officeDocument/2006/relationships/image" Target="../media/image52.png"/><Relationship Id="rId1" Type="http://schemas.openxmlformats.org/officeDocument/2006/relationships/slideLayout" Target="../slideLayouts/slideLayout16.xml"/><Relationship Id="rId6" Type="http://schemas.openxmlformats.org/officeDocument/2006/relationships/image" Target="../media/image53.png"/><Relationship Id="rId5" Type="http://schemas.openxmlformats.org/officeDocument/2006/relationships/image" Target="../media/image46.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3.png"/><Relationship Id="rId7" Type="http://schemas.openxmlformats.org/officeDocument/2006/relationships/image" Target="../media/image61.png"/><Relationship Id="rId2" Type="http://schemas.openxmlformats.org/officeDocument/2006/relationships/image" Target="../media/image52.png"/><Relationship Id="rId1" Type="http://schemas.openxmlformats.org/officeDocument/2006/relationships/slideLayout" Target="../slideLayouts/slideLayout16.xml"/><Relationship Id="rId6" Type="http://schemas.openxmlformats.org/officeDocument/2006/relationships/image" Target="../media/image53.png"/><Relationship Id="rId5" Type="http://schemas.openxmlformats.org/officeDocument/2006/relationships/image" Target="../media/image46.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3.png"/><Relationship Id="rId7" Type="http://schemas.openxmlformats.org/officeDocument/2006/relationships/image" Target="../media/image61.png"/><Relationship Id="rId2" Type="http://schemas.openxmlformats.org/officeDocument/2006/relationships/image" Target="../media/image52.png"/><Relationship Id="rId1" Type="http://schemas.openxmlformats.org/officeDocument/2006/relationships/slideLayout" Target="../slideLayouts/slideLayout16.xml"/><Relationship Id="rId6" Type="http://schemas.openxmlformats.org/officeDocument/2006/relationships/image" Target="../media/image53.png"/><Relationship Id="rId5" Type="http://schemas.openxmlformats.org/officeDocument/2006/relationships/image" Target="../media/image46.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43.png"/><Relationship Id="rId7" Type="http://schemas.openxmlformats.org/officeDocument/2006/relationships/image" Target="../media/image61.png"/><Relationship Id="rId2" Type="http://schemas.openxmlformats.org/officeDocument/2006/relationships/image" Target="../media/image52.png"/><Relationship Id="rId1" Type="http://schemas.openxmlformats.org/officeDocument/2006/relationships/slideLayout" Target="../slideLayouts/slideLayout16.xml"/><Relationship Id="rId6" Type="http://schemas.openxmlformats.org/officeDocument/2006/relationships/image" Target="../media/image53.png"/><Relationship Id="rId5" Type="http://schemas.openxmlformats.org/officeDocument/2006/relationships/image" Target="../media/image46.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8.gif"/><Relationship Id="rId1" Type="http://schemas.openxmlformats.org/officeDocument/2006/relationships/slideLayout" Target="../slideLayouts/slideLayout37.xml"/><Relationship Id="rId5" Type="http://schemas.openxmlformats.org/officeDocument/2006/relationships/image" Target="../media/image62.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3.png"/><Relationship Id="rId1" Type="http://schemas.openxmlformats.org/officeDocument/2006/relationships/slideLayout" Target="../slideLayouts/slideLayout16.xml"/><Relationship Id="rId6" Type="http://schemas.openxmlformats.org/officeDocument/2006/relationships/image" Target="../media/image35.png"/><Relationship Id="rId5" Type="http://schemas.openxmlformats.org/officeDocument/2006/relationships/image" Target="../media/image62.png"/><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63.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63.png"/><Relationship Id="rId2"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48.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slideLayout" Target="../slideLayouts/slideLayout16.xml"/><Relationship Id="rId7" Type="http://schemas.openxmlformats.org/officeDocument/2006/relationships/image" Target="../media/image6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3.png"/><Relationship Id="rId5" Type="http://schemas.openxmlformats.org/officeDocument/2006/relationships/image" Target="../media/image46.png"/><Relationship Id="rId4" Type="http://schemas.openxmlformats.org/officeDocument/2006/relationships/image" Target="../media/image43.png"/><Relationship Id="rId9" Type="http://schemas.openxmlformats.org/officeDocument/2006/relationships/image" Target="../media/image65.png"/></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63.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5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slideLayout" Target="../slideLayouts/slideLayout16.xml"/><Relationship Id="rId7" Type="http://schemas.openxmlformats.org/officeDocument/2006/relationships/image" Target="../media/image5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6.png"/><Relationship Id="rId11" Type="http://schemas.microsoft.com/office/2007/relationships/hdphoto" Target="../media/hdphoto11.wdp"/><Relationship Id="rId5" Type="http://schemas.openxmlformats.org/officeDocument/2006/relationships/image" Target="../media/image43.png"/><Relationship Id="rId10" Type="http://schemas.openxmlformats.org/officeDocument/2006/relationships/image" Target="../media/image67.png"/><Relationship Id="rId4" Type="http://schemas.openxmlformats.org/officeDocument/2006/relationships/image" Target="../media/image66.png"/><Relationship Id="rId9" Type="http://schemas.openxmlformats.org/officeDocument/2006/relationships/image" Target="../media/image63.png"/></Relationships>
</file>

<file path=ppt/slides/_rels/slide51.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43.png"/><Relationship Id="rId7" Type="http://schemas.openxmlformats.org/officeDocument/2006/relationships/image" Target="../media/image68.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52.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43.png"/><Relationship Id="rId7" Type="http://schemas.openxmlformats.org/officeDocument/2006/relationships/image" Target="../media/image69.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53.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43.png"/><Relationship Id="rId7" Type="http://schemas.openxmlformats.org/officeDocument/2006/relationships/image" Target="../media/image70.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54.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43.png"/><Relationship Id="rId7" Type="http://schemas.openxmlformats.org/officeDocument/2006/relationships/image" Target="../media/image70.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55.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43.png"/><Relationship Id="rId7" Type="http://schemas.openxmlformats.org/officeDocument/2006/relationships/image" Target="../media/image71.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56.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43.png"/><Relationship Id="rId7" Type="http://schemas.openxmlformats.org/officeDocument/2006/relationships/image" Target="../media/image71.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57.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43.png"/><Relationship Id="rId7" Type="http://schemas.openxmlformats.org/officeDocument/2006/relationships/image" Target="../media/image72.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58.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43.png"/><Relationship Id="rId7" Type="http://schemas.openxmlformats.org/officeDocument/2006/relationships/image" Target="../media/image72.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59.xml.rels><?xml version="1.0" encoding="UTF-8" standalone="yes"?>
<Relationships xmlns="http://schemas.openxmlformats.org/package/2006/relationships"><Relationship Id="rId8" Type="http://schemas.microsoft.com/office/2007/relationships/hdphoto" Target="../media/hdphoto17.wdp"/><Relationship Id="rId3" Type="http://schemas.openxmlformats.org/officeDocument/2006/relationships/image" Target="../media/image43.png"/><Relationship Id="rId7" Type="http://schemas.openxmlformats.org/officeDocument/2006/relationships/image" Target="../media/image73.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60.xml.rels><?xml version="1.0" encoding="UTF-8" standalone="yes"?>
<Relationships xmlns="http://schemas.openxmlformats.org/package/2006/relationships"><Relationship Id="rId8" Type="http://schemas.microsoft.com/office/2007/relationships/hdphoto" Target="../media/hdphoto17.wdp"/><Relationship Id="rId3" Type="http://schemas.openxmlformats.org/officeDocument/2006/relationships/image" Target="../media/image43.png"/><Relationship Id="rId7" Type="http://schemas.openxmlformats.org/officeDocument/2006/relationships/image" Target="../media/image73.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61.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image" Target="../media/image43.png"/><Relationship Id="rId7" Type="http://schemas.openxmlformats.org/officeDocument/2006/relationships/image" Target="../media/image74.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62.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image" Target="../media/image43.png"/><Relationship Id="rId7" Type="http://schemas.openxmlformats.org/officeDocument/2006/relationships/image" Target="../media/image74.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63.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image" Target="../media/image43.png"/><Relationship Id="rId7" Type="http://schemas.openxmlformats.org/officeDocument/2006/relationships/image" Target="../media/image74.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64.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image" Target="../media/image43.png"/><Relationship Id="rId7" Type="http://schemas.openxmlformats.org/officeDocument/2006/relationships/image" Target="../media/image74.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65.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image" Target="../media/image43.png"/><Relationship Id="rId7" Type="http://schemas.openxmlformats.org/officeDocument/2006/relationships/image" Target="../media/image74.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66.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image" Target="../media/image43.png"/><Relationship Id="rId7" Type="http://schemas.openxmlformats.org/officeDocument/2006/relationships/image" Target="../media/image74.png"/><Relationship Id="rId2" Type="http://schemas.openxmlformats.org/officeDocument/2006/relationships/image" Target="../media/image36.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53.png"/><Relationship Id="rId4" Type="http://schemas.openxmlformats.org/officeDocument/2006/relationships/image" Target="../media/image46.png"/></Relationships>
</file>

<file path=ppt/slides/_rels/slide6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8.gif"/><Relationship Id="rId1" Type="http://schemas.openxmlformats.org/officeDocument/2006/relationships/slideLayout" Target="../slideLayouts/slideLayout37.xml"/><Relationship Id="rId4" Type="http://schemas.openxmlformats.org/officeDocument/2006/relationships/image" Target="../media/image75.png"/></Relationships>
</file>

<file path=ppt/slides/_rels/slide68.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image" Target="../media/image53.png"/><Relationship Id="rId7" Type="http://schemas.openxmlformats.org/officeDocument/2006/relationships/diagramData" Target="../diagrams/data9.xml"/><Relationship Id="rId2" Type="http://schemas.openxmlformats.org/officeDocument/2006/relationships/image" Target="../media/image46.png"/><Relationship Id="rId1" Type="http://schemas.openxmlformats.org/officeDocument/2006/relationships/slideLayout" Target="../slideLayouts/slideLayout16.xml"/><Relationship Id="rId6" Type="http://schemas.openxmlformats.org/officeDocument/2006/relationships/image" Target="../media/image52.png"/><Relationship Id="rId11" Type="http://schemas.microsoft.com/office/2007/relationships/diagramDrawing" Target="../diagrams/drawing9.xml"/><Relationship Id="rId5" Type="http://schemas.openxmlformats.org/officeDocument/2006/relationships/image" Target="../media/image75.png"/><Relationship Id="rId10" Type="http://schemas.openxmlformats.org/officeDocument/2006/relationships/diagramColors" Target="../diagrams/colors9.xml"/><Relationship Id="rId4" Type="http://schemas.openxmlformats.org/officeDocument/2006/relationships/image" Target="../media/image62.png"/><Relationship Id="rId9" Type="http://schemas.openxmlformats.org/officeDocument/2006/relationships/diagramQuickStyle" Target="../diagrams/quickStyle9.xml"/></Relationships>
</file>

<file path=ppt/slides/_rels/slide69.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53.png"/><Relationship Id="rId7" Type="http://schemas.openxmlformats.org/officeDocument/2006/relationships/image" Target="../media/image76.png"/><Relationship Id="rId2" Type="http://schemas.openxmlformats.org/officeDocument/2006/relationships/image" Target="../media/image46.png"/><Relationship Id="rId1" Type="http://schemas.openxmlformats.org/officeDocument/2006/relationships/slideLayout" Target="../slideLayouts/slideLayout16.xml"/><Relationship Id="rId6" Type="http://schemas.openxmlformats.org/officeDocument/2006/relationships/image" Target="../media/image52.png"/><Relationship Id="rId5" Type="http://schemas.openxmlformats.org/officeDocument/2006/relationships/image" Target="../media/image75.png"/><Relationship Id="rId4" Type="http://schemas.openxmlformats.org/officeDocument/2006/relationships/image" Target="../media/image62.png"/><Relationship Id="rId9" Type="http://schemas.microsoft.com/office/2007/relationships/hdphoto" Target="../media/hdphoto19.wdp"/></Relationships>
</file>

<file path=ppt/slides/_rels/slide7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slideLayout" Target="../slideLayouts/slideLayout16.xml"/><Relationship Id="rId7" Type="http://schemas.openxmlformats.org/officeDocument/2006/relationships/image" Target="../media/image5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6.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75.png"/></Relationships>
</file>

<file path=ppt/slides/_rels/slide7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slideLayout" Target="../slideLayouts/slideLayout65.xml"/><Relationship Id="rId7" Type="http://schemas.openxmlformats.org/officeDocument/2006/relationships/image" Target="../media/image46.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79.jpeg"/><Relationship Id="rId5" Type="http://schemas.openxmlformats.org/officeDocument/2006/relationships/image" Target="../media/image31.gif"/><Relationship Id="rId10" Type="http://schemas.openxmlformats.org/officeDocument/2006/relationships/image" Target="../media/image75.png"/><Relationship Id="rId4" Type="http://schemas.openxmlformats.org/officeDocument/2006/relationships/image" Target="../media/image78.png"/><Relationship Id="rId9" Type="http://schemas.openxmlformats.org/officeDocument/2006/relationships/image" Target="../media/image62.png"/></Relationships>
</file>

<file path=ppt/slides/_rels/slide7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5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nvGrpSpPr>
          <p:cNvPr id="3" name="Groupe 2">
            <a:extLst>
              <a:ext uri="{FF2B5EF4-FFF2-40B4-BE49-F238E27FC236}">
                <a16:creationId xmlns:a16="http://schemas.microsoft.com/office/drawing/2014/main" id="{BF3B151A-CF5F-C446-14C9-6C17CD148EF4}"/>
              </a:ext>
            </a:extLst>
          </p:cNvPr>
          <p:cNvGrpSpPr/>
          <p:nvPr/>
        </p:nvGrpSpPr>
        <p:grpSpPr>
          <a:xfrm>
            <a:off x="20" y="1282"/>
            <a:ext cx="9143980" cy="6856718"/>
            <a:chOff x="20" y="1282"/>
            <a:chExt cx="9143980" cy="6856718"/>
          </a:xfrm>
        </p:grpSpPr>
        <p:pic>
          <p:nvPicPr>
            <p:cNvPr id="5" name="Image 4">
              <a:extLst>
                <a:ext uri="{FF2B5EF4-FFF2-40B4-BE49-F238E27FC236}">
                  <a16:creationId xmlns:a16="http://schemas.microsoft.com/office/drawing/2014/main" id="{46A48CD4-E996-2D31-2039-0E732E54DBB0}"/>
                </a:ext>
              </a:extLst>
            </p:cNvPr>
            <p:cNvPicPr>
              <a:picLocks noChangeAspect="1"/>
            </p:cNvPicPr>
            <p:nvPr/>
          </p:nvPicPr>
          <p:blipFill>
            <a:blip r:embed="rId2">
              <a:extLst>
                <a:ext uri="{28A0092B-C50C-407E-A947-70E740481C1C}">
                  <a14:useLocalDpi xmlns:a14="http://schemas.microsoft.com/office/drawing/2010/main" val="0"/>
                </a:ext>
              </a:extLst>
            </a:blip>
            <a:srcRect t="2845" b="3423"/>
            <a:stretch>
              <a:fillRect/>
            </a:stretch>
          </p:blipFill>
          <p:spPr>
            <a:xfrm>
              <a:off x="20" y="1282"/>
              <a:ext cx="9143980" cy="6856718"/>
            </a:xfrm>
            <a:prstGeom prst="rect">
              <a:avLst/>
            </a:prstGeom>
          </p:spPr>
        </p:pic>
        <p:sp>
          <p:nvSpPr>
            <p:cNvPr id="2" name="Rectangle : coins arrondis 1">
              <a:extLst>
                <a:ext uri="{FF2B5EF4-FFF2-40B4-BE49-F238E27FC236}">
                  <a16:creationId xmlns:a16="http://schemas.microsoft.com/office/drawing/2014/main" id="{B056A460-9EBE-C28C-0B1D-4C9E6AAC2C58}"/>
                </a:ext>
              </a:extLst>
            </p:cNvPr>
            <p:cNvSpPr/>
            <p:nvPr/>
          </p:nvSpPr>
          <p:spPr>
            <a:xfrm rot="20902021">
              <a:off x="3405477" y="3495296"/>
              <a:ext cx="1381322" cy="501893"/>
            </a:xfrm>
            <a:prstGeom prst="roundRect">
              <a:avLst/>
            </a:prstGeom>
            <a:solidFill>
              <a:srgbClr val="00A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ar-MA" sz="2400" b="1" dirty="0">
                  <a:latin typeface="Segoe UI Semibold" panose="020B0702040204020203" pitchFamily="34" charset="0"/>
                  <a:cs typeface="Segoe UI Semibold" panose="020B0702040204020203" pitchFamily="34" charset="0"/>
                </a:rPr>
                <a:t>الخامسة</a:t>
              </a:r>
              <a:endParaRPr lang="fr-MA" sz="2400" b="1" dirty="0">
                <a:latin typeface="Segoe UI Semibold" panose="020B0702040204020203" pitchFamily="34" charset="0"/>
                <a:cs typeface="Segoe UI Semibold" panose="020B0702040204020203" pitchFamily="34" charset="0"/>
              </a:endParaRPr>
            </a:p>
          </p:txBody>
        </p:sp>
      </p:grpSp>
    </p:spTree>
    <p:extLst>
      <p:ext uri="{BB962C8B-B14F-4D97-AF65-F5344CB8AC3E}">
        <p14:creationId xmlns:p14="http://schemas.microsoft.com/office/powerpoint/2010/main" val="1653220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5758-445A-A4AD-79F9-A8AD1CC70AA3}"/>
            </a:ext>
          </a:extLst>
        </p:cNvPr>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EA05F123-FFD2-78AE-AAE9-A8680D2C507B}"/>
              </a:ext>
            </a:extLst>
          </p:cNvPr>
          <p:cNvSpPr>
            <a:spLocks noGrp="1"/>
          </p:cNvSpPr>
          <p:nvPr>
            <p:ph type="pic" sz="quarter" idx="15"/>
          </p:nvPr>
        </p:nvSpPr>
        <p:spPr/>
        <p:txBody>
          <a:bodyPr/>
          <a:lstStyle/>
          <a:p>
            <a:endParaRPr lang="fr-MA" dirty="0"/>
          </a:p>
        </p:txBody>
      </p:sp>
      <p:sp>
        <p:nvSpPr>
          <p:cNvPr id="22" name="Espace réservé du texte 21">
            <a:extLst>
              <a:ext uri="{FF2B5EF4-FFF2-40B4-BE49-F238E27FC236}">
                <a16:creationId xmlns:a16="http://schemas.microsoft.com/office/drawing/2014/main" id="{340F09A3-777F-969E-87F4-58ED6BABF452}"/>
              </a:ext>
            </a:extLst>
          </p:cNvPr>
          <p:cNvSpPr>
            <a:spLocks noGrp="1"/>
          </p:cNvSpPr>
          <p:nvPr>
            <p:ph type="body" sz="quarter" idx="16"/>
          </p:nvPr>
        </p:nvSpPr>
        <p:spPr>
          <a:prstGeom prst="roundRect">
            <a:avLst/>
          </a:prstGeom>
        </p:spPr>
        <p:txBody>
          <a:bodyPr/>
          <a:lstStyle/>
          <a:p>
            <a:r>
              <a:rPr lang="ar-MA" b="1" dirty="0"/>
              <a:t>تعيين تلميذ(ة) للإجابة</a:t>
            </a:r>
            <a:r>
              <a:rPr lang="ar-SA" b="1" dirty="0"/>
              <a:t>.</a:t>
            </a:r>
            <a:endParaRPr lang="fr-MA" b="1" dirty="0"/>
          </a:p>
        </p:txBody>
      </p:sp>
      <p:sp>
        <p:nvSpPr>
          <p:cNvPr id="23" name="Espace réservé du texte 22">
            <a:extLst>
              <a:ext uri="{FF2B5EF4-FFF2-40B4-BE49-F238E27FC236}">
                <a16:creationId xmlns:a16="http://schemas.microsoft.com/office/drawing/2014/main" id="{76FBBF38-D979-1760-CFBD-CEA2E8FFDFDF}"/>
              </a:ext>
            </a:extLst>
          </p:cNvPr>
          <p:cNvSpPr>
            <a:spLocks noGrp="1"/>
          </p:cNvSpPr>
          <p:nvPr>
            <p:ph type="body" sz="quarter" idx="17"/>
          </p:nvPr>
        </p:nvSpPr>
        <p:spPr>
          <a:prstGeom prst="roundRect">
            <a:avLst/>
          </a:prstGeom>
        </p:spPr>
        <p:txBody>
          <a:bodyPr/>
          <a:lstStyle/>
          <a:p>
            <a:r>
              <a:rPr lang="ar-MA" b="1" dirty="0"/>
              <a:t>توجيهات و شرح التعليمات</a:t>
            </a:r>
            <a:r>
              <a:rPr lang="ar-SA" b="1" dirty="0"/>
              <a:t>.</a:t>
            </a:r>
            <a:endParaRPr lang="fr-MA" b="1" dirty="0"/>
          </a:p>
        </p:txBody>
      </p:sp>
      <p:sp>
        <p:nvSpPr>
          <p:cNvPr id="24" name="Espace réservé du texte 23">
            <a:extLst>
              <a:ext uri="{FF2B5EF4-FFF2-40B4-BE49-F238E27FC236}">
                <a16:creationId xmlns:a16="http://schemas.microsoft.com/office/drawing/2014/main" id="{846120EF-AEF4-53F8-590D-30D51543E339}"/>
              </a:ext>
            </a:extLst>
          </p:cNvPr>
          <p:cNvSpPr>
            <a:spLocks noGrp="1"/>
          </p:cNvSpPr>
          <p:nvPr>
            <p:ph type="body" sz="quarter" idx="18"/>
          </p:nvPr>
        </p:nvSpPr>
        <p:spPr>
          <a:prstGeom prst="roundRect">
            <a:avLst/>
          </a:prstGeom>
        </p:spPr>
        <p:txBody>
          <a:bodyPr/>
          <a:lstStyle/>
          <a:p>
            <a:r>
              <a:rPr lang="ar-MA" b="1" dirty="0"/>
              <a:t>عرض فيديو</a:t>
            </a:r>
            <a:r>
              <a:rPr lang="ar-SA" b="1" dirty="0"/>
              <a:t>،</a:t>
            </a:r>
            <a:endParaRPr lang="fr-MA" b="1" dirty="0"/>
          </a:p>
        </p:txBody>
      </p:sp>
      <p:sp>
        <p:nvSpPr>
          <p:cNvPr id="25" name="Espace réservé du texte 24">
            <a:extLst>
              <a:ext uri="{FF2B5EF4-FFF2-40B4-BE49-F238E27FC236}">
                <a16:creationId xmlns:a16="http://schemas.microsoft.com/office/drawing/2014/main" id="{9D3895C3-EB07-72EC-8077-B98126883C63}"/>
              </a:ext>
            </a:extLst>
          </p:cNvPr>
          <p:cNvSpPr>
            <a:spLocks noGrp="1"/>
          </p:cNvSpPr>
          <p:nvPr>
            <p:ph type="body" sz="quarter" idx="19"/>
          </p:nvPr>
        </p:nvSpPr>
        <p:spPr>
          <a:xfrm>
            <a:off x="864454" y="5606678"/>
            <a:ext cx="2162209" cy="547687"/>
          </a:xfrm>
          <a:prstGeom prst="roundRect">
            <a:avLst/>
          </a:prstGeom>
        </p:spPr>
        <p:txBody>
          <a:bodyPr>
            <a:noAutofit/>
          </a:bodyPr>
          <a:lstStyle/>
          <a:p>
            <a:pPr>
              <a:lnSpc>
                <a:spcPct val="100000"/>
              </a:lnSpc>
              <a:spcBef>
                <a:spcPts val="0"/>
              </a:spcBef>
            </a:pPr>
            <a:r>
              <a:rPr lang="ar-MA" b="1" dirty="0"/>
              <a:t>المرور بين الصفوف للمساعدة </a:t>
            </a:r>
          </a:p>
          <a:p>
            <a:pPr>
              <a:lnSpc>
                <a:spcPct val="100000"/>
              </a:lnSpc>
              <a:spcBef>
                <a:spcPts val="0"/>
              </a:spcBef>
            </a:pPr>
            <a:r>
              <a:rPr lang="ar-MA" b="1" dirty="0"/>
              <a:t>و تصحيح الإنجازات.</a:t>
            </a:r>
            <a:endParaRPr lang="fr-MA" b="1" dirty="0"/>
          </a:p>
        </p:txBody>
      </p:sp>
      <p:sp>
        <p:nvSpPr>
          <p:cNvPr id="26" name="Espace réservé du texte 25">
            <a:extLst>
              <a:ext uri="{FF2B5EF4-FFF2-40B4-BE49-F238E27FC236}">
                <a16:creationId xmlns:a16="http://schemas.microsoft.com/office/drawing/2014/main" id="{F24D4B82-EDED-ED01-76B5-9DE218004A08}"/>
              </a:ext>
            </a:extLst>
          </p:cNvPr>
          <p:cNvSpPr>
            <a:spLocks noGrp="1"/>
          </p:cNvSpPr>
          <p:nvPr>
            <p:ph type="body" sz="quarter" idx="20"/>
          </p:nvPr>
        </p:nvSpPr>
        <p:spPr>
          <a:prstGeom prst="roundRect">
            <a:avLst/>
          </a:prstGeom>
        </p:spPr>
        <p:txBody>
          <a:bodyPr/>
          <a:lstStyle/>
          <a:p>
            <a:r>
              <a:rPr lang="ar-MA" b="1" dirty="0"/>
              <a:t>عمل في ثنائيات</a:t>
            </a:r>
            <a:r>
              <a:rPr lang="ar-SA" b="1" dirty="0"/>
              <a:t>.</a:t>
            </a:r>
            <a:endParaRPr lang="fr-MA" b="1" dirty="0"/>
          </a:p>
        </p:txBody>
      </p:sp>
      <p:sp>
        <p:nvSpPr>
          <p:cNvPr id="27" name="Espace réservé du texte 26">
            <a:extLst>
              <a:ext uri="{FF2B5EF4-FFF2-40B4-BE49-F238E27FC236}">
                <a16:creationId xmlns:a16="http://schemas.microsoft.com/office/drawing/2014/main" id="{474352EA-A6B8-8030-D8CC-D502693471A2}"/>
              </a:ext>
            </a:extLst>
          </p:cNvPr>
          <p:cNvSpPr>
            <a:spLocks noGrp="1"/>
          </p:cNvSpPr>
          <p:nvPr>
            <p:ph type="body" sz="quarter" idx="21"/>
          </p:nvPr>
        </p:nvSpPr>
        <p:spPr>
          <a:prstGeom prst="roundRect">
            <a:avLst/>
          </a:prstGeom>
        </p:spPr>
        <p:txBody>
          <a:bodyPr>
            <a:noAutofit/>
          </a:bodyPr>
          <a:lstStyle/>
          <a:p>
            <a:r>
              <a:rPr lang="ar-MA" b="1" dirty="0"/>
              <a:t>نهاية الشريط، المرور إلى الشريحة الموالية.</a:t>
            </a:r>
            <a:endParaRPr lang="fr-MA" b="1" dirty="0"/>
          </a:p>
        </p:txBody>
      </p:sp>
      <p:pic>
        <p:nvPicPr>
          <p:cNvPr id="16" name="Image 15" descr="Une image contenant noir, obscurité&#10;&#10;Le contenu généré par l’IA peut être incorrect.">
            <a:extLst>
              <a:ext uri="{FF2B5EF4-FFF2-40B4-BE49-F238E27FC236}">
                <a16:creationId xmlns:a16="http://schemas.microsoft.com/office/drawing/2014/main" id="{DE866A3C-ACE4-70A9-7DA1-63563F24CA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6757053" y="4245868"/>
            <a:ext cx="996593" cy="996593"/>
          </a:xfrm>
          <a:prstGeom prst="rect">
            <a:avLst/>
          </a:prstGeom>
        </p:spPr>
      </p:pic>
      <p:pic>
        <p:nvPicPr>
          <p:cNvPr id="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993B465C-1E0E-45A1-0D59-B3B690C41E9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535738" y="1573213"/>
            <a:ext cx="1439862" cy="1439862"/>
          </a:xfrm>
        </p:spPr>
      </p:pic>
      <p:pic>
        <p:nvPicPr>
          <p:cNvPr id="7"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2A3B26D7-4847-C4CD-9E84-3DFC52B6F0A7}"/>
              </a:ext>
            </a:extLst>
          </p:cNvPr>
          <p:cNvPicPr>
            <a:picLocks noGrp="1" noChangeAspect="1"/>
          </p:cNvPicPr>
          <p:nvPr>
            <p:ph type="pic" sz="quarter" idx="13"/>
          </p:nvPr>
        </p:nvPicPr>
        <p:blipFill>
          <a:blip r:embed="rId4"/>
          <a:srcRect/>
          <a:stretch>
            <a:fillRect/>
          </a:stretch>
        </p:blipFill>
        <p:spPr>
          <a:xfrm>
            <a:off x="3671888" y="4019550"/>
            <a:ext cx="1439862" cy="1439863"/>
          </a:xfrm>
        </p:spPr>
      </p:pic>
      <p:pic>
        <p:nvPicPr>
          <p:cNvPr id="12" name="Espace réservé pour une image  11">
            <a:extLst>
              <a:ext uri="{FF2B5EF4-FFF2-40B4-BE49-F238E27FC236}">
                <a16:creationId xmlns:a16="http://schemas.microsoft.com/office/drawing/2014/main" id="{934EC00A-B86A-ECFB-CF93-CFB10EAD39D3}"/>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18" name="Espace réservé pour une image  17">
            <a:extLst>
              <a:ext uri="{FF2B5EF4-FFF2-40B4-BE49-F238E27FC236}">
                <a16:creationId xmlns:a16="http://schemas.microsoft.com/office/drawing/2014/main" id="{5BF3FD70-C87F-D571-88EA-022287ABC5FF}"/>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pic>
        <p:nvPicPr>
          <p:cNvPr id="8" name="Espace réservé pour une image  7">
            <a:extLst>
              <a:ext uri="{FF2B5EF4-FFF2-40B4-BE49-F238E27FC236}">
                <a16:creationId xmlns:a16="http://schemas.microsoft.com/office/drawing/2014/main" id="{16CD5EB4-B221-37CD-1AF3-B7E284302548}"/>
              </a:ext>
            </a:extLst>
          </p:cNvPr>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712423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24064-2AF4-2711-5742-1F849F51B625}"/>
              </a:ext>
            </a:extLst>
          </p:cNvPr>
          <p:cNvSpPr>
            <a:spLocks noGrp="1"/>
          </p:cNvSpPr>
          <p:nvPr>
            <p:ph type="title"/>
          </p:nvPr>
        </p:nvSpPr>
        <p:spPr>
          <a:xfrm>
            <a:off x="637196" y="1008000"/>
            <a:ext cx="7886700" cy="720000"/>
          </a:xfrm>
        </p:spPr>
        <p:txBody>
          <a:bodyPr>
            <a:normAutofit/>
          </a:bodyPr>
          <a:lstStyle/>
          <a:p>
            <a:r>
              <a:rPr lang="ar-MA" sz="4000" dirty="0">
                <a:solidFill>
                  <a:srgbClr val="424D7B"/>
                </a:solidFill>
              </a:rPr>
              <a:t>تنظيم حصص الأسبوع</a:t>
            </a:r>
            <a:r>
              <a:rPr lang="fr-FR" sz="4000" dirty="0">
                <a:solidFill>
                  <a:srgbClr val="424D7B"/>
                </a:solidFill>
              </a:rPr>
              <a:t> </a:t>
            </a:r>
            <a:r>
              <a:rPr lang="ar-MA" sz="4000" dirty="0">
                <a:solidFill>
                  <a:srgbClr val="424D7B"/>
                </a:solidFill>
              </a:rPr>
              <a:t>الأول</a:t>
            </a:r>
            <a:endParaRPr lang="fr-MA" sz="4000" dirty="0">
              <a:solidFill>
                <a:srgbClr val="424D7B"/>
              </a:solidFill>
            </a:endParaRPr>
          </a:p>
        </p:txBody>
      </p:sp>
      <p:pic>
        <p:nvPicPr>
          <p:cNvPr id="28" name="Image 27" descr="Une image contenant Rectangle, conception&#10;&#10;Le contenu généré par l’IA peut être incorrect.">
            <a:extLst>
              <a:ext uri="{FF2B5EF4-FFF2-40B4-BE49-F238E27FC236}">
                <a16:creationId xmlns:a16="http://schemas.microsoft.com/office/drawing/2014/main" id="{BEC6D4D8-A159-D282-7008-6D827656027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4683930" y="1910926"/>
            <a:ext cx="3831420" cy="1362012"/>
          </a:xfrm>
          <a:prstGeom prst="rect">
            <a:avLst/>
          </a:prstGeom>
        </p:spPr>
      </p:pic>
      <p:sp>
        <p:nvSpPr>
          <p:cNvPr id="29" name="Espace réservé du texte 5">
            <a:extLst>
              <a:ext uri="{FF2B5EF4-FFF2-40B4-BE49-F238E27FC236}">
                <a16:creationId xmlns:a16="http://schemas.microsoft.com/office/drawing/2014/main" id="{DC183201-D18D-4935-B177-DA999DC256D1}"/>
              </a:ext>
            </a:extLst>
          </p:cNvPr>
          <p:cNvSpPr txBox="1">
            <a:spLocks/>
          </p:cNvSpPr>
          <p:nvPr/>
        </p:nvSpPr>
        <p:spPr>
          <a:xfrm>
            <a:off x="4864353" y="238010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defRPr/>
            </a:pPr>
            <a:r>
              <a:rPr kumimoji="0" lang="ar-MA" sz="140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Wingdings" panose="05000000000000000000" pitchFamily="2" charset="2"/>
              </a:rPr>
              <a:t>نشاط</a:t>
            </a:r>
            <a:r>
              <a:rPr kumimoji="0" lang="fr-FR" sz="140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Wingdings" panose="05000000000000000000" pitchFamily="2" charset="2"/>
              </a:rPr>
              <a:t> </a:t>
            </a:r>
            <a:r>
              <a:rPr lang="ar-MA" sz="1400" dirty="0">
                <a:solidFill>
                  <a:srgbClr val="424D7B"/>
                </a:solidFill>
                <a:latin typeface="Microsoft Uighur" panose="02000000000000000000" pitchFamily="2" charset="-78"/>
                <a:cs typeface="Microsoft Uighur" panose="02000000000000000000" pitchFamily="2" charset="-78"/>
              </a:rPr>
              <a:t>اعتيادي</a:t>
            </a:r>
            <a:endParaRPr kumimoji="0" lang="ar-MA" sz="140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Wingdings" panose="05000000000000000000" pitchFamily="2" charset="2"/>
            </a:endParaRP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Wingdings" panose="05000000000000000000" pitchFamily="2" charset="2"/>
              </a:rPr>
              <a:t>المعجم </a:t>
            </a:r>
            <a:endParaRPr kumimoji="0" lang="fr-FR" sz="140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Wingdings" panose="05000000000000000000" pitchFamily="2" charset="2"/>
            </a:endParaRPr>
          </a:p>
          <a:p>
            <a:pPr marL="269875" marR="0" lvl="0" indent="-269875" algn="r" defTabSz="914400" rtl="1" eaLnBrk="1" fontAlgn="auto" latinLnBrk="0" hangingPunct="1">
              <a:lnSpc>
                <a:spcPct val="100000"/>
              </a:lnSpc>
              <a:spcBef>
                <a:spcPts val="0"/>
              </a:spcBef>
              <a:spcAft>
                <a:spcPts val="0"/>
              </a:spcAft>
              <a:buClr>
                <a:srgbClr val="424D7B"/>
              </a:buClr>
              <a:buSzTx/>
              <a:buFont typeface="Wingdings" panose="05000000000000000000" pitchFamily="2" charset="2"/>
              <a:buChar char=""/>
              <a:tabLst/>
              <a:defRPr/>
            </a:pPr>
            <a:r>
              <a:rPr kumimoji="0" lang="ar-MA" sz="1400"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Wingdings" panose="05000000000000000000" pitchFamily="2" charset="2"/>
              </a:rPr>
              <a:t>الاستماع</a:t>
            </a:r>
          </a:p>
        </p:txBody>
      </p:sp>
      <p:sp>
        <p:nvSpPr>
          <p:cNvPr id="30" name="Organigramme : Terminateur 29">
            <a:extLst>
              <a:ext uri="{FF2B5EF4-FFF2-40B4-BE49-F238E27FC236}">
                <a16:creationId xmlns:a16="http://schemas.microsoft.com/office/drawing/2014/main" id="{5E67F533-0003-670A-8653-7D0C6E21111B}"/>
              </a:ext>
            </a:extLst>
          </p:cNvPr>
          <p:cNvSpPr/>
          <p:nvPr/>
        </p:nvSpPr>
        <p:spPr>
          <a:xfrm>
            <a:off x="7024611"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1 - </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31" name="Groupe 30">
            <a:extLst>
              <a:ext uri="{FF2B5EF4-FFF2-40B4-BE49-F238E27FC236}">
                <a16:creationId xmlns:a16="http://schemas.microsoft.com/office/drawing/2014/main" id="{CAE19904-F025-9D70-0C02-58C0F63B0EB8}"/>
              </a:ext>
            </a:extLst>
          </p:cNvPr>
          <p:cNvGrpSpPr/>
          <p:nvPr/>
        </p:nvGrpSpPr>
        <p:grpSpPr>
          <a:xfrm flipH="1">
            <a:off x="4735350" y="5023288"/>
            <a:ext cx="3780000" cy="1332000"/>
            <a:chOff x="4735350" y="5023288"/>
            <a:chExt cx="3780000" cy="1332000"/>
          </a:xfrm>
        </p:grpSpPr>
        <p:sp>
          <p:nvSpPr>
            <p:cNvPr id="32" name="Rectangle : coins arrondis 31">
              <a:extLst>
                <a:ext uri="{FF2B5EF4-FFF2-40B4-BE49-F238E27FC236}">
                  <a16:creationId xmlns:a16="http://schemas.microsoft.com/office/drawing/2014/main" id="{3BA9EC7F-CBF7-7B36-6667-527D498CCE7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3" name="Organigramme : Terminateur 32">
              <a:extLst>
                <a:ext uri="{FF2B5EF4-FFF2-40B4-BE49-F238E27FC236}">
                  <a16:creationId xmlns:a16="http://schemas.microsoft.com/office/drawing/2014/main" id="{84917BCC-A7BB-4497-4BC4-FEE3E753238E}"/>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34" name="Groupe 33">
            <a:extLst>
              <a:ext uri="{FF2B5EF4-FFF2-40B4-BE49-F238E27FC236}">
                <a16:creationId xmlns:a16="http://schemas.microsoft.com/office/drawing/2014/main" id="{91B696E7-933A-A299-4298-E4459524BA56}"/>
              </a:ext>
            </a:extLst>
          </p:cNvPr>
          <p:cNvGrpSpPr/>
          <p:nvPr/>
        </p:nvGrpSpPr>
        <p:grpSpPr>
          <a:xfrm flipH="1">
            <a:off x="628649" y="5023288"/>
            <a:ext cx="3780000" cy="1332000"/>
            <a:chOff x="628649" y="5023288"/>
            <a:chExt cx="3780000" cy="1332000"/>
          </a:xfrm>
        </p:grpSpPr>
        <p:sp>
          <p:nvSpPr>
            <p:cNvPr id="35" name="Rectangle : coins arrondis 34">
              <a:extLst>
                <a:ext uri="{FF2B5EF4-FFF2-40B4-BE49-F238E27FC236}">
                  <a16:creationId xmlns:a16="http://schemas.microsoft.com/office/drawing/2014/main" id="{0F785BBF-EC21-2EEC-913B-7E2F47345BD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6" name="Organigramme : Terminateur 35">
              <a:extLst>
                <a:ext uri="{FF2B5EF4-FFF2-40B4-BE49-F238E27FC236}">
                  <a16:creationId xmlns:a16="http://schemas.microsoft.com/office/drawing/2014/main" id="{28CE43BE-827F-7211-C6A8-410E578CDFD4}"/>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fr-MA" sz="24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7" name="Groupe 36">
            <a:extLst>
              <a:ext uri="{FF2B5EF4-FFF2-40B4-BE49-F238E27FC236}">
                <a16:creationId xmlns:a16="http://schemas.microsoft.com/office/drawing/2014/main" id="{8ABDE56B-B1D8-87F7-43A2-3543B491E169}"/>
              </a:ext>
            </a:extLst>
          </p:cNvPr>
          <p:cNvGrpSpPr/>
          <p:nvPr/>
        </p:nvGrpSpPr>
        <p:grpSpPr>
          <a:xfrm flipH="1">
            <a:off x="4735350" y="3482113"/>
            <a:ext cx="3780000" cy="1332000"/>
            <a:chOff x="4735350" y="3482113"/>
            <a:chExt cx="3780000" cy="1332000"/>
          </a:xfrm>
        </p:grpSpPr>
        <p:sp>
          <p:nvSpPr>
            <p:cNvPr id="38" name="Rectangle : coins arrondis 37">
              <a:extLst>
                <a:ext uri="{FF2B5EF4-FFF2-40B4-BE49-F238E27FC236}">
                  <a16:creationId xmlns:a16="http://schemas.microsoft.com/office/drawing/2014/main" id="{967FFCD5-B508-B459-DD21-A60CF1BB3513}"/>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9" name="Organigramme : Terminateur 38">
              <a:extLst>
                <a:ext uri="{FF2B5EF4-FFF2-40B4-BE49-F238E27FC236}">
                  <a16:creationId xmlns:a16="http://schemas.microsoft.com/office/drawing/2014/main" id="{BB1C06D9-07BD-CBE9-D343-BB038D386741}"/>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40" name="Groupe 39">
            <a:extLst>
              <a:ext uri="{FF2B5EF4-FFF2-40B4-BE49-F238E27FC236}">
                <a16:creationId xmlns:a16="http://schemas.microsoft.com/office/drawing/2014/main" id="{DDED51CD-4D89-1DF3-DD52-F228664B958F}"/>
              </a:ext>
            </a:extLst>
          </p:cNvPr>
          <p:cNvGrpSpPr/>
          <p:nvPr/>
        </p:nvGrpSpPr>
        <p:grpSpPr>
          <a:xfrm flipH="1">
            <a:off x="628649" y="3482113"/>
            <a:ext cx="3780000" cy="1332000"/>
            <a:chOff x="628649" y="3482113"/>
            <a:chExt cx="3780000" cy="1332000"/>
          </a:xfrm>
        </p:grpSpPr>
        <p:sp>
          <p:nvSpPr>
            <p:cNvPr id="41" name="Rectangle : coins arrondis 40">
              <a:extLst>
                <a:ext uri="{FF2B5EF4-FFF2-40B4-BE49-F238E27FC236}">
                  <a16:creationId xmlns:a16="http://schemas.microsoft.com/office/drawing/2014/main" id="{C5A935DA-A9B7-8082-BF36-8BFE5A3D0323}"/>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2" name="Organigramme : Terminateur 41">
              <a:extLst>
                <a:ext uri="{FF2B5EF4-FFF2-40B4-BE49-F238E27FC236}">
                  <a16:creationId xmlns:a16="http://schemas.microsoft.com/office/drawing/2014/main" id="{A570C06A-CFFA-B7ED-3BDA-E34A8AE3EE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sp>
        <p:nvSpPr>
          <p:cNvPr id="43" name="Espace réservé du texte 5">
            <a:extLst>
              <a:ext uri="{FF2B5EF4-FFF2-40B4-BE49-F238E27FC236}">
                <a16:creationId xmlns:a16="http://schemas.microsoft.com/office/drawing/2014/main" id="{CF75969D-4D6F-51EE-7006-7CFBFB05B8E5}"/>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4" name="Groupe 43">
            <a:extLst>
              <a:ext uri="{FF2B5EF4-FFF2-40B4-BE49-F238E27FC236}">
                <a16:creationId xmlns:a16="http://schemas.microsoft.com/office/drawing/2014/main" id="{56260B1B-8DE6-97FE-27D5-91548C304DA6}"/>
              </a:ext>
            </a:extLst>
          </p:cNvPr>
          <p:cNvGrpSpPr/>
          <p:nvPr/>
        </p:nvGrpSpPr>
        <p:grpSpPr>
          <a:xfrm flipH="1">
            <a:off x="648000" y="1944000"/>
            <a:ext cx="3780000" cy="1332000"/>
            <a:chOff x="648000" y="1944000"/>
            <a:chExt cx="3780000" cy="1332000"/>
          </a:xfrm>
        </p:grpSpPr>
        <p:sp>
          <p:nvSpPr>
            <p:cNvPr id="45" name="Rectangle : coins arrondis 44">
              <a:extLst>
                <a:ext uri="{FF2B5EF4-FFF2-40B4-BE49-F238E27FC236}">
                  <a16:creationId xmlns:a16="http://schemas.microsoft.com/office/drawing/2014/main" id="{89FC8FA4-306D-E0C3-A1C8-05E7899780F8}"/>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6" name="Organigramme : Terminateur 45">
              <a:extLst>
                <a:ext uri="{FF2B5EF4-FFF2-40B4-BE49-F238E27FC236}">
                  <a16:creationId xmlns:a16="http://schemas.microsoft.com/office/drawing/2014/main" id="{CF100113-88B0-819E-A10A-33944C554FDF}"/>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47" name="Espace réservé du texte 25">
            <a:extLst>
              <a:ext uri="{FF2B5EF4-FFF2-40B4-BE49-F238E27FC236}">
                <a16:creationId xmlns:a16="http://schemas.microsoft.com/office/drawing/2014/main" id="{F617E492-3EFB-29FF-095B-0BFAB3F63C0C}"/>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نشاط اعتيادي </a:t>
            </a:r>
            <a:endParaRPr kumimoji="0" lang="fr-FR" sz="14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ورشة الكتابة: إملاء </a:t>
            </a:r>
            <a:endParaRPr kumimoji="0" lang="fr-FR" sz="14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ورشة الكتابة : إنتاج كتابي – الحصة1</a:t>
            </a:r>
            <a:r>
              <a:rPr kumimoji="0" lang="fr-FR" sz="14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 </a:t>
            </a:r>
            <a:endParaRPr kumimoji="0" lang="ar-MA" sz="14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endParaRPr>
          </a:p>
        </p:txBody>
      </p:sp>
      <p:sp>
        <p:nvSpPr>
          <p:cNvPr id="48" name="Espace réservé du texte 25">
            <a:extLst>
              <a:ext uri="{FF2B5EF4-FFF2-40B4-BE49-F238E27FC236}">
                <a16:creationId xmlns:a16="http://schemas.microsoft.com/office/drawing/2014/main" id="{D29E61D0-78A5-1DC5-92D8-5ED5B3621DF6}"/>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بعد القراءة : تقويم المقروء</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الحصة 2 </a:t>
            </a:r>
          </a:p>
        </p:txBody>
      </p:sp>
      <p:sp>
        <p:nvSpPr>
          <p:cNvPr id="49" name="Espace réservé du texte 25">
            <a:extLst>
              <a:ext uri="{FF2B5EF4-FFF2-40B4-BE49-F238E27FC236}">
                <a16:creationId xmlns:a16="http://schemas.microsoft.com/office/drawing/2014/main" id="{BFA1D6E0-8215-9912-4645-47469A888AEE}"/>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قبل القراءة: التوقع والتحقق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 الفهم </a:t>
            </a:r>
          </a:p>
        </p:txBody>
      </p:sp>
      <p:sp>
        <p:nvSpPr>
          <p:cNvPr id="50" name="Espace réservé du texte 25">
            <a:extLst>
              <a:ext uri="{FF2B5EF4-FFF2-40B4-BE49-F238E27FC236}">
                <a16:creationId xmlns:a16="http://schemas.microsoft.com/office/drawing/2014/main" id="{74B05713-8375-1C9E-B0C5-71F8D81063CE}"/>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مراجعة توليف (شكل وفهم)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القراءة الاثرائية : الحصة 1</a:t>
            </a:r>
          </a:p>
        </p:txBody>
      </p:sp>
      <p:sp>
        <p:nvSpPr>
          <p:cNvPr id="51" name="Espace réservé du texte 25">
            <a:extLst>
              <a:ext uri="{FF2B5EF4-FFF2-40B4-BE49-F238E27FC236}">
                <a16:creationId xmlns:a16="http://schemas.microsoft.com/office/drawing/2014/main" id="{1EF54809-9346-163C-D59E-77AB4FA092E6}"/>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الصرف والتحويل .</a:t>
            </a:r>
          </a:p>
        </p:txBody>
      </p:sp>
    </p:spTree>
    <p:extLst>
      <p:ext uri="{BB962C8B-B14F-4D97-AF65-F5344CB8AC3E}">
        <p14:creationId xmlns:p14="http://schemas.microsoft.com/office/powerpoint/2010/main" val="19493590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29"/>
                                        </p:tgtEl>
                                        <p:attrNameLst>
                                          <p:attrName>style.visibility</p:attrName>
                                        </p:attrNameLst>
                                      </p:cBhvr>
                                      <p:to>
                                        <p:strVal val="visible"/>
                                      </p:to>
                                    </p:set>
                                    <p:animEffect transition="in" filter="wipe(right)">
                                      <p:cBhvr>
                                        <p:cTn id="10" dur="1000"/>
                                        <p:tgtEl>
                                          <p:spTgt spid="29"/>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28650" y="1081921"/>
            <a:ext cx="7886700" cy="720000"/>
          </a:xfrm>
        </p:spPr>
        <p:txBody>
          <a:bodyPr/>
          <a:lstStyle/>
          <a:p>
            <a:r>
              <a:rPr lang="ar-MA" sz="4000" dirty="0">
                <a:solidFill>
                  <a:srgbClr val="424D7B"/>
                </a:solidFill>
                <a:latin typeface="Microsoft Uighur" panose="02000000000000000000" pitchFamily="2" charset="-78"/>
                <a:cs typeface="Microsoft Uighur" panose="02000000000000000000" pitchFamily="2" charset="-78"/>
              </a:rPr>
              <a:t>هيكلة حصة اليوم</a:t>
            </a:r>
            <a:endParaRPr lang="fr-MA" sz="4000" dirty="0">
              <a:solidFill>
                <a:srgbClr val="424D7B"/>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051261" y="2570851"/>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defRPr/>
            </a:pPr>
            <a:r>
              <a:rPr lang="ar-MA" sz="1600" b="1" dirty="0">
                <a:cs typeface="Microsoft Uighur" panose="02000000000000000000" pitchFamily="2" charset="-78"/>
              </a:rPr>
              <a:t>ترحيب</a:t>
            </a:r>
          </a:p>
          <a:p>
            <a:pPr algn="r" rtl="1">
              <a:buClr>
                <a:srgbClr val="424D7B"/>
              </a:buClr>
              <a:buFont typeface="Arial" panose="020B0604020202020204" pitchFamily="34" charset="0"/>
              <a:buChar char="•"/>
              <a:defRPr/>
            </a:pPr>
            <a:r>
              <a:rPr lang="ar-MA" sz="1600" b="1" dirty="0">
                <a:cs typeface="Microsoft Uighur" panose="02000000000000000000" pitchFamily="2" charset="-78"/>
              </a:rPr>
              <a:t>نشاط اعتيادي - طلاقة</a:t>
            </a:r>
          </a:p>
          <a:p>
            <a:pPr algn="r" rtl="1">
              <a:buClr>
                <a:srgbClr val="424D7B"/>
              </a:buClr>
              <a:buFont typeface="Arial" panose="020B0604020202020204" pitchFamily="34" charset="0"/>
              <a:buChar char="•"/>
              <a:defRPr/>
            </a:pPr>
            <a:endParaRPr lang="ar-MA" b="1" dirty="0">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4460033" y="2113245"/>
            <a:ext cx="2179211" cy="369332"/>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MA"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kumimoji="0" lang="ar-MA"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6719908" y="2189639"/>
            <a:ext cx="544953" cy="540000"/>
          </a:xfrm>
          <a:prstGeom prst="rect">
            <a:avLst/>
          </a:prstGeom>
        </p:spPr>
      </p:pic>
      <p:pic>
        <p:nvPicPr>
          <p:cNvPr id="23" name="Espace réservé pour une image  20">
            <a:extLst>
              <a:ext uri="{FF2B5EF4-FFF2-40B4-BE49-F238E27FC236}">
                <a16:creationId xmlns:a16="http://schemas.microsoft.com/office/drawing/2014/main" id="{DB7EDC81-5010-F21C-8657-F278D00C5CF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983250"/>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 مخطط فراير.</a:t>
            </a:r>
          </a:p>
        </p:txBody>
      </p:sp>
      <p:sp>
        <p:nvSpPr>
          <p:cNvPr id="5" name="ZoneTexte 4">
            <a:extLst>
              <a:ext uri="{FF2B5EF4-FFF2-40B4-BE49-F238E27FC236}">
                <a16:creationId xmlns:a16="http://schemas.microsoft.com/office/drawing/2014/main" id="{CF9B7FF1-551C-6B3E-88C4-2711FAE3DD72}"/>
              </a:ext>
            </a:extLst>
          </p:cNvPr>
          <p:cNvSpPr txBox="1"/>
          <p:nvPr/>
        </p:nvSpPr>
        <p:spPr>
          <a:xfrm>
            <a:off x="5706648" y="3380220"/>
            <a:ext cx="901209" cy="369332"/>
          </a:xfrm>
          <a:prstGeom prst="rect">
            <a:avLst/>
          </a:prstGeom>
          <a:noFill/>
        </p:spPr>
        <p:txBody>
          <a:bodyPr wrap="none" rtlCol="0">
            <a:spAutoFit/>
          </a:bodyPr>
          <a:lstStyle/>
          <a:p>
            <a:pPr algn="r" rtl="1"/>
            <a:r>
              <a:rPr lang="fr-MA" b="1" dirty="0">
                <a:solidFill>
                  <a:srgbClr val="424D7B"/>
                </a:solidFill>
                <a:latin typeface="Microsoft Uighur" panose="02000000000000000000" pitchFamily="2" charset="-78"/>
                <a:cs typeface="Microsoft Uighur" panose="02000000000000000000" pitchFamily="2" charset="-78"/>
              </a:rPr>
              <a:t> - 02</a:t>
            </a:r>
            <a:r>
              <a:rPr lang="ar-MA" b="1" dirty="0">
                <a:solidFill>
                  <a:srgbClr val="424D7B"/>
                </a:solidFill>
                <a:latin typeface="Microsoft Uighur" panose="02000000000000000000" pitchFamily="2" charset="-78"/>
                <a:cs typeface="Microsoft Uighur" panose="02000000000000000000" pitchFamily="2" charset="-78"/>
              </a:rPr>
              <a:t>المعجم</a:t>
            </a: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5"/>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Font typeface="Arial" panose="020B0604020202020204" pitchFamily="34" charset="0"/>
              <a:buChar char="•"/>
            </a:pPr>
            <a:r>
              <a:rPr lang="ar-MA" sz="1600" b="1" dirty="0">
                <a:cs typeface="Microsoft Uighur" panose="02000000000000000000" pitchFamily="2" charset="-78"/>
              </a:rPr>
              <a:t>أساس البقاء :  فهم المسموع</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5618018" y="4692778"/>
            <a:ext cx="984766" cy="369332"/>
          </a:xfrm>
          <a:prstGeom prst="rect">
            <a:avLst/>
          </a:prstGeom>
          <a:noFill/>
        </p:spPr>
        <p:txBody>
          <a:bodyPr wrap="square" rtlCol="0">
            <a:spAutoFit/>
          </a:bodyPr>
          <a:lstStyle/>
          <a:p>
            <a:pPr algn="r" rtl="1"/>
            <a:r>
              <a:rPr lang="fr-MA" b="1" dirty="0">
                <a:solidFill>
                  <a:srgbClr val="424D7B"/>
                </a:solidFill>
                <a:latin typeface="Microsoft Uighur" panose="02000000000000000000" pitchFamily="2" charset="-78"/>
                <a:cs typeface="Microsoft Uighur" panose="02000000000000000000" pitchFamily="2" charset="-78"/>
              </a:rPr>
              <a:t> - 03</a:t>
            </a:r>
            <a:r>
              <a:rPr lang="ar-MA" b="1" dirty="0">
                <a:solidFill>
                  <a:srgbClr val="424D7B"/>
                </a:solidFill>
                <a:latin typeface="Microsoft Uighur" panose="02000000000000000000" pitchFamily="2" charset="-78"/>
                <a:cs typeface="Microsoft Uighur" panose="02000000000000000000" pitchFamily="2" charset="-78"/>
              </a:rPr>
              <a:t>التحدث</a:t>
            </a:r>
          </a:p>
        </p:txBody>
      </p:sp>
      <p:pic>
        <p:nvPicPr>
          <p:cNvPr id="27" name="Espace réservé pour une image  20">
            <a:extLst>
              <a:ext uri="{FF2B5EF4-FFF2-40B4-BE49-F238E27FC236}">
                <a16:creationId xmlns:a16="http://schemas.microsoft.com/office/drawing/2014/main" id="{F2E0393C-6904-6EA4-F854-FE7AF2B5157A}"/>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38472" y="4530539"/>
            <a:ext cx="468000" cy="468000"/>
          </a:xfrm>
          <a:prstGeom prst="rect">
            <a:avLst/>
          </a:prstGeom>
        </p:spPr>
      </p:pic>
      <p:pic>
        <p:nvPicPr>
          <p:cNvPr id="9" name="Image 8">
            <a:extLst>
              <a:ext uri="{FF2B5EF4-FFF2-40B4-BE49-F238E27FC236}">
                <a16:creationId xmlns:a16="http://schemas.microsoft.com/office/drawing/2014/main" id="{57E312E2-A165-620B-EDAA-02AC3B91AB83}"/>
              </a:ext>
            </a:extLst>
          </p:cNvPr>
          <p:cNvPicPr>
            <a:picLocks noChangeAspect="1"/>
          </p:cNvPicPr>
          <p:nvPr/>
        </p:nvPicPr>
        <p:blipFill>
          <a:blip r:embed="rId5"/>
          <a:srcRect/>
          <a:stretch/>
        </p:blipFill>
        <p:spPr>
          <a:xfrm>
            <a:off x="6745679" y="4688035"/>
            <a:ext cx="536339" cy="540000"/>
          </a:xfrm>
          <a:prstGeom prst="rect">
            <a:avLst/>
          </a:prstGeom>
        </p:spPr>
      </p:pic>
      <p:pic>
        <p:nvPicPr>
          <p:cNvPr id="10" name="Espace réservé pour une image  20">
            <a:extLst>
              <a:ext uri="{FF2B5EF4-FFF2-40B4-BE49-F238E27FC236}">
                <a16:creationId xmlns:a16="http://schemas.microsoft.com/office/drawing/2014/main" id="{83A71147-D8F7-EE41-3E3D-A424D8F74FD0}"/>
              </a:ext>
            </a:extLst>
          </p:cNvPr>
          <p:cNvPicPr>
            <a:picLocks noChangeAspect="1"/>
          </p:cNvPicPr>
          <p:nvPr/>
        </p:nvPicPr>
        <p:blipFill rotWithShape="1">
          <a:blip r:embed="rId6">
            <a:extLst>
              <a:ext uri="{28A0092B-C50C-407E-A947-70E740481C1C}">
                <a14:useLocalDpi xmlns:a14="http://schemas.microsoft.com/office/drawing/2010/main" val="0"/>
              </a:ext>
            </a:extLst>
          </a:blip>
          <a:srcRect l="-7560" r="-7560"/>
          <a:stretch>
            <a:fillRect/>
          </a:stretch>
        </p:blipFill>
        <p:spPr>
          <a:xfrm>
            <a:off x="1738472" y="3263371"/>
            <a:ext cx="468000" cy="468000"/>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3"/>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250"/>
                                        <p:tgtEl>
                                          <p:spTgt spid="5"/>
                                        </p:tgtEl>
                                      </p:cBhvr>
                                    </p:animEffect>
                                  </p:childTnLst>
                                </p:cTn>
                              </p:par>
                              <p:par>
                                <p:cTn id="22" presetID="10" presetClass="entr" presetSubtype="0" fill="hold" nodeType="withEffect">
                                  <p:stCondLst>
                                    <p:cond delay="12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3"/>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250"/>
                                        <p:tgtEl>
                                          <p:spTgt spid="15"/>
                                        </p:tgtEl>
                                      </p:cBhvr>
                                    </p:animEffect>
                                  </p:childTnLst>
                                </p:cTn>
                              </p:par>
                              <p:par>
                                <p:cTn id="31" presetID="10" presetClass="entr" presetSubtype="0" fill="hold" nodeType="withEffect">
                                  <p:stCondLst>
                                    <p:cond delay="120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905070" y="2948767"/>
            <a:ext cx="6968209"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فقرة غير مشكولة دون أخطاء؛</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755780" y="3839548"/>
            <a:ext cx="7117499" cy="890781"/>
            <a:chOff x="910046" y="2851205"/>
            <a:chExt cx="7117499"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059336" y="2851205"/>
              <a:ext cx="6968209"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910046" y="3185789"/>
              <a:ext cx="5514391" cy="430887"/>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توظيف </a:t>
              </a:r>
              <a:r>
                <a:rPr lang="ar-MA" sz="2200" b="1" dirty="0">
                  <a:solidFill>
                    <a:srgbClr val="424D7B"/>
                  </a:solidFill>
                  <a:latin typeface="Microsoft Uighur" panose="02000000000000000000" pitchFamily="2" charset="-78"/>
                  <a:cs typeface="Microsoft Uighur" panose="02000000000000000000" pitchFamily="2" charset="-78"/>
                </a:rPr>
                <a:t>مخطط فراير لفهم مفردات ومصلحات جديدة و تنظيمها</a:t>
              </a:r>
              <a:r>
                <a:rPr kumimoji="0" lang="ar-MA" sz="2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821094" y="4730329"/>
            <a:ext cx="7052184" cy="890781"/>
            <a:chOff x="1250850" y="2851205"/>
            <a:chExt cx="6776695"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250850" y="3134373"/>
              <a:ext cx="5015480"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200" b="1" dirty="0">
                  <a:solidFill>
                    <a:srgbClr val="424D7B"/>
                  </a:solidFill>
                  <a:latin typeface="Microsoft Uighur" panose="02000000000000000000" pitchFamily="2" charset="-78"/>
                  <a:cs typeface="Microsoft Uighur" panose="02000000000000000000" pitchFamily="2" charset="-78"/>
                </a:rPr>
                <a:t>فهم النص المسمع" أساس البقاء"  وإعادة إنتاج مضامينه</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a:t>
              </a:r>
            </a:p>
          </p:txBody>
        </p:sp>
      </p:grpSp>
    </p:spTree>
    <p:extLst>
      <p:ext uri="{BB962C8B-B14F-4D97-AF65-F5344CB8AC3E}">
        <p14:creationId xmlns:p14="http://schemas.microsoft.com/office/powerpoint/2010/main" val="1411043417"/>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9B3DC6FA-0548-6F4B-393F-1221E5B989E6}"/>
              </a:ext>
            </a:extLst>
          </p:cNvPr>
          <p:cNvSpPr/>
          <p:nvPr/>
        </p:nvSpPr>
        <p:spPr>
          <a:xfrm>
            <a:off x="-2063530" y="319332"/>
            <a:ext cx="1700506" cy="38488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prstClr val="white">
                  <a:lumMod val="95000"/>
                </a:prstClr>
              </a:solidFill>
              <a:effectLst/>
              <a:uLnTx/>
              <a:uFillTx/>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33194E61-FEA4-EC5F-CE10-A70C30C6790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424D7B">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424D7B">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FFF76CEB-18F3-E028-79EF-70787E3169CA}"/>
              </a:ext>
            </a:extLst>
          </p:cNvPr>
          <p:cNvSpPr>
            <a:spLocks/>
          </p:cNvSpPr>
          <p:nvPr/>
        </p:nvSpPr>
        <p:spPr>
          <a:xfrm>
            <a:off x="2431614" y="152043"/>
            <a:ext cx="1626312"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424D7B">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1567CC5B-0B3E-08EA-BA64-E6373FB53EA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424D7B">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69BA09D1-49E7-CC2A-C6F0-6210005BC3A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424D7B"/>
                </a:solidFill>
                <a:latin typeface="Microsoft Uighur" panose="02000000000000000000" pitchFamily="2" charset="-78"/>
                <a:cs typeface="Microsoft Uighur" panose="02000000000000000000" pitchFamily="2" charset="-78"/>
              </a:rPr>
              <a:t>افتتاح الحصة</a:t>
            </a:r>
          </a:p>
        </p:txBody>
      </p:sp>
      <p:pic>
        <p:nvPicPr>
          <p:cNvPr id="15" name="Google Shape;1246;p5">
            <a:extLst>
              <a:ext uri="{FF2B5EF4-FFF2-40B4-BE49-F238E27FC236}">
                <a16:creationId xmlns:a16="http://schemas.microsoft.com/office/drawing/2014/main" id="{5A404578-1C03-2204-FA3B-12BD7A00DD4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19" name="Google Shape;1245;p5">
            <a:extLst>
              <a:ext uri="{FF2B5EF4-FFF2-40B4-BE49-F238E27FC236}">
                <a16:creationId xmlns:a16="http://schemas.microsoft.com/office/drawing/2014/main" id="{C00092D4-24B4-4BA5-0824-201E49E61DFC}"/>
              </a:ext>
            </a:extLst>
          </p:cNvPr>
          <p:cNvPicPr preferRelativeResize="0"/>
          <p:nvPr/>
        </p:nvPicPr>
        <p:blipFill rotWithShape="1">
          <a:blip r:embed="rId3">
            <a:alphaModFix amt="20000"/>
          </a:blip>
          <a:srcRect/>
          <a:stretch/>
        </p:blipFill>
        <p:spPr>
          <a:xfrm>
            <a:off x="3900297" y="136738"/>
            <a:ext cx="278069" cy="278069"/>
          </a:xfrm>
          <a:prstGeom prst="rect">
            <a:avLst/>
          </a:prstGeom>
          <a:noFill/>
          <a:ln>
            <a:noFill/>
          </a:ln>
        </p:spPr>
      </p:pic>
      <p:pic>
        <p:nvPicPr>
          <p:cNvPr id="20" name="Google Shape;1244;p5">
            <a:extLst>
              <a:ext uri="{FF2B5EF4-FFF2-40B4-BE49-F238E27FC236}">
                <a16:creationId xmlns:a16="http://schemas.microsoft.com/office/drawing/2014/main" id="{B3460023-E5D5-2D00-2AA6-4BD17A23E367}"/>
              </a:ext>
            </a:extLst>
          </p:cNvPr>
          <p:cNvPicPr preferRelativeResize="0"/>
          <p:nvPr/>
        </p:nvPicPr>
        <p:blipFill rotWithShape="1">
          <a:blip r:embed="rId4">
            <a:alphaModFix amt="20000"/>
          </a:blip>
          <a:srcRect/>
          <a:stretch/>
        </p:blipFill>
        <p:spPr>
          <a:xfrm>
            <a:off x="5619515" y="136738"/>
            <a:ext cx="278069" cy="278069"/>
          </a:xfrm>
          <a:prstGeom prst="rect">
            <a:avLst/>
          </a:prstGeom>
          <a:noFill/>
          <a:ln>
            <a:noFill/>
          </a:ln>
        </p:spPr>
      </p:pic>
      <p:pic>
        <p:nvPicPr>
          <p:cNvPr id="21" name="Image 20">
            <a:extLst>
              <a:ext uri="{FF2B5EF4-FFF2-40B4-BE49-F238E27FC236}">
                <a16:creationId xmlns:a16="http://schemas.microsoft.com/office/drawing/2014/main" id="{5FD90AAE-D5C5-66F1-BB50-559A7FD5534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pic>
        <p:nvPicPr>
          <p:cNvPr id="6" name="Espace réservé pour une image  5">
            <a:extLst>
              <a:ext uri="{FF2B5EF4-FFF2-40B4-BE49-F238E27FC236}">
                <a16:creationId xmlns:a16="http://schemas.microsoft.com/office/drawing/2014/main" id="{804E1872-8FA5-0C96-BFA2-70289C33D09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828001" cy="828000"/>
          </a:xfrm>
          <a:prstGeom prst="rect">
            <a:avLst/>
          </a:prstGeom>
        </p:spPr>
      </p:pic>
      <p:pic>
        <p:nvPicPr>
          <p:cNvPr id="3" name="Image 2" descr="Une image contenant dessin humoristique, habits, illustration, Dessin animé&#10;&#10;Le contenu généré par l’IA peut être incorrect.">
            <a:extLst>
              <a:ext uri="{FF2B5EF4-FFF2-40B4-BE49-F238E27FC236}">
                <a16:creationId xmlns:a16="http://schemas.microsoft.com/office/drawing/2014/main" id="{7844488B-8415-7A54-CE0A-FA65D2F9DFB8}"/>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a:fillRect/>
          </a:stretch>
        </p:blipFill>
        <p:spPr>
          <a:xfrm>
            <a:off x="2364539" y="1924865"/>
            <a:ext cx="4414923" cy="3960000"/>
          </a:xfrm>
          <a:prstGeom prst="rect">
            <a:avLst/>
          </a:prstGeom>
        </p:spPr>
      </p:pic>
    </p:spTree>
    <p:extLst>
      <p:ext uri="{BB962C8B-B14F-4D97-AF65-F5344CB8AC3E}">
        <p14:creationId xmlns:p14="http://schemas.microsoft.com/office/powerpoint/2010/main" val="663847085"/>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4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41132"/>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638734" y="316271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buFont typeface="Arial" panose="020B0604020202020204" pitchFamily="34" charset="0"/>
              <a:buChar char="•"/>
            </a:pPr>
            <a:r>
              <a:rPr lang="ar-MA" sz="2800" b="1" dirty="0">
                <a:cs typeface="Microsoft Uighur" panose="02000000000000000000" pitchFamily="2" charset="-78"/>
              </a:rPr>
              <a:t>ترحيب؛</a:t>
            </a:r>
          </a:p>
          <a:p>
            <a:pPr algn="r" rtl="1">
              <a:buClr>
                <a:srgbClr val="424D7B"/>
              </a:buClr>
              <a:buSzPct val="50000"/>
              <a:buFont typeface="Arial" panose="020B0604020202020204" pitchFamily="34" charset="0"/>
              <a:buChar char="•"/>
            </a:pPr>
            <a:r>
              <a:rPr lang="ar-MA" sz="2800" b="1" dirty="0">
                <a:cs typeface="Microsoft Uighur" panose="02000000000000000000" pitchFamily="2" charset="-78"/>
              </a:rPr>
              <a:t>نشاط اعتيادي : الطلاقة.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3" y="1777877"/>
            <a:ext cx="1720343" cy="646331"/>
          </a:xfrm>
          <a:prstGeom prst="rect">
            <a:avLst/>
          </a:prstGeom>
          <a:noFill/>
        </p:spPr>
        <p:txBody>
          <a:bodyPr wrap="none" rtlCol="0">
            <a:spAutoFit/>
          </a:bodyPr>
          <a:lstStyle/>
          <a:p>
            <a:pPr algn="r" rtl="1"/>
            <a:r>
              <a:rPr lang="ar-AE" sz="3600" b="1" dirty="0">
                <a:solidFill>
                  <a:srgbClr val="424D7B"/>
                </a:solidFill>
                <a:latin typeface="Microsoft Uighur" panose="02000000000000000000" pitchFamily="2" charset="-78"/>
                <a:cs typeface="Microsoft Uighur" panose="02000000000000000000" pitchFamily="2" charset="-78"/>
              </a:rPr>
              <a:t>ا</a:t>
            </a:r>
            <a:r>
              <a:rPr lang="ar-MA" sz="3600" b="1" dirty="0">
                <a:solidFill>
                  <a:srgbClr val="424D7B"/>
                </a:solidFill>
                <a:latin typeface="Microsoft Uighur" panose="02000000000000000000" pitchFamily="2" charset="-78"/>
                <a:cs typeface="Microsoft Uighur" panose="02000000000000000000" pitchFamily="2" charset="-78"/>
              </a:rPr>
              <a:t>فتتاح الحصة</a:t>
            </a:r>
          </a:p>
        </p:txBody>
      </p:sp>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877081" y="1725587"/>
            <a:ext cx="576000" cy="576000"/>
          </a:xfrm>
          <a:prstGeom prst="rect">
            <a:avLst/>
          </a:prstGeom>
        </p:spPr>
      </p:pic>
      <p:pic>
        <p:nvPicPr>
          <p:cNvPr id="3" name="Image 2">
            <a:extLst>
              <a:ext uri="{FF2B5EF4-FFF2-40B4-BE49-F238E27FC236}">
                <a16:creationId xmlns:a16="http://schemas.microsoft.com/office/drawing/2014/main" id="{A43E0D98-25BF-D3E5-0E7F-FBA27F3D3528}"/>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a:fillRect/>
          </a:stretch>
        </p:blipFill>
        <p:spPr>
          <a:xfrm>
            <a:off x="7262911" y="1939995"/>
            <a:ext cx="726603" cy="720000"/>
          </a:xfrm>
          <a:prstGeom prst="rect">
            <a:avLst/>
          </a:prstGeom>
        </p:spPr>
      </p:pic>
    </p:spTree>
    <p:extLst>
      <p:ext uri="{BB962C8B-B14F-4D97-AF65-F5344CB8AC3E}">
        <p14:creationId xmlns:p14="http://schemas.microsoft.com/office/powerpoint/2010/main" val="214295564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4B0D9-7410-5BFD-0F60-6F2C63B3340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4FBA57-4AA1-FED4-3D7C-B0EFE439A336}"/>
              </a:ext>
            </a:extLst>
          </p:cNvPr>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ضعوا اللوحة والكراسة في القمطر</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40" name="Class AR_NV_05_1">
            <a:hlinkClick r:id="" action="ppaction://media"/>
            <a:extLst>
              <a:ext uri="{FF2B5EF4-FFF2-40B4-BE49-F238E27FC236}">
                <a16:creationId xmlns:a16="http://schemas.microsoft.com/office/drawing/2014/main" id="{F0A62854-9601-390B-388D-4D34833F445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37908" y="1768699"/>
            <a:ext cx="7038975" cy="3959225"/>
          </a:xfrm>
          <a:prstGeom prst="rect">
            <a:avLst/>
          </a:prstGeom>
          <a:ln>
            <a:noFill/>
          </a:ln>
          <a:effectLst>
            <a:softEdge rad="112500"/>
          </a:effectLst>
        </p:spPr>
      </p:pic>
      <p:pic>
        <p:nvPicPr>
          <p:cNvPr id="41" name="Image 40" descr="Une image contenant noir, obscurité&#10;&#10;Le contenu généré par l’IA peut être incorrect.">
            <a:extLst>
              <a:ext uri="{FF2B5EF4-FFF2-40B4-BE49-F238E27FC236}">
                <a16:creationId xmlns:a16="http://schemas.microsoft.com/office/drawing/2014/main" id="{E765DFE5-7AE8-38E4-259E-2C0DAC29268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pic>
        <p:nvPicPr>
          <p:cNvPr id="47" name="Espace réservé pour une image  46">
            <a:extLst>
              <a:ext uri="{FF2B5EF4-FFF2-40B4-BE49-F238E27FC236}">
                <a16:creationId xmlns:a16="http://schemas.microsoft.com/office/drawing/2014/main" id="{00976336-837E-B10C-1B49-E910008EDD22}"/>
              </a:ext>
            </a:extLst>
          </p:cNvPr>
          <p:cNvPicPr>
            <a:picLocks noGrp="1" noChangeAspect="1"/>
          </p:cNvPicPr>
          <p:nvPr>
            <p:ph type="pic" sz="quarter" idx="12"/>
          </p:nvPr>
        </p:nvPicPr>
        <p:blipFill rotWithShape="1">
          <a:blip r:embed="rId6">
            <a:extLst>
              <a:ext uri="{28A0092B-C50C-407E-A947-70E740481C1C}">
                <a14:useLocalDpi xmlns:a14="http://schemas.microsoft.com/office/drawing/2010/main" val="0"/>
              </a:ext>
            </a:extLst>
          </a:blip>
          <a:srcRect/>
          <a:stretch>
            <a:fillRect/>
          </a:stretch>
        </p:blipFill>
        <p:spPr>
          <a:xfrm>
            <a:off x="7952242" y="711993"/>
            <a:ext cx="828000" cy="828000"/>
          </a:xfrm>
        </p:spPr>
      </p:pic>
      <p:sp>
        <p:nvSpPr>
          <p:cNvPr id="3" name="Rectangle 2">
            <a:extLst>
              <a:ext uri="{FF2B5EF4-FFF2-40B4-BE49-F238E27FC236}">
                <a16:creationId xmlns:a16="http://schemas.microsoft.com/office/drawing/2014/main" id="{428D7D62-8B70-1934-05C8-324D3ECBE67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424D7B">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424D7B">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08465C0C-E6BF-C8EF-A49D-0A028AE395A5}"/>
              </a:ext>
            </a:extLst>
          </p:cNvPr>
          <p:cNvSpPr>
            <a:spLocks/>
          </p:cNvSpPr>
          <p:nvPr/>
        </p:nvSpPr>
        <p:spPr>
          <a:xfrm>
            <a:off x="2431614" y="152043"/>
            <a:ext cx="1626312"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424D7B">
                  <a:alpha val="20000"/>
                </a:srgbClr>
              </a:solidFill>
              <a:latin typeface="Microsoft Uighur" panose="02000000000000000000" pitchFamily="2" charset="-78"/>
              <a:cs typeface="Microsoft Uighur" panose="02000000000000000000" pitchFamily="2" charset="-78"/>
            </a:endParaRPr>
          </a:p>
        </p:txBody>
      </p:sp>
      <p:sp>
        <p:nvSpPr>
          <p:cNvPr id="6" name="Rectangle 5">
            <a:extLst>
              <a:ext uri="{FF2B5EF4-FFF2-40B4-BE49-F238E27FC236}">
                <a16:creationId xmlns:a16="http://schemas.microsoft.com/office/drawing/2014/main" id="{489C59D7-F902-8197-99A8-AD942427FDA6}"/>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424D7B">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49402FF1-6713-A0A7-7F5A-1F32CEA216A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424D7B"/>
                </a:solidFill>
                <a:latin typeface="Microsoft Uighur" panose="02000000000000000000" pitchFamily="2" charset="-78"/>
                <a:cs typeface="Microsoft Uighur" panose="02000000000000000000" pitchFamily="2" charset="-78"/>
              </a:rPr>
              <a:t>افتتاح الحصة</a:t>
            </a:r>
          </a:p>
        </p:txBody>
      </p:sp>
      <p:pic>
        <p:nvPicPr>
          <p:cNvPr id="8" name="Google Shape;1246;p5">
            <a:extLst>
              <a:ext uri="{FF2B5EF4-FFF2-40B4-BE49-F238E27FC236}">
                <a16:creationId xmlns:a16="http://schemas.microsoft.com/office/drawing/2014/main" id="{FAD5CF07-67D8-EB9D-3E7E-002068CCC9AF}"/>
              </a:ext>
            </a:extLst>
          </p:cNvPr>
          <p:cNvPicPr preferRelativeResize="0"/>
          <p:nvPr/>
        </p:nvPicPr>
        <p:blipFill rotWithShape="1">
          <a:blip r:embed="rId7">
            <a:alphaModFix amt="20000"/>
          </a:blip>
          <a:srcRect/>
          <a:stretch/>
        </p:blipFill>
        <p:spPr>
          <a:xfrm>
            <a:off x="2153545" y="146613"/>
            <a:ext cx="278069" cy="278069"/>
          </a:xfrm>
          <a:prstGeom prst="rect">
            <a:avLst/>
          </a:prstGeom>
          <a:noFill/>
          <a:ln>
            <a:noFill/>
          </a:ln>
        </p:spPr>
      </p:pic>
      <p:pic>
        <p:nvPicPr>
          <p:cNvPr id="9" name="Google Shape;1245;p5">
            <a:extLst>
              <a:ext uri="{FF2B5EF4-FFF2-40B4-BE49-F238E27FC236}">
                <a16:creationId xmlns:a16="http://schemas.microsoft.com/office/drawing/2014/main" id="{6411B75B-4FA9-6884-8D08-1E7772194933}"/>
              </a:ext>
            </a:extLst>
          </p:cNvPr>
          <p:cNvPicPr preferRelativeResize="0"/>
          <p:nvPr/>
        </p:nvPicPr>
        <p:blipFill rotWithShape="1">
          <a:blip r:embed="rId8">
            <a:alphaModFix amt="20000"/>
          </a:blip>
          <a:srcRect/>
          <a:stretch/>
        </p:blipFill>
        <p:spPr>
          <a:xfrm>
            <a:off x="3900297" y="136738"/>
            <a:ext cx="278069" cy="278069"/>
          </a:xfrm>
          <a:prstGeom prst="rect">
            <a:avLst/>
          </a:prstGeom>
          <a:noFill/>
          <a:ln>
            <a:noFill/>
          </a:ln>
        </p:spPr>
      </p:pic>
      <p:pic>
        <p:nvPicPr>
          <p:cNvPr id="10" name="Google Shape;1244;p5">
            <a:extLst>
              <a:ext uri="{FF2B5EF4-FFF2-40B4-BE49-F238E27FC236}">
                <a16:creationId xmlns:a16="http://schemas.microsoft.com/office/drawing/2014/main" id="{AA111104-9138-6E69-4A79-E2209C104AA9}"/>
              </a:ext>
            </a:extLst>
          </p:cNvPr>
          <p:cNvPicPr preferRelativeResize="0"/>
          <p:nvPr/>
        </p:nvPicPr>
        <p:blipFill rotWithShape="1">
          <a:blip r:embed="rId9">
            <a:alphaModFix amt="20000"/>
          </a:blip>
          <a:srcRect/>
          <a:stretch/>
        </p:blipFill>
        <p:spPr>
          <a:xfrm>
            <a:off x="5619515" y="136738"/>
            <a:ext cx="278069" cy="278069"/>
          </a:xfrm>
          <a:prstGeom prst="rect">
            <a:avLst/>
          </a:prstGeom>
          <a:noFill/>
          <a:ln>
            <a:noFill/>
          </a:ln>
        </p:spPr>
      </p:pic>
      <p:pic>
        <p:nvPicPr>
          <p:cNvPr id="11" name="Image 10">
            <a:extLst>
              <a:ext uri="{FF2B5EF4-FFF2-40B4-BE49-F238E27FC236}">
                <a16:creationId xmlns:a16="http://schemas.microsoft.com/office/drawing/2014/main" id="{812A7559-CCF8-05FB-403B-3B4625E9121C}"/>
              </a:ext>
            </a:extLst>
          </p:cNvPr>
          <p:cNvPicPr>
            <a:picLocks noChangeAspect="1"/>
          </p:cNvPicPr>
          <p:nvPr/>
        </p:nvPicPr>
        <p:blipFill>
          <a:blip r:embed="rId10">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4989094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40"/>
                                        </p:tgtEl>
                                      </p:cBhvr>
                                    </p:cmd>
                                  </p:childTnLst>
                                </p:cTn>
                              </p:par>
                            </p:childTnLst>
                          </p:cTn>
                        </p:par>
                        <p:par>
                          <p:cTn id="7" fill="hold">
                            <p:stCondLst>
                              <p:cond delay="16106"/>
                            </p:stCondLst>
                            <p:childTnLst>
                              <p:par>
                                <p:cTn id="8" presetID="1" presetClass="entr" presetSubtype="0" fill="hold" nodeType="afterEffect">
                                  <p:stCondLst>
                                    <p:cond delay="0"/>
                                  </p:stCondLst>
                                  <p:childTnLst>
                                    <p:set>
                                      <p:cBhvr>
                                        <p:cTn id="9"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4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40"/>
                                        </p:tgtEl>
                                      </p:cBhvr>
                                    </p:cmd>
                                  </p:childTnLst>
                                </p:cTn>
                              </p:par>
                            </p:childTnLst>
                          </p:cTn>
                        </p:par>
                      </p:childTnLst>
                    </p:cTn>
                  </p:par>
                </p:childTnLst>
              </p:cTn>
              <p:nextCondLst>
                <p:cond evt="onClick" delay="0">
                  <p:tgtEl>
                    <p:spTgt spid="40"/>
                  </p:tgtEl>
                </p:cond>
              </p:nextCondLst>
            </p:seq>
            <p:video>
              <p:cMediaNode vol="80000">
                <p:cTn id="15" fill="hold" display="0">
                  <p:stCondLst>
                    <p:cond delay="indefinite"/>
                  </p:stCondLst>
                </p:cTn>
                <p:tgtEl>
                  <p:spTgt spid="40"/>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333A7F65-6997-7148-BBA7-F637BB07523C}"/>
              </a:ext>
            </a:extLst>
          </p:cNvPr>
          <p:cNvSpPr>
            <a:spLocks noGrp="1"/>
          </p:cNvSpPr>
          <p:nvPr>
            <p:ph type="title"/>
          </p:nvPr>
        </p:nvSpPr>
        <p:spPr>
          <a:xfrm>
            <a:off x="317241" y="792213"/>
            <a:ext cx="7285197"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ستتدربون في هذه الحصة على قراءة فقرة دون شكل  بدقة وسرعة .  سأقرأ . تابعوا معي</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p:txBody>
      </p:sp>
      <p:pic>
        <p:nvPicPr>
          <p:cNvPr id="6" name="Espace réservé pour une image  5">
            <a:extLst>
              <a:ext uri="{FF2B5EF4-FFF2-40B4-BE49-F238E27FC236}">
                <a16:creationId xmlns:a16="http://schemas.microsoft.com/office/drawing/2014/main" id="{B31D6D15-FB30-47CC-22DB-056AB73D18F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4" name="Rectangle 3">
            <a:extLst>
              <a:ext uri="{FF2B5EF4-FFF2-40B4-BE49-F238E27FC236}">
                <a16:creationId xmlns:a16="http://schemas.microsoft.com/office/drawing/2014/main" id="{0F0D19C8-063F-B506-8E5F-56B1B7061239}"/>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424D7B">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424D7B">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F3274943-8A0E-1ADF-9749-566D83A68A7A}"/>
              </a:ext>
            </a:extLst>
          </p:cNvPr>
          <p:cNvSpPr>
            <a:spLocks/>
          </p:cNvSpPr>
          <p:nvPr/>
        </p:nvSpPr>
        <p:spPr>
          <a:xfrm>
            <a:off x="2431614" y="152043"/>
            <a:ext cx="1626312"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424D7B">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7516298A-84A4-D305-1C5D-E2FABC75168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424D7B">
                  <a:alpha val="20000"/>
                </a:srgbClr>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19BD2067-7677-FCFF-723D-DEBA0C377EF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424D7B"/>
                </a:solidFill>
                <a:latin typeface="Microsoft Uighur" panose="02000000000000000000" pitchFamily="2" charset="-78"/>
                <a:cs typeface="Microsoft Uighur" panose="02000000000000000000" pitchFamily="2" charset="-78"/>
              </a:rPr>
              <a:t>افتتاح الحصة</a:t>
            </a:r>
          </a:p>
        </p:txBody>
      </p:sp>
      <p:pic>
        <p:nvPicPr>
          <p:cNvPr id="10" name="Google Shape;1246;p5">
            <a:extLst>
              <a:ext uri="{FF2B5EF4-FFF2-40B4-BE49-F238E27FC236}">
                <a16:creationId xmlns:a16="http://schemas.microsoft.com/office/drawing/2014/main" id="{11C928F1-89E8-D5B7-CB93-B6779BB1AF9A}"/>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02571A60-A89F-1F5F-4BD8-A67E73C5B9E4}"/>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639AFE70-0726-8B96-F2D9-D939F51CE647}"/>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2CDD3ACA-A2A0-6D62-418C-3E948A6CC6C9}"/>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14" name="ZoneTexte 13">
            <a:extLst>
              <a:ext uri="{FF2B5EF4-FFF2-40B4-BE49-F238E27FC236}">
                <a16:creationId xmlns:a16="http://schemas.microsoft.com/office/drawing/2014/main" id="{F322EF67-8241-A3FD-0187-4A6F67AB6D5D}"/>
              </a:ext>
            </a:extLst>
          </p:cNvPr>
          <p:cNvSpPr txBox="1"/>
          <p:nvPr/>
        </p:nvSpPr>
        <p:spPr>
          <a:xfrm>
            <a:off x="391200" y="1613778"/>
            <a:ext cx="8361600" cy="4869025"/>
          </a:xfrm>
          <a:prstGeom prst="rect">
            <a:avLst/>
          </a:prstGeom>
          <a:noFill/>
        </p:spPr>
        <p:txBody>
          <a:bodyPr wrap="square">
            <a:spAutoFit/>
          </a:bodyPr>
          <a:lstStyle/>
          <a:p>
            <a:pPr lvl="0" algn="just" rtl="1">
              <a:lnSpc>
                <a:spcPct val="140000"/>
              </a:lnSpc>
              <a:defRPr/>
            </a:pPr>
            <a:r>
              <a:rPr lang="ar-MA" sz="3200" b="1" dirty="0">
                <a:solidFill>
                  <a:srgbClr val="424D7B"/>
                </a:solidFill>
                <a:latin typeface="Microsoft Uighur" panose="02000000000000000000" pitchFamily="2" charset="-78"/>
                <a:cs typeface="Microsoft Uighur" panose="02000000000000000000" pitchFamily="2" charset="-78"/>
              </a:rPr>
              <a:t>الفيضانات من التحديات الطبيعية التي تواجه الإنسان في مناطق كثيرة من العالم. تحدث عندما تتساقط أمطار غزيرة في وقت قصير فيرتفع منسوب المياه بشكل مفاجئ. يضطر الناس أحيانا إلى مغادرة منازلهم حفاظا على سلامتهم، وتتعطل المدارس والخدمات. كما تتضرر المحاصيل ويصعب الحصول على الغذاء والماء النظيف. ومع ذلك يحاول الإنسان التكيف مع هذا التحدي ببناء السدود وإنشاء قنوات لتصريف المياه. ويقوم السكان بمتابعة أحوال الطقس والاستعداد المبكر للطوارئ، مثل تجهيز أماكن آمنة وتخزين بعض الحاجيات الأساسية لحماية أنفسهم .</a:t>
            </a:r>
          </a:p>
        </p:txBody>
      </p:sp>
    </p:spTree>
    <p:extLst>
      <p:ext uri="{BB962C8B-B14F-4D97-AF65-F5344CB8AC3E}">
        <p14:creationId xmlns:p14="http://schemas.microsoft.com/office/powerpoint/2010/main" val="39744006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iterate type="wd">
                                    <p:tmPct val="174000"/>
                                  </p:iterate>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22CA4-EF71-A182-2262-EBC3413F787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57EC97A-B7C1-689B-1E27-8F74959AEE5F}"/>
              </a:ext>
            </a:extLst>
          </p:cNvPr>
          <p:cNvSpPr>
            <a:spLocks noGrp="1"/>
          </p:cNvSpPr>
          <p:nvPr>
            <p:ph type="title"/>
          </p:nvPr>
        </p:nvSpPr>
        <p:spPr>
          <a:xfrm>
            <a:off x="559837" y="756000"/>
            <a:ext cx="6912536" cy="612000"/>
          </a:xfrm>
        </p:spPr>
        <p:txBody>
          <a:bodyPr>
            <a:no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سنمر لتحدي الطلاقة. سأسحب 5 بطاقات تحمل أسماء 5 متعلمين.  سأنادي على المتعلم الأول ليقرأ النص بطلاقة.</a:t>
            </a:r>
            <a:endParaRPr lang="fr-MA" sz="2000" dirty="0"/>
          </a:p>
        </p:txBody>
      </p:sp>
      <p:pic>
        <p:nvPicPr>
          <p:cNvPr id="32" name="Joyful_Prize_Celebration_Animation">
            <a:hlinkClick r:id="" action="ppaction://media"/>
            <a:extLst>
              <a:ext uri="{FF2B5EF4-FFF2-40B4-BE49-F238E27FC236}">
                <a16:creationId xmlns:a16="http://schemas.microsoft.com/office/drawing/2014/main" id="{43E6710F-11B2-2C55-28A6-E3E0363D9CFF}"/>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Espace réservé pour une image  4">
            <a:extLst>
              <a:ext uri="{FF2B5EF4-FFF2-40B4-BE49-F238E27FC236}">
                <a16:creationId xmlns:a16="http://schemas.microsoft.com/office/drawing/2014/main" id="{29662A69-8E6B-C6A5-3E52-1CF7890F0D1E}"/>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3" name="Rectangle 2">
            <a:extLst>
              <a:ext uri="{FF2B5EF4-FFF2-40B4-BE49-F238E27FC236}">
                <a16:creationId xmlns:a16="http://schemas.microsoft.com/office/drawing/2014/main" id="{1BBF2514-E34A-B448-4225-53308142352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424D7B">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424D7B">
                    <a:alpha val="20000"/>
                  </a:srgbClr>
                </a:solidFill>
                <a:latin typeface="Microsoft Uighur" panose="02000000000000000000" pitchFamily="2" charset="-78"/>
                <a:cs typeface="Microsoft Uighur" panose="02000000000000000000" pitchFamily="2" charset="-78"/>
              </a:rPr>
              <a:t>الحــصة</a:t>
            </a:r>
          </a:p>
        </p:txBody>
      </p:sp>
      <p:sp>
        <p:nvSpPr>
          <p:cNvPr id="4" name="Rectangle 3">
            <a:extLst>
              <a:ext uri="{FF2B5EF4-FFF2-40B4-BE49-F238E27FC236}">
                <a16:creationId xmlns:a16="http://schemas.microsoft.com/office/drawing/2014/main" id="{2529A63F-F2E8-CFDF-C6C8-D2F237FCDEFD}"/>
              </a:ext>
            </a:extLst>
          </p:cNvPr>
          <p:cNvSpPr>
            <a:spLocks/>
          </p:cNvSpPr>
          <p:nvPr/>
        </p:nvSpPr>
        <p:spPr>
          <a:xfrm>
            <a:off x="2431614" y="152043"/>
            <a:ext cx="1626312"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424D7B">
                  <a:alpha val="20000"/>
                </a:srgbClr>
              </a:solidFill>
              <a:latin typeface="Microsoft Uighur" panose="02000000000000000000" pitchFamily="2" charset="-78"/>
              <a:cs typeface="Microsoft Uighur" panose="02000000000000000000" pitchFamily="2" charset="-78"/>
            </a:endParaRPr>
          </a:p>
        </p:txBody>
      </p:sp>
      <p:sp>
        <p:nvSpPr>
          <p:cNvPr id="6" name="Rectangle 5">
            <a:extLst>
              <a:ext uri="{FF2B5EF4-FFF2-40B4-BE49-F238E27FC236}">
                <a16:creationId xmlns:a16="http://schemas.microsoft.com/office/drawing/2014/main" id="{C49CE1D5-E84D-83EC-B068-DBB15FB1B3E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424D7B">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69BAFAB3-DA03-FEEF-8A27-2E3581D8DF6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424D7B"/>
                </a:solidFill>
                <a:latin typeface="Microsoft Uighur" panose="02000000000000000000" pitchFamily="2" charset="-78"/>
                <a:cs typeface="Microsoft Uighur" panose="02000000000000000000" pitchFamily="2" charset="-78"/>
              </a:rPr>
              <a:t>افتتاح الحصة</a:t>
            </a:r>
          </a:p>
        </p:txBody>
      </p:sp>
      <p:pic>
        <p:nvPicPr>
          <p:cNvPr id="8" name="Google Shape;1246;p5">
            <a:extLst>
              <a:ext uri="{FF2B5EF4-FFF2-40B4-BE49-F238E27FC236}">
                <a16:creationId xmlns:a16="http://schemas.microsoft.com/office/drawing/2014/main" id="{6D9E40B0-7260-8372-50D4-69B4E7E7AEB9}"/>
              </a:ext>
            </a:extLst>
          </p:cNvPr>
          <p:cNvPicPr preferRelativeResize="0"/>
          <p:nvPr/>
        </p:nvPicPr>
        <p:blipFill rotWithShape="1">
          <a:blip r:embed="rId6">
            <a:alphaModFix amt="20000"/>
          </a:blip>
          <a:srcRect/>
          <a:stretch/>
        </p:blipFill>
        <p:spPr>
          <a:xfrm>
            <a:off x="2153545" y="146613"/>
            <a:ext cx="278069" cy="278069"/>
          </a:xfrm>
          <a:prstGeom prst="rect">
            <a:avLst/>
          </a:prstGeom>
          <a:noFill/>
          <a:ln>
            <a:noFill/>
          </a:ln>
        </p:spPr>
      </p:pic>
      <p:pic>
        <p:nvPicPr>
          <p:cNvPr id="9" name="Google Shape;1245;p5">
            <a:extLst>
              <a:ext uri="{FF2B5EF4-FFF2-40B4-BE49-F238E27FC236}">
                <a16:creationId xmlns:a16="http://schemas.microsoft.com/office/drawing/2014/main" id="{D9E2E31D-55EE-72E8-A67F-64C0A8129DB4}"/>
              </a:ext>
            </a:extLst>
          </p:cNvPr>
          <p:cNvPicPr preferRelativeResize="0"/>
          <p:nvPr/>
        </p:nvPicPr>
        <p:blipFill rotWithShape="1">
          <a:blip r:embed="rId7">
            <a:alphaModFix amt="20000"/>
          </a:blip>
          <a:srcRect/>
          <a:stretch/>
        </p:blipFill>
        <p:spPr>
          <a:xfrm>
            <a:off x="3900297" y="136738"/>
            <a:ext cx="278069" cy="278069"/>
          </a:xfrm>
          <a:prstGeom prst="rect">
            <a:avLst/>
          </a:prstGeom>
          <a:noFill/>
          <a:ln>
            <a:noFill/>
          </a:ln>
        </p:spPr>
      </p:pic>
      <p:pic>
        <p:nvPicPr>
          <p:cNvPr id="11" name="Google Shape;1244;p5">
            <a:extLst>
              <a:ext uri="{FF2B5EF4-FFF2-40B4-BE49-F238E27FC236}">
                <a16:creationId xmlns:a16="http://schemas.microsoft.com/office/drawing/2014/main" id="{14927AC8-CF4C-7E05-08F3-573C1B0C5983}"/>
              </a:ext>
            </a:extLst>
          </p:cNvPr>
          <p:cNvPicPr preferRelativeResize="0"/>
          <p:nvPr/>
        </p:nvPicPr>
        <p:blipFill rotWithShape="1">
          <a:blip r:embed="rId8">
            <a:alphaModFix amt="20000"/>
          </a:blip>
          <a:srcRect/>
          <a:stretch/>
        </p:blipFill>
        <p:spPr>
          <a:xfrm>
            <a:off x="5619515" y="136738"/>
            <a:ext cx="278069" cy="278069"/>
          </a:xfrm>
          <a:prstGeom prst="rect">
            <a:avLst/>
          </a:prstGeom>
          <a:noFill/>
          <a:ln>
            <a:noFill/>
          </a:ln>
        </p:spPr>
      </p:pic>
      <p:pic>
        <p:nvPicPr>
          <p:cNvPr id="12" name="Image 11">
            <a:extLst>
              <a:ext uri="{FF2B5EF4-FFF2-40B4-BE49-F238E27FC236}">
                <a16:creationId xmlns:a16="http://schemas.microsoft.com/office/drawing/2014/main" id="{2D184354-EA6E-DA30-292C-CCF47A74D628}"/>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4976233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fill="hold" display="0">
                  <p:stCondLst>
                    <p:cond delay="indefinite"/>
                  </p:stCondLst>
                </p:cTn>
                <p:tgtEl>
                  <p:spTgt spid="3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DFB7F-0BEA-5A11-1DF6-E0291C8E64D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11A90CD-A79F-2555-9279-D21CC9CF1B9D}"/>
              </a:ext>
            </a:extLst>
          </p:cNvPr>
          <p:cNvSpPr>
            <a:spLocks noGrp="1"/>
          </p:cNvSpPr>
          <p:nvPr>
            <p:ph type="title"/>
          </p:nvPr>
        </p:nvSpPr>
        <p:spPr/>
        <p:txBody>
          <a:bodyPr>
            <a:no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أنادي على التلميذ الأول: .................................. </a:t>
            </a:r>
            <a:endParaRPr lang="fr-MA" dirty="0"/>
          </a:p>
        </p:txBody>
      </p:sp>
      <p:pic>
        <p:nvPicPr>
          <p:cNvPr id="6" name="Espace réservé pour une image  5">
            <a:extLst>
              <a:ext uri="{FF2B5EF4-FFF2-40B4-BE49-F238E27FC236}">
                <a16:creationId xmlns:a16="http://schemas.microsoft.com/office/drawing/2014/main" id="{81A775EC-8D1C-1168-7550-3B9644FF46D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2" name="Rectangle 1">
            <a:extLst>
              <a:ext uri="{FF2B5EF4-FFF2-40B4-BE49-F238E27FC236}">
                <a16:creationId xmlns:a16="http://schemas.microsoft.com/office/drawing/2014/main" id="{B3CFDD91-FD14-234C-D6BD-13DB2B09F25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424D7B">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424D7B">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E3472178-A258-BE90-6741-6F60B97C418A}"/>
              </a:ext>
            </a:extLst>
          </p:cNvPr>
          <p:cNvSpPr>
            <a:spLocks/>
          </p:cNvSpPr>
          <p:nvPr/>
        </p:nvSpPr>
        <p:spPr>
          <a:xfrm>
            <a:off x="2431614" y="152043"/>
            <a:ext cx="1626312"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424D7B">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BD059270-6123-A887-F7B0-96A7F954E22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424D7B">
                  <a:alpha val="20000"/>
                </a:srgbClr>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35699AF3-DFE4-949E-EFA9-D9CD66DC13F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424D7B"/>
                </a:solidFill>
                <a:latin typeface="Microsoft Uighur" panose="02000000000000000000" pitchFamily="2" charset="-78"/>
                <a:cs typeface="Microsoft Uighur" panose="02000000000000000000" pitchFamily="2" charset="-78"/>
              </a:rPr>
              <a:t>افتتاح الحصة</a:t>
            </a:r>
          </a:p>
        </p:txBody>
      </p:sp>
      <p:pic>
        <p:nvPicPr>
          <p:cNvPr id="9" name="Google Shape;1246;p5">
            <a:extLst>
              <a:ext uri="{FF2B5EF4-FFF2-40B4-BE49-F238E27FC236}">
                <a16:creationId xmlns:a16="http://schemas.microsoft.com/office/drawing/2014/main" id="{0A91797B-607C-406A-9247-262F36A56736}"/>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1" name="Google Shape;1245;p5">
            <a:extLst>
              <a:ext uri="{FF2B5EF4-FFF2-40B4-BE49-F238E27FC236}">
                <a16:creationId xmlns:a16="http://schemas.microsoft.com/office/drawing/2014/main" id="{C1062400-BFBF-A189-80CE-329C18210CFF}"/>
              </a:ext>
            </a:extLst>
          </p:cNvPr>
          <p:cNvPicPr preferRelativeResize="0"/>
          <p:nvPr/>
        </p:nvPicPr>
        <p:blipFill rotWithShape="1">
          <a:blip r:embed="rId4">
            <a:alphaModFix amt="20000"/>
          </a:blip>
          <a:srcRect/>
          <a:stretch/>
        </p:blipFill>
        <p:spPr>
          <a:xfrm>
            <a:off x="3900297" y="136738"/>
            <a:ext cx="278069" cy="278069"/>
          </a:xfrm>
          <a:prstGeom prst="rect">
            <a:avLst/>
          </a:prstGeom>
          <a:noFill/>
          <a:ln>
            <a:noFill/>
          </a:ln>
        </p:spPr>
      </p:pic>
      <p:pic>
        <p:nvPicPr>
          <p:cNvPr id="12" name="Google Shape;1244;p5">
            <a:extLst>
              <a:ext uri="{FF2B5EF4-FFF2-40B4-BE49-F238E27FC236}">
                <a16:creationId xmlns:a16="http://schemas.microsoft.com/office/drawing/2014/main" id="{C45B8E76-9C36-304D-2F3D-52FC8F0F9AF3}"/>
              </a:ext>
            </a:extLst>
          </p:cNvPr>
          <p:cNvPicPr preferRelativeResize="0"/>
          <p:nvPr/>
        </p:nvPicPr>
        <p:blipFill rotWithShape="1">
          <a:blip r:embed="rId5">
            <a:alphaModFix amt="20000"/>
          </a:blip>
          <a:srcRect/>
          <a:stretch/>
        </p:blipFill>
        <p:spPr>
          <a:xfrm>
            <a:off x="5619515" y="136738"/>
            <a:ext cx="278069" cy="278069"/>
          </a:xfrm>
          <a:prstGeom prst="rect">
            <a:avLst/>
          </a:prstGeom>
          <a:noFill/>
          <a:ln>
            <a:noFill/>
          </a:ln>
        </p:spPr>
      </p:pic>
      <p:pic>
        <p:nvPicPr>
          <p:cNvPr id="13" name="Image 12">
            <a:extLst>
              <a:ext uri="{FF2B5EF4-FFF2-40B4-BE49-F238E27FC236}">
                <a16:creationId xmlns:a16="http://schemas.microsoft.com/office/drawing/2014/main" id="{B6E17B61-447D-0368-2665-F3A97E00776C}"/>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
        <p:nvSpPr>
          <p:cNvPr id="4" name="ZoneTexte 3">
            <a:extLst>
              <a:ext uri="{FF2B5EF4-FFF2-40B4-BE49-F238E27FC236}">
                <a16:creationId xmlns:a16="http://schemas.microsoft.com/office/drawing/2014/main" id="{91AACF46-409F-9C82-0C68-521806FAC37C}"/>
              </a:ext>
            </a:extLst>
          </p:cNvPr>
          <p:cNvSpPr txBox="1"/>
          <p:nvPr/>
        </p:nvSpPr>
        <p:spPr>
          <a:xfrm>
            <a:off x="391200" y="1613778"/>
            <a:ext cx="8361600" cy="4869025"/>
          </a:xfrm>
          <a:prstGeom prst="rect">
            <a:avLst/>
          </a:prstGeom>
          <a:noFill/>
        </p:spPr>
        <p:txBody>
          <a:bodyPr wrap="square">
            <a:spAutoFit/>
          </a:bodyPr>
          <a:lstStyle/>
          <a:p>
            <a:pPr lvl="0" algn="just" rtl="1">
              <a:lnSpc>
                <a:spcPct val="140000"/>
              </a:lnSpc>
              <a:defRPr/>
            </a:pPr>
            <a:r>
              <a:rPr lang="ar-MA" sz="3200" b="1" dirty="0">
                <a:solidFill>
                  <a:srgbClr val="424D7B"/>
                </a:solidFill>
                <a:latin typeface="Microsoft Uighur" panose="02000000000000000000" pitchFamily="2" charset="-78"/>
                <a:cs typeface="Microsoft Uighur" panose="02000000000000000000" pitchFamily="2" charset="-78"/>
              </a:rPr>
              <a:t>الفيضانات من التحديات الطبيعية التي تواجه الإنسان في مناطق كثيرة من العالم. تحدث عندما تتساقط أمطار غزيرة في وقت قصير فيرتفع منسوب المياه بشكل مفاجئ. يضطر الناس أحيانا إلى مغادرة منازلهم حفاظا على سلامتهم، وتتعطل المدارس والخدمات. كما تتضرر المحاصيل ويصعب الحصول على الغذاء والماء النظيف. ومع ذلك يحاول الإنسان التكيف مع هذا التحدي ببناء السدود وإنشاء قنوات لتصريف المياه. ويقوم السكان بمتابعة أحوال الطقس والاستعداد المبكر للطوارئ، مثل تجهيز أماكن آمنة وتخزين بعض الحاجيات الأساسية لحماية أنفسهم .</a:t>
            </a:r>
          </a:p>
        </p:txBody>
      </p:sp>
    </p:spTree>
    <p:extLst>
      <p:ext uri="{BB962C8B-B14F-4D97-AF65-F5344CB8AC3E}">
        <p14:creationId xmlns:p14="http://schemas.microsoft.com/office/powerpoint/2010/main" val="420521824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iterate type="wd">
                                    <p:tmPct val="174000"/>
                                  </p:iterate>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F8DE0-2FE8-C290-BE10-66D7432011A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242142E-5645-BF77-C265-F49270DE3A92}"/>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الفائزون بنجمة الطلاقة هم ...........................................................................</a:t>
            </a:r>
            <a:endParaRPr lang="fr-MA" sz="2000" dirty="0"/>
          </a:p>
        </p:txBody>
      </p:sp>
      <p:pic>
        <p:nvPicPr>
          <p:cNvPr id="32" name="Joyful_Prize_Celebration_Animation">
            <a:hlinkClick r:id="" action="ppaction://media"/>
            <a:extLst>
              <a:ext uri="{FF2B5EF4-FFF2-40B4-BE49-F238E27FC236}">
                <a16:creationId xmlns:a16="http://schemas.microsoft.com/office/drawing/2014/main" id="{E56D64E3-B4DD-97E1-6639-00F17FB6A6CD}"/>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Espace réservé pour une image  4">
            <a:extLst>
              <a:ext uri="{FF2B5EF4-FFF2-40B4-BE49-F238E27FC236}">
                <a16:creationId xmlns:a16="http://schemas.microsoft.com/office/drawing/2014/main" id="{FFC5B981-D498-D355-3C81-53FAAD6E42E9}"/>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3" name="Rectangle 2">
            <a:extLst>
              <a:ext uri="{FF2B5EF4-FFF2-40B4-BE49-F238E27FC236}">
                <a16:creationId xmlns:a16="http://schemas.microsoft.com/office/drawing/2014/main" id="{6A7B5C24-4872-38A5-537A-6CE1DECF469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424D7B">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424D7B">
                    <a:alpha val="20000"/>
                  </a:srgbClr>
                </a:solidFill>
                <a:latin typeface="Microsoft Uighur" panose="02000000000000000000" pitchFamily="2" charset="-78"/>
                <a:cs typeface="Microsoft Uighur" panose="02000000000000000000" pitchFamily="2" charset="-78"/>
              </a:rPr>
              <a:t>الحــصة</a:t>
            </a:r>
          </a:p>
        </p:txBody>
      </p:sp>
      <p:sp>
        <p:nvSpPr>
          <p:cNvPr id="4" name="Rectangle 3">
            <a:extLst>
              <a:ext uri="{FF2B5EF4-FFF2-40B4-BE49-F238E27FC236}">
                <a16:creationId xmlns:a16="http://schemas.microsoft.com/office/drawing/2014/main" id="{80BACD27-4BC0-C783-433C-42057726A8B3}"/>
              </a:ext>
            </a:extLst>
          </p:cNvPr>
          <p:cNvSpPr>
            <a:spLocks/>
          </p:cNvSpPr>
          <p:nvPr/>
        </p:nvSpPr>
        <p:spPr>
          <a:xfrm>
            <a:off x="2431614" y="152043"/>
            <a:ext cx="1626312"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424D7B">
                  <a:alpha val="20000"/>
                </a:srgbClr>
              </a:solidFill>
              <a:latin typeface="Microsoft Uighur" panose="02000000000000000000" pitchFamily="2" charset="-78"/>
              <a:cs typeface="Microsoft Uighur" panose="02000000000000000000" pitchFamily="2" charset="-78"/>
            </a:endParaRPr>
          </a:p>
        </p:txBody>
      </p:sp>
      <p:sp>
        <p:nvSpPr>
          <p:cNvPr id="6" name="Rectangle 5">
            <a:extLst>
              <a:ext uri="{FF2B5EF4-FFF2-40B4-BE49-F238E27FC236}">
                <a16:creationId xmlns:a16="http://schemas.microsoft.com/office/drawing/2014/main" id="{CC55B3EF-635F-99E3-397E-786188AF6AB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424D7B">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424D7B">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0800B74E-C11C-4BC2-23A7-472D30D4EAB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424D7B"/>
                </a:solidFill>
                <a:latin typeface="Microsoft Uighur" panose="02000000000000000000" pitchFamily="2" charset="-78"/>
                <a:cs typeface="Microsoft Uighur" panose="02000000000000000000" pitchFamily="2" charset="-78"/>
              </a:rPr>
              <a:t>افتتاح الحصة</a:t>
            </a:r>
          </a:p>
        </p:txBody>
      </p:sp>
      <p:pic>
        <p:nvPicPr>
          <p:cNvPr id="8" name="Google Shape;1246;p5">
            <a:extLst>
              <a:ext uri="{FF2B5EF4-FFF2-40B4-BE49-F238E27FC236}">
                <a16:creationId xmlns:a16="http://schemas.microsoft.com/office/drawing/2014/main" id="{DA68A651-BF9B-465A-07AB-A7D9794D64B0}"/>
              </a:ext>
            </a:extLst>
          </p:cNvPr>
          <p:cNvPicPr preferRelativeResize="0"/>
          <p:nvPr/>
        </p:nvPicPr>
        <p:blipFill rotWithShape="1">
          <a:blip r:embed="rId6">
            <a:alphaModFix amt="20000"/>
          </a:blip>
          <a:srcRect/>
          <a:stretch/>
        </p:blipFill>
        <p:spPr>
          <a:xfrm>
            <a:off x="2153545" y="146613"/>
            <a:ext cx="278069" cy="278069"/>
          </a:xfrm>
          <a:prstGeom prst="rect">
            <a:avLst/>
          </a:prstGeom>
          <a:noFill/>
          <a:ln>
            <a:noFill/>
          </a:ln>
        </p:spPr>
      </p:pic>
      <p:pic>
        <p:nvPicPr>
          <p:cNvPr id="9" name="Google Shape;1245;p5">
            <a:extLst>
              <a:ext uri="{FF2B5EF4-FFF2-40B4-BE49-F238E27FC236}">
                <a16:creationId xmlns:a16="http://schemas.microsoft.com/office/drawing/2014/main" id="{ACCF994B-CA97-42D2-7ABC-4E8CBD1C72F0}"/>
              </a:ext>
            </a:extLst>
          </p:cNvPr>
          <p:cNvPicPr preferRelativeResize="0"/>
          <p:nvPr/>
        </p:nvPicPr>
        <p:blipFill rotWithShape="1">
          <a:blip r:embed="rId7">
            <a:alphaModFix amt="20000"/>
          </a:blip>
          <a:srcRect/>
          <a:stretch/>
        </p:blipFill>
        <p:spPr>
          <a:xfrm>
            <a:off x="3900297" y="136738"/>
            <a:ext cx="278069" cy="278069"/>
          </a:xfrm>
          <a:prstGeom prst="rect">
            <a:avLst/>
          </a:prstGeom>
          <a:noFill/>
          <a:ln>
            <a:noFill/>
          </a:ln>
        </p:spPr>
      </p:pic>
      <p:pic>
        <p:nvPicPr>
          <p:cNvPr id="11" name="Google Shape;1244;p5">
            <a:extLst>
              <a:ext uri="{FF2B5EF4-FFF2-40B4-BE49-F238E27FC236}">
                <a16:creationId xmlns:a16="http://schemas.microsoft.com/office/drawing/2014/main" id="{661171C9-875E-488E-B56E-398F56D073C6}"/>
              </a:ext>
            </a:extLst>
          </p:cNvPr>
          <p:cNvPicPr preferRelativeResize="0"/>
          <p:nvPr/>
        </p:nvPicPr>
        <p:blipFill rotWithShape="1">
          <a:blip r:embed="rId8">
            <a:alphaModFix amt="20000"/>
          </a:blip>
          <a:srcRect/>
          <a:stretch/>
        </p:blipFill>
        <p:spPr>
          <a:xfrm>
            <a:off x="5619515" y="136738"/>
            <a:ext cx="278069" cy="278069"/>
          </a:xfrm>
          <a:prstGeom prst="rect">
            <a:avLst/>
          </a:prstGeom>
          <a:noFill/>
          <a:ln>
            <a:noFill/>
          </a:ln>
        </p:spPr>
      </p:pic>
      <p:pic>
        <p:nvPicPr>
          <p:cNvPr id="12" name="Image 11">
            <a:extLst>
              <a:ext uri="{FF2B5EF4-FFF2-40B4-BE49-F238E27FC236}">
                <a16:creationId xmlns:a16="http://schemas.microsoft.com/office/drawing/2014/main" id="{88DE58B3-D04D-5BD9-20DA-B1752722AB8E}"/>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7602438" y="136738"/>
            <a:ext cx="278069" cy="278069"/>
          </a:xfrm>
          <a:prstGeom prst="rect">
            <a:avLst/>
          </a:prstGeom>
          <a:ln>
            <a:noFill/>
          </a:ln>
        </p:spPr>
      </p:pic>
    </p:spTree>
    <p:extLst>
      <p:ext uri="{BB962C8B-B14F-4D97-AF65-F5344CB8AC3E}">
        <p14:creationId xmlns:p14="http://schemas.microsoft.com/office/powerpoint/2010/main" val="19666782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fill="hold" display="0">
                  <p:stCondLst>
                    <p:cond delay="indefinite"/>
                  </p:stCondLst>
                </p:cTn>
                <p:tgtEl>
                  <p:spTgt spid="3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2F0F1-013C-4C99-828F-A82B124B1947}"/>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FC80BC8-2682-3036-8EC5-50DB6E3AD0D0}"/>
              </a:ext>
            </a:extLst>
          </p:cNvPr>
          <p:cNvSpPr>
            <a:spLocks noGrp="1"/>
          </p:cNvSpPr>
          <p:nvPr>
            <p:ph type="title"/>
          </p:nvPr>
        </p:nvSpPr>
        <p:spPr>
          <a:xfrm>
            <a:off x="326807" y="874536"/>
            <a:ext cx="7886700" cy="720000"/>
          </a:xfrm>
        </p:spPr>
        <p:txBody>
          <a:bodyPr/>
          <a:lstStyle/>
          <a:p>
            <a:r>
              <a:rPr lang="ar-MA" sz="4000" dirty="0">
                <a:solidFill>
                  <a:srgbClr val="424D7B"/>
                </a:solidFill>
                <a:latin typeface="Dosis ExtraBold" pitchFamily="2" charset="0"/>
              </a:rPr>
              <a:t>معجم</a:t>
            </a:r>
            <a:endParaRPr lang="fr-MA" sz="4000" dirty="0">
              <a:solidFill>
                <a:srgbClr val="424D7B"/>
              </a:solidFill>
            </a:endParaRPr>
          </a:p>
        </p:txBody>
      </p:sp>
      <p:pic>
        <p:nvPicPr>
          <p:cNvPr id="28" name="Image 27">
            <a:extLst>
              <a:ext uri="{FF2B5EF4-FFF2-40B4-BE49-F238E27FC236}">
                <a16:creationId xmlns:a16="http://schemas.microsoft.com/office/drawing/2014/main" id="{2E9FCDF4-CF70-28B4-5A6A-6F0EBBFCCAFE}"/>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77262B74-F2E2-7129-0FAB-516FD22DC054}"/>
              </a:ext>
            </a:extLst>
          </p:cNvPr>
          <p:cNvSpPr txBox="1">
            <a:spLocks/>
          </p:cNvSpPr>
          <p:nvPr/>
        </p:nvSpPr>
        <p:spPr>
          <a:xfrm>
            <a:off x="1740312" y="3064320"/>
            <a:ext cx="5611093" cy="106523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Font typeface="Arial" panose="020B0604020202020204" pitchFamily="34" charset="0"/>
              <a:buChar char="•"/>
            </a:pPr>
            <a:r>
              <a:rPr lang="ar-MA" sz="3200" b="1" dirty="0">
                <a:cs typeface="Microsoft Uighur" panose="02000000000000000000" pitchFamily="2" charset="-78"/>
              </a:rPr>
              <a:t>  مخطط فراير.</a:t>
            </a:r>
          </a:p>
        </p:txBody>
      </p:sp>
      <p:sp>
        <p:nvSpPr>
          <p:cNvPr id="30" name="ZoneTexte 29">
            <a:extLst>
              <a:ext uri="{FF2B5EF4-FFF2-40B4-BE49-F238E27FC236}">
                <a16:creationId xmlns:a16="http://schemas.microsoft.com/office/drawing/2014/main" id="{84AF25F5-8D2E-13A3-B0E4-AADE614FEB6B}"/>
              </a:ext>
            </a:extLst>
          </p:cNvPr>
          <p:cNvSpPr txBox="1"/>
          <p:nvPr/>
        </p:nvSpPr>
        <p:spPr>
          <a:xfrm>
            <a:off x="3493085" y="1758213"/>
            <a:ext cx="3549370" cy="646331"/>
          </a:xfrm>
          <a:prstGeom prst="rect">
            <a:avLst/>
          </a:prstGeom>
          <a:noFill/>
        </p:spPr>
        <p:txBody>
          <a:bodyPr wrap="none" rtlCol="0">
            <a:spAutoFit/>
          </a:bodyPr>
          <a:lstStyle/>
          <a:p>
            <a:pPr algn="r" rtl="1"/>
            <a:r>
              <a:rPr lang="ar-MA" sz="3600" b="1" dirty="0">
                <a:solidFill>
                  <a:srgbClr val="424D7B"/>
                </a:solidFill>
                <a:latin typeface="Microsoft Uighur" panose="02000000000000000000" pitchFamily="2" charset="-78"/>
                <a:cs typeface="Microsoft Uighur" panose="02000000000000000000" pitchFamily="2" charset="-78"/>
              </a:rPr>
              <a:t>المعجم : إستراتيجية المفردات</a:t>
            </a:r>
            <a:endParaRPr lang="fr-MA" sz="3600" dirty="0">
              <a:solidFill>
                <a:srgbClr val="424D7B"/>
              </a:solidFill>
              <a:latin typeface="Microsoft Uighur" panose="02000000000000000000" pitchFamily="2" charset="-78"/>
              <a:cs typeface="Microsoft Uighur" panose="02000000000000000000" pitchFamily="2" charset="-78"/>
            </a:endParaRPr>
          </a:p>
        </p:txBody>
      </p:sp>
      <p:pic>
        <p:nvPicPr>
          <p:cNvPr id="2" name="Google Shape;87;p130">
            <a:extLst>
              <a:ext uri="{FF2B5EF4-FFF2-40B4-BE49-F238E27FC236}">
                <a16:creationId xmlns:a16="http://schemas.microsoft.com/office/drawing/2014/main" id="{E1274871-16A7-1938-2A6F-A8EDBA440F47}"/>
              </a:ext>
            </a:extLst>
          </p:cNvPr>
          <p:cNvPicPr preferRelativeResize="0"/>
          <p:nvPr/>
        </p:nvPicPr>
        <p:blipFill rotWithShape="1">
          <a:blip r:embed="rId3">
            <a:alphaModFix/>
          </a:blip>
          <a:srcRect/>
          <a:stretch/>
        </p:blipFill>
        <p:spPr>
          <a:xfrm>
            <a:off x="4903017" y="1018536"/>
            <a:ext cx="432000" cy="432000"/>
          </a:xfrm>
          <a:prstGeom prst="rect">
            <a:avLst/>
          </a:prstGeom>
          <a:noFill/>
          <a:ln>
            <a:noFill/>
          </a:ln>
        </p:spPr>
      </p:pic>
      <p:pic>
        <p:nvPicPr>
          <p:cNvPr id="3" name="Espace réservé pour une image  20">
            <a:extLst>
              <a:ext uri="{FF2B5EF4-FFF2-40B4-BE49-F238E27FC236}">
                <a16:creationId xmlns:a16="http://schemas.microsoft.com/office/drawing/2014/main" id="{C9C39719-9398-BBF5-27E7-7AD3977F3E9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890582" y="1785704"/>
            <a:ext cx="540000" cy="540000"/>
          </a:xfrm>
          <a:prstGeom prst="rect">
            <a:avLst/>
          </a:prstGeom>
        </p:spPr>
      </p:pic>
      <p:pic>
        <p:nvPicPr>
          <p:cNvPr id="4" name="Image 3">
            <a:extLst>
              <a:ext uri="{FF2B5EF4-FFF2-40B4-BE49-F238E27FC236}">
                <a16:creationId xmlns:a16="http://schemas.microsoft.com/office/drawing/2014/main" id="{13607A14-FAC4-16F2-E6F7-3EB114DEA11D}"/>
              </a:ext>
            </a:extLst>
          </p:cNvPr>
          <p:cNvPicPr>
            <a:picLocks noChangeAspect="1"/>
          </p:cNvPicPr>
          <p:nvPr/>
        </p:nvPicPr>
        <p:blipFill>
          <a:blip r:embed="rId5"/>
          <a:srcRect/>
          <a:stretch/>
        </p:blipFill>
        <p:spPr>
          <a:xfrm>
            <a:off x="7262911" y="1952260"/>
            <a:ext cx="715119" cy="720000"/>
          </a:xfrm>
          <a:prstGeom prst="rect">
            <a:avLst/>
          </a:prstGeom>
        </p:spPr>
      </p:pic>
    </p:spTree>
    <p:extLst>
      <p:ext uri="{BB962C8B-B14F-4D97-AF65-F5344CB8AC3E}">
        <p14:creationId xmlns:p14="http://schemas.microsoft.com/office/powerpoint/2010/main" val="9346363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808AA-7709-AE4A-FE17-6DBD9A4139E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02D3110-496C-EEF1-46D3-880F23407983}"/>
              </a:ext>
            </a:extLst>
          </p:cNvPr>
          <p:cNvSpPr>
            <a:spLocks noGrp="1"/>
          </p:cNvSpPr>
          <p:nvPr>
            <p:ph type="title"/>
          </p:nvPr>
        </p:nvSpPr>
        <p:spPr>
          <a:xfrm>
            <a:off x="302868" y="790770"/>
            <a:ext cx="7244399"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خلال هذه الحصة سنتعرف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مخطط فراير وكيفية توظيفه</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انتبهوا جيدا</a:t>
            </a:r>
          </a:p>
        </p:txBody>
      </p:sp>
      <p:grpSp>
        <p:nvGrpSpPr>
          <p:cNvPr id="17" name="Groupe 16">
            <a:extLst>
              <a:ext uri="{FF2B5EF4-FFF2-40B4-BE49-F238E27FC236}">
                <a16:creationId xmlns:a16="http://schemas.microsoft.com/office/drawing/2014/main" id="{3B09B3BA-CC64-0304-3BFD-6E827C5EFAE3}"/>
              </a:ext>
            </a:extLst>
          </p:cNvPr>
          <p:cNvGrpSpPr/>
          <p:nvPr/>
        </p:nvGrpSpPr>
        <p:grpSpPr>
          <a:xfrm>
            <a:off x="848244" y="136738"/>
            <a:ext cx="7049753" cy="295262"/>
            <a:chOff x="848244" y="136738"/>
            <a:chExt cx="7049753" cy="295262"/>
          </a:xfrm>
        </p:grpSpPr>
        <p:sp>
          <p:nvSpPr>
            <p:cNvPr id="27" name="Rectangle 26">
              <a:extLst>
                <a:ext uri="{FF2B5EF4-FFF2-40B4-BE49-F238E27FC236}">
                  <a16:creationId xmlns:a16="http://schemas.microsoft.com/office/drawing/2014/main" id="{636E09A0-9433-2533-48DD-1B4C7164CFB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B1274212-7BCB-17C7-4DDE-A7030947749A}"/>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A2F60105-F515-BE14-80AB-300B8CE5F0C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68A48F46-9679-B8AC-72A3-20BADA915208}"/>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1BA9131A-A53B-6142-5EA4-42E141DAE76A}"/>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35" name="Image 34">
              <a:extLst>
                <a:ext uri="{FF2B5EF4-FFF2-40B4-BE49-F238E27FC236}">
                  <a16:creationId xmlns:a16="http://schemas.microsoft.com/office/drawing/2014/main" id="{9E6243A5-789F-B94E-19B8-94E091ABA1D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EA726AE9-A7E8-7893-9142-C00AF3E36C03}"/>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A867DE54-5336-5B0F-C935-9CEAC4BB266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6" name="Espace réservé pour une image  5">
            <a:extLst>
              <a:ext uri="{FF2B5EF4-FFF2-40B4-BE49-F238E27FC236}">
                <a16:creationId xmlns:a16="http://schemas.microsoft.com/office/drawing/2014/main" id="{15C247E3-83B2-478F-2406-590EED1B7A5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16" name="ZoneTexte 15">
            <a:extLst>
              <a:ext uri="{FF2B5EF4-FFF2-40B4-BE49-F238E27FC236}">
                <a16:creationId xmlns:a16="http://schemas.microsoft.com/office/drawing/2014/main" id="{C07F6945-FD83-9B30-6A8B-312E916C5F5D}"/>
              </a:ext>
            </a:extLst>
          </p:cNvPr>
          <p:cNvSpPr txBox="1"/>
          <p:nvPr/>
        </p:nvSpPr>
        <p:spPr>
          <a:xfrm>
            <a:off x="2153545" y="2042731"/>
            <a:ext cx="5058808" cy="83099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مُخَطَّطُ فْرايَرْ</a:t>
            </a:r>
          </a:p>
        </p:txBody>
      </p:sp>
      <p:graphicFrame>
        <p:nvGraphicFramePr>
          <p:cNvPr id="2" name="Diagramme 1">
            <a:extLst>
              <a:ext uri="{FF2B5EF4-FFF2-40B4-BE49-F238E27FC236}">
                <a16:creationId xmlns:a16="http://schemas.microsoft.com/office/drawing/2014/main" id="{A9EEA5C8-CF3E-BC48-710C-7B035287C660}"/>
              </a:ext>
            </a:extLst>
          </p:cNvPr>
          <p:cNvGraphicFramePr/>
          <p:nvPr>
            <p:extLst>
              <p:ext uri="{D42A27DB-BD31-4B8C-83A1-F6EECF244321}">
                <p14:modId xmlns:p14="http://schemas.microsoft.com/office/powerpoint/2010/main" val="2707767314"/>
              </p:ext>
            </p:extLst>
          </p:nvPr>
        </p:nvGraphicFramePr>
        <p:xfrm>
          <a:off x="1436915" y="3107094"/>
          <a:ext cx="6848670" cy="32866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652758454"/>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91D64-0AFC-DB04-E622-C7547EA9FAC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C0CDBCD-9346-7606-5DD8-AE1B053BDCEB}"/>
              </a:ext>
            </a:extLst>
          </p:cNvPr>
          <p:cNvSpPr>
            <a:spLocks noGrp="1"/>
          </p:cNvSpPr>
          <p:nvPr>
            <p:ph type="title"/>
          </p:nvPr>
        </p:nvSpPr>
        <p:spPr>
          <a:xfrm>
            <a:off x="302868" y="790770"/>
            <a:ext cx="7244399"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يساعدنا مخطط فراير على فهم مفردات و مصطلحات جديدة و تنظيمها وإدراك العلاقات بينها.</a:t>
            </a:r>
          </a:p>
        </p:txBody>
      </p:sp>
      <p:grpSp>
        <p:nvGrpSpPr>
          <p:cNvPr id="17" name="Groupe 16">
            <a:extLst>
              <a:ext uri="{FF2B5EF4-FFF2-40B4-BE49-F238E27FC236}">
                <a16:creationId xmlns:a16="http://schemas.microsoft.com/office/drawing/2014/main" id="{28C71B5F-1AB1-6484-DAEA-97252AE5CD47}"/>
              </a:ext>
            </a:extLst>
          </p:cNvPr>
          <p:cNvGrpSpPr/>
          <p:nvPr/>
        </p:nvGrpSpPr>
        <p:grpSpPr>
          <a:xfrm>
            <a:off x="848244" y="136738"/>
            <a:ext cx="7049753" cy="295262"/>
            <a:chOff x="848244" y="136738"/>
            <a:chExt cx="7049753" cy="295262"/>
          </a:xfrm>
        </p:grpSpPr>
        <p:sp>
          <p:nvSpPr>
            <p:cNvPr id="27" name="Rectangle 26">
              <a:extLst>
                <a:ext uri="{FF2B5EF4-FFF2-40B4-BE49-F238E27FC236}">
                  <a16:creationId xmlns:a16="http://schemas.microsoft.com/office/drawing/2014/main" id="{499EED56-00D4-5F84-DC67-BD799E74D93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28" name="Rectangle 27">
              <a:extLst>
                <a:ext uri="{FF2B5EF4-FFF2-40B4-BE49-F238E27FC236}">
                  <a16:creationId xmlns:a16="http://schemas.microsoft.com/office/drawing/2014/main" id="{DAE0B13E-76D0-F1E4-B876-9F5F4B7382FE}"/>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9" name="Rectangle 28">
              <a:extLst>
                <a:ext uri="{FF2B5EF4-FFF2-40B4-BE49-F238E27FC236}">
                  <a16:creationId xmlns:a16="http://schemas.microsoft.com/office/drawing/2014/main" id="{BCD9A7B1-0234-0BEA-642B-8829E16DBF1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424D7B"/>
                  </a:solidFill>
                  <a:latin typeface="Microsoft Uighur" panose="02000000000000000000" pitchFamily="2" charset="-78"/>
                  <a:cs typeface="Microsoft Uighur" panose="02000000000000000000" pitchFamily="2" charset="-78"/>
                </a:rPr>
                <a:t>المعــــــــــجم</a:t>
              </a:r>
              <a:endParaRPr lang="ar-MA" sz="2400" b="1" dirty="0">
                <a:solidFill>
                  <a:srgbClr val="424D7B"/>
                </a:solidFill>
                <a:latin typeface="Microsoft Uighur" panose="02000000000000000000" pitchFamily="2" charset="-78"/>
                <a:cs typeface="Microsoft Uighur" panose="02000000000000000000" pitchFamily="2" charset="-78"/>
              </a:endParaRPr>
            </a:p>
          </p:txBody>
        </p:sp>
        <p:pic>
          <p:nvPicPr>
            <p:cNvPr id="31" name="Google Shape;1246;p5">
              <a:extLst>
                <a:ext uri="{FF2B5EF4-FFF2-40B4-BE49-F238E27FC236}">
                  <a16:creationId xmlns:a16="http://schemas.microsoft.com/office/drawing/2014/main" id="{1418EDF3-A169-A358-7DA8-A60D939144B5}"/>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9130CDF3-4D82-21DC-011F-E655B2E55879}"/>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35" name="Image 34">
              <a:extLst>
                <a:ext uri="{FF2B5EF4-FFF2-40B4-BE49-F238E27FC236}">
                  <a16:creationId xmlns:a16="http://schemas.microsoft.com/office/drawing/2014/main" id="{AE8F1EC3-D06D-AD21-10FB-F72BE4FC9A6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20EA941F-3FB4-B101-B0E7-3A373CFBB2C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B3849BD1-27B1-E170-FB2C-F4EFFDCDE6F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pic>
        <p:nvPicPr>
          <p:cNvPr id="6" name="Espace réservé pour une image  5">
            <a:extLst>
              <a:ext uri="{FF2B5EF4-FFF2-40B4-BE49-F238E27FC236}">
                <a16:creationId xmlns:a16="http://schemas.microsoft.com/office/drawing/2014/main" id="{2E911418-4892-F6A2-8813-9ECEED129389}"/>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2" name="ZoneTexte 1">
            <a:extLst>
              <a:ext uri="{FF2B5EF4-FFF2-40B4-BE49-F238E27FC236}">
                <a16:creationId xmlns:a16="http://schemas.microsoft.com/office/drawing/2014/main" id="{656DC601-4601-2847-C431-64EB2330D901}"/>
              </a:ext>
            </a:extLst>
          </p:cNvPr>
          <p:cNvSpPr txBox="1"/>
          <p:nvPr/>
        </p:nvSpPr>
        <p:spPr>
          <a:xfrm>
            <a:off x="2153545" y="2042731"/>
            <a:ext cx="5058808" cy="83099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مُخَطَّطُ فْرايَرْ</a:t>
            </a:r>
          </a:p>
        </p:txBody>
      </p:sp>
      <p:graphicFrame>
        <p:nvGraphicFramePr>
          <p:cNvPr id="4" name="Diagramme 3">
            <a:extLst>
              <a:ext uri="{FF2B5EF4-FFF2-40B4-BE49-F238E27FC236}">
                <a16:creationId xmlns:a16="http://schemas.microsoft.com/office/drawing/2014/main" id="{9FEAA9A7-6062-2F5A-4C15-3FEC9F0D7EE4}"/>
              </a:ext>
            </a:extLst>
          </p:cNvPr>
          <p:cNvGraphicFramePr/>
          <p:nvPr>
            <p:extLst>
              <p:ext uri="{D42A27DB-BD31-4B8C-83A1-F6EECF244321}">
                <p14:modId xmlns:p14="http://schemas.microsoft.com/office/powerpoint/2010/main" val="670620258"/>
              </p:ext>
            </p:extLst>
          </p:nvPr>
        </p:nvGraphicFramePr>
        <p:xfrm>
          <a:off x="1436915" y="3107094"/>
          <a:ext cx="6848670" cy="32866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297256971"/>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42CD9-D736-0FF6-11EA-C7DEC1A0682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9B436F7-1CBA-B848-4F85-35DCBA2F07A0}"/>
              </a:ext>
            </a:extLst>
          </p:cNvPr>
          <p:cNvSpPr>
            <a:spLocks noGrp="1"/>
          </p:cNvSpPr>
          <p:nvPr>
            <p:ph type="title"/>
          </p:nvPr>
        </p:nvSpPr>
        <p:spPr>
          <a:xfrm>
            <a:off x="302868" y="790770"/>
            <a:ext cx="7244399"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ركزوا جيدا.</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سأقوم بإعداد مخطط فراير حول ظاهرة تبذير الماء. تابعوا معي</a:t>
            </a:r>
            <a:r>
              <a:rPr kumimoji="0" lang="fr-FR"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p>
        </p:txBody>
      </p:sp>
      <p:grpSp>
        <p:nvGrpSpPr>
          <p:cNvPr id="17" name="Groupe 16">
            <a:extLst>
              <a:ext uri="{FF2B5EF4-FFF2-40B4-BE49-F238E27FC236}">
                <a16:creationId xmlns:a16="http://schemas.microsoft.com/office/drawing/2014/main" id="{673E8690-11D2-4636-FBC2-111FB8B005F0}"/>
              </a:ext>
            </a:extLst>
          </p:cNvPr>
          <p:cNvGrpSpPr/>
          <p:nvPr/>
        </p:nvGrpSpPr>
        <p:grpSpPr>
          <a:xfrm>
            <a:off x="848244" y="136738"/>
            <a:ext cx="7049753" cy="295262"/>
            <a:chOff x="848244" y="136738"/>
            <a:chExt cx="7049753" cy="295262"/>
          </a:xfrm>
        </p:grpSpPr>
        <p:sp>
          <p:nvSpPr>
            <p:cNvPr id="27" name="Rectangle 26">
              <a:extLst>
                <a:ext uri="{FF2B5EF4-FFF2-40B4-BE49-F238E27FC236}">
                  <a16:creationId xmlns:a16="http://schemas.microsoft.com/office/drawing/2014/main" id="{099EF0E4-DE17-022F-B7DA-447BAC8787C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7E9BA825-4717-8C09-BFAA-2F88067F73E1}"/>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0FFE053B-B61B-806F-B082-7242BE000EB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DB76B784-42C0-BF18-04EE-DA92E403AF4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8D8989D3-3629-2098-9A5F-B153447C5484}"/>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35" name="Image 34">
              <a:extLst>
                <a:ext uri="{FF2B5EF4-FFF2-40B4-BE49-F238E27FC236}">
                  <a16:creationId xmlns:a16="http://schemas.microsoft.com/office/drawing/2014/main" id="{E86CD9B9-2715-F709-5372-12907441DC5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1C2BE1E7-781A-4E11-0866-ABECA6AA295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73707DD1-EEF1-BE5D-50DB-C5D20C05A66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6" name="Espace réservé pour une image  5">
            <a:extLst>
              <a:ext uri="{FF2B5EF4-FFF2-40B4-BE49-F238E27FC236}">
                <a16:creationId xmlns:a16="http://schemas.microsoft.com/office/drawing/2014/main" id="{7507DD29-36BE-DB27-11EC-34145469023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2" name="ZoneTexte 1">
            <a:extLst>
              <a:ext uri="{FF2B5EF4-FFF2-40B4-BE49-F238E27FC236}">
                <a16:creationId xmlns:a16="http://schemas.microsoft.com/office/drawing/2014/main" id="{0E04A701-4812-4611-C0F8-FEE9761ACA76}"/>
              </a:ext>
            </a:extLst>
          </p:cNvPr>
          <p:cNvSpPr txBox="1"/>
          <p:nvPr/>
        </p:nvSpPr>
        <p:spPr>
          <a:xfrm>
            <a:off x="2153545" y="2042731"/>
            <a:ext cx="5058808" cy="83099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مُخَطَّطُ فْرايَرْ</a:t>
            </a:r>
          </a:p>
        </p:txBody>
      </p:sp>
      <p:graphicFrame>
        <p:nvGraphicFramePr>
          <p:cNvPr id="4" name="Diagramme 3">
            <a:extLst>
              <a:ext uri="{FF2B5EF4-FFF2-40B4-BE49-F238E27FC236}">
                <a16:creationId xmlns:a16="http://schemas.microsoft.com/office/drawing/2014/main" id="{69961001-3C7A-FA1A-C30D-2A7A65DE8DF6}"/>
              </a:ext>
            </a:extLst>
          </p:cNvPr>
          <p:cNvGraphicFramePr/>
          <p:nvPr>
            <p:extLst>
              <p:ext uri="{D42A27DB-BD31-4B8C-83A1-F6EECF244321}">
                <p14:modId xmlns:p14="http://schemas.microsoft.com/office/powerpoint/2010/main" val="2221800718"/>
              </p:ext>
            </p:extLst>
          </p:nvPr>
        </p:nvGraphicFramePr>
        <p:xfrm>
          <a:off x="1436915" y="3107094"/>
          <a:ext cx="6848670" cy="32866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5736037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010FF-71AA-0336-6E86-675ACA8B54A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5143EF0-9FDF-2BCE-2371-2139054A695B}"/>
              </a:ext>
            </a:extLst>
          </p:cNvPr>
          <p:cNvSpPr>
            <a:spLocks noGrp="1"/>
          </p:cNvSpPr>
          <p:nvPr>
            <p:ph type="title"/>
          </p:nvPr>
        </p:nvSpPr>
        <p:spPr>
          <a:xfrm>
            <a:off x="302868" y="790770"/>
            <a:ext cx="7244399"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أكتب المفهوم وسط المخطط. من يقرأ؟</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7" name="Groupe 16">
            <a:extLst>
              <a:ext uri="{FF2B5EF4-FFF2-40B4-BE49-F238E27FC236}">
                <a16:creationId xmlns:a16="http://schemas.microsoft.com/office/drawing/2014/main" id="{0D0458CD-39EB-839A-828A-BBB735AB3B5B}"/>
              </a:ext>
            </a:extLst>
          </p:cNvPr>
          <p:cNvGrpSpPr/>
          <p:nvPr/>
        </p:nvGrpSpPr>
        <p:grpSpPr>
          <a:xfrm>
            <a:off x="848244" y="136738"/>
            <a:ext cx="7049753" cy="295262"/>
            <a:chOff x="848244" y="136738"/>
            <a:chExt cx="7049753" cy="295262"/>
          </a:xfrm>
        </p:grpSpPr>
        <p:sp>
          <p:nvSpPr>
            <p:cNvPr id="27" name="Rectangle 26">
              <a:extLst>
                <a:ext uri="{FF2B5EF4-FFF2-40B4-BE49-F238E27FC236}">
                  <a16:creationId xmlns:a16="http://schemas.microsoft.com/office/drawing/2014/main" id="{5A8C65D5-243E-5AD3-4890-F900C5BE424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F1A8F6D2-4C71-92EC-80D6-6C4EDB5B37E0}"/>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95052362-E740-6F40-EC75-1E1ACC9CEC8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AD5C01EB-AB6F-803E-49F6-80B46C2DF882}"/>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1D3D7668-560D-9893-FBF7-A6C164B23CBA}"/>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35" name="Image 34">
              <a:extLst>
                <a:ext uri="{FF2B5EF4-FFF2-40B4-BE49-F238E27FC236}">
                  <a16:creationId xmlns:a16="http://schemas.microsoft.com/office/drawing/2014/main" id="{300ED69C-E3BD-3B0D-DDF5-DD7D4892657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AD428DE6-E9F0-F9B0-DC4A-E560D4D4CE9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C42A63EE-FF93-4806-78C4-B1F9A0C8541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6" name="Espace réservé pour une image  5">
            <a:extLst>
              <a:ext uri="{FF2B5EF4-FFF2-40B4-BE49-F238E27FC236}">
                <a16:creationId xmlns:a16="http://schemas.microsoft.com/office/drawing/2014/main" id="{5AD609DA-902D-D5F7-3024-48C832D982B0}"/>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graphicFrame>
        <p:nvGraphicFramePr>
          <p:cNvPr id="4" name="Diagramme 3">
            <a:extLst>
              <a:ext uri="{FF2B5EF4-FFF2-40B4-BE49-F238E27FC236}">
                <a16:creationId xmlns:a16="http://schemas.microsoft.com/office/drawing/2014/main" id="{C1CDD2BC-D203-CFF9-F4B0-F31885DD4124}"/>
              </a:ext>
            </a:extLst>
          </p:cNvPr>
          <p:cNvGraphicFramePr/>
          <p:nvPr>
            <p:extLst>
              <p:ext uri="{D42A27DB-BD31-4B8C-83A1-F6EECF244321}">
                <p14:modId xmlns:p14="http://schemas.microsoft.com/office/powerpoint/2010/main" val="2740621422"/>
              </p:ext>
            </p:extLst>
          </p:nvPr>
        </p:nvGraphicFramePr>
        <p:xfrm>
          <a:off x="848244" y="2024743"/>
          <a:ext cx="7437341" cy="41490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423805636"/>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0B43E-5CB5-0974-7C2E-E0AD9204746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F297276-5A95-E9D9-F2DB-8F220834A528}"/>
              </a:ext>
            </a:extLst>
          </p:cNvPr>
          <p:cNvSpPr>
            <a:spLocks noGrp="1"/>
          </p:cNvSpPr>
          <p:nvPr>
            <p:ph type="title"/>
          </p:nvPr>
        </p:nvSpPr>
        <p:spPr>
          <a:xfrm>
            <a:off x="302868" y="790770"/>
            <a:ext cx="7244399"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بعد  ذلك أكتب تعريفا للمفهوم في الحيز الأول من المخطط. من يقرأ؟</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7" name="Groupe 16">
            <a:extLst>
              <a:ext uri="{FF2B5EF4-FFF2-40B4-BE49-F238E27FC236}">
                <a16:creationId xmlns:a16="http://schemas.microsoft.com/office/drawing/2014/main" id="{25A76B56-FE08-44CC-4233-BB3803CC206D}"/>
              </a:ext>
            </a:extLst>
          </p:cNvPr>
          <p:cNvGrpSpPr/>
          <p:nvPr/>
        </p:nvGrpSpPr>
        <p:grpSpPr>
          <a:xfrm>
            <a:off x="848244" y="136738"/>
            <a:ext cx="7049753" cy="295262"/>
            <a:chOff x="848244" y="136738"/>
            <a:chExt cx="7049753" cy="295262"/>
          </a:xfrm>
        </p:grpSpPr>
        <p:sp>
          <p:nvSpPr>
            <p:cNvPr id="27" name="Rectangle 26">
              <a:extLst>
                <a:ext uri="{FF2B5EF4-FFF2-40B4-BE49-F238E27FC236}">
                  <a16:creationId xmlns:a16="http://schemas.microsoft.com/office/drawing/2014/main" id="{7165E2CA-5C49-DBAC-330D-B3A5534616C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C1217EE6-3C41-7B5B-7B2F-4FE299B59B33}"/>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4E20383D-F800-9734-764C-F6FFF9EE526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23E314E4-F266-6E22-D7AF-C99E3BD6C1F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E45E734B-EE47-B41F-2254-CB59AD9FBF1D}"/>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35" name="Image 34">
              <a:extLst>
                <a:ext uri="{FF2B5EF4-FFF2-40B4-BE49-F238E27FC236}">
                  <a16:creationId xmlns:a16="http://schemas.microsoft.com/office/drawing/2014/main" id="{04CF69B4-241A-3290-808D-8F74CE2864E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39C8C69B-B28C-F3AF-58AF-61F9A53930A6}"/>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D03A481F-9B7D-5E78-F38D-480B1B04E0F1}"/>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6" name="Espace réservé pour une image  5">
            <a:extLst>
              <a:ext uri="{FF2B5EF4-FFF2-40B4-BE49-F238E27FC236}">
                <a16:creationId xmlns:a16="http://schemas.microsoft.com/office/drawing/2014/main" id="{F23B3D45-39D2-4BA8-4762-D1F030F54FF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graphicFrame>
        <p:nvGraphicFramePr>
          <p:cNvPr id="4" name="Diagramme 3">
            <a:extLst>
              <a:ext uri="{FF2B5EF4-FFF2-40B4-BE49-F238E27FC236}">
                <a16:creationId xmlns:a16="http://schemas.microsoft.com/office/drawing/2014/main" id="{79D135F2-D320-3C7C-A784-52919CBB0AC9}"/>
              </a:ext>
            </a:extLst>
          </p:cNvPr>
          <p:cNvGraphicFramePr/>
          <p:nvPr>
            <p:extLst>
              <p:ext uri="{D42A27DB-BD31-4B8C-83A1-F6EECF244321}">
                <p14:modId xmlns:p14="http://schemas.microsoft.com/office/powerpoint/2010/main" val="1677034905"/>
              </p:ext>
            </p:extLst>
          </p:nvPr>
        </p:nvGraphicFramePr>
        <p:xfrm>
          <a:off x="848244" y="2024743"/>
          <a:ext cx="7437341" cy="41490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 name="Graphique 4" descr="Badge 1 avec un remplissage uni">
            <a:extLst>
              <a:ext uri="{FF2B5EF4-FFF2-40B4-BE49-F238E27FC236}">
                <a16:creationId xmlns:a16="http://schemas.microsoft.com/office/drawing/2014/main" id="{9F8756F8-2871-5625-7CEF-261ECC6DA742}"/>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703440" y="2007551"/>
            <a:ext cx="592316" cy="592316"/>
          </a:xfrm>
          <a:prstGeom prst="rect">
            <a:avLst/>
          </a:prstGeom>
        </p:spPr>
      </p:pic>
    </p:spTree>
    <p:extLst>
      <p:ext uri="{BB962C8B-B14F-4D97-AF65-F5344CB8AC3E}">
        <p14:creationId xmlns:p14="http://schemas.microsoft.com/office/powerpoint/2010/main" val="398158796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02DCA-145E-D80C-6F71-C7AF6664A66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D0108F6-5392-2681-7328-72F7393F0962}"/>
              </a:ext>
            </a:extLst>
          </p:cNvPr>
          <p:cNvSpPr>
            <a:spLocks noGrp="1"/>
          </p:cNvSpPr>
          <p:nvPr>
            <p:ph type="title"/>
          </p:nvPr>
        </p:nvSpPr>
        <p:spPr>
          <a:xfrm>
            <a:off x="302868" y="790770"/>
            <a:ext cx="7244399"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ثم أكتب خصائص المفهوم في الحيز الثاني . من يقرأ؟</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7" name="Groupe 16">
            <a:extLst>
              <a:ext uri="{FF2B5EF4-FFF2-40B4-BE49-F238E27FC236}">
                <a16:creationId xmlns:a16="http://schemas.microsoft.com/office/drawing/2014/main" id="{72E597AB-25F6-E4A7-863C-2B0E15D9944B}"/>
              </a:ext>
            </a:extLst>
          </p:cNvPr>
          <p:cNvGrpSpPr/>
          <p:nvPr/>
        </p:nvGrpSpPr>
        <p:grpSpPr>
          <a:xfrm>
            <a:off x="848244" y="136738"/>
            <a:ext cx="7049753" cy="295262"/>
            <a:chOff x="848244" y="136738"/>
            <a:chExt cx="7049753" cy="295262"/>
          </a:xfrm>
        </p:grpSpPr>
        <p:sp>
          <p:nvSpPr>
            <p:cNvPr id="27" name="Rectangle 26">
              <a:extLst>
                <a:ext uri="{FF2B5EF4-FFF2-40B4-BE49-F238E27FC236}">
                  <a16:creationId xmlns:a16="http://schemas.microsoft.com/office/drawing/2014/main" id="{14B621B2-4957-1580-4DD0-AB75E71767E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D04E4876-2A04-8193-984C-8E7CC0E58216}"/>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A3B94B5E-E649-A70B-6AA0-A05DB5530EA4}"/>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56D9A169-3964-B1AE-A0B0-C79C998BEB59}"/>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82F5A4A4-4A82-CFEC-97BE-CD9F225FC11B}"/>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35" name="Image 34">
              <a:extLst>
                <a:ext uri="{FF2B5EF4-FFF2-40B4-BE49-F238E27FC236}">
                  <a16:creationId xmlns:a16="http://schemas.microsoft.com/office/drawing/2014/main" id="{7D810AE2-B030-B55B-9C80-DA600D58E67C}"/>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24030573-28C8-037A-5370-1112E814F23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982279C7-3F52-A5EB-6AAC-12B9AC31462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6" name="Espace réservé pour une image  5">
            <a:extLst>
              <a:ext uri="{FF2B5EF4-FFF2-40B4-BE49-F238E27FC236}">
                <a16:creationId xmlns:a16="http://schemas.microsoft.com/office/drawing/2014/main" id="{887F3BC8-0741-0858-68CF-71C4D6BE460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graphicFrame>
        <p:nvGraphicFramePr>
          <p:cNvPr id="4" name="Diagramme 3">
            <a:extLst>
              <a:ext uri="{FF2B5EF4-FFF2-40B4-BE49-F238E27FC236}">
                <a16:creationId xmlns:a16="http://schemas.microsoft.com/office/drawing/2014/main" id="{E23E6E03-713A-8E34-BFB0-3F1E5981829C}"/>
              </a:ext>
            </a:extLst>
          </p:cNvPr>
          <p:cNvGraphicFramePr/>
          <p:nvPr>
            <p:extLst>
              <p:ext uri="{D42A27DB-BD31-4B8C-83A1-F6EECF244321}">
                <p14:modId xmlns:p14="http://schemas.microsoft.com/office/powerpoint/2010/main" val="2424466273"/>
              </p:ext>
            </p:extLst>
          </p:nvPr>
        </p:nvGraphicFramePr>
        <p:xfrm>
          <a:off x="848244" y="2024743"/>
          <a:ext cx="7642613" cy="41490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 name="Graphique 4" descr="Badge 1 avec un remplissage uni">
            <a:extLst>
              <a:ext uri="{FF2B5EF4-FFF2-40B4-BE49-F238E27FC236}">
                <a16:creationId xmlns:a16="http://schemas.microsoft.com/office/drawing/2014/main" id="{7A431733-4BD9-E7EF-D7B1-406F276B858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897997" y="2007550"/>
            <a:ext cx="592316" cy="592316"/>
          </a:xfrm>
          <a:prstGeom prst="rect">
            <a:avLst/>
          </a:prstGeom>
        </p:spPr>
      </p:pic>
      <p:pic>
        <p:nvPicPr>
          <p:cNvPr id="7" name="Graphique 6" descr="Badge avec un remplissage uni">
            <a:extLst>
              <a:ext uri="{FF2B5EF4-FFF2-40B4-BE49-F238E27FC236}">
                <a16:creationId xmlns:a16="http://schemas.microsoft.com/office/drawing/2014/main" id="{4215892A-9541-892F-AC5A-E70662FFBED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43580" y="2024744"/>
            <a:ext cx="592316" cy="592316"/>
          </a:xfrm>
          <a:prstGeom prst="rect">
            <a:avLst/>
          </a:prstGeom>
        </p:spPr>
      </p:pic>
    </p:spTree>
    <p:extLst>
      <p:ext uri="{BB962C8B-B14F-4D97-AF65-F5344CB8AC3E}">
        <p14:creationId xmlns:p14="http://schemas.microsoft.com/office/powerpoint/2010/main" val="1351623987"/>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5D730-2423-65C2-1EAD-E90EE709650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6ED884C-B725-DB5B-D9FF-229F642EB138}"/>
              </a:ext>
            </a:extLst>
          </p:cNvPr>
          <p:cNvSpPr>
            <a:spLocks noGrp="1"/>
          </p:cNvSpPr>
          <p:nvPr>
            <p:ph type="title"/>
          </p:nvPr>
        </p:nvSpPr>
        <p:spPr>
          <a:xfrm>
            <a:off x="302868" y="790770"/>
            <a:ext cx="7244399"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أواصل بكتابة امثلة تدل على المفهوم في الحيز الثالث . من يقرأ؟ هل تعرفون أمثلة أخرى؟</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7" name="Groupe 16">
            <a:extLst>
              <a:ext uri="{FF2B5EF4-FFF2-40B4-BE49-F238E27FC236}">
                <a16:creationId xmlns:a16="http://schemas.microsoft.com/office/drawing/2014/main" id="{C7C2EEC0-B466-2B04-C327-B4DE3D4509DE}"/>
              </a:ext>
            </a:extLst>
          </p:cNvPr>
          <p:cNvGrpSpPr/>
          <p:nvPr/>
        </p:nvGrpSpPr>
        <p:grpSpPr>
          <a:xfrm>
            <a:off x="848244" y="136738"/>
            <a:ext cx="7049753" cy="295262"/>
            <a:chOff x="848244" y="136738"/>
            <a:chExt cx="7049753" cy="295262"/>
          </a:xfrm>
        </p:grpSpPr>
        <p:sp>
          <p:nvSpPr>
            <p:cNvPr id="27" name="Rectangle 26">
              <a:extLst>
                <a:ext uri="{FF2B5EF4-FFF2-40B4-BE49-F238E27FC236}">
                  <a16:creationId xmlns:a16="http://schemas.microsoft.com/office/drawing/2014/main" id="{C1365A97-A63F-8D7E-79D6-4731B7FF3D2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3958FD9B-8148-25D2-194A-71EB26F644BF}"/>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ABB86330-5E17-04CB-5AD8-0243763C5A6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3384FDCB-2AA5-C465-F915-BA9F46971B2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2B0508BF-5E2E-B47E-0F7B-59789F4F131B}"/>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35" name="Image 34">
              <a:extLst>
                <a:ext uri="{FF2B5EF4-FFF2-40B4-BE49-F238E27FC236}">
                  <a16:creationId xmlns:a16="http://schemas.microsoft.com/office/drawing/2014/main" id="{90A09180-C3D9-9E43-6C1F-B971DE00850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38BE2ABA-7D19-961B-982E-82BA9A3A2E53}"/>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070DAE04-AA46-DBFA-3E46-77F340BF5EB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6" name="Espace réservé pour une image  5">
            <a:extLst>
              <a:ext uri="{FF2B5EF4-FFF2-40B4-BE49-F238E27FC236}">
                <a16:creationId xmlns:a16="http://schemas.microsoft.com/office/drawing/2014/main" id="{C848020C-7492-19E4-DE21-056D4FE1C44B}"/>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graphicFrame>
        <p:nvGraphicFramePr>
          <p:cNvPr id="4" name="Diagramme 3">
            <a:extLst>
              <a:ext uri="{FF2B5EF4-FFF2-40B4-BE49-F238E27FC236}">
                <a16:creationId xmlns:a16="http://schemas.microsoft.com/office/drawing/2014/main" id="{CD3678C7-C286-6FC4-4D5B-C63919D75575}"/>
              </a:ext>
            </a:extLst>
          </p:cNvPr>
          <p:cNvGraphicFramePr/>
          <p:nvPr>
            <p:extLst>
              <p:ext uri="{D42A27DB-BD31-4B8C-83A1-F6EECF244321}">
                <p14:modId xmlns:p14="http://schemas.microsoft.com/office/powerpoint/2010/main" val="2644209462"/>
              </p:ext>
            </p:extLst>
          </p:nvPr>
        </p:nvGraphicFramePr>
        <p:xfrm>
          <a:off x="410547" y="2007550"/>
          <a:ext cx="8266921" cy="416623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 name="Graphique 4" descr="Badge 1 avec un remplissage uni">
            <a:extLst>
              <a:ext uri="{FF2B5EF4-FFF2-40B4-BE49-F238E27FC236}">
                <a16:creationId xmlns:a16="http://schemas.microsoft.com/office/drawing/2014/main" id="{65A28709-4076-BD96-31FE-ABB2CC29B56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085152" y="2007550"/>
            <a:ext cx="592316" cy="592316"/>
          </a:xfrm>
          <a:prstGeom prst="rect">
            <a:avLst/>
          </a:prstGeom>
        </p:spPr>
      </p:pic>
      <p:pic>
        <p:nvPicPr>
          <p:cNvPr id="7" name="Graphique 6" descr="Badge avec un remplissage uni">
            <a:extLst>
              <a:ext uri="{FF2B5EF4-FFF2-40B4-BE49-F238E27FC236}">
                <a16:creationId xmlns:a16="http://schemas.microsoft.com/office/drawing/2014/main" id="{21B288E4-B16C-049C-D94D-20F9A573792B}"/>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10547" y="2024743"/>
            <a:ext cx="592316" cy="592316"/>
          </a:xfrm>
          <a:prstGeom prst="rect">
            <a:avLst/>
          </a:prstGeom>
        </p:spPr>
      </p:pic>
      <p:pic>
        <p:nvPicPr>
          <p:cNvPr id="8" name="Graphique 7" descr="Badge 3 avec un remplissage uni">
            <a:extLst>
              <a:ext uri="{FF2B5EF4-FFF2-40B4-BE49-F238E27FC236}">
                <a16:creationId xmlns:a16="http://schemas.microsoft.com/office/drawing/2014/main" id="{63881C6B-BC18-C9C2-D025-EB97FE94737E}"/>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113145" y="4053344"/>
            <a:ext cx="592316" cy="592316"/>
          </a:xfrm>
          <a:prstGeom prst="rect">
            <a:avLst/>
          </a:prstGeom>
        </p:spPr>
      </p:pic>
    </p:spTree>
    <p:extLst>
      <p:ext uri="{BB962C8B-B14F-4D97-AF65-F5344CB8AC3E}">
        <p14:creationId xmlns:p14="http://schemas.microsoft.com/office/powerpoint/2010/main" val="4217591266"/>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BE24D-CF62-981A-DA8E-AE3E901BA9C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60C3728-3C9D-39D1-E1BA-25B1EBAB7261}"/>
              </a:ext>
            </a:extLst>
          </p:cNvPr>
          <p:cNvSpPr>
            <a:spLocks noGrp="1"/>
          </p:cNvSpPr>
          <p:nvPr>
            <p:ph type="title"/>
          </p:nvPr>
        </p:nvSpPr>
        <p:spPr>
          <a:xfrm>
            <a:off x="302868" y="790770"/>
            <a:ext cx="7244399"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في الأخير، أكتب أمثلة غير دالة على المفهوم  في الحيز الرابع . من يقرأ؟ هل تعرفون أمثلة غير دالة أخرى؟</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7" name="Groupe 16">
            <a:extLst>
              <a:ext uri="{FF2B5EF4-FFF2-40B4-BE49-F238E27FC236}">
                <a16:creationId xmlns:a16="http://schemas.microsoft.com/office/drawing/2014/main" id="{CD3AE99A-361F-1DBB-D35B-B5610E808490}"/>
              </a:ext>
            </a:extLst>
          </p:cNvPr>
          <p:cNvGrpSpPr/>
          <p:nvPr/>
        </p:nvGrpSpPr>
        <p:grpSpPr>
          <a:xfrm>
            <a:off x="848244" y="136738"/>
            <a:ext cx="7049753" cy="295262"/>
            <a:chOff x="848244" y="136738"/>
            <a:chExt cx="7049753" cy="295262"/>
          </a:xfrm>
        </p:grpSpPr>
        <p:sp>
          <p:nvSpPr>
            <p:cNvPr id="27" name="Rectangle 26">
              <a:extLst>
                <a:ext uri="{FF2B5EF4-FFF2-40B4-BE49-F238E27FC236}">
                  <a16:creationId xmlns:a16="http://schemas.microsoft.com/office/drawing/2014/main" id="{88BB5DF6-272A-5653-3026-3D060874EF4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8" name="Rectangle 27">
              <a:extLst>
                <a:ext uri="{FF2B5EF4-FFF2-40B4-BE49-F238E27FC236}">
                  <a16:creationId xmlns:a16="http://schemas.microsoft.com/office/drawing/2014/main" id="{0B9A9E35-D1A7-7CB0-C343-E3EBEA714AF3}"/>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6451BE3D-1608-6559-1653-353289B1AA1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31" name="Google Shape;1246;p5">
              <a:extLst>
                <a:ext uri="{FF2B5EF4-FFF2-40B4-BE49-F238E27FC236}">
                  <a16:creationId xmlns:a16="http://schemas.microsoft.com/office/drawing/2014/main" id="{FEE28A39-3C14-92B5-2579-5D9DF3E0B786}"/>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32" name="Google Shape;1245;p5">
              <a:extLst>
                <a:ext uri="{FF2B5EF4-FFF2-40B4-BE49-F238E27FC236}">
                  <a16:creationId xmlns:a16="http://schemas.microsoft.com/office/drawing/2014/main" id="{253FA6CD-5241-E200-9C46-CD79ABF9EFBC}"/>
                </a:ext>
              </a:extLst>
            </p:cNvPr>
            <p:cNvPicPr preferRelativeResize="0"/>
            <p:nvPr/>
          </p:nvPicPr>
          <p:blipFill rotWithShape="1">
            <a:blip r:embed="rId3">
              <a:alphaModFix amt="20000"/>
            </a:blip>
            <a:srcRect/>
            <a:stretch/>
          </p:blipFill>
          <p:spPr>
            <a:xfrm>
              <a:off x="4077580" y="136738"/>
              <a:ext cx="278069" cy="278069"/>
            </a:xfrm>
            <a:prstGeom prst="rect">
              <a:avLst/>
            </a:prstGeom>
            <a:noFill/>
            <a:ln>
              <a:noFill/>
            </a:ln>
          </p:spPr>
        </p:pic>
        <p:pic>
          <p:nvPicPr>
            <p:cNvPr id="35" name="Image 34">
              <a:extLst>
                <a:ext uri="{FF2B5EF4-FFF2-40B4-BE49-F238E27FC236}">
                  <a16:creationId xmlns:a16="http://schemas.microsoft.com/office/drawing/2014/main" id="{103E0984-DCB4-9B84-B9C6-968842F4596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36" name="Image 35">
              <a:extLst>
                <a:ext uri="{FF2B5EF4-FFF2-40B4-BE49-F238E27FC236}">
                  <a16:creationId xmlns:a16="http://schemas.microsoft.com/office/drawing/2014/main" id="{E8CD26A4-DEF1-043E-A88F-E824CA7297B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3" name="Rectangle 2">
              <a:extLst>
                <a:ext uri="{FF2B5EF4-FFF2-40B4-BE49-F238E27FC236}">
                  <a16:creationId xmlns:a16="http://schemas.microsoft.com/office/drawing/2014/main" id="{16DEA0D8-7344-CD21-3E2F-594066AF5A6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6" name="Espace réservé pour une image  5">
            <a:extLst>
              <a:ext uri="{FF2B5EF4-FFF2-40B4-BE49-F238E27FC236}">
                <a16:creationId xmlns:a16="http://schemas.microsoft.com/office/drawing/2014/main" id="{B70B6A0E-4975-DE19-6863-A1B47E3CCB9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graphicFrame>
        <p:nvGraphicFramePr>
          <p:cNvPr id="4" name="Diagramme 3">
            <a:extLst>
              <a:ext uri="{FF2B5EF4-FFF2-40B4-BE49-F238E27FC236}">
                <a16:creationId xmlns:a16="http://schemas.microsoft.com/office/drawing/2014/main" id="{9EC2F3EB-94FB-7D52-FF4C-0D54E44C52B8}"/>
              </a:ext>
            </a:extLst>
          </p:cNvPr>
          <p:cNvGraphicFramePr/>
          <p:nvPr>
            <p:extLst>
              <p:ext uri="{D42A27DB-BD31-4B8C-83A1-F6EECF244321}">
                <p14:modId xmlns:p14="http://schemas.microsoft.com/office/powerpoint/2010/main" val="820719445"/>
              </p:ext>
            </p:extLst>
          </p:nvPr>
        </p:nvGraphicFramePr>
        <p:xfrm>
          <a:off x="410547" y="2007550"/>
          <a:ext cx="8266921" cy="416623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 name="Graphique 4" descr="Badge 1 avec un remplissage uni">
            <a:extLst>
              <a:ext uri="{FF2B5EF4-FFF2-40B4-BE49-F238E27FC236}">
                <a16:creationId xmlns:a16="http://schemas.microsoft.com/office/drawing/2014/main" id="{714DB38D-3AD5-FE5F-6FDC-433BA13A368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085152" y="2007550"/>
            <a:ext cx="592316" cy="592316"/>
          </a:xfrm>
          <a:prstGeom prst="rect">
            <a:avLst/>
          </a:prstGeom>
        </p:spPr>
      </p:pic>
      <p:pic>
        <p:nvPicPr>
          <p:cNvPr id="7" name="Graphique 6" descr="Badge avec un remplissage uni">
            <a:extLst>
              <a:ext uri="{FF2B5EF4-FFF2-40B4-BE49-F238E27FC236}">
                <a16:creationId xmlns:a16="http://schemas.microsoft.com/office/drawing/2014/main" id="{61BA95C5-219A-D2BA-826A-D0270085DF14}"/>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10547" y="2024743"/>
            <a:ext cx="592316" cy="592316"/>
          </a:xfrm>
          <a:prstGeom prst="rect">
            <a:avLst/>
          </a:prstGeom>
        </p:spPr>
      </p:pic>
      <p:pic>
        <p:nvPicPr>
          <p:cNvPr id="8" name="Graphique 7" descr="Badge 3 avec un remplissage uni">
            <a:extLst>
              <a:ext uri="{FF2B5EF4-FFF2-40B4-BE49-F238E27FC236}">
                <a16:creationId xmlns:a16="http://schemas.microsoft.com/office/drawing/2014/main" id="{2C66F26E-ED35-4192-F745-C1E6E260F069}"/>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113145" y="4053344"/>
            <a:ext cx="592316" cy="592316"/>
          </a:xfrm>
          <a:prstGeom prst="rect">
            <a:avLst/>
          </a:prstGeom>
        </p:spPr>
      </p:pic>
      <p:pic>
        <p:nvPicPr>
          <p:cNvPr id="9" name="Graphique 8" descr="Badge 4 avec un remplissage uni">
            <a:extLst>
              <a:ext uri="{FF2B5EF4-FFF2-40B4-BE49-F238E27FC236}">
                <a16:creationId xmlns:a16="http://schemas.microsoft.com/office/drawing/2014/main" id="{E7B5C1C6-DB74-CB15-8CBA-756A56920E2F}"/>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382554" y="4080351"/>
            <a:ext cx="592316" cy="592316"/>
          </a:xfrm>
          <a:prstGeom prst="rect">
            <a:avLst/>
          </a:prstGeom>
        </p:spPr>
      </p:pic>
    </p:spTree>
    <p:extLst>
      <p:ext uri="{BB962C8B-B14F-4D97-AF65-F5344CB8AC3E}">
        <p14:creationId xmlns:p14="http://schemas.microsoft.com/office/powerpoint/2010/main" val="123572348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28798-9D4B-5AFF-85B9-BC6010AB049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2237EBF-3DAD-CABD-8699-C56CED31C30D}"/>
              </a:ext>
            </a:extLst>
          </p:cNvPr>
          <p:cNvSpPr>
            <a:spLocks noGrp="1"/>
          </p:cNvSpPr>
          <p:nvPr>
            <p:ph type="title"/>
          </p:nvPr>
        </p:nvSpPr>
        <p:spPr>
          <a:xfrm>
            <a:off x="319751" y="756000"/>
            <a:ext cx="7152622"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ما الذي يجب عليكم تذكره؟ ما العناصر التي نضعها في مخطط فراير؟ فيم تساعدني؟</a:t>
            </a:r>
            <a:endParaRPr lang="ar-MA" sz="2400" dirty="0"/>
          </a:p>
        </p:txBody>
      </p:sp>
      <p:pic>
        <p:nvPicPr>
          <p:cNvPr id="15" name="Espace réservé pour une image  14">
            <a:extLst>
              <a:ext uri="{FF2B5EF4-FFF2-40B4-BE49-F238E27FC236}">
                <a16:creationId xmlns:a16="http://schemas.microsoft.com/office/drawing/2014/main" id="{6B3EF1D5-7214-FF4B-CB99-46851BEC123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249" y="684000"/>
            <a:ext cx="828000" cy="828000"/>
          </a:xfrm>
        </p:spPr>
      </p:pic>
      <p:pic>
        <p:nvPicPr>
          <p:cNvPr id="7" name="Image 6">
            <a:extLst>
              <a:ext uri="{FF2B5EF4-FFF2-40B4-BE49-F238E27FC236}">
                <a16:creationId xmlns:a16="http://schemas.microsoft.com/office/drawing/2014/main" id="{D4FE799A-123F-F8C4-06EF-B7389ABDC3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0674" y="1584000"/>
            <a:ext cx="5568158" cy="4713850"/>
          </a:xfrm>
          <a:prstGeom prst="rect">
            <a:avLst/>
          </a:prstGeom>
        </p:spPr>
      </p:pic>
      <p:sp>
        <p:nvSpPr>
          <p:cNvPr id="12" name="ZoneTexte 11">
            <a:extLst>
              <a:ext uri="{FF2B5EF4-FFF2-40B4-BE49-F238E27FC236}">
                <a16:creationId xmlns:a16="http://schemas.microsoft.com/office/drawing/2014/main" id="{D5959FFC-272D-8927-251E-74790817D587}"/>
              </a:ext>
            </a:extLst>
          </p:cNvPr>
          <p:cNvSpPr txBox="1"/>
          <p:nvPr/>
        </p:nvSpPr>
        <p:spPr>
          <a:xfrm>
            <a:off x="2462784" y="2475478"/>
            <a:ext cx="2959487" cy="919401"/>
          </a:xfrm>
          <a:prstGeom prst="roundRect">
            <a:avLst/>
          </a:prstGeom>
          <a:noFill/>
          <a:ln w="28575">
            <a:noFill/>
          </a:ln>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4800" b="1"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مُخَطَّطُ فْرايَرْ</a:t>
            </a:r>
          </a:p>
        </p:txBody>
      </p:sp>
      <p:grpSp>
        <p:nvGrpSpPr>
          <p:cNvPr id="2" name="Groupe 1">
            <a:extLst>
              <a:ext uri="{FF2B5EF4-FFF2-40B4-BE49-F238E27FC236}">
                <a16:creationId xmlns:a16="http://schemas.microsoft.com/office/drawing/2014/main" id="{5F4EE563-9479-FA6D-5F62-5A55B856DF01}"/>
              </a:ext>
            </a:extLst>
          </p:cNvPr>
          <p:cNvGrpSpPr/>
          <p:nvPr/>
        </p:nvGrpSpPr>
        <p:grpSpPr>
          <a:xfrm>
            <a:off x="848244" y="136738"/>
            <a:ext cx="7049753" cy="295262"/>
            <a:chOff x="848244" y="136738"/>
            <a:chExt cx="7049753" cy="295262"/>
          </a:xfrm>
        </p:grpSpPr>
        <p:sp>
          <p:nvSpPr>
            <p:cNvPr id="4" name="Rectangle 3">
              <a:extLst>
                <a:ext uri="{FF2B5EF4-FFF2-40B4-BE49-F238E27FC236}">
                  <a16:creationId xmlns:a16="http://schemas.microsoft.com/office/drawing/2014/main" id="{2AC5AFFA-EDE0-C9DE-3089-F443EF1A07E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D56A347E-D76A-90D9-D4E1-F72F5F20085F}"/>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6" name="Rectangle 5">
              <a:extLst>
                <a:ext uri="{FF2B5EF4-FFF2-40B4-BE49-F238E27FC236}">
                  <a16:creationId xmlns:a16="http://schemas.microsoft.com/office/drawing/2014/main" id="{D618CB30-D51B-A744-ECCB-28758649E45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424D7B"/>
                  </a:solidFill>
                  <a:latin typeface="Microsoft Uighur" panose="02000000000000000000" pitchFamily="2" charset="-78"/>
                  <a:cs typeface="Microsoft Uighur" panose="02000000000000000000" pitchFamily="2" charset="-78"/>
                </a:rPr>
                <a:t>المعــــــــــجم</a:t>
              </a:r>
              <a:endParaRPr lang="ar-MA" sz="2400" b="1" dirty="0">
                <a:solidFill>
                  <a:srgbClr val="424D7B"/>
                </a:solidFill>
                <a:latin typeface="Microsoft Uighur" panose="02000000000000000000" pitchFamily="2" charset="-78"/>
                <a:cs typeface="Microsoft Uighur" panose="02000000000000000000" pitchFamily="2" charset="-78"/>
              </a:endParaRPr>
            </a:p>
          </p:txBody>
        </p:sp>
        <p:pic>
          <p:nvPicPr>
            <p:cNvPr id="14" name="Google Shape;1246;p5">
              <a:extLst>
                <a:ext uri="{FF2B5EF4-FFF2-40B4-BE49-F238E27FC236}">
                  <a16:creationId xmlns:a16="http://schemas.microsoft.com/office/drawing/2014/main" id="{3E608276-B3D4-67D0-3454-1C7E46351F56}"/>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16" name="Google Shape;1245;p5">
              <a:extLst>
                <a:ext uri="{FF2B5EF4-FFF2-40B4-BE49-F238E27FC236}">
                  <a16:creationId xmlns:a16="http://schemas.microsoft.com/office/drawing/2014/main" id="{BBE9EA82-47FE-00D7-F60B-F63052ACF450}"/>
                </a:ext>
              </a:extLst>
            </p:cNvPr>
            <p:cNvPicPr preferRelativeResize="0"/>
            <p:nvPr/>
          </p:nvPicPr>
          <p:blipFill rotWithShape="1">
            <a:blip r:embed="rId5">
              <a:alphaModFix amt="20000"/>
            </a:blip>
            <a:srcRect/>
            <a:stretch/>
          </p:blipFill>
          <p:spPr>
            <a:xfrm>
              <a:off x="4077580" y="136738"/>
              <a:ext cx="278069" cy="278069"/>
            </a:xfrm>
            <a:prstGeom prst="rect">
              <a:avLst/>
            </a:prstGeom>
            <a:noFill/>
            <a:ln>
              <a:noFill/>
            </a:ln>
          </p:spPr>
        </p:pic>
        <p:pic>
          <p:nvPicPr>
            <p:cNvPr id="17" name="Image 16">
              <a:extLst>
                <a:ext uri="{FF2B5EF4-FFF2-40B4-BE49-F238E27FC236}">
                  <a16:creationId xmlns:a16="http://schemas.microsoft.com/office/drawing/2014/main" id="{E462C6BD-CA97-50FF-1767-78D0F463AAD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8" name="Image 17">
              <a:extLst>
                <a:ext uri="{FF2B5EF4-FFF2-40B4-BE49-F238E27FC236}">
                  <a16:creationId xmlns:a16="http://schemas.microsoft.com/office/drawing/2014/main" id="{C5534EC9-9696-2A0F-7B33-0099C0610C8B}"/>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9" name="Rectangle 18">
              <a:extLst>
                <a:ext uri="{FF2B5EF4-FFF2-40B4-BE49-F238E27FC236}">
                  <a16:creationId xmlns:a16="http://schemas.microsoft.com/office/drawing/2014/main" id="{D549596C-F7EB-B24B-D032-71272CD779F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spTree>
    <p:extLst>
      <p:ext uri="{BB962C8B-B14F-4D97-AF65-F5344CB8AC3E}">
        <p14:creationId xmlns:p14="http://schemas.microsoft.com/office/powerpoint/2010/main" val="4177117823"/>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92D55-B237-059F-D386-FCCF0E24270F}"/>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7478B966-3EFD-1ADC-633F-CC3A30670D7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541979" y="1368000"/>
            <a:ext cx="3657599" cy="5184949"/>
          </a:xfrm>
          <a:prstGeom prst="rect">
            <a:avLst/>
          </a:prstGeom>
        </p:spPr>
      </p:pic>
      <p:sp>
        <p:nvSpPr>
          <p:cNvPr id="10" name="Titre 9">
            <a:extLst>
              <a:ext uri="{FF2B5EF4-FFF2-40B4-BE49-F238E27FC236}">
                <a16:creationId xmlns:a16="http://schemas.microsoft.com/office/drawing/2014/main" id="{A871D1CF-535E-B613-5C3F-2550A9B20086}"/>
              </a:ext>
            </a:extLst>
          </p:cNvPr>
          <p:cNvSpPr>
            <a:spLocks noGrp="1"/>
          </p:cNvSpPr>
          <p:nvPr>
            <p:ph type="title"/>
          </p:nvPr>
        </p:nvSpPr>
        <p:spPr>
          <a:xfrm>
            <a:off x="319751" y="756000"/>
            <a:ext cx="7152622"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خذوا الصفحة 126  من كراساتكم .من  يقرأ خطوات  إعداد مخطط فراير؟</a:t>
            </a:r>
            <a:endParaRPr lang="ar-MA" sz="2400" dirty="0"/>
          </a:p>
        </p:txBody>
      </p:sp>
      <p:pic>
        <p:nvPicPr>
          <p:cNvPr id="15" name="Espace réservé pour une image  14">
            <a:extLst>
              <a:ext uri="{FF2B5EF4-FFF2-40B4-BE49-F238E27FC236}">
                <a16:creationId xmlns:a16="http://schemas.microsoft.com/office/drawing/2014/main" id="{90F67F11-DD37-3623-33A6-2B237B44CCBC}"/>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a:xfrm>
            <a:off x="7924249" y="684000"/>
            <a:ext cx="828000" cy="828000"/>
          </a:xfrm>
        </p:spPr>
      </p:pic>
      <p:grpSp>
        <p:nvGrpSpPr>
          <p:cNvPr id="2" name="Groupe 1">
            <a:extLst>
              <a:ext uri="{FF2B5EF4-FFF2-40B4-BE49-F238E27FC236}">
                <a16:creationId xmlns:a16="http://schemas.microsoft.com/office/drawing/2014/main" id="{E9F73F1B-18DD-6599-29E0-47A15FB71E4F}"/>
              </a:ext>
            </a:extLst>
          </p:cNvPr>
          <p:cNvGrpSpPr/>
          <p:nvPr/>
        </p:nvGrpSpPr>
        <p:grpSpPr>
          <a:xfrm>
            <a:off x="848244" y="136738"/>
            <a:ext cx="7049753" cy="295262"/>
            <a:chOff x="848244" y="136738"/>
            <a:chExt cx="7049753" cy="295262"/>
          </a:xfrm>
        </p:grpSpPr>
        <p:sp>
          <p:nvSpPr>
            <p:cNvPr id="4" name="Rectangle 3">
              <a:extLst>
                <a:ext uri="{FF2B5EF4-FFF2-40B4-BE49-F238E27FC236}">
                  <a16:creationId xmlns:a16="http://schemas.microsoft.com/office/drawing/2014/main" id="{B66A82BC-8EE6-C287-0653-9C880321D8A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489E519C-DE29-1588-407B-9BEA1EFF0BCF}"/>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6" name="Rectangle 5">
              <a:extLst>
                <a:ext uri="{FF2B5EF4-FFF2-40B4-BE49-F238E27FC236}">
                  <a16:creationId xmlns:a16="http://schemas.microsoft.com/office/drawing/2014/main" id="{20A242AC-06C5-A18B-27C4-ECEB41745A7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424D7B"/>
                  </a:solidFill>
                  <a:latin typeface="Microsoft Uighur" panose="02000000000000000000" pitchFamily="2" charset="-78"/>
                  <a:cs typeface="Microsoft Uighur" panose="02000000000000000000" pitchFamily="2" charset="-78"/>
                </a:rPr>
                <a:t>المعــــــــــجم</a:t>
              </a:r>
              <a:endParaRPr lang="ar-MA" sz="2400" b="1" dirty="0">
                <a:solidFill>
                  <a:srgbClr val="424D7B"/>
                </a:solidFill>
                <a:latin typeface="Microsoft Uighur" panose="02000000000000000000" pitchFamily="2" charset="-78"/>
                <a:cs typeface="Microsoft Uighur" panose="02000000000000000000" pitchFamily="2" charset="-78"/>
              </a:endParaRPr>
            </a:p>
          </p:txBody>
        </p:sp>
        <p:pic>
          <p:nvPicPr>
            <p:cNvPr id="7" name="Google Shape;1246;p5">
              <a:extLst>
                <a:ext uri="{FF2B5EF4-FFF2-40B4-BE49-F238E27FC236}">
                  <a16:creationId xmlns:a16="http://schemas.microsoft.com/office/drawing/2014/main" id="{A8D1AF2C-0194-2BB7-F660-BA2F47FA6283}"/>
                </a:ext>
              </a:extLst>
            </p:cNvPr>
            <p:cNvPicPr preferRelativeResize="0"/>
            <p:nvPr/>
          </p:nvPicPr>
          <p:blipFill rotWithShape="1">
            <a:blip r:embed="rId5">
              <a:alphaModFix amt="20000"/>
            </a:blip>
            <a:srcRect/>
            <a:stretch/>
          </p:blipFill>
          <p:spPr>
            <a:xfrm>
              <a:off x="2153545" y="146613"/>
              <a:ext cx="278069" cy="278069"/>
            </a:xfrm>
            <a:prstGeom prst="rect">
              <a:avLst/>
            </a:prstGeom>
            <a:noFill/>
            <a:ln>
              <a:noFill/>
            </a:ln>
          </p:spPr>
        </p:pic>
        <p:pic>
          <p:nvPicPr>
            <p:cNvPr id="12" name="Google Shape;1245;p5">
              <a:extLst>
                <a:ext uri="{FF2B5EF4-FFF2-40B4-BE49-F238E27FC236}">
                  <a16:creationId xmlns:a16="http://schemas.microsoft.com/office/drawing/2014/main" id="{EABF1BD2-137A-EB34-EED1-4984BBD5B4F9}"/>
                </a:ext>
              </a:extLst>
            </p:cNvPr>
            <p:cNvPicPr preferRelativeResize="0"/>
            <p:nvPr/>
          </p:nvPicPr>
          <p:blipFill rotWithShape="1">
            <a:blip r:embed="rId6">
              <a:alphaModFix amt="20000"/>
            </a:blip>
            <a:srcRect/>
            <a:stretch/>
          </p:blipFill>
          <p:spPr>
            <a:xfrm>
              <a:off x="4077580" y="136738"/>
              <a:ext cx="278069" cy="278069"/>
            </a:xfrm>
            <a:prstGeom prst="rect">
              <a:avLst/>
            </a:prstGeom>
            <a:noFill/>
            <a:ln>
              <a:noFill/>
            </a:ln>
          </p:spPr>
        </p:pic>
        <p:pic>
          <p:nvPicPr>
            <p:cNvPr id="14" name="Image 13">
              <a:extLst>
                <a:ext uri="{FF2B5EF4-FFF2-40B4-BE49-F238E27FC236}">
                  <a16:creationId xmlns:a16="http://schemas.microsoft.com/office/drawing/2014/main" id="{174767A9-7C72-44B3-835C-3001F85DBBD3}"/>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6" name="Image 15">
              <a:extLst>
                <a:ext uri="{FF2B5EF4-FFF2-40B4-BE49-F238E27FC236}">
                  <a16:creationId xmlns:a16="http://schemas.microsoft.com/office/drawing/2014/main" id="{B65A5924-EFBE-03E9-5DA4-752E2EDDDEBC}"/>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7" name="Rectangle 16">
              <a:extLst>
                <a:ext uri="{FF2B5EF4-FFF2-40B4-BE49-F238E27FC236}">
                  <a16:creationId xmlns:a16="http://schemas.microsoft.com/office/drawing/2014/main" id="{731274DC-2CA7-BD29-80DB-96FECB22560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sp>
        <p:nvSpPr>
          <p:cNvPr id="19" name="Rectangle : coins arrondis 18">
            <a:extLst>
              <a:ext uri="{FF2B5EF4-FFF2-40B4-BE49-F238E27FC236}">
                <a16:creationId xmlns:a16="http://schemas.microsoft.com/office/drawing/2014/main" id="{6330D464-DB2D-A80B-E59F-EAB235D01930}"/>
              </a:ext>
            </a:extLst>
          </p:cNvPr>
          <p:cNvSpPr/>
          <p:nvPr/>
        </p:nvSpPr>
        <p:spPr>
          <a:xfrm>
            <a:off x="2827173" y="2045317"/>
            <a:ext cx="2981575" cy="1308343"/>
          </a:xfrm>
          <a:prstGeom prst="roundRect">
            <a:avLst>
              <a:gd name="adj" fmla="val 8822"/>
            </a:avLst>
          </a:prstGeom>
          <a:noFill/>
          <a:ln w="1905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MA"/>
          </a:p>
        </p:txBody>
      </p:sp>
    </p:spTree>
    <p:extLst>
      <p:ext uri="{BB962C8B-B14F-4D97-AF65-F5344CB8AC3E}">
        <p14:creationId xmlns:p14="http://schemas.microsoft.com/office/powerpoint/2010/main" val="246554535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965AA-28BC-C282-C4E0-9525611AB99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354E0E3-7D77-585E-63FB-0FEC541CEFAD}"/>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الآن :  في ثنائيات، أنجزوا نشاط أتدرب مع زملائي.</a:t>
            </a:r>
          </a:p>
        </p:txBody>
      </p:sp>
      <p:pic>
        <p:nvPicPr>
          <p:cNvPr id="6" name="Espace réservé pour une image  5">
            <a:extLst>
              <a:ext uri="{FF2B5EF4-FFF2-40B4-BE49-F238E27FC236}">
                <a16:creationId xmlns:a16="http://schemas.microsoft.com/office/drawing/2014/main" id="{F7BED7DF-BD47-B696-BD5B-FD45C42CA86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grpSp>
        <p:nvGrpSpPr>
          <p:cNvPr id="4" name="Groupe 3">
            <a:extLst>
              <a:ext uri="{FF2B5EF4-FFF2-40B4-BE49-F238E27FC236}">
                <a16:creationId xmlns:a16="http://schemas.microsoft.com/office/drawing/2014/main" id="{E2F14D91-624B-EF61-BD07-0B645A4FEEC8}"/>
              </a:ext>
            </a:extLst>
          </p:cNvPr>
          <p:cNvGrpSpPr/>
          <p:nvPr/>
        </p:nvGrpSpPr>
        <p:grpSpPr>
          <a:xfrm>
            <a:off x="848244" y="136738"/>
            <a:ext cx="7049753" cy="295262"/>
            <a:chOff x="848244" y="136738"/>
            <a:chExt cx="7049753" cy="295262"/>
          </a:xfrm>
        </p:grpSpPr>
        <p:sp>
          <p:nvSpPr>
            <p:cNvPr id="8" name="Rectangle 7">
              <a:extLst>
                <a:ext uri="{FF2B5EF4-FFF2-40B4-BE49-F238E27FC236}">
                  <a16:creationId xmlns:a16="http://schemas.microsoft.com/office/drawing/2014/main" id="{FAAF9691-E213-7D73-C2E6-D33EDC62B0AF}"/>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9" name="Rectangle 8">
              <a:extLst>
                <a:ext uri="{FF2B5EF4-FFF2-40B4-BE49-F238E27FC236}">
                  <a16:creationId xmlns:a16="http://schemas.microsoft.com/office/drawing/2014/main" id="{8F3A8F8B-F29A-15C3-F95E-1FD19AF8BCFE}"/>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055875BF-C033-3A04-C943-0DE40032A32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424D7B"/>
                  </a:solidFill>
                  <a:latin typeface="Microsoft Uighur" panose="02000000000000000000" pitchFamily="2" charset="-78"/>
                  <a:cs typeface="Microsoft Uighur" panose="02000000000000000000" pitchFamily="2" charset="-78"/>
                </a:rPr>
                <a:t>المعــــــــــجم</a:t>
              </a:r>
              <a:endParaRPr lang="ar-MA" sz="2400" b="1" dirty="0">
                <a:solidFill>
                  <a:srgbClr val="424D7B"/>
                </a:solidFill>
                <a:latin typeface="Microsoft Uighur" panose="02000000000000000000" pitchFamily="2" charset="-78"/>
                <a:cs typeface="Microsoft Uighur" panose="02000000000000000000" pitchFamily="2" charset="-78"/>
              </a:endParaRPr>
            </a:p>
          </p:txBody>
        </p:sp>
        <p:pic>
          <p:nvPicPr>
            <p:cNvPr id="14" name="Google Shape;1246;p5">
              <a:extLst>
                <a:ext uri="{FF2B5EF4-FFF2-40B4-BE49-F238E27FC236}">
                  <a16:creationId xmlns:a16="http://schemas.microsoft.com/office/drawing/2014/main" id="{44FEBEA5-0511-5EC6-AD73-3FAB5C37DC87}"/>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B4EE0527-CE43-3A25-4327-487EAB0EBDB8}"/>
                </a:ext>
              </a:extLst>
            </p:cNvPr>
            <p:cNvPicPr preferRelativeResize="0"/>
            <p:nvPr/>
          </p:nvPicPr>
          <p:blipFill rotWithShape="1">
            <a:blip r:embed="rId4">
              <a:alphaModFix amt="20000"/>
            </a:blip>
            <a:srcRect/>
            <a:stretch/>
          </p:blipFill>
          <p:spPr>
            <a:xfrm>
              <a:off x="4077580" y="136738"/>
              <a:ext cx="278069" cy="278069"/>
            </a:xfrm>
            <a:prstGeom prst="rect">
              <a:avLst/>
            </a:prstGeom>
            <a:noFill/>
            <a:ln>
              <a:noFill/>
            </a:ln>
          </p:spPr>
        </p:pic>
        <p:pic>
          <p:nvPicPr>
            <p:cNvPr id="16" name="Image 15">
              <a:extLst>
                <a:ext uri="{FF2B5EF4-FFF2-40B4-BE49-F238E27FC236}">
                  <a16:creationId xmlns:a16="http://schemas.microsoft.com/office/drawing/2014/main" id="{16A80880-863E-476F-47E1-D6F0CC217A8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7" name="Image 16">
              <a:extLst>
                <a:ext uri="{FF2B5EF4-FFF2-40B4-BE49-F238E27FC236}">
                  <a16:creationId xmlns:a16="http://schemas.microsoft.com/office/drawing/2014/main" id="{4CF35A39-A1FA-9C0C-78B3-79A16DB54084}"/>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8" name="Rectangle 17">
              <a:extLst>
                <a:ext uri="{FF2B5EF4-FFF2-40B4-BE49-F238E27FC236}">
                  <a16:creationId xmlns:a16="http://schemas.microsoft.com/office/drawing/2014/main" id="{745F9057-C92E-754C-1892-9F61C253819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pic>
        <p:nvPicPr>
          <p:cNvPr id="5" name="Image 4">
            <a:extLst>
              <a:ext uri="{FF2B5EF4-FFF2-40B4-BE49-F238E27FC236}">
                <a16:creationId xmlns:a16="http://schemas.microsoft.com/office/drawing/2014/main" id="{7C9D975D-A69D-E507-C937-BD5AEF41A6EB}"/>
              </a:ext>
            </a:extLst>
          </p:cNvPr>
          <p:cNvPicPr>
            <a:picLocks noChangeAspect="1"/>
          </p:cNvPicPr>
          <p:nvPr/>
        </p:nvPicPr>
        <p:blipFill>
          <a:blip r:embed="rId7"/>
          <a:stretch>
            <a:fillRect/>
          </a:stretch>
        </p:blipFill>
        <p:spPr>
          <a:xfrm>
            <a:off x="886989" y="1836213"/>
            <a:ext cx="7011008" cy="4762913"/>
          </a:xfrm>
          <a:prstGeom prst="rect">
            <a:avLst/>
          </a:prstGeom>
        </p:spPr>
      </p:pic>
    </p:spTree>
    <p:extLst>
      <p:ext uri="{BB962C8B-B14F-4D97-AF65-F5344CB8AC3E}">
        <p14:creationId xmlns:p14="http://schemas.microsoft.com/office/powerpoint/2010/main" val="1806261284"/>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982F5-8F6D-5A57-2509-F6DEA860657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BE877DB-8317-3B5F-5BB8-7432C8C23349}"/>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p>
        </p:txBody>
      </p:sp>
      <p:pic>
        <p:nvPicPr>
          <p:cNvPr id="12" name="Espace réservé pour une image  11">
            <a:extLst>
              <a:ext uri="{FF2B5EF4-FFF2-40B4-BE49-F238E27FC236}">
                <a16:creationId xmlns:a16="http://schemas.microsoft.com/office/drawing/2014/main" id="{937774EF-98F3-01B0-F2E1-E9F1282A960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249" y="684000"/>
            <a:ext cx="828000" cy="828000"/>
          </a:xfrm>
        </p:spPr>
      </p:pic>
      <p:grpSp>
        <p:nvGrpSpPr>
          <p:cNvPr id="4" name="Groupe 3">
            <a:extLst>
              <a:ext uri="{FF2B5EF4-FFF2-40B4-BE49-F238E27FC236}">
                <a16:creationId xmlns:a16="http://schemas.microsoft.com/office/drawing/2014/main" id="{0EBFD9E1-B00D-B6E2-D4B8-CF3E851320FF}"/>
              </a:ext>
            </a:extLst>
          </p:cNvPr>
          <p:cNvGrpSpPr/>
          <p:nvPr/>
        </p:nvGrpSpPr>
        <p:grpSpPr>
          <a:xfrm>
            <a:off x="848244" y="136738"/>
            <a:ext cx="7049753" cy="295262"/>
            <a:chOff x="848244" y="136738"/>
            <a:chExt cx="7049753" cy="295262"/>
          </a:xfrm>
        </p:grpSpPr>
        <p:sp>
          <p:nvSpPr>
            <p:cNvPr id="6" name="Rectangle 5">
              <a:extLst>
                <a:ext uri="{FF2B5EF4-FFF2-40B4-BE49-F238E27FC236}">
                  <a16:creationId xmlns:a16="http://schemas.microsoft.com/office/drawing/2014/main" id="{A82FECE9-1648-5DC3-26CB-CF8FC4DB0BA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3B5C3614-D362-2400-5CF9-8D7EE84CFD83}"/>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6A779784-C251-6F1D-1C0F-C95C33F3145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424D7B"/>
                  </a:solidFill>
                  <a:latin typeface="Microsoft Uighur" panose="02000000000000000000" pitchFamily="2" charset="-78"/>
                  <a:cs typeface="Microsoft Uighur" panose="02000000000000000000" pitchFamily="2" charset="-78"/>
                </a:rPr>
                <a:t>المعــــــــــجم</a:t>
              </a:r>
              <a:endParaRPr lang="ar-MA" sz="2400" b="1" dirty="0">
                <a:solidFill>
                  <a:srgbClr val="424D7B"/>
                </a:solidFill>
                <a:latin typeface="Microsoft Uighur" panose="02000000000000000000" pitchFamily="2" charset="-78"/>
                <a:cs typeface="Microsoft Uighur" panose="02000000000000000000" pitchFamily="2" charset="-78"/>
              </a:endParaRPr>
            </a:p>
          </p:txBody>
        </p:sp>
        <p:pic>
          <p:nvPicPr>
            <p:cNvPr id="14" name="Google Shape;1246;p5">
              <a:extLst>
                <a:ext uri="{FF2B5EF4-FFF2-40B4-BE49-F238E27FC236}">
                  <a16:creationId xmlns:a16="http://schemas.microsoft.com/office/drawing/2014/main" id="{56F79155-693F-03EF-09E3-796FBCE011EA}"/>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FEF1DEEF-18A6-AAED-7B63-E622205483E6}"/>
                </a:ext>
              </a:extLst>
            </p:cNvPr>
            <p:cNvPicPr preferRelativeResize="0"/>
            <p:nvPr/>
          </p:nvPicPr>
          <p:blipFill rotWithShape="1">
            <a:blip r:embed="rId4">
              <a:alphaModFix amt="20000"/>
            </a:blip>
            <a:srcRect/>
            <a:stretch/>
          </p:blipFill>
          <p:spPr>
            <a:xfrm>
              <a:off x="4077580" y="136738"/>
              <a:ext cx="278069" cy="278069"/>
            </a:xfrm>
            <a:prstGeom prst="rect">
              <a:avLst/>
            </a:prstGeom>
            <a:noFill/>
            <a:ln>
              <a:noFill/>
            </a:ln>
          </p:spPr>
        </p:pic>
        <p:pic>
          <p:nvPicPr>
            <p:cNvPr id="16" name="Image 15">
              <a:extLst>
                <a:ext uri="{FF2B5EF4-FFF2-40B4-BE49-F238E27FC236}">
                  <a16:creationId xmlns:a16="http://schemas.microsoft.com/office/drawing/2014/main" id="{39AF9335-5C7A-1649-C0A0-D6465B23934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7" name="Image 16">
              <a:extLst>
                <a:ext uri="{FF2B5EF4-FFF2-40B4-BE49-F238E27FC236}">
                  <a16:creationId xmlns:a16="http://schemas.microsoft.com/office/drawing/2014/main" id="{2504CACB-6433-2FE4-A263-478E8C0BFCAD}"/>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8" name="Rectangle 17">
              <a:extLst>
                <a:ext uri="{FF2B5EF4-FFF2-40B4-BE49-F238E27FC236}">
                  <a16:creationId xmlns:a16="http://schemas.microsoft.com/office/drawing/2014/main" id="{22199738-A865-B8E2-FD4B-1935F727323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pic>
        <p:nvPicPr>
          <p:cNvPr id="3" name="Image 2">
            <a:extLst>
              <a:ext uri="{FF2B5EF4-FFF2-40B4-BE49-F238E27FC236}">
                <a16:creationId xmlns:a16="http://schemas.microsoft.com/office/drawing/2014/main" id="{1E6A7527-B554-E430-CCBB-FAD60E46F409}"/>
              </a:ext>
            </a:extLst>
          </p:cNvPr>
          <p:cNvPicPr>
            <a:picLocks noChangeAspect="1"/>
          </p:cNvPicPr>
          <p:nvPr/>
        </p:nvPicPr>
        <p:blipFill>
          <a:blip r:embed="rId7"/>
          <a:stretch>
            <a:fillRect/>
          </a:stretch>
        </p:blipFill>
        <p:spPr>
          <a:xfrm>
            <a:off x="886989" y="1836213"/>
            <a:ext cx="7011008" cy="4762913"/>
          </a:xfrm>
          <a:prstGeom prst="rect">
            <a:avLst/>
          </a:prstGeom>
        </p:spPr>
      </p:pic>
    </p:spTree>
    <p:extLst>
      <p:ext uri="{BB962C8B-B14F-4D97-AF65-F5344CB8AC3E}">
        <p14:creationId xmlns:p14="http://schemas.microsoft.com/office/powerpoint/2010/main" val="93181324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FFEE4-8FEA-D7CA-91AE-C87364A3979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066079F-31BA-0640-636A-8FD3A905B37F}"/>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نصحح. ما المفهوم الذي تتحدث عنه الفقرة.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أين نكتبه</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هل أنتم متفقون؟ </a:t>
            </a:r>
          </a:p>
        </p:txBody>
      </p:sp>
      <p:pic>
        <p:nvPicPr>
          <p:cNvPr id="6" name="Espace réservé pour une image  5">
            <a:extLst>
              <a:ext uri="{FF2B5EF4-FFF2-40B4-BE49-F238E27FC236}">
                <a16:creationId xmlns:a16="http://schemas.microsoft.com/office/drawing/2014/main" id="{D7B2A0AD-C8E9-82E2-C985-32AF8051577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grpSp>
        <p:nvGrpSpPr>
          <p:cNvPr id="4" name="Groupe 3">
            <a:extLst>
              <a:ext uri="{FF2B5EF4-FFF2-40B4-BE49-F238E27FC236}">
                <a16:creationId xmlns:a16="http://schemas.microsoft.com/office/drawing/2014/main" id="{AFF799D1-1DB7-DF88-BA69-89A0F1C45A2F}"/>
              </a:ext>
            </a:extLst>
          </p:cNvPr>
          <p:cNvGrpSpPr/>
          <p:nvPr/>
        </p:nvGrpSpPr>
        <p:grpSpPr>
          <a:xfrm>
            <a:off x="848244" y="136738"/>
            <a:ext cx="7049753" cy="295262"/>
            <a:chOff x="848244" y="136738"/>
            <a:chExt cx="7049753" cy="295262"/>
          </a:xfrm>
        </p:grpSpPr>
        <p:sp>
          <p:nvSpPr>
            <p:cNvPr id="8" name="Rectangle 7">
              <a:extLst>
                <a:ext uri="{FF2B5EF4-FFF2-40B4-BE49-F238E27FC236}">
                  <a16:creationId xmlns:a16="http://schemas.microsoft.com/office/drawing/2014/main" id="{84611447-AE03-764B-9A99-44D4ED9CCA5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9" name="Rectangle 8">
              <a:extLst>
                <a:ext uri="{FF2B5EF4-FFF2-40B4-BE49-F238E27FC236}">
                  <a16:creationId xmlns:a16="http://schemas.microsoft.com/office/drawing/2014/main" id="{46716C72-B39A-C1C6-7FDE-6629C59E6835}"/>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1988B144-ADA8-CFBF-1B9B-A7A9D113CC9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424D7B"/>
                  </a:solidFill>
                  <a:latin typeface="Microsoft Uighur" panose="02000000000000000000" pitchFamily="2" charset="-78"/>
                  <a:cs typeface="Microsoft Uighur" panose="02000000000000000000" pitchFamily="2" charset="-78"/>
                </a:rPr>
                <a:t>المعــــــــــجم</a:t>
              </a:r>
              <a:endParaRPr lang="ar-MA" sz="2400" b="1" dirty="0">
                <a:solidFill>
                  <a:srgbClr val="424D7B"/>
                </a:solidFill>
                <a:latin typeface="Microsoft Uighur" panose="02000000000000000000" pitchFamily="2" charset="-78"/>
                <a:cs typeface="Microsoft Uighur" panose="02000000000000000000" pitchFamily="2" charset="-78"/>
              </a:endParaRPr>
            </a:p>
          </p:txBody>
        </p:sp>
        <p:pic>
          <p:nvPicPr>
            <p:cNvPr id="14" name="Google Shape;1246;p5">
              <a:extLst>
                <a:ext uri="{FF2B5EF4-FFF2-40B4-BE49-F238E27FC236}">
                  <a16:creationId xmlns:a16="http://schemas.microsoft.com/office/drawing/2014/main" id="{CBC5CD56-61E6-1C7A-5BA9-4E205A3BEEE3}"/>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96183F17-C353-703F-FC7F-A3C609666584}"/>
                </a:ext>
              </a:extLst>
            </p:cNvPr>
            <p:cNvPicPr preferRelativeResize="0"/>
            <p:nvPr/>
          </p:nvPicPr>
          <p:blipFill rotWithShape="1">
            <a:blip r:embed="rId4">
              <a:alphaModFix amt="20000"/>
            </a:blip>
            <a:srcRect/>
            <a:stretch/>
          </p:blipFill>
          <p:spPr>
            <a:xfrm>
              <a:off x="4077580" y="136738"/>
              <a:ext cx="278069" cy="278069"/>
            </a:xfrm>
            <a:prstGeom prst="rect">
              <a:avLst/>
            </a:prstGeom>
            <a:noFill/>
            <a:ln>
              <a:noFill/>
            </a:ln>
          </p:spPr>
        </p:pic>
        <p:pic>
          <p:nvPicPr>
            <p:cNvPr id="16" name="Image 15">
              <a:extLst>
                <a:ext uri="{FF2B5EF4-FFF2-40B4-BE49-F238E27FC236}">
                  <a16:creationId xmlns:a16="http://schemas.microsoft.com/office/drawing/2014/main" id="{36D9E38D-8769-D507-C122-51CF632CB7E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7" name="Image 16">
              <a:extLst>
                <a:ext uri="{FF2B5EF4-FFF2-40B4-BE49-F238E27FC236}">
                  <a16:creationId xmlns:a16="http://schemas.microsoft.com/office/drawing/2014/main" id="{CC794FBF-3B60-EB5B-643D-51BD56720F52}"/>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8" name="Rectangle 17">
              <a:extLst>
                <a:ext uri="{FF2B5EF4-FFF2-40B4-BE49-F238E27FC236}">
                  <a16:creationId xmlns:a16="http://schemas.microsoft.com/office/drawing/2014/main" id="{7DF8715A-19D0-A4D9-B3C5-96C5431C0FF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pic>
        <p:nvPicPr>
          <p:cNvPr id="2" name="Image 1">
            <a:extLst>
              <a:ext uri="{FF2B5EF4-FFF2-40B4-BE49-F238E27FC236}">
                <a16:creationId xmlns:a16="http://schemas.microsoft.com/office/drawing/2014/main" id="{F940CA5D-45AA-8E3A-B792-DC51B4AF6CA9}"/>
              </a:ext>
            </a:extLst>
          </p:cNvPr>
          <p:cNvPicPr>
            <a:picLocks noChangeAspect="1"/>
          </p:cNvPicPr>
          <p:nvPr/>
        </p:nvPicPr>
        <p:blipFill>
          <a:blip r:embed="rId7"/>
          <a:stretch>
            <a:fillRect/>
          </a:stretch>
        </p:blipFill>
        <p:spPr>
          <a:xfrm>
            <a:off x="886989" y="1709193"/>
            <a:ext cx="7011008" cy="4762913"/>
          </a:xfrm>
          <a:prstGeom prst="rect">
            <a:avLst/>
          </a:prstGeom>
        </p:spPr>
      </p:pic>
    </p:spTree>
    <p:extLst>
      <p:ext uri="{BB962C8B-B14F-4D97-AF65-F5344CB8AC3E}">
        <p14:creationId xmlns:p14="http://schemas.microsoft.com/office/powerpoint/2010/main" val="2080456162"/>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B2F26-8BF7-097E-F2ED-1EB6BA18473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3C0AA30-972F-4726-2463-2B3215796152}"/>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 ماذا كتبتم في تعريف التلوث؟ هل أنتم متفقون؟ </a:t>
            </a:r>
          </a:p>
        </p:txBody>
      </p:sp>
      <p:pic>
        <p:nvPicPr>
          <p:cNvPr id="6" name="Espace réservé pour une image  5">
            <a:extLst>
              <a:ext uri="{FF2B5EF4-FFF2-40B4-BE49-F238E27FC236}">
                <a16:creationId xmlns:a16="http://schemas.microsoft.com/office/drawing/2014/main" id="{D73B1EB1-F5B0-AEB9-775D-1A1CD4C1354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grpSp>
        <p:nvGrpSpPr>
          <p:cNvPr id="4" name="Groupe 3">
            <a:extLst>
              <a:ext uri="{FF2B5EF4-FFF2-40B4-BE49-F238E27FC236}">
                <a16:creationId xmlns:a16="http://schemas.microsoft.com/office/drawing/2014/main" id="{9780D24A-29D6-BFB6-676E-5B9709FDACBA}"/>
              </a:ext>
            </a:extLst>
          </p:cNvPr>
          <p:cNvGrpSpPr/>
          <p:nvPr/>
        </p:nvGrpSpPr>
        <p:grpSpPr>
          <a:xfrm>
            <a:off x="848244" y="136738"/>
            <a:ext cx="7049753" cy="295262"/>
            <a:chOff x="848244" y="136738"/>
            <a:chExt cx="7049753" cy="295262"/>
          </a:xfrm>
        </p:grpSpPr>
        <p:sp>
          <p:nvSpPr>
            <p:cNvPr id="8" name="Rectangle 7">
              <a:extLst>
                <a:ext uri="{FF2B5EF4-FFF2-40B4-BE49-F238E27FC236}">
                  <a16:creationId xmlns:a16="http://schemas.microsoft.com/office/drawing/2014/main" id="{9E80449C-F349-619D-9FDC-1E0FA6E192A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CE7B5E8D-F127-4D29-D4CB-AE297DF8194E}"/>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14122DCB-AF6F-004D-85C5-834B1633611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14" name="Google Shape;1246;p5">
              <a:extLst>
                <a:ext uri="{FF2B5EF4-FFF2-40B4-BE49-F238E27FC236}">
                  <a16:creationId xmlns:a16="http://schemas.microsoft.com/office/drawing/2014/main" id="{ECC166B3-98C1-F293-A19D-367C44472724}"/>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89170C67-A019-45E0-3AB2-102B74A8E7A7}"/>
                </a:ext>
              </a:extLst>
            </p:cNvPr>
            <p:cNvPicPr preferRelativeResize="0"/>
            <p:nvPr/>
          </p:nvPicPr>
          <p:blipFill rotWithShape="1">
            <a:blip r:embed="rId4">
              <a:alphaModFix amt="20000"/>
            </a:blip>
            <a:srcRect/>
            <a:stretch/>
          </p:blipFill>
          <p:spPr>
            <a:xfrm>
              <a:off x="4077580" y="136738"/>
              <a:ext cx="278069" cy="278069"/>
            </a:xfrm>
            <a:prstGeom prst="rect">
              <a:avLst/>
            </a:prstGeom>
            <a:noFill/>
            <a:ln>
              <a:noFill/>
            </a:ln>
          </p:spPr>
        </p:pic>
        <p:pic>
          <p:nvPicPr>
            <p:cNvPr id="16" name="Image 15">
              <a:extLst>
                <a:ext uri="{FF2B5EF4-FFF2-40B4-BE49-F238E27FC236}">
                  <a16:creationId xmlns:a16="http://schemas.microsoft.com/office/drawing/2014/main" id="{04FD4A73-8CEA-8801-76BC-A0DFD2C5EBCA}"/>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7" name="Image 16">
              <a:extLst>
                <a:ext uri="{FF2B5EF4-FFF2-40B4-BE49-F238E27FC236}">
                  <a16:creationId xmlns:a16="http://schemas.microsoft.com/office/drawing/2014/main" id="{A296601A-C077-1943-3AD3-9D77D3C4FD08}"/>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8" name="Rectangle 17">
              <a:extLst>
                <a:ext uri="{FF2B5EF4-FFF2-40B4-BE49-F238E27FC236}">
                  <a16:creationId xmlns:a16="http://schemas.microsoft.com/office/drawing/2014/main" id="{578977BE-BF66-FE4F-C24E-6A3C0107230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5" name="Image 4">
            <a:extLst>
              <a:ext uri="{FF2B5EF4-FFF2-40B4-BE49-F238E27FC236}">
                <a16:creationId xmlns:a16="http://schemas.microsoft.com/office/drawing/2014/main" id="{8D3A1EFC-2C58-6F46-66CD-C9FA40455E1E}"/>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31356" y="2404754"/>
            <a:ext cx="8481287" cy="3143890"/>
          </a:xfrm>
          <a:prstGeom prst="rect">
            <a:avLst/>
          </a:prstGeom>
        </p:spPr>
      </p:pic>
      <p:sp>
        <p:nvSpPr>
          <p:cNvPr id="7" name="ZoneTexte 6">
            <a:extLst>
              <a:ext uri="{FF2B5EF4-FFF2-40B4-BE49-F238E27FC236}">
                <a16:creationId xmlns:a16="http://schemas.microsoft.com/office/drawing/2014/main" id="{46167A2C-56C4-DA11-4D16-101161195A17}"/>
              </a:ext>
            </a:extLst>
          </p:cNvPr>
          <p:cNvSpPr txBox="1"/>
          <p:nvPr/>
        </p:nvSpPr>
        <p:spPr>
          <a:xfrm>
            <a:off x="4006911" y="3814235"/>
            <a:ext cx="1130176" cy="584775"/>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اَلتَّلَوُّثُ</a:t>
            </a:r>
            <a:endPar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235938433"/>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BB931-BA65-9772-C42C-F044421F238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569E7F3-DD9E-457B-C45D-ECB74B8E94A0}"/>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 ماذا كتبتم في خصائص التلوث؟ هل أنتم متفقون؟ </a:t>
            </a:r>
          </a:p>
        </p:txBody>
      </p:sp>
      <p:pic>
        <p:nvPicPr>
          <p:cNvPr id="6" name="Espace réservé pour une image  5">
            <a:extLst>
              <a:ext uri="{FF2B5EF4-FFF2-40B4-BE49-F238E27FC236}">
                <a16:creationId xmlns:a16="http://schemas.microsoft.com/office/drawing/2014/main" id="{B9C7F3B7-DA3F-5437-0BA4-E39970AF602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grpSp>
        <p:nvGrpSpPr>
          <p:cNvPr id="4" name="Groupe 3">
            <a:extLst>
              <a:ext uri="{FF2B5EF4-FFF2-40B4-BE49-F238E27FC236}">
                <a16:creationId xmlns:a16="http://schemas.microsoft.com/office/drawing/2014/main" id="{6ACF5272-D774-EE27-C071-83636A9E7163}"/>
              </a:ext>
            </a:extLst>
          </p:cNvPr>
          <p:cNvGrpSpPr/>
          <p:nvPr/>
        </p:nvGrpSpPr>
        <p:grpSpPr>
          <a:xfrm>
            <a:off x="848244" y="136738"/>
            <a:ext cx="7049753" cy="295262"/>
            <a:chOff x="848244" y="136738"/>
            <a:chExt cx="7049753" cy="295262"/>
          </a:xfrm>
        </p:grpSpPr>
        <p:sp>
          <p:nvSpPr>
            <p:cNvPr id="8" name="Rectangle 7">
              <a:extLst>
                <a:ext uri="{FF2B5EF4-FFF2-40B4-BE49-F238E27FC236}">
                  <a16:creationId xmlns:a16="http://schemas.microsoft.com/office/drawing/2014/main" id="{D65FFF84-2089-D7BD-63EF-C4E4F461575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AAA20144-7817-178E-BC4A-B7189B0C3898}"/>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F742C164-7AA7-68D8-FC3C-29A9B0A3A8B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14" name="Google Shape;1246;p5">
              <a:extLst>
                <a:ext uri="{FF2B5EF4-FFF2-40B4-BE49-F238E27FC236}">
                  <a16:creationId xmlns:a16="http://schemas.microsoft.com/office/drawing/2014/main" id="{ED9ED5A8-A6FB-B7B9-9768-C41FE040DB90}"/>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8D1977B8-46AF-6CA0-0397-0FAA81A4BADD}"/>
                </a:ext>
              </a:extLst>
            </p:cNvPr>
            <p:cNvPicPr preferRelativeResize="0"/>
            <p:nvPr/>
          </p:nvPicPr>
          <p:blipFill rotWithShape="1">
            <a:blip r:embed="rId4">
              <a:alphaModFix amt="20000"/>
            </a:blip>
            <a:srcRect/>
            <a:stretch/>
          </p:blipFill>
          <p:spPr>
            <a:xfrm>
              <a:off x="4077580" y="136738"/>
              <a:ext cx="278069" cy="278069"/>
            </a:xfrm>
            <a:prstGeom prst="rect">
              <a:avLst/>
            </a:prstGeom>
            <a:noFill/>
            <a:ln>
              <a:noFill/>
            </a:ln>
          </p:spPr>
        </p:pic>
        <p:pic>
          <p:nvPicPr>
            <p:cNvPr id="16" name="Image 15">
              <a:extLst>
                <a:ext uri="{FF2B5EF4-FFF2-40B4-BE49-F238E27FC236}">
                  <a16:creationId xmlns:a16="http://schemas.microsoft.com/office/drawing/2014/main" id="{629FAC67-1BB9-4BFB-A6A3-47F4F2A276A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7" name="Image 16">
              <a:extLst>
                <a:ext uri="{FF2B5EF4-FFF2-40B4-BE49-F238E27FC236}">
                  <a16:creationId xmlns:a16="http://schemas.microsoft.com/office/drawing/2014/main" id="{DED2975E-3C8F-2575-D0D7-2F32ADC43E4F}"/>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8" name="Rectangle 17">
              <a:extLst>
                <a:ext uri="{FF2B5EF4-FFF2-40B4-BE49-F238E27FC236}">
                  <a16:creationId xmlns:a16="http://schemas.microsoft.com/office/drawing/2014/main" id="{DAF6B450-C275-635E-F64D-37BB04D6608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5" name="Image 4">
            <a:extLst>
              <a:ext uri="{FF2B5EF4-FFF2-40B4-BE49-F238E27FC236}">
                <a16:creationId xmlns:a16="http://schemas.microsoft.com/office/drawing/2014/main" id="{46E4D11F-3024-EC33-348D-428F3BFF4E6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31356" y="2404754"/>
            <a:ext cx="8481287" cy="3143890"/>
          </a:xfrm>
          <a:prstGeom prst="rect">
            <a:avLst/>
          </a:prstGeom>
        </p:spPr>
      </p:pic>
      <p:sp>
        <p:nvSpPr>
          <p:cNvPr id="7" name="ZoneTexte 6">
            <a:extLst>
              <a:ext uri="{FF2B5EF4-FFF2-40B4-BE49-F238E27FC236}">
                <a16:creationId xmlns:a16="http://schemas.microsoft.com/office/drawing/2014/main" id="{8DD35D5F-7C7E-278C-13EB-C78C01581CF0}"/>
              </a:ext>
            </a:extLst>
          </p:cNvPr>
          <p:cNvSpPr txBox="1"/>
          <p:nvPr/>
        </p:nvSpPr>
        <p:spPr>
          <a:xfrm>
            <a:off x="4006911" y="3814235"/>
            <a:ext cx="1130176" cy="584775"/>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اَلتَّلَوُّثُ</a:t>
            </a:r>
            <a:endPar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3" name="ZoneTexte 2">
            <a:extLst>
              <a:ext uri="{FF2B5EF4-FFF2-40B4-BE49-F238E27FC236}">
                <a16:creationId xmlns:a16="http://schemas.microsoft.com/office/drawing/2014/main" id="{38210625-13A9-928E-97F6-2B1DF36375AB}"/>
              </a:ext>
            </a:extLst>
          </p:cNvPr>
          <p:cNvSpPr txBox="1"/>
          <p:nvPr/>
        </p:nvSpPr>
        <p:spPr>
          <a:xfrm>
            <a:off x="4412948" y="2860133"/>
            <a:ext cx="3982424" cy="1015663"/>
          </a:xfrm>
          <a:prstGeom prst="rect">
            <a:avLst/>
          </a:prstGeom>
          <a:noFill/>
        </p:spPr>
        <p:txBody>
          <a:bodyPr wrap="square">
            <a:spAutoFit/>
          </a:bodyPr>
          <a:lstStyle/>
          <a:p>
            <a:pPr algn="r" rtl="1"/>
            <a:r>
              <a:rPr lang="ar-SA" sz="3000" b="1" dirty="0">
                <a:solidFill>
                  <a:srgbClr val="C00000"/>
                </a:solidFill>
                <a:latin typeface="Microsoft Uighur" panose="02000000000000000000" pitchFamily="2" charset="-78"/>
                <a:cs typeface="Microsoft Uighur" panose="02000000000000000000" pitchFamily="2" charset="-78"/>
              </a:rPr>
              <a:t>وُجود</a:t>
            </a:r>
            <a:r>
              <a:rPr lang="ar-MA" sz="3000" b="1" dirty="0">
                <a:solidFill>
                  <a:srgbClr val="C00000"/>
                </a:solidFill>
                <a:latin typeface="Microsoft Uighur" panose="02000000000000000000" pitchFamily="2" charset="-78"/>
                <a:cs typeface="Microsoft Uighur" panose="02000000000000000000" pitchFamily="2" charset="-78"/>
              </a:rPr>
              <a:t>ُ</a:t>
            </a:r>
            <a:r>
              <a:rPr lang="ar-SA" sz="3000" dirty="0">
                <a:effectLst/>
                <a:ea typeface="Calibri" panose="020F0502020204030204" pitchFamily="34" charset="0"/>
                <a:cs typeface="Calibri" panose="020F0502020204030204" pitchFamily="34" charset="0"/>
              </a:rPr>
              <a:t> </a:t>
            </a:r>
            <a:r>
              <a:rPr lang="ar-SA" sz="3000" b="1" dirty="0">
                <a:solidFill>
                  <a:srgbClr val="C00000"/>
                </a:solidFill>
                <a:latin typeface="Microsoft Uighur" panose="02000000000000000000" pitchFamily="2" charset="-78"/>
                <a:cs typeface="Microsoft Uighur" panose="02000000000000000000" pitchFamily="2" charset="-78"/>
              </a:rPr>
              <a:t>مَوادَّ غَريبَةٍ في ٱلهَواءِ أَوِ ٱلْماءِ أَوِ ٱلتُّرْبَةِ</a:t>
            </a:r>
            <a:r>
              <a:rPr lang="ar-MA" sz="3000" b="1" dirty="0">
                <a:solidFill>
                  <a:srgbClr val="C00000"/>
                </a:solidFill>
                <a:latin typeface="Microsoft Uighur" panose="02000000000000000000" pitchFamily="2" charset="-78"/>
                <a:cs typeface="Microsoft Uighur" panose="02000000000000000000" pitchFamily="2" charset="-78"/>
              </a:rPr>
              <a:t>.</a:t>
            </a:r>
            <a:endParaRPr lang="fr-MA" sz="3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608200778"/>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05DB8-A6D4-58E6-ECD3-65895E8BC43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7B60746-9F93-5444-4784-A03D05B866BF}"/>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 ما الأمثلة الدالة على التلوث؟ هل أنتم متفقون؟ من يذكر امثلة أخرى؟</a:t>
            </a:r>
          </a:p>
        </p:txBody>
      </p:sp>
      <p:pic>
        <p:nvPicPr>
          <p:cNvPr id="6" name="Espace réservé pour une image  5">
            <a:extLst>
              <a:ext uri="{FF2B5EF4-FFF2-40B4-BE49-F238E27FC236}">
                <a16:creationId xmlns:a16="http://schemas.microsoft.com/office/drawing/2014/main" id="{F5DEB1D5-3C7A-54D9-EF7A-BE8685286C3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grpSp>
        <p:nvGrpSpPr>
          <p:cNvPr id="4" name="Groupe 3">
            <a:extLst>
              <a:ext uri="{FF2B5EF4-FFF2-40B4-BE49-F238E27FC236}">
                <a16:creationId xmlns:a16="http://schemas.microsoft.com/office/drawing/2014/main" id="{A98AF412-395A-4408-4C01-D9B28B02C8B7}"/>
              </a:ext>
            </a:extLst>
          </p:cNvPr>
          <p:cNvGrpSpPr/>
          <p:nvPr/>
        </p:nvGrpSpPr>
        <p:grpSpPr>
          <a:xfrm>
            <a:off x="848244" y="136738"/>
            <a:ext cx="7049753" cy="295262"/>
            <a:chOff x="848244" y="136738"/>
            <a:chExt cx="7049753" cy="295262"/>
          </a:xfrm>
        </p:grpSpPr>
        <p:sp>
          <p:nvSpPr>
            <p:cNvPr id="8" name="Rectangle 7">
              <a:extLst>
                <a:ext uri="{FF2B5EF4-FFF2-40B4-BE49-F238E27FC236}">
                  <a16:creationId xmlns:a16="http://schemas.microsoft.com/office/drawing/2014/main" id="{E6CC4F35-83A7-0FA5-7151-E7476251DA5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E24AA7FC-C2DC-EBE3-A053-BF07EDDF61A0}"/>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E97DF37B-41DF-2DEF-6D87-2C73A72A019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14" name="Google Shape;1246;p5">
              <a:extLst>
                <a:ext uri="{FF2B5EF4-FFF2-40B4-BE49-F238E27FC236}">
                  <a16:creationId xmlns:a16="http://schemas.microsoft.com/office/drawing/2014/main" id="{64174C10-BA36-8221-B85B-90310EFCF200}"/>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0592CA1E-9D9D-CF8A-8331-6F77CF555FE4}"/>
                </a:ext>
              </a:extLst>
            </p:cNvPr>
            <p:cNvPicPr preferRelativeResize="0"/>
            <p:nvPr/>
          </p:nvPicPr>
          <p:blipFill rotWithShape="1">
            <a:blip r:embed="rId4">
              <a:alphaModFix amt="20000"/>
            </a:blip>
            <a:srcRect/>
            <a:stretch/>
          </p:blipFill>
          <p:spPr>
            <a:xfrm>
              <a:off x="4077580" y="136738"/>
              <a:ext cx="278069" cy="278069"/>
            </a:xfrm>
            <a:prstGeom prst="rect">
              <a:avLst/>
            </a:prstGeom>
            <a:noFill/>
            <a:ln>
              <a:noFill/>
            </a:ln>
          </p:spPr>
        </p:pic>
        <p:pic>
          <p:nvPicPr>
            <p:cNvPr id="16" name="Image 15">
              <a:extLst>
                <a:ext uri="{FF2B5EF4-FFF2-40B4-BE49-F238E27FC236}">
                  <a16:creationId xmlns:a16="http://schemas.microsoft.com/office/drawing/2014/main" id="{58CC5924-44E4-44C9-8CA1-ED5B4853556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7" name="Image 16">
              <a:extLst>
                <a:ext uri="{FF2B5EF4-FFF2-40B4-BE49-F238E27FC236}">
                  <a16:creationId xmlns:a16="http://schemas.microsoft.com/office/drawing/2014/main" id="{0C9A195C-DA16-2765-92E8-76CB8A4271B6}"/>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8" name="Rectangle 17">
              <a:extLst>
                <a:ext uri="{FF2B5EF4-FFF2-40B4-BE49-F238E27FC236}">
                  <a16:creationId xmlns:a16="http://schemas.microsoft.com/office/drawing/2014/main" id="{A22B242E-BE89-2B89-8C3B-F779AB0069D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5" name="Image 4">
            <a:extLst>
              <a:ext uri="{FF2B5EF4-FFF2-40B4-BE49-F238E27FC236}">
                <a16:creationId xmlns:a16="http://schemas.microsoft.com/office/drawing/2014/main" id="{AC7DB1ED-BD47-B435-D15E-FBD1D4AC7F26}"/>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31356" y="2404754"/>
            <a:ext cx="8481287" cy="3143890"/>
          </a:xfrm>
          <a:prstGeom prst="rect">
            <a:avLst/>
          </a:prstGeom>
        </p:spPr>
      </p:pic>
      <p:sp>
        <p:nvSpPr>
          <p:cNvPr id="7" name="ZoneTexte 6">
            <a:extLst>
              <a:ext uri="{FF2B5EF4-FFF2-40B4-BE49-F238E27FC236}">
                <a16:creationId xmlns:a16="http://schemas.microsoft.com/office/drawing/2014/main" id="{EB6375EE-E1D2-D1BF-A374-7970CF5937F9}"/>
              </a:ext>
            </a:extLst>
          </p:cNvPr>
          <p:cNvSpPr txBox="1"/>
          <p:nvPr/>
        </p:nvSpPr>
        <p:spPr>
          <a:xfrm>
            <a:off x="4006911" y="3814235"/>
            <a:ext cx="1130176" cy="584775"/>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اَلتَّلَوُّثُ</a:t>
            </a:r>
            <a:endPar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3" name="ZoneTexte 2">
            <a:extLst>
              <a:ext uri="{FF2B5EF4-FFF2-40B4-BE49-F238E27FC236}">
                <a16:creationId xmlns:a16="http://schemas.microsoft.com/office/drawing/2014/main" id="{6FB99AA6-750D-19A5-94A7-FDFE0B0B4AB1}"/>
              </a:ext>
            </a:extLst>
          </p:cNvPr>
          <p:cNvSpPr txBox="1"/>
          <p:nvPr/>
        </p:nvSpPr>
        <p:spPr>
          <a:xfrm>
            <a:off x="4571999" y="2890910"/>
            <a:ext cx="3879787" cy="1015663"/>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SA" sz="3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وُجود</a:t>
            </a:r>
            <a:r>
              <a:rPr kumimoji="0" lang="ar-MA" sz="3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SA" sz="3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 </a:t>
            </a:r>
            <a:r>
              <a:rPr kumimoji="0" lang="ar-SA" sz="3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مَوادَّ غَريبَةٍ في ٱلهَواءِ أَوِ ٱلْماءِ أَوِ ٱلتُّرْبَةِ</a:t>
            </a:r>
            <a:r>
              <a:rPr kumimoji="0" lang="ar-MA" sz="3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fr-MA" sz="3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
        <p:nvSpPr>
          <p:cNvPr id="2" name="ZoneTexte 1">
            <a:extLst>
              <a:ext uri="{FF2B5EF4-FFF2-40B4-BE49-F238E27FC236}">
                <a16:creationId xmlns:a16="http://schemas.microsoft.com/office/drawing/2014/main" id="{CAFDF025-08CD-DB1F-46F5-AFF2ECD8FFAE}"/>
              </a:ext>
            </a:extLst>
          </p:cNvPr>
          <p:cNvSpPr txBox="1"/>
          <p:nvPr/>
        </p:nvSpPr>
        <p:spPr>
          <a:xfrm>
            <a:off x="447744" y="2890910"/>
            <a:ext cx="3384798" cy="95410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800" b="1" dirty="0">
                <a:solidFill>
                  <a:srgbClr val="C00000"/>
                </a:solidFill>
                <a:latin typeface="Microsoft Uighur" panose="02000000000000000000" pitchFamily="2" charset="-78"/>
                <a:cs typeface="Microsoft Uighur" panose="02000000000000000000" pitchFamily="2" charset="-78"/>
              </a:rPr>
              <a:t>يُ</a:t>
            </a:r>
            <a:r>
              <a:rPr kumimoji="0" lang="ar-SA" sz="2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سَبِّبُ أَضْراراً لِلْكائِناتِ ٱلْحَيَّةِ وَٱلطَّبيعَةِ</a:t>
            </a: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fr-MA" sz="2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126907563"/>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D9EE6-3A0D-1EDB-ADB4-B30FB3D157D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7D9D84F-07B2-2019-C83D-26427EDC40AF}"/>
              </a:ext>
            </a:extLst>
          </p:cNvPr>
          <p:cNvSpPr>
            <a:spLocks noGrp="1"/>
          </p:cNvSpPr>
          <p:nvPr>
            <p:ph type="title"/>
          </p:nvPr>
        </p:nvSpPr>
        <p:spPr/>
        <p:txBody>
          <a:bodyPr>
            <a:normAutofit fontScale="90000"/>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 ما الأمثلة غير الدالة على التلوث؟ هل أنتم متفقون؟ من يذكر امثلة أخرى غير دالة؟</a:t>
            </a:r>
          </a:p>
        </p:txBody>
      </p:sp>
      <p:pic>
        <p:nvPicPr>
          <p:cNvPr id="6" name="Espace réservé pour une image  5">
            <a:extLst>
              <a:ext uri="{FF2B5EF4-FFF2-40B4-BE49-F238E27FC236}">
                <a16:creationId xmlns:a16="http://schemas.microsoft.com/office/drawing/2014/main" id="{0E3BDCFC-A6E4-5F65-673B-21D48B73275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grpSp>
        <p:nvGrpSpPr>
          <p:cNvPr id="4" name="Groupe 3">
            <a:extLst>
              <a:ext uri="{FF2B5EF4-FFF2-40B4-BE49-F238E27FC236}">
                <a16:creationId xmlns:a16="http://schemas.microsoft.com/office/drawing/2014/main" id="{808F0F04-F646-54D8-8E1B-577064D59C3F}"/>
              </a:ext>
            </a:extLst>
          </p:cNvPr>
          <p:cNvGrpSpPr/>
          <p:nvPr/>
        </p:nvGrpSpPr>
        <p:grpSpPr>
          <a:xfrm>
            <a:off x="848244" y="136738"/>
            <a:ext cx="7049753" cy="295262"/>
            <a:chOff x="848244" y="136738"/>
            <a:chExt cx="7049753" cy="295262"/>
          </a:xfrm>
        </p:grpSpPr>
        <p:sp>
          <p:nvSpPr>
            <p:cNvPr id="8" name="Rectangle 7">
              <a:extLst>
                <a:ext uri="{FF2B5EF4-FFF2-40B4-BE49-F238E27FC236}">
                  <a16:creationId xmlns:a16="http://schemas.microsoft.com/office/drawing/2014/main" id="{E94B9557-B134-3CC9-C5EC-F3A9F523A2D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A54174E8-EEAB-5BA2-59D9-2ACAC4E30B28}"/>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C8DDAD51-CE67-53E6-E0EF-E1744CF184B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14" name="Google Shape;1246;p5">
              <a:extLst>
                <a:ext uri="{FF2B5EF4-FFF2-40B4-BE49-F238E27FC236}">
                  <a16:creationId xmlns:a16="http://schemas.microsoft.com/office/drawing/2014/main" id="{53E65D2E-D339-EF4D-45AA-C689B3744476}"/>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A0513F28-225C-84E4-69E8-5DC6DC86699C}"/>
                </a:ext>
              </a:extLst>
            </p:cNvPr>
            <p:cNvPicPr preferRelativeResize="0"/>
            <p:nvPr/>
          </p:nvPicPr>
          <p:blipFill rotWithShape="1">
            <a:blip r:embed="rId4">
              <a:alphaModFix amt="20000"/>
            </a:blip>
            <a:srcRect/>
            <a:stretch/>
          </p:blipFill>
          <p:spPr>
            <a:xfrm>
              <a:off x="4077580" y="136738"/>
              <a:ext cx="278069" cy="278069"/>
            </a:xfrm>
            <a:prstGeom prst="rect">
              <a:avLst/>
            </a:prstGeom>
            <a:noFill/>
            <a:ln>
              <a:noFill/>
            </a:ln>
          </p:spPr>
        </p:pic>
        <p:pic>
          <p:nvPicPr>
            <p:cNvPr id="16" name="Image 15">
              <a:extLst>
                <a:ext uri="{FF2B5EF4-FFF2-40B4-BE49-F238E27FC236}">
                  <a16:creationId xmlns:a16="http://schemas.microsoft.com/office/drawing/2014/main" id="{07204E21-3F56-0471-4D9A-DA5C9329D12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7" name="Image 16">
              <a:extLst>
                <a:ext uri="{FF2B5EF4-FFF2-40B4-BE49-F238E27FC236}">
                  <a16:creationId xmlns:a16="http://schemas.microsoft.com/office/drawing/2014/main" id="{269C4E0B-327A-24E2-D77B-1B0FEF85C61C}"/>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8" name="Rectangle 17">
              <a:extLst>
                <a:ext uri="{FF2B5EF4-FFF2-40B4-BE49-F238E27FC236}">
                  <a16:creationId xmlns:a16="http://schemas.microsoft.com/office/drawing/2014/main" id="{E783F59E-1649-6EB1-CD14-10B7599EDC7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5" name="Image 4">
            <a:extLst>
              <a:ext uri="{FF2B5EF4-FFF2-40B4-BE49-F238E27FC236}">
                <a16:creationId xmlns:a16="http://schemas.microsoft.com/office/drawing/2014/main" id="{E70BB58F-ADA4-B832-E02F-A8F1089D34C1}"/>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31356" y="2404754"/>
            <a:ext cx="8481287" cy="3143890"/>
          </a:xfrm>
          <a:prstGeom prst="rect">
            <a:avLst/>
          </a:prstGeom>
        </p:spPr>
      </p:pic>
      <p:sp>
        <p:nvSpPr>
          <p:cNvPr id="7" name="ZoneTexte 6">
            <a:extLst>
              <a:ext uri="{FF2B5EF4-FFF2-40B4-BE49-F238E27FC236}">
                <a16:creationId xmlns:a16="http://schemas.microsoft.com/office/drawing/2014/main" id="{C2081A88-0F12-6948-2864-3D0AAD2A041A}"/>
              </a:ext>
            </a:extLst>
          </p:cNvPr>
          <p:cNvSpPr txBox="1"/>
          <p:nvPr/>
        </p:nvSpPr>
        <p:spPr>
          <a:xfrm>
            <a:off x="4006911" y="3814235"/>
            <a:ext cx="1130176" cy="584775"/>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اَلتَّلَوُّثُ</a:t>
            </a:r>
            <a:endPar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3" name="ZoneTexte 2">
            <a:extLst>
              <a:ext uri="{FF2B5EF4-FFF2-40B4-BE49-F238E27FC236}">
                <a16:creationId xmlns:a16="http://schemas.microsoft.com/office/drawing/2014/main" id="{74B234C2-3BE3-F82F-BA83-F0DA7E91F391}"/>
              </a:ext>
            </a:extLst>
          </p:cNvPr>
          <p:cNvSpPr txBox="1"/>
          <p:nvPr/>
        </p:nvSpPr>
        <p:spPr>
          <a:xfrm>
            <a:off x="4772173" y="2860133"/>
            <a:ext cx="3566627" cy="1015663"/>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SA" sz="3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وُجود</a:t>
            </a:r>
            <a:r>
              <a:rPr kumimoji="0" lang="ar-MA" sz="3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SA" sz="3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 </a:t>
            </a:r>
            <a:r>
              <a:rPr kumimoji="0" lang="ar-SA" sz="3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مَوادَّ غَريبَةٍ في ٱلهَواءِ أَوِ ٱلْماءِ أَوِ ٱلتُّرْبَةِ</a:t>
            </a:r>
            <a:endParaRPr kumimoji="0" lang="fr-MA" sz="3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
        <p:nvSpPr>
          <p:cNvPr id="11" name="ZoneTexte 10">
            <a:extLst>
              <a:ext uri="{FF2B5EF4-FFF2-40B4-BE49-F238E27FC236}">
                <a16:creationId xmlns:a16="http://schemas.microsoft.com/office/drawing/2014/main" id="{55FFA9FE-180C-01AF-1A59-381DDAF7A500}"/>
              </a:ext>
            </a:extLst>
          </p:cNvPr>
          <p:cNvSpPr txBox="1"/>
          <p:nvPr/>
        </p:nvSpPr>
        <p:spPr>
          <a:xfrm>
            <a:off x="447744" y="2890910"/>
            <a:ext cx="3384798" cy="95410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800" b="1" dirty="0">
                <a:solidFill>
                  <a:srgbClr val="C00000"/>
                </a:solidFill>
                <a:latin typeface="Microsoft Uighur" panose="02000000000000000000" pitchFamily="2" charset="-78"/>
                <a:cs typeface="Microsoft Uighur" panose="02000000000000000000" pitchFamily="2" charset="-78"/>
              </a:rPr>
              <a:t>يُ</a:t>
            </a:r>
            <a:r>
              <a:rPr kumimoji="0" lang="ar-SA" sz="2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سَبِّبُ أَضْراراً لِلْكائِناتِ ٱلْحَيَّةِ وَٱلطَّبيعَةِ</a:t>
            </a: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fr-MA" sz="2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
        <p:nvSpPr>
          <p:cNvPr id="21" name="ZoneTexte 20">
            <a:extLst>
              <a:ext uri="{FF2B5EF4-FFF2-40B4-BE49-F238E27FC236}">
                <a16:creationId xmlns:a16="http://schemas.microsoft.com/office/drawing/2014/main" id="{8352FC28-CFA0-E9DB-58C7-ED71A8FBEFCE}"/>
              </a:ext>
            </a:extLst>
          </p:cNvPr>
          <p:cNvSpPr txBox="1"/>
          <p:nvPr/>
        </p:nvSpPr>
        <p:spPr>
          <a:xfrm>
            <a:off x="4828821" y="4652330"/>
            <a:ext cx="3811326" cy="830997"/>
          </a:xfrm>
          <a:prstGeom prst="rect">
            <a:avLst/>
          </a:prstGeom>
          <a:solidFill>
            <a:schemeClr val="bg1"/>
          </a:solid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دُخّانُ </a:t>
            </a:r>
            <a:r>
              <a:rPr kumimoji="0" lang="ar-SA" sz="2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ٱلسَّياراتِ</a:t>
            </a:r>
            <a:r>
              <a:rPr kumimoji="0" lang="ar-S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SA" sz="2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وَٱلْمَصانِعِ</a:t>
            </a:r>
            <a:r>
              <a:rPr kumimoji="0" lang="a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SA" sz="2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ٱلنِّفاياتُ</a:t>
            </a:r>
            <a:r>
              <a:rPr kumimoji="0" lang="ar-S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ٱلَّتي تُلْقى في ٱلْأَنْهارِ </a:t>
            </a:r>
            <a:r>
              <a:rPr kumimoji="0" lang="a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S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تَسَرّ</a:t>
            </a:r>
            <a:r>
              <a:rPr kumimoji="0" lang="a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S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بُ </a:t>
            </a:r>
            <a:r>
              <a:rPr kumimoji="0" lang="ar-SA" sz="2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ٱلنِّفْطِ</a:t>
            </a:r>
            <a:r>
              <a:rPr kumimoji="0" lang="ar-S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مِنَ </a:t>
            </a:r>
            <a:r>
              <a:rPr kumimoji="0" lang="ar-SA" sz="2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ٱلسُّفُنِ</a:t>
            </a:r>
            <a:r>
              <a:rPr kumimoji="0" lang="ar-S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ٱلْكَبيرَةِ </a:t>
            </a:r>
            <a:r>
              <a:rPr kumimoji="0" lang="a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868584220"/>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CB6C3-3713-3140-038D-6B48712F999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2BD7623-C2F1-9B7A-4486-03FD8514C544}"/>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صححوا. </a:t>
            </a:r>
          </a:p>
        </p:txBody>
      </p:sp>
      <p:pic>
        <p:nvPicPr>
          <p:cNvPr id="6" name="Espace réservé pour une image  5">
            <a:extLst>
              <a:ext uri="{FF2B5EF4-FFF2-40B4-BE49-F238E27FC236}">
                <a16:creationId xmlns:a16="http://schemas.microsoft.com/office/drawing/2014/main" id="{A012AF1A-315E-DDFB-D556-F26EC9893E0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grpSp>
        <p:nvGrpSpPr>
          <p:cNvPr id="4" name="Groupe 3">
            <a:extLst>
              <a:ext uri="{FF2B5EF4-FFF2-40B4-BE49-F238E27FC236}">
                <a16:creationId xmlns:a16="http://schemas.microsoft.com/office/drawing/2014/main" id="{74B735E0-46B3-AEA2-1174-AC1F56798FC0}"/>
              </a:ext>
            </a:extLst>
          </p:cNvPr>
          <p:cNvGrpSpPr/>
          <p:nvPr/>
        </p:nvGrpSpPr>
        <p:grpSpPr>
          <a:xfrm>
            <a:off x="848244" y="136738"/>
            <a:ext cx="7049753" cy="295262"/>
            <a:chOff x="848244" y="136738"/>
            <a:chExt cx="7049753" cy="295262"/>
          </a:xfrm>
        </p:grpSpPr>
        <p:sp>
          <p:nvSpPr>
            <p:cNvPr id="8" name="Rectangle 7">
              <a:extLst>
                <a:ext uri="{FF2B5EF4-FFF2-40B4-BE49-F238E27FC236}">
                  <a16:creationId xmlns:a16="http://schemas.microsoft.com/office/drawing/2014/main" id="{CA0C8664-81A2-147B-3531-F7DC4558B8C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54483268-8A6B-7B64-7E89-C7625305729F}"/>
                </a:ext>
              </a:extLst>
            </p:cNvPr>
            <p:cNvSpPr>
              <a:spLocks/>
            </p:cNvSpPr>
            <p:nvPr/>
          </p:nvSpPr>
          <p:spPr>
            <a:xfrm>
              <a:off x="2541979" y="152043"/>
              <a:ext cx="1612201" cy="262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7911E6AB-F261-4342-E89F-9C173AB7894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14" name="Google Shape;1246;p5">
              <a:extLst>
                <a:ext uri="{FF2B5EF4-FFF2-40B4-BE49-F238E27FC236}">
                  <a16:creationId xmlns:a16="http://schemas.microsoft.com/office/drawing/2014/main" id="{309C9200-70B8-007D-44AE-683D681927C5}"/>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5" name="Google Shape;1245;p5">
              <a:extLst>
                <a:ext uri="{FF2B5EF4-FFF2-40B4-BE49-F238E27FC236}">
                  <a16:creationId xmlns:a16="http://schemas.microsoft.com/office/drawing/2014/main" id="{6565736B-3C57-FD4F-07A1-CB28B803D092}"/>
                </a:ext>
              </a:extLst>
            </p:cNvPr>
            <p:cNvPicPr preferRelativeResize="0"/>
            <p:nvPr/>
          </p:nvPicPr>
          <p:blipFill rotWithShape="1">
            <a:blip r:embed="rId4">
              <a:alphaModFix amt="20000"/>
            </a:blip>
            <a:srcRect/>
            <a:stretch/>
          </p:blipFill>
          <p:spPr>
            <a:xfrm>
              <a:off x="4077580" y="136738"/>
              <a:ext cx="278069" cy="278069"/>
            </a:xfrm>
            <a:prstGeom prst="rect">
              <a:avLst/>
            </a:prstGeom>
            <a:noFill/>
            <a:ln>
              <a:noFill/>
            </a:ln>
          </p:spPr>
        </p:pic>
        <p:pic>
          <p:nvPicPr>
            <p:cNvPr id="16" name="Image 15">
              <a:extLst>
                <a:ext uri="{FF2B5EF4-FFF2-40B4-BE49-F238E27FC236}">
                  <a16:creationId xmlns:a16="http://schemas.microsoft.com/office/drawing/2014/main" id="{3C6C11AD-549B-820D-BCF3-478691C4A91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7" name="Image 16">
              <a:extLst>
                <a:ext uri="{FF2B5EF4-FFF2-40B4-BE49-F238E27FC236}">
                  <a16:creationId xmlns:a16="http://schemas.microsoft.com/office/drawing/2014/main" id="{54E8D3FB-B811-C0CC-2E3F-D1F608A8DDB9}"/>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5637005" y="136738"/>
              <a:ext cx="278069" cy="278069"/>
            </a:xfrm>
            <a:prstGeom prst="rect">
              <a:avLst/>
            </a:prstGeom>
            <a:ln>
              <a:noFill/>
            </a:ln>
          </p:spPr>
        </p:pic>
        <p:sp>
          <p:nvSpPr>
            <p:cNvPr id="18" name="Rectangle 17">
              <a:extLst>
                <a:ext uri="{FF2B5EF4-FFF2-40B4-BE49-F238E27FC236}">
                  <a16:creationId xmlns:a16="http://schemas.microsoft.com/office/drawing/2014/main" id="{9EC95AFD-1742-74A3-90D6-1FA887149A1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grpSp>
      <p:pic>
        <p:nvPicPr>
          <p:cNvPr id="5" name="Image 4">
            <a:extLst>
              <a:ext uri="{FF2B5EF4-FFF2-40B4-BE49-F238E27FC236}">
                <a16:creationId xmlns:a16="http://schemas.microsoft.com/office/drawing/2014/main" id="{18FB06B3-DC54-C2EB-D328-1BE8113B055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31356" y="2404754"/>
            <a:ext cx="8481287" cy="3143890"/>
          </a:xfrm>
          <a:prstGeom prst="rect">
            <a:avLst/>
          </a:prstGeom>
        </p:spPr>
      </p:pic>
      <p:sp>
        <p:nvSpPr>
          <p:cNvPr id="7" name="ZoneTexte 6">
            <a:extLst>
              <a:ext uri="{FF2B5EF4-FFF2-40B4-BE49-F238E27FC236}">
                <a16:creationId xmlns:a16="http://schemas.microsoft.com/office/drawing/2014/main" id="{D34FA44F-5631-0F94-9857-747938B44496}"/>
              </a:ext>
            </a:extLst>
          </p:cNvPr>
          <p:cNvSpPr txBox="1"/>
          <p:nvPr/>
        </p:nvSpPr>
        <p:spPr>
          <a:xfrm>
            <a:off x="4006911" y="3814235"/>
            <a:ext cx="1130176" cy="584775"/>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اَلتَّلَوُّثُ</a:t>
            </a:r>
            <a:endPar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3" name="ZoneTexte 2">
            <a:extLst>
              <a:ext uri="{FF2B5EF4-FFF2-40B4-BE49-F238E27FC236}">
                <a16:creationId xmlns:a16="http://schemas.microsoft.com/office/drawing/2014/main" id="{1A9BE540-7E7C-DF69-6FAE-C3191ED754F2}"/>
              </a:ext>
            </a:extLst>
          </p:cNvPr>
          <p:cNvSpPr txBox="1"/>
          <p:nvPr/>
        </p:nvSpPr>
        <p:spPr>
          <a:xfrm>
            <a:off x="4772173" y="2860133"/>
            <a:ext cx="3566627" cy="1015663"/>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SA" sz="3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وُجود</a:t>
            </a:r>
            <a:r>
              <a:rPr kumimoji="0" lang="ar-MA" sz="3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SA" sz="3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 </a:t>
            </a:r>
            <a:r>
              <a:rPr kumimoji="0" lang="ar-SA" sz="3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مَوادَّ غَريبَةٍ في ٱلهَواءِ أَوِ ٱلْماءِ أَوِ ٱلتُّرْبَةِ</a:t>
            </a:r>
            <a:endParaRPr kumimoji="0" lang="fr-MA" sz="3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
        <p:nvSpPr>
          <p:cNvPr id="2" name="ZoneTexte 1">
            <a:extLst>
              <a:ext uri="{FF2B5EF4-FFF2-40B4-BE49-F238E27FC236}">
                <a16:creationId xmlns:a16="http://schemas.microsoft.com/office/drawing/2014/main" id="{81A4BF45-E54F-4D24-CF74-FE995D25C05D}"/>
              </a:ext>
            </a:extLst>
          </p:cNvPr>
          <p:cNvSpPr txBox="1"/>
          <p:nvPr/>
        </p:nvSpPr>
        <p:spPr>
          <a:xfrm>
            <a:off x="4828821" y="4652330"/>
            <a:ext cx="3811326" cy="830997"/>
          </a:xfrm>
          <a:prstGeom prst="rect">
            <a:avLst/>
          </a:prstGeom>
          <a:solidFill>
            <a:schemeClr val="bg1"/>
          </a:solid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دُخّانُ </a:t>
            </a:r>
            <a:r>
              <a:rPr kumimoji="0" lang="ar-SA" sz="2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ٱلسَّياراتِ</a:t>
            </a:r>
            <a:r>
              <a:rPr kumimoji="0" lang="ar-S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SA" sz="2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وَٱلْمَصانِعِ</a:t>
            </a:r>
            <a:r>
              <a:rPr kumimoji="0" lang="a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SA" sz="2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ٱلنِّفاياتُ</a:t>
            </a:r>
            <a:r>
              <a:rPr kumimoji="0" lang="ar-S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ٱلَّتي تُلْقى في ٱلْأَنْهارِ </a:t>
            </a:r>
            <a:r>
              <a:rPr kumimoji="0" lang="a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a:t>
            </a:r>
            <a:r>
              <a:rPr kumimoji="0" lang="ar-S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تَسَرّ</a:t>
            </a:r>
            <a:r>
              <a:rPr kumimoji="0" lang="a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r>
              <a:rPr kumimoji="0" lang="ar-S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بُ </a:t>
            </a:r>
            <a:r>
              <a:rPr kumimoji="0" lang="ar-SA" sz="2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ٱلنِّفْطِ</a:t>
            </a:r>
            <a:r>
              <a:rPr kumimoji="0" lang="ar-S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مِنَ </a:t>
            </a:r>
            <a:r>
              <a:rPr kumimoji="0" lang="ar-SA" sz="24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ٱلسُّفُنِ</a:t>
            </a:r>
            <a:r>
              <a:rPr kumimoji="0" lang="ar-S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ٱلْكَبيرَةِ </a:t>
            </a:r>
            <a:r>
              <a:rPr kumimoji="0" lang="a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fr-MA" sz="24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
        <p:nvSpPr>
          <p:cNvPr id="11" name="ZoneTexte 10">
            <a:extLst>
              <a:ext uri="{FF2B5EF4-FFF2-40B4-BE49-F238E27FC236}">
                <a16:creationId xmlns:a16="http://schemas.microsoft.com/office/drawing/2014/main" id="{3B05060C-B3B9-EE9B-F8B4-DCAF0022CA60}"/>
              </a:ext>
            </a:extLst>
          </p:cNvPr>
          <p:cNvSpPr txBox="1"/>
          <p:nvPr/>
        </p:nvSpPr>
        <p:spPr>
          <a:xfrm>
            <a:off x="534811" y="2951946"/>
            <a:ext cx="3384798" cy="954107"/>
          </a:xfrm>
          <a:prstGeom prst="rect">
            <a:avLst/>
          </a:prstGeom>
          <a:noFill/>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يُ</a:t>
            </a:r>
            <a:r>
              <a:rPr kumimoji="0" lang="ar-SA" sz="2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سَبِّبُ أَضْراراً لِلْكائِناتِ ٱلْحَيَّةِ وَٱلطَّبيعَةِ</a:t>
            </a:r>
            <a:r>
              <a:rPr kumimoji="0" lang="ar-MA" sz="2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fr-MA" sz="2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
        <p:nvSpPr>
          <p:cNvPr id="19" name="ZoneTexte 18">
            <a:extLst>
              <a:ext uri="{FF2B5EF4-FFF2-40B4-BE49-F238E27FC236}">
                <a16:creationId xmlns:a16="http://schemas.microsoft.com/office/drawing/2014/main" id="{D06B4353-E2C8-2604-0629-A8CAFD2BE6B9}"/>
              </a:ext>
            </a:extLst>
          </p:cNvPr>
          <p:cNvSpPr txBox="1"/>
          <p:nvPr/>
        </p:nvSpPr>
        <p:spPr>
          <a:xfrm>
            <a:off x="405764" y="4604767"/>
            <a:ext cx="3949885" cy="830997"/>
          </a:xfrm>
          <a:prstGeom prst="rect">
            <a:avLst/>
          </a:prstGeom>
          <a:solidFill>
            <a:schemeClr val="bg1"/>
          </a:solidFill>
        </p:spPr>
        <p:txBody>
          <a:bodyPr wrap="square">
            <a:spAutoFit/>
          </a:bodyPr>
          <a:lstStyle/>
          <a:p>
            <a:pPr algn="r" rtl="1"/>
            <a:r>
              <a:rPr lang="ar-MA" sz="2400" b="1" dirty="0">
                <a:solidFill>
                  <a:srgbClr val="C00000"/>
                </a:solidFill>
                <a:latin typeface="Microsoft Uighur" panose="02000000000000000000" pitchFamily="2" charset="-78"/>
                <a:cs typeface="Microsoft Uighur" panose="02000000000000000000" pitchFamily="2" charset="-78"/>
              </a:rPr>
              <a:t>رَمْيُ </a:t>
            </a:r>
            <a:r>
              <a:rPr lang="ar-MA" sz="2400" b="1" dirty="0" err="1">
                <a:solidFill>
                  <a:srgbClr val="C00000"/>
                </a:solidFill>
                <a:latin typeface="Microsoft Uighur" panose="02000000000000000000" pitchFamily="2" charset="-78"/>
                <a:cs typeface="Microsoft Uighur" panose="02000000000000000000" pitchFamily="2" charset="-78"/>
              </a:rPr>
              <a:t>ٱلْأَزْبَالِ</a:t>
            </a:r>
            <a:r>
              <a:rPr lang="ar-MA" sz="2400" b="1" dirty="0">
                <a:solidFill>
                  <a:srgbClr val="C00000"/>
                </a:solidFill>
                <a:latin typeface="Microsoft Uighur" panose="02000000000000000000" pitchFamily="2" charset="-78"/>
                <a:cs typeface="Microsoft Uighur" panose="02000000000000000000" pitchFamily="2" charset="-78"/>
              </a:rPr>
              <a:t> فِي سَلَّةِ </a:t>
            </a:r>
            <a:r>
              <a:rPr lang="ar-MA" sz="2400" b="1" dirty="0" err="1">
                <a:solidFill>
                  <a:srgbClr val="C00000"/>
                </a:solidFill>
                <a:latin typeface="Microsoft Uighur" panose="02000000000000000000" pitchFamily="2" charset="-78"/>
                <a:cs typeface="Microsoft Uighur" panose="02000000000000000000" pitchFamily="2" charset="-78"/>
              </a:rPr>
              <a:t>ٱلْمُهْمَلَاتِ</a:t>
            </a:r>
            <a:r>
              <a:rPr lang="ar-MA" sz="2400" b="1" dirty="0">
                <a:solidFill>
                  <a:srgbClr val="C00000"/>
                </a:solidFill>
                <a:latin typeface="Microsoft Uighur" panose="02000000000000000000" pitchFamily="2" charset="-78"/>
                <a:cs typeface="Microsoft Uighur" panose="02000000000000000000" pitchFamily="2" charset="-78"/>
              </a:rPr>
              <a:t> /  غَرْسُ ٱلْأَشْجَارِ </a:t>
            </a:r>
            <a:r>
              <a:rPr lang="ar-MA" sz="2400" b="1" dirty="0" err="1">
                <a:solidFill>
                  <a:srgbClr val="C00000"/>
                </a:solidFill>
                <a:latin typeface="Microsoft Uighur" panose="02000000000000000000" pitchFamily="2" charset="-78"/>
                <a:cs typeface="Microsoft Uighur" panose="02000000000000000000" pitchFamily="2" charset="-78"/>
              </a:rPr>
              <a:t>وَٱلْاِعْتِنَاءُ</a:t>
            </a:r>
            <a:r>
              <a:rPr lang="ar-MA" sz="2400" b="1" dirty="0">
                <a:solidFill>
                  <a:srgbClr val="C00000"/>
                </a:solidFill>
                <a:latin typeface="Microsoft Uighur" panose="02000000000000000000" pitchFamily="2" charset="-78"/>
                <a:cs typeface="Microsoft Uighur" panose="02000000000000000000" pitchFamily="2" charset="-78"/>
              </a:rPr>
              <a:t> بِهَا  /         .تَنْظِيفُ ٱلْقِسْمِ أَوِ </a:t>
            </a:r>
            <a:r>
              <a:rPr lang="ar-MA" sz="2400" b="1" dirty="0" err="1">
                <a:solidFill>
                  <a:srgbClr val="C00000"/>
                </a:solidFill>
                <a:latin typeface="Microsoft Uighur" panose="02000000000000000000" pitchFamily="2" charset="-78"/>
                <a:cs typeface="Microsoft Uighur" panose="02000000000000000000" pitchFamily="2" charset="-78"/>
              </a:rPr>
              <a:t>ٱلشَّارِعِ</a:t>
            </a:r>
            <a:r>
              <a:rPr lang="ar-MA" dirty="0"/>
              <a:t>.</a:t>
            </a:r>
            <a:endParaRPr lang="fr-MA" dirty="0"/>
          </a:p>
        </p:txBody>
      </p:sp>
    </p:spTree>
    <p:extLst>
      <p:ext uri="{BB962C8B-B14F-4D97-AF65-F5344CB8AC3E}">
        <p14:creationId xmlns:p14="http://schemas.microsoft.com/office/powerpoint/2010/main" val="398066592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C8FD-8A45-FA37-9EAB-5A4E9DD7E6B7}"/>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1A3979C3-D8EB-84F0-FD65-621F36958920}"/>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D6AF240B-FE29-653B-0F61-D8D1ECCD296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
        <p:nvSpPr>
          <p:cNvPr id="10" name="Titre 3">
            <a:extLst>
              <a:ext uri="{FF2B5EF4-FFF2-40B4-BE49-F238E27FC236}">
                <a16:creationId xmlns:a16="http://schemas.microsoft.com/office/drawing/2014/main" id="{95B05E15-C569-A7F1-0540-C39C73F08231}"/>
              </a:ext>
            </a:extLst>
          </p:cNvPr>
          <p:cNvSpPr txBox="1">
            <a:spLocks/>
          </p:cNvSpPr>
          <p:nvPr/>
        </p:nvSpPr>
        <p:spPr>
          <a:xfrm>
            <a:off x="628650" y="861559"/>
            <a:ext cx="7886700" cy="720000"/>
          </a:xfrm>
          <a:prstGeom prst="rect">
            <a:avLst/>
          </a:prstGeom>
        </p:spPr>
        <p:txBody>
          <a:bodyPr anchor="ctr"/>
          <a:lstStyle>
            <a:lvl1pPr algn="ctr" defTabSz="914400" rtl="1" eaLnBrk="1" latinLnBrk="0" hangingPunct="1">
              <a:lnSpc>
                <a:spcPct val="90000"/>
              </a:lnSpc>
              <a:spcBef>
                <a:spcPct val="0"/>
              </a:spcBef>
              <a:buNone/>
              <a:defRPr lang="fr-MA" sz="3600" b="1" kern="1200">
                <a:solidFill>
                  <a:srgbClr val="565F88"/>
                </a:solidFill>
                <a:latin typeface="Microsoft Uighur" panose="02000000000000000000" pitchFamily="2" charset="-78"/>
                <a:ea typeface="+mj-ea"/>
                <a:cs typeface="Microsoft Uighur" panose="02000000000000000000" pitchFamily="2" charset="-78"/>
              </a:defRPr>
            </a:lvl1pPr>
          </a:lstStyle>
          <a:p>
            <a:pPr>
              <a:lnSpc>
                <a:spcPct val="100000"/>
              </a:lnSpc>
              <a:spcBef>
                <a:spcPts val="0"/>
              </a:spcBef>
              <a:defRPr/>
            </a:pPr>
            <a:r>
              <a:rPr lang="ar-MA" sz="4000" dirty="0">
                <a:solidFill>
                  <a:srgbClr val="424D7B"/>
                </a:solidFill>
              </a:rPr>
              <a:t>استماع وتحدث </a:t>
            </a:r>
          </a:p>
        </p:txBody>
      </p:sp>
      <p:sp>
        <p:nvSpPr>
          <p:cNvPr id="11" name="Espace réservé du texte 5">
            <a:extLst>
              <a:ext uri="{FF2B5EF4-FFF2-40B4-BE49-F238E27FC236}">
                <a16:creationId xmlns:a16="http://schemas.microsoft.com/office/drawing/2014/main" id="{0ED4AF47-8B98-B047-469F-EAFB487702EF}"/>
              </a:ext>
            </a:extLst>
          </p:cNvPr>
          <p:cNvSpPr txBox="1">
            <a:spLocks/>
          </p:cNvSpPr>
          <p:nvPr/>
        </p:nvSpPr>
        <p:spPr>
          <a:xfrm>
            <a:off x="2664352" y="3159000"/>
            <a:ext cx="4500000"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Font typeface="Arial" panose="020B0604020202020204" pitchFamily="34" charset="0"/>
              <a:buChar char="•"/>
            </a:pPr>
            <a:r>
              <a:rPr lang="ar-MA" sz="2400" b="1" dirty="0">
                <a:solidFill>
                  <a:srgbClr val="424D7B"/>
                </a:solidFill>
                <a:cs typeface="Microsoft Uighur" panose="02000000000000000000" pitchFamily="2" charset="-78"/>
              </a:rPr>
              <a:t>أساس البقاء :  فهم المسموع</a:t>
            </a:r>
          </a:p>
        </p:txBody>
      </p:sp>
      <p:pic>
        <p:nvPicPr>
          <p:cNvPr id="12" name="Espace réservé pour une image  20">
            <a:extLst>
              <a:ext uri="{FF2B5EF4-FFF2-40B4-BE49-F238E27FC236}">
                <a16:creationId xmlns:a16="http://schemas.microsoft.com/office/drawing/2014/main" id="{D5667342-9693-1322-9874-472A421BBFD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879574" y="1744862"/>
            <a:ext cx="576000" cy="576000"/>
          </a:xfrm>
          <a:prstGeom prst="rect">
            <a:avLst/>
          </a:prstGeom>
        </p:spPr>
      </p:pic>
      <p:sp>
        <p:nvSpPr>
          <p:cNvPr id="15" name="ZoneTexte 14">
            <a:extLst>
              <a:ext uri="{FF2B5EF4-FFF2-40B4-BE49-F238E27FC236}">
                <a16:creationId xmlns:a16="http://schemas.microsoft.com/office/drawing/2014/main" id="{F5C6CD46-F773-6FA8-F41A-437652E68D23}"/>
              </a:ext>
            </a:extLst>
          </p:cNvPr>
          <p:cNvSpPr txBox="1"/>
          <p:nvPr/>
        </p:nvSpPr>
        <p:spPr>
          <a:xfrm>
            <a:off x="5161932" y="1771950"/>
            <a:ext cx="1936955" cy="646331"/>
          </a:xfrm>
          <a:prstGeom prst="rect">
            <a:avLst/>
          </a:prstGeom>
          <a:noFill/>
        </p:spPr>
        <p:txBody>
          <a:bodyPr wrap="square">
            <a:spAutoFit/>
          </a:bodyPr>
          <a:lstStyle/>
          <a:p>
            <a:pPr algn="r">
              <a:lnSpc>
                <a:spcPct val="100000"/>
              </a:lnSpc>
              <a:spcBef>
                <a:spcPts val="0"/>
              </a:spcBef>
              <a:defRPr/>
            </a:pPr>
            <a:r>
              <a:rPr lang="ar-MA" sz="3600" b="1" dirty="0">
                <a:solidFill>
                  <a:srgbClr val="424D7B"/>
                </a:solidFill>
                <a:latin typeface="Microsoft Uighur" panose="02000000000000000000" pitchFamily="2" charset="-78"/>
                <a:cs typeface="Microsoft Uighur" panose="02000000000000000000" pitchFamily="2" charset="-78"/>
              </a:rPr>
              <a:t>استماع وتحدث </a:t>
            </a:r>
          </a:p>
        </p:txBody>
      </p:sp>
      <p:pic>
        <p:nvPicPr>
          <p:cNvPr id="2" name="Image 1">
            <a:extLst>
              <a:ext uri="{FF2B5EF4-FFF2-40B4-BE49-F238E27FC236}">
                <a16:creationId xmlns:a16="http://schemas.microsoft.com/office/drawing/2014/main" id="{FA1375B5-40D1-B1F0-E57A-CA30ACD3E74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631427" y="1032218"/>
            <a:ext cx="468000" cy="468000"/>
          </a:xfrm>
          <a:prstGeom prst="rect">
            <a:avLst/>
          </a:prstGeom>
          <a:ln>
            <a:noFill/>
          </a:ln>
        </p:spPr>
      </p:pic>
    </p:spTree>
    <p:extLst>
      <p:ext uri="{BB962C8B-B14F-4D97-AF65-F5344CB8AC3E}">
        <p14:creationId xmlns:p14="http://schemas.microsoft.com/office/powerpoint/2010/main" val="14594743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68CEB-B66D-6AD8-5958-557D95F2B98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D00E718-61A4-B464-42C4-525141FEE9FD}"/>
              </a:ext>
            </a:extLst>
          </p:cNvPr>
          <p:cNvSpPr>
            <a:spLocks noGrp="1"/>
          </p:cNvSpPr>
          <p:nvPr>
            <p:ph type="title"/>
          </p:nvPr>
        </p:nvSpPr>
        <p:spPr>
          <a:xfrm>
            <a:off x="400043" y="756000"/>
            <a:ext cx="7153287"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ستستمعون لنص بعنوان"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أساس البقاء" </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ما الأشياء التي نحتاجها للبقاء على قيد الحياة؟ </a:t>
            </a:r>
          </a:p>
        </p:txBody>
      </p:sp>
      <p:sp>
        <p:nvSpPr>
          <p:cNvPr id="2" name="Rectangle 1">
            <a:extLst>
              <a:ext uri="{FF2B5EF4-FFF2-40B4-BE49-F238E27FC236}">
                <a16:creationId xmlns:a16="http://schemas.microsoft.com/office/drawing/2014/main" id="{0BB0649D-CAA1-E9D2-ADFF-67451892D91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7" name="Rectangle 6">
            <a:extLst>
              <a:ext uri="{FF2B5EF4-FFF2-40B4-BE49-F238E27FC236}">
                <a16:creationId xmlns:a16="http://schemas.microsoft.com/office/drawing/2014/main" id="{126FE8A8-3137-1AC9-7ACE-D4D14DB93A2C}"/>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B"/>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424D7B"/>
              </a:solidFill>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8C0C6FE7-F814-209C-A3B7-8206AF57D38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72DD1F6F-8BEB-E601-2F5B-AF9A6923097E}"/>
              </a:ext>
            </a:extLst>
          </p:cNvPr>
          <p:cNvPicPr preferRelativeResize="0"/>
          <p:nvPr/>
        </p:nvPicPr>
        <p:blipFill rotWithShape="1">
          <a:blip r:embed="rId2">
            <a:alphaModFix amt="20000"/>
          </a:blip>
          <a:srcRect/>
          <a:stretch/>
        </p:blipFill>
        <p:spPr>
          <a:xfrm>
            <a:off x="2153545" y="146613"/>
            <a:ext cx="278069" cy="278069"/>
          </a:xfrm>
          <a:prstGeom prst="rect">
            <a:avLst/>
          </a:prstGeom>
          <a:noFill/>
          <a:ln>
            <a:noFill/>
          </a:ln>
        </p:spPr>
      </p:pic>
      <p:pic>
        <p:nvPicPr>
          <p:cNvPr id="20" name="Image 19">
            <a:extLst>
              <a:ext uri="{FF2B5EF4-FFF2-40B4-BE49-F238E27FC236}">
                <a16:creationId xmlns:a16="http://schemas.microsoft.com/office/drawing/2014/main" id="{A0B1925E-BDA6-4517-0EBB-F0BDD6BAF0E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2" name="Image 21">
            <a:extLst>
              <a:ext uri="{FF2B5EF4-FFF2-40B4-BE49-F238E27FC236}">
                <a16:creationId xmlns:a16="http://schemas.microsoft.com/office/drawing/2014/main" id="{A64D6FB3-919B-7372-710F-A62C7BFFE2D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D752133D-289A-18C6-C5A4-48F13113764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3" name="Rectangle 2">
            <a:extLst>
              <a:ext uri="{FF2B5EF4-FFF2-40B4-BE49-F238E27FC236}">
                <a16:creationId xmlns:a16="http://schemas.microsoft.com/office/drawing/2014/main" id="{268E836B-38F2-57C1-7624-21977EA40D2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C4AC3A87-687F-E4A1-2C15-183287FDB8DD}"/>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4" name="Espace réservé du texte 2">
            <a:extLst>
              <a:ext uri="{FF2B5EF4-FFF2-40B4-BE49-F238E27FC236}">
                <a16:creationId xmlns:a16="http://schemas.microsoft.com/office/drawing/2014/main" id="{2B54B4B5-B82F-025F-2C52-04D47894CBF8}"/>
              </a:ext>
            </a:extLst>
          </p:cNvPr>
          <p:cNvSpPr txBox="1">
            <a:spLocks/>
          </p:cNvSpPr>
          <p:nvPr/>
        </p:nvSpPr>
        <p:spPr>
          <a:xfrm>
            <a:off x="1692000" y="3097948"/>
            <a:ext cx="5760000"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4800" b="1" dirty="0">
                <a:solidFill>
                  <a:srgbClr val="424D7B"/>
                </a:solidFill>
                <a:latin typeface="Microsoft Uighur" panose="02000000000000000000" pitchFamily="2" charset="-78"/>
                <a:cs typeface="Microsoft Uighur" panose="02000000000000000000" pitchFamily="2" charset="-78"/>
              </a:rPr>
              <a:t>أَساسُ ٱلْبَقاءِ.</a:t>
            </a:r>
            <a:endParaRPr lang="fr-MA" sz="2800" dirty="0">
              <a:solidFill>
                <a:srgbClr val="424D7B"/>
              </a:solidFill>
            </a:endParaRPr>
          </a:p>
        </p:txBody>
      </p:sp>
    </p:spTree>
    <p:extLst>
      <p:ext uri="{BB962C8B-B14F-4D97-AF65-F5344CB8AC3E}">
        <p14:creationId xmlns:p14="http://schemas.microsoft.com/office/powerpoint/2010/main" val="1780247699"/>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47A5B-3345-FF5B-B58F-73681B5D981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0AF61CE-35DA-3FBA-A88D-A0003D1E0FE6}"/>
              </a:ext>
            </a:extLst>
          </p:cNvPr>
          <p:cNvSpPr>
            <a:spLocks noGrp="1"/>
          </p:cNvSpPr>
          <p:nvPr>
            <p:ph type="title"/>
          </p:nvPr>
        </p:nvSpPr>
        <p:spPr>
          <a:xfrm>
            <a:off x="466642" y="781793"/>
            <a:ext cx="7153286"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قبل الاستماع للنص سنتعرف مفرداتٍ ستفيدنا في فهم النص. من يقرأ؟</a:t>
            </a:r>
          </a:p>
        </p:txBody>
      </p:sp>
      <p:pic>
        <p:nvPicPr>
          <p:cNvPr id="6" name="Espace réservé pour une image  5">
            <a:extLst>
              <a:ext uri="{FF2B5EF4-FFF2-40B4-BE49-F238E27FC236}">
                <a16:creationId xmlns:a16="http://schemas.microsoft.com/office/drawing/2014/main" id="{16F181D3-8869-8033-3551-06B685DDD0B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4" name="Google Shape;452;p158">
            <a:extLst>
              <a:ext uri="{FF2B5EF4-FFF2-40B4-BE49-F238E27FC236}">
                <a16:creationId xmlns:a16="http://schemas.microsoft.com/office/drawing/2014/main" id="{53715E82-EF15-F116-65BD-F49DF3EB1257}"/>
              </a:ext>
            </a:extLst>
          </p:cNvPr>
          <p:cNvSpPr txBox="1"/>
          <p:nvPr/>
        </p:nvSpPr>
        <p:spPr>
          <a:xfrm>
            <a:off x="7352522" y="3232311"/>
            <a:ext cx="1192566" cy="919356"/>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اَلْأَزْمَةُ </a:t>
            </a:r>
          </a:p>
        </p:txBody>
      </p:sp>
      <p:sp>
        <p:nvSpPr>
          <p:cNvPr id="5" name="Google Shape;452;p158">
            <a:extLst>
              <a:ext uri="{FF2B5EF4-FFF2-40B4-BE49-F238E27FC236}">
                <a16:creationId xmlns:a16="http://schemas.microsoft.com/office/drawing/2014/main" id="{B15F5BB1-0085-24F9-687A-27C0402B9C8A}"/>
              </a:ext>
            </a:extLst>
          </p:cNvPr>
          <p:cNvSpPr txBox="1"/>
          <p:nvPr/>
        </p:nvSpPr>
        <p:spPr>
          <a:xfrm>
            <a:off x="5734091" y="3232311"/>
            <a:ext cx="1414355" cy="919356"/>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اَلتَّهْديدُ</a:t>
            </a:r>
            <a:endParaRPr b="1" kern="0" dirty="0">
              <a:solidFill>
                <a:srgbClr val="424D7B"/>
              </a:solidFill>
              <a:sym typeface="Calibri"/>
            </a:endParaRPr>
          </a:p>
        </p:txBody>
      </p:sp>
      <p:sp>
        <p:nvSpPr>
          <p:cNvPr id="7" name="Google Shape;452;p158">
            <a:extLst>
              <a:ext uri="{FF2B5EF4-FFF2-40B4-BE49-F238E27FC236}">
                <a16:creationId xmlns:a16="http://schemas.microsoft.com/office/drawing/2014/main" id="{4C2DB74B-8360-96F3-EB2F-EFA302C25C46}"/>
              </a:ext>
            </a:extLst>
          </p:cNvPr>
          <p:cNvSpPr txBox="1"/>
          <p:nvPr/>
        </p:nvSpPr>
        <p:spPr>
          <a:xfrm>
            <a:off x="2603241" y="3232311"/>
            <a:ext cx="3037547" cy="919356"/>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اَلاِسْتِهْلاكُ </a:t>
            </a:r>
            <a:r>
              <a:rPr lang="ar-MA" b="1" kern="0" dirty="0" err="1">
                <a:solidFill>
                  <a:srgbClr val="424D7B"/>
                </a:solidFill>
                <a:sym typeface="Sakkal Majalla"/>
              </a:rPr>
              <a:t>ٱلْمُفْرِطُ</a:t>
            </a:r>
            <a:r>
              <a:rPr lang="ar-MA" b="1" kern="0" dirty="0">
                <a:solidFill>
                  <a:srgbClr val="424D7B"/>
                </a:solidFill>
                <a:sym typeface="Sakkal Majalla"/>
              </a:rPr>
              <a:t>  </a:t>
            </a:r>
          </a:p>
        </p:txBody>
      </p:sp>
      <p:sp>
        <p:nvSpPr>
          <p:cNvPr id="8" name="Google Shape;452;p158">
            <a:extLst>
              <a:ext uri="{FF2B5EF4-FFF2-40B4-BE49-F238E27FC236}">
                <a16:creationId xmlns:a16="http://schemas.microsoft.com/office/drawing/2014/main" id="{5395156E-8254-F411-E9FB-ABBD6E75876E}"/>
              </a:ext>
            </a:extLst>
          </p:cNvPr>
          <p:cNvSpPr txBox="1"/>
          <p:nvPr/>
        </p:nvSpPr>
        <p:spPr>
          <a:xfrm>
            <a:off x="933061" y="3232311"/>
            <a:ext cx="1588753" cy="919356"/>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اَلْهَدْرُ</a:t>
            </a:r>
          </a:p>
        </p:txBody>
      </p:sp>
      <p:sp>
        <p:nvSpPr>
          <p:cNvPr id="2" name="Rectangle 1">
            <a:extLst>
              <a:ext uri="{FF2B5EF4-FFF2-40B4-BE49-F238E27FC236}">
                <a16:creationId xmlns:a16="http://schemas.microsoft.com/office/drawing/2014/main" id="{0CC51C5F-AD57-AE31-60F3-885DEBBF532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3" name="Rectangle 12">
            <a:extLst>
              <a:ext uri="{FF2B5EF4-FFF2-40B4-BE49-F238E27FC236}">
                <a16:creationId xmlns:a16="http://schemas.microsoft.com/office/drawing/2014/main" id="{C127736F-2707-6596-D743-A7B72D684E06}"/>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B"/>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424D7B"/>
              </a:solidFill>
              <a:latin typeface="Microsoft Uighur" panose="02000000000000000000" pitchFamily="2" charset="-78"/>
              <a:cs typeface="Microsoft Uighur" panose="02000000000000000000" pitchFamily="2" charset="-78"/>
            </a:endParaRPr>
          </a:p>
        </p:txBody>
      </p:sp>
      <p:sp>
        <p:nvSpPr>
          <p:cNvPr id="14" name="Rectangle 13">
            <a:extLst>
              <a:ext uri="{FF2B5EF4-FFF2-40B4-BE49-F238E27FC236}">
                <a16:creationId xmlns:a16="http://schemas.microsoft.com/office/drawing/2014/main" id="{33464F32-83AA-C1AD-31F4-CA9EA2A3A05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5" name="Google Shape;1246;p5">
            <a:extLst>
              <a:ext uri="{FF2B5EF4-FFF2-40B4-BE49-F238E27FC236}">
                <a16:creationId xmlns:a16="http://schemas.microsoft.com/office/drawing/2014/main" id="{3384616E-11F7-CFA2-5D10-AFF6C51DBE21}"/>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6" name="Image 15">
            <a:extLst>
              <a:ext uri="{FF2B5EF4-FFF2-40B4-BE49-F238E27FC236}">
                <a16:creationId xmlns:a16="http://schemas.microsoft.com/office/drawing/2014/main" id="{2A7B3847-A9D3-C9E2-3B8D-CEBC5336214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7" name="Image 16">
            <a:extLst>
              <a:ext uri="{FF2B5EF4-FFF2-40B4-BE49-F238E27FC236}">
                <a16:creationId xmlns:a16="http://schemas.microsoft.com/office/drawing/2014/main" id="{61C60A46-B438-72BB-E04C-6BE8908048B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8" name="Image 17">
            <a:extLst>
              <a:ext uri="{FF2B5EF4-FFF2-40B4-BE49-F238E27FC236}">
                <a16:creationId xmlns:a16="http://schemas.microsoft.com/office/drawing/2014/main" id="{B52F4F41-EE68-CA52-F6D3-4866F2C8FAEF}"/>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9" name="Rectangle 18">
            <a:extLst>
              <a:ext uri="{FF2B5EF4-FFF2-40B4-BE49-F238E27FC236}">
                <a16:creationId xmlns:a16="http://schemas.microsoft.com/office/drawing/2014/main" id="{E4A8A1F3-7739-3A2C-0292-D3F06D5116F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
        <p:nvSpPr>
          <p:cNvPr id="3" name="Google Shape;452;p158">
            <a:extLst>
              <a:ext uri="{FF2B5EF4-FFF2-40B4-BE49-F238E27FC236}">
                <a16:creationId xmlns:a16="http://schemas.microsoft.com/office/drawing/2014/main" id="{0A43D0C2-BA09-BD0E-67A0-DE7A6BED0D00}"/>
              </a:ext>
            </a:extLst>
          </p:cNvPr>
          <p:cNvSpPr txBox="1"/>
          <p:nvPr/>
        </p:nvSpPr>
        <p:spPr>
          <a:xfrm>
            <a:off x="3489650" y="4416944"/>
            <a:ext cx="2951619" cy="919356"/>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b="1" kern="0" dirty="0">
                <a:solidFill>
                  <a:srgbClr val="424D7B"/>
                </a:solidFill>
                <a:sym typeface="Sakkal Majalla"/>
              </a:rPr>
              <a:t> تَرْشيدُ </a:t>
            </a:r>
            <a:r>
              <a:rPr lang="ar-MA" b="1" kern="0" dirty="0" err="1">
                <a:solidFill>
                  <a:srgbClr val="424D7B"/>
                </a:solidFill>
                <a:sym typeface="Sakkal Majalla"/>
              </a:rPr>
              <a:t>ٱلاِسْتِهْلاكِ</a:t>
            </a:r>
            <a:endParaRPr lang="ar-MA" b="1" kern="0" dirty="0">
              <a:solidFill>
                <a:srgbClr val="424D7B"/>
              </a:solidFill>
              <a:sym typeface="Sakkal Majalla"/>
            </a:endParaRPr>
          </a:p>
        </p:txBody>
      </p:sp>
    </p:spTree>
    <p:extLst>
      <p:ext uri="{BB962C8B-B14F-4D97-AF65-F5344CB8AC3E}">
        <p14:creationId xmlns:p14="http://schemas.microsoft.com/office/powerpoint/2010/main" val="148178028"/>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EF73B-2DB7-D772-7084-AA61E0B778B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EFA0F16-64BE-6EE5-D9E4-00579292463C}"/>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إليكم التعاريف التالية. من يقرأ؟</a:t>
            </a:r>
          </a:p>
        </p:txBody>
      </p:sp>
      <p:sp>
        <p:nvSpPr>
          <p:cNvPr id="5" name="Google Shape;452;p158">
            <a:extLst>
              <a:ext uri="{FF2B5EF4-FFF2-40B4-BE49-F238E27FC236}">
                <a16:creationId xmlns:a16="http://schemas.microsoft.com/office/drawing/2014/main" id="{5C6B1E4B-4F88-A94C-C051-CCF4CD6CF49E}"/>
              </a:ext>
            </a:extLst>
          </p:cNvPr>
          <p:cNvSpPr txBox="1"/>
          <p:nvPr/>
        </p:nvSpPr>
        <p:spPr>
          <a:xfrm>
            <a:off x="406199" y="2022783"/>
            <a:ext cx="8331601"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إضاعَةُ ٱلشَّيْءِ وَتَبْذيرُهُ دونَ فائِدَةٍ أَوْ حاجَةٍ إلَيْهِ. </a:t>
            </a:r>
          </a:p>
        </p:txBody>
      </p:sp>
      <p:sp>
        <p:nvSpPr>
          <p:cNvPr id="9" name="Google Shape;452;p158">
            <a:extLst>
              <a:ext uri="{FF2B5EF4-FFF2-40B4-BE49-F238E27FC236}">
                <a16:creationId xmlns:a16="http://schemas.microsoft.com/office/drawing/2014/main" id="{7A18D771-1AC9-C7D2-320F-B684C82FF297}"/>
              </a:ext>
            </a:extLst>
          </p:cNvPr>
          <p:cNvSpPr txBox="1"/>
          <p:nvPr/>
        </p:nvSpPr>
        <p:spPr>
          <a:xfrm>
            <a:off x="406198" y="2909723"/>
            <a:ext cx="8331601"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ٱلْمَوارِدِ</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وَٱلْمُنْتَجاتِ</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بِشَكْلٍ يَتَجاوَزُ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ٱلْحاجَةَ</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ٱلضَّرورِيَّةَ. </a:t>
            </a:r>
          </a:p>
        </p:txBody>
      </p:sp>
      <p:sp>
        <p:nvSpPr>
          <p:cNvPr id="11" name="Google Shape;452;p158">
            <a:extLst>
              <a:ext uri="{FF2B5EF4-FFF2-40B4-BE49-F238E27FC236}">
                <a16:creationId xmlns:a16="http://schemas.microsoft.com/office/drawing/2014/main" id="{1C5A6AFB-965F-9EBF-88AB-8FB3AB21F0B9}"/>
              </a:ext>
            </a:extLst>
          </p:cNvPr>
          <p:cNvSpPr txBox="1"/>
          <p:nvPr/>
        </p:nvSpPr>
        <p:spPr>
          <a:xfrm>
            <a:off x="422621" y="3799451"/>
            <a:ext cx="8329627"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حالَةٌ حَرِجَةٌ أَوْ وَضْعٌ صَعْبٌ يُؤَدّي إلى خَلَلٍ أَوْ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ٱضْطِرابٍ</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a:t>
            </a:r>
          </a:p>
        </p:txBody>
      </p:sp>
      <p:sp>
        <p:nvSpPr>
          <p:cNvPr id="12" name="Google Shape;452;p158">
            <a:extLst>
              <a:ext uri="{FF2B5EF4-FFF2-40B4-BE49-F238E27FC236}">
                <a16:creationId xmlns:a16="http://schemas.microsoft.com/office/drawing/2014/main" id="{674A6085-6A8C-95E7-1785-615478F2D9AE}"/>
              </a:ext>
            </a:extLst>
          </p:cNvPr>
          <p:cNvSpPr txBox="1"/>
          <p:nvPr/>
        </p:nvSpPr>
        <p:spPr>
          <a:xfrm>
            <a:off x="420647" y="4687271"/>
            <a:ext cx="8331601"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ٱلْعَقْلانِيُّ</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وَٱلْمُنْتَظِمُ</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لِلْمَوارِدِ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وَٱلْمُنْتَجاتِ</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دونَ إسْرافٍ وَتَبْذيرٍ. </a:t>
            </a:r>
          </a:p>
        </p:txBody>
      </p:sp>
      <p:pic>
        <p:nvPicPr>
          <p:cNvPr id="19" name="Espace réservé pour une image  18">
            <a:extLst>
              <a:ext uri="{FF2B5EF4-FFF2-40B4-BE49-F238E27FC236}">
                <a16:creationId xmlns:a16="http://schemas.microsoft.com/office/drawing/2014/main" id="{2AA54EC5-5C8E-4A2F-B0FE-3C19BFCC102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4" name="Rectangle 3">
            <a:extLst>
              <a:ext uri="{FF2B5EF4-FFF2-40B4-BE49-F238E27FC236}">
                <a16:creationId xmlns:a16="http://schemas.microsoft.com/office/drawing/2014/main" id="{9220DB2F-C581-A4DB-0848-10CC5C6968C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E72F966E-38EC-0076-76F6-9251764979D5}"/>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5" name="Rectangle 14">
            <a:extLst>
              <a:ext uri="{FF2B5EF4-FFF2-40B4-BE49-F238E27FC236}">
                <a16:creationId xmlns:a16="http://schemas.microsoft.com/office/drawing/2014/main" id="{91BC5585-2DDB-13D5-F1A4-AEB438F8328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6" name="Google Shape;1246;p5">
            <a:extLst>
              <a:ext uri="{FF2B5EF4-FFF2-40B4-BE49-F238E27FC236}">
                <a16:creationId xmlns:a16="http://schemas.microsoft.com/office/drawing/2014/main" id="{0D8F9DAD-5CC6-FA1D-86AA-FAE6EFE92AF6}"/>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7" name="Image 16">
            <a:extLst>
              <a:ext uri="{FF2B5EF4-FFF2-40B4-BE49-F238E27FC236}">
                <a16:creationId xmlns:a16="http://schemas.microsoft.com/office/drawing/2014/main" id="{1DBD1D7E-1AFB-B30D-651D-3341DCA5D07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8" name="Image 17">
            <a:extLst>
              <a:ext uri="{FF2B5EF4-FFF2-40B4-BE49-F238E27FC236}">
                <a16:creationId xmlns:a16="http://schemas.microsoft.com/office/drawing/2014/main" id="{22505C1C-A194-F921-4018-4E47623876A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B8F3C5C6-9263-81E0-D01B-14177AA8A93F}"/>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24" name="Rectangle 23">
            <a:extLst>
              <a:ext uri="{FF2B5EF4-FFF2-40B4-BE49-F238E27FC236}">
                <a16:creationId xmlns:a16="http://schemas.microsoft.com/office/drawing/2014/main" id="{54CE858F-8357-1646-906B-C6A3805029F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2" name="Google Shape;452;p158">
            <a:extLst>
              <a:ext uri="{FF2B5EF4-FFF2-40B4-BE49-F238E27FC236}">
                <a16:creationId xmlns:a16="http://schemas.microsoft.com/office/drawing/2014/main" id="{3C132F67-8719-25CC-FB26-4F9FD83F1DBE}"/>
              </a:ext>
            </a:extLst>
          </p:cNvPr>
          <p:cNvSpPr txBox="1"/>
          <p:nvPr/>
        </p:nvSpPr>
        <p:spPr>
          <a:xfrm>
            <a:off x="406199" y="5577880"/>
            <a:ext cx="8331601"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كُلُّ ما يُشَكِّلُ خَطَراً أَوْ يُنْذِرُ بِضَرَرٍ مُحْتَمَلٍ عَلى شَيْءٍ أَوْ شَخْصٍ ما. </a:t>
            </a:r>
          </a:p>
        </p:txBody>
      </p:sp>
    </p:spTree>
    <p:extLst>
      <p:ext uri="{BB962C8B-B14F-4D97-AF65-F5344CB8AC3E}">
        <p14:creationId xmlns:p14="http://schemas.microsoft.com/office/powerpoint/2010/main" val="2538908140"/>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23595-053C-6BD2-28DE-891A02B4E91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32E8B19-7F7E-8066-83B9-3E3A3F6EF807}"/>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س</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تختارون التعريف الصحيح لكل مفردة . ما المقصود بالأزمة؟</a:t>
            </a:r>
          </a:p>
        </p:txBody>
      </p:sp>
      <p:pic>
        <p:nvPicPr>
          <p:cNvPr id="19" name="Espace réservé pour une image  18">
            <a:extLst>
              <a:ext uri="{FF2B5EF4-FFF2-40B4-BE49-F238E27FC236}">
                <a16:creationId xmlns:a16="http://schemas.microsoft.com/office/drawing/2014/main" id="{2EC28FB1-A78E-2308-ADA2-49AF6EF7BE4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4" name="Rectangle 3">
            <a:extLst>
              <a:ext uri="{FF2B5EF4-FFF2-40B4-BE49-F238E27FC236}">
                <a16:creationId xmlns:a16="http://schemas.microsoft.com/office/drawing/2014/main" id="{E58C8DB9-7CD0-C9A8-8CE6-9EC9B1CEB11C}"/>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5277E802-2A71-A07D-5A66-2F077CC1A12A}"/>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5" name="Rectangle 14">
            <a:extLst>
              <a:ext uri="{FF2B5EF4-FFF2-40B4-BE49-F238E27FC236}">
                <a16:creationId xmlns:a16="http://schemas.microsoft.com/office/drawing/2014/main" id="{5FB9F891-0B7D-BE93-B91A-A55C39BC2C82}"/>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6" name="Google Shape;1246;p5">
            <a:extLst>
              <a:ext uri="{FF2B5EF4-FFF2-40B4-BE49-F238E27FC236}">
                <a16:creationId xmlns:a16="http://schemas.microsoft.com/office/drawing/2014/main" id="{B6A04871-193E-A753-01BE-B5C6C7F8B50C}"/>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7" name="Image 16">
            <a:extLst>
              <a:ext uri="{FF2B5EF4-FFF2-40B4-BE49-F238E27FC236}">
                <a16:creationId xmlns:a16="http://schemas.microsoft.com/office/drawing/2014/main" id="{7CD2E7F6-BE67-287E-BFF8-C475525385B2}"/>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8" name="Image 17">
            <a:extLst>
              <a:ext uri="{FF2B5EF4-FFF2-40B4-BE49-F238E27FC236}">
                <a16:creationId xmlns:a16="http://schemas.microsoft.com/office/drawing/2014/main" id="{9907A933-2795-1BB0-A6B8-0F44C7FA9F2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E61E26CD-E148-40A7-E5B6-8FA4BD96C1C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24" name="Rectangle 23">
            <a:extLst>
              <a:ext uri="{FF2B5EF4-FFF2-40B4-BE49-F238E27FC236}">
                <a16:creationId xmlns:a16="http://schemas.microsoft.com/office/drawing/2014/main" id="{57DF047B-609C-B198-E674-F5D2B760B933}"/>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sp>
        <p:nvSpPr>
          <p:cNvPr id="2" name="Google Shape;452;p158">
            <a:extLst>
              <a:ext uri="{FF2B5EF4-FFF2-40B4-BE49-F238E27FC236}">
                <a16:creationId xmlns:a16="http://schemas.microsoft.com/office/drawing/2014/main" id="{CC1EC3D1-AB0D-2BF3-6797-6F36F3F4F96C}"/>
              </a:ext>
            </a:extLst>
          </p:cNvPr>
          <p:cNvSpPr txBox="1"/>
          <p:nvPr/>
        </p:nvSpPr>
        <p:spPr>
          <a:xfrm>
            <a:off x="7373283" y="2005372"/>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اَلْأَزْمَةُ </a:t>
            </a:r>
          </a:p>
        </p:txBody>
      </p:sp>
      <p:sp>
        <p:nvSpPr>
          <p:cNvPr id="3" name="Google Shape;452;p158">
            <a:extLst>
              <a:ext uri="{FF2B5EF4-FFF2-40B4-BE49-F238E27FC236}">
                <a16:creationId xmlns:a16="http://schemas.microsoft.com/office/drawing/2014/main" id="{1E078F20-5ED6-5109-95C8-90EB70A0CEDD}"/>
              </a:ext>
            </a:extLst>
          </p:cNvPr>
          <p:cNvSpPr txBox="1"/>
          <p:nvPr/>
        </p:nvSpPr>
        <p:spPr>
          <a:xfrm>
            <a:off x="377594" y="1919583"/>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إضاعَةُ ٱلشَّيْءِ وَتَبْذيرُهُ دونَ فائِدَةٍ أَوْ حاجَةٍ إلَيْهِ. </a:t>
            </a:r>
          </a:p>
        </p:txBody>
      </p:sp>
      <p:sp>
        <p:nvSpPr>
          <p:cNvPr id="7" name="Google Shape;452;p158">
            <a:extLst>
              <a:ext uri="{FF2B5EF4-FFF2-40B4-BE49-F238E27FC236}">
                <a16:creationId xmlns:a16="http://schemas.microsoft.com/office/drawing/2014/main" id="{D41A971C-7AC3-7EF3-52B3-60278C30E049}"/>
              </a:ext>
            </a:extLst>
          </p:cNvPr>
          <p:cNvSpPr txBox="1"/>
          <p:nvPr/>
        </p:nvSpPr>
        <p:spPr>
          <a:xfrm>
            <a:off x="352121" y="2872776"/>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ٱلْمَوارِدِ</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 بِشَكْلٍ يَتَجاوَزُ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ٱلْحاجَةَ</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ٱلضَّرورِيَّةَ. </a:t>
            </a:r>
          </a:p>
        </p:txBody>
      </p:sp>
      <p:sp>
        <p:nvSpPr>
          <p:cNvPr id="8" name="Google Shape;452;p158">
            <a:extLst>
              <a:ext uri="{FF2B5EF4-FFF2-40B4-BE49-F238E27FC236}">
                <a16:creationId xmlns:a16="http://schemas.microsoft.com/office/drawing/2014/main" id="{C23BBF9F-D189-78AD-453D-5B94940F8237}"/>
              </a:ext>
            </a:extLst>
          </p:cNvPr>
          <p:cNvSpPr txBox="1"/>
          <p:nvPr/>
        </p:nvSpPr>
        <p:spPr>
          <a:xfrm>
            <a:off x="379031" y="3825969"/>
            <a:ext cx="6060958"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حالَةٌ حَرِجَةٌ أَوْ وَضْعٌ صَعْبٌ.</a:t>
            </a:r>
          </a:p>
        </p:txBody>
      </p:sp>
      <p:sp>
        <p:nvSpPr>
          <p:cNvPr id="13" name="Google Shape;452;p158">
            <a:extLst>
              <a:ext uri="{FF2B5EF4-FFF2-40B4-BE49-F238E27FC236}">
                <a16:creationId xmlns:a16="http://schemas.microsoft.com/office/drawing/2014/main" id="{F3D6223C-6230-18EB-D75F-D6F7BA7E6BC1}"/>
              </a:ext>
            </a:extLst>
          </p:cNvPr>
          <p:cNvSpPr txBox="1"/>
          <p:nvPr/>
        </p:nvSpPr>
        <p:spPr>
          <a:xfrm>
            <a:off x="377594" y="4779162"/>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ٱلْعَقْلانِيُّ</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وَٱلْمُنْتَظِمُ</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لِلْمَوارِدِ دونَ تَبْذيرٍ. </a:t>
            </a:r>
          </a:p>
        </p:txBody>
      </p:sp>
      <p:sp>
        <p:nvSpPr>
          <p:cNvPr id="14" name="Google Shape;452;p158">
            <a:extLst>
              <a:ext uri="{FF2B5EF4-FFF2-40B4-BE49-F238E27FC236}">
                <a16:creationId xmlns:a16="http://schemas.microsoft.com/office/drawing/2014/main" id="{D38DD562-4225-18D1-E40C-67AD39718881}"/>
              </a:ext>
            </a:extLst>
          </p:cNvPr>
          <p:cNvSpPr txBox="1"/>
          <p:nvPr/>
        </p:nvSpPr>
        <p:spPr>
          <a:xfrm>
            <a:off x="379043" y="5732355"/>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كُلُّ ما يُشَكِّلُ خَطَراً أَوْ يُنْذِرُ بِضَرَرٍ مُحْتَمَلٍ.</a:t>
            </a:r>
          </a:p>
        </p:txBody>
      </p:sp>
    </p:spTree>
    <p:extLst>
      <p:ext uri="{BB962C8B-B14F-4D97-AF65-F5344CB8AC3E}">
        <p14:creationId xmlns:p14="http://schemas.microsoft.com/office/powerpoint/2010/main" val="3607370988"/>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053AE-1A84-D785-CC4D-7079F528AF0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76E7807-2198-839D-61ED-8DD28E1C63CA}"/>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C900A3D9-3C60-AE0F-BC24-76EB3258EA5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4" name="Rectangle 3">
            <a:extLst>
              <a:ext uri="{FF2B5EF4-FFF2-40B4-BE49-F238E27FC236}">
                <a16:creationId xmlns:a16="http://schemas.microsoft.com/office/drawing/2014/main" id="{2E80AA33-8F78-D287-B577-3C82CA6F1F3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6" name="Rectangle 5">
            <a:extLst>
              <a:ext uri="{FF2B5EF4-FFF2-40B4-BE49-F238E27FC236}">
                <a16:creationId xmlns:a16="http://schemas.microsoft.com/office/drawing/2014/main" id="{55358FF5-8ADD-CB3F-CA3C-D3E9F3B7681E}"/>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B"/>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424D7B"/>
              </a:solidFill>
              <a:latin typeface="Microsoft Uighur" panose="02000000000000000000" pitchFamily="2" charset="-78"/>
              <a:cs typeface="Microsoft Uighur" panose="02000000000000000000" pitchFamily="2" charset="-78"/>
            </a:endParaRPr>
          </a:p>
        </p:txBody>
      </p:sp>
      <p:sp>
        <p:nvSpPr>
          <p:cNvPr id="15" name="Rectangle 14">
            <a:extLst>
              <a:ext uri="{FF2B5EF4-FFF2-40B4-BE49-F238E27FC236}">
                <a16:creationId xmlns:a16="http://schemas.microsoft.com/office/drawing/2014/main" id="{CFD07454-7B4E-7404-8F9F-083E759EAE6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6" name="Google Shape;1246;p5">
            <a:extLst>
              <a:ext uri="{FF2B5EF4-FFF2-40B4-BE49-F238E27FC236}">
                <a16:creationId xmlns:a16="http://schemas.microsoft.com/office/drawing/2014/main" id="{9E216A46-42DA-4885-F421-C1402BEEE020}"/>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7" name="Image 16">
            <a:extLst>
              <a:ext uri="{FF2B5EF4-FFF2-40B4-BE49-F238E27FC236}">
                <a16:creationId xmlns:a16="http://schemas.microsoft.com/office/drawing/2014/main" id="{916B923F-029C-DD6D-3E31-63E8D1FE3B0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8" name="Image 17">
            <a:extLst>
              <a:ext uri="{FF2B5EF4-FFF2-40B4-BE49-F238E27FC236}">
                <a16:creationId xmlns:a16="http://schemas.microsoft.com/office/drawing/2014/main" id="{A67D27EC-2BE4-7BC6-8AC3-762511A2A26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24584D56-3EA5-C8B2-C0EF-42683A3AE63B}"/>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24" name="Rectangle 23">
            <a:extLst>
              <a:ext uri="{FF2B5EF4-FFF2-40B4-BE49-F238E27FC236}">
                <a16:creationId xmlns:a16="http://schemas.microsoft.com/office/drawing/2014/main" id="{B12D70AC-F9A9-DAB0-716C-408A72A03F8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cxnSp>
        <p:nvCxnSpPr>
          <p:cNvPr id="7" name="Connecteur droit avec flèche 6">
            <a:extLst>
              <a:ext uri="{FF2B5EF4-FFF2-40B4-BE49-F238E27FC236}">
                <a16:creationId xmlns:a16="http://schemas.microsoft.com/office/drawing/2014/main" id="{4C657078-C14D-7AD3-5589-3EA71036BA02}"/>
              </a:ext>
            </a:extLst>
          </p:cNvPr>
          <p:cNvCxnSpPr>
            <a:cxnSpLocks/>
            <a:endCxn id="14" idx="3"/>
          </p:cNvCxnSpPr>
          <p:nvPr/>
        </p:nvCxnSpPr>
        <p:spPr>
          <a:xfrm flipH="1">
            <a:off x="6439989" y="2317415"/>
            <a:ext cx="933294" cy="1883103"/>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3" name="Google Shape;452;p158">
            <a:extLst>
              <a:ext uri="{FF2B5EF4-FFF2-40B4-BE49-F238E27FC236}">
                <a16:creationId xmlns:a16="http://schemas.microsoft.com/office/drawing/2014/main" id="{A67FC2B1-0076-E41A-2DDB-C06D4984AD8A}"/>
              </a:ext>
            </a:extLst>
          </p:cNvPr>
          <p:cNvSpPr txBox="1"/>
          <p:nvPr/>
        </p:nvSpPr>
        <p:spPr>
          <a:xfrm>
            <a:off x="7373283" y="2005372"/>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اَلْأَزْمَةُ </a:t>
            </a:r>
          </a:p>
        </p:txBody>
      </p:sp>
      <p:sp>
        <p:nvSpPr>
          <p:cNvPr id="8" name="Google Shape;452;p158">
            <a:extLst>
              <a:ext uri="{FF2B5EF4-FFF2-40B4-BE49-F238E27FC236}">
                <a16:creationId xmlns:a16="http://schemas.microsoft.com/office/drawing/2014/main" id="{5E78E1B9-79B7-EBF7-981B-F8B213B14322}"/>
              </a:ext>
            </a:extLst>
          </p:cNvPr>
          <p:cNvSpPr txBox="1"/>
          <p:nvPr/>
        </p:nvSpPr>
        <p:spPr>
          <a:xfrm>
            <a:off x="377594" y="1919583"/>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إضاعَةُ ٱلشَّيْءِ وَتَبْذيرُهُ دونَ فائِدَةٍ أَوْ حاجَةٍ إلَيْهِ. </a:t>
            </a:r>
          </a:p>
        </p:txBody>
      </p:sp>
      <p:sp>
        <p:nvSpPr>
          <p:cNvPr id="13" name="Google Shape;452;p158">
            <a:extLst>
              <a:ext uri="{FF2B5EF4-FFF2-40B4-BE49-F238E27FC236}">
                <a16:creationId xmlns:a16="http://schemas.microsoft.com/office/drawing/2014/main" id="{ED8C9001-0901-9E8F-98FD-0A49D3AED20E}"/>
              </a:ext>
            </a:extLst>
          </p:cNvPr>
          <p:cNvSpPr txBox="1"/>
          <p:nvPr/>
        </p:nvSpPr>
        <p:spPr>
          <a:xfrm>
            <a:off x="352121" y="2872776"/>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ٱلْمَوارِدِ</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 بِشَكْلٍ يَتَجاوَزُ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ٱلْحاجَةَ</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ٱلضَّرورِيَّةَ. </a:t>
            </a:r>
          </a:p>
        </p:txBody>
      </p:sp>
      <p:sp>
        <p:nvSpPr>
          <p:cNvPr id="14" name="Google Shape;452;p158">
            <a:extLst>
              <a:ext uri="{FF2B5EF4-FFF2-40B4-BE49-F238E27FC236}">
                <a16:creationId xmlns:a16="http://schemas.microsoft.com/office/drawing/2014/main" id="{6FC35FB9-F3EE-ECF0-B075-B71DB4E9DDA5}"/>
              </a:ext>
            </a:extLst>
          </p:cNvPr>
          <p:cNvSpPr txBox="1"/>
          <p:nvPr/>
        </p:nvSpPr>
        <p:spPr>
          <a:xfrm>
            <a:off x="379031" y="3825969"/>
            <a:ext cx="6060958"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حالَةٌ حَرِجَةٌ أَوْ وَضْعٌ صَعْبٌ.</a:t>
            </a:r>
          </a:p>
        </p:txBody>
      </p:sp>
      <p:sp>
        <p:nvSpPr>
          <p:cNvPr id="20" name="Google Shape;452;p158">
            <a:extLst>
              <a:ext uri="{FF2B5EF4-FFF2-40B4-BE49-F238E27FC236}">
                <a16:creationId xmlns:a16="http://schemas.microsoft.com/office/drawing/2014/main" id="{12905A51-C943-7173-EC9C-A89733CF41AA}"/>
              </a:ext>
            </a:extLst>
          </p:cNvPr>
          <p:cNvSpPr txBox="1"/>
          <p:nvPr/>
        </p:nvSpPr>
        <p:spPr>
          <a:xfrm>
            <a:off x="377594" y="4779162"/>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ٱلْعَقْلانِيُّ</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وَٱلْمُنْتَظِمُ</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لِلْمَوارِدِ دونَ تَبْذيرٍ. </a:t>
            </a:r>
          </a:p>
        </p:txBody>
      </p:sp>
      <p:sp>
        <p:nvSpPr>
          <p:cNvPr id="22" name="Google Shape;452;p158">
            <a:extLst>
              <a:ext uri="{FF2B5EF4-FFF2-40B4-BE49-F238E27FC236}">
                <a16:creationId xmlns:a16="http://schemas.microsoft.com/office/drawing/2014/main" id="{3077C8CF-21E9-8EE9-8440-74B5C872544E}"/>
              </a:ext>
            </a:extLst>
          </p:cNvPr>
          <p:cNvSpPr txBox="1"/>
          <p:nvPr/>
        </p:nvSpPr>
        <p:spPr>
          <a:xfrm>
            <a:off x="379043" y="5732355"/>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كُلُّ ما يُشَكِّلُ خَطَراً أَوْ يُنْذِرُ بِضَرَرٍ مُحْتَمَلٍ.</a:t>
            </a:r>
          </a:p>
        </p:txBody>
      </p:sp>
    </p:spTree>
    <p:extLst>
      <p:ext uri="{BB962C8B-B14F-4D97-AF65-F5344CB8AC3E}">
        <p14:creationId xmlns:p14="http://schemas.microsoft.com/office/powerpoint/2010/main" val="4231241440"/>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45DA3-736E-3ABF-99B2-F3FA12F0886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FAC7D78-ABAA-FDDD-F4B9-E41006F7E4FC}"/>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ما المقصود بالتهديد ؟</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50F95CB1-1B20-72B8-3F7C-28A5CC71E8B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4" name="Rectangle 3">
            <a:extLst>
              <a:ext uri="{FF2B5EF4-FFF2-40B4-BE49-F238E27FC236}">
                <a16:creationId xmlns:a16="http://schemas.microsoft.com/office/drawing/2014/main" id="{A40381C6-04DE-1571-60DE-E357AA006C3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129E2FB7-7DFE-538B-FD78-3104F4E4A67A}"/>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5" name="Rectangle 14">
            <a:extLst>
              <a:ext uri="{FF2B5EF4-FFF2-40B4-BE49-F238E27FC236}">
                <a16:creationId xmlns:a16="http://schemas.microsoft.com/office/drawing/2014/main" id="{7A0D2AEB-D81E-2962-247F-DE907515A82F}"/>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6" name="Google Shape;1246;p5">
            <a:extLst>
              <a:ext uri="{FF2B5EF4-FFF2-40B4-BE49-F238E27FC236}">
                <a16:creationId xmlns:a16="http://schemas.microsoft.com/office/drawing/2014/main" id="{300A21E5-BBF3-9DBB-5CED-D4C74D2230B1}"/>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7" name="Image 16">
            <a:extLst>
              <a:ext uri="{FF2B5EF4-FFF2-40B4-BE49-F238E27FC236}">
                <a16:creationId xmlns:a16="http://schemas.microsoft.com/office/drawing/2014/main" id="{E5D99263-74B3-C903-AB00-E8D536963D5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8" name="Image 17">
            <a:extLst>
              <a:ext uri="{FF2B5EF4-FFF2-40B4-BE49-F238E27FC236}">
                <a16:creationId xmlns:a16="http://schemas.microsoft.com/office/drawing/2014/main" id="{62254BEA-ADE3-0807-90AD-FB964F8B9B4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F6877D8B-4805-0426-0B2D-8863D7F52F2B}"/>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24" name="Rectangle 23">
            <a:extLst>
              <a:ext uri="{FF2B5EF4-FFF2-40B4-BE49-F238E27FC236}">
                <a16:creationId xmlns:a16="http://schemas.microsoft.com/office/drawing/2014/main" id="{671EF93E-AE76-0E75-DEC3-FE1D4DC4DAD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cxnSp>
        <p:nvCxnSpPr>
          <p:cNvPr id="7" name="Connecteur droit avec flèche 6">
            <a:extLst>
              <a:ext uri="{FF2B5EF4-FFF2-40B4-BE49-F238E27FC236}">
                <a16:creationId xmlns:a16="http://schemas.microsoft.com/office/drawing/2014/main" id="{00862718-304E-314B-2E54-0BDDBC623118}"/>
              </a:ext>
            </a:extLst>
          </p:cNvPr>
          <p:cNvCxnSpPr>
            <a:cxnSpLocks/>
            <a:endCxn id="14" idx="3"/>
          </p:cNvCxnSpPr>
          <p:nvPr/>
        </p:nvCxnSpPr>
        <p:spPr>
          <a:xfrm flipH="1">
            <a:off x="6439989" y="2317415"/>
            <a:ext cx="933294" cy="1883103"/>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3" name="Google Shape;452;p158">
            <a:extLst>
              <a:ext uri="{FF2B5EF4-FFF2-40B4-BE49-F238E27FC236}">
                <a16:creationId xmlns:a16="http://schemas.microsoft.com/office/drawing/2014/main" id="{92D07504-137F-18CB-B4D5-AC9AE402224D}"/>
              </a:ext>
            </a:extLst>
          </p:cNvPr>
          <p:cNvSpPr txBox="1"/>
          <p:nvPr/>
        </p:nvSpPr>
        <p:spPr>
          <a:xfrm>
            <a:off x="7373283" y="2005372"/>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اَلْأَزْمَةُ </a:t>
            </a:r>
          </a:p>
        </p:txBody>
      </p:sp>
      <p:sp>
        <p:nvSpPr>
          <p:cNvPr id="8" name="Google Shape;452;p158">
            <a:extLst>
              <a:ext uri="{FF2B5EF4-FFF2-40B4-BE49-F238E27FC236}">
                <a16:creationId xmlns:a16="http://schemas.microsoft.com/office/drawing/2014/main" id="{F23E5A33-44C7-0D8A-3C47-D573BACACC91}"/>
              </a:ext>
            </a:extLst>
          </p:cNvPr>
          <p:cNvSpPr txBox="1"/>
          <p:nvPr/>
        </p:nvSpPr>
        <p:spPr>
          <a:xfrm>
            <a:off x="377594" y="1919583"/>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إضاعَةُ ٱلشَّيْءِ وَتَبْذيرُهُ دونَ فائِدَةٍ أَوْ حاجَةٍ إلَيْهِ. </a:t>
            </a:r>
          </a:p>
        </p:txBody>
      </p:sp>
      <p:sp>
        <p:nvSpPr>
          <p:cNvPr id="13" name="Google Shape;452;p158">
            <a:extLst>
              <a:ext uri="{FF2B5EF4-FFF2-40B4-BE49-F238E27FC236}">
                <a16:creationId xmlns:a16="http://schemas.microsoft.com/office/drawing/2014/main" id="{4699E6A4-93C9-CB86-C1ED-7B59DCFDC37E}"/>
              </a:ext>
            </a:extLst>
          </p:cNvPr>
          <p:cNvSpPr txBox="1"/>
          <p:nvPr/>
        </p:nvSpPr>
        <p:spPr>
          <a:xfrm>
            <a:off x="352121" y="2872776"/>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ٱلْمَوارِدِ</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 بِشَكْلٍ يَتَجاوَزُ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ٱلْحاجَةَ</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ٱلضَّرورِيَّةَ. </a:t>
            </a:r>
          </a:p>
        </p:txBody>
      </p:sp>
      <p:sp>
        <p:nvSpPr>
          <p:cNvPr id="14" name="Google Shape;452;p158">
            <a:extLst>
              <a:ext uri="{FF2B5EF4-FFF2-40B4-BE49-F238E27FC236}">
                <a16:creationId xmlns:a16="http://schemas.microsoft.com/office/drawing/2014/main" id="{1C7B8FDA-97EA-6B73-20F3-97ED0E71D18E}"/>
              </a:ext>
            </a:extLst>
          </p:cNvPr>
          <p:cNvSpPr txBox="1"/>
          <p:nvPr/>
        </p:nvSpPr>
        <p:spPr>
          <a:xfrm>
            <a:off x="379031" y="3825969"/>
            <a:ext cx="6060958"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حالَةٌ حَرِجَةٌ أَوْ وَضْعٌ صَعْبٌ.</a:t>
            </a:r>
          </a:p>
        </p:txBody>
      </p:sp>
      <p:sp>
        <p:nvSpPr>
          <p:cNvPr id="20" name="Google Shape;452;p158">
            <a:extLst>
              <a:ext uri="{FF2B5EF4-FFF2-40B4-BE49-F238E27FC236}">
                <a16:creationId xmlns:a16="http://schemas.microsoft.com/office/drawing/2014/main" id="{F3CAB958-3685-31F3-47CF-DDC6085909E7}"/>
              </a:ext>
            </a:extLst>
          </p:cNvPr>
          <p:cNvSpPr txBox="1"/>
          <p:nvPr/>
        </p:nvSpPr>
        <p:spPr>
          <a:xfrm>
            <a:off x="377594" y="4779162"/>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ٱلْعَقْلانِيُّ</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وَٱلْمُنْتَظِمُ</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لِلْمَوارِدِ دونَ تَبْذيرٍ. </a:t>
            </a:r>
          </a:p>
        </p:txBody>
      </p:sp>
      <p:sp>
        <p:nvSpPr>
          <p:cNvPr id="22" name="Google Shape;452;p158">
            <a:extLst>
              <a:ext uri="{FF2B5EF4-FFF2-40B4-BE49-F238E27FC236}">
                <a16:creationId xmlns:a16="http://schemas.microsoft.com/office/drawing/2014/main" id="{42ECE225-812E-7E32-4886-778D1BDB71FE}"/>
              </a:ext>
            </a:extLst>
          </p:cNvPr>
          <p:cNvSpPr txBox="1"/>
          <p:nvPr/>
        </p:nvSpPr>
        <p:spPr>
          <a:xfrm>
            <a:off x="379043" y="5732355"/>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كُلُّ ما يُشَكِّلُ خَطَراً أَوْ يُنْذِرُ بِضَرَرٍ مُحْتَمَلٍ.</a:t>
            </a:r>
          </a:p>
        </p:txBody>
      </p:sp>
      <p:sp>
        <p:nvSpPr>
          <p:cNvPr id="5" name="Google Shape;452;p158">
            <a:extLst>
              <a:ext uri="{FF2B5EF4-FFF2-40B4-BE49-F238E27FC236}">
                <a16:creationId xmlns:a16="http://schemas.microsoft.com/office/drawing/2014/main" id="{650F1A46-EB62-9588-5251-4046A86EDBCE}"/>
              </a:ext>
            </a:extLst>
          </p:cNvPr>
          <p:cNvSpPr txBox="1"/>
          <p:nvPr/>
        </p:nvSpPr>
        <p:spPr>
          <a:xfrm>
            <a:off x="7377429" y="2901443"/>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اَلتَّهْديد </a:t>
            </a:r>
          </a:p>
        </p:txBody>
      </p:sp>
    </p:spTree>
    <p:extLst>
      <p:ext uri="{BB962C8B-B14F-4D97-AF65-F5344CB8AC3E}">
        <p14:creationId xmlns:p14="http://schemas.microsoft.com/office/powerpoint/2010/main" val="2827543420"/>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0CA75-F164-599D-704A-B4A4BB7FB1B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FA2BA27-DA7D-6A4F-C333-33F7311744E5}"/>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3F2AB96D-169D-CB34-D9AC-CE362290387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4" name="Rectangle 3">
            <a:extLst>
              <a:ext uri="{FF2B5EF4-FFF2-40B4-BE49-F238E27FC236}">
                <a16:creationId xmlns:a16="http://schemas.microsoft.com/office/drawing/2014/main" id="{E45A638B-9C44-59A3-27D1-141C607741A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505AAF7F-260D-DEDF-217A-CC6B72B57FB1}"/>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5" name="Rectangle 14">
            <a:extLst>
              <a:ext uri="{FF2B5EF4-FFF2-40B4-BE49-F238E27FC236}">
                <a16:creationId xmlns:a16="http://schemas.microsoft.com/office/drawing/2014/main" id="{A566DD96-6D36-9E56-0608-49CC7720EA0E}"/>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6" name="Google Shape;1246;p5">
            <a:extLst>
              <a:ext uri="{FF2B5EF4-FFF2-40B4-BE49-F238E27FC236}">
                <a16:creationId xmlns:a16="http://schemas.microsoft.com/office/drawing/2014/main" id="{B905D702-EB6B-A54B-820C-7FF8E8CD0B05}"/>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7" name="Image 16">
            <a:extLst>
              <a:ext uri="{FF2B5EF4-FFF2-40B4-BE49-F238E27FC236}">
                <a16:creationId xmlns:a16="http://schemas.microsoft.com/office/drawing/2014/main" id="{50C847B7-4F18-407F-EC7C-F84661F5710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8" name="Image 17">
            <a:extLst>
              <a:ext uri="{FF2B5EF4-FFF2-40B4-BE49-F238E27FC236}">
                <a16:creationId xmlns:a16="http://schemas.microsoft.com/office/drawing/2014/main" id="{C9DFD790-D586-DF9F-2851-56C078365ED6}"/>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40404C29-8B1D-CF30-761B-C2C6BEE03D4E}"/>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24" name="Rectangle 23">
            <a:extLst>
              <a:ext uri="{FF2B5EF4-FFF2-40B4-BE49-F238E27FC236}">
                <a16:creationId xmlns:a16="http://schemas.microsoft.com/office/drawing/2014/main" id="{B9F0FC97-36CF-6BB4-08CF-156A17011ED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cxnSp>
        <p:nvCxnSpPr>
          <p:cNvPr id="7" name="Connecteur droit avec flèche 6">
            <a:extLst>
              <a:ext uri="{FF2B5EF4-FFF2-40B4-BE49-F238E27FC236}">
                <a16:creationId xmlns:a16="http://schemas.microsoft.com/office/drawing/2014/main" id="{8CBCEAFB-4CDF-0908-F3A9-F8690576B8AB}"/>
              </a:ext>
            </a:extLst>
          </p:cNvPr>
          <p:cNvCxnSpPr>
            <a:cxnSpLocks/>
            <a:endCxn id="14" idx="3"/>
          </p:cNvCxnSpPr>
          <p:nvPr/>
        </p:nvCxnSpPr>
        <p:spPr>
          <a:xfrm flipH="1">
            <a:off x="6439989" y="2317415"/>
            <a:ext cx="933294" cy="1883103"/>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3" name="Google Shape;452;p158">
            <a:extLst>
              <a:ext uri="{FF2B5EF4-FFF2-40B4-BE49-F238E27FC236}">
                <a16:creationId xmlns:a16="http://schemas.microsoft.com/office/drawing/2014/main" id="{D1E2913A-9B07-4083-F43D-799E10C61049}"/>
              </a:ext>
            </a:extLst>
          </p:cNvPr>
          <p:cNvSpPr txBox="1"/>
          <p:nvPr/>
        </p:nvSpPr>
        <p:spPr>
          <a:xfrm>
            <a:off x="7373283" y="2005372"/>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اَلْأَزْمَةُ </a:t>
            </a:r>
          </a:p>
        </p:txBody>
      </p:sp>
      <p:sp>
        <p:nvSpPr>
          <p:cNvPr id="8" name="Google Shape;452;p158">
            <a:extLst>
              <a:ext uri="{FF2B5EF4-FFF2-40B4-BE49-F238E27FC236}">
                <a16:creationId xmlns:a16="http://schemas.microsoft.com/office/drawing/2014/main" id="{43F938AC-9A83-7E61-C599-686D74C33CF2}"/>
              </a:ext>
            </a:extLst>
          </p:cNvPr>
          <p:cNvSpPr txBox="1"/>
          <p:nvPr/>
        </p:nvSpPr>
        <p:spPr>
          <a:xfrm>
            <a:off x="377594" y="1919583"/>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إضاعَةُ ٱلشَّيْءِ وَتَبْذيرُهُ دونَ فائِدَةٍ أَوْ حاجَةٍ إلَيْهِ. </a:t>
            </a:r>
          </a:p>
        </p:txBody>
      </p:sp>
      <p:sp>
        <p:nvSpPr>
          <p:cNvPr id="13" name="Google Shape;452;p158">
            <a:extLst>
              <a:ext uri="{FF2B5EF4-FFF2-40B4-BE49-F238E27FC236}">
                <a16:creationId xmlns:a16="http://schemas.microsoft.com/office/drawing/2014/main" id="{680A09FF-22A9-08A1-C004-2A3DC036BCCB}"/>
              </a:ext>
            </a:extLst>
          </p:cNvPr>
          <p:cNvSpPr txBox="1"/>
          <p:nvPr/>
        </p:nvSpPr>
        <p:spPr>
          <a:xfrm>
            <a:off x="352121" y="2872776"/>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ٱلْمَوارِدِ</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 بِشَكْلٍ يَتَجاوَزُ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ٱلْحاجَةَ</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ٱلضَّرورِيَّةَ. </a:t>
            </a:r>
          </a:p>
        </p:txBody>
      </p:sp>
      <p:sp>
        <p:nvSpPr>
          <p:cNvPr id="14" name="Google Shape;452;p158">
            <a:extLst>
              <a:ext uri="{FF2B5EF4-FFF2-40B4-BE49-F238E27FC236}">
                <a16:creationId xmlns:a16="http://schemas.microsoft.com/office/drawing/2014/main" id="{07904344-4986-F175-2852-F541395ECC50}"/>
              </a:ext>
            </a:extLst>
          </p:cNvPr>
          <p:cNvSpPr txBox="1"/>
          <p:nvPr/>
        </p:nvSpPr>
        <p:spPr>
          <a:xfrm>
            <a:off x="379031" y="3825969"/>
            <a:ext cx="6060958"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حالَةٌ حَرِجَةٌ أَوْ وَضْعٌ صَعْبٌ.</a:t>
            </a:r>
          </a:p>
        </p:txBody>
      </p:sp>
      <p:sp>
        <p:nvSpPr>
          <p:cNvPr id="20" name="Google Shape;452;p158">
            <a:extLst>
              <a:ext uri="{FF2B5EF4-FFF2-40B4-BE49-F238E27FC236}">
                <a16:creationId xmlns:a16="http://schemas.microsoft.com/office/drawing/2014/main" id="{E4075154-8A2C-6ED1-2A70-A490F34D287A}"/>
              </a:ext>
            </a:extLst>
          </p:cNvPr>
          <p:cNvSpPr txBox="1"/>
          <p:nvPr/>
        </p:nvSpPr>
        <p:spPr>
          <a:xfrm>
            <a:off x="377594" y="4779162"/>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ٱلْعَقْلانِيُّ</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وَٱلْمُنْتَظِمُ</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لِلْمَوارِدِ دونَ تَبْذيرٍ. </a:t>
            </a:r>
          </a:p>
        </p:txBody>
      </p:sp>
      <p:sp>
        <p:nvSpPr>
          <p:cNvPr id="22" name="Google Shape;452;p158">
            <a:extLst>
              <a:ext uri="{FF2B5EF4-FFF2-40B4-BE49-F238E27FC236}">
                <a16:creationId xmlns:a16="http://schemas.microsoft.com/office/drawing/2014/main" id="{8E59D082-521B-64EF-FC63-C0F561DBFC2A}"/>
              </a:ext>
            </a:extLst>
          </p:cNvPr>
          <p:cNvSpPr txBox="1"/>
          <p:nvPr/>
        </p:nvSpPr>
        <p:spPr>
          <a:xfrm>
            <a:off x="379043" y="5732355"/>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كُلُّ ما يُشَكِّلُ خَطَراً أَوْ يُنْذِرُ بِضَرَرٍ مُحْتَمَلٍ.</a:t>
            </a:r>
          </a:p>
        </p:txBody>
      </p:sp>
      <p:sp>
        <p:nvSpPr>
          <p:cNvPr id="5" name="Google Shape;452;p158">
            <a:extLst>
              <a:ext uri="{FF2B5EF4-FFF2-40B4-BE49-F238E27FC236}">
                <a16:creationId xmlns:a16="http://schemas.microsoft.com/office/drawing/2014/main" id="{56F2280E-BBAF-1E45-E4EF-C58F18827EF0}"/>
              </a:ext>
            </a:extLst>
          </p:cNvPr>
          <p:cNvSpPr txBox="1"/>
          <p:nvPr/>
        </p:nvSpPr>
        <p:spPr>
          <a:xfrm>
            <a:off x="7377429" y="2901443"/>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اَلتَّهْديد </a:t>
            </a:r>
          </a:p>
        </p:txBody>
      </p:sp>
      <p:cxnSp>
        <p:nvCxnSpPr>
          <p:cNvPr id="2" name="Connecteur droit avec flèche 1">
            <a:extLst>
              <a:ext uri="{FF2B5EF4-FFF2-40B4-BE49-F238E27FC236}">
                <a16:creationId xmlns:a16="http://schemas.microsoft.com/office/drawing/2014/main" id="{69D397AE-EF76-9E42-1469-75737D6AE341}"/>
              </a:ext>
            </a:extLst>
          </p:cNvPr>
          <p:cNvCxnSpPr>
            <a:cxnSpLocks/>
            <a:stCxn id="5" idx="1"/>
            <a:endCxn id="22" idx="3"/>
          </p:cNvCxnSpPr>
          <p:nvPr/>
        </p:nvCxnSpPr>
        <p:spPr>
          <a:xfrm flipH="1">
            <a:off x="6441438" y="3258966"/>
            <a:ext cx="935991" cy="2847938"/>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6421173"/>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25559-7D86-F5C9-F492-1B7E8484E7DC}"/>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BDFB427B-BBF8-309E-A17E-B8C8818270B8}"/>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ما المقصود بالاستهلاك المفرط؟</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DC5AA6E5-457F-7144-4F97-F8B10DDF612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4" name="Rectangle 3">
            <a:extLst>
              <a:ext uri="{FF2B5EF4-FFF2-40B4-BE49-F238E27FC236}">
                <a16:creationId xmlns:a16="http://schemas.microsoft.com/office/drawing/2014/main" id="{4F83B4D2-38D8-6126-F923-5AE09350851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CB97D039-ACED-EB69-358A-66AC17F4E1AE}"/>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5" name="Rectangle 14">
            <a:extLst>
              <a:ext uri="{FF2B5EF4-FFF2-40B4-BE49-F238E27FC236}">
                <a16:creationId xmlns:a16="http://schemas.microsoft.com/office/drawing/2014/main" id="{6B5DF81F-740D-636E-CBAC-DB139BF7647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6" name="Google Shape;1246;p5">
            <a:extLst>
              <a:ext uri="{FF2B5EF4-FFF2-40B4-BE49-F238E27FC236}">
                <a16:creationId xmlns:a16="http://schemas.microsoft.com/office/drawing/2014/main" id="{3F9FBE3F-7E35-90E2-2032-7B43B4AFFE75}"/>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7" name="Image 16">
            <a:extLst>
              <a:ext uri="{FF2B5EF4-FFF2-40B4-BE49-F238E27FC236}">
                <a16:creationId xmlns:a16="http://schemas.microsoft.com/office/drawing/2014/main" id="{FD76B2F1-8C5F-12F1-4972-761D5E3DB4E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8" name="Image 17">
            <a:extLst>
              <a:ext uri="{FF2B5EF4-FFF2-40B4-BE49-F238E27FC236}">
                <a16:creationId xmlns:a16="http://schemas.microsoft.com/office/drawing/2014/main" id="{4AF95598-F285-2385-C6AB-D85CFFEBC06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CB6694C5-4890-F278-205A-D83E014CB9CF}"/>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24" name="Rectangle 23">
            <a:extLst>
              <a:ext uri="{FF2B5EF4-FFF2-40B4-BE49-F238E27FC236}">
                <a16:creationId xmlns:a16="http://schemas.microsoft.com/office/drawing/2014/main" id="{1778583D-F787-D9DE-FAD0-65B533737BD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cxnSp>
        <p:nvCxnSpPr>
          <p:cNvPr id="7" name="Connecteur droit avec flèche 6">
            <a:extLst>
              <a:ext uri="{FF2B5EF4-FFF2-40B4-BE49-F238E27FC236}">
                <a16:creationId xmlns:a16="http://schemas.microsoft.com/office/drawing/2014/main" id="{25C16F01-B557-9B81-AFD6-4AC0391CDEB3}"/>
              </a:ext>
            </a:extLst>
          </p:cNvPr>
          <p:cNvCxnSpPr>
            <a:cxnSpLocks/>
            <a:endCxn id="14" idx="3"/>
          </p:cNvCxnSpPr>
          <p:nvPr/>
        </p:nvCxnSpPr>
        <p:spPr>
          <a:xfrm flipH="1">
            <a:off x="6439989" y="2317415"/>
            <a:ext cx="933294" cy="1883103"/>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3" name="Google Shape;452;p158">
            <a:extLst>
              <a:ext uri="{FF2B5EF4-FFF2-40B4-BE49-F238E27FC236}">
                <a16:creationId xmlns:a16="http://schemas.microsoft.com/office/drawing/2014/main" id="{9A109879-8072-2145-D28E-5D7610CE5B71}"/>
              </a:ext>
            </a:extLst>
          </p:cNvPr>
          <p:cNvSpPr txBox="1"/>
          <p:nvPr/>
        </p:nvSpPr>
        <p:spPr>
          <a:xfrm>
            <a:off x="7373283" y="2005372"/>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اَلْأَزْمَةُ </a:t>
            </a:r>
          </a:p>
        </p:txBody>
      </p:sp>
      <p:sp>
        <p:nvSpPr>
          <p:cNvPr id="8" name="Google Shape;452;p158">
            <a:extLst>
              <a:ext uri="{FF2B5EF4-FFF2-40B4-BE49-F238E27FC236}">
                <a16:creationId xmlns:a16="http://schemas.microsoft.com/office/drawing/2014/main" id="{1FBB237A-E837-D5E8-ABDB-79A5A90E8CA4}"/>
              </a:ext>
            </a:extLst>
          </p:cNvPr>
          <p:cNvSpPr txBox="1"/>
          <p:nvPr/>
        </p:nvSpPr>
        <p:spPr>
          <a:xfrm>
            <a:off x="377594" y="1919583"/>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إضاعَةُ ٱلشَّيْءِ وَتَبْذيرُهُ دونَ فائِدَةٍ أَوْ حاجَةٍ إلَيْهِ. </a:t>
            </a:r>
          </a:p>
        </p:txBody>
      </p:sp>
      <p:sp>
        <p:nvSpPr>
          <p:cNvPr id="13" name="Google Shape;452;p158">
            <a:extLst>
              <a:ext uri="{FF2B5EF4-FFF2-40B4-BE49-F238E27FC236}">
                <a16:creationId xmlns:a16="http://schemas.microsoft.com/office/drawing/2014/main" id="{44938CE7-917C-121B-DC74-1EE9488B4EDC}"/>
              </a:ext>
            </a:extLst>
          </p:cNvPr>
          <p:cNvSpPr txBox="1"/>
          <p:nvPr/>
        </p:nvSpPr>
        <p:spPr>
          <a:xfrm>
            <a:off x="352121" y="2872776"/>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ٱلْمَوارِدِ</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 بِشَكْلٍ يَتَجاوَزُ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ٱلْحاجَةَ</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ٱلضَّرورِيَّةَ. </a:t>
            </a:r>
          </a:p>
        </p:txBody>
      </p:sp>
      <p:sp>
        <p:nvSpPr>
          <p:cNvPr id="14" name="Google Shape;452;p158">
            <a:extLst>
              <a:ext uri="{FF2B5EF4-FFF2-40B4-BE49-F238E27FC236}">
                <a16:creationId xmlns:a16="http://schemas.microsoft.com/office/drawing/2014/main" id="{41F0B81C-1317-ED07-68FA-58F11DA408B9}"/>
              </a:ext>
            </a:extLst>
          </p:cNvPr>
          <p:cNvSpPr txBox="1"/>
          <p:nvPr/>
        </p:nvSpPr>
        <p:spPr>
          <a:xfrm>
            <a:off x="379031" y="3825969"/>
            <a:ext cx="6060958"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حالَةٌ حَرِجَةٌ أَوْ وَضْعٌ صَعْبٌ.</a:t>
            </a:r>
          </a:p>
        </p:txBody>
      </p:sp>
      <p:sp>
        <p:nvSpPr>
          <p:cNvPr id="20" name="Google Shape;452;p158">
            <a:extLst>
              <a:ext uri="{FF2B5EF4-FFF2-40B4-BE49-F238E27FC236}">
                <a16:creationId xmlns:a16="http://schemas.microsoft.com/office/drawing/2014/main" id="{0E91EC6A-C68D-AB54-91C2-B6A1572B9DAD}"/>
              </a:ext>
            </a:extLst>
          </p:cNvPr>
          <p:cNvSpPr txBox="1"/>
          <p:nvPr/>
        </p:nvSpPr>
        <p:spPr>
          <a:xfrm>
            <a:off x="377594" y="4779162"/>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ٱلْعَقْلانِيُّ</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وَٱلْمُنْتَظِمُ</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لِلْمَوارِدِ دونَ تَبْذيرٍ. </a:t>
            </a:r>
          </a:p>
        </p:txBody>
      </p:sp>
      <p:sp>
        <p:nvSpPr>
          <p:cNvPr id="22" name="Google Shape;452;p158">
            <a:extLst>
              <a:ext uri="{FF2B5EF4-FFF2-40B4-BE49-F238E27FC236}">
                <a16:creationId xmlns:a16="http://schemas.microsoft.com/office/drawing/2014/main" id="{3D178A72-7AFF-E576-E32C-1F17E092DB4C}"/>
              </a:ext>
            </a:extLst>
          </p:cNvPr>
          <p:cNvSpPr txBox="1"/>
          <p:nvPr/>
        </p:nvSpPr>
        <p:spPr>
          <a:xfrm>
            <a:off x="379043" y="5732355"/>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كُلُّ ما يُشَكِّلُ خَطَراً أَوْ يُنْذِرُ بِضَرَرٍ مُحْتَمَلٍ.</a:t>
            </a:r>
          </a:p>
        </p:txBody>
      </p:sp>
      <p:sp>
        <p:nvSpPr>
          <p:cNvPr id="5" name="Google Shape;452;p158">
            <a:extLst>
              <a:ext uri="{FF2B5EF4-FFF2-40B4-BE49-F238E27FC236}">
                <a16:creationId xmlns:a16="http://schemas.microsoft.com/office/drawing/2014/main" id="{EB6EAED6-8D4C-948E-84C6-EA08D2AA5FDD}"/>
              </a:ext>
            </a:extLst>
          </p:cNvPr>
          <p:cNvSpPr txBox="1"/>
          <p:nvPr/>
        </p:nvSpPr>
        <p:spPr>
          <a:xfrm>
            <a:off x="7377429" y="2901443"/>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اَلتَّهْديد </a:t>
            </a:r>
          </a:p>
        </p:txBody>
      </p:sp>
      <p:cxnSp>
        <p:nvCxnSpPr>
          <p:cNvPr id="2" name="Connecteur droit avec flèche 1">
            <a:extLst>
              <a:ext uri="{FF2B5EF4-FFF2-40B4-BE49-F238E27FC236}">
                <a16:creationId xmlns:a16="http://schemas.microsoft.com/office/drawing/2014/main" id="{4F057F98-0AC8-5CBD-B50B-77389942ADCF}"/>
              </a:ext>
            </a:extLst>
          </p:cNvPr>
          <p:cNvCxnSpPr>
            <a:cxnSpLocks/>
            <a:stCxn id="5" idx="1"/>
            <a:endCxn id="22" idx="3"/>
          </p:cNvCxnSpPr>
          <p:nvPr/>
        </p:nvCxnSpPr>
        <p:spPr>
          <a:xfrm flipH="1">
            <a:off x="6441438" y="3258966"/>
            <a:ext cx="935991" cy="2847938"/>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9" name="Google Shape;452;p158">
            <a:extLst>
              <a:ext uri="{FF2B5EF4-FFF2-40B4-BE49-F238E27FC236}">
                <a16:creationId xmlns:a16="http://schemas.microsoft.com/office/drawing/2014/main" id="{5491F018-E32B-4FAC-68FB-62F5F98DAC3D}"/>
              </a:ext>
            </a:extLst>
          </p:cNvPr>
          <p:cNvSpPr txBox="1"/>
          <p:nvPr/>
        </p:nvSpPr>
        <p:spPr>
          <a:xfrm>
            <a:off x="7305380" y="3797514"/>
            <a:ext cx="1514773" cy="1327978"/>
          </a:xfrm>
          <a:prstGeom prst="roundRect">
            <a:avLst>
              <a:gd name="adj" fmla="val 9781"/>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اَلاِسْتِهْلاكُ </a:t>
            </a:r>
            <a:r>
              <a:rPr kumimoji="0" lang="ar-MA" sz="36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ٱلْمُفْرِطُ</a:t>
            </a: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p>
        </p:txBody>
      </p:sp>
    </p:spTree>
    <p:extLst>
      <p:ext uri="{BB962C8B-B14F-4D97-AF65-F5344CB8AC3E}">
        <p14:creationId xmlns:p14="http://schemas.microsoft.com/office/powerpoint/2010/main" val="2255864039"/>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CF22B-245E-F982-87A9-509D7ADE33B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CC6A37E-DB0F-B84B-8F40-639E41006A8B}"/>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5FB3B71A-4713-ACDF-3912-326DB434D01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4" name="Rectangle 3">
            <a:extLst>
              <a:ext uri="{FF2B5EF4-FFF2-40B4-BE49-F238E27FC236}">
                <a16:creationId xmlns:a16="http://schemas.microsoft.com/office/drawing/2014/main" id="{B4A92938-76E7-5E17-B55E-4D7137727A3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7AF5D6CA-BAE5-70CE-2B25-AF39EF7D7368}"/>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5" name="Rectangle 14">
            <a:extLst>
              <a:ext uri="{FF2B5EF4-FFF2-40B4-BE49-F238E27FC236}">
                <a16:creationId xmlns:a16="http://schemas.microsoft.com/office/drawing/2014/main" id="{77DC6CF5-482D-17BA-AA0E-16CFB50A38C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6" name="Google Shape;1246;p5">
            <a:extLst>
              <a:ext uri="{FF2B5EF4-FFF2-40B4-BE49-F238E27FC236}">
                <a16:creationId xmlns:a16="http://schemas.microsoft.com/office/drawing/2014/main" id="{33158460-4972-4723-4C33-0D52BFC81612}"/>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7" name="Image 16">
            <a:extLst>
              <a:ext uri="{FF2B5EF4-FFF2-40B4-BE49-F238E27FC236}">
                <a16:creationId xmlns:a16="http://schemas.microsoft.com/office/drawing/2014/main" id="{914C2A4F-4FB3-D2F5-7E6A-21CF776E206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8" name="Image 17">
            <a:extLst>
              <a:ext uri="{FF2B5EF4-FFF2-40B4-BE49-F238E27FC236}">
                <a16:creationId xmlns:a16="http://schemas.microsoft.com/office/drawing/2014/main" id="{47EEF30A-B652-0A25-FC14-A8317D48E9D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9DE44295-C8E2-924B-7611-B7C9C69CC66F}"/>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24" name="Rectangle 23">
            <a:extLst>
              <a:ext uri="{FF2B5EF4-FFF2-40B4-BE49-F238E27FC236}">
                <a16:creationId xmlns:a16="http://schemas.microsoft.com/office/drawing/2014/main" id="{657874A9-8A8E-E16A-C473-7AB94D8F59A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cxnSp>
        <p:nvCxnSpPr>
          <p:cNvPr id="7" name="Connecteur droit avec flèche 6">
            <a:extLst>
              <a:ext uri="{FF2B5EF4-FFF2-40B4-BE49-F238E27FC236}">
                <a16:creationId xmlns:a16="http://schemas.microsoft.com/office/drawing/2014/main" id="{14B76DE7-4E06-04A1-49B0-0A54D13E9C24}"/>
              </a:ext>
            </a:extLst>
          </p:cNvPr>
          <p:cNvCxnSpPr>
            <a:cxnSpLocks/>
            <a:endCxn id="14" idx="3"/>
          </p:cNvCxnSpPr>
          <p:nvPr/>
        </p:nvCxnSpPr>
        <p:spPr>
          <a:xfrm flipH="1">
            <a:off x="6439989" y="2317415"/>
            <a:ext cx="933294" cy="1883103"/>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3" name="Google Shape;452;p158">
            <a:extLst>
              <a:ext uri="{FF2B5EF4-FFF2-40B4-BE49-F238E27FC236}">
                <a16:creationId xmlns:a16="http://schemas.microsoft.com/office/drawing/2014/main" id="{03940624-5CB0-0750-F062-BE88BCB5A51A}"/>
              </a:ext>
            </a:extLst>
          </p:cNvPr>
          <p:cNvSpPr txBox="1"/>
          <p:nvPr/>
        </p:nvSpPr>
        <p:spPr>
          <a:xfrm>
            <a:off x="7373283" y="2005372"/>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اَلْأَزْمَةُ </a:t>
            </a:r>
          </a:p>
        </p:txBody>
      </p:sp>
      <p:sp>
        <p:nvSpPr>
          <p:cNvPr id="8" name="Google Shape;452;p158">
            <a:extLst>
              <a:ext uri="{FF2B5EF4-FFF2-40B4-BE49-F238E27FC236}">
                <a16:creationId xmlns:a16="http://schemas.microsoft.com/office/drawing/2014/main" id="{8399AD31-A70C-3CAB-0CD5-7B2E55ADD685}"/>
              </a:ext>
            </a:extLst>
          </p:cNvPr>
          <p:cNvSpPr txBox="1"/>
          <p:nvPr/>
        </p:nvSpPr>
        <p:spPr>
          <a:xfrm>
            <a:off x="377594" y="1919583"/>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إضاعَةُ ٱلشَّيْءِ وَتَبْذيرُهُ دونَ فائِدَةٍ أَوْ حاجَةٍ إلَيْهِ. </a:t>
            </a:r>
          </a:p>
        </p:txBody>
      </p:sp>
      <p:sp>
        <p:nvSpPr>
          <p:cNvPr id="13" name="Google Shape;452;p158">
            <a:extLst>
              <a:ext uri="{FF2B5EF4-FFF2-40B4-BE49-F238E27FC236}">
                <a16:creationId xmlns:a16="http://schemas.microsoft.com/office/drawing/2014/main" id="{4DC0E793-77CC-EFDC-A509-87F0A16C6F22}"/>
              </a:ext>
            </a:extLst>
          </p:cNvPr>
          <p:cNvSpPr txBox="1"/>
          <p:nvPr/>
        </p:nvSpPr>
        <p:spPr>
          <a:xfrm>
            <a:off x="352121" y="2872776"/>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ٱلْمَوارِدِ</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 بِشَكْلٍ يَتَجاوَزُ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ٱلْحاجَةَ</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ٱلضَّرورِيَّةَ. </a:t>
            </a:r>
          </a:p>
        </p:txBody>
      </p:sp>
      <p:sp>
        <p:nvSpPr>
          <p:cNvPr id="14" name="Google Shape;452;p158">
            <a:extLst>
              <a:ext uri="{FF2B5EF4-FFF2-40B4-BE49-F238E27FC236}">
                <a16:creationId xmlns:a16="http://schemas.microsoft.com/office/drawing/2014/main" id="{9D8A8E32-BB31-5571-F9DC-15FA749ADCAB}"/>
              </a:ext>
            </a:extLst>
          </p:cNvPr>
          <p:cNvSpPr txBox="1"/>
          <p:nvPr/>
        </p:nvSpPr>
        <p:spPr>
          <a:xfrm>
            <a:off x="379031" y="3825969"/>
            <a:ext cx="6060958"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حالَةٌ حَرِجَةٌ أَوْ وَضْعٌ صَعْبٌ.</a:t>
            </a:r>
          </a:p>
        </p:txBody>
      </p:sp>
      <p:sp>
        <p:nvSpPr>
          <p:cNvPr id="20" name="Google Shape;452;p158">
            <a:extLst>
              <a:ext uri="{FF2B5EF4-FFF2-40B4-BE49-F238E27FC236}">
                <a16:creationId xmlns:a16="http://schemas.microsoft.com/office/drawing/2014/main" id="{D237FE8E-B3A1-9D51-8866-9B455779F36E}"/>
              </a:ext>
            </a:extLst>
          </p:cNvPr>
          <p:cNvSpPr txBox="1"/>
          <p:nvPr/>
        </p:nvSpPr>
        <p:spPr>
          <a:xfrm>
            <a:off x="377594" y="4779162"/>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ٱلْعَقْلانِيُّ</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وَٱلْمُنْتَظِمُ</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لِلْمَوارِدِ دونَ تَبْذيرٍ. </a:t>
            </a:r>
          </a:p>
        </p:txBody>
      </p:sp>
      <p:sp>
        <p:nvSpPr>
          <p:cNvPr id="22" name="Google Shape;452;p158">
            <a:extLst>
              <a:ext uri="{FF2B5EF4-FFF2-40B4-BE49-F238E27FC236}">
                <a16:creationId xmlns:a16="http://schemas.microsoft.com/office/drawing/2014/main" id="{F5C30B1D-4CB7-20F6-4050-B3D18E3A6068}"/>
              </a:ext>
            </a:extLst>
          </p:cNvPr>
          <p:cNvSpPr txBox="1"/>
          <p:nvPr/>
        </p:nvSpPr>
        <p:spPr>
          <a:xfrm>
            <a:off x="379043" y="5732355"/>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كُلُّ ما يُشَكِّلُ خَطَراً أَوْ يُنْذِرُ بِضَرَرٍ مُحْتَمَلٍ.</a:t>
            </a:r>
          </a:p>
        </p:txBody>
      </p:sp>
      <p:sp>
        <p:nvSpPr>
          <p:cNvPr id="5" name="Google Shape;452;p158">
            <a:extLst>
              <a:ext uri="{FF2B5EF4-FFF2-40B4-BE49-F238E27FC236}">
                <a16:creationId xmlns:a16="http://schemas.microsoft.com/office/drawing/2014/main" id="{6CC9167F-6F8A-3007-9A14-7191570BE273}"/>
              </a:ext>
            </a:extLst>
          </p:cNvPr>
          <p:cNvSpPr txBox="1"/>
          <p:nvPr/>
        </p:nvSpPr>
        <p:spPr>
          <a:xfrm>
            <a:off x="7377429" y="2901443"/>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اَلتَّهْديد </a:t>
            </a:r>
          </a:p>
        </p:txBody>
      </p:sp>
      <p:cxnSp>
        <p:nvCxnSpPr>
          <p:cNvPr id="2" name="Connecteur droit avec flèche 1">
            <a:extLst>
              <a:ext uri="{FF2B5EF4-FFF2-40B4-BE49-F238E27FC236}">
                <a16:creationId xmlns:a16="http://schemas.microsoft.com/office/drawing/2014/main" id="{6A016567-20A3-A789-4DAC-ED9A85FD136C}"/>
              </a:ext>
            </a:extLst>
          </p:cNvPr>
          <p:cNvCxnSpPr>
            <a:cxnSpLocks/>
            <a:stCxn id="5" idx="1"/>
            <a:endCxn id="22" idx="3"/>
          </p:cNvCxnSpPr>
          <p:nvPr/>
        </p:nvCxnSpPr>
        <p:spPr>
          <a:xfrm flipH="1">
            <a:off x="6441438" y="3258966"/>
            <a:ext cx="935991" cy="2847938"/>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9" name="Google Shape;452;p158">
            <a:extLst>
              <a:ext uri="{FF2B5EF4-FFF2-40B4-BE49-F238E27FC236}">
                <a16:creationId xmlns:a16="http://schemas.microsoft.com/office/drawing/2014/main" id="{9C58222A-C712-9510-F095-7F149385FFF5}"/>
              </a:ext>
            </a:extLst>
          </p:cNvPr>
          <p:cNvSpPr txBox="1"/>
          <p:nvPr/>
        </p:nvSpPr>
        <p:spPr>
          <a:xfrm>
            <a:off x="7305380" y="3797514"/>
            <a:ext cx="1514773" cy="1327978"/>
          </a:xfrm>
          <a:prstGeom prst="roundRect">
            <a:avLst>
              <a:gd name="adj" fmla="val 9781"/>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اَلاِسْتِهْلاكُ </a:t>
            </a:r>
            <a:r>
              <a:rPr kumimoji="0" lang="ar-MA" sz="36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ٱلْمُفْرِطُ</a:t>
            </a: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p>
        </p:txBody>
      </p:sp>
      <p:cxnSp>
        <p:nvCxnSpPr>
          <p:cNvPr id="11" name="Connecteur droit avec flèche 10">
            <a:extLst>
              <a:ext uri="{FF2B5EF4-FFF2-40B4-BE49-F238E27FC236}">
                <a16:creationId xmlns:a16="http://schemas.microsoft.com/office/drawing/2014/main" id="{17B5F4B0-D930-7044-A09D-1C8DBB5507A8}"/>
              </a:ext>
            </a:extLst>
          </p:cNvPr>
          <p:cNvCxnSpPr>
            <a:cxnSpLocks/>
            <a:endCxn id="13" idx="3"/>
          </p:cNvCxnSpPr>
          <p:nvPr/>
        </p:nvCxnSpPr>
        <p:spPr>
          <a:xfrm flipH="1" flipV="1">
            <a:off x="6414516" y="3247325"/>
            <a:ext cx="889415" cy="1134219"/>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2235643"/>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E0317-B1D0-6AC9-AA49-5C960D2F0CD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E0AE812-4E55-F461-4AF1-6719C3E50D18}"/>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ما المقصود بالهدر؟</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8E8C6E7B-D3BA-7A76-9133-B28BD7DC9ED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4" name="Rectangle 3">
            <a:extLst>
              <a:ext uri="{FF2B5EF4-FFF2-40B4-BE49-F238E27FC236}">
                <a16:creationId xmlns:a16="http://schemas.microsoft.com/office/drawing/2014/main" id="{246E7C50-5621-345F-1532-B675230ED4A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A0D491CC-AB13-2567-A0C9-28E43F498317}"/>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5" name="Rectangle 14">
            <a:extLst>
              <a:ext uri="{FF2B5EF4-FFF2-40B4-BE49-F238E27FC236}">
                <a16:creationId xmlns:a16="http://schemas.microsoft.com/office/drawing/2014/main" id="{2A03D346-7735-0E18-605F-F8F79FCCA19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6" name="Google Shape;1246;p5">
            <a:extLst>
              <a:ext uri="{FF2B5EF4-FFF2-40B4-BE49-F238E27FC236}">
                <a16:creationId xmlns:a16="http://schemas.microsoft.com/office/drawing/2014/main" id="{C039254B-4062-B906-BA13-E4F7D5E09BFC}"/>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7" name="Image 16">
            <a:extLst>
              <a:ext uri="{FF2B5EF4-FFF2-40B4-BE49-F238E27FC236}">
                <a16:creationId xmlns:a16="http://schemas.microsoft.com/office/drawing/2014/main" id="{5FBE8ED7-E9BA-F0CA-90BE-24B4C15C572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8" name="Image 17">
            <a:extLst>
              <a:ext uri="{FF2B5EF4-FFF2-40B4-BE49-F238E27FC236}">
                <a16:creationId xmlns:a16="http://schemas.microsoft.com/office/drawing/2014/main" id="{9A4AED1D-7046-5655-AE8C-1A4EEAB70E8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ECFC08A9-1D02-4CFF-4273-DBD0798161F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24" name="Rectangle 23">
            <a:extLst>
              <a:ext uri="{FF2B5EF4-FFF2-40B4-BE49-F238E27FC236}">
                <a16:creationId xmlns:a16="http://schemas.microsoft.com/office/drawing/2014/main" id="{3E8FE719-D6AB-DFE9-36AA-68060D61317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cxnSp>
        <p:nvCxnSpPr>
          <p:cNvPr id="7" name="Connecteur droit avec flèche 6">
            <a:extLst>
              <a:ext uri="{FF2B5EF4-FFF2-40B4-BE49-F238E27FC236}">
                <a16:creationId xmlns:a16="http://schemas.microsoft.com/office/drawing/2014/main" id="{E352DFC2-D502-790B-28EC-31C76252DEE8}"/>
              </a:ext>
            </a:extLst>
          </p:cNvPr>
          <p:cNvCxnSpPr>
            <a:cxnSpLocks/>
            <a:endCxn id="14" idx="3"/>
          </p:cNvCxnSpPr>
          <p:nvPr/>
        </p:nvCxnSpPr>
        <p:spPr>
          <a:xfrm flipH="1">
            <a:off x="6439989" y="2317415"/>
            <a:ext cx="933294" cy="1883103"/>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3" name="Google Shape;452;p158">
            <a:extLst>
              <a:ext uri="{FF2B5EF4-FFF2-40B4-BE49-F238E27FC236}">
                <a16:creationId xmlns:a16="http://schemas.microsoft.com/office/drawing/2014/main" id="{D19E2454-998E-B438-2562-A187D9CDE03B}"/>
              </a:ext>
            </a:extLst>
          </p:cNvPr>
          <p:cNvSpPr txBox="1"/>
          <p:nvPr/>
        </p:nvSpPr>
        <p:spPr>
          <a:xfrm>
            <a:off x="7373283" y="2005372"/>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اَلْأَزْمَةُ </a:t>
            </a:r>
          </a:p>
        </p:txBody>
      </p:sp>
      <p:sp>
        <p:nvSpPr>
          <p:cNvPr id="8" name="Google Shape;452;p158">
            <a:extLst>
              <a:ext uri="{FF2B5EF4-FFF2-40B4-BE49-F238E27FC236}">
                <a16:creationId xmlns:a16="http://schemas.microsoft.com/office/drawing/2014/main" id="{6C3FD693-5DD8-FF58-59C7-6F70FB50AAA1}"/>
              </a:ext>
            </a:extLst>
          </p:cNvPr>
          <p:cNvSpPr txBox="1"/>
          <p:nvPr/>
        </p:nvSpPr>
        <p:spPr>
          <a:xfrm>
            <a:off x="377594" y="1919583"/>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إضاعَةُ ٱلشَّيْءِ وَتَبْذيرُهُ دونَ فائِدَةٍ أَوْ حاجَةٍ إلَيْهِ. </a:t>
            </a:r>
          </a:p>
        </p:txBody>
      </p:sp>
      <p:sp>
        <p:nvSpPr>
          <p:cNvPr id="13" name="Google Shape;452;p158">
            <a:extLst>
              <a:ext uri="{FF2B5EF4-FFF2-40B4-BE49-F238E27FC236}">
                <a16:creationId xmlns:a16="http://schemas.microsoft.com/office/drawing/2014/main" id="{9FEF7591-2BBD-610B-FD47-DAC0793D6D86}"/>
              </a:ext>
            </a:extLst>
          </p:cNvPr>
          <p:cNvSpPr txBox="1"/>
          <p:nvPr/>
        </p:nvSpPr>
        <p:spPr>
          <a:xfrm>
            <a:off x="352121" y="2872776"/>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ٱلْمَوارِدِ</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 بِشَكْلٍ يَتَجاوَزُ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ٱلْحاجَةَ</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ٱلضَّرورِيَّةَ. </a:t>
            </a:r>
          </a:p>
        </p:txBody>
      </p:sp>
      <p:sp>
        <p:nvSpPr>
          <p:cNvPr id="14" name="Google Shape;452;p158">
            <a:extLst>
              <a:ext uri="{FF2B5EF4-FFF2-40B4-BE49-F238E27FC236}">
                <a16:creationId xmlns:a16="http://schemas.microsoft.com/office/drawing/2014/main" id="{0EC1D966-EF24-C093-3339-D6D90D018B5E}"/>
              </a:ext>
            </a:extLst>
          </p:cNvPr>
          <p:cNvSpPr txBox="1"/>
          <p:nvPr/>
        </p:nvSpPr>
        <p:spPr>
          <a:xfrm>
            <a:off x="379031" y="3825969"/>
            <a:ext cx="6060958"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حالَةٌ حَرِجَةٌ أَوْ وَضْعٌ صَعْبٌ.</a:t>
            </a:r>
          </a:p>
        </p:txBody>
      </p:sp>
      <p:sp>
        <p:nvSpPr>
          <p:cNvPr id="20" name="Google Shape;452;p158">
            <a:extLst>
              <a:ext uri="{FF2B5EF4-FFF2-40B4-BE49-F238E27FC236}">
                <a16:creationId xmlns:a16="http://schemas.microsoft.com/office/drawing/2014/main" id="{CDB53A0F-94D6-640B-1632-D80B7293668C}"/>
              </a:ext>
            </a:extLst>
          </p:cNvPr>
          <p:cNvSpPr txBox="1"/>
          <p:nvPr/>
        </p:nvSpPr>
        <p:spPr>
          <a:xfrm>
            <a:off x="377594" y="4779162"/>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ٱلْعَقْلانِيُّ</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وَٱلْمُنْتَظِمُ</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لِلْمَوارِدِ دونَ تَبْذيرٍ. </a:t>
            </a:r>
          </a:p>
        </p:txBody>
      </p:sp>
      <p:sp>
        <p:nvSpPr>
          <p:cNvPr id="22" name="Google Shape;452;p158">
            <a:extLst>
              <a:ext uri="{FF2B5EF4-FFF2-40B4-BE49-F238E27FC236}">
                <a16:creationId xmlns:a16="http://schemas.microsoft.com/office/drawing/2014/main" id="{5097E8FC-FDCA-9099-5AB4-567B1312D708}"/>
              </a:ext>
            </a:extLst>
          </p:cNvPr>
          <p:cNvSpPr txBox="1"/>
          <p:nvPr/>
        </p:nvSpPr>
        <p:spPr>
          <a:xfrm>
            <a:off x="379043" y="5732355"/>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كُلُّ ما يُشَكِّلُ خَطَراً أَوْ يُنْذِرُ بِضَرَرٍ مُحْتَمَلٍ.</a:t>
            </a:r>
          </a:p>
        </p:txBody>
      </p:sp>
      <p:sp>
        <p:nvSpPr>
          <p:cNvPr id="5" name="Google Shape;452;p158">
            <a:extLst>
              <a:ext uri="{FF2B5EF4-FFF2-40B4-BE49-F238E27FC236}">
                <a16:creationId xmlns:a16="http://schemas.microsoft.com/office/drawing/2014/main" id="{09BF6F36-96CA-C634-ADC4-5A0C3F7D7CDD}"/>
              </a:ext>
            </a:extLst>
          </p:cNvPr>
          <p:cNvSpPr txBox="1"/>
          <p:nvPr/>
        </p:nvSpPr>
        <p:spPr>
          <a:xfrm>
            <a:off x="7377429" y="2901443"/>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اَلتَّهْديد </a:t>
            </a:r>
          </a:p>
        </p:txBody>
      </p:sp>
      <p:cxnSp>
        <p:nvCxnSpPr>
          <p:cNvPr id="2" name="Connecteur droit avec flèche 1">
            <a:extLst>
              <a:ext uri="{FF2B5EF4-FFF2-40B4-BE49-F238E27FC236}">
                <a16:creationId xmlns:a16="http://schemas.microsoft.com/office/drawing/2014/main" id="{847FB664-3D4B-B623-00B9-AF0DF4A23310}"/>
              </a:ext>
            </a:extLst>
          </p:cNvPr>
          <p:cNvCxnSpPr>
            <a:cxnSpLocks/>
            <a:stCxn id="5" idx="1"/>
            <a:endCxn id="22" idx="3"/>
          </p:cNvCxnSpPr>
          <p:nvPr/>
        </p:nvCxnSpPr>
        <p:spPr>
          <a:xfrm flipH="1">
            <a:off x="6441438" y="3258966"/>
            <a:ext cx="935991" cy="2847938"/>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9" name="Google Shape;452;p158">
            <a:extLst>
              <a:ext uri="{FF2B5EF4-FFF2-40B4-BE49-F238E27FC236}">
                <a16:creationId xmlns:a16="http://schemas.microsoft.com/office/drawing/2014/main" id="{57D5B9EE-F3C5-7C4C-9D89-899E83ACB866}"/>
              </a:ext>
            </a:extLst>
          </p:cNvPr>
          <p:cNvSpPr txBox="1"/>
          <p:nvPr/>
        </p:nvSpPr>
        <p:spPr>
          <a:xfrm>
            <a:off x="7305380" y="3797514"/>
            <a:ext cx="1514773" cy="1327978"/>
          </a:xfrm>
          <a:prstGeom prst="roundRect">
            <a:avLst>
              <a:gd name="adj" fmla="val 9781"/>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اَلاِسْتِهْلاكُ </a:t>
            </a:r>
            <a:r>
              <a:rPr kumimoji="0" lang="ar-MA" sz="36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ٱلْمُفْرِطُ</a:t>
            </a: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p>
        </p:txBody>
      </p:sp>
      <p:cxnSp>
        <p:nvCxnSpPr>
          <p:cNvPr id="11" name="Connecteur droit avec flèche 10">
            <a:extLst>
              <a:ext uri="{FF2B5EF4-FFF2-40B4-BE49-F238E27FC236}">
                <a16:creationId xmlns:a16="http://schemas.microsoft.com/office/drawing/2014/main" id="{27E36211-6392-42B6-D51C-05DD6FC879A6}"/>
              </a:ext>
            </a:extLst>
          </p:cNvPr>
          <p:cNvCxnSpPr>
            <a:cxnSpLocks/>
            <a:endCxn id="13" idx="3"/>
          </p:cNvCxnSpPr>
          <p:nvPr/>
        </p:nvCxnSpPr>
        <p:spPr>
          <a:xfrm flipH="1" flipV="1">
            <a:off x="6414516" y="3247325"/>
            <a:ext cx="889415" cy="1134219"/>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12" name="Google Shape;452;p158">
            <a:extLst>
              <a:ext uri="{FF2B5EF4-FFF2-40B4-BE49-F238E27FC236}">
                <a16:creationId xmlns:a16="http://schemas.microsoft.com/office/drawing/2014/main" id="{059A1AA5-A239-393C-C765-B84AECA15398}"/>
              </a:ext>
            </a:extLst>
          </p:cNvPr>
          <p:cNvSpPr txBox="1"/>
          <p:nvPr/>
        </p:nvSpPr>
        <p:spPr>
          <a:xfrm>
            <a:off x="7373283" y="5258675"/>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اَلْهَدْرُ </a:t>
            </a:r>
          </a:p>
        </p:txBody>
      </p:sp>
    </p:spTree>
    <p:extLst>
      <p:ext uri="{BB962C8B-B14F-4D97-AF65-F5344CB8AC3E}">
        <p14:creationId xmlns:p14="http://schemas.microsoft.com/office/powerpoint/2010/main" val="1610768712"/>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C12C5-AFCD-326D-3782-44343749232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7705F1A5-9454-F781-ACB7-BA700A2EA498}"/>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C1B20F61-C587-991D-5DA0-63AEE71F3A5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4" name="Rectangle 3">
            <a:extLst>
              <a:ext uri="{FF2B5EF4-FFF2-40B4-BE49-F238E27FC236}">
                <a16:creationId xmlns:a16="http://schemas.microsoft.com/office/drawing/2014/main" id="{1234D570-569F-1C44-07AD-ADFEA8DD157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6FD669E9-A5C3-EB3F-8930-BBBC2AEBBF91}"/>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5" name="Rectangle 14">
            <a:extLst>
              <a:ext uri="{FF2B5EF4-FFF2-40B4-BE49-F238E27FC236}">
                <a16:creationId xmlns:a16="http://schemas.microsoft.com/office/drawing/2014/main" id="{D27A3889-09A0-71A7-BB7C-523A4F4D8737}"/>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6" name="Google Shape;1246;p5">
            <a:extLst>
              <a:ext uri="{FF2B5EF4-FFF2-40B4-BE49-F238E27FC236}">
                <a16:creationId xmlns:a16="http://schemas.microsoft.com/office/drawing/2014/main" id="{0DCB0B98-0AE3-8216-F37E-6FDDF520057F}"/>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7" name="Image 16">
            <a:extLst>
              <a:ext uri="{FF2B5EF4-FFF2-40B4-BE49-F238E27FC236}">
                <a16:creationId xmlns:a16="http://schemas.microsoft.com/office/drawing/2014/main" id="{BE564EBE-DD11-5806-B12F-ECE493AE96A3}"/>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8" name="Image 17">
            <a:extLst>
              <a:ext uri="{FF2B5EF4-FFF2-40B4-BE49-F238E27FC236}">
                <a16:creationId xmlns:a16="http://schemas.microsoft.com/office/drawing/2014/main" id="{040D3A10-CF0E-4579-EF1B-56516F3E96C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C38B0D07-12CF-6F69-3F4F-C630D2C05011}"/>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24" name="Rectangle 23">
            <a:extLst>
              <a:ext uri="{FF2B5EF4-FFF2-40B4-BE49-F238E27FC236}">
                <a16:creationId xmlns:a16="http://schemas.microsoft.com/office/drawing/2014/main" id="{4058E333-1C9D-67F0-E2C4-B7000589B11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cxnSp>
        <p:nvCxnSpPr>
          <p:cNvPr id="7" name="Connecteur droit avec flèche 6">
            <a:extLst>
              <a:ext uri="{FF2B5EF4-FFF2-40B4-BE49-F238E27FC236}">
                <a16:creationId xmlns:a16="http://schemas.microsoft.com/office/drawing/2014/main" id="{4B4CF872-D2DB-9838-9BE5-F7F876375228}"/>
              </a:ext>
            </a:extLst>
          </p:cNvPr>
          <p:cNvCxnSpPr>
            <a:cxnSpLocks/>
            <a:endCxn id="14" idx="3"/>
          </p:cNvCxnSpPr>
          <p:nvPr/>
        </p:nvCxnSpPr>
        <p:spPr>
          <a:xfrm flipH="1">
            <a:off x="6439989" y="2317415"/>
            <a:ext cx="933294" cy="1883103"/>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3" name="Google Shape;452;p158">
            <a:extLst>
              <a:ext uri="{FF2B5EF4-FFF2-40B4-BE49-F238E27FC236}">
                <a16:creationId xmlns:a16="http://schemas.microsoft.com/office/drawing/2014/main" id="{FCB1006C-8D48-749D-393A-9766E26A198F}"/>
              </a:ext>
            </a:extLst>
          </p:cNvPr>
          <p:cNvSpPr txBox="1"/>
          <p:nvPr/>
        </p:nvSpPr>
        <p:spPr>
          <a:xfrm>
            <a:off x="7373283" y="2005372"/>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اَلْأَزْمَةُ </a:t>
            </a:r>
          </a:p>
        </p:txBody>
      </p:sp>
      <p:sp>
        <p:nvSpPr>
          <p:cNvPr id="8" name="Google Shape;452;p158">
            <a:extLst>
              <a:ext uri="{FF2B5EF4-FFF2-40B4-BE49-F238E27FC236}">
                <a16:creationId xmlns:a16="http://schemas.microsoft.com/office/drawing/2014/main" id="{3BF98C55-7755-6BD5-6116-C33EC2CD37DE}"/>
              </a:ext>
            </a:extLst>
          </p:cNvPr>
          <p:cNvSpPr txBox="1"/>
          <p:nvPr/>
        </p:nvSpPr>
        <p:spPr>
          <a:xfrm>
            <a:off x="377594" y="1919583"/>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إضاعَةُ ٱلشَّيْءِ وَتَبْذيرُهُ دونَ فائِدَةٍ أَوْ حاجَةٍ إلَيْهِ. </a:t>
            </a:r>
          </a:p>
        </p:txBody>
      </p:sp>
      <p:sp>
        <p:nvSpPr>
          <p:cNvPr id="13" name="Google Shape;452;p158">
            <a:extLst>
              <a:ext uri="{FF2B5EF4-FFF2-40B4-BE49-F238E27FC236}">
                <a16:creationId xmlns:a16="http://schemas.microsoft.com/office/drawing/2014/main" id="{60F03913-0C12-E1EF-3406-6B4518F270C7}"/>
              </a:ext>
            </a:extLst>
          </p:cNvPr>
          <p:cNvSpPr txBox="1"/>
          <p:nvPr/>
        </p:nvSpPr>
        <p:spPr>
          <a:xfrm>
            <a:off x="352121" y="2872776"/>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ٱلْمَوارِدِ</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 بِشَكْلٍ يَتَجاوَزُ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ٱلْحاجَةَ</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ٱلضَّرورِيَّةَ. </a:t>
            </a:r>
          </a:p>
        </p:txBody>
      </p:sp>
      <p:sp>
        <p:nvSpPr>
          <p:cNvPr id="14" name="Google Shape;452;p158">
            <a:extLst>
              <a:ext uri="{FF2B5EF4-FFF2-40B4-BE49-F238E27FC236}">
                <a16:creationId xmlns:a16="http://schemas.microsoft.com/office/drawing/2014/main" id="{CCCACB53-28F6-38CA-DABA-4FE48159006D}"/>
              </a:ext>
            </a:extLst>
          </p:cNvPr>
          <p:cNvSpPr txBox="1"/>
          <p:nvPr/>
        </p:nvSpPr>
        <p:spPr>
          <a:xfrm>
            <a:off x="379031" y="3825969"/>
            <a:ext cx="6060958"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حالَةٌ حَرِجَةٌ أَوْ وَضْعٌ صَعْبٌ.</a:t>
            </a:r>
          </a:p>
        </p:txBody>
      </p:sp>
      <p:sp>
        <p:nvSpPr>
          <p:cNvPr id="20" name="Google Shape;452;p158">
            <a:extLst>
              <a:ext uri="{FF2B5EF4-FFF2-40B4-BE49-F238E27FC236}">
                <a16:creationId xmlns:a16="http://schemas.microsoft.com/office/drawing/2014/main" id="{1028AFE5-5BC0-6EFB-19AD-41022B4F313D}"/>
              </a:ext>
            </a:extLst>
          </p:cNvPr>
          <p:cNvSpPr txBox="1"/>
          <p:nvPr/>
        </p:nvSpPr>
        <p:spPr>
          <a:xfrm>
            <a:off x="377594" y="4779162"/>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ٱلْعَقْلانِيُّ</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وَٱلْمُنْتَظِمُ</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لِلْمَوارِدِ دونَ تَبْذيرٍ. </a:t>
            </a:r>
          </a:p>
        </p:txBody>
      </p:sp>
      <p:sp>
        <p:nvSpPr>
          <p:cNvPr id="22" name="Google Shape;452;p158">
            <a:extLst>
              <a:ext uri="{FF2B5EF4-FFF2-40B4-BE49-F238E27FC236}">
                <a16:creationId xmlns:a16="http://schemas.microsoft.com/office/drawing/2014/main" id="{F38834A7-B199-46A1-196B-D255218EE187}"/>
              </a:ext>
            </a:extLst>
          </p:cNvPr>
          <p:cNvSpPr txBox="1"/>
          <p:nvPr/>
        </p:nvSpPr>
        <p:spPr>
          <a:xfrm>
            <a:off x="379043" y="5732355"/>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كُلُّ ما يُشَكِّلُ خَطَراً أَوْ يُنْذِرُ بِضَرَرٍ مُحْتَمَلٍ.</a:t>
            </a:r>
          </a:p>
        </p:txBody>
      </p:sp>
      <p:sp>
        <p:nvSpPr>
          <p:cNvPr id="5" name="Google Shape;452;p158">
            <a:extLst>
              <a:ext uri="{FF2B5EF4-FFF2-40B4-BE49-F238E27FC236}">
                <a16:creationId xmlns:a16="http://schemas.microsoft.com/office/drawing/2014/main" id="{810B0445-6738-1001-2354-3FA4AB7C40ED}"/>
              </a:ext>
            </a:extLst>
          </p:cNvPr>
          <p:cNvSpPr txBox="1"/>
          <p:nvPr/>
        </p:nvSpPr>
        <p:spPr>
          <a:xfrm>
            <a:off x="7377429" y="2901443"/>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اَلتَّهْديد </a:t>
            </a:r>
          </a:p>
        </p:txBody>
      </p:sp>
      <p:cxnSp>
        <p:nvCxnSpPr>
          <p:cNvPr id="2" name="Connecteur droit avec flèche 1">
            <a:extLst>
              <a:ext uri="{FF2B5EF4-FFF2-40B4-BE49-F238E27FC236}">
                <a16:creationId xmlns:a16="http://schemas.microsoft.com/office/drawing/2014/main" id="{F1FCB420-B9C6-7F5D-1F6A-BF4BF82DE2B2}"/>
              </a:ext>
            </a:extLst>
          </p:cNvPr>
          <p:cNvCxnSpPr>
            <a:cxnSpLocks/>
            <a:stCxn id="5" idx="1"/>
            <a:endCxn id="22" idx="3"/>
          </p:cNvCxnSpPr>
          <p:nvPr/>
        </p:nvCxnSpPr>
        <p:spPr>
          <a:xfrm flipH="1">
            <a:off x="6441438" y="3258966"/>
            <a:ext cx="935991" cy="2847938"/>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9" name="Google Shape;452;p158">
            <a:extLst>
              <a:ext uri="{FF2B5EF4-FFF2-40B4-BE49-F238E27FC236}">
                <a16:creationId xmlns:a16="http://schemas.microsoft.com/office/drawing/2014/main" id="{576633A4-184E-F925-1F76-5805BD0C39C5}"/>
              </a:ext>
            </a:extLst>
          </p:cNvPr>
          <p:cNvSpPr txBox="1"/>
          <p:nvPr/>
        </p:nvSpPr>
        <p:spPr>
          <a:xfrm>
            <a:off x="7305380" y="3797514"/>
            <a:ext cx="1514773" cy="1327978"/>
          </a:xfrm>
          <a:prstGeom prst="roundRect">
            <a:avLst>
              <a:gd name="adj" fmla="val 9781"/>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اَلاِسْتِهْلاكُ </a:t>
            </a:r>
            <a:r>
              <a:rPr kumimoji="0" lang="ar-MA" sz="36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ٱلْمُفْرِطُ</a:t>
            </a: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p>
        </p:txBody>
      </p:sp>
      <p:cxnSp>
        <p:nvCxnSpPr>
          <p:cNvPr id="11" name="Connecteur droit avec flèche 10">
            <a:extLst>
              <a:ext uri="{FF2B5EF4-FFF2-40B4-BE49-F238E27FC236}">
                <a16:creationId xmlns:a16="http://schemas.microsoft.com/office/drawing/2014/main" id="{396E3B5A-1D6A-3B18-B703-E304C65E884B}"/>
              </a:ext>
            </a:extLst>
          </p:cNvPr>
          <p:cNvCxnSpPr>
            <a:cxnSpLocks/>
            <a:endCxn id="13" idx="3"/>
          </p:cNvCxnSpPr>
          <p:nvPr/>
        </p:nvCxnSpPr>
        <p:spPr>
          <a:xfrm flipH="1" flipV="1">
            <a:off x="6414516" y="3247325"/>
            <a:ext cx="889415" cy="1134219"/>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12" name="Google Shape;452;p158">
            <a:extLst>
              <a:ext uri="{FF2B5EF4-FFF2-40B4-BE49-F238E27FC236}">
                <a16:creationId xmlns:a16="http://schemas.microsoft.com/office/drawing/2014/main" id="{95BA179F-2F8E-9E77-09E1-7CB9A0731942}"/>
              </a:ext>
            </a:extLst>
          </p:cNvPr>
          <p:cNvSpPr txBox="1"/>
          <p:nvPr/>
        </p:nvSpPr>
        <p:spPr>
          <a:xfrm>
            <a:off x="7373283" y="5258675"/>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اَلْهَدْرُ </a:t>
            </a:r>
          </a:p>
        </p:txBody>
      </p:sp>
      <p:cxnSp>
        <p:nvCxnSpPr>
          <p:cNvPr id="23" name="Connecteur droit avec flèche 22">
            <a:extLst>
              <a:ext uri="{FF2B5EF4-FFF2-40B4-BE49-F238E27FC236}">
                <a16:creationId xmlns:a16="http://schemas.microsoft.com/office/drawing/2014/main" id="{87261BAD-34FA-17C6-9D7A-79DB641F5FC3}"/>
              </a:ext>
            </a:extLst>
          </p:cNvPr>
          <p:cNvCxnSpPr>
            <a:cxnSpLocks/>
            <a:stCxn id="12" idx="1"/>
            <a:endCxn id="8" idx="3"/>
          </p:cNvCxnSpPr>
          <p:nvPr/>
        </p:nvCxnSpPr>
        <p:spPr>
          <a:xfrm flipH="1" flipV="1">
            <a:off x="6439989" y="2294132"/>
            <a:ext cx="933294" cy="3322066"/>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1661683"/>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8BF0F-32ED-BE34-FA6F-DA42AB395CC6}"/>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5E73BEF-A1C2-E161-300B-9DBF09DC2CD0}"/>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ما المقصود بترشيد الاستهلاك؟</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F24CDAF3-11FC-3454-0849-6E71452E49A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4" name="Rectangle 3">
            <a:extLst>
              <a:ext uri="{FF2B5EF4-FFF2-40B4-BE49-F238E27FC236}">
                <a16:creationId xmlns:a16="http://schemas.microsoft.com/office/drawing/2014/main" id="{A66ED160-BEA5-7EE9-277B-7BB77BD45A0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0B3ADE7F-8E18-7439-0E77-FFFD2D8CC23E}"/>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5" name="Rectangle 14">
            <a:extLst>
              <a:ext uri="{FF2B5EF4-FFF2-40B4-BE49-F238E27FC236}">
                <a16:creationId xmlns:a16="http://schemas.microsoft.com/office/drawing/2014/main" id="{FCC1C407-5280-D627-1FC6-B3A39071679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6" name="Google Shape;1246;p5">
            <a:extLst>
              <a:ext uri="{FF2B5EF4-FFF2-40B4-BE49-F238E27FC236}">
                <a16:creationId xmlns:a16="http://schemas.microsoft.com/office/drawing/2014/main" id="{3DFF5F61-4B88-8ECF-B8CD-2D53038F92B7}"/>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7" name="Image 16">
            <a:extLst>
              <a:ext uri="{FF2B5EF4-FFF2-40B4-BE49-F238E27FC236}">
                <a16:creationId xmlns:a16="http://schemas.microsoft.com/office/drawing/2014/main" id="{D3D69AF4-6C6F-2819-792B-92528AB96C3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8" name="Image 17">
            <a:extLst>
              <a:ext uri="{FF2B5EF4-FFF2-40B4-BE49-F238E27FC236}">
                <a16:creationId xmlns:a16="http://schemas.microsoft.com/office/drawing/2014/main" id="{6BA83D22-115C-DECB-8A88-C4E52CFF8BE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F60CFC8E-0144-382C-8AA7-DC7B957BB689}"/>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24" name="Rectangle 23">
            <a:extLst>
              <a:ext uri="{FF2B5EF4-FFF2-40B4-BE49-F238E27FC236}">
                <a16:creationId xmlns:a16="http://schemas.microsoft.com/office/drawing/2014/main" id="{EB3AE9C8-8FCE-E94D-4EE7-915C6B98C4C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cxnSp>
        <p:nvCxnSpPr>
          <p:cNvPr id="7" name="Connecteur droit avec flèche 6">
            <a:extLst>
              <a:ext uri="{FF2B5EF4-FFF2-40B4-BE49-F238E27FC236}">
                <a16:creationId xmlns:a16="http://schemas.microsoft.com/office/drawing/2014/main" id="{DAB2BEFF-8951-724C-9625-C42341589EB8}"/>
              </a:ext>
            </a:extLst>
          </p:cNvPr>
          <p:cNvCxnSpPr>
            <a:cxnSpLocks/>
            <a:endCxn id="14" idx="3"/>
          </p:cNvCxnSpPr>
          <p:nvPr/>
        </p:nvCxnSpPr>
        <p:spPr>
          <a:xfrm flipH="1">
            <a:off x="6439989" y="2317415"/>
            <a:ext cx="933294" cy="1883103"/>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3" name="Google Shape;452;p158">
            <a:extLst>
              <a:ext uri="{FF2B5EF4-FFF2-40B4-BE49-F238E27FC236}">
                <a16:creationId xmlns:a16="http://schemas.microsoft.com/office/drawing/2014/main" id="{977D341E-B4FF-9575-8BC2-4023652F0700}"/>
              </a:ext>
            </a:extLst>
          </p:cNvPr>
          <p:cNvSpPr txBox="1"/>
          <p:nvPr/>
        </p:nvSpPr>
        <p:spPr>
          <a:xfrm>
            <a:off x="7373283" y="1861679"/>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اَلْأَزْمَةُ </a:t>
            </a:r>
          </a:p>
        </p:txBody>
      </p:sp>
      <p:sp>
        <p:nvSpPr>
          <p:cNvPr id="8" name="Google Shape;452;p158">
            <a:extLst>
              <a:ext uri="{FF2B5EF4-FFF2-40B4-BE49-F238E27FC236}">
                <a16:creationId xmlns:a16="http://schemas.microsoft.com/office/drawing/2014/main" id="{D67FB0AC-3BD8-FCB1-5AD8-87CD2BE82E20}"/>
              </a:ext>
            </a:extLst>
          </p:cNvPr>
          <p:cNvSpPr txBox="1"/>
          <p:nvPr/>
        </p:nvSpPr>
        <p:spPr>
          <a:xfrm>
            <a:off x="377594" y="1919583"/>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إضاعَةُ ٱلشَّيْءِ وَتَبْذيرُهُ دونَ فائِدَةٍ أَوْ حاجَةٍ إلَيْهِ. </a:t>
            </a:r>
          </a:p>
        </p:txBody>
      </p:sp>
      <p:sp>
        <p:nvSpPr>
          <p:cNvPr id="13" name="Google Shape;452;p158">
            <a:extLst>
              <a:ext uri="{FF2B5EF4-FFF2-40B4-BE49-F238E27FC236}">
                <a16:creationId xmlns:a16="http://schemas.microsoft.com/office/drawing/2014/main" id="{E0A8100C-6CA5-D587-9FA8-75B07D540FDC}"/>
              </a:ext>
            </a:extLst>
          </p:cNvPr>
          <p:cNvSpPr txBox="1"/>
          <p:nvPr/>
        </p:nvSpPr>
        <p:spPr>
          <a:xfrm>
            <a:off x="352121" y="2872776"/>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ٱلْمَوارِدِ</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 بِشَكْلٍ يَتَجاوَزُ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ٱلْحاجَةَ</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ٱلضَّرورِيَّةَ. </a:t>
            </a:r>
          </a:p>
        </p:txBody>
      </p:sp>
      <p:sp>
        <p:nvSpPr>
          <p:cNvPr id="14" name="Google Shape;452;p158">
            <a:extLst>
              <a:ext uri="{FF2B5EF4-FFF2-40B4-BE49-F238E27FC236}">
                <a16:creationId xmlns:a16="http://schemas.microsoft.com/office/drawing/2014/main" id="{02D58268-9BFA-9652-B9CA-AF083E04DBDD}"/>
              </a:ext>
            </a:extLst>
          </p:cNvPr>
          <p:cNvSpPr txBox="1"/>
          <p:nvPr/>
        </p:nvSpPr>
        <p:spPr>
          <a:xfrm>
            <a:off x="379031" y="3825969"/>
            <a:ext cx="6060958"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حالَةٌ حَرِجَةٌ أَوْ وَضْعٌ صَعْبٌ.</a:t>
            </a:r>
          </a:p>
        </p:txBody>
      </p:sp>
      <p:sp>
        <p:nvSpPr>
          <p:cNvPr id="20" name="Google Shape;452;p158">
            <a:extLst>
              <a:ext uri="{FF2B5EF4-FFF2-40B4-BE49-F238E27FC236}">
                <a16:creationId xmlns:a16="http://schemas.microsoft.com/office/drawing/2014/main" id="{9975A70F-F07A-50A9-A4B8-17257FDA1612}"/>
              </a:ext>
            </a:extLst>
          </p:cNvPr>
          <p:cNvSpPr txBox="1"/>
          <p:nvPr/>
        </p:nvSpPr>
        <p:spPr>
          <a:xfrm>
            <a:off x="377594" y="4779162"/>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ٱلْعَقْلانِيُّ</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وَٱلْمُنْتَظِمُ</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لِلْمَوارِدِ دونَ تَبْذيرٍ. </a:t>
            </a:r>
          </a:p>
        </p:txBody>
      </p:sp>
      <p:sp>
        <p:nvSpPr>
          <p:cNvPr id="22" name="Google Shape;452;p158">
            <a:extLst>
              <a:ext uri="{FF2B5EF4-FFF2-40B4-BE49-F238E27FC236}">
                <a16:creationId xmlns:a16="http://schemas.microsoft.com/office/drawing/2014/main" id="{81ED053D-50E4-4956-8020-64C122FEE7F1}"/>
              </a:ext>
            </a:extLst>
          </p:cNvPr>
          <p:cNvSpPr txBox="1"/>
          <p:nvPr/>
        </p:nvSpPr>
        <p:spPr>
          <a:xfrm>
            <a:off x="379043" y="5732355"/>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كُلُّ ما يُشَكِّلُ خَطَراً أَوْ يُنْذِرُ بِضَرَرٍ مُحْتَمَلٍ.</a:t>
            </a:r>
          </a:p>
        </p:txBody>
      </p:sp>
      <p:sp>
        <p:nvSpPr>
          <p:cNvPr id="5" name="Google Shape;452;p158">
            <a:extLst>
              <a:ext uri="{FF2B5EF4-FFF2-40B4-BE49-F238E27FC236}">
                <a16:creationId xmlns:a16="http://schemas.microsoft.com/office/drawing/2014/main" id="{6C4C9EB0-6AA1-9812-EF74-DF1F418D2493}"/>
              </a:ext>
            </a:extLst>
          </p:cNvPr>
          <p:cNvSpPr txBox="1"/>
          <p:nvPr/>
        </p:nvSpPr>
        <p:spPr>
          <a:xfrm>
            <a:off x="7377429" y="2640183"/>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اَلتَّهْديد </a:t>
            </a:r>
          </a:p>
        </p:txBody>
      </p:sp>
      <p:cxnSp>
        <p:nvCxnSpPr>
          <p:cNvPr id="2" name="Connecteur droit avec flèche 1">
            <a:extLst>
              <a:ext uri="{FF2B5EF4-FFF2-40B4-BE49-F238E27FC236}">
                <a16:creationId xmlns:a16="http://schemas.microsoft.com/office/drawing/2014/main" id="{7595F443-BD84-9CD6-7A37-EDA58C7AAA17}"/>
              </a:ext>
            </a:extLst>
          </p:cNvPr>
          <p:cNvCxnSpPr>
            <a:cxnSpLocks/>
            <a:stCxn id="5" idx="1"/>
            <a:endCxn id="22" idx="3"/>
          </p:cNvCxnSpPr>
          <p:nvPr/>
        </p:nvCxnSpPr>
        <p:spPr>
          <a:xfrm flipH="1">
            <a:off x="6441438" y="2997706"/>
            <a:ext cx="935991" cy="3109198"/>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9" name="Google Shape;452;p158">
            <a:extLst>
              <a:ext uri="{FF2B5EF4-FFF2-40B4-BE49-F238E27FC236}">
                <a16:creationId xmlns:a16="http://schemas.microsoft.com/office/drawing/2014/main" id="{1B0986EF-288E-1BB6-AF43-297D3F6F1DC4}"/>
              </a:ext>
            </a:extLst>
          </p:cNvPr>
          <p:cNvSpPr txBox="1"/>
          <p:nvPr/>
        </p:nvSpPr>
        <p:spPr>
          <a:xfrm>
            <a:off x="7305380" y="3405624"/>
            <a:ext cx="1514773" cy="1327978"/>
          </a:xfrm>
          <a:prstGeom prst="roundRect">
            <a:avLst>
              <a:gd name="adj" fmla="val 9781"/>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اَلاِسْتِهْلاكُ </a:t>
            </a:r>
            <a:r>
              <a:rPr kumimoji="0" lang="ar-MA" sz="36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ٱلْمُفْرِطُ</a:t>
            </a: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p>
        </p:txBody>
      </p:sp>
      <p:cxnSp>
        <p:nvCxnSpPr>
          <p:cNvPr id="11" name="Connecteur droit avec flèche 10">
            <a:extLst>
              <a:ext uri="{FF2B5EF4-FFF2-40B4-BE49-F238E27FC236}">
                <a16:creationId xmlns:a16="http://schemas.microsoft.com/office/drawing/2014/main" id="{9383DAC9-DF96-B630-0EBB-7C9547479534}"/>
              </a:ext>
            </a:extLst>
          </p:cNvPr>
          <p:cNvCxnSpPr>
            <a:cxnSpLocks/>
            <a:stCxn id="9" idx="1"/>
            <a:endCxn id="13" idx="3"/>
          </p:cNvCxnSpPr>
          <p:nvPr/>
        </p:nvCxnSpPr>
        <p:spPr>
          <a:xfrm flipH="1" flipV="1">
            <a:off x="6414516" y="3247325"/>
            <a:ext cx="890864" cy="822288"/>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12" name="Google Shape;452;p158">
            <a:extLst>
              <a:ext uri="{FF2B5EF4-FFF2-40B4-BE49-F238E27FC236}">
                <a16:creationId xmlns:a16="http://schemas.microsoft.com/office/drawing/2014/main" id="{EA5F4C45-BC72-3129-1D80-6565FC583A70}"/>
              </a:ext>
            </a:extLst>
          </p:cNvPr>
          <p:cNvSpPr txBox="1"/>
          <p:nvPr/>
        </p:nvSpPr>
        <p:spPr>
          <a:xfrm>
            <a:off x="7373283" y="4789020"/>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اَلْهَدْرُ </a:t>
            </a:r>
          </a:p>
        </p:txBody>
      </p:sp>
      <p:cxnSp>
        <p:nvCxnSpPr>
          <p:cNvPr id="23" name="Connecteur droit avec flèche 22">
            <a:extLst>
              <a:ext uri="{FF2B5EF4-FFF2-40B4-BE49-F238E27FC236}">
                <a16:creationId xmlns:a16="http://schemas.microsoft.com/office/drawing/2014/main" id="{CD3FD0EF-F33A-703C-9543-46EC230778E1}"/>
              </a:ext>
            </a:extLst>
          </p:cNvPr>
          <p:cNvCxnSpPr>
            <a:cxnSpLocks/>
            <a:stCxn id="12" idx="1"/>
            <a:endCxn id="8" idx="3"/>
          </p:cNvCxnSpPr>
          <p:nvPr/>
        </p:nvCxnSpPr>
        <p:spPr>
          <a:xfrm flipH="1" flipV="1">
            <a:off x="6439989" y="2294132"/>
            <a:ext cx="933294" cy="2852411"/>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27" name="Google Shape;452;p158">
            <a:extLst>
              <a:ext uri="{FF2B5EF4-FFF2-40B4-BE49-F238E27FC236}">
                <a16:creationId xmlns:a16="http://schemas.microsoft.com/office/drawing/2014/main" id="{BBA0F181-187A-7090-F776-377086BF64D5}"/>
              </a:ext>
            </a:extLst>
          </p:cNvPr>
          <p:cNvSpPr txBox="1"/>
          <p:nvPr/>
        </p:nvSpPr>
        <p:spPr>
          <a:xfrm>
            <a:off x="7351303" y="5549473"/>
            <a:ext cx="1514773" cy="1139683"/>
          </a:xfrm>
          <a:prstGeom prst="roundRect">
            <a:avLst>
              <a:gd name="adj" fmla="val 9781"/>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تَرْشيدُ </a:t>
            </a:r>
            <a:r>
              <a:rPr kumimoji="0" lang="ar-MA" sz="32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ٱلاِسْتِهْلاكِ</a:t>
            </a:r>
            <a:endPar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endParaRPr>
          </a:p>
        </p:txBody>
      </p:sp>
    </p:spTree>
    <p:extLst>
      <p:ext uri="{BB962C8B-B14F-4D97-AF65-F5344CB8AC3E}">
        <p14:creationId xmlns:p14="http://schemas.microsoft.com/office/powerpoint/2010/main" val="1826978329"/>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3B2A8-16A3-D41D-1A11-EE16C917D3C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ADFBC37-55D9-EE13-C0AC-6636B4894EFD}"/>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9" name="Espace réservé pour une image  18">
            <a:extLst>
              <a:ext uri="{FF2B5EF4-FFF2-40B4-BE49-F238E27FC236}">
                <a16:creationId xmlns:a16="http://schemas.microsoft.com/office/drawing/2014/main" id="{2A5D99EF-01E4-9BB8-6B3E-495DCF2D793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249" y="684000"/>
            <a:ext cx="828000" cy="828000"/>
          </a:xfrm>
        </p:spPr>
      </p:pic>
      <p:sp>
        <p:nvSpPr>
          <p:cNvPr id="4" name="Rectangle 3">
            <a:extLst>
              <a:ext uri="{FF2B5EF4-FFF2-40B4-BE49-F238E27FC236}">
                <a16:creationId xmlns:a16="http://schemas.microsoft.com/office/drawing/2014/main" id="{9CE30430-0EBD-17DC-3FC5-B4A8F58A9244}"/>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6" name="Rectangle 5">
            <a:extLst>
              <a:ext uri="{FF2B5EF4-FFF2-40B4-BE49-F238E27FC236}">
                <a16:creationId xmlns:a16="http://schemas.microsoft.com/office/drawing/2014/main" id="{1E3DDCD7-FB8C-F45B-5671-D1CB9C14CEDB}"/>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15" name="Rectangle 14">
            <a:extLst>
              <a:ext uri="{FF2B5EF4-FFF2-40B4-BE49-F238E27FC236}">
                <a16:creationId xmlns:a16="http://schemas.microsoft.com/office/drawing/2014/main" id="{D34C26A2-9D7F-6658-7735-6224F59CEC0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6" name="Google Shape;1246;p5">
            <a:extLst>
              <a:ext uri="{FF2B5EF4-FFF2-40B4-BE49-F238E27FC236}">
                <a16:creationId xmlns:a16="http://schemas.microsoft.com/office/drawing/2014/main" id="{B2168F22-19D1-DA6E-D46D-0ED6C594ED77}"/>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7" name="Image 16">
            <a:extLst>
              <a:ext uri="{FF2B5EF4-FFF2-40B4-BE49-F238E27FC236}">
                <a16:creationId xmlns:a16="http://schemas.microsoft.com/office/drawing/2014/main" id="{B3397588-9A0F-BC98-A43B-BB3ECF7ECF9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8" name="Image 17">
            <a:extLst>
              <a:ext uri="{FF2B5EF4-FFF2-40B4-BE49-F238E27FC236}">
                <a16:creationId xmlns:a16="http://schemas.microsoft.com/office/drawing/2014/main" id="{4905BA3D-2F9C-299D-E65B-6E7EC3A2B69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1" name="Image 20">
            <a:extLst>
              <a:ext uri="{FF2B5EF4-FFF2-40B4-BE49-F238E27FC236}">
                <a16:creationId xmlns:a16="http://schemas.microsoft.com/office/drawing/2014/main" id="{FA73545C-6D2B-0985-9D72-E529D82A646B}"/>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24" name="Rectangle 23">
            <a:extLst>
              <a:ext uri="{FF2B5EF4-FFF2-40B4-BE49-F238E27FC236}">
                <a16:creationId xmlns:a16="http://schemas.microsoft.com/office/drawing/2014/main" id="{E8B1D087-A75F-2205-ACA6-EE041F8DC51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cxnSp>
        <p:nvCxnSpPr>
          <p:cNvPr id="7" name="Connecteur droit avec flèche 6">
            <a:extLst>
              <a:ext uri="{FF2B5EF4-FFF2-40B4-BE49-F238E27FC236}">
                <a16:creationId xmlns:a16="http://schemas.microsoft.com/office/drawing/2014/main" id="{3350BADA-7735-DAAC-494D-A76A78E264D9}"/>
              </a:ext>
            </a:extLst>
          </p:cNvPr>
          <p:cNvCxnSpPr>
            <a:cxnSpLocks/>
            <a:endCxn id="14" idx="3"/>
          </p:cNvCxnSpPr>
          <p:nvPr/>
        </p:nvCxnSpPr>
        <p:spPr>
          <a:xfrm flipH="1">
            <a:off x="6439989" y="2317415"/>
            <a:ext cx="933294" cy="1883103"/>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3" name="Google Shape;452;p158">
            <a:extLst>
              <a:ext uri="{FF2B5EF4-FFF2-40B4-BE49-F238E27FC236}">
                <a16:creationId xmlns:a16="http://schemas.microsoft.com/office/drawing/2014/main" id="{28EEE672-8888-746C-A5E9-1D3864E50E04}"/>
              </a:ext>
            </a:extLst>
          </p:cNvPr>
          <p:cNvSpPr txBox="1"/>
          <p:nvPr/>
        </p:nvSpPr>
        <p:spPr>
          <a:xfrm>
            <a:off x="7373283" y="1861679"/>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اَلْأَزْمَةُ </a:t>
            </a:r>
          </a:p>
        </p:txBody>
      </p:sp>
      <p:sp>
        <p:nvSpPr>
          <p:cNvPr id="8" name="Google Shape;452;p158">
            <a:extLst>
              <a:ext uri="{FF2B5EF4-FFF2-40B4-BE49-F238E27FC236}">
                <a16:creationId xmlns:a16="http://schemas.microsoft.com/office/drawing/2014/main" id="{5FF2B616-88AB-FFA5-3463-6710E47A2D61}"/>
              </a:ext>
            </a:extLst>
          </p:cNvPr>
          <p:cNvSpPr txBox="1"/>
          <p:nvPr/>
        </p:nvSpPr>
        <p:spPr>
          <a:xfrm>
            <a:off x="377594" y="1919583"/>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إضاعَةُ ٱلشَّيْءِ وَتَبْذيرُهُ دونَ فائِدَةٍ أَوْ حاجَةٍ إلَيْهِ. </a:t>
            </a:r>
          </a:p>
        </p:txBody>
      </p:sp>
      <p:sp>
        <p:nvSpPr>
          <p:cNvPr id="13" name="Google Shape;452;p158">
            <a:extLst>
              <a:ext uri="{FF2B5EF4-FFF2-40B4-BE49-F238E27FC236}">
                <a16:creationId xmlns:a16="http://schemas.microsoft.com/office/drawing/2014/main" id="{8701211C-2420-A0F3-1F78-09A986374031}"/>
              </a:ext>
            </a:extLst>
          </p:cNvPr>
          <p:cNvSpPr txBox="1"/>
          <p:nvPr/>
        </p:nvSpPr>
        <p:spPr>
          <a:xfrm>
            <a:off x="352121" y="2872776"/>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ٱلْمَوارِدِ</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 بِشَكْلٍ يَتَجاوَزُ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ٱلْحاجَةَ</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ٱلضَّرورِيَّةَ. </a:t>
            </a:r>
          </a:p>
        </p:txBody>
      </p:sp>
      <p:sp>
        <p:nvSpPr>
          <p:cNvPr id="14" name="Google Shape;452;p158">
            <a:extLst>
              <a:ext uri="{FF2B5EF4-FFF2-40B4-BE49-F238E27FC236}">
                <a16:creationId xmlns:a16="http://schemas.microsoft.com/office/drawing/2014/main" id="{A8F07CBD-0C62-084A-954E-25E5FB39C459}"/>
              </a:ext>
            </a:extLst>
          </p:cNvPr>
          <p:cNvSpPr txBox="1"/>
          <p:nvPr/>
        </p:nvSpPr>
        <p:spPr>
          <a:xfrm>
            <a:off x="379031" y="3825969"/>
            <a:ext cx="6060958"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حالَةٌ حَرِجَةٌ أَوْ وَضْعٌ صَعْبٌ.</a:t>
            </a:r>
          </a:p>
        </p:txBody>
      </p:sp>
      <p:sp>
        <p:nvSpPr>
          <p:cNvPr id="20" name="Google Shape;452;p158">
            <a:extLst>
              <a:ext uri="{FF2B5EF4-FFF2-40B4-BE49-F238E27FC236}">
                <a16:creationId xmlns:a16="http://schemas.microsoft.com/office/drawing/2014/main" id="{35145BD8-15B9-CAF9-0493-8237C76A5912}"/>
              </a:ext>
            </a:extLst>
          </p:cNvPr>
          <p:cNvSpPr txBox="1"/>
          <p:nvPr/>
        </p:nvSpPr>
        <p:spPr>
          <a:xfrm>
            <a:off x="377594" y="4779162"/>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اَلاِسْتِخْدامُ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ٱلْعَقْلانِيُّ</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r>
              <a:rPr kumimoji="0" lang="ar-MA" sz="38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وَٱلْمُنْتَظِمُ</a:t>
            </a: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لِلْمَوارِدِ دونَ تَبْذيرٍ. </a:t>
            </a:r>
          </a:p>
        </p:txBody>
      </p:sp>
      <p:sp>
        <p:nvSpPr>
          <p:cNvPr id="22" name="Google Shape;452;p158">
            <a:extLst>
              <a:ext uri="{FF2B5EF4-FFF2-40B4-BE49-F238E27FC236}">
                <a16:creationId xmlns:a16="http://schemas.microsoft.com/office/drawing/2014/main" id="{D7C5C831-5228-2C9D-4E6C-5A71BF413B18}"/>
              </a:ext>
            </a:extLst>
          </p:cNvPr>
          <p:cNvSpPr txBox="1"/>
          <p:nvPr/>
        </p:nvSpPr>
        <p:spPr>
          <a:xfrm>
            <a:off x="379043" y="5732355"/>
            <a:ext cx="6062395" cy="749097"/>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8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كُلُّ ما يُشَكِّلُ خَطَراً أَوْ يُنْذِرُ بِضَرَرٍ مُحْتَمَلٍ.</a:t>
            </a:r>
          </a:p>
        </p:txBody>
      </p:sp>
      <p:sp>
        <p:nvSpPr>
          <p:cNvPr id="5" name="Google Shape;452;p158">
            <a:extLst>
              <a:ext uri="{FF2B5EF4-FFF2-40B4-BE49-F238E27FC236}">
                <a16:creationId xmlns:a16="http://schemas.microsoft.com/office/drawing/2014/main" id="{FFC9001B-CD84-3DDD-2058-AC4CBCDC2D8D}"/>
              </a:ext>
            </a:extLst>
          </p:cNvPr>
          <p:cNvSpPr txBox="1"/>
          <p:nvPr/>
        </p:nvSpPr>
        <p:spPr>
          <a:xfrm>
            <a:off x="7377429" y="2640183"/>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اَلتَّهْديد </a:t>
            </a:r>
          </a:p>
        </p:txBody>
      </p:sp>
      <p:cxnSp>
        <p:nvCxnSpPr>
          <p:cNvPr id="2" name="Connecteur droit avec flèche 1">
            <a:extLst>
              <a:ext uri="{FF2B5EF4-FFF2-40B4-BE49-F238E27FC236}">
                <a16:creationId xmlns:a16="http://schemas.microsoft.com/office/drawing/2014/main" id="{85DD02D3-B24A-4CFC-1BED-AF134BC99324}"/>
              </a:ext>
            </a:extLst>
          </p:cNvPr>
          <p:cNvCxnSpPr>
            <a:cxnSpLocks/>
            <a:stCxn id="5" idx="1"/>
            <a:endCxn id="22" idx="3"/>
          </p:cNvCxnSpPr>
          <p:nvPr/>
        </p:nvCxnSpPr>
        <p:spPr>
          <a:xfrm flipH="1">
            <a:off x="6441438" y="2997706"/>
            <a:ext cx="935991" cy="3109198"/>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9" name="Google Shape;452;p158">
            <a:extLst>
              <a:ext uri="{FF2B5EF4-FFF2-40B4-BE49-F238E27FC236}">
                <a16:creationId xmlns:a16="http://schemas.microsoft.com/office/drawing/2014/main" id="{71C62105-FE0A-7AF7-0023-52FC15CF0109}"/>
              </a:ext>
            </a:extLst>
          </p:cNvPr>
          <p:cNvSpPr txBox="1"/>
          <p:nvPr/>
        </p:nvSpPr>
        <p:spPr>
          <a:xfrm>
            <a:off x="7305380" y="3405624"/>
            <a:ext cx="1514773" cy="1327978"/>
          </a:xfrm>
          <a:prstGeom prst="roundRect">
            <a:avLst>
              <a:gd name="adj" fmla="val 9781"/>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اَلاِسْتِهْلاكُ </a:t>
            </a:r>
            <a:r>
              <a:rPr kumimoji="0" lang="ar-MA" sz="36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ٱلْمُفْرِطُ</a:t>
            </a: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a:t>
            </a:r>
          </a:p>
        </p:txBody>
      </p:sp>
      <p:cxnSp>
        <p:nvCxnSpPr>
          <p:cNvPr id="11" name="Connecteur droit avec flèche 10">
            <a:extLst>
              <a:ext uri="{FF2B5EF4-FFF2-40B4-BE49-F238E27FC236}">
                <a16:creationId xmlns:a16="http://schemas.microsoft.com/office/drawing/2014/main" id="{095E6048-3781-399D-634B-C03BE183238D}"/>
              </a:ext>
            </a:extLst>
          </p:cNvPr>
          <p:cNvCxnSpPr>
            <a:cxnSpLocks/>
            <a:stCxn id="9" idx="1"/>
            <a:endCxn id="13" idx="3"/>
          </p:cNvCxnSpPr>
          <p:nvPr/>
        </p:nvCxnSpPr>
        <p:spPr>
          <a:xfrm flipH="1" flipV="1">
            <a:off x="6414516" y="3247325"/>
            <a:ext cx="890864" cy="822288"/>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12" name="Google Shape;452;p158">
            <a:extLst>
              <a:ext uri="{FF2B5EF4-FFF2-40B4-BE49-F238E27FC236}">
                <a16:creationId xmlns:a16="http://schemas.microsoft.com/office/drawing/2014/main" id="{D8E8E651-48A7-8120-38B5-9B92858580FC}"/>
              </a:ext>
            </a:extLst>
          </p:cNvPr>
          <p:cNvSpPr txBox="1"/>
          <p:nvPr/>
        </p:nvSpPr>
        <p:spPr>
          <a:xfrm>
            <a:off x="7373283" y="4789020"/>
            <a:ext cx="1378966" cy="715045"/>
          </a:xfrm>
          <a:prstGeom prst="roundRect">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 اَلْهَدْرُ </a:t>
            </a:r>
          </a:p>
        </p:txBody>
      </p:sp>
      <p:cxnSp>
        <p:nvCxnSpPr>
          <p:cNvPr id="23" name="Connecteur droit avec flèche 22">
            <a:extLst>
              <a:ext uri="{FF2B5EF4-FFF2-40B4-BE49-F238E27FC236}">
                <a16:creationId xmlns:a16="http://schemas.microsoft.com/office/drawing/2014/main" id="{E479BBD2-553E-987A-6071-C9A6C914A1D0}"/>
              </a:ext>
            </a:extLst>
          </p:cNvPr>
          <p:cNvCxnSpPr>
            <a:cxnSpLocks/>
            <a:stCxn id="12" idx="1"/>
            <a:endCxn id="8" idx="3"/>
          </p:cNvCxnSpPr>
          <p:nvPr/>
        </p:nvCxnSpPr>
        <p:spPr>
          <a:xfrm flipH="1" flipV="1">
            <a:off x="6439989" y="2294132"/>
            <a:ext cx="933294" cy="2852411"/>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
        <p:nvSpPr>
          <p:cNvPr id="27" name="Google Shape;452;p158">
            <a:extLst>
              <a:ext uri="{FF2B5EF4-FFF2-40B4-BE49-F238E27FC236}">
                <a16:creationId xmlns:a16="http://schemas.microsoft.com/office/drawing/2014/main" id="{A997BDF0-C66B-8D94-D1BA-0CEC93FD8DFF}"/>
              </a:ext>
            </a:extLst>
          </p:cNvPr>
          <p:cNvSpPr txBox="1"/>
          <p:nvPr/>
        </p:nvSpPr>
        <p:spPr>
          <a:xfrm>
            <a:off x="7351303" y="5549473"/>
            <a:ext cx="1514773" cy="1139683"/>
          </a:xfrm>
          <a:prstGeom prst="roundRect">
            <a:avLst>
              <a:gd name="adj" fmla="val 9781"/>
            </a:avLst>
          </a:prstGeom>
          <a:solidFill>
            <a:schemeClr val="accent1">
              <a:lumMod val="20000"/>
              <a:lumOff val="80000"/>
            </a:schemeClr>
          </a:solidFill>
          <a:ln w="19050" cap="flat" cmpd="sng" algn="ctr">
            <a:solidFill>
              <a:srgbClr val="D6E9EA"/>
            </a:solidFill>
            <a:prstDash val="solid"/>
            <a:miter lim="800000"/>
          </a:ln>
          <a:effectLst/>
        </p:spPr>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a:solidFill>
                  <a:schemeClr val="tx1"/>
                </a:solidFill>
                <a:latin typeface="Microsoft Uighur" panose="02000000000000000000" pitchFamily="2" charset="-78"/>
                <a:ea typeface="Calibri"/>
                <a:cs typeface="Microsoft Uighur" panose="020000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تَرْشيدُ </a:t>
            </a:r>
            <a:r>
              <a:rPr kumimoji="0" lang="ar-MA" sz="3200" b="1" i="0" u="none" strike="noStrike" kern="0" cap="none" spc="0" normalizeH="0" baseline="0" noProof="0" dirty="0" err="1">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rPr>
              <a:t>ٱلاِسْتِهْلاكِ</a:t>
            </a:r>
            <a:endPar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Calibri"/>
              <a:cs typeface="Microsoft Uighur" panose="02000000000000000000" pitchFamily="2" charset="-78"/>
              <a:sym typeface="Sakkal Majalla"/>
            </a:endParaRPr>
          </a:p>
        </p:txBody>
      </p:sp>
      <p:cxnSp>
        <p:nvCxnSpPr>
          <p:cNvPr id="25" name="Connecteur droit avec flèche 24">
            <a:extLst>
              <a:ext uri="{FF2B5EF4-FFF2-40B4-BE49-F238E27FC236}">
                <a16:creationId xmlns:a16="http://schemas.microsoft.com/office/drawing/2014/main" id="{57940EB6-79D1-3BB1-C491-8D4A0F9A514E}"/>
              </a:ext>
            </a:extLst>
          </p:cNvPr>
          <p:cNvCxnSpPr>
            <a:cxnSpLocks/>
            <a:endCxn id="20" idx="3"/>
          </p:cNvCxnSpPr>
          <p:nvPr/>
        </p:nvCxnSpPr>
        <p:spPr>
          <a:xfrm flipH="1" flipV="1">
            <a:off x="6439989" y="5153711"/>
            <a:ext cx="903675" cy="1047671"/>
          </a:xfrm>
          <a:prstGeom prst="straightConnector1">
            <a:avLst/>
          </a:prstGeom>
          <a:ln w="12700">
            <a:solidFill>
              <a:srgbClr val="424D7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6376780"/>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193D0-CD03-56E8-5AC3-2ACE164CE42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37EEBF60-96FD-28D7-B05B-45C2B8F41DF3}"/>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لاحظوا العنوان  والصورة. في نظركم . ما المشكلة التي سيتناولها النص؟ </a:t>
            </a:r>
          </a:p>
        </p:txBody>
      </p:sp>
      <p:pic>
        <p:nvPicPr>
          <p:cNvPr id="6" name="Espace réservé pour une image  5">
            <a:extLst>
              <a:ext uri="{FF2B5EF4-FFF2-40B4-BE49-F238E27FC236}">
                <a16:creationId xmlns:a16="http://schemas.microsoft.com/office/drawing/2014/main" id="{F856CA48-EAC6-AB05-DCBA-1A584EA1B92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4" name="Rectangle 3">
            <a:extLst>
              <a:ext uri="{FF2B5EF4-FFF2-40B4-BE49-F238E27FC236}">
                <a16:creationId xmlns:a16="http://schemas.microsoft.com/office/drawing/2014/main" id="{335C9AD1-70EE-21FD-0F0F-58104245AD6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1" name="Rectangle 10">
            <a:extLst>
              <a:ext uri="{FF2B5EF4-FFF2-40B4-BE49-F238E27FC236}">
                <a16:creationId xmlns:a16="http://schemas.microsoft.com/office/drawing/2014/main" id="{A36A430C-CBFD-F166-92FE-8E5A4232E907}"/>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B"/>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424D7B"/>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E3AAEF66-D30F-90D3-11DB-24BB707C8BB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4" name="Google Shape;1246;p5">
            <a:extLst>
              <a:ext uri="{FF2B5EF4-FFF2-40B4-BE49-F238E27FC236}">
                <a16:creationId xmlns:a16="http://schemas.microsoft.com/office/drawing/2014/main" id="{521A621D-9996-DF00-8146-500153AD9A22}"/>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5" name="Image 14">
            <a:extLst>
              <a:ext uri="{FF2B5EF4-FFF2-40B4-BE49-F238E27FC236}">
                <a16:creationId xmlns:a16="http://schemas.microsoft.com/office/drawing/2014/main" id="{F873F010-0AEC-DEBC-9520-19DC355A70B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6" name="Image 15">
            <a:extLst>
              <a:ext uri="{FF2B5EF4-FFF2-40B4-BE49-F238E27FC236}">
                <a16:creationId xmlns:a16="http://schemas.microsoft.com/office/drawing/2014/main" id="{9078E87B-893F-38BF-1CF0-F916064C5798}"/>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7" name="Image 16">
            <a:extLst>
              <a:ext uri="{FF2B5EF4-FFF2-40B4-BE49-F238E27FC236}">
                <a16:creationId xmlns:a16="http://schemas.microsoft.com/office/drawing/2014/main" id="{B5313DB6-6151-49F9-249F-8422E38233D9}"/>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8" name="Rectangle 17">
            <a:extLst>
              <a:ext uri="{FF2B5EF4-FFF2-40B4-BE49-F238E27FC236}">
                <a16:creationId xmlns:a16="http://schemas.microsoft.com/office/drawing/2014/main" id="{2FAD4754-4070-53C9-B644-607E384DCCD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
        <p:nvSpPr>
          <p:cNvPr id="7" name="Espace réservé du texte 2">
            <a:extLst>
              <a:ext uri="{FF2B5EF4-FFF2-40B4-BE49-F238E27FC236}">
                <a16:creationId xmlns:a16="http://schemas.microsoft.com/office/drawing/2014/main" id="{CF892AC5-FDA7-E490-AE36-167755A86CCC}"/>
              </a:ext>
            </a:extLst>
          </p:cNvPr>
          <p:cNvSpPr txBox="1">
            <a:spLocks/>
          </p:cNvSpPr>
          <p:nvPr/>
        </p:nvSpPr>
        <p:spPr>
          <a:xfrm>
            <a:off x="1613134" y="1478022"/>
            <a:ext cx="5760000"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4800" b="1" dirty="0">
                <a:solidFill>
                  <a:srgbClr val="424D7B"/>
                </a:solidFill>
                <a:latin typeface="Microsoft Uighur" panose="02000000000000000000" pitchFamily="2" charset="-78"/>
                <a:cs typeface="Microsoft Uighur" panose="02000000000000000000" pitchFamily="2" charset="-78"/>
              </a:rPr>
              <a:t>أَساسُ ٱلْبَقاءِ</a:t>
            </a:r>
            <a:endParaRPr lang="fr-MA" sz="2800" dirty="0">
              <a:solidFill>
                <a:srgbClr val="424D7B"/>
              </a:solidFill>
            </a:endParaRPr>
          </a:p>
        </p:txBody>
      </p:sp>
      <p:pic>
        <p:nvPicPr>
          <p:cNvPr id="3" name="Image 2">
            <a:extLst>
              <a:ext uri="{FF2B5EF4-FFF2-40B4-BE49-F238E27FC236}">
                <a16:creationId xmlns:a16="http://schemas.microsoft.com/office/drawing/2014/main" id="{F0A49411-6DB8-6C68-2145-E14A095CD1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8243" y="2233130"/>
            <a:ext cx="7433607" cy="4336869"/>
          </a:xfrm>
          <a:prstGeom prst="rect">
            <a:avLst/>
          </a:prstGeom>
        </p:spPr>
      </p:pic>
    </p:spTree>
    <p:extLst>
      <p:ext uri="{BB962C8B-B14F-4D97-AF65-F5344CB8AC3E}">
        <p14:creationId xmlns:p14="http://schemas.microsoft.com/office/powerpoint/2010/main" val="3359228593"/>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14637-46D1-49B8-90A6-C51D87EEABA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F8637FA-302F-4DE2-6970-220201DB2E63}"/>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سأسجل توقعاتكم على السبورة لكي نتحقق منها بعد الاستماع للنص. (3 توقعات)</a:t>
            </a:r>
          </a:p>
        </p:txBody>
      </p:sp>
      <p:pic>
        <p:nvPicPr>
          <p:cNvPr id="6" name="Espace réservé pour une image  5">
            <a:extLst>
              <a:ext uri="{FF2B5EF4-FFF2-40B4-BE49-F238E27FC236}">
                <a16:creationId xmlns:a16="http://schemas.microsoft.com/office/drawing/2014/main" id="{F5A87EE2-F847-D0CC-B630-3D69B3C33E6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4" name="Rectangle 3">
            <a:extLst>
              <a:ext uri="{FF2B5EF4-FFF2-40B4-BE49-F238E27FC236}">
                <a16:creationId xmlns:a16="http://schemas.microsoft.com/office/drawing/2014/main" id="{15C65CE5-2390-73F0-C985-4D19C0F1683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1" name="Rectangle 10">
            <a:extLst>
              <a:ext uri="{FF2B5EF4-FFF2-40B4-BE49-F238E27FC236}">
                <a16:creationId xmlns:a16="http://schemas.microsoft.com/office/drawing/2014/main" id="{2F1025A9-00A4-76A9-E7E4-544216F91A69}"/>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B"/>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424D7B"/>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F1C4D2A1-0B88-31C4-B7F0-602E48E0B17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4" name="Google Shape;1246;p5">
            <a:extLst>
              <a:ext uri="{FF2B5EF4-FFF2-40B4-BE49-F238E27FC236}">
                <a16:creationId xmlns:a16="http://schemas.microsoft.com/office/drawing/2014/main" id="{8B25CD17-EFE7-C12B-281B-E564FAEA5BC0}"/>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5" name="Image 14">
            <a:extLst>
              <a:ext uri="{FF2B5EF4-FFF2-40B4-BE49-F238E27FC236}">
                <a16:creationId xmlns:a16="http://schemas.microsoft.com/office/drawing/2014/main" id="{5FF76EEE-77D2-5191-7C6E-CCC22AFDB4E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6" name="Image 15">
            <a:extLst>
              <a:ext uri="{FF2B5EF4-FFF2-40B4-BE49-F238E27FC236}">
                <a16:creationId xmlns:a16="http://schemas.microsoft.com/office/drawing/2014/main" id="{717C4296-FAB2-F3AD-70E3-A55B4642370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7" name="Image 16">
            <a:extLst>
              <a:ext uri="{FF2B5EF4-FFF2-40B4-BE49-F238E27FC236}">
                <a16:creationId xmlns:a16="http://schemas.microsoft.com/office/drawing/2014/main" id="{C4CD651E-1EE7-8DC9-98C4-C6AE81AE85BD}"/>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8" name="Rectangle 17">
            <a:extLst>
              <a:ext uri="{FF2B5EF4-FFF2-40B4-BE49-F238E27FC236}">
                <a16:creationId xmlns:a16="http://schemas.microsoft.com/office/drawing/2014/main" id="{7EDBFD53-A062-743C-EBBD-A812980B9CB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
        <p:nvSpPr>
          <p:cNvPr id="5" name="Espace réservé du texte 2">
            <a:extLst>
              <a:ext uri="{FF2B5EF4-FFF2-40B4-BE49-F238E27FC236}">
                <a16:creationId xmlns:a16="http://schemas.microsoft.com/office/drawing/2014/main" id="{E0CAEE7D-E551-59C6-CB94-69A246739544}"/>
              </a:ext>
            </a:extLst>
          </p:cNvPr>
          <p:cNvSpPr txBox="1">
            <a:spLocks/>
          </p:cNvSpPr>
          <p:nvPr/>
        </p:nvSpPr>
        <p:spPr>
          <a:xfrm>
            <a:off x="1613134" y="1478022"/>
            <a:ext cx="5760000"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4800" b="1" dirty="0">
                <a:solidFill>
                  <a:srgbClr val="424D7B"/>
                </a:solidFill>
                <a:latin typeface="Microsoft Uighur" panose="02000000000000000000" pitchFamily="2" charset="-78"/>
                <a:cs typeface="Microsoft Uighur" panose="02000000000000000000" pitchFamily="2" charset="-78"/>
              </a:rPr>
              <a:t>أَساسُ ٱلْبَقاءِ</a:t>
            </a:r>
            <a:endParaRPr lang="fr-MA" sz="2800" dirty="0">
              <a:solidFill>
                <a:srgbClr val="424D7B"/>
              </a:solidFill>
            </a:endParaRPr>
          </a:p>
        </p:txBody>
      </p:sp>
      <p:pic>
        <p:nvPicPr>
          <p:cNvPr id="7" name="Image 6">
            <a:extLst>
              <a:ext uri="{FF2B5EF4-FFF2-40B4-BE49-F238E27FC236}">
                <a16:creationId xmlns:a16="http://schemas.microsoft.com/office/drawing/2014/main" id="{F190DA9C-0F1C-9912-8C2D-DCC628A5F7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8243" y="2233130"/>
            <a:ext cx="7433607" cy="4336869"/>
          </a:xfrm>
          <a:prstGeom prst="rect">
            <a:avLst/>
          </a:prstGeom>
        </p:spPr>
      </p:pic>
    </p:spTree>
    <p:extLst>
      <p:ext uri="{BB962C8B-B14F-4D97-AF65-F5344CB8AC3E}">
        <p14:creationId xmlns:p14="http://schemas.microsoft.com/office/powerpoint/2010/main" val="2579384249"/>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DF57E-9649-1033-73E5-D573E8B7167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605728F-E04B-F7E9-185C-07DAA0F799E3}"/>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استمعوا جيدا لتتحققوا من توقعاتكم. </a:t>
            </a:r>
          </a:p>
        </p:txBody>
      </p:sp>
      <p:sp>
        <p:nvSpPr>
          <p:cNvPr id="4" name="Rectangle 3">
            <a:extLst>
              <a:ext uri="{FF2B5EF4-FFF2-40B4-BE49-F238E27FC236}">
                <a16:creationId xmlns:a16="http://schemas.microsoft.com/office/drawing/2014/main" id="{FA5CEACE-221D-F587-FCAD-05CC1D72F8A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11" name="Rectangle 10">
            <a:extLst>
              <a:ext uri="{FF2B5EF4-FFF2-40B4-BE49-F238E27FC236}">
                <a16:creationId xmlns:a16="http://schemas.microsoft.com/office/drawing/2014/main" id="{D1BE79BF-A402-5889-07E0-2C69B0ADC830}"/>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B"/>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424D7B"/>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715F190E-B287-23FD-78CC-5F79D11CD56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4" name="Google Shape;1246;p5">
            <a:extLst>
              <a:ext uri="{FF2B5EF4-FFF2-40B4-BE49-F238E27FC236}">
                <a16:creationId xmlns:a16="http://schemas.microsoft.com/office/drawing/2014/main" id="{94F4539E-566A-D5A1-44D0-E0B4E6A8852B}"/>
              </a:ext>
            </a:extLst>
          </p:cNvPr>
          <p:cNvPicPr preferRelativeResize="0"/>
          <p:nvPr/>
        </p:nvPicPr>
        <p:blipFill rotWithShape="1">
          <a:blip r:embed="rId4">
            <a:alphaModFix amt="20000"/>
          </a:blip>
          <a:srcRect/>
          <a:stretch/>
        </p:blipFill>
        <p:spPr>
          <a:xfrm>
            <a:off x="2153545" y="146613"/>
            <a:ext cx="278069" cy="278069"/>
          </a:xfrm>
          <a:prstGeom prst="rect">
            <a:avLst/>
          </a:prstGeom>
          <a:noFill/>
          <a:ln>
            <a:noFill/>
          </a:ln>
        </p:spPr>
      </p:pic>
      <p:pic>
        <p:nvPicPr>
          <p:cNvPr id="15" name="Image 14">
            <a:extLst>
              <a:ext uri="{FF2B5EF4-FFF2-40B4-BE49-F238E27FC236}">
                <a16:creationId xmlns:a16="http://schemas.microsoft.com/office/drawing/2014/main" id="{4A12B68E-2F04-A066-2960-BFC2C6554347}"/>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6" name="Image 15">
            <a:extLst>
              <a:ext uri="{FF2B5EF4-FFF2-40B4-BE49-F238E27FC236}">
                <a16:creationId xmlns:a16="http://schemas.microsoft.com/office/drawing/2014/main" id="{5379A55B-F440-52C2-2E6F-6BA0E04FC035}"/>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7" name="Image 16">
            <a:extLst>
              <a:ext uri="{FF2B5EF4-FFF2-40B4-BE49-F238E27FC236}">
                <a16:creationId xmlns:a16="http://schemas.microsoft.com/office/drawing/2014/main" id="{A7B0EA8E-DFAA-186B-DC87-02EFA0DFF55D}"/>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8" name="Rectangle 17">
            <a:extLst>
              <a:ext uri="{FF2B5EF4-FFF2-40B4-BE49-F238E27FC236}">
                <a16:creationId xmlns:a16="http://schemas.microsoft.com/office/drawing/2014/main" id="{53CC4B39-16AF-C582-3206-A8BFF08A5B6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9" name="Espace réservé pour une image  8">
            <a:extLst>
              <a:ext uri="{FF2B5EF4-FFF2-40B4-BE49-F238E27FC236}">
                <a16:creationId xmlns:a16="http://schemas.microsoft.com/office/drawing/2014/main" id="{63DB998E-8DFF-13BD-57C5-7B8FB4D5F083}"/>
              </a:ext>
            </a:extLst>
          </p:cNvPr>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a:stretch>
            <a:fillRect/>
          </a:stretch>
        </p:blipFill>
        <p:spPr/>
      </p:pic>
      <p:pic>
        <p:nvPicPr>
          <p:cNvPr id="2" name="FINALE - أَساسُ ٱلْبَقاءِ DONE-720p-260508">
            <a:hlinkClick r:id="" action="ppaction://media"/>
            <a:extLst>
              <a:ext uri="{FF2B5EF4-FFF2-40B4-BE49-F238E27FC236}">
                <a16:creationId xmlns:a16="http://schemas.microsoft.com/office/drawing/2014/main" id="{2591E56E-7E0D-B414-4934-94CDBC53FB2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508000" y="1915318"/>
            <a:ext cx="8128000" cy="4572000"/>
          </a:xfrm>
          <a:prstGeom prst="rect">
            <a:avLst/>
          </a:prstGeom>
        </p:spPr>
      </p:pic>
    </p:spTree>
    <p:extLst>
      <p:ext uri="{BB962C8B-B14F-4D97-AF65-F5344CB8AC3E}">
        <p14:creationId xmlns:p14="http://schemas.microsoft.com/office/powerpoint/2010/main" val="12828861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538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01E0D-9071-8E78-4F20-2B8925ED0CC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553AAB4A-4993-0B10-C0D1-1F433DEFE07E}"/>
              </a:ext>
            </a:extLst>
          </p:cNvPr>
          <p:cNvSpPr>
            <a:spLocks noGrp="1"/>
          </p:cNvSpPr>
          <p:nvPr>
            <p:ph type="title"/>
          </p:nvPr>
        </p:nvSpPr>
        <p:spPr>
          <a:xfrm>
            <a:off x="319086" y="756000"/>
            <a:ext cx="7300841"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ما المجموعة التي توقعت ما جاء في النص؟ أين ورد ذلك؟  في البداية، الوسط، النهاية؟</a:t>
            </a:r>
          </a:p>
        </p:txBody>
      </p:sp>
      <p:pic>
        <p:nvPicPr>
          <p:cNvPr id="12" name="Espace réservé pour une image  18">
            <a:extLst>
              <a:ext uri="{FF2B5EF4-FFF2-40B4-BE49-F238E27FC236}">
                <a16:creationId xmlns:a16="http://schemas.microsoft.com/office/drawing/2014/main" id="{C0D1850A-ABBD-EAD9-B41E-B16F948C508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4" name="Rectangle 3">
            <a:extLst>
              <a:ext uri="{FF2B5EF4-FFF2-40B4-BE49-F238E27FC236}">
                <a16:creationId xmlns:a16="http://schemas.microsoft.com/office/drawing/2014/main" id="{64F52312-F0B2-6BAB-043B-ADE5CE9C993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6" name="Rectangle 5">
            <a:extLst>
              <a:ext uri="{FF2B5EF4-FFF2-40B4-BE49-F238E27FC236}">
                <a16:creationId xmlns:a16="http://schemas.microsoft.com/office/drawing/2014/main" id="{EBAC9455-AF7D-90B0-F236-C4B7206DAD34}"/>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B"/>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424D7B"/>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6D4D4248-E14F-4D0A-E7C4-83C36C1B3D1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4" name="Google Shape;1246;p5">
            <a:extLst>
              <a:ext uri="{FF2B5EF4-FFF2-40B4-BE49-F238E27FC236}">
                <a16:creationId xmlns:a16="http://schemas.microsoft.com/office/drawing/2014/main" id="{276DF221-9C35-CCAF-67EE-4B8E6E2EE28F}"/>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5" name="Image 14">
            <a:extLst>
              <a:ext uri="{FF2B5EF4-FFF2-40B4-BE49-F238E27FC236}">
                <a16:creationId xmlns:a16="http://schemas.microsoft.com/office/drawing/2014/main" id="{D2F96631-BD2F-04B6-EE8F-F705D926801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6" name="Image 15">
            <a:extLst>
              <a:ext uri="{FF2B5EF4-FFF2-40B4-BE49-F238E27FC236}">
                <a16:creationId xmlns:a16="http://schemas.microsoft.com/office/drawing/2014/main" id="{678A2DCF-450D-290D-BB3F-2D15A9E2A4E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7" name="Image 16">
            <a:extLst>
              <a:ext uri="{FF2B5EF4-FFF2-40B4-BE49-F238E27FC236}">
                <a16:creationId xmlns:a16="http://schemas.microsoft.com/office/drawing/2014/main" id="{A19206D4-D5A3-119B-E492-A8B0052345CF}"/>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8" name="Rectangle 17">
            <a:extLst>
              <a:ext uri="{FF2B5EF4-FFF2-40B4-BE49-F238E27FC236}">
                <a16:creationId xmlns:a16="http://schemas.microsoft.com/office/drawing/2014/main" id="{FA9C017B-B39B-1877-C622-3BD87BD6FE39}"/>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
        <p:nvSpPr>
          <p:cNvPr id="5" name="Espace réservé du texte 2">
            <a:extLst>
              <a:ext uri="{FF2B5EF4-FFF2-40B4-BE49-F238E27FC236}">
                <a16:creationId xmlns:a16="http://schemas.microsoft.com/office/drawing/2014/main" id="{F7571AB8-7CD1-3837-63AD-4066730F76A6}"/>
              </a:ext>
            </a:extLst>
          </p:cNvPr>
          <p:cNvSpPr txBox="1">
            <a:spLocks/>
          </p:cNvSpPr>
          <p:nvPr/>
        </p:nvSpPr>
        <p:spPr>
          <a:xfrm>
            <a:off x="1613134" y="1478022"/>
            <a:ext cx="5760000" cy="662104"/>
          </a:xfrm>
          <a:prstGeom prst="rect">
            <a:avLst/>
          </a:prstGeom>
        </p:spPr>
        <p:txBody>
          <a:bodyPr/>
          <a:lst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gn="ctr" rtl="1">
              <a:buNone/>
            </a:pPr>
            <a:r>
              <a:rPr lang="ar-MA" sz="4800" b="1" dirty="0">
                <a:solidFill>
                  <a:srgbClr val="424D7B"/>
                </a:solidFill>
                <a:latin typeface="Microsoft Uighur" panose="02000000000000000000" pitchFamily="2" charset="-78"/>
                <a:cs typeface="Microsoft Uighur" panose="02000000000000000000" pitchFamily="2" charset="-78"/>
              </a:rPr>
              <a:t>أَساسُ ٱلْبَقاءِ</a:t>
            </a:r>
            <a:endParaRPr lang="fr-MA" sz="2800" dirty="0">
              <a:solidFill>
                <a:srgbClr val="424D7B"/>
              </a:solidFill>
            </a:endParaRPr>
          </a:p>
        </p:txBody>
      </p:sp>
      <p:pic>
        <p:nvPicPr>
          <p:cNvPr id="7" name="Image 6">
            <a:extLst>
              <a:ext uri="{FF2B5EF4-FFF2-40B4-BE49-F238E27FC236}">
                <a16:creationId xmlns:a16="http://schemas.microsoft.com/office/drawing/2014/main" id="{9B23D600-27C4-9B77-8DAE-ED1F640FB2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8974" y="2140126"/>
            <a:ext cx="7433607" cy="4336869"/>
          </a:xfrm>
          <a:prstGeom prst="rect">
            <a:avLst/>
          </a:prstGeom>
        </p:spPr>
      </p:pic>
    </p:spTree>
    <p:extLst>
      <p:ext uri="{BB962C8B-B14F-4D97-AF65-F5344CB8AC3E}">
        <p14:creationId xmlns:p14="http://schemas.microsoft.com/office/powerpoint/2010/main" val="3868397781"/>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B637F-76B1-86D5-7287-0A6883C5D28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8C86AB5-7B73-6A39-1DEA-D5D7D1C79AB0}"/>
              </a:ext>
            </a:extLst>
          </p:cNvPr>
          <p:cNvSpPr>
            <a:spLocks noGrp="1"/>
          </p:cNvSpPr>
          <p:nvPr>
            <p:ph type="title"/>
          </p:nvPr>
        </p:nvSpPr>
        <p:spPr>
          <a:xfrm>
            <a:off x="466078" y="756000"/>
            <a:ext cx="7006295" cy="612000"/>
          </a:xfrm>
        </p:spPr>
        <p:txBody>
          <a:bodyPr>
            <a:no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سنعيد الاستماع للنص. انتبهوا جيدا لتتمكنوا من الإجابة عن بعض الأسئلة. </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5" name="Espace réservé pour une image  33" descr="Une image contenant capture d’écran, Graphique, Bleu électrique, conception&#10;&#10;Le contenu généré par l’IA peut être incorrect.">
            <a:extLst>
              <a:ext uri="{FF2B5EF4-FFF2-40B4-BE49-F238E27FC236}">
                <a16:creationId xmlns:a16="http://schemas.microsoft.com/office/drawing/2014/main" id="{5B8DE3E4-997F-0567-3EAC-44BFC5482C02}"/>
              </a:ext>
            </a:extLst>
          </p:cNvPr>
          <p:cNvPicPr>
            <a:picLocks noGrp="1" noChangeAspect="1"/>
          </p:cNvPicPr>
          <p:nvPr>
            <p:ph type="pic" sz="quarter" idx="13"/>
          </p:nvPr>
        </p:nvPicPr>
        <p:blipFill>
          <a:blip r:embed="rId4" cstate="screen">
            <a:extLst>
              <a:ext uri="{28A0092B-C50C-407E-A947-70E740481C1C}">
                <a14:useLocalDpi xmlns:a14="http://schemas.microsoft.com/office/drawing/2010/main"/>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03AA74A0-618F-3393-3926-9E9152541AD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3" name="Rectangle 2">
            <a:extLst>
              <a:ext uri="{FF2B5EF4-FFF2-40B4-BE49-F238E27FC236}">
                <a16:creationId xmlns:a16="http://schemas.microsoft.com/office/drawing/2014/main" id="{39C94938-846C-8D4C-1152-3338C18F100F}"/>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B"/>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424D7B"/>
              </a:solidFill>
              <a:latin typeface="Microsoft Uighur" panose="02000000000000000000" pitchFamily="2" charset="-78"/>
              <a:cs typeface="Microsoft Uighur" panose="02000000000000000000" pitchFamily="2" charset="-78"/>
            </a:endParaRPr>
          </a:p>
        </p:txBody>
      </p:sp>
      <p:sp>
        <p:nvSpPr>
          <p:cNvPr id="4" name="Rectangle 3">
            <a:extLst>
              <a:ext uri="{FF2B5EF4-FFF2-40B4-BE49-F238E27FC236}">
                <a16:creationId xmlns:a16="http://schemas.microsoft.com/office/drawing/2014/main" id="{ED10B043-85FD-DD1C-7E64-BD758C6C8D5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0FEFF5DC-AB8B-4497-7985-8B9FE9D9BE52}"/>
              </a:ext>
            </a:extLst>
          </p:cNvPr>
          <p:cNvPicPr preferRelativeResize="0"/>
          <p:nvPr/>
        </p:nvPicPr>
        <p:blipFill rotWithShape="1">
          <a:blip r:embed="rId5">
            <a:alphaModFix amt="20000"/>
          </a:blip>
          <a:srcRect/>
          <a:stretch/>
        </p:blipFill>
        <p:spPr>
          <a:xfrm>
            <a:off x="2153545" y="146613"/>
            <a:ext cx="278069" cy="278069"/>
          </a:xfrm>
          <a:prstGeom prst="rect">
            <a:avLst/>
          </a:prstGeom>
          <a:noFill/>
          <a:ln>
            <a:noFill/>
          </a:ln>
        </p:spPr>
      </p:pic>
      <p:pic>
        <p:nvPicPr>
          <p:cNvPr id="16" name="Image 15">
            <a:extLst>
              <a:ext uri="{FF2B5EF4-FFF2-40B4-BE49-F238E27FC236}">
                <a16:creationId xmlns:a16="http://schemas.microsoft.com/office/drawing/2014/main" id="{AE3DD518-4C9A-0972-BD3A-DB02EECB16D4}"/>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7" name="Image 16">
            <a:extLst>
              <a:ext uri="{FF2B5EF4-FFF2-40B4-BE49-F238E27FC236}">
                <a16:creationId xmlns:a16="http://schemas.microsoft.com/office/drawing/2014/main" id="{3CEEBD9E-A355-BA3E-49EB-6810ECC7D146}"/>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8" name="Image 17">
            <a:extLst>
              <a:ext uri="{FF2B5EF4-FFF2-40B4-BE49-F238E27FC236}">
                <a16:creationId xmlns:a16="http://schemas.microsoft.com/office/drawing/2014/main" id="{9C6611E1-98B6-19C2-D883-A8EC1F8E9724}"/>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9" name="Rectangle 18">
            <a:extLst>
              <a:ext uri="{FF2B5EF4-FFF2-40B4-BE49-F238E27FC236}">
                <a16:creationId xmlns:a16="http://schemas.microsoft.com/office/drawing/2014/main" id="{CAEF1E75-54BC-DE30-FAE4-C5DED96276F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7" name="Image 6">
            <a:extLst>
              <a:ext uri="{FF2B5EF4-FFF2-40B4-BE49-F238E27FC236}">
                <a16:creationId xmlns:a16="http://schemas.microsoft.com/office/drawing/2014/main" id="{1550CD09-60D6-3B78-A74E-102CC9E453F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7462" y="1709193"/>
            <a:ext cx="6883854" cy="3849907"/>
          </a:xfrm>
          <a:prstGeom prst="rect">
            <a:avLst/>
          </a:prstGeom>
        </p:spPr>
      </p:pic>
      <p:pic>
        <p:nvPicPr>
          <p:cNvPr id="6" name="أَساسُ ٱلْبَقاءِ">
            <a:hlinkClick r:id="" action="ppaction://media"/>
            <a:extLst>
              <a:ext uri="{FF2B5EF4-FFF2-40B4-BE49-F238E27FC236}">
                <a16:creationId xmlns:a16="http://schemas.microsoft.com/office/drawing/2014/main" id="{5003D862-140A-7D94-6A96-5DD9DC7BA597}"/>
              </a:ext>
            </a:extLst>
          </p:cNvPr>
          <p:cNvPicPr>
            <a:picLocks noChangeAspect="1"/>
          </p:cNvPicPr>
          <p:nvPr>
            <a:audioFile r:link="rId2"/>
            <p:extLst>
              <p:ext uri="{DAA4B4D4-6D71-4841-9C94-3DE7FCFB9230}">
                <p14:media xmlns:p14="http://schemas.microsoft.com/office/powerpoint/2010/main" r:embed="rId1"/>
              </p:ext>
            </p:extLst>
          </p:nvPr>
        </p:nvPicPr>
        <p:blipFill>
          <a:blip r:embed="rId10">
            <a:extLst>
              <a:ext uri="{BEBA8EAE-BF5A-486C-A8C5-ECC9F3942E4B}">
                <a14:imgProps xmlns:a14="http://schemas.microsoft.com/office/drawing/2010/main">
                  <a14:imgLayer r:embed="rId11">
                    <a14:imgEffect>
                      <a14:saturation sat="400000"/>
                    </a14:imgEffect>
                  </a14:imgLayer>
                </a14:imgProps>
              </a:ext>
            </a:extLst>
          </a:blip>
          <a:stretch>
            <a:fillRect/>
          </a:stretch>
        </p:blipFill>
        <p:spPr>
          <a:xfrm>
            <a:off x="3977607" y="5656611"/>
            <a:ext cx="487363" cy="487363"/>
          </a:xfrm>
          <a:prstGeom prst="rect">
            <a:avLst/>
          </a:prstGeom>
        </p:spPr>
      </p:pic>
    </p:spTree>
    <p:extLst>
      <p:ext uri="{BB962C8B-B14F-4D97-AF65-F5344CB8AC3E}">
        <p14:creationId xmlns:p14="http://schemas.microsoft.com/office/powerpoint/2010/main" val="32494489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064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FF8D6-7278-9478-321F-5F762EE673D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D0304AF-7D04-AFF9-9460-3A9C458B903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خذوا الصفحة 127 من كراساتكم. سننجز نشاط التحقق من فهم النص (السؤال 1).</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1" name="Espace réservé pour une image  18">
            <a:extLst>
              <a:ext uri="{FF2B5EF4-FFF2-40B4-BE49-F238E27FC236}">
                <a16:creationId xmlns:a16="http://schemas.microsoft.com/office/drawing/2014/main" id="{BC518A07-3ACA-AA71-EE92-D7C4DF54D09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57AC58FD-EE4D-47D5-EB9E-52F51C41F65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F2D0057B-0548-724F-C864-0799621220AE}"/>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B"/>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424D7B"/>
              </a:solidFill>
              <a:latin typeface="Microsoft Uighur" panose="02000000000000000000" pitchFamily="2" charset="-78"/>
              <a:cs typeface="Microsoft Uighur" panose="02000000000000000000" pitchFamily="2" charset="-78"/>
            </a:endParaRPr>
          </a:p>
        </p:txBody>
      </p:sp>
      <p:sp>
        <p:nvSpPr>
          <p:cNvPr id="6" name="Rectangle 5">
            <a:extLst>
              <a:ext uri="{FF2B5EF4-FFF2-40B4-BE49-F238E27FC236}">
                <a16:creationId xmlns:a16="http://schemas.microsoft.com/office/drawing/2014/main" id="{641FC88B-0D3F-73CB-BB02-0BF9A88A295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Google Shape;1246;p5">
            <a:extLst>
              <a:ext uri="{FF2B5EF4-FFF2-40B4-BE49-F238E27FC236}">
                <a16:creationId xmlns:a16="http://schemas.microsoft.com/office/drawing/2014/main" id="{F5A8C4DD-AE60-8580-9135-67A5EBA0401F}"/>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Image 13">
            <a:extLst>
              <a:ext uri="{FF2B5EF4-FFF2-40B4-BE49-F238E27FC236}">
                <a16:creationId xmlns:a16="http://schemas.microsoft.com/office/drawing/2014/main" id="{BF1957B4-0331-F150-34E8-4392B5FCF2C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5" name="Image 14">
            <a:extLst>
              <a:ext uri="{FF2B5EF4-FFF2-40B4-BE49-F238E27FC236}">
                <a16:creationId xmlns:a16="http://schemas.microsoft.com/office/drawing/2014/main" id="{1150C133-E8D7-6574-50DF-487CFC70F84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6" name="Image 15">
            <a:extLst>
              <a:ext uri="{FF2B5EF4-FFF2-40B4-BE49-F238E27FC236}">
                <a16:creationId xmlns:a16="http://schemas.microsoft.com/office/drawing/2014/main" id="{DDCF32F9-02A0-71DC-5B87-682B7D50BAE1}"/>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7" name="Rectangle 16">
            <a:extLst>
              <a:ext uri="{FF2B5EF4-FFF2-40B4-BE49-F238E27FC236}">
                <a16:creationId xmlns:a16="http://schemas.microsoft.com/office/drawing/2014/main" id="{E585B618-81CF-75CD-B414-E4B54A9A5B14}"/>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4" name="Image 3">
            <a:extLst>
              <a:ext uri="{FF2B5EF4-FFF2-40B4-BE49-F238E27FC236}">
                <a16:creationId xmlns:a16="http://schemas.microsoft.com/office/drawing/2014/main" id="{518FB9C6-5998-AB68-3B52-4D06E8874ECC}"/>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2531850" y="1368000"/>
            <a:ext cx="3697105" cy="5193744"/>
          </a:xfrm>
          <a:prstGeom prst="rect">
            <a:avLst/>
          </a:prstGeom>
        </p:spPr>
      </p:pic>
      <p:sp>
        <p:nvSpPr>
          <p:cNvPr id="9" name="Rectangle : coins arrondis 8">
            <a:extLst>
              <a:ext uri="{FF2B5EF4-FFF2-40B4-BE49-F238E27FC236}">
                <a16:creationId xmlns:a16="http://schemas.microsoft.com/office/drawing/2014/main" id="{B2DD2E28-3BB1-B0AC-C3FD-8C914D544F79}"/>
              </a:ext>
            </a:extLst>
          </p:cNvPr>
          <p:cNvSpPr/>
          <p:nvPr/>
        </p:nvSpPr>
        <p:spPr>
          <a:xfrm>
            <a:off x="2730137" y="3304903"/>
            <a:ext cx="3141964" cy="1698171"/>
          </a:xfrm>
          <a:prstGeom prst="roundRect">
            <a:avLst>
              <a:gd name="adj" fmla="val 6667"/>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483489564"/>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5EB7D-355A-BDE0-DA1B-1040B68B0E5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5212EEF-60FC-FEED-3542-53711AF88605}"/>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معكم 3 دقائق للإنجاز. سأمر بين الصفوف لمساعدتكم.</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1" name="Espace réservé pour une image  18">
            <a:extLst>
              <a:ext uri="{FF2B5EF4-FFF2-40B4-BE49-F238E27FC236}">
                <a16:creationId xmlns:a16="http://schemas.microsoft.com/office/drawing/2014/main" id="{EC620B87-DFFC-AC10-15A4-D94ADDCF1BB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7CE7DECE-2782-6A50-E9BF-F3361DCD889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8CC728DD-19BD-87B4-B0AF-90ED59578BD1}"/>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0955E75C-7448-BA99-612C-64C69B5F632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AB80ED62-68AB-19C4-B04E-909019FD5131}"/>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Image 13">
            <a:extLst>
              <a:ext uri="{FF2B5EF4-FFF2-40B4-BE49-F238E27FC236}">
                <a16:creationId xmlns:a16="http://schemas.microsoft.com/office/drawing/2014/main" id="{32D6EB86-9526-989D-C2BB-501E240DDDE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5" name="Image 14">
            <a:extLst>
              <a:ext uri="{FF2B5EF4-FFF2-40B4-BE49-F238E27FC236}">
                <a16:creationId xmlns:a16="http://schemas.microsoft.com/office/drawing/2014/main" id="{F22570EC-D8AB-C1CE-FD5C-0FF306D5E232}"/>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6" name="Image 15">
            <a:extLst>
              <a:ext uri="{FF2B5EF4-FFF2-40B4-BE49-F238E27FC236}">
                <a16:creationId xmlns:a16="http://schemas.microsoft.com/office/drawing/2014/main" id="{7ACA2C08-8B18-A079-80BE-BC46AE7801F2}"/>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7" name="Rectangle 16">
            <a:extLst>
              <a:ext uri="{FF2B5EF4-FFF2-40B4-BE49-F238E27FC236}">
                <a16:creationId xmlns:a16="http://schemas.microsoft.com/office/drawing/2014/main" id="{14903DC6-0463-B14A-F74D-4FF279351F3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Image 6">
            <a:extLst>
              <a:ext uri="{FF2B5EF4-FFF2-40B4-BE49-F238E27FC236}">
                <a16:creationId xmlns:a16="http://schemas.microsoft.com/office/drawing/2014/main" id="{D2D99D83-6E13-6388-E62E-492378A6FF54}"/>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95293" y="2187793"/>
            <a:ext cx="8214673" cy="4252195"/>
          </a:xfrm>
          <a:prstGeom prst="rect">
            <a:avLst/>
          </a:prstGeom>
        </p:spPr>
      </p:pic>
    </p:spTree>
    <p:extLst>
      <p:ext uri="{BB962C8B-B14F-4D97-AF65-F5344CB8AC3E}">
        <p14:creationId xmlns:p14="http://schemas.microsoft.com/office/powerpoint/2010/main" val="3383742004"/>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A5B30-9C79-20BC-B570-A53406FD1FB3}"/>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0EB762C-B865-FA0E-8428-2938D0CA24DE}"/>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السؤال الأول؟ ما الجواب المناسب ؟ هل انتم متفقون؟</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8">
            <a:extLst>
              <a:ext uri="{FF2B5EF4-FFF2-40B4-BE49-F238E27FC236}">
                <a16:creationId xmlns:a16="http://schemas.microsoft.com/office/drawing/2014/main" id="{D1C5DFA2-8961-C861-2622-E60BCBC8752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C2B3D18D-48CB-1A46-020C-5ABCB9D2989E}"/>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الحــصة</a:t>
            </a:r>
          </a:p>
        </p:txBody>
      </p:sp>
      <p:sp>
        <p:nvSpPr>
          <p:cNvPr id="4" name="Rectangle 3">
            <a:extLst>
              <a:ext uri="{FF2B5EF4-FFF2-40B4-BE49-F238E27FC236}">
                <a16:creationId xmlns:a16="http://schemas.microsoft.com/office/drawing/2014/main" id="{8135D452-894A-B2EE-4107-5CA3AF81372F}"/>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424D7B"/>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424D7B"/>
              </a:solidFill>
              <a:latin typeface="Microsoft Uighur" panose="02000000000000000000" pitchFamily="2" charset="-78"/>
              <a:cs typeface="Microsoft Uighur" panose="02000000000000000000" pitchFamily="2" charset="-78"/>
            </a:endParaRPr>
          </a:p>
        </p:txBody>
      </p:sp>
      <p:sp>
        <p:nvSpPr>
          <p:cNvPr id="6" name="Rectangle 5">
            <a:extLst>
              <a:ext uri="{FF2B5EF4-FFF2-40B4-BE49-F238E27FC236}">
                <a16:creationId xmlns:a16="http://schemas.microsoft.com/office/drawing/2014/main" id="{97CFF782-A2B4-EB94-1E1B-52EA82640C05}"/>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1" name="Google Shape;1246;p5">
            <a:extLst>
              <a:ext uri="{FF2B5EF4-FFF2-40B4-BE49-F238E27FC236}">
                <a16:creationId xmlns:a16="http://schemas.microsoft.com/office/drawing/2014/main" id="{9DDE6B39-8E6D-DF9D-C271-FEFE227F04E8}"/>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3" name="Image 12">
            <a:extLst>
              <a:ext uri="{FF2B5EF4-FFF2-40B4-BE49-F238E27FC236}">
                <a16:creationId xmlns:a16="http://schemas.microsoft.com/office/drawing/2014/main" id="{26BEDB19-AE6E-6ADA-14C0-697DFEEBC2D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5" name="Image 14">
            <a:extLst>
              <a:ext uri="{FF2B5EF4-FFF2-40B4-BE49-F238E27FC236}">
                <a16:creationId xmlns:a16="http://schemas.microsoft.com/office/drawing/2014/main" id="{E2511FC0-8395-49B3-F68A-12493F1BEA9E}"/>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6" name="Image 15">
            <a:extLst>
              <a:ext uri="{FF2B5EF4-FFF2-40B4-BE49-F238E27FC236}">
                <a16:creationId xmlns:a16="http://schemas.microsoft.com/office/drawing/2014/main" id="{3E0C60A8-46B3-C85E-D71D-FA17F78BD19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7" name="Rectangle 16">
            <a:extLst>
              <a:ext uri="{FF2B5EF4-FFF2-40B4-BE49-F238E27FC236}">
                <a16:creationId xmlns:a16="http://schemas.microsoft.com/office/drawing/2014/main" id="{5738A401-36C6-B5A1-3C44-B582B749278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5" name="Image 4">
            <a:extLst>
              <a:ext uri="{FF2B5EF4-FFF2-40B4-BE49-F238E27FC236}">
                <a16:creationId xmlns:a16="http://schemas.microsoft.com/office/drawing/2014/main" id="{B215DC24-902E-ED4D-573D-EB15825B42E8}"/>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35577" y="2474006"/>
            <a:ext cx="8096026" cy="1454148"/>
          </a:xfrm>
          <a:prstGeom prst="rect">
            <a:avLst/>
          </a:prstGeom>
        </p:spPr>
      </p:pic>
    </p:spTree>
    <p:extLst>
      <p:ext uri="{BB962C8B-B14F-4D97-AF65-F5344CB8AC3E}">
        <p14:creationId xmlns:p14="http://schemas.microsoft.com/office/powerpoint/2010/main" val="44724409"/>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588E6-9450-0EEF-76A4-9BA365418BC0}"/>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DE7D47B-F09E-DA33-E18E-E06851E1CEF3}"/>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سجلوا الإجابة على كراساتكم.</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8">
            <a:extLst>
              <a:ext uri="{FF2B5EF4-FFF2-40B4-BE49-F238E27FC236}">
                <a16:creationId xmlns:a16="http://schemas.microsoft.com/office/drawing/2014/main" id="{8487A9D8-714C-6B21-2680-FAE61C3F55B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05069CDB-50E6-4DB3-7E4F-ECDBB624851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4E2D8792-58AE-56AF-39EE-0741056E91AC}"/>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69CC554D-4F7F-2F11-87EE-E23EF761CA4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6E9D2983-9298-456B-AA57-CBF11069045F}"/>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3" name="Image 12">
            <a:extLst>
              <a:ext uri="{FF2B5EF4-FFF2-40B4-BE49-F238E27FC236}">
                <a16:creationId xmlns:a16="http://schemas.microsoft.com/office/drawing/2014/main" id="{ED602FCA-6305-F1C6-1279-3535EC7A0BD3}"/>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5" name="Image 14">
            <a:extLst>
              <a:ext uri="{FF2B5EF4-FFF2-40B4-BE49-F238E27FC236}">
                <a16:creationId xmlns:a16="http://schemas.microsoft.com/office/drawing/2014/main" id="{86A39D6C-F4F8-F248-D4AC-7200BA0779B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6" name="Image 15">
            <a:extLst>
              <a:ext uri="{FF2B5EF4-FFF2-40B4-BE49-F238E27FC236}">
                <a16:creationId xmlns:a16="http://schemas.microsoft.com/office/drawing/2014/main" id="{6B79EC6C-BB8F-0182-282A-BFC9C6355D66}"/>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7" name="Rectangle 16">
            <a:extLst>
              <a:ext uri="{FF2B5EF4-FFF2-40B4-BE49-F238E27FC236}">
                <a16:creationId xmlns:a16="http://schemas.microsoft.com/office/drawing/2014/main" id="{10ADE5BE-99A8-E453-1D78-EE815C146F2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5" name="Image 4">
            <a:extLst>
              <a:ext uri="{FF2B5EF4-FFF2-40B4-BE49-F238E27FC236}">
                <a16:creationId xmlns:a16="http://schemas.microsoft.com/office/drawing/2014/main" id="{8EAE9786-D646-44D6-8628-C8232D950734}"/>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32373" y="2577829"/>
            <a:ext cx="8096026" cy="1454148"/>
          </a:xfrm>
          <a:prstGeom prst="rect">
            <a:avLst/>
          </a:prstGeom>
        </p:spPr>
      </p:pic>
      <p:sp>
        <p:nvSpPr>
          <p:cNvPr id="3" name="Rectangle : coins arrondis 2">
            <a:extLst>
              <a:ext uri="{FF2B5EF4-FFF2-40B4-BE49-F238E27FC236}">
                <a16:creationId xmlns:a16="http://schemas.microsoft.com/office/drawing/2014/main" id="{F266E247-0578-6095-4B0E-6F57510C69ED}"/>
              </a:ext>
            </a:extLst>
          </p:cNvPr>
          <p:cNvSpPr/>
          <p:nvPr/>
        </p:nvSpPr>
        <p:spPr>
          <a:xfrm>
            <a:off x="4493135" y="3340360"/>
            <a:ext cx="1758376" cy="691618"/>
          </a:xfrm>
          <a:prstGeom prst="roundRect">
            <a:avLst>
              <a:gd name="adj" fmla="val 6667"/>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167074371"/>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20DD5-FB25-CB55-6788-30D9A1E4507A}"/>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CE37931-D644-2DF3-2D75-46E42EC7489F}"/>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السؤال الثاني؟ ما الجواب المناسب ؟ هل انتم متفقون؟</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8">
            <a:extLst>
              <a:ext uri="{FF2B5EF4-FFF2-40B4-BE49-F238E27FC236}">
                <a16:creationId xmlns:a16="http://schemas.microsoft.com/office/drawing/2014/main" id="{DF282666-ACDB-5AF2-6136-BCFC0BE9871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8D75C6C0-A536-C79E-7ED6-D4CBC10B4A0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4E4E443D-EC0F-296D-A674-8A5888CA92FA}"/>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22480C1D-3331-C987-C466-718592C008C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4DEBE694-75E2-6331-F875-B560BCF579C9}"/>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3" name="Image 12">
            <a:extLst>
              <a:ext uri="{FF2B5EF4-FFF2-40B4-BE49-F238E27FC236}">
                <a16:creationId xmlns:a16="http://schemas.microsoft.com/office/drawing/2014/main" id="{35A29880-29B5-21FE-1A15-2C6B7A0190EE}"/>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5" name="Image 14">
            <a:extLst>
              <a:ext uri="{FF2B5EF4-FFF2-40B4-BE49-F238E27FC236}">
                <a16:creationId xmlns:a16="http://schemas.microsoft.com/office/drawing/2014/main" id="{B7E73DBE-66E5-14D8-C724-D96EF401D80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6" name="Image 15">
            <a:extLst>
              <a:ext uri="{FF2B5EF4-FFF2-40B4-BE49-F238E27FC236}">
                <a16:creationId xmlns:a16="http://schemas.microsoft.com/office/drawing/2014/main" id="{11F5F528-F1ED-8A96-AB30-F8169B00662D}"/>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7" name="Rectangle 16">
            <a:extLst>
              <a:ext uri="{FF2B5EF4-FFF2-40B4-BE49-F238E27FC236}">
                <a16:creationId xmlns:a16="http://schemas.microsoft.com/office/drawing/2014/main" id="{6C77A83C-6EB1-C4F1-E900-D141E00C69F6}"/>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Image 6">
            <a:extLst>
              <a:ext uri="{FF2B5EF4-FFF2-40B4-BE49-F238E27FC236}">
                <a16:creationId xmlns:a16="http://schemas.microsoft.com/office/drawing/2014/main" id="{1FD08DEE-5776-201B-4621-2677D4CD6984}"/>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44138" y="2571350"/>
            <a:ext cx="8283806" cy="1314890"/>
          </a:xfrm>
          <a:prstGeom prst="rect">
            <a:avLst/>
          </a:prstGeom>
        </p:spPr>
      </p:pic>
    </p:spTree>
    <p:extLst>
      <p:ext uri="{BB962C8B-B14F-4D97-AF65-F5344CB8AC3E}">
        <p14:creationId xmlns:p14="http://schemas.microsoft.com/office/powerpoint/2010/main" val="2692537658"/>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09175-6400-6E9B-ED2C-D47C4B0D77C1}"/>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0E1CB586-0514-CC55-3D20-8FE028BDA9EA}"/>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سجلوا الإجابة على كراساتكم</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8">
            <a:extLst>
              <a:ext uri="{FF2B5EF4-FFF2-40B4-BE49-F238E27FC236}">
                <a16:creationId xmlns:a16="http://schemas.microsoft.com/office/drawing/2014/main" id="{E712C004-AE9B-947B-6207-4B84E59F8E5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05A5D0D2-899D-0081-8E31-701868E92AC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E3976B01-BE22-B482-2B90-A50BAFEC8F07}"/>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24562783-E42A-E253-164E-09EF1337CF44}"/>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5195E220-1E13-6B3B-0F02-1FC3F3C39D24}"/>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3" name="Image 12">
            <a:extLst>
              <a:ext uri="{FF2B5EF4-FFF2-40B4-BE49-F238E27FC236}">
                <a16:creationId xmlns:a16="http://schemas.microsoft.com/office/drawing/2014/main" id="{D72620EF-0854-7BFD-733F-61E74871E51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5" name="Image 14">
            <a:extLst>
              <a:ext uri="{FF2B5EF4-FFF2-40B4-BE49-F238E27FC236}">
                <a16:creationId xmlns:a16="http://schemas.microsoft.com/office/drawing/2014/main" id="{CB6E0799-5D26-8346-4F5A-4DAECD7B63B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6" name="Image 15">
            <a:extLst>
              <a:ext uri="{FF2B5EF4-FFF2-40B4-BE49-F238E27FC236}">
                <a16:creationId xmlns:a16="http://schemas.microsoft.com/office/drawing/2014/main" id="{7D17F285-AAEB-C201-AF60-C94E8A047BE5}"/>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7" name="Rectangle 16">
            <a:extLst>
              <a:ext uri="{FF2B5EF4-FFF2-40B4-BE49-F238E27FC236}">
                <a16:creationId xmlns:a16="http://schemas.microsoft.com/office/drawing/2014/main" id="{75754A8F-D151-68F1-E940-6C15865B11AE}"/>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Image 6">
            <a:extLst>
              <a:ext uri="{FF2B5EF4-FFF2-40B4-BE49-F238E27FC236}">
                <a16:creationId xmlns:a16="http://schemas.microsoft.com/office/drawing/2014/main" id="{58AFA873-8475-BFB0-911F-689138AF18F8}"/>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44138" y="2571350"/>
            <a:ext cx="8283806" cy="1314890"/>
          </a:xfrm>
          <a:prstGeom prst="rect">
            <a:avLst/>
          </a:prstGeom>
        </p:spPr>
      </p:pic>
      <p:sp>
        <p:nvSpPr>
          <p:cNvPr id="3" name="Rectangle : coins arrondis 2">
            <a:extLst>
              <a:ext uri="{FF2B5EF4-FFF2-40B4-BE49-F238E27FC236}">
                <a16:creationId xmlns:a16="http://schemas.microsoft.com/office/drawing/2014/main" id="{59271E4A-564B-E369-E16E-39F196DE05A5}"/>
              </a:ext>
            </a:extLst>
          </p:cNvPr>
          <p:cNvSpPr/>
          <p:nvPr/>
        </p:nvSpPr>
        <p:spPr>
          <a:xfrm>
            <a:off x="3941646" y="3303038"/>
            <a:ext cx="2481943" cy="691618"/>
          </a:xfrm>
          <a:prstGeom prst="roundRect">
            <a:avLst>
              <a:gd name="adj" fmla="val 6667"/>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3972318738"/>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049F2-A4BE-CA6F-D058-9E25CE330B7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48988ED0-04B1-AC6E-E55B-FFF2C396ED9C}"/>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السؤال الثالث؟ ما الجواب المناسب ؟ هل انتم متفقون؟</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8">
            <a:extLst>
              <a:ext uri="{FF2B5EF4-FFF2-40B4-BE49-F238E27FC236}">
                <a16:creationId xmlns:a16="http://schemas.microsoft.com/office/drawing/2014/main" id="{E6287DDB-4CE2-AD1D-9135-EED0A0689CA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3677DE40-CADE-72FC-E794-4DA5A273AA10}"/>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EC2FFA67-BE70-A59E-E181-8AE1BB0954B8}"/>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989EC48F-C355-5BF7-285D-202192A0861A}"/>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C8F3D13A-1B6F-C4D0-F5AA-730FB4401553}"/>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3" name="Image 12">
            <a:extLst>
              <a:ext uri="{FF2B5EF4-FFF2-40B4-BE49-F238E27FC236}">
                <a16:creationId xmlns:a16="http://schemas.microsoft.com/office/drawing/2014/main" id="{D66A5318-A71A-8E37-C1C4-8C58F3233F3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5" name="Image 14">
            <a:extLst>
              <a:ext uri="{FF2B5EF4-FFF2-40B4-BE49-F238E27FC236}">
                <a16:creationId xmlns:a16="http://schemas.microsoft.com/office/drawing/2014/main" id="{DE185E28-903B-BF11-0405-2F25050E2DE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6" name="Image 15">
            <a:extLst>
              <a:ext uri="{FF2B5EF4-FFF2-40B4-BE49-F238E27FC236}">
                <a16:creationId xmlns:a16="http://schemas.microsoft.com/office/drawing/2014/main" id="{A7EBD3BD-638E-CD8A-2158-A6CAE9C3A112}"/>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7" name="Rectangle 16">
            <a:extLst>
              <a:ext uri="{FF2B5EF4-FFF2-40B4-BE49-F238E27FC236}">
                <a16:creationId xmlns:a16="http://schemas.microsoft.com/office/drawing/2014/main" id="{CF5FCC35-C154-79AE-AE09-53C2B55F5978}"/>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5" name="Image 4">
            <a:extLst>
              <a:ext uri="{FF2B5EF4-FFF2-40B4-BE49-F238E27FC236}">
                <a16:creationId xmlns:a16="http://schemas.microsoft.com/office/drawing/2014/main" id="{8A4992DC-5B70-4284-FDAA-D05ABE6E1918}"/>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18011" y="2527008"/>
            <a:ext cx="8312901" cy="1553559"/>
          </a:xfrm>
          <a:prstGeom prst="rect">
            <a:avLst/>
          </a:prstGeom>
        </p:spPr>
      </p:pic>
    </p:spTree>
    <p:extLst>
      <p:ext uri="{BB962C8B-B14F-4D97-AF65-F5344CB8AC3E}">
        <p14:creationId xmlns:p14="http://schemas.microsoft.com/office/powerpoint/2010/main" val="1217668044"/>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3E811-67FD-668A-E00B-30704BB07AB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7FB2EF1-297B-FF66-7526-3D0F888D0787}"/>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سجلوا الإجابة على كراساتكم.</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8">
            <a:extLst>
              <a:ext uri="{FF2B5EF4-FFF2-40B4-BE49-F238E27FC236}">
                <a16:creationId xmlns:a16="http://schemas.microsoft.com/office/drawing/2014/main" id="{47319048-6EF1-B310-2A5A-3E5F4F06DC3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0EB96E73-512F-B4AA-E481-7BEC1AC4BE53}"/>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2949B848-095E-67FC-0401-15D94661E54D}"/>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BA40A7AB-1C62-29E0-5C59-26F09BFF320C}"/>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763F176A-2EA2-FBAC-7FFF-A10A1556779D}"/>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3" name="Image 12">
            <a:extLst>
              <a:ext uri="{FF2B5EF4-FFF2-40B4-BE49-F238E27FC236}">
                <a16:creationId xmlns:a16="http://schemas.microsoft.com/office/drawing/2014/main" id="{734F5DE2-F88C-335C-37B1-4FA26F3B5118}"/>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5" name="Image 14">
            <a:extLst>
              <a:ext uri="{FF2B5EF4-FFF2-40B4-BE49-F238E27FC236}">
                <a16:creationId xmlns:a16="http://schemas.microsoft.com/office/drawing/2014/main" id="{FBD30F9A-7DA1-8E1E-5B9A-A292A1D8772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6" name="Image 15">
            <a:extLst>
              <a:ext uri="{FF2B5EF4-FFF2-40B4-BE49-F238E27FC236}">
                <a16:creationId xmlns:a16="http://schemas.microsoft.com/office/drawing/2014/main" id="{C6E2CA79-E1A6-28BB-B446-2206BC90AE4B}"/>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7" name="Rectangle 16">
            <a:extLst>
              <a:ext uri="{FF2B5EF4-FFF2-40B4-BE49-F238E27FC236}">
                <a16:creationId xmlns:a16="http://schemas.microsoft.com/office/drawing/2014/main" id="{0A755F07-E5C9-C187-1682-24BA1759188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 name="Image 2">
            <a:extLst>
              <a:ext uri="{FF2B5EF4-FFF2-40B4-BE49-F238E27FC236}">
                <a16:creationId xmlns:a16="http://schemas.microsoft.com/office/drawing/2014/main" id="{2023C2D2-84BB-221F-6765-ECC7406F353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18011" y="2527008"/>
            <a:ext cx="8312901" cy="1553559"/>
          </a:xfrm>
          <a:prstGeom prst="rect">
            <a:avLst/>
          </a:prstGeom>
        </p:spPr>
      </p:pic>
      <p:sp>
        <p:nvSpPr>
          <p:cNvPr id="8" name="Rectangle : coins arrondis 7">
            <a:extLst>
              <a:ext uri="{FF2B5EF4-FFF2-40B4-BE49-F238E27FC236}">
                <a16:creationId xmlns:a16="http://schemas.microsoft.com/office/drawing/2014/main" id="{8F5833F1-FACD-9134-1CBE-520CC5FB2437}"/>
              </a:ext>
            </a:extLst>
          </p:cNvPr>
          <p:cNvSpPr/>
          <p:nvPr/>
        </p:nvSpPr>
        <p:spPr>
          <a:xfrm>
            <a:off x="3648269" y="3083191"/>
            <a:ext cx="3041243" cy="691618"/>
          </a:xfrm>
          <a:prstGeom prst="roundRect">
            <a:avLst>
              <a:gd name="adj" fmla="val 6667"/>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9" name="Rectangle : coins arrondis 8">
            <a:extLst>
              <a:ext uri="{FF2B5EF4-FFF2-40B4-BE49-F238E27FC236}">
                <a16:creationId xmlns:a16="http://schemas.microsoft.com/office/drawing/2014/main" id="{A61EBB8C-7C02-64EB-995C-C2E4FD6D8C86}"/>
              </a:ext>
            </a:extLst>
          </p:cNvPr>
          <p:cNvSpPr/>
          <p:nvPr/>
        </p:nvSpPr>
        <p:spPr>
          <a:xfrm>
            <a:off x="2431614" y="3068619"/>
            <a:ext cx="1086027" cy="691618"/>
          </a:xfrm>
          <a:prstGeom prst="roundRect">
            <a:avLst>
              <a:gd name="adj" fmla="val 6667"/>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3312486570"/>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03367-4E8F-0978-4DFA-CE53D32FB6AD}"/>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AC5B4187-9923-6DB6-D346-0B6A9661A65C}"/>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السؤال الرابع؟ ما الجواب المناسب ؟ هل انتم متفقون؟ لماذا؟</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8">
            <a:extLst>
              <a:ext uri="{FF2B5EF4-FFF2-40B4-BE49-F238E27FC236}">
                <a16:creationId xmlns:a16="http://schemas.microsoft.com/office/drawing/2014/main" id="{6AE3DF8B-BA40-D08F-8646-D8466A9DDD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51795360-51C8-2A11-855A-CD64E2363CC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76B584BB-E0F5-193E-75CE-10D2D07CE45E}"/>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6E42863F-0878-F064-6778-3CB6A296618D}"/>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C2A34FC8-FE4B-6D0C-3CDD-6B90446952E2}"/>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3" name="Image 12">
            <a:extLst>
              <a:ext uri="{FF2B5EF4-FFF2-40B4-BE49-F238E27FC236}">
                <a16:creationId xmlns:a16="http://schemas.microsoft.com/office/drawing/2014/main" id="{09DB15F5-89FD-3222-C7FF-575602B4CF6A}"/>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5" name="Image 14">
            <a:extLst>
              <a:ext uri="{FF2B5EF4-FFF2-40B4-BE49-F238E27FC236}">
                <a16:creationId xmlns:a16="http://schemas.microsoft.com/office/drawing/2014/main" id="{7815FA77-9592-8E91-5A03-A136B9DAFD15}"/>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6" name="Image 15">
            <a:extLst>
              <a:ext uri="{FF2B5EF4-FFF2-40B4-BE49-F238E27FC236}">
                <a16:creationId xmlns:a16="http://schemas.microsoft.com/office/drawing/2014/main" id="{5BA7077A-CBC5-1580-E99F-D31B4964A0E6}"/>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7" name="Rectangle 16">
            <a:extLst>
              <a:ext uri="{FF2B5EF4-FFF2-40B4-BE49-F238E27FC236}">
                <a16:creationId xmlns:a16="http://schemas.microsoft.com/office/drawing/2014/main" id="{B593FA88-2A68-FC08-7D73-D0D439EFFD0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Image 6">
            <a:extLst>
              <a:ext uri="{FF2B5EF4-FFF2-40B4-BE49-F238E27FC236}">
                <a16:creationId xmlns:a16="http://schemas.microsoft.com/office/drawing/2014/main" id="{7A1887BA-C642-6BCA-0D4F-DFF16681AAB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44137" y="2715525"/>
            <a:ext cx="8071377" cy="1189767"/>
          </a:xfrm>
          <a:prstGeom prst="rect">
            <a:avLst/>
          </a:prstGeom>
        </p:spPr>
      </p:pic>
    </p:spTree>
    <p:extLst>
      <p:ext uri="{BB962C8B-B14F-4D97-AF65-F5344CB8AC3E}">
        <p14:creationId xmlns:p14="http://schemas.microsoft.com/office/powerpoint/2010/main" val="1579770932"/>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662F3-57B5-3E7C-84A9-9FE0FAB9FFF8}"/>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822A575-33DA-9FB9-AD4A-3B6B5093D129}"/>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سجلوا الإجابة على كراساتكم.</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4" name="Espace réservé pour une image  18">
            <a:extLst>
              <a:ext uri="{FF2B5EF4-FFF2-40B4-BE49-F238E27FC236}">
                <a16:creationId xmlns:a16="http://schemas.microsoft.com/office/drawing/2014/main" id="{59EB6E1C-2841-680A-FC07-C81D2CFD357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96CEF506-C371-4D58-96AF-E94A60AB272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B0F53C18-7C1E-BF6F-343C-7A47FFF53DC8}"/>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E914AC7A-5AB3-CDBD-742E-8B75FA8B15C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1" name="Google Shape;1246;p5">
            <a:extLst>
              <a:ext uri="{FF2B5EF4-FFF2-40B4-BE49-F238E27FC236}">
                <a16:creationId xmlns:a16="http://schemas.microsoft.com/office/drawing/2014/main" id="{41807B01-1E86-BF35-90DA-67959DA07F89}"/>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3" name="Image 12">
            <a:extLst>
              <a:ext uri="{FF2B5EF4-FFF2-40B4-BE49-F238E27FC236}">
                <a16:creationId xmlns:a16="http://schemas.microsoft.com/office/drawing/2014/main" id="{72FE2B04-21A8-8C1A-0F2D-78B00254E176}"/>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5" name="Image 14">
            <a:extLst>
              <a:ext uri="{FF2B5EF4-FFF2-40B4-BE49-F238E27FC236}">
                <a16:creationId xmlns:a16="http://schemas.microsoft.com/office/drawing/2014/main" id="{B66D2C11-D501-EB71-72CE-3C262BCC8E3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6" name="Image 15">
            <a:extLst>
              <a:ext uri="{FF2B5EF4-FFF2-40B4-BE49-F238E27FC236}">
                <a16:creationId xmlns:a16="http://schemas.microsoft.com/office/drawing/2014/main" id="{C1BBDAA4-D49B-C3ED-66B5-3D45CDC84C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7" name="Rectangle 16">
            <a:extLst>
              <a:ext uri="{FF2B5EF4-FFF2-40B4-BE49-F238E27FC236}">
                <a16:creationId xmlns:a16="http://schemas.microsoft.com/office/drawing/2014/main" id="{1A8297AA-AA89-B667-3AB9-E2F68619EC2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7" name="Image 6">
            <a:extLst>
              <a:ext uri="{FF2B5EF4-FFF2-40B4-BE49-F238E27FC236}">
                <a16:creationId xmlns:a16="http://schemas.microsoft.com/office/drawing/2014/main" id="{951286D9-1A75-AC47-C79E-532BE010DD5A}"/>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32373" y="2741651"/>
            <a:ext cx="8071377" cy="1189767"/>
          </a:xfrm>
          <a:prstGeom prst="rect">
            <a:avLst/>
          </a:prstGeom>
        </p:spPr>
      </p:pic>
      <p:sp>
        <p:nvSpPr>
          <p:cNvPr id="8" name="Rectangle : coins arrondis 7">
            <a:extLst>
              <a:ext uri="{FF2B5EF4-FFF2-40B4-BE49-F238E27FC236}">
                <a16:creationId xmlns:a16="http://schemas.microsoft.com/office/drawing/2014/main" id="{D5C39862-9883-57C5-00C3-835B252EDB8A}"/>
              </a:ext>
            </a:extLst>
          </p:cNvPr>
          <p:cNvSpPr/>
          <p:nvPr/>
        </p:nvSpPr>
        <p:spPr>
          <a:xfrm>
            <a:off x="5327780" y="3239800"/>
            <a:ext cx="3310370" cy="691618"/>
          </a:xfrm>
          <a:prstGeom prst="roundRect">
            <a:avLst>
              <a:gd name="adj" fmla="val 6667"/>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3034335936"/>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3EF16-2FD8-5061-9A65-37E9F1DAAE0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6F52EF99-CC1E-32CA-CFFE-B00DA358B1C1}"/>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في ثنائيات أجيبوا  عن السؤالين التاليين على كراساتكم.</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1" name="Espace réservé pour une image  18">
            <a:extLst>
              <a:ext uri="{FF2B5EF4-FFF2-40B4-BE49-F238E27FC236}">
                <a16:creationId xmlns:a16="http://schemas.microsoft.com/office/drawing/2014/main" id="{BBD17F87-79FB-60A1-8968-7A8D3CB0D59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5472DDE8-C6FA-3489-5C11-9D274090AD88}"/>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9952D866-AB5A-52D5-07AA-B5B8438E0E72}"/>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6F6B5013-8888-3199-E2D1-79B4C7FCD6A0}"/>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14B63619-5098-2BE8-EBB1-EE2D68D5E63E}"/>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Image 13">
            <a:extLst>
              <a:ext uri="{FF2B5EF4-FFF2-40B4-BE49-F238E27FC236}">
                <a16:creationId xmlns:a16="http://schemas.microsoft.com/office/drawing/2014/main" id="{6E89D7C6-A515-FAE3-6AC4-99788049FF07}"/>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5" name="Image 14">
            <a:extLst>
              <a:ext uri="{FF2B5EF4-FFF2-40B4-BE49-F238E27FC236}">
                <a16:creationId xmlns:a16="http://schemas.microsoft.com/office/drawing/2014/main" id="{A2DD5A3E-7DA4-7E74-14FD-0BBA1C41C3C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6" name="Image 15">
            <a:extLst>
              <a:ext uri="{FF2B5EF4-FFF2-40B4-BE49-F238E27FC236}">
                <a16:creationId xmlns:a16="http://schemas.microsoft.com/office/drawing/2014/main" id="{9B1930F6-FEB3-800D-96C9-A7E3F74BF296}"/>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7" name="Rectangle 16">
            <a:extLst>
              <a:ext uri="{FF2B5EF4-FFF2-40B4-BE49-F238E27FC236}">
                <a16:creationId xmlns:a16="http://schemas.microsoft.com/office/drawing/2014/main" id="{F8AB5607-F74C-7AF6-7896-0E509FBB1FFA}"/>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4" name="Image 3">
            <a:extLst>
              <a:ext uri="{FF2B5EF4-FFF2-40B4-BE49-F238E27FC236}">
                <a16:creationId xmlns:a16="http://schemas.microsoft.com/office/drawing/2014/main" id="{A725E533-955A-AA7D-C14E-46484D79973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57009" y="2713474"/>
            <a:ext cx="8229981" cy="3372006"/>
          </a:xfrm>
          <a:prstGeom prst="rect">
            <a:avLst/>
          </a:prstGeom>
        </p:spPr>
      </p:pic>
    </p:spTree>
    <p:extLst>
      <p:ext uri="{BB962C8B-B14F-4D97-AF65-F5344CB8AC3E}">
        <p14:creationId xmlns:p14="http://schemas.microsoft.com/office/powerpoint/2010/main" val="1096798601"/>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CD64B-7709-B68D-1C28-83C16987C20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E8326074-EC82-297F-774E-EBA8B5A637A0}"/>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سأمر بين الصفوف لمساعدتكم</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1" name="Espace réservé pour une image  18">
            <a:extLst>
              <a:ext uri="{FF2B5EF4-FFF2-40B4-BE49-F238E27FC236}">
                <a16:creationId xmlns:a16="http://schemas.microsoft.com/office/drawing/2014/main" id="{F7EA291B-A91C-ED66-4601-8B933C1E441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9F16C2E4-2E6E-7D0D-5316-34122BDB2231}"/>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66FD3D05-71A3-852C-DCBE-7D59B8AD88FA}"/>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EA5D546D-1FDD-F182-2BD5-DD8B1F00C211}"/>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116E1598-C787-6556-B819-FEFE4503E8A8}"/>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Image 13">
            <a:extLst>
              <a:ext uri="{FF2B5EF4-FFF2-40B4-BE49-F238E27FC236}">
                <a16:creationId xmlns:a16="http://schemas.microsoft.com/office/drawing/2014/main" id="{99E234DC-8F9D-63F5-3601-0A90AF2458B9}"/>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5" name="Image 14">
            <a:extLst>
              <a:ext uri="{FF2B5EF4-FFF2-40B4-BE49-F238E27FC236}">
                <a16:creationId xmlns:a16="http://schemas.microsoft.com/office/drawing/2014/main" id="{3FFD6EC2-2835-A881-E12A-7EA4CE1ECF93}"/>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6" name="Image 15">
            <a:extLst>
              <a:ext uri="{FF2B5EF4-FFF2-40B4-BE49-F238E27FC236}">
                <a16:creationId xmlns:a16="http://schemas.microsoft.com/office/drawing/2014/main" id="{99120713-0797-650D-037B-7342EAA3EB8C}"/>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7" name="Rectangle 16">
            <a:extLst>
              <a:ext uri="{FF2B5EF4-FFF2-40B4-BE49-F238E27FC236}">
                <a16:creationId xmlns:a16="http://schemas.microsoft.com/office/drawing/2014/main" id="{D7768006-1D95-5E22-2499-C35EF6EEDD8D}"/>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 name="Image 2">
            <a:extLst>
              <a:ext uri="{FF2B5EF4-FFF2-40B4-BE49-F238E27FC236}">
                <a16:creationId xmlns:a16="http://schemas.microsoft.com/office/drawing/2014/main" id="{EE58A760-41D8-2CA0-96B1-33D2B658DB95}"/>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57009" y="2713474"/>
            <a:ext cx="8229981" cy="3372006"/>
          </a:xfrm>
          <a:prstGeom prst="rect">
            <a:avLst/>
          </a:prstGeom>
        </p:spPr>
      </p:pic>
    </p:spTree>
    <p:extLst>
      <p:ext uri="{BB962C8B-B14F-4D97-AF65-F5344CB8AC3E}">
        <p14:creationId xmlns:p14="http://schemas.microsoft.com/office/powerpoint/2010/main" val="1041473423"/>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61164-C32D-89C5-6162-F5959B98170E}"/>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249502FB-783B-B36C-4069-BDA8B5CCBBDF}"/>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نصحح السؤال الأول. من يقرأ جوابه؟ هل أنتم متفقون؟</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1" name="Espace réservé pour une image  18">
            <a:extLst>
              <a:ext uri="{FF2B5EF4-FFF2-40B4-BE49-F238E27FC236}">
                <a16:creationId xmlns:a16="http://schemas.microsoft.com/office/drawing/2014/main" id="{E956D12D-85A4-86F0-7A54-680723F53D0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217BD269-A5D4-0310-844F-9E4FE2FE1BF6}"/>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0446C8F0-AA46-18F9-4202-BBFAFDDE70A5}"/>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3A394F6D-5801-3D9E-D6D5-32155EFDC7EB}"/>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C4CEBF3E-EEC1-7C51-1431-E13BDFC30693}"/>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Image 13">
            <a:extLst>
              <a:ext uri="{FF2B5EF4-FFF2-40B4-BE49-F238E27FC236}">
                <a16:creationId xmlns:a16="http://schemas.microsoft.com/office/drawing/2014/main" id="{CADAABFB-E487-4A16-68C8-018C61CBFB3D}"/>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5" name="Image 14">
            <a:extLst>
              <a:ext uri="{FF2B5EF4-FFF2-40B4-BE49-F238E27FC236}">
                <a16:creationId xmlns:a16="http://schemas.microsoft.com/office/drawing/2014/main" id="{100798E8-3E72-92A5-0077-2FA0190CC770}"/>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6" name="Image 15">
            <a:extLst>
              <a:ext uri="{FF2B5EF4-FFF2-40B4-BE49-F238E27FC236}">
                <a16:creationId xmlns:a16="http://schemas.microsoft.com/office/drawing/2014/main" id="{CEF14D0E-4598-12CC-A4D7-7BF7DC23DEE1}"/>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7" name="Rectangle 16">
            <a:extLst>
              <a:ext uri="{FF2B5EF4-FFF2-40B4-BE49-F238E27FC236}">
                <a16:creationId xmlns:a16="http://schemas.microsoft.com/office/drawing/2014/main" id="{C6A1A40E-EF27-AA07-6C7F-253443888752}"/>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 name="Image 2">
            <a:extLst>
              <a:ext uri="{FF2B5EF4-FFF2-40B4-BE49-F238E27FC236}">
                <a16:creationId xmlns:a16="http://schemas.microsoft.com/office/drawing/2014/main" id="{C19CE157-E88F-86B8-497F-F6D57001EBE1}"/>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57009" y="2713474"/>
            <a:ext cx="8229981" cy="3372006"/>
          </a:xfrm>
          <a:prstGeom prst="rect">
            <a:avLst/>
          </a:prstGeom>
        </p:spPr>
      </p:pic>
    </p:spTree>
    <p:extLst>
      <p:ext uri="{BB962C8B-B14F-4D97-AF65-F5344CB8AC3E}">
        <p14:creationId xmlns:p14="http://schemas.microsoft.com/office/powerpoint/2010/main" val="2152546171"/>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9AD64-9294-4ED8-E1BE-A8898DA9BB6F}"/>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D518B035-5EAA-7C24-0F68-C38D8EA495B7}"/>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1" name="Espace réservé pour une image  18">
            <a:extLst>
              <a:ext uri="{FF2B5EF4-FFF2-40B4-BE49-F238E27FC236}">
                <a16:creationId xmlns:a16="http://schemas.microsoft.com/office/drawing/2014/main" id="{ADF3370F-CA0F-8A02-7464-99234722D94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8E53CBE6-21B0-489E-091D-3A6E3903531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FCC2CE3B-9654-E9D1-FF8C-A657D8CBD23B}"/>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66262AD6-8BF9-E66C-BDD2-6DBB29D40C3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E2ADAB5D-41DB-A516-199F-97BE500A7120}"/>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Image 13">
            <a:extLst>
              <a:ext uri="{FF2B5EF4-FFF2-40B4-BE49-F238E27FC236}">
                <a16:creationId xmlns:a16="http://schemas.microsoft.com/office/drawing/2014/main" id="{C4BD2CF6-C9CC-209C-7E2D-47F37154EF23}"/>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5" name="Image 14">
            <a:extLst>
              <a:ext uri="{FF2B5EF4-FFF2-40B4-BE49-F238E27FC236}">
                <a16:creationId xmlns:a16="http://schemas.microsoft.com/office/drawing/2014/main" id="{5993011E-5578-90B1-ABFB-18A2F7F2E58C}"/>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6" name="Image 15">
            <a:extLst>
              <a:ext uri="{FF2B5EF4-FFF2-40B4-BE49-F238E27FC236}">
                <a16:creationId xmlns:a16="http://schemas.microsoft.com/office/drawing/2014/main" id="{DD4AF62A-BB19-4F84-3524-5F20FE5E9943}"/>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7" name="Rectangle 16">
            <a:extLst>
              <a:ext uri="{FF2B5EF4-FFF2-40B4-BE49-F238E27FC236}">
                <a16:creationId xmlns:a16="http://schemas.microsoft.com/office/drawing/2014/main" id="{3E4D4465-3B0E-D4A0-2FBC-1AE2D80772E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20" name="Image 19">
            <a:extLst>
              <a:ext uri="{FF2B5EF4-FFF2-40B4-BE49-F238E27FC236}">
                <a16:creationId xmlns:a16="http://schemas.microsoft.com/office/drawing/2014/main" id="{3B2038BD-88BF-A1F7-E116-B54BD35C7896}"/>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57009" y="2713474"/>
            <a:ext cx="8229981" cy="3372006"/>
          </a:xfrm>
          <a:prstGeom prst="rect">
            <a:avLst/>
          </a:prstGeom>
        </p:spPr>
      </p:pic>
      <p:sp>
        <p:nvSpPr>
          <p:cNvPr id="22" name="ZoneTexte 21">
            <a:extLst>
              <a:ext uri="{FF2B5EF4-FFF2-40B4-BE49-F238E27FC236}">
                <a16:creationId xmlns:a16="http://schemas.microsoft.com/office/drawing/2014/main" id="{2DF8D8C5-8305-D487-4074-81F7F2544CBF}"/>
              </a:ext>
            </a:extLst>
          </p:cNvPr>
          <p:cNvSpPr txBox="1"/>
          <p:nvPr/>
        </p:nvSpPr>
        <p:spPr>
          <a:xfrm>
            <a:off x="308260" y="3126254"/>
            <a:ext cx="8369750" cy="523220"/>
          </a:xfrm>
          <a:prstGeom prst="rect">
            <a:avLst/>
          </a:prstGeom>
          <a:noFill/>
        </p:spPr>
        <p:txBody>
          <a:bodyPr wrap="square">
            <a:spAutoFit/>
          </a:bodyPr>
          <a:lstStyle/>
          <a:p>
            <a:pPr algn="r" rtl="1"/>
            <a:r>
              <a:rPr lang="ar-MA" sz="2800" b="1" dirty="0">
                <a:solidFill>
                  <a:srgbClr val="C00000"/>
                </a:solidFill>
                <a:latin typeface="Microsoft Uighur" panose="02000000000000000000" pitchFamily="2" charset="-78"/>
                <a:cs typeface="Microsoft Uighur" panose="02000000000000000000" pitchFamily="2" charset="-78"/>
              </a:rPr>
              <a:t>رَكَّزَ ٱلْكَاتِبُ عَلَى مَوْضُوعِ ٱلْمِيَاهِ لِأَنَّهَا ضَرُورِيَّةٌ لِلْحَيَاةِ، وَلِأَنَّ نُدْرَتَهَا تُشَكِّلُ خَطَرًا كَبِيرًا عَلَى ٱلْإِنْسَانِ.</a:t>
            </a:r>
            <a:endParaRPr lang="fr-MA" sz="28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570163671"/>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85C3D-7AB8-A711-1165-0D46781D0F2B}"/>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BC72B71-4381-F168-35DF-E1EC69AC550F}"/>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نصحح السؤال الأخير. من يقرأ جوابه؟ هل أنتم متفقون؟</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1" name="Espace réservé pour une image  18">
            <a:extLst>
              <a:ext uri="{FF2B5EF4-FFF2-40B4-BE49-F238E27FC236}">
                <a16:creationId xmlns:a16="http://schemas.microsoft.com/office/drawing/2014/main" id="{2C82473B-8559-B27F-7296-51F83C605EE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A3829FF8-924D-6D72-9B80-EF36D5BB8AB2}"/>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1FDE999C-5B3B-0BBD-01BD-A9E8667F6E00}"/>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5011EC20-E577-BBAD-EDC9-3A29213335A4}"/>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54522429-A3AB-3ED8-A0AF-403A71370741}"/>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Image 13">
            <a:extLst>
              <a:ext uri="{FF2B5EF4-FFF2-40B4-BE49-F238E27FC236}">
                <a16:creationId xmlns:a16="http://schemas.microsoft.com/office/drawing/2014/main" id="{9BDC0777-E2D9-9466-1167-773DF0802CFB}"/>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5" name="Image 14">
            <a:extLst>
              <a:ext uri="{FF2B5EF4-FFF2-40B4-BE49-F238E27FC236}">
                <a16:creationId xmlns:a16="http://schemas.microsoft.com/office/drawing/2014/main" id="{BB40D0CA-0E6D-13B1-7CBA-5A5A1477FE0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6" name="Image 15">
            <a:extLst>
              <a:ext uri="{FF2B5EF4-FFF2-40B4-BE49-F238E27FC236}">
                <a16:creationId xmlns:a16="http://schemas.microsoft.com/office/drawing/2014/main" id="{19B08E3D-E75B-5F82-1811-6A1F4E8854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7" name="Rectangle 16">
            <a:extLst>
              <a:ext uri="{FF2B5EF4-FFF2-40B4-BE49-F238E27FC236}">
                <a16:creationId xmlns:a16="http://schemas.microsoft.com/office/drawing/2014/main" id="{D41F9D51-47A1-31A2-894E-90E2C2A01740}"/>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20" name="Image 19">
            <a:extLst>
              <a:ext uri="{FF2B5EF4-FFF2-40B4-BE49-F238E27FC236}">
                <a16:creationId xmlns:a16="http://schemas.microsoft.com/office/drawing/2014/main" id="{FF52A798-9E8B-E833-1576-818081276721}"/>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57009" y="2713474"/>
            <a:ext cx="8229981" cy="3372006"/>
          </a:xfrm>
          <a:prstGeom prst="rect">
            <a:avLst/>
          </a:prstGeom>
        </p:spPr>
      </p:pic>
      <p:sp>
        <p:nvSpPr>
          <p:cNvPr id="21" name="ZoneTexte 20">
            <a:extLst>
              <a:ext uri="{FF2B5EF4-FFF2-40B4-BE49-F238E27FC236}">
                <a16:creationId xmlns:a16="http://schemas.microsoft.com/office/drawing/2014/main" id="{BBCFCF75-A8EB-790C-3BFB-DD470C565FFC}"/>
              </a:ext>
            </a:extLst>
          </p:cNvPr>
          <p:cNvSpPr txBox="1"/>
          <p:nvPr/>
        </p:nvSpPr>
        <p:spPr>
          <a:xfrm>
            <a:off x="308260" y="3126254"/>
            <a:ext cx="8369750" cy="523220"/>
          </a:xfrm>
          <a:prstGeom prst="rect">
            <a:avLst/>
          </a:prstGeom>
          <a:noFill/>
        </p:spPr>
        <p:txBody>
          <a:bodyPr wrap="square">
            <a:spAutoFit/>
          </a:bodyPr>
          <a:lstStyle/>
          <a:p>
            <a:pPr algn="r" rtl="1"/>
            <a:r>
              <a:rPr lang="ar-MA" sz="2800" b="1" dirty="0">
                <a:solidFill>
                  <a:srgbClr val="C00000"/>
                </a:solidFill>
                <a:latin typeface="Microsoft Uighur" panose="02000000000000000000" pitchFamily="2" charset="-78"/>
                <a:cs typeface="Microsoft Uighur" panose="02000000000000000000" pitchFamily="2" charset="-78"/>
              </a:rPr>
              <a:t>رَكَّزَ ٱلْكاتِبُ عَلى مَوْضوعِ ٱلْمِياهِ لِأَنَّها ضَرورِيَّةٌ لِلْحَياةِ، وَلِأَنَّ نُدْرَتَها تُشَكِّلُ خَطَراً كَبيراً عَلى ٱلْإِنْسانِ.</a:t>
            </a:r>
            <a:endParaRPr lang="fr-MA" sz="28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645867072"/>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7EBAB-60B7-CCE2-FC8B-A05E32D21D14}"/>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F606AEC6-1698-BB27-8365-09DA42E9B79A}"/>
              </a:ext>
            </a:extLst>
          </p:cNvPr>
          <p:cNvSpPr>
            <a:spLocks noGrp="1"/>
          </p:cNvSpPr>
          <p:nvPr>
            <p:ph type="title"/>
          </p:nvPr>
        </p:nvSpPr>
        <p:spPr/>
        <p:txBody>
          <a:bodyPr>
            <a:norm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صححوا.</a:t>
            </a:r>
            <a:endPar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1" name="Espace réservé pour une image  18">
            <a:extLst>
              <a:ext uri="{FF2B5EF4-FFF2-40B4-BE49-F238E27FC236}">
                <a16:creationId xmlns:a16="http://schemas.microsoft.com/office/drawing/2014/main" id="{F80339C6-DF06-1AE0-D8CD-CD3F9B45536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7924800" y="684214"/>
            <a:ext cx="828000" cy="827999"/>
          </a:xfrm>
        </p:spPr>
      </p:pic>
      <p:sp>
        <p:nvSpPr>
          <p:cNvPr id="2" name="Rectangle 1">
            <a:extLst>
              <a:ext uri="{FF2B5EF4-FFF2-40B4-BE49-F238E27FC236}">
                <a16:creationId xmlns:a16="http://schemas.microsoft.com/office/drawing/2014/main" id="{6312EA22-963A-8F6D-2170-9D8DC511B225}"/>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5" name="Rectangle 4">
            <a:extLst>
              <a:ext uri="{FF2B5EF4-FFF2-40B4-BE49-F238E27FC236}">
                <a16:creationId xmlns:a16="http://schemas.microsoft.com/office/drawing/2014/main" id="{E0227FDB-2C68-5EED-C3ED-897DAECD4C87}"/>
              </a:ext>
            </a:extLst>
          </p:cNvPr>
          <p:cNvSpPr>
            <a:spLocks/>
          </p:cNvSpPr>
          <p:nvPr/>
        </p:nvSpPr>
        <p:spPr>
          <a:xfrm>
            <a:off x="2531850" y="152043"/>
            <a:ext cx="162233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5">
            <a:extLst>
              <a:ext uri="{FF2B5EF4-FFF2-40B4-BE49-F238E27FC236}">
                <a16:creationId xmlns:a16="http://schemas.microsoft.com/office/drawing/2014/main" id="{447BC0CF-95F9-74C6-AB48-35F8A6F1F8E3}"/>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Google Shape;1246;p5">
            <a:extLst>
              <a:ext uri="{FF2B5EF4-FFF2-40B4-BE49-F238E27FC236}">
                <a16:creationId xmlns:a16="http://schemas.microsoft.com/office/drawing/2014/main" id="{45E0735F-C2D9-74B3-E903-FF7AA5EA95B5}"/>
              </a:ext>
            </a:extLst>
          </p:cNvPr>
          <p:cNvPicPr preferRelativeResize="0"/>
          <p:nvPr/>
        </p:nvPicPr>
        <p:blipFill rotWithShape="1">
          <a:blip r:embed="rId3">
            <a:alphaModFix amt="20000"/>
          </a:blip>
          <a:srcRect/>
          <a:stretch/>
        </p:blipFill>
        <p:spPr>
          <a:xfrm>
            <a:off x="2153545" y="146613"/>
            <a:ext cx="278069" cy="278069"/>
          </a:xfrm>
          <a:prstGeom prst="rect">
            <a:avLst/>
          </a:prstGeom>
          <a:noFill/>
          <a:ln>
            <a:noFill/>
          </a:ln>
        </p:spPr>
      </p:pic>
      <p:pic>
        <p:nvPicPr>
          <p:cNvPr id="14" name="Image 13">
            <a:extLst>
              <a:ext uri="{FF2B5EF4-FFF2-40B4-BE49-F238E27FC236}">
                <a16:creationId xmlns:a16="http://schemas.microsoft.com/office/drawing/2014/main" id="{0B950F3F-EBB3-289E-4263-9960AB7F96F0}"/>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5" name="Image 14">
            <a:extLst>
              <a:ext uri="{FF2B5EF4-FFF2-40B4-BE49-F238E27FC236}">
                <a16:creationId xmlns:a16="http://schemas.microsoft.com/office/drawing/2014/main" id="{426CE510-3A18-51F5-11AC-66815B9ED17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6" name="Image 15">
            <a:extLst>
              <a:ext uri="{FF2B5EF4-FFF2-40B4-BE49-F238E27FC236}">
                <a16:creationId xmlns:a16="http://schemas.microsoft.com/office/drawing/2014/main" id="{74A9E562-A7CE-E054-16E6-D7B576A39B0A}"/>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087709" y="136738"/>
            <a:ext cx="278069" cy="278069"/>
          </a:xfrm>
          <a:prstGeom prst="rect">
            <a:avLst/>
          </a:prstGeom>
          <a:ln>
            <a:noFill/>
          </a:ln>
        </p:spPr>
      </p:pic>
      <p:sp>
        <p:nvSpPr>
          <p:cNvPr id="17" name="Rectangle 16">
            <a:extLst>
              <a:ext uri="{FF2B5EF4-FFF2-40B4-BE49-F238E27FC236}">
                <a16:creationId xmlns:a16="http://schemas.microsoft.com/office/drawing/2014/main" id="{A1DBD99C-D5EE-A77C-AAE5-72A825B4809F}"/>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20" name="Image 19">
            <a:extLst>
              <a:ext uri="{FF2B5EF4-FFF2-40B4-BE49-F238E27FC236}">
                <a16:creationId xmlns:a16="http://schemas.microsoft.com/office/drawing/2014/main" id="{0D325EDA-ED21-F4CF-0139-25EECD4CBBCE}"/>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57009" y="2713474"/>
            <a:ext cx="8229981" cy="3372006"/>
          </a:xfrm>
          <a:prstGeom prst="rect">
            <a:avLst/>
          </a:prstGeom>
        </p:spPr>
      </p:pic>
      <p:sp>
        <p:nvSpPr>
          <p:cNvPr id="4" name="ZoneTexte 3">
            <a:extLst>
              <a:ext uri="{FF2B5EF4-FFF2-40B4-BE49-F238E27FC236}">
                <a16:creationId xmlns:a16="http://schemas.microsoft.com/office/drawing/2014/main" id="{9B229156-E401-99AE-7D1E-5B9CF055596E}"/>
              </a:ext>
            </a:extLst>
          </p:cNvPr>
          <p:cNvSpPr txBox="1"/>
          <p:nvPr/>
        </p:nvSpPr>
        <p:spPr>
          <a:xfrm>
            <a:off x="5422617" y="4686683"/>
            <a:ext cx="2916183" cy="523220"/>
          </a:xfrm>
          <a:prstGeom prst="rect">
            <a:avLst/>
          </a:prstGeom>
          <a:noFill/>
        </p:spPr>
        <p:txBody>
          <a:bodyPr wrap="square">
            <a:spAutoFit/>
          </a:bodyPr>
          <a:lstStyle/>
          <a:p>
            <a:pPr algn="r" rtl="1"/>
            <a:r>
              <a:rPr lang="ar-MA" sz="2800" b="1" dirty="0">
                <a:solidFill>
                  <a:srgbClr val="C00000"/>
                </a:solidFill>
                <a:latin typeface="Microsoft Uighur" panose="02000000000000000000" pitchFamily="2" charset="-78"/>
                <a:cs typeface="Microsoft Uighur" panose="02000000000000000000" pitchFamily="2" charset="-78"/>
              </a:rPr>
              <a:t>اَلتَّغَيُّرُ ٱلْمُناخِيُّ وَقِلَّةُ </a:t>
            </a:r>
            <a:r>
              <a:rPr lang="ar-MA" sz="2800" b="1" dirty="0" err="1">
                <a:solidFill>
                  <a:srgbClr val="C00000"/>
                </a:solidFill>
                <a:latin typeface="Microsoft Uighur" panose="02000000000000000000" pitchFamily="2" charset="-78"/>
                <a:cs typeface="Microsoft Uighur" panose="02000000000000000000" pitchFamily="2" charset="-78"/>
              </a:rPr>
              <a:t>ٱلْأَمْطارِ</a:t>
            </a:r>
            <a:r>
              <a:rPr lang="ar-MA" sz="2800" b="1" dirty="0">
                <a:solidFill>
                  <a:srgbClr val="C00000"/>
                </a:solidFill>
                <a:latin typeface="Microsoft Uighur" panose="02000000000000000000" pitchFamily="2" charset="-78"/>
                <a:cs typeface="Microsoft Uighur" panose="02000000000000000000" pitchFamily="2" charset="-78"/>
              </a:rPr>
              <a:t>.</a:t>
            </a:r>
            <a:endParaRPr lang="fr-MA" sz="2800" b="1" dirty="0">
              <a:solidFill>
                <a:srgbClr val="C00000"/>
              </a:solidFill>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BE133965-EA28-D678-F7EB-D557474173F8}"/>
              </a:ext>
            </a:extLst>
          </p:cNvPr>
          <p:cNvSpPr txBox="1"/>
          <p:nvPr/>
        </p:nvSpPr>
        <p:spPr>
          <a:xfrm>
            <a:off x="5422616" y="5076451"/>
            <a:ext cx="2916183" cy="523220"/>
          </a:xfrm>
          <a:prstGeom prst="rect">
            <a:avLst/>
          </a:prstGeom>
          <a:noFill/>
        </p:spPr>
        <p:txBody>
          <a:bodyPr wrap="square">
            <a:spAutoFit/>
          </a:bodyPr>
          <a:lstStyle/>
          <a:p>
            <a:pPr algn="r" rtl="1"/>
            <a:r>
              <a:rPr lang="ar-MA" sz="2800" b="1" dirty="0">
                <a:solidFill>
                  <a:srgbClr val="C00000"/>
                </a:solidFill>
                <a:latin typeface="Microsoft Uighur" panose="02000000000000000000" pitchFamily="2" charset="-78"/>
                <a:cs typeface="Microsoft Uighur" panose="02000000000000000000" pitchFamily="2" charset="-78"/>
              </a:rPr>
              <a:t>اَلِاسْتِهْلاكُ </a:t>
            </a:r>
            <a:r>
              <a:rPr lang="ar-MA" sz="2800" b="1" dirty="0" err="1">
                <a:solidFill>
                  <a:srgbClr val="C00000"/>
                </a:solidFill>
                <a:latin typeface="Microsoft Uighur" panose="02000000000000000000" pitchFamily="2" charset="-78"/>
                <a:cs typeface="Microsoft Uighur" panose="02000000000000000000" pitchFamily="2" charset="-78"/>
              </a:rPr>
              <a:t>ٱلْمُفْرِطُ</a:t>
            </a:r>
            <a:r>
              <a:rPr lang="ar-MA" sz="2800" b="1" dirty="0">
                <a:solidFill>
                  <a:srgbClr val="C00000"/>
                </a:solidFill>
                <a:latin typeface="Microsoft Uighur" panose="02000000000000000000" pitchFamily="2" charset="-78"/>
                <a:cs typeface="Microsoft Uighur" panose="02000000000000000000" pitchFamily="2" charset="-78"/>
              </a:rPr>
              <a:t> لِلْمِياهِ.</a:t>
            </a:r>
            <a:endParaRPr lang="fr-MA" sz="2800" b="1" dirty="0">
              <a:solidFill>
                <a:srgbClr val="C00000"/>
              </a:solidFill>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DCC802D2-DD04-7153-1FB3-A253131BBA31}"/>
              </a:ext>
            </a:extLst>
          </p:cNvPr>
          <p:cNvSpPr txBox="1"/>
          <p:nvPr/>
        </p:nvSpPr>
        <p:spPr>
          <a:xfrm>
            <a:off x="5422615" y="5481538"/>
            <a:ext cx="2916183" cy="523220"/>
          </a:xfrm>
          <a:prstGeom prst="rect">
            <a:avLst/>
          </a:prstGeom>
          <a:noFill/>
        </p:spPr>
        <p:txBody>
          <a:bodyPr wrap="square">
            <a:spAutoFit/>
          </a:bodyPr>
          <a:lstStyle/>
          <a:p>
            <a:pPr algn="r" rtl="1"/>
            <a:r>
              <a:rPr lang="ar-MA" sz="2800" b="1" dirty="0">
                <a:solidFill>
                  <a:srgbClr val="C00000"/>
                </a:solidFill>
                <a:latin typeface="Microsoft Uighur" panose="02000000000000000000" pitchFamily="2" charset="-78"/>
                <a:cs typeface="Microsoft Uighur" panose="02000000000000000000" pitchFamily="2" charset="-78"/>
              </a:rPr>
              <a:t>سوءُ ٱسْتِعْمالِ ٱلْإِنْسانِ لِلْماءِ.</a:t>
            </a:r>
            <a:endParaRPr lang="fr-MA" sz="2800" b="1" dirty="0">
              <a:solidFill>
                <a:srgbClr val="C00000"/>
              </a:solidFill>
              <a:latin typeface="Microsoft Uighur" panose="02000000000000000000" pitchFamily="2" charset="-78"/>
              <a:cs typeface="Microsoft Uighur" panose="02000000000000000000" pitchFamily="2" charset="-78"/>
            </a:endParaRPr>
          </a:p>
        </p:txBody>
      </p:sp>
      <p:sp>
        <p:nvSpPr>
          <p:cNvPr id="12" name="ZoneTexte 11">
            <a:extLst>
              <a:ext uri="{FF2B5EF4-FFF2-40B4-BE49-F238E27FC236}">
                <a16:creationId xmlns:a16="http://schemas.microsoft.com/office/drawing/2014/main" id="{3825EB09-912D-B9B9-D6B3-9FB951DD8DDD}"/>
              </a:ext>
            </a:extLst>
          </p:cNvPr>
          <p:cNvSpPr txBox="1"/>
          <p:nvPr/>
        </p:nvSpPr>
        <p:spPr>
          <a:xfrm>
            <a:off x="1655816" y="4686683"/>
            <a:ext cx="2916183" cy="523220"/>
          </a:xfrm>
          <a:prstGeom prst="rect">
            <a:avLst/>
          </a:prstGeom>
          <a:noFill/>
        </p:spPr>
        <p:txBody>
          <a:bodyPr wrap="square">
            <a:spAutoFit/>
          </a:bodyPr>
          <a:lstStyle/>
          <a:p>
            <a:pPr algn="r" rtl="1"/>
            <a:r>
              <a:rPr lang="ar-MA" sz="2800" b="1" dirty="0">
                <a:solidFill>
                  <a:srgbClr val="C00000"/>
                </a:solidFill>
                <a:latin typeface="Microsoft Uighur" panose="02000000000000000000" pitchFamily="2" charset="-78"/>
                <a:cs typeface="Microsoft Uighur" panose="02000000000000000000" pitchFamily="2" charset="-78"/>
              </a:rPr>
              <a:t>تَرْشيدُ ٱسْتِهْلاكِ ٱلْمِياهِ.</a:t>
            </a:r>
            <a:endParaRPr lang="fr-MA" sz="2800" b="1" dirty="0">
              <a:solidFill>
                <a:srgbClr val="C00000"/>
              </a:solidFill>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563C802F-F3C2-58E4-82AB-499035B6BE41}"/>
              </a:ext>
            </a:extLst>
          </p:cNvPr>
          <p:cNvSpPr txBox="1"/>
          <p:nvPr/>
        </p:nvSpPr>
        <p:spPr>
          <a:xfrm>
            <a:off x="185046" y="5039726"/>
            <a:ext cx="4493135" cy="523220"/>
          </a:xfrm>
          <a:prstGeom prst="rect">
            <a:avLst/>
          </a:prstGeom>
          <a:noFill/>
        </p:spPr>
        <p:txBody>
          <a:bodyPr wrap="square">
            <a:spAutoFit/>
          </a:bodyPr>
          <a:lstStyle/>
          <a:p>
            <a:pPr algn="r" rtl="1"/>
            <a:r>
              <a:rPr lang="ar-MA" sz="2800" b="1" dirty="0">
                <a:solidFill>
                  <a:srgbClr val="C00000"/>
                </a:solidFill>
                <a:latin typeface="Microsoft Uighur" panose="02000000000000000000" pitchFamily="2" charset="-78"/>
                <a:cs typeface="Microsoft Uighur" panose="02000000000000000000" pitchFamily="2" charset="-78"/>
              </a:rPr>
              <a:t>اسْتِعْمالُ </a:t>
            </a:r>
            <a:r>
              <a:rPr lang="ar-MA" sz="2800" b="1" dirty="0" err="1">
                <a:solidFill>
                  <a:srgbClr val="C00000"/>
                </a:solidFill>
                <a:latin typeface="Microsoft Uighur" panose="02000000000000000000" pitchFamily="2" charset="-78"/>
                <a:cs typeface="Microsoft Uighur" panose="02000000000000000000" pitchFamily="2" charset="-78"/>
              </a:rPr>
              <a:t>ٱلتِّقْنِياتِ</a:t>
            </a:r>
            <a:r>
              <a:rPr lang="ar-MA" sz="2800" b="1" dirty="0">
                <a:solidFill>
                  <a:srgbClr val="C00000"/>
                </a:solidFill>
                <a:latin typeface="Microsoft Uighur" panose="02000000000000000000" pitchFamily="2" charset="-78"/>
                <a:cs typeface="Microsoft Uighur" panose="02000000000000000000" pitchFamily="2" charset="-78"/>
              </a:rPr>
              <a:t> </a:t>
            </a:r>
            <a:r>
              <a:rPr lang="ar-MA" sz="2800" b="1" dirty="0" err="1">
                <a:solidFill>
                  <a:srgbClr val="C00000"/>
                </a:solidFill>
                <a:latin typeface="Microsoft Uighur" panose="02000000000000000000" pitchFamily="2" charset="-78"/>
                <a:cs typeface="Microsoft Uighur" panose="02000000000000000000" pitchFamily="2" charset="-78"/>
              </a:rPr>
              <a:t>ٱلْحَديثَةِ</a:t>
            </a:r>
            <a:r>
              <a:rPr lang="ar-MA" sz="2800" b="1" dirty="0">
                <a:solidFill>
                  <a:srgbClr val="C00000"/>
                </a:solidFill>
                <a:latin typeface="Microsoft Uighur" panose="02000000000000000000" pitchFamily="2" charset="-78"/>
                <a:cs typeface="Microsoft Uighur" panose="02000000000000000000" pitchFamily="2" charset="-78"/>
              </a:rPr>
              <a:t> (</a:t>
            </a:r>
            <a:r>
              <a:rPr lang="ar-MA" sz="2800" b="1" dirty="0" err="1">
                <a:solidFill>
                  <a:srgbClr val="C00000"/>
                </a:solidFill>
                <a:latin typeface="Microsoft Uighur" panose="02000000000000000000" pitchFamily="2" charset="-78"/>
                <a:cs typeface="Microsoft Uighur" panose="02000000000000000000" pitchFamily="2" charset="-78"/>
              </a:rPr>
              <a:t>كَٱلتَّحْلِيَةِ</a:t>
            </a:r>
            <a:r>
              <a:rPr lang="ar-MA" sz="2800" b="1" dirty="0">
                <a:solidFill>
                  <a:srgbClr val="C00000"/>
                </a:solidFill>
                <a:latin typeface="Microsoft Uighur" panose="02000000000000000000" pitchFamily="2" charset="-78"/>
                <a:cs typeface="Microsoft Uighur" panose="02000000000000000000" pitchFamily="2" charset="-78"/>
              </a:rPr>
              <a:t> </a:t>
            </a:r>
            <a:r>
              <a:rPr lang="ar-MA" sz="2800" b="1" dirty="0" err="1">
                <a:solidFill>
                  <a:srgbClr val="C00000"/>
                </a:solidFill>
                <a:latin typeface="Microsoft Uighur" panose="02000000000000000000" pitchFamily="2" charset="-78"/>
                <a:cs typeface="Microsoft Uighur" panose="02000000000000000000" pitchFamily="2" charset="-78"/>
              </a:rPr>
              <a:t>وَٱلْمُعالَجَةِ</a:t>
            </a:r>
            <a:r>
              <a:rPr lang="ar-MA" sz="2800" b="1" dirty="0">
                <a:solidFill>
                  <a:srgbClr val="C00000"/>
                </a:solidFill>
                <a:latin typeface="Microsoft Uighur" panose="02000000000000000000" pitchFamily="2" charset="-78"/>
                <a:cs typeface="Microsoft Uighur" panose="02000000000000000000" pitchFamily="2" charset="-78"/>
              </a:rPr>
              <a:t>).</a:t>
            </a:r>
            <a:endParaRPr lang="fr-MA" sz="2800" b="1" dirty="0">
              <a:solidFill>
                <a:srgbClr val="C00000"/>
              </a:solidFill>
              <a:latin typeface="Microsoft Uighur" panose="02000000000000000000" pitchFamily="2" charset="-78"/>
              <a:cs typeface="Microsoft Uighur" panose="02000000000000000000" pitchFamily="2" charset="-78"/>
            </a:endParaRPr>
          </a:p>
        </p:txBody>
      </p:sp>
      <p:sp>
        <p:nvSpPr>
          <p:cNvPr id="19" name="ZoneTexte 18">
            <a:extLst>
              <a:ext uri="{FF2B5EF4-FFF2-40B4-BE49-F238E27FC236}">
                <a16:creationId xmlns:a16="http://schemas.microsoft.com/office/drawing/2014/main" id="{572AE4CF-4944-4982-04B8-C83E5F55099D}"/>
              </a:ext>
            </a:extLst>
          </p:cNvPr>
          <p:cNvSpPr txBox="1"/>
          <p:nvPr/>
        </p:nvSpPr>
        <p:spPr>
          <a:xfrm>
            <a:off x="1635823" y="5481538"/>
            <a:ext cx="2916183" cy="523220"/>
          </a:xfrm>
          <a:prstGeom prst="rect">
            <a:avLst/>
          </a:prstGeom>
          <a:noFill/>
        </p:spPr>
        <p:txBody>
          <a:bodyPr wrap="square">
            <a:spAutoFit/>
          </a:bodyPr>
          <a:lstStyle/>
          <a:p>
            <a:pPr algn="r" rtl="1"/>
            <a:r>
              <a:rPr lang="ar-MA" sz="2800" b="1" dirty="0">
                <a:solidFill>
                  <a:srgbClr val="C00000"/>
                </a:solidFill>
                <a:latin typeface="Microsoft Uighur" panose="02000000000000000000" pitchFamily="2" charset="-78"/>
                <a:cs typeface="Microsoft Uighur" panose="02000000000000000000" pitchFamily="2" charset="-78"/>
              </a:rPr>
              <a:t>اَلتَّعاوُنُ بَيْنَ </a:t>
            </a:r>
            <a:r>
              <a:rPr lang="ar-MA" sz="2800" b="1" dirty="0" err="1">
                <a:solidFill>
                  <a:srgbClr val="C00000"/>
                </a:solidFill>
                <a:latin typeface="Microsoft Uighur" panose="02000000000000000000" pitchFamily="2" charset="-78"/>
                <a:cs typeface="Microsoft Uighur" panose="02000000000000000000" pitchFamily="2" charset="-78"/>
              </a:rPr>
              <a:t>ٱلدُّوَلِ</a:t>
            </a:r>
            <a:r>
              <a:rPr lang="ar-MA" sz="2800" b="1" dirty="0">
                <a:solidFill>
                  <a:srgbClr val="C00000"/>
                </a:solidFill>
                <a:latin typeface="Microsoft Uighur" panose="02000000000000000000" pitchFamily="2" charset="-78"/>
                <a:cs typeface="Microsoft Uighur" panose="02000000000000000000" pitchFamily="2" charset="-78"/>
              </a:rPr>
              <a:t>.</a:t>
            </a:r>
            <a:endParaRPr lang="fr-MA" sz="2800" b="1" dirty="0">
              <a:solidFill>
                <a:srgbClr val="C00000"/>
              </a:solidFill>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7CFA05F5-5789-23EC-FD46-1EDB03031BE1}"/>
              </a:ext>
            </a:extLst>
          </p:cNvPr>
          <p:cNvSpPr txBox="1"/>
          <p:nvPr/>
        </p:nvSpPr>
        <p:spPr>
          <a:xfrm>
            <a:off x="308260" y="3126254"/>
            <a:ext cx="8369750" cy="523220"/>
          </a:xfrm>
          <a:prstGeom prst="rect">
            <a:avLst/>
          </a:prstGeom>
          <a:noFill/>
        </p:spPr>
        <p:txBody>
          <a:bodyPr wrap="square">
            <a:spAutoFit/>
          </a:bodyPr>
          <a:lstStyle/>
          <a:p>
            <a:pPr algn="r" rtl="1"/>
            <a:r>
              <a:rPr lang="ar-MA" sz="2800" b="1" dirty="0">
                <a:solidFill>
                  <a:srgbClr val="C00000"/>
                </a:solidFill>
                <a:latin typeface="Microsoft Uighur" panose="02000000000000000000" pitchFamily="2" charset="-78"/>
                <a:cs typeface="Microsoft Uighur" panose="02000000000000000000" pitchFamily="2" charset="-78"/>
              </a:rPr>
              <a:t>رَكَّزَ ٱلْكاتِبُ عَلى مَوْضوعِ ٱلْمِياهِ لِأَنَّها ضَرورِيَّةٌ لِلْحَياةِ، وَلِأَنَّ نُدْرَتَها تُشَكِّلُ خَطَراً كَبيراً عَلى ٱلْإِنْسانِ.</a:t>
            </a:r>
            <a:endParaRPr lang="fr-MA" sz="28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4237333009"/>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182E4-EEB5-F952-9174-9F1659A808DB}"/>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A8BF5239-5C3D-95BC-484F-07883C2C610B}"/>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6B59BFC9-5120-AA06-2828-5D4433ABD81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72850" y="1980633"/>
            <a:ext cx="726603" cy="720000"/>
          </a:xfrm>
          <a:prstGeom prst="rect">
            <a:avLst/>
          </a:prstGeom>
        </p:spPr>
      </p:pic>
      <p:sp>
        <p:nvSpPr>
          <p:cNvPr id="4" name="Titre 3">
            <a:extLst>
              <a:ext uri="{FF2B5EF4-FFF2-40B4-BE49-F238E27FC236}">
                <a16:creationId xmlns:a16="http://schemas.microsoft.com/office/drawing/2014/main" id="{403CC685-9232-CF85-B60A-F8A2E630F6D1}"/>
              </a:ext>
            </a:extLst>
          </p:cNvPr>
          <p:cNvSpPr>
            <a:spLocks noGrp="1"/>
          </p:cNvSpPr>
          <p:nvPr>
            <p:ph type="title"/>
          </p:nvPr>
        </p:nvSpPr>
        <p:spPr>
          <a:xfrm>
            <a:off x="628650" y="812399"/>
            <a:ext cx="7886700" cy="720000"/>
          </a:xfrm>
        </p:spPr>
        <p:txBody>
          <a:bodyPr>
            <a:normAutofit/>
          </a:bodyPr>
          <a:lstStyle/>
          <a:p>
            <a:r>
              <a:rPr lang="ar-MA" sz="4000" dirty="0">
                <a:solidFill>
                  <a:srgbClr val="424D7B"/>
                </a:solidFill>
              </a:rPr>
              <a:t>اختتام الحصة</a:t>
            </a:r>
            <a:endParaRPr lang="fr-MA" sz="4000" dirty="0">
              <a:solidFill>
                <a:srgbClr val="424D7B"/>
              </a:solidFill>
            </a:endParaRPr>
          </a:p>
        </p:txBody>
      </p:sp>
      <p:sp>
        <p:nvSpPr>
          <p:cNvPr id="7" name="ZoneTexte 6">
            <a:extLst>
              <a:ext uri="{FF2B5EF4-FFF2-40B4-BE49-F238E27FC236}">
                <a16:creationId xmlns:a16="http://schemas.microsoft.com/office/drawing/2014/main" id="{C3413C3D-8622-13FC-10AF-CF01CC57C05B}"/>
              </a:ext>
            </a:extLst>
          </p:cNvPr>
          <p:cNvSpPr txBox="1"/>
          <p:nvPr/>
        </p:nvSpPr>
        <p:spPr>
          <a:xfrm>
            <a:off x="3517132" y="2738130"/>
            <a:ext cx="3493268" cy="523220"/>
          </a:xfrm>
          <a:prstGeom prst="rect">
            <a:avLst/>
          </a:prstGeom>
          <a:noFill/>
        </p:spPr>
        <p:txBody>
          <a:bodyPr wrap="square" rtlCol="0">
            <a:spAutoFit/>
          </a:bodyPr>
          <a:lstStyle/>
          <a:p>
            <a:pPr lvl="0" algn="r" rtl="1">
              <a:buClr>
                <a:srgbClr val="424D7B"/>
              </a:buClr>
              <a:buSzPct val="50000"/>
            </a:pPr>
            <a:r>
              <a:rPr lang="ar-MA" sz="2800" b="1" dirty="0">
                <a:solidFill>
                  <a:srgbClr val="424D7B"/>
                </a:solidFill>
                <a:latin typeface="Microsoft Uighur" panose="02000000000000000000" pitchFamily="2" charset="-78"/>
                <a:cs typeface="Microsoft Uighur" panose="02000000000000000000" pitchFamily="2" charset="-78"/>
              </a:rPr>
              <a:t>ماذا تعلمتم اليوم؟</a:t>
            </a:r>
          </a:p>
        </p:txBody>
      </p:sp>
      <p:sp>
        <p:nvSpPr>
          <p:cNvPr id="8" name="ZoneTexte 7">
            <a:extLst>
              <a:ext uri="{FF2B5EF4-FFF2-40B4-BE49-F238E27FC236}">
                <a16:creationId xmlns:a16="http://schemas.microsoft.com/office/drawing/2014/main" id="{D1CF22B8-7EA3-8204-C131-5BEFF20AC041}"/>
              </a:ext>
            </a:extLst>
          </p:cNvPr>
          <p:cNvSpPr txBox="1"/>
          <p:nvPr/>
        </p:nvSpPr>
        <p:spPr>
          <a:xfrm>
            <a:off x="3612381" y="3274714"/>
            <a:ext cx="3398019" cy="523220"/>
          </a:xfrm>
          <a:prstGeom prst="rect">
            <a:avLst/>
          </a:prstGeom>
          <a:noFill/>
        </p:spPr>
        <p:txBody>
          <a:bodyPr wrap="square" rtlCol="0">
            <a:spAutoFit/>
          </a:bodyPr>
          <a:lstStyle/>
          <a:p>
            <a:pPr lvl="0" algn="r" rtl="1">
              <a:buClr>
                <a:srgbClr val="424D7B"/>
              </a:buClr>
              <a:buSzPct val="50000"/>
            </a:pPr>
            <a:r>
              <a:rPr lang="ar-MA" sz="2800" b="1" dirty="0">
                <a:solidFill>
                  <a:srgbClr val="424D7B"/>
                </a:solidFill>
                <a:latin typeface="Microsoft Uighur" panose="02000000000000000000" pitchFamily="2" charset="-78"/>
                <a:cs typeface="Microsoft Uighur" panose="02000000000000000000" pitchFamily="2" charset="-78"/>
              </a:rPr>
              <a:t>واجباتكم المنزلية.</a:t>
            </a:r>
          </a:p>
        </p:txBody>
      </p:sp>
      <p:sp>
        <p:nvSpPr>
          <p:cNvPr id="10" name="ZoneTexte 9">
            <a:extLst>
              <a:ext uri="{FF2B5EF4-FFF2-40B4-BE49-F238E27FC236}">
                <a16:creationId xmlns:a16="http://schemas.microsoft.com/office/drawing/2014/main" id="{E5B36EE5-C0D7-DBD2-E065-434165B944F8}"/>
              </a:ext>
            </a:extLst>
          </p:cNvPr>
          <p:cNvSpPr txBox="1"/>
          <p:nvPr/>
        </p:nvSpPr>
        <p:spPr>
          <a:xfrm>
            <a:off x="5076825" y="1808769"/>
            <a:ext cx="2066926" cy="646331"/>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a:t>
            </a:r>
            <a:endParaRPr kumimoji="0" lang="f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 name="Image 1">
            <a:extLst>
              <a:ext uri="{FF2B5EF4-FFF2-40B4-BE49-F238E27FC236}">
                <a16:creationId xmlns:a16="http://schemas.microsoft.com/office/drawing/2014/main" id="{F613CC5A-EF50-CD17-DBF6-57CFD760B6C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686223" y="918310"/>
            <a:ext cx="396000" cy="396000"/>
          </a:xfrm>
          <a:prstGeom prst="rect">
            <a:avLst/>
          </a:prstGeom>
          <a:ln>
            <a:noFill/>
          </a:ln>
        </p:spPr>
      </p:pic>
    </p:spTree>
    <p:extLst>
      <p:ext uri="{BB962C8B-B14F-4D97-AF65-F5344CB8AC3E}">
        <p14:creationId xmlns:p14="http://schemas.microsoft.com/office/powerpoint/2010/main" val="33344515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ADBDD-B6E4-325F-2B3F-156016D14CE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29269B98-8BE4-6462-F9AC-206D22394AFF}"/>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كيف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نعدّ مخطط فراير لمفهوم ما</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2" name="Rectangle 1">
            <a:extLst>
              <a:ext uri="{FF2B5EF4-FFF2-40B4-BE49-F238E27FC236}">
                <a16:creationId xmlns:a16="http://schemas.microsoft.com/office/drawing/2014/main" id="{BB4F526F-6E1B-7D0C-C772-E4090E5B66A7}"/>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B"/>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 </a:t>
            </a:r>
            <a:r>
              <a:rPr lang="ar-MA" sz="2000" b="1" dirty="0">
                <a:solidFill>
                  <a:srgbClr val="424D7B"/>
                </a:solidFill>
                <a:latin typeface="Microsoft Uighur" panose="02000000000000000000" pitchFamily="2" charset="-78"/>
                <a:cs typeface="Microsoft Uighur" panose="02000000000000000000" pitchFamily="2" charset="-78"/>
              </a:rPr>
              <a:t>الحــصة</a:t>
            </a:r>
          </a:p>
        </p:txBody>
      </p:sp>
      <p:sp>
        <p:nvSpPr>
          <p:cNvPr id="8" name="Rectangle 7">
            <a:extLst>
              <a:ext uri="{FF2B5EF4-FFF2-40B4-BE49-F238E27FC236}">
                <a16:creationId xmlns:a16="http://schemas.microsoft.com/office/drawing/2014/main" id="{7BAE6525-F5BD-EB48-CF03-41DBD41D5B32}"/>
              </a:ext>
            </a:extLst>
          </p:cNvPr>
          <p:cNvSpPr>
            <a:spLocks/>
          </p:cNvSpPr>
          <p:nvPr/>
        </p:nvSpPr>
        <p:spPr>
          <a:xfrm>
            <a:off x="2551095" y="152043"/>
            <a:ext cx="16030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82F93CD6-D1B9-3000-7566-96D1D65D7476}"/>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3" name="Image 12">
            <a:extLst>
              <a:ext uri="{FF2B5EF4-FFF2-40B4-BE49-F238E27FC236}">
                <a16:creationId xmlns:a16="http://schemas.microsoft.com/office/drawing/2014/main" id="{B02C60A9-37B7-571A-F690-12DA49B1D919}"/>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84D8A86E-19C5-F593-38E5-D9D435EBB0CB}"/>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751C61D5-96A5-7A7C-DDA2-3FE171CE298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48466" y="136738"/>
            <a:ext cx="278069" cy="278069"/>
          </a:xfrm>
          <a:prstGeom prst="rect">
            <a:avLst/>
          </a:prstGeom>
          <a:ln>
            <a:noFill/>
          </a:ln>
        </p:spPr>
      </p:pic>
      <p:pic>
        <p:nvPicPr>
          <p:cNvPr id="24" name="Image 23">
            <a:extLst>
              <a:ext uri="{FF2B5EF4-FFF2-40B4-BE49-F238E27FC236}">
                <a16:creationId xmlns:a16="http://schemas.microsoft.com/office/drawing/2014/main" id="{A1E85136-222F-8112-F593-795B444F4E8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sp>
        <p:nvSpPr>
          <p:cNvPr id="3" name="Rectangle 2">
            <a:extLst>
              <a:ext uri="{FF2B5EF4-FFF2-40B4-BE49-F238E27FC236}">
                <a16:creationId xmlns:a16="http://schemas.microsoft.com/office/drawing/2014/main" id="{4B79F3C4-95E4-757F-F6C3-84E7265B7615}"/>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C8774E0E-4D5E-2762-35EF-0B121560A2CA}"/>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4" name="ZoneTexte 3">
            <a:extLst>
              <a:ext uri="{FF2B5EF4-FFF2-40B4-BE49-F238E27FC236}">
                <a16:creationId xmlns:a16="http://schemas.microsoft.com/office/drawing/2014/main" id="{40E3E7B5-335E-283B-B088-7D4C9AF9556F}"/>
              </a:ext>
            </a:extLst>
          </p:cNvPr>
          <p:cNvSpPr txBox="1"/>
          <p:nvPr/>
        </p:nvSpPr>
        <p:spPr>
          <a:xfrm>
            <a:off x="2138102" y="1814936"/>
            <a:ext cx="5058808" cy="830997"/>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مُخَطَّطُ فْرايَرْ</a:t>
            </a:r>
          </a:p>
        </p:txBody>
      </p:sp>
      <p:graphicFrame>
        <p:nvGraphicFramePr>
          <p:cNvPr id="11" name="Diagramme 10">
            <a:extLst>
              <a:ext uri="{FF2B5EF4-FFF2-40B4-BE49-F238E27FC236}">
                <a16:creationId xmlns:a16="http://schemas.microsoft.com/office/drawing/2014/main" id="{9B83FEEA-5DBA-228C-0D81-9272D25396CF}"/>
              </a:ext>
            </a:extLst>
          </p:cNvPr>
          <p:cNvGraphicFramePr/>
          <p:nvPr>
            <p:extLst>
              <p:ext uri="{D42A27DB-BD31-4B8C-83A1-F6EECF244321}">
                <p14:modId xmlns:p14="http://schemas.microsoft.com/office/powerpoint/2010/main" val="4073493235"/>
              </p:ext>
            </p:extLst>
          </p:nvPr>
        </p:nvGraphicFramePr>
        <p:xfrm>
          <a:off x="1258614" y="2887106"/>
          <a:ext cx="6848670" cy="32866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878907518"/>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ED4B8-AE9C-DE34-F427-36444BF65AA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49085D8D-4E6F-11AC-C316-142FD40129FF}"/>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سجلوا الواجب المنزلي.</a:t>
            </a:r>
          </a:p>
        </p:txBody>
      </p:sp>
      <p:sp>
        <p:nvSpPr>
          <p:cNvPr id="2" name="Rectangle 1">
            <a:extLst>
              <a:ext uri="{FF2B5EF4-FFF2-40B4-BE49-F238E27FC236}">
                <a16:creationId xmlns:a16="http://schemas.microsoft.com/office/drawing/2014/main" id="{02E0AD2A-31FC-E995-33E6-F4DBA3BBE6CA}"/>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8" name="Rectangle 7">
            <a:extLst>
              <a:ext uri="{FF2B5EF4-FFF2-40B4-BE49-F238E27FC236}">
                <a16:creationId xmlns:a16="http://schemas.microsoft.com/office/drawing/2014/main" id="{784D0A95-EC10-5AD0-D515-1153049F4A29}"/>
              </a:ext>
            </a:extLst>
          </p:cNvPr>
          <p:cNvSpPr>
            <a:spLocks/>
          </p:cNvSpPr>
          <p:nvPr/>
        </p:nvSpPr>
        <p:spPr>
          <a:xfrm>
            <a:off x="2551095" y="152043"/>
            <a:ext cx="16030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الاستمـــاع والتحـــدث</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8">
            <a:extLst>
              <a:ext uri="{FF2B5EF4-FFF2-40B4-BE49-F238E27FC236}">
                <a16:creationId xmlns:a16="http://schemas.microsoft.com/office/drawing/2014/main" id="{C8FF2B8D-5E42-B337-C9AE-EBA8683EADE9}"/>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المعــــــــــجم</a:t>
            </a:r>
            <a:endParaRPr kumimoji="0" lang="ar-MA" sz="24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3" name="Image 12">
            <a:extLst>
              <a:ext uri="{FF2B5EF4-FFF2-40B4-BE49-F238E27FC236}">
                <a16:creationId xmlns:a16="http://schemas.microsoft.com/office/drawing/2014/main" id="{B997316C-E9F2-F80A-A97F-BAEB30F73EB3}"/>
              </a:ext>
            </a:extLst>
          </p:cNvPr>
          <p:cNvPicPr>
            <a:picLocks noChangeAspect="1"/>
          </p:cNvPicPr>
          <p:nvPr/>
        </p:nvPicPr>
        <p:blipFill>
          <a:blip r:embed="rId2">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20" name="Image 19">
            <a:extLst>
              <a:ext uri="{FF2B5EF4-FFF2-40B4-BE49-F238E27FC236}">
                <a16:creationId xmlns:a16="http://schemas.microsoft.com/office/drawing/2014/main" id="{3EA8E552-9D56-283D-3F33-F2C19BF18AC2}"/>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23" name="Image 22">
            <a:extLst>
              <a:ext uri="{FF2B5EF4-FFF2-40B4-BE49-F238E27FC236}">
                <a16:creationId xmlns:a16="http://schemas.microsoft.com/office/drawing/2014/main" id="{A2FCFF56-7E9F-111F-2C16-3B6DA1E3AEC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48466" y="136738"/>
            <a:ext cx="278069" cy="278069"/>
          </a:xfrm>
          <a:prstGeom prst="rect">
            <a:avLst/>
          </a:prstGeom>
          <a:ln>
            <a:noFill/>
          </a:ln>
        </p:spPr>
      </p:pic>
      <p:pic>
        <p:nvPicPr>
          <p:cNvPr id="24" name="Image 23">
            <a:extLst>
              <a:ext uri="{FF2B5EF4-FFF2-40B4-BE49-F238E27FC236}">
                <a16:creationId xmlns:a16="http://schemas.microsoft.com/office/drawing/2014/main" id="{7941480A-0F33-D90D-0D15-57BA419F21A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sp>
        <p:nvSpPr>
          <p:cNvPr id="3" name="Rectangle 2">
            <a:extLst>
              <a:ext uri="{FF2B5EF4-FFF2-40B4-BE49-F238E27FC236}">
                <a16:creationId xmlns:a16="http://schemas.microsoft.com/office/drawing/2014/main" id="{C8DE0FA6-B267-F7B6-57F3-D1158E51201B}"/>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55F87"/>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FD16D94A-6457-B186-AB3D-D044EA88E58F}"/>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14" name="ZoneTexte 13">
            <a:extLst>
              <a:ext uri="{FF2B5EF4-FFF2-40B4-BE49-F238E27FC236}">
                <a16:creationId xmlns:a16="http://schemas.microsoft.com/office/drawing/2014/main" id="{CDB79918-D4D7-60C3-BD87-68321E18CE59}"/>
              </a:ext>
            </a:extLst>
          </p:cNvPr>
          <p:cNvSpPr txBox="1"/>
          <p:nvPr/>
        </p:nvSpPr>
        <p:spPr>
          <a:xfrm>
            <a:off x="7619928" y="2007111"/>
            <a:ext cx="1192469" cy="1200329"/>
          </a:xfrm>
          <a:prstGeom prst="rect">
            <a:avLst/>
          </a:prstGeom>
          <a:noFill/>
        </p:spPr>
        <p:txBody>
          <a:bodyPr wrap="square" rtlCol="0">
            <a:spAutoFit/>
          </a:bodyPr>
          <a:lstStyle/>
          <a:p>
            <a:pPr algn="ctr"/>
            <a:r>
              <a:rPr lang="ar-MA" sz="3600" b="1" dirty="0">
                <a:solidFill>
                  <a:srgbClr val="424D7B"/>
                </a:solidFill>
                <a:latin typeface="Microsoft Uighur" panose="02000000000000000000" pitchFamily="2" charset="-78"/>
                <a:cs typeface="Microsoft Uighur" panose="02000000000000000000" pitchFamily="2" charset="-78"/>
              </a:rPr>
              <a:t>الصفحة 126</a:t>
            </a:r>
            <a:endParaRPr lang="fr-MA" sz="3600" b="1" dirty="0">
              <a:solidFill>
                <a:srgbClr val="424D7B"/>
              </a:solidFill>
              <a:latin typeface="Microsoft Uighur" panose="02000000000000000000" pitchFamily="2" charset="-78"/>
              <a:cs typeface="Microsoft Uighur" panose="02000000000000000000" pitchFamily="2" charset="-78"/>
            </a:endParaRPr>
          </a:p>
        </p:txBody>
      </p:sp>
      <p:sp>
        <p:nvSpPr>
          <p:cNvPr id="17" name="ZoneTexte 16">
            <a:extLst>
              <a:ext uri="{FF2B5EF4-FFF2-40B4-BE49-F238E27FC236}">
                <a16:creationId xmlns:a16="http://schemas.microsoft.com/office/drawing/2014/main" id="{80789F36-E3A2-654F-6509-97388790DD7F}"/>
              </a:ext>
            </a:extLst>
          </p:cNvPr>
          <p:cNvSpPr txBox="1"/>
          <p:nvPr/>
        </p:nvSpPr>
        <p:spPr>
          <a:xfrm>
            <a:off x="7619928" y="4301820"/>
            <a:ext cx="1192469" cy="1200329"/>
          </a:xfrm>
          <a:prstGeom prst="rect">
            <a:avLst/>
          </a:prstGeom>
          <a:noFill/>
        </p:spPr>
        <p:txBody>
          <a:bodyPr wrap="square" rtlCol="0">
            <a:spAutoFit/>
          </a:bodyPr>
          <a:lstStyle/>
          <a:p>
            <a:pPr algn="ctr"/>
            <a:r>
              <a:rPr lang="ar-MA" sz="3600" b="1" dirty="0">
                <a:solidFill>
                  <a:srgbClr val="424D7B"/>
                </a:solidFill>
                <a:latin typeface="Microsoft Uighur" panose="02000000000000000000" pitchFamily="2" charset="-78"/>
                <a:cs typeface="Microsoft Uighur" panose="02000000000000000000" pitchFamily="2" charset="-78"/>
              </a:rPr>
              <a:t>الصفحة 127</a:t>
            </a:r>
            <a:endParaRPr lang="fr-MA" sz="3600" b="1" dirty="0">
              <a:solidFill>
                <a:srgbClr val="424D7B"/>
              </a:solidFill>
              <a:latin typeface="Microsoft Uighur" panose="02000000000000000000" pitchFamily="2" charset="-78"/>
              <a:cs typeface="Microsoft Uighur" panose="02000000000000000000" pitchFamily="2" charset="-78"/>
            </a:endParaRPr>
          </a:p>
        </p:txBody>
      </p:sp>
      <p:pic>
        <p:nvPicPr>
          <p:cNvPr id="5" name="Image 4">
            <a:extLst>
              <a:ext uri="{FF2B5EF4-FFF2-40B4-BE49-F238E27FC236}">
                <a16:creationId xmlns:a16="http://schemas.microsoft.com/office/drawing/2014/main" id="{C0F35AA8-9897-0D53-7832-4F0A83E0EB6C}"/>
              </a:ext>
            </a:extLst>
          </p:cNvPr>
          <p:cNvPicPr>
            <a:picLocks noChangeAspect="1"/>
          </p:cNvPicPr>
          <p:nvPr/>
        </p:nvPicPr>
        <p:blipFill>
          <a:blip r:embed="rId7"/>
          <a:stretch>
            <a:fillRect/>
          </a:stretch>
        </p:blipFill>
        <p:spPr>
          <a:xfrm>
            <a:off x="482600" y="3703091"/>
            <a:ext cx="7234012" cy="2694368"/>
          </a:xfrm>
          <a:prstGeom prst="rect">
            <a:avLst/>
          </a:prstGeom>
        </p:spPr>
      </p:pic>
      <p:pic>
        <p:nvPicPr>
          <p:cNvPr id="18" name="Image 17">
            <a:extLst>
              <a:ext uri="{FF2B5EF4-FFF2-40B4-BE49-F238E27FC236}">
                <a16:creationId xmlns:a16="http://schemas.microsoft.com/office/drawing/2014/main" id="{DD28CE3F-D6B5-5BB0-EAAE-DEF5BA282294}"/>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762001" y="1966729"/>
            <a:ext cx="6909746" cy="1486029"/>
          </a:xfrm>
          <a:prstGeom prst="rect">
            <a:avLst/>
          </a:prstGeom>
        </p:spPr>
      </p:pic>
    </p:spTree>
    <p:extLst>
      <p:ext uri="{BB962C8B-B14F-4D97-AF65-F5344CB8AC3E}">
        <p14:creationId xmlns:p14="http://schemas.microsoft.com/office/powerpoint/2010/main" val="149952971"/>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8DED5-079E-7F2B-944E-27A712227629}"/>
              </a:ext>
            </a:extLst>
          </p:cNvPr>
          <p:cNvSpPr>
            <a:spLocks noGrp="1"/>
          </p:cNvSpPr>
          <p:nvPr>
            <p:ph type="title"/>
          </p:nvPr>
        </p:nvSpPr>
        <p:spPr/>
        <p:txBody>
          <a:bodyPr>
            <a:normAutofit/>
          </a:bodyPr>
          <a:lstStyle/>
          <a:p>
            <a:r>
              <a:rPr kumimoji="0" lang="ar-MA" sz="2400" b="1" i="0" u="none" strike="noStrike" kern="0" cap="none" spc="0" normalizeH="0" baseline="0" noProof="0" dirty="0">
                <a:ln>
                  <a:noFill/>
                </a:ln>
                <a:solidFill>
                  <a:srgbClr val="A5A5A5"/>
                </a:solidFill>
                <a:effectLst/>
                <a:uLnTx/>
                <a:uFillTx/>
                <a:latin typeface="Microsoft Uighur" panose="02000000000000000000" pitchFamily="2" charset="-78"/>
                <a:ea typeface="Arial"/>
                <a:cs typeface="Microsoft Uighur" panose="02000000000000000000" pitchFamily="2" charset="-78"/>
                <a:sym typeface="Arial"/>
              </a:rPr>
              <a:t>الفائزون بنجمة السلوك الجيد هم : ............................................</a:t>
            </a:r>
            <a:endParaRPr lang="fr-MA" sz="1800" dirty="0"/>
          </a:p>
        </p:txBody>
      </p:sp>
      <p:pic>
        <p:nvPicPr>
          <p:cNvPr id="5" name="Joyful_Prize_Celebration_Animation">
            <a:hlinkClick r:id="" action="ppaction://media"/>
            <a:extLst>
              <a:ext uri="{FF2B5EF4-FFF2-40B4-BE49-F238E27FC236}">
                <a16:creationId xmlns:a16="http://schemas.microsoft.com/office/drawing/2014/main" id="{F1620410-F112-6210-3B13-37323E514AC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Espace réservé pour une image  5">
            <a:extLst>
              <a:ext uri="{FF2B5EF4-FFF2-40B4-BE49-F238E27FC236}">
                <a16:creationId xmlns:a16="http://schemas.microsoft.com/office/drawing/2014/main" id="{5E6849C0-0440-D45A-2FA8-6C7234741FF0}"/>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a:stretch>
            <a:fillRect/>
          </a:stretch>
        </p:blipFill>
        <p:spPr>
          <a:xfrm>
            <a:off x="7924800" y="684214"/>
            <a:ext cx="828000" cy="827999"/>
          </a:xfrm>
          <a:prstGeom prst="rect">
            <a:avLst/>
          </a:prstGeom>
        </p:spPr>
      </p:pic>
      <p:sp>
        <p:nvSpPr>
          <p:cNvPr id="13" name="Rectangle 12">
            <a:extLst>
              <a:ext uri="{FF2B5EF4-FFF2-40B4-BE49-F238E27FC236}">
                <a16:creationId xmlns:a16="http://schemas.microsoft.com/office/drawing/2014/main" id="{CD66FE35-76D9-EF2E-AFFE-4E08335B794D}"/>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B"/>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 </a:t>
            </a:r>
            <a:r>
              <a:rPr lang="ar-MA" sz="2000" b="1" dirty="0">
                <a:solidFill>
                  <a:srgbClr val="424D7B"/>
                </a:solidFill>
                <a:latin typeface="Microsoft Uighur" panose="02000000000000000000" pitchFamily="2" charset="-78"/>
                <a:cs typeface="Microsoft Uighur" panose="02000000000000000000" pitchFamily="2" charset="-78"/>
              </a:rPr>
              <a:t>الحــصة</a:t>
            </a:r>
          </a:p>
        </p:txBody>
      </p:sp>
      <p:sp>
        <p:nvSpPr>
          <p:cNvPr id="14" name="Rectangle 13">
            <a:extLst>
              <a:ext uri="{FF2B5EF4-FFF2-40B4-BE49-F238E27FC236}">
                <a16:creationId xmlns:a16="http://schemas.microsoft.com/office/drawing/2014/main" id="{468B6769-189E-D31D-1626-578CE0AC190C}"/>
              </a:ext>
            </a:extLst>
          </p:cNvPr>
          <p:cNvSpPr>
            <a:spLocks/>
          </p:cNvSpPr>
          <p:nvPr/>
        </p:nvSpPr>
        <p:spPr>
          <a:xfrm>
            <a:off x="2551095" y="152043"/>
            <a:ext cx="16030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5" name="Rectangle 14">
            <a:extLst>
              <a:ext uri="{FF2B5EF4-FFF2-40B4-BE49-F238E27FC236}">
                <a16:creationId xmlns:a16="http://schemas.microsoft.com/office/drawing/2014/main" id="{A3A54EB6-EFF3-C16E-7DE4-F3893236EC58}"/>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16" name="Image 15">
            <a:extLst>
              <a:ext uri="{FF2B5EF4-FFF2-40B4-BE49-F238E27FC236}">
                <a16:creationId xmlns:a16="http://schemas.microsoft.com/office/drawing/2014/main" id="{51790BCB-07A5-F141-B6ED-8DF8FF01A526}"/>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7" name="Image 16">
            <a:extLst>
              <a:ext uri="{FF2B5EF4-FFF2-40B4-BE49-F238E27FC236}">
                <a16:creationId xmlns:a16="http://schemas.microsoft.com/office/drawing/2014/main" id="{9934D9D4-F665-4CD8-EDB7-D3ABCD9834CA}"/>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8" name="Image 17">
            <a:extLst>
              <a:ext uri="{FF2B5EF4-FFF2-40B4-BE49-F238E27FC236}">
                <a16:creationId xmlns:a16="http://schemas.microsoft.com/office/drawing/2014/main" id="{A52EF126-998B-5488-5474-E9B7901A79CE}"/>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048466" y="136738"/>
            <a:ext cx="278069" cy="278069"/>
          </a:xfrm>
          <a:prstGeom prst="rect">
            <a:avLst/>
          </a:prstGeom>
          <a:ln>
            <a:noFill/>
          </a:ln>
        </p:spPr>
      </p:pic>
      <p:pic>
        <p:nvPicPr>
          <p:cNvPr id="19" name="Image 18">
            <a:extLst>
              <a:ext uri="{FF2B5EF4-FFF2-40B4-BE49-F238E27FC236}">
                <a16:creationId xmlns:a16="http://schemas.microsoft.com/office/drawing/2014/main" id="{194D3A6E-7EE0-A799-8EB2-05A71B11D42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sp>
        <p:nvSpPr>
          <p:cNvPr id="20" name="Rectangle 19">
            <a:extLst>
              <a:ext uri="{FF2B5EF4-FFF2-40B4-BE49-F238E27FC236}">
                <a16:creationId xmlns:a16="http://schemas.microsoft.com/office/drawing/2014/main" id="{B1F2A98C-CE57-879C-F59B-F66B692D2907}"/>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Tree>
    <p:extLst>
      <p:ext uri="{BB962C8B-B14F-4D97-AF65-F5344CB8AC3E}">
        <p14:creationId xmlns:p14="http://schemas.microsoft.com/office/powerpoint/2010/main" val="6240889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F2A9F-8B04-FB5B-73EF-91D5D1F2A0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441F28-0CF6-784D-A88D-FF1BAFAAE9E4}"/>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 </a:t>
            </a:r>
            <a:endParaRPr lang="fr-FR" sz="2400" dirty="0"/>
          </a:p>
        </p:txBody>
      </p:sp>
      <p:pic>
        <p:nvPicPr>
          <p:cNvPr id="23" name="اختتام الحصة5_1">
            <a:hlinkClick r:id="" action="ppaction://media"/>
            <a:extLst>
              <a:ext uri="{FF2B5EF4-FFF2-40B4-BE49-F238E27FC236}">
                <a16:creationId xmlns:a16="http://schemas.microsoft.com/office/drawing/2014/main" id="{943C04B2-C268-9D91-E585-6F167880511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92275" y="1808957"/>
            <a:ext cx="5759450" cy="3240087"/>
          </a:xfrm>
          <a:prstGeom prst="rect">
            <a:avLst/>
          </a:prstGeom>
        </p:spPr>
      </p:pic>
      <p:pic>
        <p:nvPicPr>
          <p:cNvPr id="24" name="Image 23" descr="Une image contenant noir, obscurité&#10;&#10;Le contenu généré par l’IA peut être incorrect.">
            <a:extLst>
              <a:ext uri="{FF2B5EF4-FFF2-40B4-BE49-F238E27FC236}">
                <a16:creationId xmlns:a16="http://schemas.microsoft.com/office/drawing/2014/main" id="{55C637ED-FDFE-4757-F602-1207912053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pic>
        <p:nvPicPr>
          <p:cNvPr id="6" name="Espace réservé pour une image  15" descr="Une image contenant accessoire, sac, Bagages et sacs, Bagage à main&#10;&#10;Le contenu généré par l’IA peut être incorrect.">
            <a:extLst>
              <a:ext uri="{FF2B5EF4-FFF2-40B4-BE49-F238E27FC236}">
                <a16:creationId xmlns:a16="http://schemas.microsoft.com/office/drawing/2014/main" id="{A5BCBF39-9384-E2E4-A8A7-CFC17AFA80A0}"/>
              </a:ext>
            </a:extLst>
          </p:cNvPr>
          <p:cNvPicPr>
            <a:picLocks noGrp="1" noChangeAspect="1"/>
          </p:cNvPicPr>
          <p:nvPr>
            <p:ph type="pic" sz="quarter" idx="12"/>
          </p:nvPr>
        </p:nvPicPr>
        <p:blipFill>
          <a:blip r:embed="rId6">
            <a:clrChange>
              <a:clrFrom>
                <a:srgbClr val="F8F8F8"/>
              </a:clrFrom>
              <a:clrTo>
                <a:srgbClr val="F8F8F8">
                  <a:alpha val="0"/>
                </a:srgbClr>
              </a:clrTo>
            </a:clrChange>
            <a:extLst>
              <a:ext uri="{28A0092B-C50C-407E-A947-70E740481C1C}">
                <a14:useLocalDpi xmlns:a14="http://schemas.microsoft.com/office/drawing/2010/main" val="0"/>
              </a:ext>
            </a:extLst>
          </a:blip>
          <a:srcRect/>
          <a:stretch>
            <a:fillRect/>
          </a:stretch>
        </p:blipFill>
        <p:spPr>
          <a:xfrm>
            <a:off x="7944256" y="703670"/>
            <a:ext cx="828000" cy="827999"/>
          </a:xfrm>
        </p:spPr>
      </p:pic>
      <p:sp>
        <p:nvSpPr>
          <p:cNvPr id="4" name="Rectangle 3">
            <a:extLst>
              <a:ext uri="{FF2B5EF4-FFF2-40B4-BE49-F238E27FC236}">
                <a16:creationId xmlns:a16="http://schemas.microsoft.com/office/drawing/2014/main" id="{40EDF1E7-9D27-938D-5F9A-FB6FC1F9941B}"/>
              </a:ext>
            </a:extLst>
          </p:cNvPr>
          <p:cNvSpPr>
            <a:spLocks/>
          </p:cNvSpPr>
          <p:nvPr/>
        </p:nvSpPr>
        <p:spPr>
          <a:xfrm>
            <a:off x="84824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2000" b="1" dirty="0">
                <a:solidFill>
                  <a:srgbClr val="424D7B"/>
                </a:solidFill>
                <a:latin typeface="Microsoft Uighur" panose="02000000000000000000" pitchFamily="2" charset="-78"/>
                <a:cs typeface="Microsoft Uighur" panose="02000000000000000000" pitchFamily="2" charset="-78"/>
              </a:rPr>
              <a:t>اختــتام</a:t>
            </a: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rPr>
              <a:t> </a:t>
            </a:r>
            <a:r>
              <a:rPr lang="ar-MA" sz="2000" b="1" dirty="0">
                <a:solidFill>
                  <a:srgbClr val="424D7B"/>
                </a:solidFill>
                <a:latin typeface="Microsoft Uighur" panose="02000000000000000000" pitchFamily="2" charset="-78"/>
                <a:cs typeface="Microsoft Uighur" panose="02000000000000000000" pitchFamily="2" charset="-78"/>
              </a:rPr>
              <a:t>الحــصة</a:t>
            </a:r>
          </a:p>
        </p:txBody>
      </p:sp>
      <p:sp>
        <p:nvSpPr>
          <p:cNvPr id="5" name="Rectangle 4">
            <a:extLst>
              <a:ext uri="{FF2B5EF4-FFF2-40B4-BE49-F238E27FC236}">
                <a16:creationId xmlns:a16="http://schemas.microsoft.com/office/drawing/2014/main" id="{950B9C78-6326-E954-8FB4-80A220F55568}"/>
              </a:ext>
            </a:extLst>
          </p:cNvPr>
          <p:cNvSpPr>
            <a:spLocks/>
          </p:cNvSpPr>
          <p:nvPr/>
        </p:nvSpPr>
        <p:spPr>
          <a:xfrm>
            <a:off x="2551095" y="152043"/>
            <a:ext cx="1603085"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الاستمـــاع والتحـــدث</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7" name="Rectangle 6">
            <a:extLst>
              <a:ext uri="{FF2B5EF4-FFF2-40B4-BE49-F238E27FC236}">
                <a16:creationId xmlns:a16="http://schemas.microsoft.com/office/drawing/2014/main" id="{9B578507-F824-666B-05E2-4A751F6B07C2}"/>
              </a:ext>
            </a:extLst>
          </p:cNvPr>
          <p:cNvSpPr>
            <a:spLocks/>
          </p:cNvSpPr>
          <p:nvPr/>
        </p:nvSpPr>
        <p:spPr>
          <a:xfrm>
            <a:off x="4493135"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المعــــــــــجم</a:t>
            </a:r>
            <a:endParaRPr lang="ar-MA" sz="2400" b="1" dirty="0">
              <a:solidFill>
                <a:srgbClr val="565F88">
                  <a:alpha val="20000"/>
                </a:srgbClr>
              </a:solidFill>
              <a:latin typeface="Microsoft Uighur" panose="02000000000000000000" pitchFamily="2" charset="-78"/>
              <a:cs typeface="Microsoft Uighur" panose="02000000000000000000" pitchFamily="2" charset="-78"/>
            </a:endParaRPr>
          </a:p>
        </p:txBody>
      </p:sp>
      <p:pic>
        <p:nvPicPr>
          <p:cNvPr id="8" name="Image 7">
            <a:extLst>
              <a:ext uri="{FF2B5EF4-FFF2-40B4-BE49-F238E27FC236}">
                <a16:creationId xmlns:a16="http://schemas.microsoft.com/office/drawing/2014/main" id="{C982EF4A-3E70-678C-6156-749E0439FD39}"/>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7619928" y="136738"/>
            <a:ext cx="278069" cy="278069"/>
          </a:xfrm>
          <a:prstGeom prst="rect">
            <a:avLst/>
          </a:prstGeom>
          <a:ln>
            <a:noFill/>
          </a:ln>
        </p:spPr>
      </p:pic>
      <p:pic>
        <p:nvPicPr>
          <p:cNvPr id="10" name="Image 9">
            <a:extLst>
              <a:ext uri="{FF2B5EF4-FFF2-40B4-BE49-F238E27FC236}">
                <a16:creationId xmlns:a16="http://schemas.microsoft.com/office/drawing/2014/main" id="{2016E2EA-DF00-950D-7D5F-B206B3A6672A}"/>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5637001" y="136738"/>
            <a:ext cx="278069" cy="278069"/>
          </a:xfrm>
          <a:prstGeom prst="rect">
            <a:avLst/>
          </a:prstGeom>
          <a:ln>
            <a:noFill/>
          </a:ln>
        </p:spPr>
      </p:pic>
      <p:pic>
        <p:nvPicPr>
          <p:cNvPr id="11" name="Image 10">
            <a:extLst>
              <a:ext uri="{FF2B5EF4-FFF2-40B4-BE49-F238E27FC236}">
                <a16:creationId xmlns:a16="http://schemas.microsoft.com/office/drawing/2014/main" id="{B0B66AAC-B20C-91F1-DA21-F77A015DD98C}"/>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48466" y="136738"/>
            <a:ext cx="278069" cy="278069"/>
          </a:xfrm>
          <a:prstGeom prst="rect">
            <a:avLst/>
          </a:prstGeom>
          <a:ln>
            <a:noFill/>
          </a:ln>
        </p:spPr>
      </p:pic>
      <p:pic>
        <p:nvPicPr>
          <p:cNvPr id="14" name="Image 13">
            <a:extLst>
              <a:ext uri="{FF2B5EF4-FFF2-40B4-BE49-F238E27FC236}">
                <a16:creationId xmlns:a16="http://schemas.microsoft.com/office/drawing/2014/main" id="{C6E54AAF-D9A9-A46F-16FE-9FEC72A374DF}"/>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146500" y="136738"/>
            <a:ext cx="278069" cy="278069"/>
          </a:xfrm>
          <a:prstGeom prst="rect">
            <a:avLst/>
          </a:prstGeom>
          <a:ln>
            <a:noFill/>
          </a:ln>
        </p:spPr>
      </p:pic>
      <p:sp>
        <p:nvSpPr>
          <p:cNvPr id="15" name="Rectangle 14">
            <a:extLst>
              <a:ext uri="{FF2B5EF4-FFF2-40B4-BE49-F238E27FC236}">
                <a16:creationId xmlns:a16="http://schemas.microsoft.com/office/drawing/2014/main" id="{873AE6E5-8638-FC01-1457-E18F390C5E9C}"/>
              </a:ext>
            </a:extLst>
          </p:cNvPr>
          <p:cNvSpPr>
            <a:spLocks/>
          </p:cNvSpPr>
          <p:nvPr/>
        </p:nvSpPr>
        <p:spPr>
          <a:xfrm>
            <a:off x="6324474" y="144000"/>
            <a:ext cx="137896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55F87"/>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spTree>
    <p:extLst>
      <p:ext uri="{BB962C8B-B14F-4D97-AF65-F5344CB8AC3E}">
        <p14:creationId xmlns:p14="http://schemas.microsoft.com/office/powerpoint/2010/main" val="3531295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23"/>
                                        </p:tgtEl>
                                      </p:cBhvr>
                                    </p:cmd>
                                  </p:childTnLst>
                                </p:cTn>
                              </p:par>
                            </p:childTnLst>
                          </p:cTn>
                        </p:par>
                        <p:par>
                          <p:cTn id="7" fill="hold">
                            <p:stCondLst>
                              <p:cond delay="6037"/>
                            </p:stCondLst>
                            <p:childTnLst>
                              <p:par>
                                <p:cTn id="8" presetID="1" presetClass="entr" presetSubtype="0" fill="hold"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3"/>
                                        </p:tgtEl>
                                      </p:cBhvr>
                                    </p:cmd>
                                  </p:childTnLst>
                                </p:cTn>
                              </p:par>
                            </p:childTnLst>
                          </p:cTn>
                        </p:par>
                      </p:childTnLst>
                    </p:cTn>
                  </p:par>
                </p:childTnLst>
              </p:cTn>
              <p:nextCondLst>
                <p:cond evt="onClick" delay="0">
                  <p:tgtEl>
                    <p:spTgt spid="23"/>
                  </p:tgtEl>
                </p:cond>
              </p:nextCondLst>
            </p:seq>
            <p:video>
              <p:cMediaNode vol="80000">
                <p:cTn id="15" fill="hold" display="0">
                  <p:stCondLst>
                    <p:cond delay="indefinite"/>
                  </p:stCondLst>
                </p:cTn>
                <p:tgtEl>
                  <p:spTgt spid="23"/>
                </p:tgtEl>
              </p:cMediaNode>
            </p:vide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25875</TotalTime>
  <Words>2443</Words>
  <Application>Microsoft Office PowerPoint</Application>
  <PresentationFormat>Affichage à l'écran (4:3)</PresentationFormat>
  <Paragraphs>551</Paragraphs>
  <Slides>72</Slides>
  <Notes>0</Notes>
  <HiddenSlides>0</HiddenSlides>
  <MMClips>7</MMClips>
  <ScaleCrop>false</ScaleCrop>
  <HeadingPairs>
    <vt:vector size="6" baseType="variant">
      <vt:variant>
        <vt:lpstr>Polices utilisées</vt:lpstr>
      </vt:variant>
      <vt:variant>
        <vt:i4>12</vt:i4>
      </vt:variant>
      <vt:variant>
        <vt:lpstr>Thème</vt:lpstr>
      </vt:variant>
      <vt:variant>
        <vt:i4>10</vt:i4>
      </vt:variant>
      <vt:variant>
        <vt:lpstr>Titres des diapositives</vt:lpstr>
      </vt:variant>
      <vt:variant>
        <vt:i4>72</vt:i4>
      </vt:variant>
    </vt:vector>
  </HeadingPairs>
  <TitlesOfParts>
    <vt:vector size="94" baseType="lpstr">
      <vt:lpstr>Segoe UI Semibold</vt:lpstr>
      <vt:lpstr>Sakkal Majalla</vt:lpstr>
      <vt:lpstr>Modern Love</vt:lpstr>
      <vt:lpstr>Dosis ExtraBold</vt:lpstr>
      <vt:lpstr>Arial</vt:lpstr>
      <vt:lpstr>Calibri</vt:lpstr>
      <vt:lpstr>Wingdings</vt:lpstr>
      <vt:lpstr>Dosis SemiBold</vt:lpstr>
      <vt:lpstr>Dosis</vt:lpstr>
      <vt:lpstr>Dosis Medium</vt:lpstr>
      <vt:lpstr>Calibri Light</vt:lpstr>
      <vt:lpstr>Microsoft Uighur</vt:lpstr>
      <vt:lpstr>1_Thème Office</vt:lpstr>
      <vt:lpstr>01- نشاط اعتيادي</vt:lpstr>
      <vt:lpstr>04- قراءة/ كتابة</vt:lpstr>
      <vt:lpstr>2_05- اختتام الحصة</vt:lpstr>
      <vt:lpstr>3_Env-Enseignant</vt:lpstr>
      <vt:lpstr>1_Env-Enseignant</vt:lpstr>
      <vt:lpstr>3_05- اختتام الحصة</vt:lpstr>
      <vt:lpstr>4_05- اختتام الحصة</vt:lpstr>
      <vt:lpstr>02- معــــــــــجم</vt:lpstr>
      <vt:lpstr>Thème Office</vt:lpstr>
      <vt:lpstr>Présentation PowerPoint</vt:lpstr>
      <vt:lpstr>Présentation PowerPoint</vt:lpstr>
      <vt:lpstr>تنظيم حصص الأسبوع الأول</vt:lpstr>
      <vt:lpstr>هيكلة حصة اليوم</vt:lpstr>
      <vt:lpstr>عند نهاية الحصة</vt:lpstr>
      <vt:lpstr>مرحبا بكم ، سنبدأ  حصة اللغة العربية.</vt:lpstr>
      <vt:lpstr>افتتاح الحصة</vt:lpstr>
      <vt:lpstr>ضعوا اللوحة والكراسة في القمطر.</vt:lpstr>
      <vt:lpstr>ستتدربون في هذه الحصة على قراءة فقرة دون شكل  بدقة وسرعة .  سأقرأ . تابعوا معي.</vt:lpstr>
      <vt:lpstr>الآن سنمر لتحدي الطلاقة. سأسحب 5 بطاقات تحمل أسماء 5 متعلمين.  سأنادي على المتعلم الأول ليقرأ النص بطلاقة.</vt:lpstr>
      <vt:lpstr>أنادي على التلميذ الأول: .................................. </vt:lpstr>
      <vt:lpstr>الفائزون بنجمة الطلاقة هم ...........................................................................</vt:lpstr>
      <vt:lpstr>معجم</vt:lpstr>
      <vt:lpstr>خلال هذه الحصة سنتعرف مخطط فراير وكيفية توظيفه. انتبهوا جيدا</vt:lpstr>
      <vt:lpstr>يساعدنا مخطط فراير على فهم مفردات و مصطلحات جديدة و تنظيمها وإدراك العلاقات بينها.</vt:lpstr>
      <vt:lpstr>ركزوا جيدا. سأقوم بإعداد مخطط فراير حول ظاهرة تبذير الماء. تابعوا معي   </vt:lpstr>
      <vt:lpstr>أكتب المفهوم وسط المخطط. من يقرأ؟</vt:lpstr>
      <vt:lpstr>بعد  ذلك أكتب تعريفا للمفهوم في الحيز الأول من المخطط. من يقرأ؟</vt:lpstr>
      <vt:lpstr>ثم أكتب خصائص المفهوم في الحيز الثاني . من يقرأ؟</vt:lpstr>
      <vt:lpstr>أواصل بكتابة امثلة تدل على المفهوم في الحيز الثالث . من يقرأ؟ هل تعرفون أمثلة أخرى؟</vt:lpstr>
      <vt:lpstr>في الأخير، أكتب أمثلة غير دالة على المفهوم  في الحيز الرابع . من يقرأ؟ هل تعرفون أمثلة غير دالة أخرى؟</vt:lpstr>
      <vt:lpstr>ما الذي يجب عليكم تذكره؟ ما العناصر التي نضعها في مخطط فراير؟ فيم تساعدني؟</vt:lpstr>
      <vt:lpstr>خذوا الصفحة 126  من كراساتكم .من  يقرأ خطوات  إعداد مخطط فراير؟</vt:lpstr>
      <vt:lpstr>الآن :  في ثنائيات، أنجزوا نشاط أتدرب مع زملائي.</vt:lpstr>
      <vt:lpstr>سأمر بين الصفوف لمساعدتكم.</vt:lpstr>
      <vt:lpstr>نصحح. ما المفهوم الذي تتحدث عنه الفقرة. أين نكتبه؟ هل أنتم متفقون؟ </vt:lpstr>
      <vt:lpstr>صححوا. ماذا كتبتم في تعريف التلوث؟ هل أنتم متفقون؟ </vt:lpstr>
      <vt:lpstr>صححوا. ماذا كتبتم في خصائص التلوث؟ هل أنتم متفقون؟ </vt:lpstr>
      <vt:lpstr>صححوا. ما الأمثلة الدالة على التلوث؟ هل أنتم متفقون؟ من يذكر امثلة أخرى؟</vt:lpstr>
      <vt:lpstr>صححوا. ما الأمثلة غير الدالة على التلوث؟ هل أنتم متفقون؟ من يذكر امثلة أخرى غير دالة؟</vt:lpstr>
      <vt:lpstr>صححوا. </vt:lpstr>
      <vt:lpstr>Présentation PowerPoint</vt:lpstr>
      <vt:lpstr>ستستمعون لنص بعنوان" أساس البقاء"  ما الأشياء التي نحتاجها للبقاء على قيد الحياة؟ </vt:lpstr>
      <vt:lpstr>قبل الاستماع للنص سنتعرف مفرداتٍ ستفيدنا في فهم النص. من يقرأ؟</vt:lpstr>
      <vt:lpstr>إليكم التعاريف التالية. من يقرأ؟</vt:lpstr>
      <vt:lpstr>الآن، ستختارون التعريف الصحيح لكل مفردة . ما المقصود بالأزمة؟</vt:lpstr>
      <vt:lpstr>من يقرأ؟</vt:lpstr>
      <vt:lpstr>ما المقصود بالتهديد ؟</vt:lpstr>
      <vt:lpstr>من يقرأ ؟</vt:lpstr>
      <vt:lpstr>ما المقصود بالاستهلاك المفرط؟</vt:lpstr>
      <vt:lpstr>من يقرأ؟</vt:lpstr>
      <vt:lpstr>ما المقصود بالهدر؟</vt:lpstr>
      <vt:lpstr>من يقرأ؟</vt:lpstr>
      <vt:lpstr>ما المقصود بترشيد الاستهلاك؟</vt:lpstr>
      <vt:lpstr>من يقرأ؟</vt:lpstr>
      <vt:lpstr>لاحظوا العنوان  والصورة. في نظركم . ما المشكلة التي سيتناولها النص؟ </vt:lpstr>
      <vt:lpstr>سأسجل توقعاتكم على السبورة لكي نتحقق منها بعد الاستماع للنص. (3 توقعات)</vt:lpstr>
      <vt:lpstr>استمعوا جيدا لتتحققوا من توقعاتكم. </vt:lpstr>
      <vt:lpstr>ما المجموعة التي توقعت ما جاء في النص؟ أين ورد ذلك؟  في البداية، الوسط، النهاية؟</vt:lpstr>
      <vt:lpstr>سنعيد الاستماع للنص. انتبهوا جيدا لتتمكنوا من الإجابة عن بعض الأسئلة. </vt:lpstr>
      <vt:lpstr>خذوا الصفحة 127 من كراساتكم. سننجز نشاط التحقق من فهم النص (السؤال 1).</vt:lpstr>
      <vt:lpstr>معكم 3 دقائق للإنجاز. سأمر بين الصفوف لمساعدتكم.</vt:lpstr>
      <vt:lpstr>من يقرأ  السؤال الأول؟ ما الجواب المناسب ؟ هل انتم متفقون؟</vt:lpstr>
      <vt:lpstr>سجلوا الإجابة على كراساتكم.</vt:lpstr>
      <vt:lpstr>من يقرأ  السؤال الثاني؟ ما الجواب المناسب ؟ هل انتم متفقون؟</vt:lpstr>
      <vt:lpstr>سجلوا الإجابة على كراساتكم</vt:lpstr>
      <vt:lpstr>من يقرأ  السؤال الثالث؟ ما الجواب المناسب ؟ هل انتم متفقون؟</vt:lpstr>
      <vt:lpstr>سجلوا الإجابة على كراساتكم.</vt:lpstr>
      <vt:lpstr>من يقرأ  السؤال الرابع؟ ما الجواب المناسب ؟ هل انتم متفقون؟ لماذا؟</vt:lpstr>
      <vt:lpstr>سجلوا الإجابة على كراساتكم.</vt:lpstr>
      <vt:lpstr>الآن في ثنائيات أجيبوا  عن السؤالين التاليين على كراساتكم.</vt:lpstr>
      <vt:lpstr>سأمر بين الصفوف لمساعدتكم</vt:lpstr>
      <vt:lpstr>نصحح السؤال الأول. من يقرأ جوابه؟ هل أنتم متفقون؟</vt:lpstr>
      <vt:lpstr>صححوا.</vt:lpstr>
      <vt:lpstr>نصحح السؤال الأخير. من يقرأ جوابه؟ هل أنتم متفقون؟</vt:lpstr>
      <vt:lpstr>صححوا.</vt:lpstr>
      <vt:lpstr>اختتام الحصة</vt:lpstr>
      <vt:lpstr>كيف نعدّ مخطط فراير لمفهوم ما؟</vt:lpstr>
      <vt:lpstr>سجلوا الواجب المنزلي.</vt:lpstr>
      <vt:lpstr>الفائزون بنجمة السلوك الجيد هم : ............................................</vt:lpstr>
      <vt:lpstr>إلى اللقاء في الحصة المقبلة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255</cp:revision>
  <dcterms:created xsi:type="dcterms:W3CDTF">2023-09-20T21:35:22Z</dcterms:created>
  <dcterms:modified xsi:type="dcterms:W3CDTF">2026-05-10T10:05:39Z</dcterms:modified>
</cp:coreProperties>
</file>