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6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7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9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1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2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3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4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5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6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7.xml" ContentType="application/vnd.openxmlformats-officedocument.theme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18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19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0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1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theme/theme22.xml" ContentType="application/vnd.openxmlformats-officedocument.theme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74" r:id="rId1"/>
    <p:sldMasterId id="2147483926" r:id="rId2"/>
    <p:sldMasterId id="2147483897" r:id="rId3"/>
    <p:sldMasterId id="2147483906" r:id="rId4"/>
    <p:sldMasterId id="2147483913" r:id="rId5"/>
    <p:sldMasterId id="2147483923" r:id="rId6"/>
    <p:sldMasterId id="2147483930" r:id="rId7"/>
    <p:sldMasterId id="2147483953" r:id="rId8"/>
    <p:sldMasterId id="2147484012" r:id="rId9"/>
    <p:sldMasterId id="2147483971" r:id="rId10"/>
    <p:sldMasterId id="2147483989" r:id="rId11"/>
    <p:sldMasterId id="2147484030" r:id="rId12"/>
    <p:sldMasterId id="2147484048" r:id="rId13"/>
    <p:sldMasterId id="2147484063" r:id="rId14"/>
    <p:sldMasterId id="2147484076" r:id="rId15"/>
    <p:sldMasterId id="2147484099" r:id="rId16"/>
    <p:sldMasterId id="2147484122" r:id="rId17"/>
    <p:sldMasterId id="2147484149" r:id="rId18"/>
    <p:sldMasterId id="2147484167" r:id="rId19"/>
    <p:sldMasterId id="2147484184" r:id="rId20"/>
    <p:sldMasterId id="2147484196" r:id="rId21"/>
    <p:sldMasterId id="2147484219" r:id="rId22"/>
    <p:sldMasterId id="2147484223" r:id="rId23"/>
  </p:sldMasterIdLst>
  <p:notesMasterIdLst>
    <p:notesMasterId r:id="rId102"/>
  </p:notesMasterIdLst>
  <p:sldIdLst>
    <p:sldId id="2134806368" r:id="rId24"/>
    <p:sldId id="1029" r:id="rId25"/>
    <p:sldId id="2147482483" r:id="rId26"/>
    <p:sldId id="2147482531" r:id="rId27"/>
    <p:sldId id="2147482484" r:id="rId28"/>
    <p:sldId id="2147482488" r:id="rId29"/>
    <p:sldId id="265" r:id="rId30"/>
    <p:sldId id="2147482756" r:id="rId31"/>
    <p:sldId id="262" r:id="rId32"/>
    <p:sldId id="2147482757" r:id="rId33"/>
    <p:sldId id="2147482811" r:id="rId34"/>
    <p:sldId id="2147482812" r:id="rId35"/>
    <p:sldId id="2147482584" r:id="rId36"/>
    <p:sldId id="266" r:id="rId37"/>
    <p:sldId id="2147482542" r:id="rId38"/>
    <p:sldId id="2147482772" r:id="rId39"/>
    <p:sldId id="2147482813" r:id="rId40"/>
    <p:sldId id="2147482814" r:id="rId41"/>
    <p:sldId id="2147482815" r:id="rId42"/>
    <p:sldId id="2147482759" r:id="rId43"/>
    <p:sldId id="267" r:id="rId44"/>
    <p:sldId id="2147482561" r:id="rId45"/>
    <p:sldId id="2147482452" r:id="rId46"/>
    <p:sldId id="2147482543" r:id="rId47"/>
    <p:sldId id="2147482797" r:id="rId48"/>
    <p:sldId id="2147482796" r:id="rId49"/>
    <p:sldId id="2147482545" r:id="rId50"/>
    <p:sldId id="2147482762" r:id="rId51"/>
    <p:sldId id="2147482824" r:id="rId52"/>
    <p:sldId id="2147482825" r:id="rId53"/>
    <p:sldId id="2147482826" r:id="rId54"/>
    <p:sldId id="2147482827" r:id="rId55"/>
    <p:sldId id="2147482828" r:id="rId56"/>
    <p:sldId id="2147482548" r:id="rId57"/>
    <p:sldId id="2147482475" r:id="rId58"/>
    <p:sldId id="2147482549" r:id="rId59"/>
    <p:sldId id="2147482816" r:id="rId60"/>
    <p:sldId id="2147482817" r:id="rId61"/>
    <p:sldId id="2147482818" r:id="rId62"/>
    <p:sldId id="2147482819" r:id="rId63"/>
    <p:sldId id="2147482820" r:id="rId64"/>
    <p:sldId id="2147482821" r:id="rId65"/>
    <p:sldId id="2147482822" r:id="rId66"/>
    <p:sldId id="2147482823" r:id="rId67"/>
    <p:sldId id="2147482489" r:id="rId68"/>
    <p:sldId id="2147482568" r:id="rId69"/>
    <p:sldId id="2147482482" r:id="rId70"/>
    <p:sldId id="2147482551" r:id="rId71"/>
    <p:sldId id="2147482552" r:id="rId72"/>
    <p:sldId id="300" r:id="rId73"/>
    <p:sldId id="301" r:id="rId74"/>
    <p:sldId id="2147482501" r:id="rId75"/>
    <p:sldId id="2147482502" r:id="rId76"/>
    <p:sldId id="2147482504" r:id="rId77"/>
    <p:sldId id="2147482505" r:id="rId78"/>
    <p:sldId id="2147482782" r:id="rId79"/>
    <p:sldId id="2147482557" r:id="rId80"/>
    <p:sldId id="2147482835" r:id="rId81"/>
    <p:sldId id="2147482558" r:id="rId82"/>
    <p:sldId id="2147482555" r:id="rId83"/>
    <p:sldId id="2147482556" r:id="rId84"/>
    <p:sldId id="2147482785" r:id="rId85"/>
    <p:sldId id="2147482786" r:id="rId86"/>
    <p:sldId id="2147482787" r:id="rId87"/>
    <p:sldId id="2147482793" r:id="rId88"/>
    <p:sldId id="2147482790" r:id="rId89"/>
    <p:sldId id="2147482829" r:id="rId90"/>
    <p:sldId id="2147482830" r:id="rId91"/>
    <p:sldId id="2147482831" r:id="rId92"/>
    <p:sldId id="2147482832" r:id="rId93"/>
    <p:sldId id="2147482833" r:id="rId94"/>
    <p:sldId id="2147482834" r:id="rId95"/>
    <p:sldId id="2147482836" r:id="rId96"/>
    <p:sldId id="2147482564" r:id="rId97"/>
    <p:sldId id="2147482518" r:id="rId98"/>
    <p:sldId id="2147482784" r:id="rId99"/>
    <p:sldId id="2147482563" r:id="rId100"/>
    <p:sldId id="2147482522" r:id="rId101"/>
  </p:sldIdLst>
  <p:sldSz cx="9144000" cy="6858000" type="screen4x3"/>
  <p:notesSz cx="6858000" cy="9144000"/>
  <p:embeddedFontLst>
    <p:embeddedFont>
      <p:font typeface="Dosis" pitchFamily="2" charset="0"/>
      <p:regular r:id="rId103"/>
      <p:bold r:id="rId104"/>
    </p:embeddedFont>
    <p:embeddedFont>
      <p:font typeface="Dosis ExtraBold" pitchFamily="2" charset="0"/>
      <p:bold r:id="rId105"/>
    </p:embeddedFont>
    <p:embeddedFont>
      <p:font typeface="Dosis Medium" pitchFamily="2" charset="0"/>
      <p:regular r:id="rId106"/>
    </p:embeddedFont>
    <p:embeddedFont>
      <p:font typeface="Dosis SemiBold" pitchFamily="2" charset="0"/>
      <p:bold r:id="rId107"/>
    </p:embeddedFont>
    <p:embeddedFont>
      <p:font typeface="Microsoft Uighur" panose="02000000000000000000" pitchFamily="2" charset="-78"/>
      <p:regular r:id="rId108"/>
      <p:bold r:id="rId109"/>
    </p:embeddedFont>
    <p:embeddedFont>
      <p:font typeface="Modern Love" panose="04090805081005020601" pitchFamily="82" charset="0"/>
      <p:regular r:id="rId110"/>
    </p:embeddedFont>
    <p:embeddedFont>
      <p:font typeface="Noto Sans Symbols" panose="020B0604020202020204" charset="0"/>
      <p:regular r:id="rId111"/>
      <p:bold r:id="rId1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FF6"/>
    <a:srgbClr val="0070C0"/>
    <a:srgbClr val="FBB321"/>
    <a:srgbClr val="ECF8FB"/>
    <a:srgbClr val="009242"/>
    <a:srgbClr val="424D7B"/>
    <a:srgbClr val="424D7C"/>
    <a:srgbClr val="2BCAD0"/>
    <a:srgbClr val="00ACA4"/>
    <a:srgbClr val="16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75" autoAdjust="0"/>
    <p:restoredTop sz="93507" autoAdjust="0"/>
  </p:normalViewPr>
  <p:slideViewPr>
    <p:cSldViewPr snapToGrid="0">
      <p:cViewPr varScale="1">
        <p:scale>
          <a:sx n="69" d="100"/>
          <a:sy n="69" d="100"/>
        </p:scale>
        <p:origin x="1116" y="52"/>
      </p:cViewPr>
      <p:guideLst/>
    </p:cSldViewPr>
  </p:slideViewPr>
  <p:outlineViewPr>
    <p:cViewPr>
      <p:scale>
        <a:sx n="33" d="100"/>
        <a:sy n="33" d="100"/>
      </p:scale>
      <p:origin x="0" y="-569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3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63" Type="http://schemas.openxmlformats.org/officeDocument/2006/relationships/slide" Target="slides/slide40.xml"/><Relationship Id="rId68" Type="http://schemas.openxmlformats.org/officeDocument/2006/relationships/slide" Target="slides/slide45.xml"/><Relationship Id="rId84" Type="http://schemas.openxmlformats.org/officeDocument/2006/relationships/slide" Target="slides/slide61.xml"/><Relationship Id="rId89" Type="http://schemas.openxmlformats.org/officeDocument/2006/relationships/slide" Target="slides/slide66.xml"/><Relationship Id="rId112" Type="http://schemas.openxmlformats.org/officeDocument/2006/relationships/font" Target="fonts/font10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5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74" Type="http://schemas.openxmlformats.org/officeDocument/2006/relationships/slide" Target="slides/slide51.xml"/><Relationship Id="rId79" Type="http://schemas.openxmlformats.org/officeDocument/2006/relationships/slide" Target="slides/slide56.xml"/><Relationship Id="rId10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7.xml"/><Relationship Id="rId95" Type="http://schemas.openxmlformats.org/officeDocument/2006/relationships/slide" Target="slides/slide72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64" Type="http://schemas.openxmlformats.org/officeDocument/2006/relationships/slide" Target="slides/slide41.xml"/><Relationship Id="rId69" Type="http://schemas.openxmlformats.org/officeDocument/2006/relationships/slide" Target="slides/slide46.xml"/><Relationship Id="rId113" Type="http://schemas.openxmlformats.org/officeDocument/2006/relationships/presProps" Target="presProps.xml"/><Relationship Id="rId80" Type="http://schemas.openxmlformats.org/officeDocument/2006/relationships/slide" Target="slides/slide57.xml"/><Relationship Id="rId85" Type="http://schemas.openxmlformats.org/officeDocument/2006/relationships/slide" Target="slides/slide62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59" Type="http://schemas.openxmlformats.org/officeDocument/2006/relationships/slide" Target="slides/slide36.xml"/><Relationship Id="rId103" Type="http://schemas.openxmlformats.org/officeDocument/2006/relationships/font" Target="fonts/font1.fntdata"/><Relationship Id="rId108" Type="http://schemas.openxmlformats.org/officeDocument/2006/relationships/font" Target="fonts/font6.fntdata"/><Relationship Id="rId54" Type="http://schemas.openxmlformats.org/officeDocument/2006/relationships/slide" Target="slides/slide31.xml"/><Relationship Id="rId70" Type="http://schemas.openxmlformats.org/officeDocument/2006/relationships/slide" Target="slides/slide47.xml"/><Relationship Id="rId75" Type="http://schemas.openxmlformats.org/officeDocument/2006/relationships/slide" Target="slides/slide52.xml"/><Relationship Id="rId91" Type="http://schemas.openxmlformats.org/officeDocument/2006/relationships/slide" Target="slides/slide68.xml"/><Relationship Id="rId96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57" Type="http://schemas.openxmlformats.org/officeDocument/2006/relationships/slide" Target="slides/slide34.xml"/><Relationship Id="rId106" Type="http://schemas.openxmlformats.org/officeDocument/2006/relationships/font" Target="fonts/font4.fntdata"/><Relationship Id="rId114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slide" Target="slides/slide37.xml"/><Relationship Id="rId65" Type="http://schemas.openxmlformats.org/officeDocument/2006/relationships/slide" Target="slides/slide42.xml"/><Relationship Id="rId73" Type="http://schemas.openxmlformats.org/officeDocument/2006/relationships/slide" Target="slides/slide50.xml"/><Relationship Id="rId78" Type="http://schemas.openxmlformats.org/officeDocument/2006/relationships/slide" Target="slides/slide55.xml"/><Relationship Id="rId81" Type="http://schemas.openxmlformats.org/officeDocument/2006/relationships/slide" Target="slides/slide58.xml"/><Relationship Id="rId86" Type="http://schemas.openxmlformats.org/officeDocument/2006/relationships/slide" Target="slides/slide63.xml"/><Relationship Id="rId94" Type="http://schemas.openxmlformats.org/officeDocument/2006/relationships/slide" Target="slides/slide71.xml"/><Relationship Id="rId99" Type="http://schemas.openxmlformats.org/officeDocument/2006/relationships/slide" Target="slides/slide76.xml"/><Relationship Id="rId101" Type="http://schemas.openxmlformats.org/officeDocument/2006/relationships/slide" Target="slides/slide7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6.xml"/><Relationship Id="rId109" Type="http://schemas.openxmlformats.org/officeDocument/2006/relationships/font" Target="fonts/font7.fntdata"/><Relationship Id="rId34" Type="http://schemas.openxmlformats.org/officeDocument/2006/relationships/slide" Target="slides/slide11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76" Type="http://schemas.openxmlformats.org/officeDocument/2006/relationships/slide" Target="slides/slide53.xml"/><Relationship Id="rId97" Type="http://schemas.openxmlformats.org/officeDocument/2006/relationships/slide" Target="slides/slide74.xml"/><Relationship Id="rId104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8.xml"/><Relationship Id="rId92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6.xml"/><Relationship Id="rId24" Type="http://schemas.openxmlformats.org/officeDocument/2006/relationships/slide" Target="slides/slide1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66" Type="http://schemas.openxmlformats.org/officeDocument/2006/relationships/slide" Target="slides/slide43.xml"/><Relationship Id="rId87" Type="http://schemas.openxmlformats.org/officeDocument/2006/relationships/slide" Target="slides/slide64.xml"/><Relationship Id="rId110" Type="http://schemas.openxmlformats.org/officeDocument/2006/relationships/font" Target="fonts/font8.fntdata"/><Relationship Id="rId115" Type="http://schemas.openxmlformats.org/officeDocument/2006/relationships/theme" Target="theme/theme1.xml"/><Relationship Id="rId61" Type="http://schemas.openxmlformats.org/officeDocument/2006/relationships/slide" Target="slides/slide38.xml"/><Relationship Id="rId82" Type="http://schemas.openxmlformats.org/officeDocument/2006/relationships/slide" Target="slides/slide5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56" Type="http://schemas.openxmlformats.org/officeDocument/2006/relationships/slide" Target="slides/slide33.xml"/><Relationship Id="rId77" Type="http://schemas.openxmlformats.org/officeDocument/2006/relationships/slide" Target="slides/slide54.xml"/><Relationship Id="rId100" Type="http://schemas.openxmlformats.org/officeDocument/2006/relationships/slide" Target="slides/slide77.xml"/><Relationship Id="rId105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8.xml"/><Relationship Id="rId72" Type="http://schemas.openxmlformats.org/officeDocument/2006/relationships/slide" Target="slides/slide49.xml"/><Relationship Id="rId93" Type="http://schemas.openxmlformats.org/officeDocument/2006/relationships/slide" Target="slides/slide70.xml"/><Relationship Id="rId98" Type="http://schemas.openxmlformats.org/officeDocument/2006/relationships/slide" Target="slides/slide75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.xml"/><Relationship Id="rId46" Type="http://schemas.openxmlformats.org/officeDocument/2006/relationships/slide" Target="slides/slide23.xml"/><Relationship Id="rId67" Type="http://schemas.openxmlformats.org/officeDocument/2006/relationships/slide" Target="slides/slide44.xml"/><Relationship Id="rId116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8.xml"/><Relationship Id="rId62" Type="http://schemas.openxmlformats.org/officeDocument/2006/relationships/slide" Target="slides/slide39.xml"/><Relationship Id="rId83" Type="http://schemas.openxmlformats.org/officeDocument/2006/relationships/slide" Target="slides/slide60.xml"/><Relationship Id="rId88" Type="http://schemas.openxmlformats.org/officeDocument/2006/relationships/slide" Target="slides/slide65.xml"/><Relationship Id="rId111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752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6EC8F-A3FF-00F0-B4DC-DB59B983C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0F7298B1-7E20-60A4-D09A-C2533AC3ED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0D8D38-8754-975F-F7F3-8260140A58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27AEC0-607D-ED08-379F-D7816B4A4D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1579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CCE0D-F27F-CE06-CDFB-C406C5316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ED8F1037-CFE2-DF25-D83F-A90621B4C2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0F141AA-25E4-0F1D-3C74-CAB3ABE09A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F3646C-76B6-D850-8CCE-BD586F7BE7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953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9C41C-FCA9-57CE-52AB-C5EC78C6C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2498F1F5-3F08-F977-904C-B7F704F5CC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6FBBB-0A9B-209F-EDB6-90973E0047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81BB25-6317-F367-0C97-B3961AF6B7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1699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81" name="Google Shape;228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3056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8" name="Google Shape;229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8613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7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3.wdp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3.xml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5.wdp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6.png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7.png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2.png"/><Relationship Id="rId5" Type="http://schemas.openxmlformats.org/officeDocument/2006/relationships/image" Target="../media/image32.png"/><Relationship Id="rId4" Type="http://schemas.openxmlformats.org/officeDocument/2006/relationships/image" Target="../media/image20.png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7.png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Layouts/_rels/slideLayout2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Layouts/_rels/slideLayout2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Layouts/_rels/slideLayout2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2.png"/><Relationship Id="rId5" Type="http://schemas.microsoft.com/office/2007/relationships/hdphoto" Target="../media/hdphoto4.wdp"/><Relationship Id="rId4" Type="http://schemas.openxmlformats.org/officeDocument/2006/relationships/image" Target="../media/image33.png"/><Relationship Id="rId9" Type="http://schemas.microsoft.com/office/2007/relationships/hdphoto" Target="../media/hdphoto2.wdp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9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9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9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9.xml"/><Relationship Id="rId5" Type="http://schemas.microsoft.com/office/2007/relationships/hdphoto" Target="../media/hdphoto6.wdp"/><Relationship Id="rId4" Type="http://schemas.openxmlformats.org/officeDocument/2006/relationships/image" Target="../media/image38.png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17.png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2.xml"/><Relationship Id="rId4" Type="http://schemas.microsoft.com/office/2007/relationships/hdphoto" Target="../media/hdphoto4.wdp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17.png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888040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21643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846505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53284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8801391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07744430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9687513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810440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387162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9504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116086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06260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65881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540191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7118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40154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124037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1875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28206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874340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83555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33378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00051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74470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5410023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59871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622413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294020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61798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13351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34494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224781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68263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78626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0012335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351104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371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1935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903510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32149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335156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99739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91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898899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564147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11905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808218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38127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67329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4498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30380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6050695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270033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824042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1580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65159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03049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1911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503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285930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784270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253601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928749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37140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16362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029948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26103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8425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61387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84348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78501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082066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5940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2938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3896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54303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36156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59323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921776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119936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197348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21354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75738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34981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110581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0267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479732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7782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0248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8416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98594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292948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00114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96733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35452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99048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81051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05078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23457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74424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28423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250847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86096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86330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4263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827831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04909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41828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82053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95017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242532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40727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43845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13174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0782926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9291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502078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04579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861579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072154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72403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9969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8589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6833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39854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81377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1534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15103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9011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43675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3085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345661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6045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52177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078734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827339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3_Voc_Act_01__Vidéo title"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3" name="Google Shape;733;p184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4" name="Google Shape;734;p184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5" name="Google Shape;735;p18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54420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0484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57702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043999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373630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979994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23276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73070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14702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44126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81576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536133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291197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59812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279387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52561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50155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1968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327618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862332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599268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442669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508802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6338039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3337466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611829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2480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61896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961477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19833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28583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665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929197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413493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8434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701397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986906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069775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087518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563605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5896645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4774813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525435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95721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472187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455835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623270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076714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51221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63771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28092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760188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07673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26127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055723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83190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950228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07658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926304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8517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56540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74752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14124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637957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838990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041366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4001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330342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29288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39720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94981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6685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73919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148899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75492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675778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15692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22279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51914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880513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83913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75183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549080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5215305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13579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134225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84710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911159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150476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368447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92058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03154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2" name="Google Shape;722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10721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182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5" name="Google Shape;725;p182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80711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4" name="Google Shape;734;p184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5" name="Google Shape;735;p18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Google Shape;842;p196">
            <a:extLst>
              <a:ext uri="{FF2B5EF4-FFF2-40B4-BE49-F238E27FC236}">
                <a16:creationId xmlns:a16="http://schemas.microsoft.com/office/drawing/2014/main" id="{918BBF83-9A2F-5D06-DB31-846CE7B217A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1691999" y="1629000"/>
            <a:ext cx="575886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17451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8" name="Google Shape;738;p185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39" name="Google Shape;739;p185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18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83550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3" name="Google Shape;743;p18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4" name="Google Shape;744;p186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5" name="Google Shape;745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713145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8" name="Google Shape;748;p18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187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50" name="Google Shape;750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197689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18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3" name="Google Shape;753;p188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4" name="Google Shape;754;p188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5" name="Google Shape;755;p188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6" name="Google Shape;756;p188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7" name="Google Shape;757;p188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8" name="Google Shape;758;p188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9" name="Google Shape;759;p188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0" name="Google Shape;760;p188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1" name="Google Shape;761;p188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2" name="Google Shape;762;p188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3" name="Google Shape;763;p18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12947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6" name="Google Shape;766;p18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7" name="Google Shape;767;p18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8" name="Google Shape;768;p18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9" name="Google Shape;769;p18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0" name="Google Shape;770;p189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985840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3" name="Google Shape;773;p19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4" name="Google Shape;774;p19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5" name="Google Shape;775;p19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6" name="Google Shape;776;p19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7" name="Google Shape;777;p190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8" name="Google Shape;778;p190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9" name="Google Shape;779;p190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0" name="Google Shape;780;p190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1" name="Google Shape;781;p190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854082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4" name="Google Shape;784;p191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5" name="Google Shape;785;p191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6" name="Google Shape;786;p191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7" name="Google Shape;787;p191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8" name="Google Shape;788;p191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9" name="Google Shape;789;p19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61399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2" name="Google Shape;792;p192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3" name="Google Shape;793;p192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4" name="Google Shape;794;p192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5" name="Google Shape;795;p192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6" name="Google Shape;796;p192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7" name="Google Shape;797;p192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8" name="Google Shape;798;p192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192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0" name="Google Shape;800;p192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1" name="Google Shape;801;p192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2" name="Google Shape;802;p19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634021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5" name="Google Shape;805;p19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6" name="Google Shape;806;p19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7" name="Google Shape;807;p19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8" name="Google Shape;808;p19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9" name="Google Shape;809;p19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0" name="Google Shape;810;p19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1" name="Google Shape;811;p19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2" name="Google Shape;812;p19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3" name="Google Shape;813;p19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4" name="Google Shape;814;p19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72755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7" name="Google Shape;817;p19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8" name="Google Shape;818;p19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9" name="Google Shape;819;p19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0" name="Google Shape;820;p19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1" name="Google Shape;821;p19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2" name="Google Shape;822;p19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3" name="Google Shape;823;p19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4" name="Google Shape;824;p19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5" name="Google Shape;825;p19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6" name="Google Shape;826;p19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7" name="Google Shape;827;p19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8" name="Google Shape;828;p19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9" name="Google Shape;829;p19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30" name="Google Shape;830;p19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31" name="Google Shape;831;p19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2" name="Google Shape;832;p19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3" name="Google Shape;833;p19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4" name="Google Shape;834;p19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5" name="Google Shape;835;p19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01987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8" name="Google Shape;838;p19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9" name="Google Shape;839;p19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45148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2" name="Google Shape;842;p19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43" name="Google Shape;843;p19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357002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6" name="Google Shape;846;p19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47" name="Google Shape;847;p1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537218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3335599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307246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952293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2250930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32522652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82943850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758658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3158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361420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33358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774151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818799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834883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662348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36572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2427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620055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5441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048762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5295323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37103341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8104103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424148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88820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014954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083898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338738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408956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68952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543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16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782705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384219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0963182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42883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1384076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721906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700965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5752920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4445024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4569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01569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196118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7826031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05989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735409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659398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4163414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304787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139254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966448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54725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061161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9650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53125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22097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492726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994134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977890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83700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000626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334359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300336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8718086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15643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5811779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6452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6052062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277023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9165805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7050387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0265682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4645548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6283412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1930713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5433683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599134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2607389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5896307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5105235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49911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6197885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594362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3000798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290800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8991883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0507054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578582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328199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4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8.png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7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62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image" Target="../media/image9.bin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19" Type="http://schemas.openxmlformats.org/officeDocument/2006/relationships/image" Target="../media/image9.bin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8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image" Target="../media/image14.png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image" Target="../media/image13.png"/><Relationship Id="rId10" Type="http://schemas.openxmlformats.org/officeDocument/2006/relationships/slideLayout" Target="../slideLayouts/slideLayout89.xml"/><Relationship Id="rId19" Type="http://schemas.openxmlformats.org/officeDocument/2006/relationships/image" Target="../media/image9.bin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image" Target="../media/image1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0" Type="http://schemas.openxmlformats.org/officeDocument/2006/relationships/image" Target="../media/image9.bin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06.xml"/><Relationship Id="rId19" Type="http://schemas.openxmlformats.org/officeDocument/2006/relationships/theme" Target="../theme/theme10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9.bin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47.xml"/><Relationship Id="rId19" Type="http://schemas.openxmlformats.org/officeDocument/2006/relationships/image" Target="../media/image9.bin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56.xml"/><Relationship Id="rId16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6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72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13" Type="http://schemas.openxmlformats.org/officeDocument/2006/relationships/slideLayout" Target="../slideLayouts/slideLayout198.xml"/><Relationship Id="rId18" Type="http://schemas.openxmlformats.org/officeDocument/2006/relationships/slideLayout" Target="../slideLayouts/slideLayout203.xml"/><Relationship Id="rId3" Type="http://schemas.openxmlformats.org/officeDocument/2006/relationships/slideLayout" Target="../slideLayouts/slideLayout188.xml"/><Relationship Id="rId21" Type="http://schemas.openxmlformats.org/officeDocument/2006/relationships/slideLayout" Target="../slideLayouts/slideLayout206.xml"/><Relationship Id="rId7" Type="http://schemas.openxmlformats.org/officeDocument/2006/relationships/slideLayout" Target="../slideLayouts/slideLayout192.xml"/><Relationship Id="rId12" Type="http://schemas.openxmlformats.org/officeDocument/2006/relationships/slideLayout" Target="../slideLayouts/slideLayout197.xml"/><Relationship Id="rId17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187.xml"/><Relationship Id="rId16" Type="http://schemas.openxmlformats.org/officeDocument/2006/relationships/slideLayout" Target="../slideLayouts/slideLayout201.xml"/><Relationship Id="rId20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24" Type="http://schemas.openxmlformats.org/officeDocument/2006/relationships/image" Target="../media/image29.jpg"/><Relationship Id="rId5" Type="http://schemas.openxmlformats.org/officeDocument/2006/relationships/slideLayout" Target="../slideLayouts/slideLayout190.xml"/><Relationship Id="rId15" Type="http://schemas.openxmlformats.org/officeDocument/2006/relationships/slideLayout" Target="../slideLayouts/slideLayout20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95.xml"/><Relationship Id="rId19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Relationship Id="rId14" Type="http://schemas.openxmlformats.org/officeDocument/2006/relationships/slideLayout" Target="../slideLayouts/slideLayout199.xml"/><Relationship Id="rId22" Type="http://schemas.openxmlformats.org/officeDocument/2006/relationships/slideLayout" Target="../slideLayouts/slideLayout20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slideLayout" Target="../slideLayouts/slideLayout220.xml"/><Relationship Id="rId18" Type="http://schemas.openxmlformats.org/officeDocument/2006/relationships/slideLayout" Target="../slideLayouts/slideLayout225.xml"/><Relationship Id="rId3" Type="http://schemas.openxmlformats.org/officeDocument/2006/relationships/slideLayout" Target="../slideLayouts/slideLayout210.xml"/><Relationship Id="rId21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slideLayout" Target="../slideLayouts/slideLayout224.xml"/><Relationship Id="rId2" Type="http://schemas.openxmlformats.org/officeDocument/2006/relationships/slideLayout" Target="../slideLayouts/slideLayout209.xml"/><Relationship Id="rId16" Type="http://schemas.openxmlformats.org/officeDocument/2006/relationships/slideLayout" Target="../slideLayouts/slideLayout223.xml"/><Relationship Id="rId20" Type="http://schemas.openxmlformats.org/officeDocument/2006/relationships/slideLayout" Target="../slideLayouts/slideLayout227.xml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5" Type="http://schemas.openxmlformats.org/officeDocument/2006/relationships/slideLayout" Target="../slideLayouts/slideLayout222.xml"/><Relationship Id="rId23" Type="http://schemas.openxmlformats.org/officeDocument/2006/relationships/image" Target="../media/image29.jpg"/><Relationship Id="rId10" Type="http://schemas.openxmlformats.org/officeDocument/2006/relationships/slideLayout" Target="../slideLayouts/slideLayout217.xml"/><Relationship Id="rId19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slideLayout" Target="../slideLayouts/slideLayout221.xml"/><Relationship Id="rId22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slideLayout" Target="../slideLayouts/slideLayout241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17" Type="http://schemas.openxmlformats.org/officeDocument/2006/relationships/slideLayout" Target="../slideLayouts/slideLayout245.xml"/><Relationship Id="rId2" Type="http://schemas.openxmlformats.org/officeDocument/2006/relationships/slideLayout" Target="../slideLayouts/slideLayout230.xml"/><Relationship Id="rId16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5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8.xml"/><Relationship Id="rId19" Type="http://schemas.openxmlformats.org/officeDocument/2006/relationships/image" Target="../media/image29.jpg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slideLayout" Target="../slideLayouts/slideLayout24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3.xml"/><Relationship Id="rId13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52.xml"/><Relationship Id="rId12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47.xml"/><Relationship Id="rId16" Type="http://schemas.openxmlformats.org/officeDocument/2006/relationships/image" Target="../media/image23.jpg"/><Relationship Id="rId1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51.xml"/><Relationship Id="rId11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0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4.xml"/><Relationship Id="rId14" Type="http://schemas.openxmlformats.org/officeDocument/2006/relationships/slideLayout" Target="../slideLayouts/slideLayout25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7.xml"/><Relationship Id="rId13" Type="http://schemas.openxmlformats.org/officeDocument/2006/relationships/slideLayout" Target="../slideLayouts/slideLayout272.xml"/><Relationship Id="rId18" Type="http://schemas.openxmlformats.org/officeDocument/2006/relationships/image" Target="../media/image34.jpeg"/><Relationship Id="rId3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66.xml"/><Relationship Id="rId12" Type="http://schemas.openxmlformats.org/officeDocument/2006/relationships/slideLayout" Target="../slideLayouts/slideLayout271.xml"/><Relationship Id="rId17" Type="http://schemas.openxmlformats.org/officeDocument/2006/relationships/theme" Target="../theme/theme19.xml"/><Relationship Id="rId2" Type="http://schemas.openxmlformats.org/officeDocument/2006/relationships/slideLayout" Target="../slideLayouts/slideLayout261.xml"/><Relationship Id="rId16" Type="http://schemas.openxmlformats.org/officeDocument/2006/relationships/slideLayout" Target="../slideLayouts/slideLayout275.xml"/><Relationship Id="rId1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5.xml"/><Relationship Id="rId11" Type="http://schemas.openxmlformats.org/officeDocument/2006/relationships/slideLayout" Target="../slideLayouts/slideLayout270.xml"/><Relationship Id="rId5" Type="http://schemas.openxmlformats.org/officeDocument/2006/relationships/slideLayout" Target="../slideLayouts/slideLayout264.xml"/><Relationship Id="rId1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63.xml"/><Relationship Id="rId9" Type="http://schemas.openxmlformats.org/officeDocument/2006/relationships/slideLayout" Target="../slideLayouts/slideLayout268.xml"/><Relationship Id="rId14" Type="http://schemas.openxmlformats.org/officeDocument/2006/relationships/slideLayout" Target="../slideLayouts/slideLayout27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slideLayout" Target="../slideLayouts/slideLayout299.xml"/><Relationship Id="rId18" Type="http://schemas.openxmlformats.org/officeDocument/2006/relationships/slideLayout" Target="../slideLayouts/slideLayout304.xml"/><Relationship Id="rId3" Type="http://schemas.openxmlformats.org/officeDocument/2006/relationships/slideLayout" Target="../slideLayouts/slideLayout289.xml"/><Relationship Id="rId21" Type="http://schemas.openxmlformats.org/officeDocument/2006/relationships/slideLayout" Target="../slideLayouts/slideLayout307.xml"/><Relationship Id="rId7" Type="http://schemas.openxmlformats.org/officeDocument/2006/relationships/slideLayout" Target="../slideLayouts/slideLayout293.xml"/><Relationship Id="rId12" Type="http://schemas.openxmlformats.org/officeDocument/2006/relationships/slideLayout" Target="../slideLayouts/slideLayout298.xml"/><Relationship Id="rId17" Type="http://schemas.openxmlformats.org/officeDocument/2006/relationships/slideLayout" Target="../slideLayouts/slideLayout303.xml"/><Relationship Id="rId2" Type="http://schemas.openxmlformats.org/officeDocument/2006/relationships/slideLayout" Target="../slideLayouts/slideLayout288.xml"/><Relationship Id="rId16" Type="http://schemas.openxmlformats.org/officeDocument/2006/relationships/slideLayout" Target="../slideLayouts/slideLayout302.xml"/><Relationship Id="rId20" Type="http://schemas.openxmlformats.org/officeDocument/2006/relationships/slideLayout" Target="../slideLayouts/slideLayout306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24" Type="http://schemas.openxmlformats.org/officeDocument/2006/relationships/image" Target="../media/image9.bin"/><Relationship Id="rId5" Type="http://schemas.openxmlformats.org/officeDocument/2006/relationships/slideLayout" Target="../slideLayouts/slideLayout291.xml"/><Relationship Id="rId15" Type="http://schemas.openxmlformats.org/officeDocument/2006/relationships/slideLayout" Target="../slideLayouts/slideLayout301.xml"/><Relationship Id="rId23" Type="http://schemas.openxmlformats.org/officeDocument/2006/relationships/theme" Target="../theme/theme21.xml"/><Relationship Id="rId10" Type="http://schemas.openxmlformats.org/officeDocument/2006/relationships/slideLayout" Target="../slideLayouts/slideLayout296.xml"/><Relationship Id="rId19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Relationship Id="rId14" Type="http://schemas.openxmlformats.org/officeDocument/2006/relationships/slideLayout" Target="../slideLayouts/slideLayout300.xml"/><Relationship Id="rId22" Type="http://schemas.openxmlformats.org/officeDocument/2006/relationships/slideLayout" Target="../slideLayouts/slideLayout308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1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5" Type="http://schemas.openxmlformats.org/officeDocument/2006/relationships/image" Target="../media/image4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9.xml"/><Relationship Id="rId13" Type="http://schemas.openxmlformats.org/officeDocument/2006/relationships/slideLayout" Target="../slideLayouts/slideLayout324.xml"/><Relationship Id="rId18" Type="http://schemas.openxmlformats.org/officeDocument/2006/relationships/slideLayout" Target="../slideLayouts/slideLayout329.xml"/><Relationship Id="rId3" Type="http://schemas.openxmlformats.org/officeDocument/2006/relationships/slideLayout" Target="../slideLayouts/slideLayout314.xml"/><Relationship Id="rId21" Type="http://schemas.openxmlformats.org/officeDocument/2006/relationships/slideLayout" Target="../slideLayouts/slideLayout332.xml"/><Relationship Id="rId7" Type="http://schemas.openxmlformats.org/officeDocument/2006/relationships/slideLayout" Target="../slideLayouts/slideLayout318.xml"/><Relationship Id="rId12" Type="http://schemas.openxmlformats.org/officeDocument/2006/relationships/slideLayout" Target="../slideLayouts/slideLayout323.xml"/><Relationship Id="rId17" Type="http://schemas.openxmlformats.org/officeDocument/2006/relationships/slideLayout" Target="../slideLayouts/slideLayout328.xml"/><Relationship Id="rId2" Type="http://schemas.openxmlformats.org/officeDocument/2006/relationships/slideLayout" Target="../slideLayouts/slideLayout313.xml"/><Relationship Id="rId16" Type="http://schemas.openxmlformats.org/officeDocument/2006/relationships/slideLayout" Target="../slideLayouts/slideLayout327.xml"/><Relationship Id="rId20" Type="http://schemas.openxmlformats.org/officeDocument/2006/relationships/slideLayout" Target="../slideLayouts/slideLayout331.xml"/><Relationship Id="rId1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7.xml"/><Relationship Id="rId11" Type="http://schemas.openxmlformats.org/officeDocument/2006/relationships/slideLayout" Target="../slideLayouts/slideLayout322.xml"/><Relationship Id="rId24" Type="http://schemas.openxmlformats.org/officeDocument/2006/relationships/image" Target="../media/image29.jpg"/><Relationship Id="rId5" Type="http://schemas.openxmlformats.org/officeDocument/2006/relationships/slideLayout" Target="../slideLayouts/slideLayout316.xml"/><Relationship Id="rId15" Type="http://schemas.openxmlformats.org/officeDocument/2006/relationships/slideLayout" Target="../slideLayouts/slideLayout326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321.xml"/><Relationship Id="rId19" Type="http://schemas.openxmlformats.org/officeDocument/2006/relationships/slideLayout" Target="../slideLayouts/slideLayout330.xml"/><Relationship Id="rId4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20.xml"/><Relationship Id="rId14" Type="http://schemas.openxmlformats.org/officeDocument/2006/relationships/slideLayout" Target="../slideLayouts/slideLayout325.xml"/><Relationship Id="rId22" Type="http://schemas.openxmlformats.org/officeDocument/2006/relationships/slideLayout" Target="../slideLayouts/slideLayout3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39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4147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83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58938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95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4142" r:id="rId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1560378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08874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81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  <p:sldLayoutId id="2147483943" r:id="rId13"/>
    <p:sldLayoutId id="2147483944" r:id="rId14"/>
    <p:sldLayoutId id="2147483945" r:id="rId15"/>
    <p:sldLayoutId id="2147483946" r:id="rId16"/>
    <p:sldLayoutId id="2147483947" r:id="rId17"/>
    <p:sldLayoutId id="2147483948" r:id="rId18"/>
    <p:sldLayoutId id="2147483949" r:id="rId19"/>
    <p:sldLayoutId id="2147483950" r:id="rId20"/>
    <p:sldLayoutId id="2147483951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563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  <p:sldLayoutId id="214748397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120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  <p:sldLayoutId id="2147484025" r:id="rId13"/>
    <p:sldLayoutId id="2147484026" r:id="rId14"/>
    <p:sldLayoutId id="2147484027" r:id="rId15"/>
    <p:sldLayoutId id="2147484028" r:id="rId16"/>
    <p:sldLayoutId id="214748402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324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  <p:sldLayoutId id="2147483983" r:id="rId12"/>
    <p:sldLayoutId id="2147483984" r:id="rId13"/>
    <p:sldLayoutId id="2147483985" r:id="rId14"/>
    <p:sldLayoutId id="2147483986" r:id="rId15"/>
    <p:sldLayoutId id="2147483987" r:id="rId16"/>
    <p:sldLayoutId id="2147483988" r:id="rId17"/>
    <p:sldLayoutId id="214748414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30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  <p:sldLayoutId id="2147484004" r:id="rId15"/>
    <p:sldLayoutId id="2147484005" r:id="rId16"/>
    <p:sldLayoutId id="2147484006" r:id="rId17"/>
    <p:sldLayoutId id="2147484007" r:id="rId18"/>
    <p:sldLayoutId id="2147484008" r:id="rId19"/>
    <p:sldLayoutId id="2147484009" r:id="rId20"/>
    <p:sldLayoutId id="2147484010" r:id="rId21"/>
    <p:sldLayoutId id="2147484011" r:id="rId22"/>
    <p:sldLayoutId id="214748414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831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  <p:sldLayoutId id="2147484042" r:id="rId12"/>
    <p:sldLayoutId id="2147484043" r:id="rId13"/>
    <p:sldLayoutId id="2147484044" r:id="rId14"/>
    <p:sldLayoutId id="2147484045" r:id="rId15"/>
    <p:sldLayoutId id="2147484046" r:id="rId16"/>
    <p:sldLayoutId id="214748404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9228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  <p:sldLayoutId id="2147484061" r:id="rId13"/>
    <p:sldLayoutId id="2147484062" r:id="rId14"/>
    <p:sldLayoutId id="2147484164" r:id="rId15"/>
    <p:sldLayoutId id="2147484165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1936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44" r:id="rId1"/>
    <p:sldLayoutId id="2147484146" r:id="rId2"/>
    <p:sldLayoutId id="2147484143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  <p:sldLayoutId id="2147484073" r:id="rId12"/>
    <p:sldLayoutId id="2147484074" r:id="rId13"/>
    <p:sldLayoutId id="2147484075" r:id="rId14"/>
    <p:sldLayoutId id="2147484145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80494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  <p:sldLayoutId id="2147484091" r:id="rId15"/>
    <p:sldLayoutId id="2147484092" r:id="rId16"/>
    <p:sldLayoutId id="2147484093" r:id="rId17"/>
    <p:sldLayoutId id="2147484094" r:id="rId18"/>
    <p:sldLayoutId id="2147484095" r:id="rId19"/>
    <p:sldLayoutId id="2147484096" r:id="rId20"/>
    <p:sldLayoutId id="2147484097" r:id="rId21"/>
    <p:sldLayoutId id="214748409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40698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00" r:id="rId1"/>
    <p:sldLayoutId id="2147484102" r:id="rId2"/>
    <p:sldLayoutId id="2147484103" r:id="rId3"/>
    <p:sldLayoutId id="2147484104" r:id="rId4"/>
    <p:sldLayoutId id="2147484105" r:id="rId5"/>
    <p:sldLayoutId id="2147484106" r:id="rId6"/>
    <p:sldLayoutId id="2147484107" r:id="rId7"/>
    <p:sldLayoutId id="2147484108" r:id="rId8"/>
    <p:sldLayoutId id="2147484109" r:id="rId9"/>
    <p:sldLayoutId id="2147484110" r:id="rId10"/>
    <p:sldLayoutId id="2147484111" r:id="rId11"/>
    <p:sldLayoutId id="2147484112" r:id="rId12"/>
    <p:sldLayoutId id="2147484113" r:id="rId13"/>
    <p:sldLayoutId id="2147484114" r:id="rId14"/>
    <p:sldLayoutId id="2147484115" r:id="rId15"/>
    <p:sldLayoutId id="2147484116" r:id="rId16"/>
    <p:sldLayoutId id="2147484117" r:id="rId17"/>
    <p:sldLayoutId id="2147484118" r:id="rId18"/>
    <p:sldLayoutId id="2147484119" r:id="rId19"/>
    <p:sldLayoutId id="2147484120" r:id="rId20"/>
    <p:sldLayoutId id="2147484121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66025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66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490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  <p:sldLayoutId id="2147484161" r:id="rId12"/>
    <p:sldLayoutId id="2147484162" r:id="rId13"/>
    <p:sldLayoutId id="2147484163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355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8" r:id="rId1"/>
    <p:sldLayoutId id="2147484169" r:id="rId2"/>
    <p:sldLayoutId id="2147484170" r:id="rId3"/>
    <p:sldLayoutId id="2147484171" r:id="rId4"/>
    <p:sldLayoutId id="2147484172" r:id="rId5"/>
    <p:sldLayoutId id="2147484173" r:id="rId6"/>
    <p:sldLayoutId id="2147484174" r:id="rId7"/>
    <p:sldLayoutId id="2147484175" r:id="rId8"/>
    <p:sldLayoutId id="2147484176" r:id="rId9"/>
    <p:sldLayoutId id="2147484177" r:id="rId10"/>
    <p:sldLayoutId id="2147484178" r:id="rId11"/>
    <p:sldLayoutId id="2147484179" r:id="rId12"/>
    <p:sldLayoutId id="2147484180" r:id="rId13"/>
    <p:sldLayoutId id="2147484181" r:id="rId14"/>
    <p:sldLayoutId id="2147484182" r:id="rId15"/>
    <p:sldLayoutId id="2147484183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25/05/2026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837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101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  <p:sldLayoutId id="2147484208" r:id="rId12"/>
    <p:sldLayoutId id="2147484209" r:id="rId13"/>
    <p:sldLayoutId id="2147484210" r:id="rId14"/>
    <p:sldLayoutId id="2147484211" r:id="rId15"/>
    <p:sldLayoutId id="2147484212" r:id="rId16"/>
    <p:sldLayoutId id="2147484213" r:id="rId17"/>
    <p:sldLayoutId id="2147484214" r:id="rId18"/>
    <p:sldLayoutId id="2147484215" r:id="rId19"/>
    <p:sldLayoutId id="2147484216" r:id="rId20"/>
    <p:sldLayoutId id="2147484217" r:id="rId21"/>
    <p:sldLayoutId id="214748421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5599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0" r:id="rId1"/>
    <p:sldLayoutId id="2147484221" r:id="rId2"/>
    <p:sldLayoutId id="2147484222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048106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  <p:sldLayoutId id="2147484239" r:id="rId15"/>
    <p:sldLayoutId id="2147484240" r:id="rId16"/>
    <p:sldLayoutId id="2147484241" r:id="rId17"/>
    <p:sldLayoutId id="2147484242" r:id="rId18"/>
    <p:sldLayoutId id="2147484243" r:id="rId19"/>
    <p:sldLayoutId id="2147484244" r:id="rId20"/>
    <p:sldLayoutId id="2147484245" r:id="rId21"/>
    <p:sldLayoutId id="2147484246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8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7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5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6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4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1.png"/><Relationship Id="rId7" Type="http://schemas.openxmlformats.org/officeDocument/2006/relationships/image" Target="../media/image5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0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189.xml"/><Relationship Id="rId7" Type="http://schemas.openxmlformats.org/officeDocument/2006/relationships/image" Target="../media/image5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2.png"/><Relationship Id="rId11" Type="http://schemas.openxmlformats.org/officeDocument/2006/relationships/image" Target="../media/image60.png"/><Relationship Id="rId5" Type="http://schemas.openxmlformats.org/officeDocument/2006/relationships/image" Target="../media/image51.png"/><Relationship Id="rId10" Type="http://schemas.openxmlformats.org/officeDocument/2006/relationships/image" Target="../media/image46.gi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62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6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3" Type="http://schemas.openxmlformats.org/officeDocument/2006/relationships/image" Target="../media/image6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1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6.gi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6.gi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6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6.gi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1.png"/><Relationship Id="rId7" Type="http://schemas.openxmlformats.org/officeDocument/2006/relationships/image" Target="../media/image1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73.png"/><Relationship Id="rId4" Type="http://schemas.openxmlformats.org/officeDocument/2006/relationships/image" Target="../media/image10.png"/><Relationship Id="rId9" Type="http://schemas.openxmlformats.org/officeDocument/2006/relationships/image" Target="../media/image7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10.png"/><Relationship Id="rId7" Type="http://schemas.openxmlformats.org/officeDocument/2006/relationships/image" Target="../media/image7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74.png"/><Relationship Id="rId4" Type="http://schemas.openxmlformats.org/officeDocument/2006/relationships/image" Target="../media/image11.png"/><Relationship Id="rId9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10.png"/><Relationship Id="rId7" Type="http://schemas.openxmlformats.org/officeDocument/2006/relationships/image" Target="../media/image7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10.png"/><Relationship Id="rId7" Type="http://schemas.openxmlformats.org/officeDocument/2006/relationships/image" Target="../media/image7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5.xml"/><Relationship Id="rId6" Type="http://schemas.openxmlformats.org/officeDocument/2006/relationships/image" Target="../media/image76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116.xml"/><Relationship Id="rId7" Type="http://schemas.openxmlformats.org/officeDocument/2006/relationships/image" Target="../media/image5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1.png"/><Relationship Id="rId5" Type="http://schemas.openxmlformats.org/officeDocument/2006/relationships/image" Target="../media/image46.gif"/><Relationship Id="rId10" Type="http://schemas.openxmlformats.org/officeDocument/2006/relationships/image" Target="../media/image78.png"/><Relationship Id="rId4" Type="http://schemas.openxmlformats.org/officeDocument/2006/relationships/image" Target="../media/image45.png"/><Relationship Id="rId9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116.xml"/><Relationship Id="rId7" Type="http://schemas.openxmlformats.org/officeDocument/2006/relationships/image" Target="../media/image5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1.png"/><Relationship Id="rId5" Type="http://schemas.openxmlformats.org/officeDocument/2006/relationships/image" Target="../media/image46.gif"/><Relationship Id="rId10" Type="http://schemas.openxmlformats.org/officeDocument/2006/relationships/image" Target="../media/image78.png"/><Relationship Id="rId4" Type="http://schemas.openxmlformats.org/officeDocument/2006/relationships/image" Target="../media/image45.png"/><Relationship Id="rId9" Type="http://schemas.openxmlformats.org/officeDocument/2006/relationships/image" Target="../media/image5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51.png"/><Relationship Id="rId7" Type="http://schemas.openxmlformats.org/officeDocument/2006/relationships/image" Target="../media/image7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8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1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1.png"/><Relationship Id="rId7" Type="http://schemas.openxmlformats.org/officeDocument/2006/relationships/image" Target="../media/image7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8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1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2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51.png"/><Relationship Id="rId7" Type="http://schemas.openxmlformats.org/officeDocument/2006/relationships/image" Target="../media/image8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52.png"/><Relationship Id="rId7" Type="http://schemas.openxmlformats.org/officeDocument/2006/relationships/image" Target="../media/image8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1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51.png"/><Relationship Id="rId7" Type="http://schemas.openxmlformats.org/officeDocument/2006/relationships/image" Target="../media/image8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52.png"/><Relationship Id="rId7" Type="http://schemas.openxmlformats.org/officeDocument/2006/relationships/image" Target="../media/image8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1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51.png"/><Relationship Id="rId7" Type="http://schemas.openxmlformats.org/officeDocument/2006/relationships/image" Target="../media/image8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86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52.png"/><Relationship Id="rId7" Type="http://schemas.openxmlformats.org/officeDocument/2006/relationships/image" Target="../media/image8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1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86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1.png"/><Relationship Id="rId7" Type="http://schemas.openxmlformats.org/officeDocument/2006/relationships/image" Target="../media/image8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88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2.png"/><Relationship Id="rId7" Type="http://schemas.openxmlformats.org/officeDocument/2006/relationships/image" Target="../media/image8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1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88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9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1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92.png"/><Relationship Id="rId4" Type="http://schemas.openxmlformats.org/officeDocument/2006/relationships/image" Target="../media/image46.gif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1B34DFE-D3B2-8FE9-C644-94A3724E84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13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680224" y="3646449"/>
            <a:ext cx="836342" cy="1204331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تنظيم حصص الأسبوع التربوي الثالث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المعجم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(30)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</a:t>
            </a:r>
            <a:r>
              <a:rPr kumimoji="0" lang="ar-MA" sz="14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فهم (40)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اِسْتِعْمالُ </a:t>
            </a:r>
            <a:r>
              <a:rPr lang="ar-MA" sz="22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ٱلْقاموسِ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"أُمُّ </a:t>
            </a:r>
            <a:r>
              <a:rPr lang="ar-MA" sz="22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ٱلْخَيْراتِ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": الحصة الأولى</a:t>
            </a:r>
          </a:p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المعجم المساعد، التوقع والتحقق، الفهم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القاموس لشرح مفردات صعبة.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أحداث الحكاية المسموعة.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6BA52DAC-6E68-6695-0BA6-DD9D3704FA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EA1D4D80-9534-5605-5457-CBB5D5002DC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95544660-EC9D-07D3-C0CE-4FA204AE4C3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CDE5656A-BA65-AD00-6F7C-8CD6B47473A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2C743D7F-377D-4AB8-20F4-ACDB0E41D0C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97411A67-1D95-15C9-DD21-78E51D9AF9A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7C3FF3B6-F238-7F29-F760-2B8577B6310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E05FD0F8-3B1E-BC28-33C6-28F8271A5CE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88FD5050-1DC0-5DFD-E72D-DEA28A07C8F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3636" y="640233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C5B9A3CB-07E0-7CC2-4366-9E0A0A32697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2FD66929-D8B9-FD20-445B-BF078B86C81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CC44713C-2B94-7C6D-12B4-23E346C8A3D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2;p9">
            <a:extLst>
              <a:ext uri="{FF2B5EF4-FFF2-40B4-BE49-F238E27FC236}">
                <a16:creationId xmlns:a16="http://schemas.microsoft.com/office/drawing/2014/main" id="{DC164B5F-D699-741A-50D2-A5CA5D46587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303;p9">
            <a:extLst>
              <a:ext uri="{FF2B5EF4-FFF2-40B4-BE49-F238E27FC236}">
                <a16:creationId xmlns:a16="http://schemas.microsoft.com/office/drawing/2014/main" id="{90943214-3898-37AD-A8A3-6C92F47A054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A1519998-30C7-23F1-3D55-351FE771B61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ea typeface="Calibri"/>
                <a:sym typeface="Calibri"/>
              </a:rPr>
              <a:t>استـماع وتحدث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43FB87CF-BD7D-98B1-CFDD-C7B1C965EA1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C3C4EE84-C7E7-7261-FBEB-47B4DA43899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ea typeface="Calibri"/>
                <a:sym typeface="Calibri"/>
              </a:rPr>
              <a:t>معــــــــــجم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8FACB45E-F262-6C15-AC96-AE74E108C0E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ea typeface="Calibri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5AA4EB89-03A6-5E0A-DB95-5D33492E67A0}"/>
              </a:ext>
            </a:extLst>
          </p:cNvPr>
          <p:cNvSpPr txBox="1">
            <a:spLocks/>
          </p:cNvSpPr>
          <p:nvPr/>
        </p:nvSpPr>
        <p:spPr>
          <a:xfrm>
            <a:off x="801688" y="5442762"/>
            <a:ext cx="7789521" cy="1174727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 أَنْجَحَ أُوَظِّفُ اسْتْراتيجِيّاتي بِٱسْتِمْرارٍ.</a:t>
            </a: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19A569F0-3279-841E-87C2-511E6AF8A064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00E519F-BA99-EC25-5605-48B6765CD3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330" y="1511391"/>
            <a:ext cx="1129706" cy="11274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EA6340-A07B-B589-D4EE-C22976378C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5738" y="2566133"/>
            <a:ext cx="1815471" cy="893162"/>
          </a:xfrm>
          <a:prstGeom prst="rect">
            <a:avLst/>
          </a:prstGeom>
        </p:spPr>
      </p:pic>
      <p:sp>
        <p:nvSpPr>
          <p:cNvPr id="10" name="Google Shape;1333;p8">
            <a:extLst>
              <a:ext uri="{FF2B5EF4-FFF2-40B4-BE49-F238E27FC236}">
                <a16:creationId xmlns:a16="http://schemas.microsoft.com/office/drawing/2014/main" id="{C580DBDD-1A65-E095-C4E0-64F71960DDB4}"/>
              </a:ext>
            </a:extLst>
          </p:cNvPr>
          <p:cNvSpPr txBox="1"/>
          <p:nvPr/>
        </p:nvSpPr>
        <p:spPr>
          <a:xfrm>
            <a:off x="201274" y="2720347"/>
            <a:ext cx="668839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 عِنْدَما يَشْرَحُ أُسْتاذي، أَشْتَغِلُ مَعَ زَميلي، أَخيراً أَعْمَلُ بِمُفْرَدي.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BF711945-3611-6158-3C3A-ECD2B05D28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3456" y="3671108"/>
            <a:ext cx="2160000" cy="179856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99" name="Google Shape;1299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0" name="Google Shape;1300;p9"/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1" name="Google Shape;1301;p9"/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2" name="Google Shape;1302;p9"/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03" name="Google Shape;1303;p9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4" name="Google Shape;1304;p9"/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5" name="Google Shape;1305;p9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06" name="Google Shape;1306;p9"/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7" name="Google Shape;1307;p9"/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DCE3E77D-4E77-18F0-A68E-E07F6149B8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CC3AC152-5AD3-D27D-0656-A9E98A15F95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4C98302E-B83F-D3F8-A9EE-D936B5A8425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AC16D5D0-250B-6996-FF0E-A6A481C3910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6D996123-150E-8B14-0539-6DED3D8A3A2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63CF89B8-39CB-28AB-CE01-AD0533D956C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729710A9-D863-EE9E-FC71-55DED649535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B3E9BF9C-237F-018E-3829-43CF4370A44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BC14D17C-F656-1AFF-44D4-40E6FF46376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125D6E-C5CD-C0DA-BDCD-53124689E5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1743" y="1750213"/>
            <a:ext cx="3093008" cy="46523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18364AEC-6B96-6BB8-6521-7C465358BE1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82C4A517-023B-3FC3-C7F8-32FF7FB572F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84700341-71A7-080D-ECCA-6D8BB36FCEC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CB6DD107-1907-6A1D-E02E-DAEED6006D9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527D6447-C399-A709-5A07-EF775FD789E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30744624-FB88-81BC-89B8-879AC2E52B3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7CF06F00-6A1F-F9CA-D6D9-CD89C69BB96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99A96B3C-316A-754B-7B9C-852AB1534E2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8468E8E5-3553-996C-48D1-C3E11715CB5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1184457" y="1289705"/>
            <a:ext cx="6349366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يَحْتَوي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ٱلصُّنْدوقُ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عَلـى زَرْبِيَّةٍ أَمـازيغِيَّةٍ وَكَمـانٍ أَنْدَلُسِيٍّ مَعاً، مـاذا نَفْهَمُ مِنْ ذَلِكَ؟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979786" y="4571412"/>
            <a:ext cx="6947874" cy="779458"/>
            <a:chOff x="691016" y="2740490"/>
            <a:chExt cx="6947874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691016" y="2753032"/>
              <a:ext cx="651603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ٱلْمُعَلِّمَةَ جَمَعَتْ أَشْيـاءَ قَديمَةً لا عَلاقَةَ بَيْنَهـا.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979786" y="3699050"/>
            <a:ext cx="6947874" cy="779458"/>
            <a:chOff x="691016" y="2740490"/>
            <a:chExt cx="6947874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691016" y="2753032"/>
              <a:ext cx="651603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هُوِيَّةَ ٱلْمَغْرِبِ تَتَكَوَّنُ مِنْ ثَقـافـاتٍ مُخْتَلِفَةٍ وَمُتَنَوِّعَةٍ.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1089588" y="2826688"/>
            <a:ext cx="6827737" cy="779458"/>
            <a:chOff x="1475246" y="2740490"/>
            <a:chExt cx="6163644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475246" y="2753032"/>
              <a:ext cx="573180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ٱلْمُعَلِّمَةَ تُحِبُّ ٱلْموسـيقى أَكْثَرَ مِنَ ٱلزَّرابـي.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979786" y="5468858"/>
            <a:ext cx="6947874" cy="779458"/>
            <a:chOff x="691016" y="2740490"/>
            <a:chExt cx="6947874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691016" y="2753032"/>
              <a:ext cx="651603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سُكّـانَ ٱلْقَرْيَةِ يَعْزِفونَ عَلـى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ٱلْكَمـانِ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دائِماً.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5297D92A-1FC2-F490-FC14-FBB8868BEB6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552B4E60-459E-52BC-D6FE-7A4E59FA1F8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523ED9D7-C443-DE09-6FF6-4639C625ED5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E1CAA229-7BA4-240C-E5B7-F36A56E401E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D2F9AE20-7D03-CBFF-F802-ECB353B9372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750088C5-963A-8C8F-9679-87DB5C412C7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2DF82E93-9048-9DD9-759A-252E8F0ECEE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2C31A691-BF7E-6B1B-3A53-BF000467672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0DEEBC47-5C2D-70BD-97E5-9610CA366F6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15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337067EC-84C6-2E4C-32DC-82BFD0516E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0;p9">
            <a:extLst>
              <a:ext uri="{FF2B5EF4-FFF2-40B4-BE49-F238E27FC236}">
                <a16:creationId xmlns:a16="http://schemas.microsoft.com/office/drawing/2014/main" id="{D02B50C8-582E-E5F1-D8D3-47BDC7AA109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1;p9">
            <a:extLst>
              <a:ext uri="{FF2B5EF4-FFF2-40B4-BE49-F238E27FC236}">
                <a16:creationId xmlns:a16="http://schemas.microsoft.com/office/drawing/2014/main" id="{33553570-73EE-4AC0-0C9B-859CF80DE5B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2;p9">
            <a:extLst>
              <a:ext uri="{FF2B5EF4-FFF2-40B4-BE49-F238E27FC236}">
                <a16:creationId xmlns:a16="http://schemas.microsoft.com/office/drawing/2014/main" id="{5D3C481B-585C-1E1B-DDF0-B1D4EBADBBF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32844D0E-D695-51E6-F428-B61889D891E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3DC4BA95-3A13-AE6C-E2B0-DEDEDF04C81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5;p9">
            <a:extLst>
              <a:ext uri="{FF2B5EF4-FFF2-40B4-BE49-F238E27FC236}">
                <a16:creationId xmlns:a16="http://schemas.microsoft.com/office/drawing/2014/main" id="{0D9399D5-E9D7-C2E2-DBAA-4CC03584E0B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7" name="Google Shape;1306;p9">
            <a:extLst>
              <a:ext uri="{FF2B5EF4-FFF2-40B4-BE49-F238E27FC236}">
                <a16:creationId xmlns:a16="http://schemas.microsoft.com/office/drawing/2014/main" id="{00DDED90-61CF-1A15-34FE-FB661ED463A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7;p9">
            <a:extLst>
              <a:ext uri="{FF2B5EF4-FFF2-40B4-BE49-F238E27FC236}">
                <a16:creationId xmlns:a16="http://schemas.microsoft.com/office/drawing/2014/main" id="{45F3940F-6F6D-0BC0-B35F-1FA5986CC42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B4C6E58-AFCC-6C02-A4CD-C690A8F7FF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1056" y="2031496"/>
            <a:ext cx="8281887" cy="439160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AB4E567A-FB65-9690-1409-B2E83CE2FEB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271DFDAF-C7CA-9194-74DB-AF7A9FBA303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9A80F164-A36C-F2C1-DD13-671996E9D85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0DB449DF-95B8-1AB2-E72B-5CEAF49DA9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3BEE0B5A-BF79-7690-B553-09C2A1D8057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64B5ADA8-C118-A6BA-3B1D-295C17D5446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6229552C-5939-B5C5-8793-269D5B5DDE2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15549E5F-D57D-2234-C085-17F89577BDE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2115A999-5A64-B725-E576-153478EF2A1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508;p66">
            <a:extLst>
              <a:ext uri="{FF2B5EF4-FFF2-40B4-BE49-F238E27FC236}">
                <a16:creationId xmlns:a16="http://schemas.microsoft.com/office/drawing/2014/main" id="{D762AC56-42BF-FFA8-BA23-D4500EF950BD}"/>
              </a:ext>
            </a:extLst>
          </p:cNvPr>
          <p:cNvSpPr txBox="1"/>
          <p:nvPr/>
        </p:nvSpPr>
        <p:spPr>
          <a:xfrm>
            <a:off x="1184457" y="1289705"/>
            <a:ext cx="6349366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يَحْتَوي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ٱلصُّنْدوقُ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عَلـى زَرْبِيَّةٍ أَمـازيغِيَّةٍ وَكَمـانٍ أَنْدَلُسِيٍّ مَعاً، مـاذا نَفْهَمُ مِنْ ذَلِكَ؟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38459F6-5EA9-7C55-6562-1245C7F2AF0A}"/>
              </a:ext>
            </a:extLst>
          </p:cNvPr>
          <p:cNvGrpSpPr/>
          <p:nvPr/>
        </p:nvGrpSpPr>
        <p:grpSpPr>
          <a:xfrm>
            <a:off x="979786" y="4571412"/>
            <a:ext cx="6947874" cy="779458"/>
            <a:chOff x="691016" y="2740490"/>
            <a:chExt cx="6947874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400805A-9682-249B-FF80-99B610FAB6EE}"/>
                </a:ext>
              </a:extLst>
            </p:cNvPr>
            <p:cNvSpPr/>
            <p:nvPr/>
          </p:nvSpPr>
          <p:spPr>
            <a:xfrm>
              <a:off x="691016" y="2753032"/>
              <a:ext cx="651603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ٱلْمُعَلِّمَةَ جَمَعَتْ أَشْيـاءَ قَديمَةً لا عَلاقَةَ بَيْنَهـا.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78EDAD98-ACF1-0ECE-4C66-6031BE080B8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78979BC-8705-5BDF-2DA4-77F0CF0BD8F9}"/>
              </a:ext>
            </a:extLst>
          </p:cNvPr>
          <p:cNvGrpSpPr/>
          <p:nvPr/>
        </p:nvGrpSpPr>
        <p:grpSpPr>
          <a:xfrm>
            <a:off x="979786" y="3699050"/>
            <a:ext cx="6947874" cy="779458"/>
            <a:chOff x="691016" y="2740490"/>
            <a:chExt cx="6947874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A20BAC2-927E-EC34-5939-D803DB8F6516}"/>
                </a:ext>
              </a:extLst>
            </p:cNvPr>
            <p:cNvSpPr/>
            <p:nvPr/>
          </p:nvSpPr>
          <p:spPr>
            <a:xfrm>
              <a:off x="691016" y="2753032"/>
              <a:ext cx="651603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هُوِيَّةَ ٱلْمَغْرِبِ تَتَكَوَّنُ مِنْ ثَقـافـاتٍ مُخْتَلِفَةٍ وَمُتَنَوِّعَةٍ.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5218FD7B-94F5-B46F-A9F2-33FFB7B3A2B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A8C26083-7483-8240-B075-BB3DD3108DDF}"/>
              </a:ext>
            </a:extLst>
          </p:cNvPr>
          <p:cNvGrpSpPr/>
          <p:nvPr/>
        </p:nvGrpSpPr>
        <p:grpSpPr>
          <a:xfrm>
            <a:off x="1089588" y="2826688"/>
            <a:ext cx="6827737" cy="779458"/>
            <a:chOff x="1475246" y="2740490"/>
            <a:chExt cx="6163644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85FF1485-5563-F7BE-085F-CF3BB18FF517}"/>
                </a:ext>
              </a:extLst>
            </p:cNvPr>
            <p:cNvSpPr/>
            <p:nvPr/>
          </p:nvSpPr>
          <p:spPr>
            <a:xfrm>
              <a:off x="1475246" y="2753032"/>
              <a:ext cx="573180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ٱلْمُعَلِّمَةَ تُحِبُّ ٱلْموسـيقى أَكْثَرَ مِنَ ٱلزَّرابـي.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B524A2ED-E569-0B4C-7824-00C1C779AF6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BCF29263-439C-840B-C9DC-6B63E5A62E06}"/>
              </a:ext>
            </a:extLst>
          </p:cNvPr>
          <p:cNvGrpSpPr/>
          <p:nvPr/>
        </p:nvGrpSpPr>
        <p:grpSpPr>
          <a:xfrm>
            <a:off x="979786" y="5468858"/>
            <a:ext cx="6947874" cy="779458"/>
            <a:chOff x="691016" y="2740490"/>
            <a:chExt cx="6947874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50F2B074-775A-D1D3-406F-764247AF92BF}"/>
                </a:ext>
              </a:extLst>
            </p:cNvPr>
            <p:cNvSpPr/>
            <p:nvPr/>
          </p:nvSpPr>
          <p:spPr>
            <a:xfrm>
              <a:off x="691016" y="2753032"/>
              <a:ext cx="651603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سُكّـانَ ٱلْقَرْيَةِ يَعْزِفونَ عَلـى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ٱلْكَمـانِ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دائِماً.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5CAD9B25-F6E1-366C-7BC2-9279A500C33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الموظفة؟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09217" y="3740614"/>
            <a:ext cx="498436" cy="498436"/>
          </a:xfrm>
          <a:prstGeom prst="rect">
            <a:avLst/>
          </a:prstGeom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E8C9ECE2-C878-B5F9-33FC-4E036FABA3A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1EF9C129-BB23-3F71-43D4-E0DA7D33C3C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591538B2-D29D-7A97-8394-722BEEEBE97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1F2CAF07-14DB-0881-5530-56B418059F2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F38D4A7B-F79B-A7F5-B196-AAA193064E4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7EA1B27E-AB5B-CF4E-710F-9BF55C42BA1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02ADA974-3AC5-1A34-AECF-A728B6E77EC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A9F4FE2D-E2BA-779E-C0A5-D203C63301F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B9E59C23-E3C7-07D6-CEB8-E668C370590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" name="Google Shape;1508;p66">
            <a:extLst>
              <a:ext uri="{FF2B5EF4-FFF2-40B4-BE49-F238E27FC236}">
                <a16:creationId xmlns:a16="http://schemas.microsoft.com/office/drawing/2014/main" id="{C5019FD6-C883-7D32-AFDF-489BC9C498FB}"/>
              </a:ext>
            </a:extLst>
          </p:cNvPr>
          <p:cNvSpPr txBox="1"/>
          <p:nvPr/>
        </p:nvSpPr>
        <p:spPr>
          <a:xfrm>
            <a:off x="1184457" y="1289705"/>
            <a:ext cx="6349366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يَحْتَوي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ٱلصُّنْدوقُ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عَلـى زَرْبِيَّةٍ أَمـازيغِيَّةٍ وَكَمـانٍ أَنْدَلُسِيٍّ مَعاً، مـاذا نَفْهَمُ مِنْ ذَلِكَ؟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7D2E1F1-9D71-0920-1D97-A4463B4AE27A}"/>
              </a:ext>
            </a:extLst>
          </p:cNvPr>
          <p:cNvGrpSpPr/>
          <p:nvPr/>
        </p:nvGrpSpPr>
        <p:grpSpPr>
          <a:xfrm>
            <a:off x="979786" y="4571412"/>
            <a:ext cx="6947874" cy="779458"/>
            <a:chOff x="691016" y="2740490"/>
            <a:chExt cx="6947874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46C4EFE-BCF0-44EA-D7DF-C4A629BCE3F3}"/>
                </a:ext>
              </a:extLst>
            </p:cNvPr>
            <p:cNvSpPr/>
            <p:nvPr/>
          </p:nvSpPr>
          <p:spPr>
            <a:xfrm>
              <a:off x="691016" y="2753032"/>
              <a:ext cx="651603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ٱلْمُعَلِّمَةَ جَمَعَتْ أَشْيـاءَ قَديمَةً لا عَلاقَةَ بَيْنَهـا.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87A4925B-0C0A-B26C-83CE-D12D9BDB449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14CA798F-96BF-5EE0-E91F-81DC245E1F6E}"/>
              </a:ext>
            </a:extLst>
          </p:cNvPr>
          <p:cNvGrpSpPr/>
          <p:nvPr/>
        </p:nvGrpSpPr>
        <p:grpSpPr>
          <a:xfrm>
            <a:off x="979786" y="3699050"/>
            <a:ext cx="6947874" cy="779458"/>
            <a:chOff x="691016" y="2740490"/>
            <a:chExt cx="6947874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857B7FDA-318B-66A9-6560-9677E40F7BFC}"/>
                </a:ext>
              </a:extLst>
            </p:cNvPr>
            <p:cNvSpPr/>
            <p:nvPr/>
          </p:nvSpPr>
          <p:spPr>
            <a:xfrm>
              <a:off x="691016" y="2753032"/>
              <a:ext cx="651603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هُوِيَّةَ ٱلْمَغْرِبِ تَتَكَوَّنُ مِنْ ثَقـافـاتٍ مُخْتَلِفَةٍ وَمُتَنَوِّعَةٍ.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C552AC0E-D287-0B5D-6065-57D4964EACE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265ADCF4-3418-322C-7AB3-9EE05BDA2255}"/>
              </a:ext>
            </a:extLst>
          </p:cNvPr>
          <p:cNvGrpSpPr/>
          <p:nvPr/>
        </p:nvGrpSpPr>
        <p:grpSpPr>
          <a:xfrm>
            <a:off x="1089588" y="2826688"/>
            <a:ext cx="6827737" cy="779458"/>
            <a:chOff x="1475246" y="2740490"/>
            <a:chExt cx="6163644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FB79507C-A618-C4AE-3670-E891C137A38B}"/>
                </a:ext>
              </a:extLst>
            </p:cNvPr>
            <p:cNvSpPr/>
            <p:nvPr/>
          </p:nvSpPr>
          <p:spPr>
            <a:xfrm>
              <a:off x="1475246" y="2753032"/>
              <a:ext cx="573180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ٱلْمُعَلِّمَةَ تُحِبُّ ٱلْموسـيقى أَكْثَرَ مِنَ ٱلزَّرابـي.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C9F17C56-B257-CE78-8BD1-2A0A937FA52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30CEAE52-6D1D-70E7-C27E-24C35A1951A1}"/>
              </a:ext>
            </a:extLst>
          </p:cNvPr>
          <p:cNvGrpSpPr/>
          <p:nvPr/>
        </p:nvGrpSpPr>
        <p:grpSpPr>
          <a:xfrm>
            <a:off x="979786" y="5468858"/>
            <a:ext cx="6947874" cy="779458"/>
            <a:chOff x="691016" y="2740490"/>
            <a:chExt cx="6947874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83351F2F-9BBB-CB3D-678A-18346ECA312B}"/>
                </a:ext>
              </a:extLst>
            </p:cNvPr>
            <p:cNvSpPr/>
            <p:nvPr/>
          </p:nvSpPr>
          <p:spPr>
            <a:xfrm>
              <a:off x="691016" y="2753032"/>
              <a:ext cx="651603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أَنَّ سُكّـانَ ٱلْقَرْيَةِ يَعْزِفونَ عَلـى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ٱلْكَمـانِ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دائِماً.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E2CE7D20-EF43-A012-7A83-A5619367496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D2DAC9EF-3947-C28F-6151-98CAD85B30A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FAEC5CCA-88AD-F51E-9BCC-F2D9953B765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CC3134AC-DCC9-72CC-9331-C37D8DD84E3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2;p9">
            <a:extLst>
              <a:ext uri="{FF2B5EF4-FFF2-40B4-BE49-F238E27FC236}">
                <a16:creationId xmlns:a16="http://schemas.microsoft.com/office/drawing/2014/main" id="{357C6C5F-2D95-06D3-7D91-BD1BB3CF338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03;p9">
            <a:extLst>
              <a:ext uri="{FF2B5EF4-FFF2-40B4-BE49-F238E27FC236}">
                <a16:creationId xmlns:a16="http://schemas.microsoft.com/office/drawing/2014/main" id="{F1B94D8D-444D-B457-4653-7401CA365BA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Google Shape;1304;p9">
            <a:extLst>
              <a:ext uri="{FF2B5EF4-FFF2-40B4-BE49-F238E27FC236}">
                <a16:creationId xmlns:a16="http://schemas.microsoft.com/office/drawing/2014/main" id="{549D3702-55A0-98FE-923B-339272B9002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Google Shape;1305;p9">
            <a:extLst>
              <a:ext uri="{FF2B5EF4-FFF2-40B4-BE49-F238E27FC236}">
                <a16:creationId xmlns:a16="http://schemas.microsoft.com/office/drawing/2014/main" id="{5D98039D-E517-0531-7395-BEEEEA12CC7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" name="Google Shape;1306;p9">
            <a:extLst>
              <a:ext uri="{FF2B5EF4-FFF2-40B4-BE49-F238E27FC236}">
                <a16:creationId xmlns:a16="http://schemas.microsoft.com/office/drawing/2014/main" id="{19A2AA1D-87DD-745E-CD51-486C0769632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7;p9">
            <a:extLst>
              <a:ext uri="{FF2B5EF4-FFF2-40B4-BE49-F238E27FC236}">
                <a16:creationId xmlns:a16="http://schemas.microsoft.com/office/drawing/2014/main" id="{6574D125-BF99-272B-2F44-FB2DBD1B46C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508;p66">
            <a:extLst>
              <a:ext uri="{FF2B5EF4-FFF2-40B4-BE49-F238E27FC236}">
                <a16:creationId xmlns:a16="http://schemas.microsoft.com/office/drawing/2014/main" id="{0D5330DC-0607-8107-10BA-062A9C0A62E6}"/>
              </a:ext>
            </a:extLst>
          </p:cNvPr>
          <p:cNvSpPr txBox="1"/>
          <p:nvPr/>
        </p:nvSpPr>
        <p:spPr>
          <a:xfrm>
            <a:off x="619319" y="1808487"/>
            <a:ext cx="772416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أَحْضَرَتِ ٱلْمُعَلِّمَةُ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ٱلصُّنْدوقَ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ٱلْخَشَبِيَّ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إِلـى ٱلْقِسْمِ؟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2E7E1D5-8960-6DCD-565A-3F10EB6E55A6}"/>
              </a:ext>
            </a:extLst>
          </p:cNvPr>
          <p:cNvGrpSpPr/>
          <p:nvPr/>
        </p:nvGrpSpPr>
        <p:grpSpPr>
          <a:xfrm>
            <a:off x="805865" y="4609563"/>
            <a:ext cx="7579620" cy="779458"/>
            <a:chOff x="59270" y="2740490"/>
            <a:chExt cx="7579620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92D62D9-D3AC-97F9-3275-A780B14AC648}"/>
                </a:ext>
              </a:extLst>
            </p:cNvPr>
            <p:cNvSpPr/>
            <p:nvPr/>
          </p:nvSpPr>
          <p:spPr>
            <a:xfrm>
              <a:off x="59270" y="2753032"/>
              <a:ext cx="714777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لِتُعَلِّمَ ٱلْأَطْفـالَ كَيْفِيَّةَ صِنـاعَةِ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ٱلصَّنـاديقِ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384559D3-9867-064C-996D-D2710B6B2BA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FF75671-39F1-BA83-D1B1-D4906D00FA2B}"/>
              </a:ext>
            </a:extLst>
          </p:cNvPr>
          <p:cNvGrpSpPr/>
          <p:nvPr/>
        </p:nvGrpSpPr>
        <p:grpSpPr>
          <a:xfrm>
            <a:off x="883925" y="3737201"/>
            <a:ext cx="7501560" cy="779458"/>
            <a:chOff x="137330" y="2740490"/>
            <a:chExt cx="7501560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7532AFB-117E-EC90-5B13-435A73E7CA7B}"/>
                </a:ext>
              </a:extLst>
            </p:cNvPr>
            <p:cNvSpPr/>
            <p:nvPr/>
          </p:nvSpPr>
          <p:spPr>
            <a:xfrm>
              <a:off x="137330" y="2753032"/>
              <a:ext cx="706971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لِتَسْتَخْدِمَ مـا بِداخِلِهِ لِتَوْضـيحِ مَعْنـى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ٱلْهُوِيَّةِ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B0CEFD22-17AD-518C-9CCE-B45F8037BBE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1ED678B-8639-9C7E-D6B8-C7F663C45D16}"/>
              </a:ext>
            </a:extLst>
          </p:cNvPr>
          <p:cNvGrpSpPr/>
          <p:nvPr/>
        </p:nvGrpSpPr>
        <p:grpSpPr>
          <a:xfrm>
            <a:off x="883925" y="2864839"/>
            <a:ext cx="7491224" cy="779458"/>
            <a:chOff x="876291" y="2740490"/>
            <a:chExt cx="6762599" cy="7794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C155C71-C69B-D73E-947F-A56F597DEF6D}"/>
                </a:ext>
              </a:extLst>
            </p:cNvPr>
            <p:cNvSpPr/>
            <p:nvPr/>
          </p:nvSpPr>
          <p:spPr>
            <a:xfrm>
              <a:off x="876291" y="2753032"/>
              <a:ext cx="63307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لِتَحْفَظَ فـيهِ أَدَواتِهـا ٱلْمَدْرَسِيَّةَ.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E1A99D6B-55EC-B77D-B4FA-FF9AF546003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CEE17D7-EB11-C3FC-6425-28221750A3C4}"/>
              </a:ext>
            </a:extLst>
          </p:cNvPr>
          <p:cNvGrpSpPr/>
          <p:nvPr/>
        </p:nvGrpSpPr>
        <p:grpSpPr>
          <a:xfrm>
            <a:off x="883925" y="5507009"/>
            <a:ext cx="7501560" cy="779458"/>
            <a:chOff x="137330" y="2740490"/>
            <a:chExt cx="7501560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7A432CD-B92E-BE7C-A453-BE68769F0654}"/>
                </a:ext>
              </a:extLst>
            </p:cNvPr>
            <p:cNvSpPr/>
            <p:nvPr/>
          </p:nvSpPr>
          <p:spPr>
            <a:xfrm>
              <a:off x="137330" y="2753032"/>
              <a:ext cx="706971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لِتُهْدِيَهُ لِأَحَدِ ٱلتَّلامـيذِ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ٱلْمُتَفَوِّقـينَ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D3D3EAFD-62F9-1CE8-4701-B568694E4CD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15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B9AD9BA8-AA79-97CD-84D8-781821DC814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0;p9">
            <a:extLst>
              <a:ext uri="{FF2B5EF4-FFF2-40B4-BE49-F238E27FC236}">
                <a16:creationId xmlns:a16="http://schemas.microsoft.com/office/drawing/2014/main" id="{3D638C20-D97D-8322-6D68-81C4EF39E48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1;p9">
            <a:extLst>
              <a:ext uri="{FF2B5EF4-FFF2-40B4-BE49-F238E27FC236}">
                <a16:creationId xmlns:a16="http://schemas.microsoft.com/office/drawing/2014/main" id="{D99EE5AE-81AD-1598-AF15-A75C3BC1A75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2;p9">
            <a:extLst>
              <a:ext uri="{FF2B5EF4-FFF2-40B4-BE49-F238E27FC236}">
                <a16:creationId xmlns:a16="http://schemas.microsoft.com/office/drawing/2014/main" id="{E0E10ADF-B1A0-B90C-4F62-239AFB360C7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8C649059-81CE-3C2C-2211-CDF51772DD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ABC7319F-928B-D4AD-2BC6-9A1AF950C87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5;p9">
            <a:extLst>
              <a:ext uri="{FF2B5EF4-FFF2-40B4-BE49-F238E27FC236}">
                <a16:creationId xmlns:a16="http://schemas.microsoft.com/office/drawing/2014/main" id="{D8D9D8E0-9D8C-5BC6-C414-0C14F6B4669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7" name="Google Shape;1306;p9">
            <a:extLst>
              <a:ext uri="{FF2B5EF4-FFF2-40B4-BE49-F238E27FC236}">
                <a16:creationId xmlns:a16="http://schemas.microsoft.com/office/drawing/2014/main" id="{89D455E4-A579-B481-E848-FB41D3C19A4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7;p9">
            <a:extLst>
              <a:ext uri="{FF2B5EF4-FFF2-40B4-BE49-F238E27FC236}">
                <a16:creationId xmlns:a16="http://schemas.microsoft.com/office/drawing/2014/main" id="{9C336992-CD6B-5D52-7986-9B4F613651B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80A045-87C6-B25F-05AA-EB1B014519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1056" y="2031496"/>
            <a:ext cx="8281887" cy="439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DB4581D5-2107-93E3-641D-838D0E1D3F6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A1C243E9-BE24-ACAD-4DD2-A5281BBD54A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BE9811E3-3E72-07A8-EB6F-BBFBA21398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D7774BE0-68C9-E7E4-97A9-5E0633E2294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67DDFF75-2BBD-BE8B-A8AA-6148239E076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DF06BFDF-8434-3A1A-91D6-33C3FC24CE0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7110C7AF-FED9-F97C-816A-0343F697FC5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012C0725-FD49-8121-5D0B-48FC88976C3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5737E040-4089-97AF-4434-EC099FF97AD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2BBDE59-FE5D-8B87-25ED-504EF9F36EBD}"/>
              </a:ext>
            </a:extLst>
          </p:cNvPr>
          <p:cNvSpPr txBox="1"/>
          <p:nvPr/>
        </p:nvSpPr>
        <p:spPr>
          <a:xfrm>
            <a:off x="619319" y="1808487"/>
            <a:ext cx="772416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أَحْضَرَتِ ٱلْمُعَلِّمَةُ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ٱلصُّنْدوقَ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ٱلْخَشَبِيَّ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إِلـى ٱلْقِسْمِ؟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3C3FD2-F024-0004-EEBD-A3238B3C5A0B}"/>
              </a:ext>
            </a:extLst>
          </p:cNvPr>
          <p:cNvGrpSpPr/>
          <p:nvPr/>
        </p:nvGrpSpPr>
        <p:grpSpPr>
          <a:xfrm>
            <a:off x="805865" y="4609563"/>
            <a:ext cx="7579620" cy="779458"/>
            <a:chOff x="59270" y="2740490"/>
            <a:chExt cx="7579620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8B3DEFD-EB8E-A3E2-9924-A2CBFD7B9B48}"/>
                </a:ext>
              </a:extLst>
            </p:cNvPr>
            <p:cNvSpPr/>
            <p:nvPr/>
          </p:nvSpPr>
          <p:spPr>
            <a:xfrm>
              <a:off x="59270" y="2753032"/>
              <a:ext cx="714777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لِتُعَلِّمَ ٱلْأَطْفـالَ كَيْفِيَّةَ صِنـاعَةِ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ٱلصَّنـاديقِ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C94F7AEC-4D66-B7BB-3FD3-1515D9FA11C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BD8C9DD-020C-166D-EFC7-DE6BA1AE1487}"/>
              </a:ext>
            </a:extLst>
          </p:cNvPr>
          <p:cNvGrpSpPr/>
          <p:nvPr/>
        </p:nvGrpSpPr>
        <p:grpSpPr>
          <a:xfrm>
            <a:off x="883925" y="3737201"/>
            <a:ext cx="7501560" cy="779458"/>
            <a:chOff x="137330" y="2740490"/>
            <a:chExt cx="7501560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C845FF-4CC7-9969-2B8E-EE4B543D7B4F}"/>
                </a:ext>
              </a:extLst>
            </p:cNvPr>
            <p:cNvSpPr/>
            <p:nvPr/>
          </p:nvSpPr>
          <p:spPr>
            <a:xfrm>
              <a:off x="137330" y="2753032"/>
              <a:ext cx="706971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لِتَسْتَخْدِمَ مـا بِداخِلِهِ لِتَوْضـيحِ مَعْنـى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ٱلْهُوِيَّةِ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FC77DFAB-3DE7-1159-8690-32E8FFA5BEE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398A592-48E7-14A1-E9C8-6EF09613D32B}"/>
              </a:ext>
            </a:extLst>
          </p:cNvPr>
          <p:cNvGrpSpPr/>
          <p:nvPr/>
        </p:nvGrpSpPr>
        <p:grpSpPr>
          <a:xfrm>
            <a:off x="883925" y="2864839"/>
            <a:ext cx="7491224" cy="779458"/>
            <a:chOff x="876291" y="2740490"/>
            <a:chExt cx="6762599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4BF59CC-793F-D66F-5B95-177C2C30BACB}"/>
                </a:ext>
              </a:extLst>
            </p:cNvPr>
            <p:cNvSpPr/>
            <p:nvPr/>
          </p:nvSpPr>
          <p:spPr>
            <a:xfrm>
              <a:off x="876291" y="2753032"/>
              <a:ext cx="63307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لِتَحْفَظَ فـيهِ أَدَواتِهـا ٱلْمَدْرَسِيَّةَ.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32294A4E-A878-19BD-8F43-DE03DC7249C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CD36314-E3BE-50F2-ABE1-7C7971D04087}"/>
              </a:ext>
            </a:extLst>
          </p:cNvPr>
          <p:cNvGrpSpPr/>
          <p:nvPr/>
        </p:nvGrpSpPr>
        <p:grpSpPr>
          <a:xfrm>
            <a:off x="883925" y="5507009"/>
            <a:ext cx="7501560" cy="779458"/>
            <a:chOff x="137330" y="2740490"/>
            <a:chExt cx="7501560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554F4F5-BD57-72E1-864F-6522DFCBFA1D}"/>
                </a:ext>
              </a:extLst>
            </p:cNvPr>
            <p:cNvSpPr/>
            <p:nvPr/>
          </p:nvSpPr>
          <p:spPr>
            <a:xfrm>
              <a:off x="137330" y="2753032"/>
              <a:ext cx="706971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لِتُهْدِيَهُ لِأَحَدِ ٱلتَّلامـيذِ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ٱلْمُتَفَوِّقـينَ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AF670279-8CFC-167B-F349-401A737F30F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C4416983-4731-DE18-E60C-D534F1C583B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8829EC24-2222-FB6A-BB56-0F03F11A18E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8E54ED59-B4D5-27FA-A6A4-775DFEF92FA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EA4FEA19-30BA-2BD4-9522-DAE396BF494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3DA3BE9B-110F-7E34-4AAB-BBD23421A9A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BC3DFC52-0739-118F-BA1E-A2D08489594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E15840E8-334E-A14E-4A9B-635D45209F3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35D6A001-F9C2-F111-54E6-9D0F3054C33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58528535-76CD-3812-4887-DD2248A7597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" name="Google Shape;1508;p66">
            <a:extLst>
              <a:ext uri="{FF2B5EF4-FFF2-40B4-BE49-F238E27FC236}">
                <a16:creationId xmlns:a16="http://schemas.microsoft.com/office/drawing/2014/main" id="{0553D4DB-3354-24D4-5B58-5E140A1D3C37}"/>
              </a:ext>
            </a:extLst>
          </p:cNvPr>
          <p:cNvSpPr txBox="1"/>
          <p:nvPr/>
        </p:nvSpPr>
        <p:spPr>
          <a:xfrm>
            <a:off x="619319" y="1808487"/>
            <a:ext cx="772416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أَحْضَرَتِ ٱلْمُعَلِّمَةُ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ٱلصُّنْدوقَ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ٱلْخَشَبِيَّ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إِلـى ٱلْقِسْمِ؟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07AEC69-29F2-83CA-4E98-920778E62BF9}"/>
              </a:ext>
            </a:extLst>
          </p:cNvPr>
          <p:cNvGrpSpPr/>
          <p:nvPr/>
        </p:nvGrpSpPr>
        <p:grpSpPr>
          <a:xfrm>
            <a:off x="805865" y="4609563"/>
            <a:ext cx="7579620" cy="779458"/>
            <a:chOff x="59270" y="2740490"/>
            <a:chExt cx="7579620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EF7245E-AC9F-C203-66E9-A7EF20BB1092}"/>
                </a:ext>
              </a:extLst>
            </p:cNvPr>
            <p:cNvSpPr/>
            <p:nvPr/>
          </p:nvSpPr>
          <p:spPr>
            <a:xfrm>
              <a:off x="59270" y="2753032"/>
              <a:ext cx="714777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لِتُعَلِّمَ ٱلْأَطْفـالَ كَيْفِيَّةَ صِنـاعَةِ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ٱلصَّنـاديقِ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4AFF422-DD9F-27A8-E4B0-F882E9B39F2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2A79FFE-36F3-D3F4-FCD2-7CA7F929C0B1}"/>
              </a:ext>
            </a:extLst>
          </p:cNvPr>
          <p:cNvGrpSpPr/>
          <p:nvPr/>
        </p:nvGrpSpPr>
        <p:grpSpPr>
          <a:xfrm>
            <a:off x="883925" y="3737201"/>
            <a:ext cx="7501560" cy="779458"/>
            <a:chOff x="137330" y="2740490"/>
            <a:chExt cx="7501560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1B00F6D-17D6-FC4D-44EA-3511C8D23B24}"/>
                </a:ext>
              </a:extLst>
            </p:cNvPr>
            <p:cNvSpPr/>
            <p:nvPr/>
          </p:nvSpPr>
          <p:spPr>
            <a:xfrm>
              <a:off x="137330" y="2753032"/>
              <a:ext cx="706971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لِتَسْتَخْدِمَ مـا بِداخِلِهِ لِتَوْضـيحِ مَعْنـى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ٱلْهُوِيَّةِ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1EF90299-7949-D009-93B4-93AB0270CD5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23DDBC0-3A08-CA3F-3779-9EC8D24F4A8C}"/>
              </a:ext>
            </a:extLst>
          </p:cNvPr>
          <p:cNvGrpSpPr/>
          <p:nvPr/>
        </p:nvGrpSpPr>
        <p:grpSpPr>
          <a:xfrm>
            <a:off x="883925" y="2864839"/>
            <a:ext cx="7491224" cy="779458"/>
            <a:chOff x="876291" y="2740490"/>
            <a:chExt cx="6762599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B864392A-2CBA-BACF-7E5A-C7E29992AA8D}"/>
                </a:ext>
              </a:extLst>
            </p:cNvPr>
            <p:cNvSpPr/>
            <p:nvPr/>
          </p:nvSpPr>
          <p:spPr>
            <a:xfrm>
              <a:off x="876291" y="2753032"/>
              <a:ext cx="63307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لِتَحْفَظَ فـيهِ أَدَواتِهـا ٱلْمَدْرَسِيَّةَ.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FF489157-728F-6559-B56A-8D48C33F6F3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7687D5D6-B3F1-8EA5-85BC-7F570B61AFE5}"/>
              </a:ext>
            </a:extLst>
          </p:cNvPr>
          <p:cNvGrpSpPr/>
          <p:nvPr/>
        </p:nvGrpSpPr>
        <p:grpSpPr>
          <a:xfrm>
            <a:off x="883925" y="5507009"/>
            <a:ext cx="7501560" cy="779458"/>
            <a:chOff x="137330" y="2740490"/>
            <a:chExt cx="7501560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1B60620E-7B0C-B76E-0A35-6BF652CB1BA0}"/>
                </a:ext>
              </a:extLst>
            </p:cNvPr>
            <p:cNvSpPr/>
            <p:nvPr/>
          </p:nvSpPr>
          <p:spPr>
            <a:xfrm>
              <a:off x="137330" y="2753032"/>
              <a:ext cx="706971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لِتُهْدِيَهُ لِأَحَدِ ٱلتَّلامـيذِ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ٱلْمُتَفَوِّقـينَ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5A564666-7399-F332-83C6-19AF0DD45F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85485" y="3815457"/>
            <a:ext cx="498436" cy="49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138D4EB2-DBB7-C695-5EAA-9B8DDF733CA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0;p9">
            <a:extLst>
              <a:ext uri="{FF2B5EF4-FFF2-40B4-BE49-F238E27FC236}">
                <a16:creationId xmlns:a16="http://schemas.microsoft.com/office/drawing/2014/main" id="{74A4F2AA-A497-1900-FC7A-632EE18EF6E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1;p9">
            <a:extLst>
              <a:ext uri="{FF2B5EF4-FFF2-40B4-BE49-F238E27FC236}">
                <a16:creationId xmlns:a16="http://schemas.microsoft.com/office/drawing/2014/main" id="{52A341D2-7CEC-7EFE-E8B2-CBF765DBBA9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2;p9">
            <a:extLst>
              <a:ext uri="{FF2B5EF4-FFF2-40B4-BE49-F238E27FC236}">
                <a16:creationId xmlns:a16="http://schemas.microsoft.com/office/drawing/2014/main" id="{75430F7D-54DB-7284-3D0F-6180A4A76E6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5F32D0CE-0061-FBD9-9AA7-05B67393D60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552B8D4A-0F3E-D1DD-7C4B-99B6E595947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5;p9">
            <a:extLst>
              <a:ext uri="{FF2B5EF4-FFF2-40B4-BE49-F238E27FC236}">
                <a16:creationId xmlns:a16="http://schemas.microsoft.com/office/drawing/2014/main" id="{62D0AFC1-3478-35F3-A3FB-C2098E46BFA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7" name="Google Shape;1306;p9">
            <a:extLst>
              <a:ext uri="{FF2B5EF4-FFF2-40B4-BE49-F238E27FC236}">
                <a16:creationId xmlns:a16="http://schemas.microsoft.com/office/drawing/2014/main" id="{71F93334-C2B1-7366-2565-F97F11F1072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7;p9">
            <a:extLst>
              <a:ext uri="{FF2B5EF4-FFF2-40B4-BE49-F238E27FC236}">
                <a16:creationId xmlns:a16="http://schemas.microsoft.com/office/drawing/2014/main" id="{B8BF4130-4DAD-2D52-0B96-85B10980D69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766FE4A-25C3-9007-F7BC-DA044A9A77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1056" y="2031496"/>
            <a:ext cx="8281887" cy="439160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معجم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1547789" y="3879770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Clr>
                <a:srgbClr val="424D7B"/>
              </a:buClr>
              <a:buSzPct val="50000"/>
              <a:buNone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اِسْتِعْمالُ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ٱلْقاموسِ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800" b="1" dirty="0"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141B0D-54DF-924B-9956-78F7F64D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756000"/>
            <a:ext cx="6945585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يذكرنا باستراتيجيات المفردات التي تعرفنا عليها في الحصة السابقة؟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08CF475E-7329-44C5-460D-EF80B8E864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FE575EB7-77BA-85AF-602F-078D093BE6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AEE6509-9B2F-A8A6-718D-BB834B98D1D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B3245F8-0A1C-F653-0F67-F1F063865CF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11C8413-7FF4-A5BC-78B5-16888EA8A68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BCA483DB-F551-CD8E-B903-EBD91DD3C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B5310C51-4F4B-FAB9-696E-6007F46A54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7E2ACC94-581E-19A0-D944-3AF3FEB225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9F99D6E-F9CE-D03A-271C-EF59C2693D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6D9AAA-6A08-36F8-B2CD-136F915DC9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0852" y="2408664"/>
            <a:ext cx="5542295" cy="3025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700830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B1A70-F59A-80C9-6A77-16B65D74C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2FC4BB-F32E-4150-7C30-AD807BAF6E5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أحسنتم، تعرفنا على كيفية استعمال القاموس.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CE53720-3157-EE5B-0DFB-94C6931AC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B65CA73-A345-1D03-7272-F3B6C69DE5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57C01E-C0EB-83C4-68C2-8354931EA1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38BF9E-E01C-B993-6715-6B492CDB608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99EFD8-C3DD-4AC3-8645-083630A5FA8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17EC81-EB32-2D76-6660-8193E7C5F7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BC0197E-A5B2-AAC4-DD54-5B01FF4F69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02E8252-6FA5-96AE-46AD-53C7534F1B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E6A40D-95CA-C057-EF86-B7238CEF8F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7222885-D319-E9D7-3917-AEF38EEA22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DACA9B9-5343-3F87-E4FB-D1FBBA9D64B8}"/>
              </a:ext>
            </a:extLst>
          </p:cNvPr>
          <p:cNvSpPr txBox="1"/>
          <p:nvPr/>
        </p:nvSpPr>
        <p:spPr>
          <a:xfrm>
            <a:off x="2842821" y="3032784"/>
            <a:ext cx="5905037" cy="142821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اِسْتِعْمالُ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ٱلْقاموسِ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D4AD64-5164-E4F3-48DB-4836096EBE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8330" y="1784568"/>
            <a:ext cx="2439957" cy="431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754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ADCC3-8637-B332-AD53-8F78E6710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D9DC38-5BEB-25A2-3BAF-6B552DDE09C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في هذه  الحصة سنواصل تدربنا على استعمال القاموس لشرح مفردات و كلمات صعبة.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</a:b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يذكرنا بالمعلومات التي يقدمها لي القاموس  لشرح كلمة صعبة؟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D31CC2C-E3FE-63F7-F069-F6EB87EC7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E2CA69-358D-4FD0-5700-1A34EF02BE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2737158-D4C5-0C50-9C35-FD2E374BDB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DE97B3-A690-BA43-4B45-C7E8C1FC956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AAF193-CF2C-924F-31A7-4653E34CE58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BAE2D7-6839-4004-E99E-AD477056F4F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4CFE70-1361-0F6C-DA35-11DB12DF21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D28DAC7-4C9D-45E4-57C3-79CF5B24B1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EC79710-52E1-30F2-B79C-A409BD464C1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CE7051-44C7-DAAB-807A-12B694A1C0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65214FB-EC39-49A9-14F6-034D58099F6F}"/>
              </a:ext>
            </a:extLst>
          </p:cNvPr>
          <p:cNvSpPr txBox="1"/>
          <p:nvPr/>
        </p:nvSpPr>
        <p:spPr>
          <a:xfrm>
            <a:off x="2842821" y="3032784"/>
            <a:ext cx="5905037" cy="142821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اِسْتِعْمالُ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ٱلْقاموسِ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EB32CD-D9A8-AE1B-6361-70650DAF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8330" y="1784568"/>
            <a:ext cx="2439957" cy="431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8423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24067-9F87-18CF-93B5-F7BF8C592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D206E0-2D01-CFAA-2A08-C29BBE495C3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أحسنتم من يقرأ؟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EAE215C-AF26-B38E-182F-15B65CD20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4D3176-A86A-F056-2061-EC900636A8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5BB85ED-7CBE-BF68-DEB0-B50164A09D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975115-12A6-0557-DF03-45DE4CA6868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BC0667-C925-A69A-9145-58D3C19CFC5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975A2F-C15A-54C3-3074-11C64CF2C3A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8C39333-F8DA-DA14-5D90-147ED921CB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1320D7-5A58-18EF-7711-6585256F58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39686BD-8789-DCA3-B816-44A91C5CD7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783776-BC85-D8F9-A3B4-9B0CDB9E54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0808695-986C-0CC1-DB56-B91CAA8284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119" y="2561776"/>
            <a:ext cx="8321761" cy="282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4681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11478-2BDE-44D5-0F0A-926391C27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05DE522-BAA9-F89E-4119-F8EAC4829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891" y="750463"/>
            <a:ext cx="7655778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8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لنطبق معا نفس الخطوات على كلمة "مَأْوى"</a:t>
            </a:r>
            <a:br>
              <a:rPr lang="ar-MA" sz="28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</a:br>
            <a:r>
              <a:rPr lang="ar-MA" sz="28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-بشكل تفاعلي يتعرف المتعلمون على معاني كلمة "مَأِوى" و يقدم التغذية الراجعة المناسبة</a:t>
            </a:r>
            <a:endParaRPr lang="fr-FR" sz="28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5488CA-6739-8260-2A9D-0B48BBC544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545F294-D9E8-AFC4-B810-90D667E674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39A170-7123-BE6A-69D8-CF2AC752AE8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71AD0C-7E6D-3BFA-C72F-D86F0084B1F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7195F0-1A5A-3DEE-8FF3-B61EDD8867C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F5C00D-CF28-6610-BDBC-095789AC6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F30F00F-D6F4-9E5D-3E13-28A57386ED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E255FE7-545A-EA26-555C-00C0AF519D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646CB34-0F83-88B6-1355-0737D4E730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444" y="1584000"/>
            <a:ext cx="7232443" cy="5041829"/>
          </a:xfrm>
          <a:prstGeom prst="rect">
            <a:avLst/>
          </a:prstGeom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FDEB3B8D-70B8-3812-CCE0-B38B8353F9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8111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8F638-EAC7-195A-23BA-AA410845F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A33A67C-FB24-A601-D9F6-32BB1B193EE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 نوع الكلمة؟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-يضغط الأستاذ على زر جهاز التحكم لتظهر الإجابة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B9D587-7321-C932-AC29-818161499B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F757FA-94FE-21FC-86F0-D58424253A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021D77-C404-F227-BCE3-B18596C6F2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4196D2-6BA6-EA00-D189-B0C1F3ADD54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665F4B-4C1D-0F2A-EDF0-DD21958BE34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723E032-941C-E080-A315-88E04A2562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F228893-4134-37A8-1959-D465DAAB85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60796E9-973D-129B-879E-524AFFF2F4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ADE88D-108C-9501-BF85-3C663A1C15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444" y="1584000"/>
            <a:ext cx="7232443" cy="5041829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13A5CF1C-D460-B8E2-DA9B-96D6FA0941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05189DB5-CE57-B977-6B86-24515B5465CC}"/>
              </a:ext>
            </a:extLst>
          </p:cNvPr>
          <p:cNvSpPr txBox="1">
            <a:spLocks/>
          </p:cNvSpPr>
          <p:nvPr/>
        </p:nvSpPr>
        <p:spPr>
          <a:xfrm>
            <a:off x="1510113" y="2050946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اِسْمٌ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638814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B123C-C9DE-981A-4FB8-2B6672D14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49F3332-F399-2440-FA6A-2FE63D22678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 جذر الكلمة؟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-يضغط الأستاذ على زر جهاز التحكم لتظهر الإجابة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0F860E-CE30-F374-C6F3-29AD9245F1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C0E701D-7C88-488C-3709-BC6413428F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ECEE1E-F7AE-142E-DE51-CABA5C0B6CF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A5A09A-8C1E-C474-588D-2E9E83DB3CA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571B6F-3816-4A43-E1B2-E0496DFFB0B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535C2F1-21CC-2851-DEA5-F96B61A5C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5EE6395-9F84-89F4-4249-BC5A716B8F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D7D35AB-7E35-7C0C-6CC4-EC1B3627D4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BCCDCC-FDAC-5C84-873A-7F9FF810A4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444" y="1584000"/>
            <a:ext cx="7232443" cy="5041829"/>
          </a:xfrm>
          <a:prstGeom prst="rect">
            <a:avLst/>
          </a:prstGeom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45D3D1C3-75A8-1C52-551D-B72A627514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1DD818D4-45A4-27B4-874D-0A16EA7E1044}"/>
              </a:ext>
            </a:extLst>
          </p:cNvPr>
          <p:cNvSpPr txBox="1">
            <a:spLocks/>
          </p:cNvSpPr>
          <p:nvPr/>
        </p:nvSpPr>
        <p:spPr>
          <a:xfrm>
            <a:off x="1510113" y="2050946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اِسْمٌ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9DE7EE95-06E7-1C21-947D-41DB187D61F7}"/>
              </a:ext>
            </a:extLst>
          </p:cNvPr>
          <p:cNvSpPr txBox="1">
            <a:spLocks/>
          </p:cNvSpPr>
          <p:nvPr/>
        </p:nvSpPr>
        <p:spPr>
          <a:xfrm>
            <a:off x="1428338" y="2532227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 - و - ي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0300295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3D291-CAD4-F3CC-81EC-D1C5EFDC2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B3F3D33-9596-1613-9493-89C88161199E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ماهي بعض الكلمات التي يمكن أن نشتقها منها؟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-يضغط الأستاذ على زر جهاز التحكم لتظهر الإجابة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0B6D7A6-3CC3-6B88-76BA-96019D1A07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A787C7D-C734-108F-4B68-A94F01487E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F61C1D-D6EF-AE0D-6555-CDD6D3E8595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7CF7E2-9AF0-C577-6F9C-474660B4765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81CCD8-3CFD-A693-0986-FA0D0B72938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AB6F7AA-C035-AF95-A675-2304941049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7664DEB-FAB5-0508-A81E-4A5FA86756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B4DCE97-CC80-10FA-CFA5-1836D83036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3FB94E-3087-16DF-7855-B8D614AE2F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444" y="1584000"/>
            <a:ext cx="7232443" cy="5041829"/>
          </a:xfrm>
          <a:prstGeom prst="rect">
            <a:avLst/>
          </a:prstGeom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C9395F04-3A67-81AE-7FF2-2F12A16190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3E086743-3317-9E24-E3CC-4DCD54D6190B}"/>
              </a:ext>
            </a:extLst>
          </p:cNvPr>
          <p:cNvSpPr txBox="1">
            <a:spLocks/>
          </p:cNvSpPr>
          <p:nvPr/>
        </p:nvSpPr>
        <p:spPr>
          <a:xfrm>
            <a:off x="1510113" y="2050946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اِسْمٌ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3FDBD772-53C9-4B8D-792A-9B324276D758}"/>
              </a:ext>
            </a:extLst>
          </p:cNvPr>
          <p:cNvSpPr txBox="1">
            <a:spLocks/>
          </p:cNvSpPr>
          <p:nvPr/>
        </p:nvSpPr>
        <p:spPr>
          <a:xfrm>
            <a:off x="1428338" y="2532227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 - و - ي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0AB930AB-1CE8-2CA0-2767-61F4E4C61C0E}"/>
              </a:ext>
            </a:extLst>
          </p:cNvPr>
          <p:cNvSpPr txBox="1">
            <a:spLocks/>
          </p:cNvSpPr>
          <p:nvPr/>
        </p:nvSpPr>
        <p:spPr>
          <a:xfrm>
            <a:off x="903249" y="3429000"/>
            <a:ext cx="2365347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آوى، يَأْوي، إيواءٌ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2949814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EEC85-F93B-7A59-FFFF-6704B0026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34325F6-45C7-FEF3-BF9C-DDBF57960553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يعطينا معنى مناسب للكلمة؟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-يضغط الأستاذ على زر جهاز التحكم لتظهر الإجابة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7EB0CE-4C32-3778-F918-417D71E163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BC6C7F8-EB2F-11FD-BE97-506F86419F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9D6429-863C-45E7-C230-8A8F96D4D17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46AD22-9650-7686-F93D-C2C5D8BFE60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F1E602-ACC2-B3FE-934D-6C921699A17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892EFF9-2E03-E850-3A74-2481B09C4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549D748-8145-D6FB-0BB5-1321394580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277A348-9B68-42E8-1C38-C7B2CDFD81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7D1C0E-9A5C-34C4-C2F2-D51F94C519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444" y="1584000"/>
            <a:ext cx="7232443" cy="5041829"/>
          </a:xfrm>
          <a:prstGeom prst="rect">
            <a:avLst/>
          </a:prstGeom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FF69D721-0CD1-F2FB-6372-8C8F5C6E60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59E3E3C0-5453-50D0-EB90-BDCB935872AD}"/>
              </a:ext>
            </a:extLst>
          </p:cNvPr>
          <p:cNvSpPr txBox="1">
            <a:spLocks/>
          </p:cNvSpPr>
          <p:nvPr/>
        </p:nvSpPr>
        <p:spPr>
          <a:xfrm>
            <a:off x="1510113" y="2050946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اِسْمٌ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63B8DC6E-E4E8-60FC-2FCF-8C198F55D379}"/>
              </a:ext>
            </a:extLst>
          </p:cNvPr>
          <p:cNvSpPr txBox="1">
            <a:spLocks/>
          </p:cNvSpPr>
          <p:nvPr/>
        </p:nvSpPr>
        <p:spPr>
          <a:xfrm>
            <a:off x="1428338" y="2532227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 - و - ي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507CDBE7-3742-2A67-2FAF-9E936AF2FE7C}"/>
              </a:ext>
            </a:extLst>
          </p:cNvPr>
          <p:cNvSpPr txBox="1">
            <a:spLocks/>
          </p:cNvSpPr>
          <p:nvPr/>
        </p:nvSpPr>
        <p:spPr>
          <a:xfrm>
            <a:off x="903249" y="3429000"/>
            <a:ext cx="2365347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آوى، يَأْوي، إيواءٌ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34BA27A7-6E9A-6647-E32A-EC5F08FE31CB}"/>
              </a:ext>
            </a:extLst>
          </p:cNvPr>
          <p:cNvSpPr txBox="1">
            <a:spLocks/>
          </p:cNvSpPr>
          <p:nvPr/>
        </p:nvSpPr>
        <p:spPr>
          <a:xfrm>
            <a:off x="1075219" y="4415414"/>
            <a:ext cx="2365347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مَلْجَأٌ أَوْ مَسْكَنٌ.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0336561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8A4C9-7F43-E8D6-E60C-CBEE2BFDA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ED29CA-EC60-3C56-0946-93D94D9E731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يعطينا معنى ثانٍ مناسب؟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-يضغط الأستاذ على زر جهاز التحكم لتظهر الإجابة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B59B3A-AE30-90D3-F1C4-DF2B025E2B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3495A9-AC45-ADF6-0A02-C6C9E74C34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3C5A91-C921-427B-5C9B-A322D21AEA0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63F9FD-E034-36D9-BC3C-AD6A4238F58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B7FC60-5CF0-9883-BFE0-9DED8F75EDE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91715B8-ACA9-F252-1410-CAF49AFF5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5DAF7CF-6129-1D05-3C7C-235D407C00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404B9C5-DFA0-236D-8AE4-F6D93071E7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469B7E-A6D3-347F-9696-2F7BE02858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444" y="1584000"/>
            <a:ext cx="7232443" cy="5041829"/>
          </a:xfrm>
          <a:prstGeom prst="rect">
            <a:avLst/>
          </a:prstGeom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82FE7EF3-CC19-44EB-8F81-2B1AFB2B53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00463704-D12F-39A5-C518-C6102F3573B3}"/>
              </a:ext>
            </a:extLst>
          </p:cNvPr>
          <p:cNvSpPr txBox="1">
            <a:spLocks/>
          </p:cNvSpPr>
          <p:nvPr/>
        </p:nvSpPr>
        <p:spPr>
          <a:xfrm>
            <a:off x="1510113" y="2050946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اِسْمٌ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3C5D3A00-3D49-7313-2D7F-451699B530B3}"/>
              </a:ext>
            </a:extLst>
          </p:cNvPr>
          <p:cNvSpPr txBox="1">
            <a:spLocks/>
          </p:cNvSpPr>
          <p:nvPr/>
        </p:nvSpPr>
        <p:spPr>
          <a:xfrm>
            <a:off x="1428338" y="2532227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 - و - ي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51367D69-C36D-1612-1640-94607ECBD613}"/>
              </a:ext>
            </a:extLst>
          </p:cNvPr>
          <p:cNvSpPr txBox="1">
            <a:spLocks/>
          </p:cNvSpPr>
          <p:nvPr/>
        </p:nvSpPr>
        <p:spPr>
          <a:xfrm>
            <a:off x="903249" y="3429000"/>
            <a:ext cx="2365347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آوى، يَأْوي، إيواءٌ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AE29D33E-456C-A17C-E938-CA2BB22A335D}"/>
              </a:ext>
            </a:extLst>
          </p:cNvPr>
          <p:cNvSpPr txBox="1">
            <a:spLocks/>
          </p:cNvSpPr>
          <p:nvPr/>
        </p:nvSpPr>
        <p:spPr>
          <a:xfrm>
            <a:off x="1075219" y="4415414"/>
            <a:ext cx="2365347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مَلْجَأٌ أَوْ مَسْكَنٌ.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0C652BC5-E82A-25A8-8220-AF1FDA7FE017}"/>
              </a:ext>
            </a:extLst>
          </p:cNvPr>
          <p:cNvSpPr txBox="1">
            <a:spLocks/>
          </p:cNvSpPr>
          <p:nvPr/>
        </p:nvSpPr>
        <p:spPr>
          <a:xfrm>
            <a:off x="544550" y="4882360"/>
            <a:ext cx="3607834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مَكانٌ يَحْمي مِنَ ٱلْخَطَرِ أَوِ ٱلْبَرْدِ.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041455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9EF43-D176-9158-9EF0-79254C854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AD67A2-EFC6-13E3-DC46-148A9B489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695886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يعطينا جملة توضيحية تتضمن الكلمة؟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-يضغط الأستاذ على زر جهاز التحكم لتظهر الإجابة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70721D-051D-E17C-0081-764F5A8405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AC9C7BA-5772-2581-5446-13879AB826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968A25-D624-0479-CE9A-4200CA021A4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C47022-F524-3619-44BE-994881478B6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BCC564-1B25-DF5B-5554-79E015289B8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8D12930-B8FE-E6C1-76C6-D68B64272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BD6E846-4A1E-2349-293E-9BED3E5685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DF79862-F980-E4FE-C140-EFD76F86A5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7F9C59-0B1E-4ED2-D3F1-540E7265FC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444" y="1584000"/>
            <a:ext cx="7232443" cy="5041829"/>
          </a:xfrm>
          <a:prstGeom prst="rect">
            <a:avLst/>
          </a:prstGeom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7123415D-65A3-5B20-C309-D455F919A7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D10B9D7B-3197-423B-7B69-5D0EB4DFAD48}"/>
              </a:ext>
            </a:extLst>
          </p:cNvPr>
          <p:cNvSpPr txBox="1">
            <a:spLocks/>
          </p:cNvSpPr>
          <p:nvPr/>
        </p:nvSpPr>
        <p:spPr>
          <a:xfrm>
            <a:off x="1510113" y="2050946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اِسْمٌ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6D294126-30B4-3C1E-0FCB-A163C2A84F5B}"/>
              </a:ext>
            </a:extLst>
          </p:cNvPr>
          <p:cNvSpPr txBox="1">
            <a:spLocks/>
          </p:cNvSpPr>
          <p:nvPr/>
        </p:nvSpPr>
        <p:spPr>
          <a:xfrm>
            <a:off x="1428338" y="2532227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 - و - ي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98644699-7985-BF38-438B-02957DC39533}"/>
              </a:ext>
            </a:extLst>
          </p:cNvPr>
          <p:cNvSpPr txBox="1">
            <a:spLocks/>
          </p:cNvSpPr>
          <p:nvPr/>
        </p:nvSpPr>
        <p:spPr>
          <a:xfrm>
            <a:off x="903249" y="3429000"/>
            <a:ext cx="2365347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آوى، يَأْوي، إيواءٌ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44B15867-B82A-8501-4C83-FBC530D02676}"/>
              </a:ext>
            </a:extLst>
          </p:cNvPr>
          <p:cNvSpPr txBox="1">
            <a:spLocks/>
          </p:cNvSpPr>
          <p:nvPr/>
        </p:nvSpPr>
        <p:spPr>
          <a:xfrm>
            <a:off x="1075219" y="4415414"/>
            <a:ext cx="2365347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مَلْجَأٌ أَوْ مَسْكَنٌ.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30433DC7-D9CF-99B4-1E67-2EA5DDD5797D}"/>
              </a:ext>
            </a:extLst>
          </p:cNvPr>
          <p:cNvSpPr txBox="1">
            <a:spLocks/>
          </p:cNvSpPr>
          <p:nvPr/>
        </p:nvSpPr>
        <p:spPr>
          <a:xfrm>
            <a:off x="544550" y="4882360"/>
            <a:ext cx="3607834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مَكانٌ يَحْمي مِنَ ٱلْخَطَرِ أَوِ ٱلْبَرْدِ.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EBBC8191-796C-392A-72F1-B0DA2753E1A7}"/>
              </a:ext>
            </a:extLst>
          </p:cNvPr>
          <p:cNvSpPr txBox="1">
            <a:spLocks/>
          </p:cNvSpPr>
          <p:nvPr/>
        </p:nvSpPr>
        <p:spPr>
          <a:xfrm>
            <a:off x="626325" y="5723720"/>
            <a:ext cx="3607834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يَبْحَثُ ٱلْعُصْفورُ عَنْ مَأْوىً آمِنٍ.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75496984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78077-1BAF-B97B-56AC-09C78596D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EF15C2-FB1D-A7C8-2C1C-49BCC131DD0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الآن. على الكراسة ص : 148 ،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5F22FBFD-715D-C67C-73BF-EEDA9CA874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17844" y="733078"/>
            <a:ext cx="721344" cy="7213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FEB742-A0D9-02C6-3F61-9A326D2A31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062F01-7F91-A31E-836A-3AC86CC9E1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B126C2-3E0D-F37B-FDEA-CC5733ECDF9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CC0F38-8568-AB48-4359-0724B18C957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082F08-CDBE-96AD-E21B-88A5BCAC19A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2D94689-93A4-9B87-EBF1-77D69C4FF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13B048-E80F-67BC-EEBE-AA0F92FADB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C431CF8-CE4F-BC8B-E7A6-40DEC95D44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6E59CA-8A8C-BF44-C75B-BEF154CACF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906" y="1467052"/>
            <a:ext cx="3428715" cy="525917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26CFC5-C3A6-87D0-BC83-205709C95FEC}"/>
              </a:ext>
            </a:extLst>
          </p:cNvPr>
          <p:cNvSpPr/>
          <p:nvPr/>
        </p:nvSpPr>
        <p:spPr>
          <a:xfrm>
            <a:off x="3105337" y="2355192"/>
            <a:ext cx="3004903" cy="3836018"/>
          </a:xfrm>
          <a:prstGeom prst="roundRect">
            <a:avLst>
              <a:gd name="adj" fmla="val 442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140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77220-B877-9EAF-48C7-7837446EA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4EFBC-0B83-E643-8900-52EA8BD13763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ثنائيات، أجيبوا عن التمرين التالي: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المرور بين الصفوف وتقديم التغذية الراجعة المناسبة.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15">
            <a:extLst>
              <a:ext uri="{FF2B5EF4-FFF2-40B4-BE49-F238E27FC236}">
                <a16:creationId xmlns:a16="http://schemas.microsoft.com/office/drawing/2014/main" id="{8B9A256D-B026-7649-5E5B-9D5D1A984F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087" b="-7087"/>
          <a:stretch>
            <a:fillRect/>
          </a:stretch>
        </p:blipFill>
        <p:spPr>
          <a:xfrm>
            <a:off x="348153" y="1370919"/>
            <a:ext cx="684000" cy="684000"/>
          </a:xfrm>
          <a:prstGeom prst="rect">
            <a:avLst/>
          </a:prstGeom>
        </p:spPr>
      </p:pic>
      <p:pic>
        <p:nvPicPr>
          <p:cNvPr id="19" name="Espace réservé pour une image  19">
            <a:extLst>
              <a:ext uri="{FF2B5EF4-FFF2-40B4-BE49-F238E27FC236}">
                <a16:creationId xmlns:a16="http://schemas.microsoft.com/office/drawing/2014/main" id="{90FB081A-11E7-9F7A-A84A-27CC3B8B26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81BBDE-C061-F229-AE16-FC03EE833C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1559FF6-9EB5-F5D2-5D36-4AFDBF37B0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7B462D-967C-B4AE-A6C6-A790080D5D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081E2C-2092-5407-7DC2-EAD886D1C96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3B7A81-E008-ADF3-6B21-22549DA2615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45E0849-C880-5DC2-983C-B404E83501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ABF86A-C6E4-54EF-8355-4DC6857CC3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291416-626D-7A37-9F3C-A28D4BF55E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AA1291-A9A4-5EB5-0991-C146733A8A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6564" y="1368000"/>
            <a:ext cx="6624628" cy="6869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34C7E23-B66F-4890-4E05-1609987081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44733" y="2106176"/>
            <a:ext cx="3254022" cy="44083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DA00B4-B38A-39DD-D06C-EC96AFB1DE0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24944" y="2211201"/>
            <a:ext cx="3254022" cy="419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513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D19A3-FCC7-F1DC-BAA5-C851774D6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7884A2-CD30-B827-B18A-D3EFA11831A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انتهى الوقت؛ كل واحد يناقش مع زميله كيف حصل على الإجابة . معكم دقيقة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7984D64D-9222-B9FC-6886-76B41AA92B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3427" y="676424"/>
            <a:ext cx="771152" cy="7711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DB088C-FF19-87C1-30CB-52148E069A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50CEA63-32E3-AB5E-197B-14A27D7640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E29A7E-A8F2-7539-4F03-E8282A2A803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6FCBA5-E929-C138-21A7-F64FECE56E7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44CEF2E-FC64-6E3C-213D-E0A3109B66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AAD081A-700F-170B-C9B8-B2EF8068A4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64D651-87B4-6CF1-B214-D6482CBE5B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78AD51-309C-AFD8-43F3-579854A403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4F2632-0AFE-8237-8FB5-247D2E6FC0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564" y="1368000"/>
            <a:ext cx="6624628" cy="6869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7D43F2-506C-7C31-678C-58757F1301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4733" y="2106176"/>
            <a:ext cx="3254022" cy="44083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EFC5AB-EDD8-681F-CD18-089CD454D0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4944" y="2211201"/>
            <a:ext cx="3254022" cy="4198282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56697B3-10D6-BA8A-192E-6601F024A3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53" b="-2953"/>
          <a:stretch>
            <a:fillRect/>
          </a:stretch>
        </p:blipFill>
        <p:spPr>
          <a:xfrm>
            <a:off x="378854" y="1500880"/>
            <a:ext cx="632180" cy="632180"/>
          </a:xfrm>
        </p:spPr>
      </p:pic>
    </p:spTree>
    <p:extLst>
      <p:ext uri="{BB962C8B-B14F-4D97-AF65-F5344CB8AC3E}">
        <p14:creationId xmlns:p14="http://schemas.microsoft.com/office/powerpoint/2010/main" val="325091466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EE217-2CE0-9266-B9D9-699714100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C8297E-7375-18AD-2D1F-F4B06C0D722E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 نحدد أولا نوع الكلمة: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FE6BA7D3-0004-CD13-0971-A92D38E61A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3427" y="676424"/>
            <a:ext cx="771152" cy="7711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DDB6590-91B7-12D5-D064-9DC264251E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5169D88-CAA6-1F71-AAD7-B342AB1A70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774961-C9B0-BF5D-23F5-3826D5F8D73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6E570C-7B88-79C9-7344-E6C541292D6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A0DDB4-1136-BA86-E484-225302A5EFA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B1558C8-A064-A951-DCAF-E0B8F80EF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3AA3C5D-EEAC-5D37-673D-8DEF7052B3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1D95D2B-EB41-C8B8-5408-DFDB0AB5CE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8288D1-9A82-914D-EAFF-A4E337A7B5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8801" y="1512000"/>
            <a:ext cx="5790630" cy="5155727"/>
          </a:xfrm>
          <a:prstGeom prst="rect">
            <a:avLst/>
          </a:prstGeom>
        </p:spPr>
      </p:pic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7406286C-DD96-7527-22C2-094B8EACA07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136EC0E-3779-1B53-DFB1-EAB6265AF775}"/>
              </a:ext>
            </a:extLst>
          </p:cNvPr>
          <p:cNvSpPr txBox="1">
            <a:spLocks/>
          </p:cNvSpPr>
          <p:nvPr/>
        </p:nvSpPr>
        <p:spPr>
          <a:xfrm>
            <a:off x="2659719" y="1987310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اِسْمٌ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1827406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24340-7AD8-8D2B-8B06-2909ED0D6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72D92A-595A-3245-94F5-41D17EA1AB6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 نحدد جذر الكلمة: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69D5A2C9-6C0F-A4C1-5370-BDF70B52CD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3427" y="676424"/>
            <a:ext cx="771152" cy="7711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A3F6244-E6F7-B70F-3B61-0284C0E632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910006C-C6F1-3808-0AFF-8FDA3D1F45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50E0F0-C55A-3D22-2742-2B927B29D45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2E5DAD-B2E3-F555-63AA-A45D62882E2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2A23E7-6CD3-9BF7-BED4-87183B67206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E6D27EE-B696-C20B-CB31-3D77C3B974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119DA8-4D5A-5D9A-4285-E965857C98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FC418D-B2E5-1195-E006-D598CFB14D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44A1D19-565E-2DF7-C6AC-F4863EB82C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8801" y="1512000"/>
            <a:ext cx="5790630" cy="5155727"/>
          </a:xfrm>
          <a:prstGeom prst="rect">
            <a:avLst/>
          </a:prstGeom>
        </p:spPr>
      </p:pic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9A12C45-27B3-E18C-6B81-D12C50E49A7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4326120-C0FC-B063-7CB7-A30D8D85D411}"/>
              </a:ext>
            </a:extLst>
          </p:cNvPr>
          <p:cNvSpPr txBox="1">
            <a:spLocks/>
          </p:cNvSpPr>
          <p:nvPr/>
        </p:nvSpPr>
        <p:spPr>
          <a:xfrm>
            <a:off x="2659719" y="1987310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اِسْمٌ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FB71929-C022-E456-6D53-C916BF4381AB}"/>
              </a:ext>
            </a:extLst>
          </p:cNvPr>
          <p:cNvSpPr txBox="1">
            <a:spLocks/>
          </p:cNvSpPr>
          <p:nvPr/>
        </p:nvSpPr>
        <p:spPr>
          <a:xfrm>
            <a:off x="2659719" y="2484208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 - و - ث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3328080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D9B9D-F02B-64E7-4ABA-2D1C859C2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477C5D-8E86-4A1E-3BD0-2018E450A31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 نحدد بعد الكلمات المشتقة منها: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90197918-D0CE-5FA8-DB77-2DD0ED4C35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3427" y="676424"/>
            <a:ext cx="771152" cy="7711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8C3D3AF-9B42-729E-AC5F-0BA9F5D613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533223A-EA5F-5E52-DD83-20AEA7BB29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BDDEBB-3864-513F-A645-5E64F188CBF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227800-F681-6000-D715-9DE82633AA2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C48612-3153-4542-D352-B0EF2C3AA7A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E61574A-8EDE-EB19-6CB1-862B0D97AB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85CA21D-DACD-4B29-ECA1-797A9FE342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87D312B-23E3-0CCF-F648-6A4D332893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295254-6DFF-2B01-DCAD-7CAEB0D4DB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8801" y="1512000"/>
            <a:ext cx="5790630" cy="5155727"/>
          </a:xfrm>
          <a:prstGeom prst="rect">
            <a:avLst/>
          </a:prstGeom>
        </p:spPr>
      </p:pic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D7AF0762-B52B-3AA8-3983-B3090D44157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5440E8A-C49C-A18A-ECFC-C8DD041CC694}"/>
              </a:ext>
            </a:extLst>
          </p:cNvPr>
          <p:cNvSpPr txBox="1">
            <a:spLocks/>
          </p:cNvSpPr>
          <p:nvPr/>
        </p:nvSpPr>
        <p:spPr>
          <a:xfrm>
            <a:off x="2659719" y="1987310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اِسْمٌ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2B9880A9-B25F-85B9-A057-9ABB8CBFA60C}"/>
              </a:ext>
            </a:extLst>
          </p:cNvPr>
          <p:cNvSpPr txBox="1">
            <a:spLocks/>
          </p:cNvSpPr>
          <p:nvPr/>
        </p:nvSpPr>
        <p:spPr>
          <a:xfrm>
            <a:off x="2659719" y="2484208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 - و - ث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C488F43B-FF05-7F3F-62FF-BC32440A4D69}"/>
              </a:ext>
            </a:extLst>
          </p:cNvPr>
          <p:cNvSpPr txBox="1">
            <a:spLocks/>
          </p:cNvSpPr>
          <p:nvPr/>
        </p:nvSpPr>
        <p:spPr>
          <a:xfrm>
            <a:off x="2525150" y="3477863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تَلَوَّثَ، يُلَوِّثُ، مُلَوِّثٌ، مُلَوَّثٌ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8138071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2AEC2-7B1D-E8E6-7255-9FCCFE5B0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7A20E0-F268-715E-F9E9-2769BB0A6A9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 نحدد معنا أولا للكلمة: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C24E6F23-7916-8638-8791-68F60D1FF2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3427" y="676424"/>
            <a:ext cx="771152" cy="7711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50D76B-3132-5C3A-067D-CC7DE364D5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F8B9325-C76E-2E03-B8C2-91B9FF3B0E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80DD98-5CB9-AF1A-CEE7-64DE5DCBAE6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F4B37F-F9C6-C52F-E391-FC0EFECCF88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3FDB53-E330-6BE2-DE0C-F10D36C6F8E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064751C-2D88-4DD3-62FD-6E03899653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C63A443-CAAB-E602-1AC7-F391E2D0B7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B37810-BC8F-E15B-39DD-6569F04962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EEDC02-1001-DB15-E95F-F6FAC4EDC2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8801" y="1512000"/>
            <a:ext cx="5790630" cy="5155727"/>
          </a:xfrm>
          <a:prstGeom prst="rect">
            <a:avLst/>
          </a:prstGeom>
        </p:spPr>
      </p:pic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0A0A4B6-77E6-BC0D-59D3-8CCB4725FDA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EB5FC10-D65E-0564-FFDD-8D62D418FCA4}"/>
              </a:ext>
            </a:extLst>
          </p:cNvPr>
          <p:cNvSpPr txBox="1">
            <a:spLocks/>
          </p:cNvSpPr>
          <p:nvPr/>
        </p:nvSpPr>
        <p:spPr>
          <a:xfrm>
            <a:off x="2659719" y="1987310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اِسْمٌ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E464182B-4D97-FA6F-A655-15AEA1E81690}"/>
              </a:ext>
            </a:extLst>
          </p:cNvPr>
          <p:cNvSpPr txBox="1">
            <a:spLocks/>
          </p:cNvSpPr>
          <p:nvPr/>
        </p:nvSpPr>
        <p:spPr>
          <a:xfrm>
            <a:off x="2659719" y="2484208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 - و - ث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EF9F784-7D8D-59AB-7E32-B6326BCEF7F7}"/>
              </a:ext>
            </a:extLst>
          </p:cNvPr>
          <p:cNvSpPr txBox="1">
            <a:spLocks/>
          </p:cNvSpPr>
          <p:nvPr/>
        </p:nvSpPr>
        <p:spPr>
          <a:xfrm>
            <a:off x="2525150" y="3477863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تَلَوَّثَ، يُلَوِّثُ، مُلَوِّثٌ، مُلَوَّثٌ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3CD70FA-C57C-1A04-7ABA-74374EDACC8C}"/>
              </a:ext>
            </a:extLst>
          </p:cNvPr>
          <p:cNvSpPr txBox="1">
            <a:spLocks/>
          </p:cNvSpPr>
          <p:nvPr/>
        </p:nvSpPr>
        <p:spPr>
          <a:xfrm>
            <a:off x="1780926" y="4356416"/>
            <a:ext cx="3597843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تَوَسُّخٌ وَقَذارَةٌ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37068781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228BF-ABE1-F23D-AE55-5DFD60F19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DD01AE-C13C-CE73-12A9-B6FE8818F5E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 نحدد معنا ثانٍ للكلمة: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9F17657C-9290-1003-3AB4-126130465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3427" y="676424"/>
            <a:ext cx="771152" cy="7711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6FA10F6-90A5-7081-DC43-8C8B33FE5A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43D4819-AC2B-EADE-080B-BC0605D005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487330-E540-7E9D-38C7-6DDBC2F91D2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2809BD-7D20-9883-AC71-75B2378BE55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AB405B-4433-279A-979F-ECE6CAF3F04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3A6A596-0F86-F9D3-9EA5-A0843D4AA5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16F153F-7066-1AC5-B576-67468581B9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ECF1AC1-333B-FACA-A52D-734CB65B8C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15524F-C2C3-478B-03C2-81B0C2A6D9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8801" y="1512000"/>
            <a:ext cx="5790630" cy="5155727"/>
          </a:xfrm>
          <a:prstGeom prst="rect">
            <a:avLst/>
          </a:prstGeom>
        </p:spPr>
      </p:pic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CD1A5BA5-58B6-59DA-7E8B-5D7BAB0C73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47CD8B1-61F8-04D3-5C2A-D0CF398716AE}"/>
              </a:ext>
            </a:extLst>
          </p:cNvPr>
          <p:cNvSpPr txBox="1">
            <a:spLocks/>
          </p:cNvSpPr>
          <p:nvPr/>
        </p:nvSpPr>
        <p:spPr>
          <a:xfrm>
            <a:off x="2659719" y="1987310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اِسْمٌ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DAECCE-0192-8E80-1905-6EE7F6319389}"/>
              </a:ext>
            </a:extLst>
          </p:cNvPr>
          <p:cNvSpPr txBox="1">
            <a:spLocks/>
          </p:cNvSpPr>
          <p:nvPr/>
        </p:nvSpPr>
        <p:spPr>
          <a:xfrm>
            <a:off x="2659719" y="2484208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 - و - ث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E958E84-C8A7-F2E0-52EF-4F757FA6EBE8}"/>
              </a:ext>
            </a:extLst>
          </p:cNvPr>
          <p:cNvSpPr txBox="1">
            <a:spLocks/>
          </p:cNvSpPr>
          <p:nvPr/>
        </p:nvSpPr>
        <p:spPr>
          <a:xfrm>
            <a:off x="2525150" y="3477863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تَلَوَّثَ، يُلَوِّثُ، مُلَوِّثٌ، مُلَوَّثٌ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68F86620-65C4-B959-334B-BE1E32B6EAA4}"/>
              </a:ext>
            </a:extLst>
          </p:cNvPr>
          <p:cNvSpPr txBox="1">
            <a:spLocks/>
          </p:cNvSpPr>
          <p:nvPr/>
        </p:nvSpPr>
        <p:spPr>
          <a:xfrm>
            <a:off x="1780926" y="4356416"/>
            <a:ext cx="3597843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تَوَسُّخٌ وَقَذارَةٌ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61B1BABB-975E-D7F2-37D0-D4D1DBF998C1}"/>
              </a:ext>
            </a:extLst>
          </p:cNvPr>
          <p:cNvSpPr txBox="1">
            <a:spLocks/>
          </p:cNvSpPr>
          <p:nvPr/>
        </p:nvSpPr>
        <p:spPr>
          <a:xfrm>
            <a:off x="1646357" y="4876090"/>
            <a:ext cx="3597843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دُخولُ مَوادَّ ضارَّةٍ إِلى ٱلطَّبيعَةِ</a:t>
            </a:r>
            <a:endParaRPr lang="fr-FR" sz="32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9255770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910FB-7003-FBDA-D7E5-F421DDE4C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E1FE44-236D-F1A6-622B-86810144E7F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 نقدم جملة توضيحية للكلمة: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6B1B4097-A66E-B0DD-398B-E136CB40D1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3427" y="676424"/>
            <a:ext cx="771152" cy="7711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689D992-2241-658F-876C-CFD89AB69F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8521422-74E0-A120-7872-63E81995DE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4D4081-520F-4231-3158-6905F93312D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7223B91-D3B1-D68C-6F9B-C957E99F028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02D3B7-1D0D-5FB3-414D-3B34A623DC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B4E2DDE-4F89-F8DF-64C1-F331A4B76C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4908FB8-BC80-70FA-C7F3-B764A10F54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EC794DD-F15C-808B-387D-0569B69340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D2B7D6-4047-1442-8351-EBD3B1CABD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8801" y="1512000"/>
            <a:ext cx="5790630" cy="5155727"/>
          </a:xfrm>
          <a:prstGeom prst="rect">
            <a:avLst/>
          </a:prstGeom>
        </p:spPr>
      </p:pic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1769E7D7-F305-151C-93BA-DB01065720B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FFA1D5E-1E0F-0C60-BCF9-A623FECA669A}"/>
              </a:ext>
            </a:extLst>
          </p:cNvPr>
          <p:cNvSpPr txBox="1">
            <a:spLocks/>
          </p:cNvSpPr>
          <p:nvPr/>
        </p:nvSpPr>
        <p:spPr>
          <a:xfrm>
            <a:off x="2659719" y="1987310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اِسْمٌ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209FFEE-6D43-5EDC-FBF4-834113E41F00}"/>
              </a:ext>
            </a:extLst>
          </p:cNvPr>
          <p:cNvSpPr txBox="1">
            <a:spLocks/>
          </p:cNvSpPr>
          <p:nvPr/>
        </p:nvSpPr>
        <p:spPr>
          <a:xfrm>
            <a:off x="2659719" y="2484208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 - و - ث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C8425928-2294-7ECD-CFED-FEF83152AF33}"/>
              </a:ext>
            </a:extLst>
          </p:cNvPr>
          <p:cNvSpPr txBox="1">
            <a:spLocks/>
          </p:cNvSpPr>
          <p:nvPr/>
        </p:nvSpPr>
        <p:spPr>
          <a:xfrm>
            <a:off x="2525150" y="3477863"/>
            <a:ext cx="1840258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تَلَوَّثَ، يُلَوِّثُ، مُلَوِّثٌ، مُلَوَّثٌ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480CECA2-4E28-FB39-F4B0-C4CE2DB82B99}"/>
              </a:ext>
            </a:extLst>
          </p:cNvPr>
          <p:cNvSpPr txBox="1">
            <a:spLocks/>
          </p:cNvSpPr>
          <p:nvPr/>
        </p:nvSpPr>
        <p:spPr>
          <a:xfrm>
            <a:off x="1780926" y="4356416"/>
            <a:ext cx="3597843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تَوَسُّخٌ وَقَذارَةٌ</a:t>
            </a:r>
            <a:endParaRPr lang="fr-FR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E5E710BB-DFFA-7B00-46EB-BBCEE572FA59}"/>
              </a:ext>
            </a:extLst>
          </p:cNvPr>
          <p:cNvSpPr txBox="1">
            <a:spLocks/>
          </p:cNvSpPr>
          <p:nvPr/>
        </p:nvSpPr>
        <p:spPr>
          <a:xfrm>
            <a:off x="1646357" y="4876090"/>
            <a:ext cx="3597843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دُخولُ مَوادَّ ضارَّةٍ إِلى ٱلطَّبيعَةِ</a:t>
            </a:r>
            <a:endParaRPr lang="fr-FR" sz="32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95D58843-AEEB-4748-6A91-89F22158097F}"/>
              </a:ext>
            </a:extLst>
          </p:cNvPr>
          <p:cNvSpPr txBox="1">
            <a:spLocks/>
          </p:cNvSpPr>
          <p:nvPr/>
        </p:nvSpPr>
        <p:spPr>
          <a:xfrm>
            <a:off x="1646356" y="5749726"/>
            <a:ext cx="3597843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نُحافِظُ عَلى ٱلْبِيئَةِ مِنَ ٱلتَّلَوُّثِ.</a:t>
            </a:r>
            <a:endParaRPr lang="fr-FR" sz="32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589258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F1EAB-06D1-8EA2-4120-246A7B0BC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A6D15C-B53A-D03C-D092-806F1D54F10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نحول الأن معطيات الجدول لصفحة قاموس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CAA795F0-FED1-C6A6-02FA-9A05D97EE6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3427" y="676424"/>
            <a:ext cx="771152" cy="7711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D4AACD-EE09-D7BB-14C8-85D3972C95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CD49F0B-0C63-75DF-0A30-CFB5F61F0F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B14286-81F3-B9AF-6531-5F20F92B178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4B7D58-F14A-D141-8EAA-F345C2DDFCD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E9E04A-02A9-B27B-26B8-5DA6CA212D6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595A536-CB00-CAF9-F1C9-B93697631D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FFF4803-70F8-F31E-963F-8E44AD1679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9B3ADE3-82DA-65EF-DBB6-EDACAD1C9E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2A27835-7F38-1C51-CA0B-DFCF015D68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3015" y="1996068"/>
            <a:ext cx="3541564" cy="454969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BC587D5-F62B-D7A7-738E-E9F0093955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107" y="1527717"/>
            <a:ext cx="4873083" cy="5018047"/>
          </a:xfrm>
          <a:prstGeom prst="rect">
            <a:avLst/>
          </a:prstGeom>
        </p:spPr>
      </p:pic>
      <p:sp>
        <p:nvSpPr>
          <p:cNvPr id="23" name="Titre 1">
            <a:extLst>
              <a:ext uri="{FF2B5EF4-FFF2-40B4-BE49-F238E27FC236}">
                <a16:creationId xmlns:a16="http://schemas.microsoft.com/office/drawing/2014/main" id="{5A36667D-03A9-A157-35AC-F7094C920FB2}"/>
              </a:ext>
            </a:extLst>
          </p:cNvPr>
          <p:cNvSpPr txBox="1">
            <a:spLocks/>
          </p:cNvSpPr>
          <p:nvPr/>
        </p:nvSpPr>
        <p:spPr>
          <a:xfrm>
            <a:off x="261681" y="1834375"/>
            <a:ext cx="4566130" cy="440473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تَلَوُّثٌ (ٱسْمٌ)</a:t>
            </a:r>
          </a:p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جَذْرُهُ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: ل - و – ث</a:t>
            </a:r>
          </a:p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اَلْمَعْنى 1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:تَوَسُّخٌ وَقَذارَةٌ.</a:t>
            </a:r>
          </a:p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اَلْمَعْنى 2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: دُخـولُ مَـوادَّ ضـارَّةٍ إِلى ٱلطَّبـيعَةِ.</a:t>
            </a:r>
          </a:p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اَلْمُشْتَقّاتُ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: تَلَوَّثَ، يُلَوِّثُ، مُلَوِّثٌ، مُلَوَّثٌ.</a:t>
            </a:r>
          </a:p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جُمَلٌ تَوْضـيحِـيَّـةٌ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: </a:t>
            </a:r>
          </a:p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 اَلتَّلَوُّثُ خَـطـيرٌ عَلى </a:t>
            </a:r>
            <a:r>
              <a:rPr lang="ar-MA" sz="32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ٱلصِّحَّةِ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 نُحافِظُ عَلى ٱلْـبيئَةِ مِنَ ٱلتَّلَوُّثِ.</a:t>
            </a:r>
            <a:endParaRPr lang="fr-FR" sz="3200" b="1" dirty="0">
              <a:solidFill>
                <a:schemeClr val="tx1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5669297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F7EAC-EC03-4623-79BB-EE782F002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84938F-0E68-DF8D-3D6C-0E508CD0986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D88A85CD-CCE2-15A4-040D-21D6FDDA9C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3427" y="676424"/>
            <a:ext cx="771152" cy="7711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678B3E-4A06-87FC-F5FC-01CE9F98D0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7290D63-FBC8-2696-FFBD-B51D5EA4DD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A7E561-240F-6C91-6423-BD397104C1E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4C9F90F-55AA-D7D4-9BB9-15B462E21BC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C7B008-54AC-3130-609F-E447C789F72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C37CD1C-A624-2D23-D738-CFC3FFCE57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2609B4-B8C4-E977-AF47-AFC48A000A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857DFF-94DB-900F-7E8D-41E6F11C6B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A562D3-02AE-E936-688A-BCE6DDE24B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3015" y="1996068"/>
            <a:ext cx="3541564" cy="454969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A74FA54-D4CF-F6FC-CC39-EE188881C7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107" y="1527717"/>
            <a:ext cx="4873083" cy="5018047"/>
          </a:xfrm>
          <a:prstGeom prst="rect">
            <a:avLst/>
          </a:prstGeom>
        </p:spPr>
      </p:pic>
      <p:sp>
        <p:nvSpPr>
          <p:cNvPr id="23" name="Titre 1">
            <a:extLst>
              <a:ext uri="{FF2B5EF4-FFF2-40B4-BE49-F238E27FC236}">
                <a16:creationId xmlns:a16="http://schemas.microsoft.com/office/drawing/2014/main" id="{07F926E2-BF4C-28DC-145F-6210F6B7F224}"/>
              </a:ext>
            </a:extLst>
          </p:cNvPr>
          <p:cNvSpPr txBox="1">
            <a:spLocks/>
          </p:cNvSpPr>
          <p:nvPr/>
        </p:nvSpPr>
        <p:spPr>
          <a:xfrm>
            <a:off x="261681" y="1834375"/>
            <a:ext cx="4566130" cy="440473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تَلَوُّثٌ (ٱسْمٌ)</a:t>
            </a:r>
          </a:p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جَذْرُهُ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: ل - و – ث</a:t>
            </a:r>
          </a:p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اَلْمَعْنى 1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:تَوَسُّخٌ وَقَذارَةٌ.</a:t>
            </a:r>
          </a:p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اَلْمَعْنى 2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: دُخـولُ مَـوادَّ ضـارَّةٍ إِلى ٱلطَّبـيعَةِ.</a:t>
            </a:r>
          </a:p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اَلْمُشْتَقّاتُ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: تَلَوَّثَ، يُلَوِّثُ، مُلَوِّثٌ، مُلَوَّثٌ.</a:t>
            </a:r>
          </a:p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جُمَلٌ تَوْضـيحِـيَّـةٌ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: </a:t>
            </a:r>
          </a:p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 اَلتَّلَوُّثُ خَـطـيرٌ عَلى </a:t>
            </a:r>
            <a:r>
              <a:rPr lang="ar-MA" sz="32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ٱلصِّحَّةِ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 نُحافِظُ عَلى ٱلْـبيئَةِ مِنَ ٱلتَّلَوُّثِ.</a:t>
            </a:r>
            <a:endParaRPr lang="fr-FR" sz="3200" b="1" dirty="0">
              <a:solidFill>
                <a:schemeClr val="tx1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91405291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4BD8-9594-79EF-B509-CDB18EFB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02755-6BD3-5894-F5F7-B9D0E08A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77880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Dosis ExtraBold" pitchFamily="2" charset="0"/>
              </a:rPr>
              <a:t>استماع وتحدث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F172329-EA66-D26A-5161-CC9E1E35B20E}"/>
              </a:ext>
            </a:extLst>
          </p:cNvPr>
          <p:cNvSpPr txBox="1">
            <a:spLocks/>
          </p:cNvSpPr>
          <p:nvPr/>
        </p:nvSpPr>
        <p:spPr>
          <a:xfrm>
            <a:off x="1427356" y="3796310"/>
            <a:ext cx="5853682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"أُمُّ </a:t>
            </a:r>
            <a:r>
              <a:rPr lang="ar-MA" sz="3200" b="1" dirty="0" err="1">
                <a:cs typeface="Microsoft Uighur" panose="02000000000000000000" pitchFamily="2" charset="-78"/>
              </a:rPr>
              <a:t>ٱلْخَيْراتِ</a:t>
            </a:r>
            <a:r>
              <a:rPr lang="ar-MA" sz="3200" b="1" dirty="0">
                <a:cs typeface="Microsoft Uighur" panose="02000000000000000000" pitchFamily="2" charset="-78"/>
              </a:rPr>
              <a:t>": الحصة الأولى</a:t>
            </a:r>
          </a:p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المعجم المساعد، التوقع والتحقق، الفهم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D984C72-311E-C628-19C0-F685ABAC3364}"/>
              </a:ext>
            </a:extLst>
          </p:cNvPr>
          <p:cNvSpPr/>
          <p:nvPr/>
        </p:nvSpPr>
        <p:spPr>
          <a:xfrm>
            <a:off x="6016624" y="1667345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3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D7C05AD-E32A-BE8F-4E83-BAF15DD08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32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9832A-54E1-71ED-7FFB-05F087323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8FF1CE-F05D-CD22-8405-403B83B388D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الآن، سنبدأ حصة الاستماع والتحدث. سنستمع إلى حكاية جديدة بعنوان "أُمُّ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ٱلْخَيْراتِ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".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D5D96537-E1CB-423B-657D-D9583813A30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0F716144-67CD-C002-3B05-B0507B57150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62C2A098-0B64-B9BB-8C0B-F9A6EB364F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38336CE5-37D7-CD08-E804-79975B7A5BE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C07D61E9-1487-FD17-83B5-413754C82B7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A1474172-AD55-68C4-2B0A-7267FA9594C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25E94386-FAB1-46A6-78B3-D8F7279C333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E3BECD34-EF37-938B-982D-9499E60CEA2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C56C6412-70B0-3666-37C2-B484996D2F3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Image 9" descr="Une image contenant symbole, Rectangle, Police, texte&#10;&#10;Le contenu généré par l’IA peut être incorrect.">
            <a:extLst>
              <a:ext uri="{FF2B5EF4-FFF2-40B4-BE49-F238E27FC236}">
                <a16:creationId xmlns:a16="http://schemas.microsoft.com/office/drawing/2014/main" id="{93CD9441-ECCA-68E0-E0F7-C5DCCA2BB1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8450" y="2139796"/>
            <a:ext cx="3119450" cy="3962204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1B4584-CE79-8EA0-BD25-731194D40E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3022574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54F43-0524-55D4-A13B-2661238BE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FC631-7B53-F048-A9F7-AFFB4B5217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قبل أن تستمعوا للنص، ستتعرفون على مفردات ستساعدكم على الفهم.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4B7CAF03-AB3E-4557-D953-E6C016F8AD06}"/>
              </a:ext>
            </a:extLst>
          </p:cNvPr>
          <p:cNvSpPr txBox="1"/>
          <p:nvPr/>
        </p:nvSpPr>
        <p:spPr>
          <a:xfrm>
            <a:off x="1324944" y="4468189"/>
            <a:ext cx="3149850" cy="9898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بَطْشٌ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74998C9-267B-8AAA-544A-9634A63CD5AC}"/>
              </a:ext>
            </a:extLst>
          </p:cNvPr>
          <p:cNvSpPr txBox="1"/>
          <p:nvPr/>
        </p:nvSpPr>
        <p:spPr>
          <a:xfrm>
            <a:off x="5224249" y="4468187"/>
            <a:ext cx="3150000" cy="989801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مَعاوِلٌ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FD79A436-CB9E-5A88-EF1D-69438E189E77}"/>
              </a:ext>
            </a:extLst>
          </p:cNvPr>
          <p:cNvSpPr txBox="1"/>
          <p:nvPr/>
        </p:nvSpPr>
        <p:spPr>
          <a:xfrm>
            <a:off x="5224247" y="2358558"/>
            <a:ext cx="3150001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تَبُثُّ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53D452C2-822D-EE45-46DD-A43C7CD42E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4722" y="737847"/>
            <a:ext cx="739402" cy="739402"/>
          </a:xfrm>
          <a:prstGeom prst="rect">
            <a:avLst/>
          </a:prstGeom>
        </p:spPr>
      </p:pic>
      <p:pic>
        <p:nvPicPr>
          <p:cNvPr id="8" name="Google Shape;1299;p9">
            <a:extLst>
              <a:ext uri="{FF2B5EF4-FFF2-40B4-BE49-F238E27FC236}">
                <a16:creationId xmlns:a16="http://schemas.microsoft.com/office/drawing/2014/main" id="{7D56DFE2-9F98-57CB-EF2E-704AA81D6B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0;p9">
            <a:extLst>
              <a:ext uri="{FF2B5EF4-FFF2-40B4-BE49-F238E27FC236}">
                <a16:creationId xmlns:a16="http://schemas.microsoft.com/office/drawing/2014/main" id="{13A147A6-2287-D141-5298-471C5C47EBA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1;p9">
            <a:extLst>
              <a:ext uri="{FF2B5EF4-FFF2-40B4-BE49-F238E27FC236}">
                <a16:creationId xmlns:a16="http://schemas.microsoft.com/office/drawing/2014/main" id="{775C53C4-1363-C1C8-9A82-FD9B67E31C5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302;p9">
            <a:extLst>
              <a:ext uri="{FF2B5EF4-FFF2-40B4-BE49-F238E27FC236}">
                <a16:creationId xmlns:a16="http://schemas.microsoft.com/office/drawing/2014/main" id="{7F11723D-293E-BB7C-AA3C-2F34FF3667B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FB540C45-4F68-B58D-E964-E012DAEE236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6A8954C6-0849-580F-C952-75350541140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7A4D0D3A-5851-80F9-DB1F-51CC2199287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5552F164-93C5-3316-E9A2-DE26F8FBAAB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5A0A177-4718-B3B5-38AA-9D4B284FF96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42BD35AC-578C-25C7-C459-8F8FE9F3B8AE}"/>
              </a:ext>
            </a:extLst>
          </p:cNvPr>
          <p:cNvSpPr txBox="1"/>
          <p:nvPr/>
        </p:nvSpPr>
        <p:spPr>
          <a:xfrm>
            <a:off x="1324944" y="2358558"/>
            <a:ext cx="3149850" cy="9898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نَلوذُ</a:t>
            </a:r>
          </a:p>
        </p:txBody>
      </p:sp>
    </p:spTree>
    <p:extLst>
      <p:ext uri="{BB962C8B-B14F-4D97-AF65-F5344CB8AC3E}">
        <p14:creationId xmlns:p14="http://schemas.microsoft.com/office/powerpoint/2010/main" val="93985039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84FC6-60C0-F264-36E3-E2BBCECD5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A47727-64DF-5F96-37F2-CC2288517E5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 التعريف المناسب لكل كلمة؟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45A2F599-D8AD-EA89-DDC5-700DE9EDAD76}"/>
              </a:ext>
            </a:extLst>
          </p:cNvPr>
          <p:cNvSpPr txBox="1"/>
          <p:nvPr/>
        </p:nvSpPr>
        <p:spPr>
          <a:xfrm>
            <a:off x="632374" y="3281596"/>
            <a:ext cx="4854244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تَنْشُرُ وَتُطْلِقُ في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57F3792A-C128-5283-8F27-E50A8EADAB0F}"/>
              </a:ext>
            </a:extLst>
          </p:cNvPr>
          <p:cNvSpPr txBox="1"/>
          <p:nvPr/>
        </p:nvSpPr>
        <p:spPr>
          <a:xfrm>
            <a:off x="608889" y="5493616"/>
            <a:ext cx="4877725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ظُلْمٌ وَقَسْوَةٌ.</a:t>
            </a:r>
            <a:endParaRPr lang="a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9CED8005-D013-339E-1841-D2380171F2D7}"/>
              </a:ext>
            </a:extLst>
          </p:cNvPr>
          <p:cNvSpPr txBox="1"/>
          <p:nvPr/>
        </p:nvSpPr>
        <p:spPr>
          <a:xfrm>
            <a:off x="608890" y="4350967"/>
            <a:ext cx="4933535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نَحْتَمي، وَنَذْهَبُ إِلَيْها لِنَجِدَ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ٱلرّاحَةَ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4F9CEDE3-F0ED-73FB-D8E0-8654AC5A0C6D}"/>
              </a:ext>
            </a:extLst>
          </p:cNvPr>
          <p:cNvSpPr txBox="1"/>
          <p:nvPr/>
        </p:nvSpPr>
        <p:spPr>
          <a:xfrm>
            <a:off x="694944" y="1704227"/>
            <a:ext cx="4854244" cy="1237928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أَدَواتٌ تُشْبِهُ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ٱلْفَأْسَ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، يَسْتَخْدِمُها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ٱلْعُمّالُ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لِقَطْعِ ٱلْأَشْجارِ.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A007675D-AD47-0943-51BA-6BB5F1C2E7D0}"/>
              </a:ext>
            </a:extLst>
          </p:cNvPr>
          <p:cNvSpPr txBox="1"/>
          <p:nvPr/>
        </p:nvSpPr>
        <p:spPr>
          <a:xfrm>
            <a:off x="6791089" y="5386434"/>
            <a:ext cx="1780629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بَطْشٌ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3A60EB98-ECE3-3A60-7411-E403E7E3A753}"/>
              </a:ext>
            </a:extLst>
          </p:cNvPr>
          <p:cNvSpPr txBox="1"/>
          <p:nvPr/>
        </p:nvSpPr>
        <p:spPr>
          <a:xfrm>
            <a:off x="6791093" y="2146213"/>
            <a:ext cx="1766865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تَبُثُّ</a:t>
            </a:r>
          </a:p>
        </p:txBody>
      </p:sp>
      <p:sp>
        <p:nvSpPr>
          <p:cNvPr id="35" name="TextBox 7">
            <a:extLst>
              <a:ext uri="{FF2B5EF4-FFF2-40B4-BE49-F238E27FC236}">
                <a16:creationId xmlns:a16="http://schemas.microsoft.com/office/drawing/2014/main" id="{5DF07680-A452-3CE2-3AD8-1E631A0FF01A}"/>
              </a:ext>
            </a:extLst>
          </p:cNvPr>
          <p:cNvSpPr txBox="1"/>
          <p:nvPr/>
        </p:nvSpPr>
        <p:spPr>
          <a:xfrm>
            <a:off x="6791090" y="4304883"/>
            <a:ext cx="1766867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مَعاوِلٌ</a:t>
            </a:r>
          </a:p>
        </p:txBody>
      </p:sp>
      <p:sp>
        <p:nvSpPr>
          <p:cNvPr id="36" name="TextBox 7">
            <a:extLst>
              <a:ext uri="{FF2B5EF4-FFF2-40B4-BE49-F238E27FC236}">
                <a16:creationId xmlns:a16="http://schemas.microsoft.com/office/drawing/2014/main" id="{A74D8270-D877-7749-B457-9F68E5D26359}"/>
              </a:ext>
            </a:extLst>
          </p:cNvPr>
          <p:cNvSpPr txBox="1"/>
          <p:nvPr/>
        </p:nvSpPr>
        <p:spPr>
          <a:xfrm>
            <a:off x="6791092" y="3227765"/>
            <a:ext cx="1766866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نَلوذُ</a:t>
            </a:r>
          </a:p>
        </p:txBody>
      </p:sp>
      <p:pic>
        <p:nvPicPr>
          <p:cNvPr id="20" name="Espace réservé pour une image  14">
            <a:extLst>
              <a:ext uri="{FF2B5EF4-FFF2-40B4-BE49-F238E27FC236}">
                <a16:creationId xmlns:a16="http://schemas.microsoft.com/office/drawing/2014/main" id="{36611D1E-DF02-E022-6E73-AB8456F349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9C05075C-658A-32D2-FDC9-DE401047225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6855C487-5A13-FB20-2CEB-993A78B2F92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C95D7672-9088-52FC-7B2B-DCD93A1F3E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5A6FA18A-D383-F301-BC3B-40ACF746358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111DDF87-05BD-CFE6-0291-F356C58D5F2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B3204A74-D7FA-F18B-7780-C9CBE2CE514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63BF39ED-B970-F7B7-DDDF-CFAD125C310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75F3C157-4186-B78E-5E90-5D28AA7DB45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6B9E1BEC-1E8D-F814-3013-260CF51027E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9FCACE1-D0B7-01C3-E1F9-48F1B1F91943}"/>
              </a:ext>
            </a:extLst>
          </p:cNvPr>
          <p:cNvCxnSpPr>
            <a:cxnSpLocks/>
            <a:stCxn id="34" idx="1"/>
          </p:cNvCxnSpPr>
          <p:nvPr/>
        </p:nvCxnSpPr>
        <p:spPr>
          <a:xfrm flipH="1">
            <a:off x="5549188" y="2506213"/>
            <a:ext cx="1241905" cy="1006421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51DD9C6-624F-D38F-BE81-5917E7979F3A}"/>
              </a:ext>
            </a:extLst>
          </p:cNvPr>
          <p:cNvCxnSpPr>
            <a:cxnSpLocks/>
            <a:stCxn id="36" idx="1"/>
            <a:endCxn id="22" idx="3"/>
          </p:cNvCxnSpPr>
          <p:nvPr/>
        </p:nvCxnSpPr>
        <p:spPr>
          <a:xfrm flipH="1">
            <a:off x="5542425" y="3587765"/>
            <a:ext cx="1248667" cy="1077118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8B597747-AE24-586D-53BB-402E6C963C26}"/>
              </a:ext>
            </a:extLst>
          </p:cNvPr>
          <p:cNvCxnSpPr>
            <a:cxnSpLocks/>
            <a:stCxn id="35" idx="1"/>
            <a:endCxn id="23" idx="3"/>
          </p:cNvCxnSpPr>
          <p:nvPr/>
        </p:nvCxnSpPr>
        <p:spPr>
          <a:xfrm flipH="1" flipV="1">
            <a:off x="5549188" y="2323191"/>
            <a:ext cx="1241902" cy="2341692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51357CBE-5B1F-E3B5-FB7A-0062D181590F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5542421" y="5746434"/>
            <a:ext cx="1248668" cy="114927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020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60465-E20F-A0D1-2E53-3B17970A7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B98CB3-EAB3-5540-2F03-735DA546719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يقرأ؟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9601274B-18F2-EE1A-6D26-5D5891040B1F}"/>
              </a:ext>
            </a:extLst>
          </p:cNvPr>
          <p:cNvSpPr txBox="1"/>
          <p:nvPr/>
        </p:nvSpPr>
        <p:spPr>
          <a:xfrm>
            <a:off x="1323537" y="2365099"/>
            <a:ext cx="7004950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تَبُثُّ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تَنْشُرُ وَتُطْلِقُ في </a:t>
            </a:r>
            <a:r>
              <a:rPr lang="ar-MA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868F0A52-A12E-A156-7BB3-DF4DA4C50B80}"/>
              </a:ext>
            </a:extLst>
          </p:cNvPr>
          <p:cNvSpPr txBox="1"/>
          <p:nvPr/>
        </p:nvSpPr>
        <p:spPr>
          <a:xfrm>
            <a:off x="1323536" y="5276431"/>
            <a:ext cx="7004950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بَطْشٌ</a:t>
            </a:r>
            <a:r>
              <a:rPr lang="ar-MA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ظُلْمٌ وَقَسْوَةٌ.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69813DE9-4453-E661-353F-D4FEF57FEE75}"/>
              </a:ext>
            </a:extLst>
          </p:cNvPr>
          <p:cNvSpPr txBox="1"/>
          <p:nvPr/>
        </p:nvSpPr>
        <p:spPr>
          <a:xfrm>
            <a:off x="1323537" y="4353205"/>
            <a:ext cx="7004950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مَعاوِلٌ</a:t>
            </a:r>
            <a:r>
              <a:rPr lang="fr-FR" dirty="0">
                <a:solidFill>
                  <a:srgbClr val="ED7D3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أَدَواتٌ تُشْبِهُ </a:t>
            </a:r>
            <a:r>
              <a:rPr lang="ar-MA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ٱلْفَأْسَ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يَسْتَخْدِمُها </a:t>
            </a:r>
            <a:r>
              <a:rPr lang="ar-MA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ٱلْعُمّالُ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لِقَطْعِ ٱلْأَشْجارِ.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209AFB15-1245-8321-E3A4-E42C6BA01710}"/>
              </a:ext>
            </a:extLst>
          </p:cNvPr>
          <p:cNvSpPr txBox="1"/>
          <p:nvPr/>
        </p:nvSpPr>
        <p:spPr>
          <a:xfrm>
            <a:off x="1323537" y="3340769"/>
            <a:ext cx="7004950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algn="r" defTabSz="914400">
              <a:lnSpc>
                <a:spcPts val="4300"/>
              </a:lnSpc>
              <a:defRPr/>
            </a:pPr>
            <a:r>
              <a:rPr lang="ar-MA" sz="3600" kern="0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نَلوذُ</a:t>
            </a:r>
            <a:r>
              <a:rPr lang="fr-FR" sz="3600" kern="0" dirty="0">
                <a:solidFill>
                  <a:srgbClr val="ED7D3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 نَحْتَمي، وَنَذْهَبُ إِلَيْها لِنَجِدَ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ٱلرّاحَةَ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8" name="Espace réservé pour une image  14">
            <a:extLst>
              <a:ext uri="{FF2B5EF4-FFF2-40B4-BE49-F238E27FC236}">
                <a16:creationId xmlns:a16="http://schemas.microsoft.com/office/drawing/2014/main" id="{2F19A27B-0F3B-AB12-126F-4DDA6827D8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CED22E07-E2CE-C958-4D15-89D0AB40ADD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3CEA8B1E-7755-1F5E-0073-18114A21DE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4F678640-D819-F19C-59C7-A44D3C1CBA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BC9C3965-7342-4BF3-7CAC-34FC73F4474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2C91C0F6-BF9C-992A-B4D8-C196A27FF7F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90BE8B28-0BD8-7D38-0602-E24EFCA1902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D1D1B784-FC70-F09D-0C46-8418736E108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66FDA06B-FA40-972F-9A7E-1B02A454559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FC2069F-1CA5-DAF6-4F6D-50BF1EC0A04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254012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" name="Google Shape;2283;p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ماهي الأشياء في الطبيعة  التي لا يمكن للإنسان العيش بدونها؟ من أين يحصل عليها؟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96E86B61-E722-B5B9-4A64-43F5769F8E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E9599E2-7230-ACE4-FD95-10A8BB4F20EA}"/>
              </a:ext>
            </a:extLst>
          </p:cNvPr>
          <p:cNvSpPr txBox="1">
            <a:spLocks/>
          </p:cNvSpPr>
          <p:nvPr/>
        </p:nvSpPr>
        <p:spPr>
          <a:xfrm>
            <a:off x="1658069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أُمُّ ٱلْخَيْراتِ</a:t>
            </a:r>
          </a:p>
        </p:txBody>
      </p:sp>
      <p:pic>
        <p:nvPicPr>
          <p:cNvPr id="23" name="Google Shape;1299;p9">
            <a:extLst>
              <a:ext uri="{FF2B5EF4-FFF2-40B4-BE49-F238E27FC236}">
                <a16:creationId xmlns:a16="http://schemas.microsoft.com/office/drawing/2014/main" id="{052F5E8C-F96D-1C39-13C9-47379B03E5C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0;p9">
            <a:extLst>
              <a:ext uri="{FF2B5EF4-FFF2-40B4-BE49-F238E27FC236}">
                <a16:creationId xmlns:a16="http://schemas.microsoft.com/office/drawing/2014/main" id="{DB30DFBC-5F66-518E-6017-AABB784D152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301;p9">
            <a:extLst>
              <a:ext uri="{FF2B5EF4-FFF2-40B4-BE49-F238E27FC236}">
                <a16:creationId xmlns:a16="http://schemas.microsoft.com/office/drawing/2014/main" id="{8440C197-49A5-D505-02EA-EDD015336FC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2;p9">
            <a:extLst>
              <a:ext uri="{FF2B5EF4-FFF2-40B4-BE49-F238E27FC236}">
                <a16:creationId xmlns:a16="http://schemas.microsoft.com/office/drawing/2014/main" id="{40C31ABF-93E2-3A18-7F88-7E8D9FEE5C0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303;p9">
            <a:extLst>
              <a:ext uri="{FF2B5EF4-FFF2-40B4-BE49-F238E27FC236}">
                <a16:creationId xmlns:a16="http://schemas.microsoft.com/office/drawing/2014/main" id="{B1AA8E3C-608B-36CA-619D-9C1B701CFD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1304;p9">
            <a:extLst>
              <a:ext uri="{FF2B5EF4-FFF2-40B4-BE49-F238E27FC236}">
                <a16:creationId xmlns:a16="http://schemas.microsoft.com/office/drawing/2014/main" id="{B48029E9-01B2-0B00-B671-2F05E53E6C4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1305;p9">
            <a:extLst>
              <a:ext uri="{FF2B5EF4-FFF2-40B4-BE49-F238E27FC236}">
                <a16:creationId xmlns:a16="http://schemas.microsoft.com/office/drawing/2014/main" id="{97819556-CD46-5A84-F5B9-ED4492B0837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0" name="Google Shape;1306;p9">
            <a:extLst>
              <a:ext uri="{FF2B5EF4-FFF2-40B4-BE49-F238E27FC236}">
                <a16:creationId xmlns:a16="http://schemas.microsoft.com/office/drawing/2014/main" id="{5C228328-817C-0FBE-FEC1-14683810CF3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1307;p9">
            <a:extLst>
              <a:ext uri="{FF2B5EF4-FFF2-40B4-BE49-F238E27FC236}">
                <a16:creationId xmlns:a16="http://schemas.microsoft.com/office/drawing/2014/main" id="{3140D344-A954-2254-D65B-69E2844673B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D57D0F-C343-C902-5852-2F379B2B64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3003" y="2469042"/>
            <a:ext cx="6508610" cy="37080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0104480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" name="Google Shape;2300;p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انطلاقا من العنوان والصورة، ما توقعاتكم </a:t>
            </a:r>
            <a:r>
              <a:rPr lang="ar-MA" sz="2400" b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حول النص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0FC6674C-487B-9665-4879-CAA4298BA2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sp>
        <p:nvSpPr>
          <p:cNvPr id="19" name="Espace réservé du texte 14">
            <a:extLst>
              <a:ext uri="{FF2B5EF4-FFF2-40B4-BE49-F238E27FC236}">
                <a16:creationId xmlns:a16="http://schemas.microsoft.com/office/drawing/2014/main" id="{F13A7C1C-7989-1589-A1B3-6648B60C2C0C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أُمُّ ٱلْخَيْراتِ</a:t>
            </a: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7C38DF28-DB82-4108-A750-2D25F2B13CB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0;p9">
            <a:extLst>
              <a:ext uri="{FF2B5EF4-FFF2-40B4-BE49-F238E27FC236}">
                <a16:creationId xmlns:a16="http://schemas.microsoft.com/office/drawing/2014/main" id="{D64536CA-02F3-3AA2-189D-FFFDD328FD8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74C74E38-49F8-42CD-0252-0C961614B1E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D6BAA10C-70F2-149B-7743-6A431AA5A12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A6403904-9388-451E-E139-B8BBBADF8D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8B980579-6DD8-9ADF-CF10-1747658D964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CB3642D1-DD85-C112-5351-A32581C0372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47E70B67-DE85-613F-1D09-092CE3B291F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84CC7437-D2EC-920C-1CD8-B2AA6838E1A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6E7E2B-EA33-AD97-535A-23E745C1BA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3003" y="2469042"/>
            <a:ext cx="6508610" cy="37080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465431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5517D-A026-4E75-7BDD-43F712207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181447D-3CB3-4947-B225-9BB3D083EA1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الآن، استعدوا للاستماع  بتركيز  للحكاية كي تتحققوا من توقعاتكم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7" name="Espace réservé pour une image  14">
            <a:extLst>
              <a:ext uri="{FF2B5EF4-FFF2-40B4-BE49-F238E27FC236}">
                <a16:creationId xmlns:a16="http://schemas.microsoft.com/office/drawing/2014/main" id="{C47ECF47-CA48-46B9-E40E-41A78FB112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4E9BB8E7-EE5F-CDB8-24BE-B9FEF059950A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أُمُّ ٱلْخَيْراتِ</a:t>
            </a:r>
          </a:p>
        </p:txBody>
      </p: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F550547A-20BF-4B52-9AC6-0052B7A1823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E2FB79D3-22A2-D4B4-7631-2D87E9E7414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5DD67ED3-3E24-89F8-1DB9-267629263A8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9F57504C-25EA-11AC-F5AA-2387C74D345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303;p9">
            <a:extLst>
              <a:ext uri="{FF2B5EF4-FFF2-40B4-BE49-F238E27FC236}">
                <a16:creationId xmlns:a16="http://schemas.microsoft.com/office/drawing/2014/main" id="{DEE35C28-D865-5962-494F-4BF2620999A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4445A7F1-242B-7BA2-64B4-4030D2C978F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BFC50AF4-299D-3D6B-56A1-1C2AD6A24C2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F67FF647-A3EF-9945-4DA9-BCA79024851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4C8FA86C-4B61-076D-4376-E4FFA2BAEA1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18132C-7164-4248-EAEB-8284296167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3003" y="2469042"/>
            <a:ext cx="6508610" cy="37080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4989931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50C50-31B6-B01F-C9FA-5AC4AA044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37154AD-F0E6-4F42-9177-3C985647107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عرض شريط الحكاية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8F41D437-D962-29D4-866B-3CE6D73202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1C5957-D4D2-DF40-1C1F-2ECB5DF209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E2860C6E-3F1D-1906-7A5A-A29D82DDF5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86324E93-E0F5-4E90-BD1A-30290C852CD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14C44118-9817-D748-326E-C368DD5444A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C9809500-D0BC-F34B-AFDE-E2AFC1595E6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2615611B-3B63-73F8-E9C0-F6F1229ACF4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CC2C735A-CF81-7DC1-44DD-061F673A526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D0783EE5-AE2A-AF17-078F-16958695218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0B79D9FF-1D3F-9F43-8F7C-9D0DC360333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37588C97-2CAB-2612-1B30-5D4751DE45B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النص السماعي أم الخيرات ">
            <a:hlinkClick r:id="" action="ppaction://media"/>
            <a:extLst>
              <a:ext uri="{FF2B5EF4-FFF2-40B4-BE49-F238E27FC236}">
                <a16:creationId xmlns:a16="http://schemas.microsoft.com/office/drawing/2014/main" id="{85C69E17-1094-85C3-38DB-A886194CC343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80330" y="1853193"/>
            <a:ext cx="7866690" cy="4397025"/>
          </a:xfrm>
        </p:spPr>
      </p:pic>
    </p:spTree>
    <p:extLst>
      <p:ext uri="{BB962C8B-B14F-4D97-AF65-F5344CB8AC3E}">
        <p14:creationId xmlns:p14="http://schemas.microsoft.com/office/powerpoint/2010/main" val="22226118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92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7F43D-B408-9FA3-09D6-9ADE0BD3C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0A93C5-F942-074F-964E-8CE1A2E303A2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كان توقعه موافقا لمضمون الحكاية ؟ ما الذي يدل على ذلك من النص المسموع؟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FF11D68D-14D3-F63D-74DC-7ADB3F3893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539E4DF0-A93E-FCBA-5E6C-2779ECBEED8F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أُمُّ ٱلْخَيْراتِ</a:t>
            </a:r>
          </a:p>
        </p:txBody>
      </p:sp>
      <p:pic>
        <p:nvPicPr>
          <p:cNvPr id="10" name="Google Shape;1299;p9">
            <a:extLst>
              <a:ext uri="{FF2B5EF4-FFF2-40B4-BE49-F238E27FC236}">
                <a16:creationId xmlns:a16="http://schemas.microsoft.com/office/drawing/2014/main" id="{FB716115-D750-5C67-FF74-7740624C32D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2B4F6610-B5F8-A585-173C-8CCD55EE6F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D6D49787-CAB3-E3C6-C4C7-266BDA3CBC4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CEECD906-7148-8BEC-A2CB-F7E18AE6C34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7E8183A9-A1B2-E76F-2550-DAFF9090983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69AC3274-D71D-BF0D-4F71-86AF17E12B2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A8B2F754-A34E-D756-06F1-A29EE4A608F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0A83511F-BED0-5D63-1C73-4958D68FB8F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AC4773BE-AA17-BFC7-FFDD-9C355F125E4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A5B1E2-33A8-4F13-17C3-6B37EA8C19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3003" y="2469042"/>
            <a:ext cx="6508610" cy="37080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4685225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9DC2B-0B61-73F1-A96D-3B1F021B5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A062C7-8B76-9D48-85CE-0260E646E9B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الآن، سأعيد تسميع النص، </a:t>
            </a:r>
            <a:r>
              <a:rPr lang="ar-MA" sz="2400" b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أنصتوا جيدا؛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متى سمعتم هذه المفردات  ارفعوا اليد.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FDB7A4F-9CD1-188A-3D9E-09C2E62C68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5" name="Google Shape;1299;p9">
            <a:extLst>
              <a:ext uri="{FF2B5EF4-FFF2-40B4-BE49-F238E27FC236}">
                <a16:creationId xmlns:a16="http://schemas.microsoft.com/office/drawing/2014/main" id="{3DA92762-0B54-85B3-28B1-38E2C0461AC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0;p9">
            <a:extLst>
              <a:ext uri="{FF2B5EF4-FFF2-40B4-BE49-F238E27FC236}">
                <a16:creationId xmlns:a16="http://schemas.microsoft.com/office/drawing/2014/main" id="{CF52C632-0F47-E31C-36D7-9396EC6CE65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B4A3811D-FE34-0063-6EC6-B9AED8FFFEF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5A9B9C0B-60D1-5121-FD94-AC6FAE83417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A97C5882-7710-0FBB-C48F-C894236E0C0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A81E9C15-C3D0-3032-4C1B-F9632083824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ACDB2689-855F-F640-DB94-359B30FBBB8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37FF42FE-2FC5-0443-A004-CC12615A813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4F51BBA3-700C-3091-6B42-8989885773F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29F8703A-A44B-5F15-A7E7-7203A6D9CA2C}"/>
              </a:ext>
            </a:extLst>
          </p:cNvPr>
          <p:cNvSpPr txBox="1"/>
          <p:nvPr/>
        </p:nvSpPr>
        <p:spPr>
          <a:xfrm>
            <a:off x="1324944" y="4468189"/>
            <a:ext cx="3149850" cy="9898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بَطْشٌ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AF6D8828-FCA6-C3D8-0367-5D199684C9CB}"/>
              </a:ext>
            </a:extLst>
          </p:cNvPr>
          <p:cNvSpPr txBox="1"/>
          <p:nvPr/>
        </p:nvSpPr>
        <p:spPr>
          <a:xfrm>
            <a:off x="5224249" y="4468187"/>
            <a:ext cx="3150000" cy="989801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مَعاوِلٌ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FA8EF3E7-D36E-35DC-FC5D-DCCD73E4347A}"/>
              </a:ext>
            </a:extLst>
          </p:cNvPr>
          <p:cNvSpPr txBox="1"/>
          <p:nvPr/>
        </p:nvSpPr>
        <p:spPr>
          <a:xfrm>
            <a:off x="5224247" y="2358558"/>
            <a:ext cx="3150001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تَبُثُّ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38053FFF-6254-CF13-8CD3-EE7BF82976A3}"/>
              </a:ext>
            </a:extLst>
          </p:cNvPr>
          <p:cNvSpPr txBox="1"/>
          <p:nvPr/>
        </p:nvSpPr>
        <p:spPr>
          <a:xfrm>
            <a:off x="1324944" y="2358558"/>
            <a:ext cx="3149850" cy="9898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نَلوذُ</a:t>
            </a:r>
          </a:p>
        </p:txBody>
      </p:sp>
    </p:spTree>
    <p:extLst>
      <p:ext uri="{BB962C8B-B14F-4D97-AF65-F5344CB8AC3E}">
        <p14:creationId xmlns:p14="http://schemas.microsoft.com/office/powerpoint/2010/main" val="291915403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387AC-543A-B03B-1406-5A9468FEE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09C7E43-B4FA-608F-0014-A5CC44D2B30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عرض شريط الحكاية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BF233241-2596-CF96-1C67-AC3758DC9B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6C8E95E-502F-7482-AAB7-32754672C2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A29BFB9C-C99D-CE66-5D22-2CD818D5D8E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A8B773AC-15D7-81C2-073F-7AC676ECB2A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E1AA9652-2392-F8D5-EDF2-12F41AD66C9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27BEDD67-87F4-A986-163A-1F66F5403266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FE2BC4C9-C7B8-5766-4BB0-1EAA1058EA5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1F3EC657-6707-4355-A2FA-C710BE963F4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E6CB5EA8-7A14-3D17-3E42-35F425DD15D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95A5723A-0D75-8F61-21F2-B4EAAF04483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0F896494-24FF-BCBD-9AB9-5E88BB1E9E2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" name="Espace réservé de l'élément multimédia 7">
            <a:extLst>
              <a:ext uri="{FF2B5EF4-FFF2-40B4-BE49-F238E27FC236}">
                <a16:creationId xmlns:a16="http://schemas.microsoft.com/office/drawing/2014/main" id="{F07A1971-ABFF-3C1F-C37A-07B8130039A5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النص السماعي أم الخيرات ">
            <a:hlinkClick r:id="" action="ppaction://media"/>
            <a:extLst>
              <a:ext uri="{FF2B5EF4-FFF2-40B4-BE49-F238E27FC236}">
                <a16:creationId xmlns:a16="http://schemas.microsoft.com/office/drawing/2014/main" id="{1D06B60F-DEAA-1D15-DEB0-68CD72871D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80330" y="1853193"/>
            <a:ext cx="7866690" cy="439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4353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92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10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3F36F-9A84-A311-D71F-46333E12A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688C3BA-C813-E36A-C502-31D876C00DF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هل النص الذي استمعتم له معلوماتي أم أدبي؟ عللوا إجاباتكم؟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7" name="Espace réservé pour une image  14">
            <a:extLst>
              <a:ext uri="{FF2B5EF4-FFF2-40B4-BE49-F238E27FC236}">
                <a16:creationId xmlns:a16="http://schemas.microsoft.com/office/drawing/2014/main" id="{05A32770-6544-9C31-8754-4946BC05EE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9A7A50DA-952B-7BED-8DCC-C3D2764CB50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105C69E0-F9F4-6899-F584-C0D3282C776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616980D7-2078-CBC0-D87F-4F05E6A5BAE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2;p9">
            <a:extLst>
              <a:ext uri="{FF2B5EF4-FFF2-40B4-BE49-F238E27FC236}">
                <a16:creationId xmlns:a16="http://schemas.microsoft.com/office/drawing/2014/main" id="{79BD72D0-0609-1974-5170-7E8C589EB64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303;p9">
            <a:extLst>
              <a:ext uri="{FF2B5EF4-FFF2-40B4-BE49-F238E27FC236}">
                <a16:creationId xmlns:a16="http://schemas.microsoft.com/office/drawing/2014/main" id="{00CC8BE9-14FA-0D1B-0199-6FBCC82574B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" name="Google Shape;1304;p9">
            <a:extLst>
              <a:ext uri="{FF2B5EF4-FFF2-40B4-BE49-F238E27FC236}">
                <a16:creationId xmlns:a16="http://schemas.microsoft.com/office/drawing/2014/main" id="{9D37F8C1-2D6A-279F-25E6-F6739AF60C7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" name="Google Shape;1305;p9">
            <a:extLst>
              <a:ext uri="{FF2B5EF4-FFF2-40B4-BE49-F238E27FC236}">
                <a16:creationId xmlns:a16="http://schemas.microsoft.com/office/drawing/2014/main" id="{9B9E5C2F-9959-E977-D5F6-3B02C30BBD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" name="Google Shape;1306;p9">
            <a:extLst>
              <a:ext uri="{FF2B5EF4-FFF2-40B4-BE49-F238E27FC236}">
                <a16:creationId xmlns:a16="http://schemas.microsoft.com/office/drawing/2014/main" id="{D1CF8680-30F3-991F-F21F-C6F7DB9D218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BAAACBA5-BEB0-51B0-88A4-A4F5D291355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4" name="Image 13" descr="Une image contenant Police, text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E6541BA4-CF3F-72FC-6533-272E2C243E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453" y="2567428"/>
            <a:ext cx="7955769" cy="128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94726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3C51D-E994-3704-5F3F-9C16B85E8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E7355AA1-4470-A91F-27B1-699FF3A3A46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يتقاسم معنا إجابته المعللة؟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7" name="Espace réservé pour une image  14">
            <a:extLst>
              <a:ext uri="{FF2B5EF4-FFF2-40B4-BE49-F238E27FC236}">
                <a16:creationId xmlns:a16="http://schemas.microsoft.com/office/drawing/2014/main" id="{3069F57C-1330-4148-30C7-278BAB3533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1C54E1CD-A186-82B3-4FD3-7D025C46ABD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C5FED8B0-EC31-A046-9D77-BE403C6A37B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1DEAE52D-05D4-AA15-2C9E-A3CB723926C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2;p9">
            <a:extLst>
              <a:ext uri="{FF2B5EF4-FFF2-40B4-BE49-F238E27FC236}">
                <a16:creationId xmlns:a16="http://schemas.microsoft.com/office/drawing/2014/main" id="{9401F2C4-657F-0DF7-AC2C-8739E605DBE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303;p9">
            <a:extLst>
              <a:ext uri="{FF2B5EF4-FFF2-40B4-BE49-F238E27FC236}">
                <a16:creationId xmlns:a16="http://schemas.microsoft.com/office/drawing/2014/main" id="{FBC12899-A1E2-51F7-3E42-52C55AF2637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" name="Google Shape;1304;p9">
            <a:extLst>
              <a:ext uri="{FF2B5EF4-FFF2-40B4-BE49-F238E27FC236}">
                <a16:creationId xmlns:a16="http://schemas.microsoft.com/office/drawing/2014/main" id="{A45C6500-AC39-4C2F-CAD2-B534EAAAA0E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" name="Google Shape;1305;p9">
            <a:extLst>
              <a:ext uri="{FF2B5EF4-FFF2-40B4-BE49-F238E27FC236}">
                <a16:creationId xmlns:a16="http://schemas.microsoft.com/office/drawing/2014/main" id="{F566AB5D-DEE2-0BF2-9555-E196E632A1F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" name="Google Shape;1306;p9">
            <a:extLst>
              <a:ext uri="{FF2B5EF4-FFF2-40B4-BE49-F238E27FC236}">
                <a16:creationId xmlns:a16="http://schemas.microsoft.com/office/drawing/2014/main" id="{7CCF5D2F-E49E-3C6F-1097-C44ED9A0BF2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C694902F-012A-B124-0D6F-45440CCF2F8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4" name="Image 13" descr="Une image contenant Police, text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4B4240C7-155E-A25E-F475-AC6B52D3AD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453" y="2567428"/>
            <a:ext cx="7955769" cy="1283463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70DF5144-D131-3E5F-DEC8-43537357D324}"/>
              </a:ext>
            </a:extLst>
          </p:cNvPr>
          <p:cNvSpPr txBox="1"/>
          <p:nvPr/>
        </p:nvSpPr>
        <p:spPr>
          <a:xfrm>
            <a:off x="3036700" y="2643396"/>
            <a:ext cx="1088398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35882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4EB50-7540-D947-3E1F-C37CBD919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8120698-234C-B061-0226-823D6346297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اَلنَّصُّ مَعْلوماتِيٌّ لِأَنَّهُ يُقَدِّمُ مَعْلوماتٍ حَقيقيَّةً عَنِ ٱلشَّجَرَةِ. فَهُوَ يُخْبِرُنا أَنَّها تُنْتِجُ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ٱلْأُكْسِجينَ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، وَتَمْتَصُّ ثاني أُكْسيدِ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ٱلْكَرْبونِ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، وَتَحْمي ٱلْأَرْضَ مِنَ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ٱلِٱحْتِباسِ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ٱلْحَراريِّ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 هذِهِ كُلُّها حَقائِقُ عِلْميَّةٌ.</a:t>
            </a:r>
          </a:p>
        </p:txBody>
      </p:sp>
      <p:pic>
        <p:nvPicPr>
          <p:cNvPr id="8" name="Espace réservé pour une image  14">
            <a:extLst>
              <a:ext uri="{FF2B5EF4-FFF2-40B4-BE49-F238E27FC236}">
                <a16:creationId xmlns:a16="http://schemas.microsoft.com/office/drawing/2014/main" id="{2799C8B1-F058-959C-F13D-83A97D7198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9E8B7BE1-DB05-EAF6-8E0E-32B03DE92D1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8F217E32-AA7B-528D-4C68-1A05D523DA6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1;p9">
            <a:extLst>
              <a:ext uri="{FF2B5EF4-FFF2-40B4-BE49-F238E27FC236}">
                <a16:creationId xmlns:a16="http://schemas.microsoft.com/office/drawing/2014/main" id="{A05FDC53-B19A-DDE2-BB53-5DAEFAB6C32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2;p9">
            <a:extLst>
              <a:ext uri="{FF2B5EF4-FFF2-40B4-BE49-F238E27FC236}">
                <a16:creationId xmlns:a16="http://schemas.microsoft.com/office/drawing/2014/main" id="{03A0DC7B-B76F-74B9-11CB-7550B31732E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303;p9">
            <a:extLst>
              <a:ext uri="{FF2B5EF4-FFF2-40B4-BE49-F238E27FC236}">
                <a16:creationId xmlns:a16="http://schemas.microsoft.com/office/drawing/2014/main" id="{FFC9DD72-1022-79EE-22EC-F30D7F5350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" name="Google Shape;1304;p9">
            <a:extLst>
              <a:ext uri="{FF2B5EF4-FFF2-40B4-BE49-F238E27FC236}">
                <a16:creationId xmlns:a16="http://schemas.microsoft.com/office/drawing/2014/main" id="{E5610C65-D4E4-FF31-1540-B3DB475E536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" name="Google Shape;1305;p9">
            <a:extLst>
              <a:ext uri="{FF2B5EF4-FFF2-40B4-BE49-F238E27FC236}">
                <a16:creationId xmlns:a16="http://schemas.microsoft.com/office/drawing/2014/main" id="{A87342ED-79EB-EB59-030B-08B891CD383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439AA53C-4569-33A1-49EB-C018CAE82C8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9134B962-D7FC-8DF9-7D0B-FF56E15A672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B264A760-81DC-022D-95A6-7CECBDFDE8F1}"/>
              </a:ext>
            </a:extLst>
          </p:cNvPr>
          <p:cNvSpPr txBox="1"/>
          <p:nvPr/>
        </p:nvSpPr>
        <p:spPr>
          <a:xfrm>
            <a:off x="610859" y="2815683"/>
            <a:ext cx="7998727" cy="26122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5000"/>
              </a:lnSpc>
              <a:defRPr/>
            </a:pP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اَلنَّصُّ مَعْلوماتِيٌّ لِأَنَّهُ يُقَدِّمُ مَعْلوماتٍ حَقيقيَّةً عَنِ ٱلشَّجَرَةِ. فَهُوَ يُخْبِرُنا أَنَّها تُنْتِجُ </a:t>
            </a:r>
            <a:r>
              <a:rPr lang="ar-MA" sz="5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ٱلْأُكْسِجينَ</a:t>
            </a: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وَتَمْتَصُّ ثاني أُكْسيدِ </a:t>
            </a:r>
            <a:r>
              <a:rPr lang="ar-MA" sz="5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ٱلْكَرْبونِ</a:t>
            </a: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وَتَحْمي ٱلْأَرْضَ مِنَ </a:t>
            </a:r>
            <a:r>
              <a:rPr lang="ar-MA" sz="5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ٱلِٱحْتِباسِ</a:t>
            </a: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ٱلْحَراريِّ</a:t>
            </a: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هذِهِ كُلُّها حَقائِقُ عِلْميَّةٌ.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45246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5ABFE-D7C9-2819-A4FC-3042A8089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5C86CC-68E0-CD19-F228-5366692D64E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أجيبوا شفهيا الآن عن السؤال التالي:وصفت الشجرة بأنها أم الخيرات. أعدد هذه الخيرات.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AF927BF3-A962-D56D-7439-BDFED539ED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02B4E911-A65E-506E-3904-C314D50DB9C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75F84370-4324-B3AA-7659-85DE7A8B4E6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9948E422-3400-D644-4E39-9AB9843C165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EC2479FA-65EB-4692-0606-89FB168FCAD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9700A5F2-2E2B-3C11-DEFC-D0E219D6A54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88CC31BF-4DDE-0675-B76E-7BB351CAF31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155A6E3A-E323-0271-1200-B6D1D982783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A1F76137-D249-273B-BDBA-2BE72B24A60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BFEA70F3-0846-D060-1D1A-73F4D2EB44B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5CEE1A5-0EFB-7B93-A75D-489A65D3B5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3271" y="3239429"/>
            <a:ext cx="4823608" cy="27480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C7AC84-D040-9C35-94F4-573B2CBC5F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8146" y="1506083"/>
            <a:ext cx="5964432" cy="61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56676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58F88-7665-7D98-A85E-5D19CA32E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31C3156-447F-30C5-B6C3-D0287DACF88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: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الإجابات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Google Shape;1299;p9">
            <a:extLst>
              <a:ext uri="{FF2B5EF4-FFF2-40B4-BE49-F238E27FC236}">
                <a16:creationId xmlns:a16="http://schemas.microsoft.com/office/drawing/2014/main" id="{9C517CAB-6C19-23F4-F913-3A9ED4DD674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0;p9">
            <a:extLst>
              <a:ext uri="{FF2B5EF4-FFF2-40B4-BE49-F238E27FC236}">
                <a16:creationId xmlns:a16="http://schemas.microsoft.com/office/drawing/2014/main" id="{FCC91BBA-DACE-E01C-73AB-E7C5D66EAEC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50791052-416B-CFFF-906D-6856C9653E5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0C60E8B6-E4E3-074C-C184-FEF05F6C387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2E9B56CD-10A7-CDBE-4C06-896D31BF058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98E91395-A9BB-B7EB-2DA3-FB96C788957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DFEC1ABE-BF16-3B23-F28F-DB93CB86905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02314F2C-CDBC-2106-07E5-FB92419BB39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18A13236-D6A2-FB82-AAAC-98477F8A016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A199A7-A0EA-1A25-8529-5CA5363F69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19" y="552811"/>
            <a:ext cx="1020337" cy="10203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DBD8EF-8153-3BDF-8D42-2E5AFAA8FB70}"/>
              </a:ext>
            </a:extLst>
          </p:cNvPr>
          <p:cNvSpPr txBox="1"/>
          <p:nvPr/>
        </p:nvSpPr>
        <p:spPr>
          <a:xfrm>
            <a:off x="398069" y="2121975"/>
            <a:ext cx="8608455" cy="4555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ٱلْخَيْراتِ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ذُكِرَتْ في ٱلنَّصِّ:</a:t>
            </a:r>
          </a:p>
          <a:p>
            <a:pPr marL="623888" lvl="0" indent="-2667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إِنْتاجُ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ٱلْأُكْسِجينِ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هِيَ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ٱلرِّئَةُ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يَتَنَفَّسُ بِها كَوْكَبُنا.</a:t>
            </a:r>
          </a:p>
          <a:p>
            <a:pPr marL="623888" lvl="0" indent="-2667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اَلثِّمارُ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وَٱلظِّلالُ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نَسْتَفيدُ مِنْ ثِمارِها، وَنَحْتَمي بِظِلالِها مِنَ ٱلْقَيْظِ.</a:t>
            </a:r>
          </a:p>
          <a:p>
            <a:pPr marL="623888" lvl="0" indent="-2667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اَلْوَرَقُ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وَٱلْأَثاثُ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جُذوعُها مَصْدَرٌ لِصِناعَةِ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وَٱلْأَثاثِ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مِثْلَ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ٱلدَّواليبِ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وَٱلْمَوائِدِ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623888" lvl="0" indent="-2667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مَأْوى وَغِذاءٌ: تُوَفِّرُ مَأْوى آمِناً وَغِذاءً لِلْحَيَواناتِ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وَٱلطُّيورِ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623888" lvl="0" indent="-2667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حِمايَةُ ٱلْبِيئَةِ: تَمْتَصُّ ثاني أُكْسيدِ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ٱلْكَرْبونِ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وَتُخَفِّضُ حَرارَةَ ٱلْأَرْضِ، وَتَحْمي ٱلتُّرْبَةَ مِنَ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ٱلاِنْجِرافِ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600" b="1" kern="0" dirty="0"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EC500D-0F8E-8DE8-A602-FA36D8EF4A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8146" y="1506083"/>
            <a:ext cx="5964432" cy="61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875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E2CA7-5CF1-5172-313B-D83B2B857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D4D5CFE-E4F7-1456-46EB-A4ADC65101E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سؤال آخر:كيف تنتج الشجرة الأوكسجين الَّذي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نتنفسه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3F19AB9D-5564-7623-0BAD-A2DA5913C8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A1784FDE-5FC0-0F9E-EAA8-04A2855B2F2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DDC684F1-C9F8-488F-91B3-7CF52ACC0F1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CCCA4017-EFE5-E7F5-FC7A-6911C428AB5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41F2D7DB-9294-B1A2-477C-F5CFFF7A9E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98CEC623-9A74-97AA-C23D-F6EC543E797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182F1893-F26B-9052-22E9-A0A47516DA6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7860B75D-6C8B-CFF5-DEDF-A88F243B319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CB5EA249-A9B4-AA12-737B-E0B68967FBC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BA84C2EC-60FA-0ECA-E1C6-160C3E1077B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CF72E08-E5B8-2B83-B242-3DEE1EC520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3271" y="3239429"/>
            <a:ext cx="4823608" cy="27480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757F73-AED6-C0A5-EBA2-82AC8FC303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7014" y="1506083"/>
            <a:ext cx="5462322" cy="61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20478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DB429-FF1E-D891-9559-8ADD8A3A3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8BE70C-BB51-C037-0949-ACE74E51E1C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نصحح :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الإجابات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Google Shape;1299;p9">
            <a:extLst>
              <a:ext uri="{FF2B5EF4-FFF2-40B4-BE49-F238E27FC236}">
                <a16:creationId xmlns:a16="http://schemas.microsoft.com/office/drawing/2014/main" id="{81531227-DA80-B6CF-98C6-3531BF16C1B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0;p9">
            <a:extLst>
              <a:ext uri="{FF2B5EF4-FFF2-40B4-BE49-F238E27FC236}">
                <a16:creationId xmlns:a16="http://schemas.microsoft.com/office/drawing/2014/main" id="{BFF50077-21F4-8289-0CBB-508DAAD74DB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57A25209-311D-0B31-D489-14FAF9FE757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0EE42E5C-D815-5A3A-B840-AD335B87E9A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16392FD1-CE5F-1FB9-EF08-72D985AE38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3EC90723-A048-7976-1B20-22037DBB5F5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1E16B101-A13E-AEAB-6BBE-D3999FDB93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C5B59D28-44C4-F65F-AA2C-0BEBAEAD0DF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F8FE6B2F-8BAF-6E97-022E-46A990CE189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D3BD3B-CC12-1DE6-B774-071FCD0AFE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19" y="552811"/>
            <a:ext cx="1020337" cy="1020337"/>
          </a:xfrm>
          <a:prstGeom prst="rect">
            <a:avLst/>
          </a:prstGeom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82565722-F865-0AD5-6DEB-19DD3A4EC249}"/>
              </a:ext>
            </a:extLst>
          </p:cNvPr>
          <p:cNvSpPr txBox="1"/>
          <p:nvPr/>
        </p:nvSpPr>
        <p:spPr>
          <a:xfrm>
            <a:off x="61618" y="3005024"/>
            <a:ext cx="8608455" cy="2339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تُنْتِجُ ٱلشَّجَرَةُ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ٱلْأوكْسِجينَ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نَتَنَفَّسُهُ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عَبْرَ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ٱلْمَراحِلِ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ٱلتّالِيَةِ:</a:t>
            </a:r>
          </a:p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تَمْتَصُّ ثاني أُكْسيدِ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ٱلْكَرْبونِ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ٱلْجَوِّ.</a:t>
            </a:r>
          </a:p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تَمْزُجُهُ في أَوْراقِها مَعَ ضَوْءِ ٱلشَّمْسِ وَٱلْماءِ.</a:t>
            </a:r>
          </a:p>
          <a:p>
            <a:pPr marL="571500" lvl="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وَتُنْتِجُ بِذلِكَ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ٱلْأوكْسِجينَ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600" b="1" kern="0" dirty="0"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D46DF27-3371-01F0-D1B7-66B5061A62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7014" y="1506083"/>
            <a:ext cx="5462322" cy="61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2592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43A20-3D6E-0DF4-0E3B-5B655D6C2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CF69BB3-E031-85EF-6270-0C84B0A4DE8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خذوا ألواحكم و اكتبوا الحرف المناسب للجواب الصحيح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FD83E042-4B5B-3E64-9BDF-D6D9E482F25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B950C4FB-4E6B-253D-3372-268B3196766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FB5BDDA5-FB2A-08B1-D8F5-D97D9D73CFA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7A10B4A8-3B60-E7BE-C765-6531D6FCAA4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7F0C0709-5D8C-4CD2-7E31-8B17653572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B7C52A61-3738-0158-36E1-E7A776577F0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2841CDA3-36AF-AC8D-9578-25D9B6CB3CC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50782CDE-F8C5-2201-42D6-F94BFFD7893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7ACE365A-7380-E185-E071-CD03A73CBC9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72B10E7-EA2F-4535-D273-7647FDA4AE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045" y="2400510"/>
            <a:ext cx="2821347" cy="282134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A6B0E1A-0CB9-4F5F-2798-1A5335C930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267" y="611355"/>
            <a:ext cx="903249" cy="90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14018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0E70E-F752-AA55-FE26-8A4055E29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D193AAA-1AC1-B900-189F-6F072090AD6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تمتص الشجرة من الهواء؟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33CB8346-4D86-1424-1EEF-103806E9EA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559A209-0EC0-5B3D-482F-EBC8D844E45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E0B883E6-700C-1D1B-CBB8-10EE530DBBF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39D1B0D0-D7B2-6DEE-328D-91D9E523BD3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B14CDD06-E29E-3DB1-1DD5-E1BEF7A0228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70D612BA-CC22-C2BB-8D93-F2DEE1E56D1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C04BA670-EB8C-625A-6926-9AB958EFB54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55336D47-2B02-2388-CA17-44A7D4DB839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0E273D4D-F173-F4DB-F3E4-65335FF23EF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6FFB6FF5-C1A1-3828-540E-9A2F81B54F2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DDC59BA-D270-872A-06CF-5777E16FD1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1595" y="2180165"/>
            <a:ext cx="5456545" cy="37189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F20980-6E56-2C38-F242-953E4BCD61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999" y="1551022"/>
            <a:ext cx="2136189" cy="12682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93654318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ABA7E-FAAA-4A60-B689-56DA94CD7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B5BC434-DD54-6C3A-11D9-9F8A2C3AFC2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Google Shape;1299;p9">
            <a:extLst>
              <a:ext uri="{FF2B5EF4-FFF2-40B4-BE49-F238E27FC236}">
                <a16:creationId xmlns:a16="http://schemas.microsoft.com/office/drawing/2014/main" id="{37560E16-9C38-5C55-3005-A7DFEA9D292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0;p9">
            <a:extLst>
              <a:ext uri="{FF2B5EF4-FFF2-40B4-BE49-F238E27FC236}">
                <a16:creationId xmlns:a16="http://schemas.microsoft.com/office/drawing/2014/main" id="{879D7C09-F069-5B91-7EAE-94D17F2C7BF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5E49DDB5-BDAE-DD08-88B1-A03ED3C264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FB7AAABD-5A92-ACBC-BEAF-CF114052787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E7A46D47-57A3-8AB8-D659-C92EAF3687E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67D3E193-A53C-34E7-BE76-0DED05DC51A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E70948CB-42AE-676F-EE3B-55AABD42FE5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938AEC7F-6351-C395-A7B2-6D2383403A4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30CA159D-52A0-9D6A-C4A4-0BA72954806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F75A811-93A2-16F9-701C-8BD0175167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19" y="552811"/>
            <a:ext cx="1020337" cy="10203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5F2655B-B7C4-1062-A54E-0DC0463AA2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1595" y="2180165"/>
            <a:ext cx="5456545" cy="37189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DD9BD1-094E-859D-4023-6F46530EFD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999" y="1551022"/>
            <a:ext cx="2136189" cy="12682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9837BE71-36BB-2555-12E6-162E46FDE8FD}"/>
              </a:ext>
            </a:extLst>
          </p:cNvPr>
          <p:cNvSpPr txBox="1"/>
          <p:nvPr/>
        </p:nvSpPr>
        <p:spPr>
          <a:xfrm>
            <a:off x="2821595" y="4627756"/>
            <a:ext cx="661675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545652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5AB24-9E55-7522-3C51-473ACC67B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6CC676D-715C-5522-F02D-63ABD45959C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كيف تساعد الأشجار الطيور؟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C0B30B44-2A95-C616-A89A-C4E9458BC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DD5A47E0-E693-80A3-0E74-B4916F31D4A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D3B26A56-8621-7F03-86F1-D4573BEAE3F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C84ECC91-5756-4AB9-03AF-882756D35F5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C8ADBDDC-2940-3A83-D491-ACD629E56E1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85EA9BF6-C948-D63E-7DB0-A7BE56D5631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5B015F7E-7387-3290-15A2-179C9EECD3A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9567F206-6E70-6425-B16E-A70778CD82F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D36AF724-4E6E-9E30-B137-450FFE22D46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ADDA6959-B885-51C0-2DE8-2E96A5ED138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0E7A9A4-34A4-BFBE-7FED-DF398FAFC0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4547" y="2591809"/>
            <a:ext cx="6752194" cy="358523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A260D07-BBFD-F537-273A-2A243241FE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999" y="1551022"/>
            <a:ext cx="2136189" cy="12682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47657161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9FE2D-C782-F090-AEB3-EEFCB788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E3810E8-C115-6F3E-5CD4-74F6EABC984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Google Shape;1299;p9">
            <a:extLst>
              <a:ext uri="{FF2B5EF4-FFF2-40B4-BE49-F238E27FC236}">
                <a16:creationId xmlns:a16="http://schemas.microsoft.com/office/drawing/2014/main" id="{88C92CB4-838F-AEDC-32B7-7C5821246D9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0;p9">
            <a:extLst>
              <a:ext uri="{FF2B5EF4-FFF2-40B4-BE49-F238E27FC236}">
                <a16:creationId xmlns:a16="http://schemas.microsoft.com/office/drawing/2014/main" id="{A96EE7B2-6A09-5843-0A6D-5C73084D3AF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D51345E3-BF29-5CFC-6943-CC1A2BC9671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0DC88023-F8D6-E884-1FB4-C14742B8686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90747B3A-0EC1-4AFA-B27B-C3BA0337FF1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583A6892-2D8B-621C-AE5C-AEABAC2F9C3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953F0BFE-3C8F-073A-E933-D791284E5AE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E6C4693E-35D2-2079-A4E9-0571947CFAE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BC813DC1-E9B9-06D4-284D-2B5A29BB547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93A1154-C041-CF04-3739-45679D7972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19" y="552811"/>
            <a:ext cx="1020337" cy="10203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3E489AC-49CA-14AC-CEE5-0740AA6056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4547" y="2591809"/>
            <a:ext cx="6752194" cy="35852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42446C-48E7-3875-A463-DDB3855E6E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999" y="1551022"/>
            <a:ext cx="2136189" cy="12682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EA6AA837-E634-6122-DA89-7DBD2AF83A6E}"/>
              </a:ext>
            </a:extLst>
          </p:cNvPr>
          <p:cNvSpPr txBox="1"/>
          <p:nvPr/>
        </p:nvSpPr>
        <p:spPr>
          <a:xfrm>
            <a:off x="2086513" y="5653669"/>
            <a:ext cx="661675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672140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86FA2-55A0-4A86-3A39-9F1884EA4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5E4F032-3D09-798D-164D-E92D7C0E156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كيف تساهم الأشجار في مكافحة الاحتباس الحراري؟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C7F99300-C289-68B6-70B7-3546E3846D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E5CB2F59-377E-4B00-1FF8-1711110D592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D8F5C2C4-AEEE-039D-3029-F3419D9030F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2E6EDB02-21D6-FDC6-9379-3689BD1E459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5B9D9A30-7737-B8B2-47CF-A714F11EDC2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4399A1F1-5F5A-5C30-018D-43EB2690D20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CAFBFE6B-6106-6735-1E9D-3B29C105C05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F32DD938-438E-2342-7759-CCC1BEB1DAA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78ED6E6C-5F8B-2DB1-9653-B0A57DC1447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78A7DDDB-9B45-A0E1-0E35-59A83FF192B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D3CC05F-97CE-F58A-3C69-CD80F6F60C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99" y="1551022"/>
            <a:ext cx="2136189" cy="12682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9FE6D9-BD2A-CB50-5139-448628C4D6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1212" y="1906976"/>
            <a:ext cx="5875529" cy="55630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8EC10A3-DE47-EACC-CEA0-1FE5BF2F7F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5202" y="3220132"/>
            <a:ext cx="6488986" cy="287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757152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A8234-0CD5-F7B3-1225-129D99784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DD05795-5523-3742-B8C3-4BA7D9E28A52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Google Shape;1299;p9">
            <a:extLst>
              <a:ext uri="{FF2B5EF4-FFF2-40B4-BE49-F238E27FC236}">
                <a16:creationId xmlns:a16="http://schemas.microsoft.com/office/drawing/2014/main" id="{4946F850-2B19-759F-F725-6594AA6324C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0;p9">
            <a:extLst>
              <a:ext uri="{FF2B5EF4-FFF2-40B4-BE49-F238E27FC236}">
                <a16:creationId xmlns:a16="http://schemas.microsoft.com/office/drawing/2014/main" id="{19A5E3D3-9867-AB89-2ED3-E6006F11E2D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7EA710EB-79F9-F0E4-F59D-93E4DF06C51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CA9DA6BD-D67D-B773-BE9B-BD19EA93930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79E8DDE0-5185-4B6D-2778-D0A82745DDA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387929A1-CFAD-9A24-3BD6-20CE070A842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F32D7CD7-1542-A411-A473-7E50973D94A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FCBE3170-D3D6-BF9E-F1FD-A71D257CC6E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90CA9CD6-A16F-FCDE-B534-D850FE93A1E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670F05-8A10-34DB-0BF1-FAFBA9D6FE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19" y="552811"/>
            <a:ext cx="1020337" cy="102033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0CB9E9D-5FB4-4F03-3756-A111A97D11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99" y="1551022"/>
            <a:ext cx="2136189" cy="12682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8A54AB-150A-A16C-0E8F-BA4136E520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1212" y="1906976"/>
            <a:ext cx="5875529" cy="55630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B32BC7A-504B-8ECF-822A-70E7BEFA57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5202" y="3220132"/>
            <a:ext cx="6488986" cy="2870129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E75AD31A-AA83-39AE-CA59-116254AF42C2}"/>
              </a:ext>
            </a:extLst>
          </p:cNvPr>
          <p:cNvSpPr txBox="1"/>
          <p:nvPr/>
        </p:nvSpPr>
        <p:spPr>
          <a:xfrm>
            <a:off x="1965202" y="4125345"/>
            <a:ext cx="661675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75582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CF1A1-4B4B-B06C-BAF8-E28A74B05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60C510C-983D-2E78-93F4-F3009276FF7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 الدور الذي تقوم به الأشجار في حماية الأرض؟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485A7E0B-0157-068F-9B4A-CE423AD8A7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9B73757B-D4EF-508C-D21F-3A617D1EF78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5D7926CB-C452-E1FA-A847-AC35DA6F610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46F3EB67-AAF9-F429-538A-E50D6D639A7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07186122-1C7F-EEBC-1BA1-89F3A280C47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1B4418AD-82AC-BCFE-F5D7-2A21B5F52A8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5E7C7484-E217-DF0B-338B-0AF35D4DFBE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A2BE837B-60D0-6C04-95CE-BC3D888376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A2D233F7-8D0C-E44A-D563-683A49ABDDF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79276C61-D6CE-01D0-185D-F3877FED694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D209042-ECFF-87D0-8784-92C1756FD2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99" y="1551022"/>
            <a:ext cx="2136189" cy="12682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9F917DD-B22D-65DD-748E-D6AC47CCEE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2940" y="1879130"/>
            <a:ext cx="6033801" cy="61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871A1D-DDAF-C7EC-4D09-02880252A9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8820" y="2965440"/>
            <a:ext cx="5060323" cy="286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88055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46AA5-1733-9E8A-302D-D9D5B6289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B9FE86B-31C3-A88A-2567-DEB25720E13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: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Google Shape;1299;p9">
            <a:extLst>
              <a:ext uri="{FF2B5EF4-FFF2-40B4-BE49-F238E27FC236}">
                <a16:creationId xmlns:a16="http://schemas.microsoft.com/office/drawing/2014/main" id="{F7C5FDF1-2D4A-75C6-037B-62950065D24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0;p9">
            <a:extLst>
              <a:ext uri="{FF2B5EF4-FFF2-40B4-BE49-F238E27FC236}">
                <a16:creationId xmlns:a16="http://schemas.microsoft.com/office/drawing/2014/main" id="{705A2709-62E1-4C5B-A4A7-C4AACB05AEC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37CDE026-01FC-F6FA-430B-2F6B6B8706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50D01709-92C4-6E32-9B61-8F41752D297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499D91B8-0C2F-E65F-2792-45A7A54AC0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303BBC0F-DD0E-18EB-134D-5B731D4874A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42BB0B56-71F7-B215-0A60-A5F2A597C5B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FA199551-811F-D611-47B3-E51C7494DCB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3113161B-60A2-98BC-80B0-3ED0FA1B4A4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454C5C-B736-24BD-8CBC-CCA8BB893F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19" y="552811"/>
            <a:ext cx="1020337" cy="102033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9A9631-462A-4477-76C8-A9FCFB80F3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99" y="1551022"/>
            <a:ext cx="2136189" cy="12682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78DE0E-F89B-CFBD-46DE-BBCC09A5B1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2940" y="1879130"/>
            <a:ext cx="6033801" cy="61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904C499-6C7B-C2D4-5B85-E7D4FDE509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8820" y="2965440"/>
            <a:ext cx="5060323" cy="2866337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9882A81A-3CA8-28E1-63D6-42AC45BE265E}"/>
              </a:ext>
            </a:extLst>
          </p:cNvPr>
          <p:cNvSpPr txBox="1"/>
          <p:nvPr/>
        </p:nvSpPr>
        <p:spPr>
          <a:xfrm>
            <a:off x="3438847" y="4303765"/>
            <a:ext cx="661675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589488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5C1A7-D6CB-3511-0B21-B576129C8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0FCC9D0-443E-57A6-A77C-40F42B9AA71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 الآن نمر للعبة أنا أسأل و أنت تجيب. من يريد أن يشارك؟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-يختار الأستاذ متعلمين أحدهما يطرح سؤالا حول النص  و الآخر يجيب ثم يتبادلان الأدوار 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Google Shape;1299;p9">
            <a:extLst>
              <a:ext uri="{FF2B5EF4-FFF2-40B4-BE49-F238E27FC236}">
                <a16:creationId xmlns:a16="http://schemas.microsoft.com/office/drawing/2014/main" id="{D55B8F32-39FE-695A-0F85-27EAB67A9C1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0;p9">
            <a:extLst>
              <a:ext uri="{FF2B5EF4-FFF2-40B4-BE49-F238E27FC236}">
                <a16:creationId xmlns:a16="http://schemas.microsoft.com/office/drawing/2014/main" id="{E72F76B6-B5FD-F839-E721-F1E977A0189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F9820C5D-6016-63C7-D58A-EB83CAA3182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4F8EC738-220D-C59C-E617-C4EE6CBF2BF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9C178D4C-8FFD-73B9-B3F4-8897A45657C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D6341645-6502-74FB-26C9-0325B1C18D3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6E6962C4-B5DD-E2FD-A4D0-3E7EC4DA406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F4071C7C-4500-48F9-1205-1B22C3495C7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545CD85E-AE89-D039-1C4E-4877A753678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750C54-1AB1-08D0-36E9-493887383F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65" y="3780566"/>
            <a:ext cx="2940696" cy="294069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B64EEF-F0D1-E825-16FB-E9F9FE7121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756980"/>
            <a:ext cx="822202" cy="82220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151BE4-B15B-E4AB-9D02-008948AB6B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4634" y="2281710"/>
            <a:ext cx="4823608" cy="27480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12804910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ماذا تعلمتم اليوم؟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اَلْواجِبُ </a:t>
            </a:r>
            <a:r>
              <a:rPr lang="ar-MA" sz="3200" b="1" dirty="0" err="1">
                <a:cs typeface="Microsoft Uighur" panose="02000000000000000000" pitchFamily="2" charset="-78"/>
              </a:rPr>
              <a:t>ٱلْمَنْزِلِيُّ</a:t>
            </a:r>
            <a:endParaRPr lang="ar-MA" sz="3200" b="1"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36109-E9DB-2942-985C-1A574643F28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D6D18CF-F5B0-45E9-3692-6F4C83E316A9}"/>
              </a:ext>
            </a:extLst>
          </p:cNvPr>
          <p:cNvCxnSpPr>
            <a:cxnSpLocks/>
            <a:stCxn id="28" idx="5"/>
            <a:endCxn id="12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E68661F-5AB5-BB3D-12B2-255C06CE0FB8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ٱسْتِعْمالِ إِسْتْراتيجِيَّةَ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ٱلاِشْتِقاقُ</a:t>
            </a:r>
            <a:endParaRPr lang="ar-MA" sz="2400" b="1" kern="0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6B3CB0-16BA-71DD-9586-D6A7C0E0E3EF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اِسْتَمَعْتُ لِحِكايَةٍ جَديدَةٍ وَتَدَرَّبْتُ عَلى ٱلْإِجابَةِ عَنْ أَسْئِلَةِ ٱلْفَهْمِ.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D0A44DA-ABFA-B630-8C6F-29AEC0ADF311}"/>
              </a:ext>
            </a:extLst>
          </p:cNvPr>
          <p:cNvCxnSpPr>
            <a:cxnSpLocks/>
            <a:stCxn id="28" idx="3"/>
            <a:endCxn id="13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A30F849D-3773-B50F-9F19-F234C22893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767DF2-E046-7F60-FA4E-FED2A1DCCC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FEFB21-4D17-4FD9-4369-FEB7F0360B0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DBBBF4-C276-F6FD-A5BA-615E5A66BD6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FCC934-3BF1-0BDE-C590-DD8CD431F4B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4AA4C07-9F2C-BC49-79E4-F98A560BD6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F18AA8-D91C-6339-7D8F-9B3B1EF6AA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9FE193-3767-B786-2787-E05B4AF85C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Ellipse 27">
            <a:extLst>
              <a:ext uri="{FF2B5EF4-FFF2-40B4-BE49-F238E27FC236}">
                <a16:creationId xmlns:a16="http://schemas.microsoft.com/office/drawing/2014/main" id="{28AE9E5A-CE58-3E30-7F2F-C581A981A17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1042BCB3-7FAB-5D02-90CA-6E542BDAEE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07632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BAEB8-3A2B-BCD3-1D01-9D6A81293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C532E6ED-ED19-A0EE-D625-29CDACCF3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029" y="1506083"/>
            <a:ext cx="3417564" cy="524207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507B2C0-129D-F653-A9FF-F4CA4EB9DA5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أجيبوا عن أسئلة الصفحة رقم 149 في منازلكم. سأراقبها في الحصة المقبلة.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C7443A-8839-5008-6956-A3F8F36D1C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5AF0B3-074C-0A58-5C5A-E17613EFE8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528F70-90BF-65E4-8F0A-001FB002624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D18908-E589-5825-7355-EC008C9269B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D8B7BA-F182-2082-5122-FA715560944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80E9975-DFC3-F8E3-A2A4-B344DF3BE5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ECCB9FF-6D48-B87F-DC4E-39955BEEC8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08D7F7-B150-3E4F-9D2A-3C4999F3EC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621D2D64-4EE9-1CEA-2317-BA776AABA94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8550D68-9C9C-9215-378E-B38C1F03CCA4}"/>
              </a:ext>
            </a:extLst>
          </p:cNvPr>
          <p:cNvSpPr/>
          <p:nvPr/>
        </p:nvSpPr>
        <p:spPr>
          <a:xfrm>
            <a:off x="3389970" y="2367511"/>
            <a:ext cx="3017929" cy="4046268"/>
          </a:xfrm>
          <a:prstGeom prst="roundRect">
            <a:avLst>
              <a:gd name="adj" fmla="val 4160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9378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66E2ABA-FD27-B21E-A842-E28A51849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&gt;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28006</TotalTime>
  <Words>2309</Words>
  <Application>Microsoft Office PowerPoint</Application>
  <PresentationFormat>Affichage à l'écran (4:3)</PresentationFormat>
  <Paragraphs>552</Paragraphs>
  <Slides>78</Slides>
  <Notes>19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23</vt:i4>
      </vt:variant>
      <vt:variant>
        <vt:lpstr>Titres des diapositives</vt:lpstr>
      </vt:variant>
      <vt:variant>
        <vt:i4>78</vt:i4>
      </vt:variant>
    </vt:vector>
  </HeadingPairs>
  <TitlesOfParts>
    <vt:vector size="112" baseType="lpstr">
      <vt:lpstr>Microsoft Uighur</vt:lpstr>
      <vt:lpstr>Calibri Light</vt:lpstr>
      <vt:lpstr>Modern Love</vt:lpstr>
      <vt:lpstr>Arial</vt:lpstr>
      <vt:lpstr>Dosis ExtraBold</vt:lpstr>
      <vt:lpstr>Dosis Medium</vt:lpstr>
      <vt:lpstr>Dosis</vt:lpstr>
      <vt:lpstr>Calibri</vt:lpstr>
      <vt:lpstr>Wingdings</vt:lpstr>
      <vt:lpstr>Dosis SemiBold</vt:lpstr>
      <vt:lpstr>Noto Sans Symbols</vt:lpstr>
      <vt:lpstr>00_Env-Enseignant</vt:lpstr>
      <vt:lpstr>Office Theme 2013 - 2022</vt:lpstr>
      <vt:lpstr>02- معــــــــــجم</vt:lpstr>
      <vt:lpstr>03- استماع وتحدث</vt:lpstr>
      <vt:lpstr>04- قراءة/ كتابة</vt:lpstr>
      <vt:lpstr>3_Env-Apprenant_Tmplt</vt:lpstr>
      <vt:lpstr>1_01- نشاط اعتيادي</vt:lpstr>
      <vt:lpstr>1_02- معــــــــــجم</vt:lpstr>
      <vt:lpstr>2_03- استماع وتحدث</vt:lpstr>
      <vt:lpstr>1_03- استماع وتحدث</vt:lpstr>
      <vt:lpstr>اختتام الحصة</vt:lpstr>
      <vt:lpstr>&gt;اختتام الحصة</vt:lpstr>
      <vt:lpstr>1_Env-Enseignant</vt:lpstr>
      <vt:lpstr>2_Env-Enseignant</vt:lpstr>
      <vt:lpstr>1_اختتام الحصة</vt:lpstr>
      <vt:lpstr>2_01- نشاط اعتيادي</vt:lpstr>
      <vt:lpstr>3_03- استماع وتحدث</vt:lpstr>
      <vt:lpstr>3_Env-Enseignant</vt:lpstr>
      <vt:lpstr>4_Env-Enseignant</vt:lpstr>
      <vt:lpstr>Thème Office</vt:lpstr>
      <vt:lpstr>01- نشاط اعتيادي</vt:lpstr>
      <vt:lpstr>2_Env-Apprenant_Tmplt</vt:lpstr>
      <vt:lpstr>3_01- نشاط اعتيادي</vt:lpstr>
      <vt:lpstr>Présentation PowerPoint</vt:lpstr>
      <vt:lpstr>Présentation PowerPoint</vt:lpstr>
      <vt:lpstr>Présentation PowerPoint</vt:lpstr>
      <vt:lpstr>تنظيم حصص الأسبوع التربوي الثالث</vt:lpstr>
      <vt:lpstr>هيكلة حصة اليوم</vt:lpstr>
      <vt:lpstr>عند نهاية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15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الموظفة؟</vt:lpstr>
      <vt:lpstr>اقرؤوا  السؤال وحددوا المطلوب. سأعرض عليكم النص. عليكم إيجاد الجواب قبل اختفاء النص. </vt:lpstr>
      <vt:lpstr>انتبهوا سيختفي النص بعد 15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 معجم</vt:lpstr>
      <vt:lpstr>من يذكرنا باستراتيجيات المفردات التي تعرفنا عليها في الحصة السابقة؟</vt:lpstr>
      <vt:lpstr>أحسنتم، تعرفنا على كيفية استعمال القاموس.</vt:lpstr>
      <vt:lpstr>في هذه  الحصة سنواصل تدربنا على استعمال القاموس لشرح مفردات و كلمات صعبة. من يذكرنا بالمعلومات التي يقدمها لي القاموس  لشرح كلمة صعبة؟</vt:lpstr>
      <vt:lpstr>أحسنتم من يقرأ؟</vt:lpstr>
      <vt:lpstr>لنطبق معا نفس الخطوات على كلمة "مَأْوى" -بشكل تفاعلي يتعرف المتعلمون على معاني كلمة "مَأِوى" و يقدم التغذية الراجعة المناسبة</vt:lpstr>
      <vt:lpstr>ما نوع الكلمة؟ -يضغط الأستاذ على زر جهاز التحكم لتظهر الإجابة</vt:lpstr>
      <vt:lpstr>ما جذر الكلمة؟ -يضغط الأستاذ على زر جهاز التحكم لتظهر الإجابة</vt:lpstr>
      <vt:lpstr>ماهي بعض الكلمات التي يمكن أن نشتقها منها؟ -يضغط الأستاذ على زر جهاز التحكم لتظهر الإجابة</vt:lpstr>
      <vt:lpstr>من يعطينا معنى مناسب للكلمة؟ -يضغط الأستاذ على زر جهاز التحكم لتظهر الإجابة</vt:lpstr>
      <vt:lpstr>من يعطينا معنى ثانٍ مناسب؟ -يضغط الأستاذ على زر جهاز التحكم لتظهر الإجابة</vt:lpstr>
      <vt:lpstr>من يعطينا جملة توضيحية تتضمن الكلمة؟ -يضغط الأستاذ على زر جهاز التحكم لتظهر الإجابة</vt:lpstr>
      <vt:lpstr>الآن. على الكراسة ص : 148 ، </vt:lpstr>
      <vt:lpstr>في ثنائيات، أجيبوا عن التمرين التالي: المرور بين الصفوف وتقديم التغذية الراجعة المناسبة.</vt:lpstr>
      <vt:lpstr>انتهى الوقت؛ كل واحد يناقش مع زميله كيف حصل على الإجابة . معكم دقيقة </vt:lpstr>
      <vt:lpstr>انتبهوا للتصحيح. نحدد أولا نوع الكلمة:</vt:lpstr>
      <vt:lpstr>انتبهوا للتصحيح. نحدد جذر الكلمة:</vt:lpstr>
      <vt:lpstr>انتبهوا للتصحيح. نحدد بعد الكلمات المشتقة منها:</vt:lpstr>
      <vt:lpstr>انتبهوا للتصحيح. نحدد معنا أولا للكلمة:</vt:lpstr>
      <vt:lpstr>انتبهوا للتصحيح. نحدد معنا ثانٍ للكلمة:</vt:lpstr>
      <vt:lpstr>انتبهوا للتصحيح. نقدم جملة توضيحية للكلمة:</vt:lpstr>
      <vt:lpstr>نحول الأن معطيات الجدول لصفحة قاموس</vt:lpstr>
      <vt:lpstr>من يقرأ؟</vt:lpstr>
      <vt:lpstr>استماع وتحدث</vt:lpstr>
      <vt:lpstr>الآن، سنبدأ حصة الاستماع والتحدث. سنستمع إلى حكاية جديدة بعنوان "أُمُّ ٱلْخَيْراتِ".</vt:lpstr>
      <vt:lpstr>قبل أن تستمعوا للنص، ستتعرفون على مفردات ستساعدكم على الفهم.</vt:lpstr>
      <vt:lpstr>ما التعريف المناسب لكل كلمة؟ </vt:lpstr>
      <vt:lpstr>من يقرأ؟ </vt:lpstr>
      <vt:lpstr>ماهي الأشياء في الطبيعة  التي لا يمكن للإنسان العيش بدونها؟ من أين يحصل عليها؟</vt:lpstr>
      <vt:lpstr>انطلاقا من العنوان والصورة، ما توقعاتكم حول النص؟</vt:lpstr>
      <vt:lpstr>الآن، استعدوا للاستماع  بتركيز  للحكاية كي تتحققوا من توقعاتكم </vt:lpstr>
      <vt:lpstr>عرض شريط الحكاية </vt:lpstr>
      <vt:lpstr>من كان توقعه موافقا لمضمون الحكاية ؟ ما الذي يدل على ذلك من النص المسموع؟</vt:lpstr>
      <vt:lpstr>الآن، سأعيد تسميع النص، أنصتوا جيدا؛ متى سمعتم هذه المفردات  ارفعوا اليد. </vt:lpstr>
      <vt:lpstr>عرض شريط الحكاية </vt:lpstr>
      <vt:lpstr>هل النص الذي استمعتم له معلوماتي أم أدبي؟ عللوا إجاباتكم؟</vt:lpstr>
      <vt:lpstr>من يتقاسم معنا إجابته المعللة؟</vt:lpstr>
      <vt:lpstr>اَلنَّصُّ مَعْلوماتِيٌّ لِأَنَّهُ يُقَدِّمُ مَعْلوماتٍ حَقيقيَّةً عَنِ ٱلشَّجَرَةِ. فَهُوَ يُخْبِرُنا أَنَّها تُنْتِجُ ٱلْأُكْسِجينَ، وَتَمْتَصُّ ثاني أُكْسيدِ ٱلْكَرْبونِ، وَتَحْمي ٱلْأَرْضَ مِنَ ٱلِٱحْتِباسِ ٱلْحَراريِّ. هذِهِ كُلُّها حَقائِقُ عِلْميَّةٌ.</vt:lpstr>
      <vt:lpstr>أجيبوا شفهيا الآن عن السؤال التالي:وصفت الشجرة بأنها أم الخيرات. أعدد هذه الخيرات.</vt:lpstr>
      <vt:lpstr>نصحح : -يضغط الأستاذ على زر جهاز التحكم لتظهر الإجابات</vt:lpstr>
      <vt:lpstr>سؤال آخر:كيف تنتج الشجرة الأوكسجين الَّذي نتنفسه؟</vt:lpstr>
      <vt:lpstr>نصحح : -يضغط الأستاذ على زر جهاز التحكم لتظهر الإجابات</vt:lpstr>
      <vt:lpstr>خذوا ألواحكم و اكتبوا الحرف المناسب للجواب الصحيح</vt:lpstr>
      <vt:lpstr>ماذا تمتص الشجرة من الهواء؟</vt:lpstr>
      <vt:lpstr>نصحح :</vt:lpstr>
      <vt:lpstr>كيف تساعد الأشجار الطيور؟</vt:lpstr>
      <vt:lpstr>نصحح :</vt:lpstr>
      <vt:lpstr>كيف تساهم الأشجار في مكافحة الاحتباس الحراري؟</vt:lpstr>
      <vt:lpstr>نصحح :</vt:lpstr>
      <vt:lpstr>ما الدور الذي تقوم به الأشجار في حماية الأرض؟</vt:lpstr>
      <vt:lpstr>نصحح :</vt:lpstr>
      <vt:lpstr>أحسنتم الآن نمر للعبة أنا أسأل و أنت تجيب. من يريد أن يشارك؟ -يختار الأستاذ متعلمين أحدهما يطرح سؤالا حول النص  و الآخر يجيب ثم يتبادلان الأدوار </vt:lpstr>
      <vt:lpstr>اختــتام الحــصة</vt:lpstr>
      <vt:lpstr>ماذا تعلمتم اليوم؟</vt:lpstr>
      <vt:lpstr>أجيبوا عن أسئلة الصفحة رقم 149 في منازلكم. سأراقبها في الحصة المقبلة.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500</cp:revision>
  <dcterms:created xsi:type="dcterms:W3CDTF">2023-09-20T21:35:22Z</dcterms:created>
  <dcterms:modified xsi:type="dcterms:W3CDTF">2026-05-24T22:08:32Z</dcterms:modified>
</cp:coreProperties>
</file>