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6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7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8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2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3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8" r:id="rId2"/>
    <p:sldMasterId id="2147483703" r:id="rId3"/>
    <p:sldMasterId id="2147483725" r:id="rId4"/>
    <p:sldMasterId id="2147483737" r:id="rId5"/>
    <p:sldMasterId id="2147483764" r:id="rId6"/>
    <p:sldMasterId id="2147483788" r:id="rId7"/>
    <p:sldMasterId id="2147483806" r:id="rId8"/>
    <p:sldMasterId id="2147483829" r:id="rId9"/>
    <p:sldMasterId id="2147483844" r:id="rId10"/>
    <p:sldMasterId id="2147483861" r:id="rId11"/>
    <p:sldMasterId id="2147483865" r:id="rId12"/>
    <p:sldMasterId id="2147483888" r:id="rId13"/>
    <p:sldMasterId id="2147483911" r:id="rId14"/>
    <p:sldMasterId id="2147483927" r:id="rId15"/>
    <p:sldMasterId id="2147483942" r:id="rId16"/>
    <p:sldMasterId id="2147483957" r:id="rId17"/>
    <p:sldMasterId id="2147483976" r:id="rId18"/>
    <p:sldMasterId id="2147483993" r:id="rId19"/>
    <p:sldMasterId id="2147484005" r:id="rId20"/>
    <p:sldMasterId id="2147484028" r:id="rId21"/>
    <p:sldMasterId id="2147484046" r:id="rId22"/>
    <p:sldMasterId id="2147484050" r:id="rId23"/>
    <p:sldMasterId id="2147484054" r:id="rId24"/>
  </p:sldMasterIdLst>
  <p:notesMasterIdLst>
    <p:notesMasterId r:id="rId91"/>
  </p:notesMasterIdLst>
  <p:sldIdLst>
    <p:sldId id="2147482692" r:id="rId25"/>
    <p:sldId id="2147482611" r:id="rId26"/>
    <p:sldId id="2147482472" r:id="rId27"/>
    <p:sldId id="2147482484" r:id="rId28"/>
    <p:sldId id="2147482634" r:id="rId29"/>
    <p:sldId id="2147482691" r:id="rId30"/>
    <p:sldId id="265" r:id="rId31"/>
    <p:sldId id="2147482763" r:id="rId32"/>
    <p:sldId id="262" r:id="rId33"/>
    <p:sldId id="2147482764" r:id="rId34"/>
    <p:sldId id="2147482887" r:id="rId35"/>
    <p:sldId id="2147482649" r:id="rId36"/>
    <p:sldId id="2147482730" r:id="rId37"/>
    <p:sldId id="2147482726" r:id="rId38"/>
    <p:sldId id="2147482727" r:id="rId39"/>
    <p:sldId id="2147482728" r:id="rId40"/>
    <p:sldId id="2147482729" r:id="rId41"/>
    <p:sldId id="2147482731" r:id="rId42"/>
    <p:sldId id="2147482762" r:id="rId43"/>
    <p:sldId id="2147482888" r:id="rId44"/>
    <p:sldId id="2147482889" r:id="rId45"/>
    <p:sldId id="2147482890" r:id="rId46"/>
    <p:sldId id="2147482891" r:id="rId47"/>
    <p:sldId id="2147482892" r:id="rId48"/>
    <p:sldId id="2147482893" r:id="rId49"/>
    <p:sldId id="2147482894" r:id="rId50"/>
    <p:sldId id="2147482895" r:id="rId51"/>
    <p:sldId id="2147482896" r:id="rId52"/>
    <p:sldId id="2147482897" r:id="rId53"/>
    <p:sldId id="2147482898" r:id="rId54"/>
    <p:sldId id="2147482899" r:id="rId55"/>
    <p:sldId id="2147482900" r:id="rId56"/>
    <p:sldId id="2147482901" r:id="rId57"/>
    <p:sldId id="2147482902" r:id="rId58"/>
    <p:sldId id="2147482694" r:id="rId59"/>
    <p:sldId id="2147482543" r:id="rId60"/>
    <p:sldId id="2147482542" r:id="rId61"/>
    <p:sldId id="2147482771" r:id="rId62"/>
    <p:sldId id="2147482903" r:id="rId63"/>
    <p:sldId id="2147482781" r:id="rId64"/>
    <p:sldId id="2147482794" r:id="rId65"/>
    <p:sldId id="2147482905" r:id="rId66"/>
    <p:sldId id="2147482906" r:id="rId67"/>
    <p:sldId id="2147482907" r:id="rId68"/>
    <p:sldId id="2147482908" r:id="rId69"/>
    <p:sldId id="2147482909" r:id="rId70"/>
    <p:sldId id="2147482910" r:id="rId71"/>
    <p:sldId id="2147482911" r:id="rId72"/>
    <p:sldId id="2147482912" r:id="rId73"/>
    <p:sldId id="2147482904" r:id="rId74"/>
    <p:sldId id="2147482776" r:id="rId75"/>
    <p:sldId id="2147482777" r:id="rId76"/>
    <p:sldId id="2147482913" r:id="rId77"/>
    <p:sldId id="2147482914" r:id="rId78"/>
    <p:sldId id="2147482915" r:id="rId79"/>
    <p:sldId id="2147482916" r:id="rId80"/>
    <p:sldId id="2147482917" r:id="rId81"/>
    <p:sldId id="2147482918" r:id="rId82"/>
    <p:sldId id="2147482919" r:id="rId83"/>
    <p:sldId id="2147482920" r:id="rId84"/>
    <p:sldId id="2147482921" r:id="rId85"/>
    <p:sldId id="2147482922" r:id="rId86"/>
    <p:sldId id="2147482638" r:id="rId87"/>
    <p:sldId id="2147482615" r:id="rId88"/>
    <p:sldId id="2147482637" r:id="rId89"/>
    <p:sldId id="2147482522" r:id="rId90"/>
  </p:sldIdLst>
  <p:sldSz cx="9144000" cy="6858000" type="screen4x3"/>
  <p:notesSz cx="6858000" cy="9144000"/>
  <p:embeddedFontLst>
    <p:embeddedFont>
      <p:font typeface="Abadi" panose="020B0604020104020204" pitchFamily="34" charset="0"/>
      <p:regular r:id="rId92"/>
      <p:bold r:id="rId93"/>
      <p:italic r:id="rId94"/>
      <p:boldItalic r:id="rId95"/>
    </p:embeddedFon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</p:embeddedFont>
    <p:embeddedFont>
      <p:font typeface="Dosis SemiBold" pitchFamily="2" charset="0"/>
      <p:bold r:id="rId100"/>
    </p:embeddedFont>
    <p:embeddedFont>
      <p:font typeface="Dubai Medium" panose="020B0603030403030204" pitchFamily="34" charset="-78"/>
      <p:regular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Modern Love" panose="04090805081005020601" pitchFamily="82" charset="0"/>
      <p:regular r:id="rId104"/>
    </p:embeddedFont>
    <p:embeddedFont>
      <p:font typeface="Noto Sans Symbols" panose="020B0604020202020204" charset="0"/>
      <p:regular r:id="rId105"/>
      <p:bold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A1A7BC"/>
    <a:srgbClr val="9299B1"/>
    <a:srgbClr val="959BB4"/>
    <a:srgbClr val="565F88"/>
    <a:srgbClr val="F2F2F2"/>
    <a:srgbClr val="0097B2"/>
    <a:srgbClr val="FFFFFF"/>
    <a:srgbClr val="E6E6E6"/>
    <a:srgbClr val="4C5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6" Type="http://schemas.openxmlformats.org/officeDocument/2006/relationships/slideMaster" Target="slideMasters/slideMaster16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font" Target="fonts/font4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font" Target="fonts/font12.fntdata"/><Relationship Id="rId108" Type="http://schemas.openxmlformats.org/officeDocument/2006/relationships/viewProps" Target="viewProps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theme" Target="theme/theme1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font" Target="fonts/font6.fntdata"/><Relationship Id="rId104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tableStyles" Target="tableStyles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font" Target="fonts/font9.fntdata"/><Relationship Id="rId105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4D46057-A1E5-4737-03CD-C041579B6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B16D9B9-A07E-BDCD-92AD-3D2494E016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448B73E-F26A-73C7-88B3-4E15E8CEB1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909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FC4546E-D5D3-2AD0-4FCE-C1C7BFE30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1DC8CC8-43A8-272F-15FE-5191164D6B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D4751EF-8EF3-6EFF-B052-0C1CDC0D80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415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17C8C3F-DDAF-23D9-60B3-167E2EE51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6372F48-1763-4681-2D38-5A701F0D89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985C4B9-881A-654B-7B8F-3448CB62C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757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9159CD0-ABDF-4053-FBD0-14401238C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ADD6AC0-920F-8566-645B-8E71D93CDA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70C273B-E8F2-A73D-7723-F7C75534D2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348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012672-31D2-7BB5-3B87-F344227A6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EAE28C5-7141-A794-858F-43EC5DE6EF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2654C5B-287E-C787-02EE-0B140F2D9D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687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ACFCE47-2421-58BF-59D4-7DDBC1D74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7164F20-F518-2E2F-82C8-81CB2A32C3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A3C2038-8EC5-2DB4-686C-F6C77A8F00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7328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436FDF3-0538-813A-E86C-571E96FD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726E178-9C9D-A803-8EF1-9B8DD2EDED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C6E731C-3CBF-E668-0E1C-353D006E88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524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CB81457-560A-ACA1-68E6-9DE800853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E73A725-0899-B1DD-99DA-2535AE7A28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4C66235-72E4-0E7C-10D9-5353CF7901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606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A271C71-A37A-5675-7F1F-4A281671E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26AA3B4-4141-2AB6-3C68-D9781471D3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DD83E16-33BD-849C-AFFC-2086E7C64E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030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DECCFCD-8B73-8E65-2981-5FF7DA677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1F2BA89-409C-D68A-0E8E-31D0A0959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21C8601-2A7D-5125-B8DB-FCDB1B2676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6440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15AEAF7-58FF-81DB-9E83-EDEE84C2C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0F81D2B-A05A-C2F5-1D0C-3C1BF4BA1C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60C8DE0-B65C-E672-2677-56F73D9741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382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13F0293-A034-AB85-D40B-44976D19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0CC1895-5166-BA29-3AD7-88660AD664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E845A95-8939-D884-69C6-57DCB816D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0209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DC42495-A9E6-8608-716B-8D1B3D51F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878257D-D3F5-107B-79C7-F8B60959F1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213B3F3-0416-C83D-FBA4-EE9A25582F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3389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541BC3C-0938-1CE9-4133-3B08B9ED3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20AAF97-B4D8-5213-1DC3-29E520C68C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55F1E455-EE48-172D-3772-B452FAEADC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4268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4CB6A62-4EBF-B719-068F-52063E2BD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8943474-136F-D862-8C2B-E47301AAFB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AEB11DB-6595-C3DC-5324-3F30133500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8066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8F0ABAF-3F1E-1EFC-CED1-7D02C5F94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6A91024-B706-25EA-1392-ABE794988B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B73F713-8BE9-FB87-AD1F-5774EF5D5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4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8.xml"/><Relationship Id="rId5" Type="http://schemas.microsoft.com/office/2007/relationships/hdphoto" Target="../media/hdphoto6.wdp"/><Relationship Id="rId4" Type="http://schemas.openxmlformats.org/officeDocument/2006/relationships/image" Target="../media/image30.png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9.png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06641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93446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3367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1302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591547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6990158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124183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8083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70823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16001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502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709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00916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9694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21076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964928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2289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1091609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079464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87928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52068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78520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783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623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21176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2966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459480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2335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70665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0818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46171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6360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59878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157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36570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4362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709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263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7184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711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9270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10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21644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3427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77421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7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7800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572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41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482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1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52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18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932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62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559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175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8989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56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825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00932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53600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89220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24552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760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267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525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48174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96401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276130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9950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96682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769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009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4019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5259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0160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4377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2010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26276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5284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916921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7624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68917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67213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20642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09630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274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2198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8160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6108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72390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407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3842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7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0412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07640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0765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225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546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206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3009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71122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80067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1444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23116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7618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84760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43968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19660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3215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350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26478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26740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70289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78880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192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6838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87140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9431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46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8439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521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5168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008776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09600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49407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5256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6783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95646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7856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3466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24254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010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3504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388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62153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2557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584205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3240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9839161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99370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8653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87145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45954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7871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56644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208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3358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2740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5877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99156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9092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55959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8345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4275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98138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6843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39744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27498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5255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71481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70574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04511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26501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5653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90346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1388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16415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12068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13341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0258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8277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341192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9239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24841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5395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03154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996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363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56882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784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162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12536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471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63726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32595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79277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4667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85521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73852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8117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127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13539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33103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26946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42736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16409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876001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157557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019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747892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38694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217355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61829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7249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138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61429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1466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44534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950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978708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209284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533076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65804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48541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43622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42561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51196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28671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40771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13820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836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2189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34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14321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90784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0384231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75436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0996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473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38548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4339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2989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59240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70696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6234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91183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15638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09458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63018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57070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16574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34410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68463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400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5873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6084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39527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2170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108654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0785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85966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6553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4484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8659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671035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2075634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30897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38910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6202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807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31206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2567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07035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963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3175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05662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50848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63875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308882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42353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73601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78228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83698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11134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83331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3493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43017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48313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13455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26702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695582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7786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6833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377425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446855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1787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76112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182848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8487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57748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10873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736954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5554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69842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75529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30637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89784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468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02548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60842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8356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484996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0478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5453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21570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3975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30571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31719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0342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30454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54657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05606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16310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705625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33431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875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3453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6167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05221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02739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7314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6016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47413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1865798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2194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3135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82336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65432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866924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16579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040888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923105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896461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965446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68876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587079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95854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785440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25093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457302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11959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386772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28126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16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17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17" Type="http://schemas.openxmlformats.org/officeDocument/2006/relationships/image" Target="../media/image26.jpeg"/><Relationship Id="rId2" Type="http://schemas.openxmlformats.org/officeDocument/2006/relationships/slideLayout" Target="../slideLayouts/slideLayout256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slideLayout" Target="../slideLayouts/slideLayout26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16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5" Type="http://schemas.openxmlformats.org/officeDocument/2006/relationships/image" Target="../media/image16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98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46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2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90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3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06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3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5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6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05404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  <p:sldLayoutId id="2147483886" r:id="rId20"/>
    <p:sldLayoutId id="214748388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113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277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9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5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97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49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4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  <p:sldLayoutId id="2147484026" r:id="rId21"/>
    <p:sldLayoutId id="214748402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8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3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5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78550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  <p:sldLayoutId id="2147484071" r:id="rId16"/>
    <p:sldLayoutId id="2147484072" r:id="rId17"/>
    <p:sldLayoutId id="2147484073" r:id="rId18"/>
    <p:sldLayoutId id="2147484074" r:id="rId19"/>
    <p:sldLayoutId id="2147484075" r:id="rId20"/>
    <p:sldLayoutId id="2147484076" r:id="rId21"/>
    <p:sldLayoutId id="21474840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2.xml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4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gif"/><Relationship Id="rId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76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33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0.png"/><Relationship Id="rId5" Type="http://schemas.openxmlformats.org/officeDocument/2006/relationships/image" Target="../media/image33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80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33.pn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8.png"/><Relationship Id="rId5" Type="http://schemas.openxmlformats.org/officeDocument/2006/relationships/image" Target="../media/image90.png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5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8.png"/><Relationship Id="rId4" Type="http://schemas.openxmlformats.org/officeDocument/2006/relationships/image" Target="../media/image37.gi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9B7052-3A43-857F-260E-0C63CFA2182D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3B74756-76A3-81BF-AE02-8BB920738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6D8996BD-C1E3-2EC2-27F5-9C38DF9679B3}"/>
                </a:ext>
              </a:extLst>
            </p:cNvPr>
            <p:cNvSpPr/>
            <p:nvPr/>
          </p:nvSpPr>
          <p:spPr>
            <a:xfrm rot="21027887">
              <a:off x="3354593" y="3646024"/>
              <a:ext cx="1478845" cy="56007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lang="fr-FR" sz="2400" b="1" kern="0" dirty="0">
                <a:solidFill>
                  <a:prstClr val="white"/>
                </a:solidFill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308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الرابع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المعجم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43" y="662105"/>
            <a:ext cx="7888908" cy="512718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9CB8BF-26B3-68C8-FAC6-166231D6C60B}"/>
              </a:ext>
            </a:extLst>
          </p:cNvPr>
          <p:cNvSpPr txBox="1"/>
          <p:nvPr/>
        </p:nvSpPr>
        <p:spPr>
          <a:xfrm>
            <a:off x="4372822" y="2273041"/>
            <a:ext cx="178675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تَحَدي الفهم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476735" y="405106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329104" y="3160287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نصوص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PIRLS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0163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177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71BC8CB-068B-1167-56F8-7C5A386BBF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1CCC0D-EDFB-80F4-57C0-93E7DEDB0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7AE1ED-A384-EFEC-84E5-32FC688657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5B331C-4234-9F7F-7F1B-1CE5E88553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60C2E7-32A6-3651-532C-E1C7BF7D219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C5CC7-9E17-6105-843D-FA3FCAABFD9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20D17B-6F59-AE7F-D69B-0A2437029FC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64F971-A5D6-AFF8-3BDC-F2E5A5CDA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98B12-B0F5-E67A-E004-771B41987A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0F845B-4C19-5E55-76C7-BF8FA3B989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3CC9AB-D9D9-C87E-055E-7BB85399A5B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48242-3E79-E46F-9366-C806B181248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2087D4-A541-61F6-B8C4-DCEC1C6D803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05370D78-8CF8-0306-7AE7-0FFDCB087A88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FE58552F-A4AB-094C-E7E8-F5FB6FCE8BDF}"/>
              </a:ext>
            </a:extLst>
          </p:cNvPr>
          <p:cNvSpPr txBox="1"/>
          <p:nvPr/>
        </p:nvSpPr>
        <p:spPr>
          <a:xfrm>
            <a:off x="14497" y="5610280"/>
            <a:ext cx="89673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</a:t>
            </a:r>
            <a:r>
              <a:rPr lang="ar-MA" sz="4000" kern="0" noProof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</a:t>
            </a:r>
            <a:r>
              <a:rPr lang="ar-MA" sz="4000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  <a:r>
              <a:rPr lang="ar-MA" sz="4000" kern="0" noProof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تَغِلُ مَعَ زَميلي</a:t>
            </a:r>
            <a:r>
              <a:rPr lang="ar-MA" sz="4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000" kern="0" noProof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أَخيراً أَعْمَلُ بِمُفْرَدي.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863C03-5631-62CA-7FAD-3A32AE7D34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9EDB221-2827-D84E-64C5-131B87EDB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9863" y="4008840"/>
            <a:ext cx="1189810" cy="1189810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26F24AB-86DC-ED83-342B-35CA43493C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96" y="3865169"/>
            <a:ext cx="1628895" cy="1628895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2234A3-2E47-77C2-A9D7-554F8263BE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935" y="3971227"/>
            <a:ext cx="1325826" cy="1325826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350B4A-6BE3-54C4-CE00-6F5C64E648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67202F-73F5-04C1-5950-E77BD3BACA0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57DB68-0C0C-4F36-53CA-69C1F24EEBE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9231F4-4772-F5F5-AE38-7D66CA8D75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8E989-80A8-37FF-C34A-3B692FC7667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8F8A8-C2A1-2435-C398-7255849C4E0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48FDAE-E794-C302-F838-C67A83694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52B797-3B16-378B-B9F8-CD0508B9C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547476-A59C-62F5-4214-3E8BF626CC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32C457-1464-1C18-E024-996BA29885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EE89793-A1EC-E674-B5FC-C36E6734C26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807131-91E3-0D51-1B25-09D05E3744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34D4B4-409E-A7AE-ED35-ADE6BDC08FC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80780823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932" y="756000"/>
            <a:ext cx="718244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معا نص : أَلْبِرْتْ أَيْنشْتايْن ... اَلْعالِمُ ٱلَّذي غَيَّرَ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ٱلْعالَمَ..درسنا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1E1E3-9BDD-7C5B-61F2-02F5B36CC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7A55E8-68FE-DA91-7FA7-9CAB345A7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137D44-2980-C9C0-5B3E-F4E716FD4D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0C45D2A-B358-F2EF-C6BA-AF6672279E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C68691-2C3D-317E-9063-29696938841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5D97CB-5DA1-A287-897F-B9E17B4AD1D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A48BB764-299E-F41A-CF60-B2C887D0BB82}"/>
              </a:ext>
            </a:extLst>
          </p:cNvPr>
          <p:cNvSpPr txBox="1">
            <a:spLocks/>
          </p:cNvSpPr>
          <p:nvPr/>
        </p:nvSpPr>
        <p:spPr>
          <a:xfrm>
            <a:off x="737755" y="2140527"/>
            <a:ext cx="744032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أَلْبِرْتْ أَيْنشْتايْن ... اَلْعالِمُ ٱلَّذي غَيَّرَ ٱلْعالَمَ.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AB773B-845D-22FB-5F39-E72961901C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9088" y="2976935"/>
            <a:ext cx="2083721" cy="32911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890320-ABBC-08A5-E927-C6F71B9E29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8801" y="2976936"/>
            <a:ext cx="2142033" cy="329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14322 -0.004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70" y="-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1059 0.000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5CA781-6E77-5A70-A850-79CD11186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FA29F6-1232-CA86-8FEF-9E7FF4CBCA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303CBD-8212-8DF8-DA1A-C6175DD3E5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89F724-8456-23C9-91A0-048131C2B41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BC78D9-8BEC-575C-0A0A-9AB9481F83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87D4D-221C-55A6-7F4E-D7CDA9737AB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03A080-9A73-4B7E-B498-CC43723150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769" y="1932709"/>
            <a:ext cx="8371782" cy="459278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B24770-D535-97FD-F8B8-2DB560E2F4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769" y="1368000"/>
            <a:ext cx="866749" cy="136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408313-B592-A7EC-FE61-7A1121E79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E33728-C9A8-8361-CB5F-1FC5D318A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20895-EDA0-0C55-E6C4-F8DC898A9E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D9CD2B-9A0B-9217-63C3-7D090825BC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BB30C5-4161-6496-7A73-7676334724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58DEE0-AFF9-7B32-03D4-2F37178096E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C1A1EB-AD13-2E3B-662D-8CD805F80C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38" y="1988694"/>
            <a:ext cx="8140204" cy="41133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777F9C-8D1F-2B05-B27A-7473AFD4D6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5439155"/>
            <a:ext cx="931551" cy="117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203260-FA4A-8EDF-6EC3-53B4A0051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2544D5-B8A0-5968-B8A4-B2D930D0EE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52392E-704D-4C61-A162-52A17EA95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615B8A0-BA0C-C31D-D5EB-0F763D07330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63B21F-8FDE-B8F6-6E19-D2A7753AADB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92319-0006-BA48-0811-F05F0CA3961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FA911B-18F1-252E-FE8C-6DEEBC5047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424" y="2521879"/>
            <a:ext cx="8251151" cy="39957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9F78DF-5E8B-0693-3497-ECF1452C9E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1476125"/>
            <a:ext cx="861184" cy="120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79D2BC-BBA5-5CFC-D725-4D2DACC4E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1247A1-3D06-AD35-D02E-75AA598529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4A5A5-5924-3113-21FD-FC7140715D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17D32F-F077-8C99-0DB3-66D9F97FA6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3A106B-323B-7122-DC80-130BA1DAC19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576423-1BD6-BFBF-FC65-F5A5EC79944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27AD84-5547-80E0-293E-5DB6331DDA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130" y="2883022"/>
            <a:ext cx="8251151" cy="35697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8E580E-71DD-0AE4-1F7B-7BD1EE1F25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130" y="1558739"/>
            <a:ext cx="1015658" cy="132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513BB2-4C94-622C-55CC-F273F330B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A348D7-589F-FE97-0E08-B75BDEEBF8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BB2CAF-731E-22DF-EE3C-065EB34824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CF28264-A151-AF35-3957-D3DE4BBC9E3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7029B-1F4C-FA06-3010-EA294E46386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C1D603-B9BD-EB33-E801-51D0B422346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230CE9-0CB1-2A4B-A7F8-B92271CEE2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698" y="3221105"/>
            <a:ext cx="7944603" cy="29864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7CE376-B4B5-5945-6DDA-944B4442E8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426" y="1684020"/>
            <a:ext cx="1119567" cy="153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73A890-A424-D711-0F9D-50F19BB35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AFCD05-BB8E-1391-D41D-8FF8F4039C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73C3F3-947C-FE8A-C853-9E7BB2B54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4E7F60-A8DD-2200-BD07-18022F3D187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4B53D8-2293-6833-1F52-23463449186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177F7A-AD2A-A9C5-7B7D-E93F4376126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72DDC8-1EA6-1E76-5965-7245774CA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749671"/>
            <a:ext cx="8186954" cy="38069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E4C612-7C0F-E44F-F371-A6F241077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019" y="1476125"/>
            <a:ext cx="1030923" cy="13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AE369D2-6614-3E61-0E36-63819706E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EECE34F-BF08-E4BD-67EF-FC45F1DD1C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99359A8-981C-99A3-58F1-435F104E42E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61417E-8C3A-9D82-5813-E4280A000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9DD064-E0D0-51B7-A696-2C5B627D74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8AB556-37DD-17DC-5C16-FA73B88DF6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1400911-65A9-FD1F-4DD8-0FEADED78FB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A6D059-9C16-0CCA-37B9-564E9A80704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F4842C-F801-5F50-B7DF-ED020332DE3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CF1AB3-9EB4-9131-4FF1-A961E5C9ED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815" y="3035155"/>
            <a:ext cx="7445825" cy="107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2839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C3B9430-5517-0B62-4F0D-65F9926DE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F0F439A-2BB0-51A5-FF66-15BE875D08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4E541BC-1A35-8AB2-752C-0AFBED99DD1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51BFFF-B4F7-8849-D5FF-91FBF4305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01779F-F9B2-3EE7-971D-40CCC03E27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E6052B-2288-366B-CAEE-392E4739D1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11828E8-0B9C-BBBD-D66E-82CB2A1B225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2ECED8-7BA3-B487-63A4-9889FD62BF0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8BBF61-D1BD-373D-BD54-0BCB8455545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74C3BA-44D0-B4D3-402E-28E0685192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815" y="3035155"/>
            <a:ext cx="7445825" cy="1079644"/>
          </a:xfrm>
          <a:prstGeom prst="rect">
            <a:avLst/>
          </a:prstGeom>
        </p:spPr>
      </p:pic>
      <p:sp>
        <p:nvSpPr>
          <p:cNvPr id="7" name="Google Shape;1358;p13">
            <a:extLst>
              <a:ext uri="{FF2B5EF4-FFF2-40B4-BE49-F238E27FC236}">
                <a16:creationId xmlns:a16="http://schemas.microsoft.com/office/drawing/2014/main" id="{F4847110-2085-4351-415B-DBDC178F3DDA}"/>
              </a:ext>
            </a:extLst>
          </p:cNvPr>
          <p:cNvSpPr txBox="1">
            <a:spLocks/>
          </p:cNvSpPr>
          <p:nvPr/>
        </p:nvSpPr>
        <p:spPr>
          <a:xfrm>
            <a:off x="742212" y="4405133"/>
            <a:ext cx="744582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يُعْتَبَرُ أَلْبَرْت أَيْنْشْتايْن مِنْ أَهَمِّ ٱلْعُلَماءِ لِأَنَّهُ غَيَّرَ نَظْرَتَنا لِلْكَوْنِ بِنَظَرِيَّةِ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ٱلنِّسْبِيَّةِ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وَدَعا إِلى نَشْرِ ٱلسَّلامِ بَيْنَ ٱلشُّعوبِ.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0514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CE2AF7E-95D2-B54E-C816-F4D1A3CB4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D26C3E7-1B5E-41ED-44B5-4C20FEE52C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0798364-02B4-F3FA-CC1A-671C01D0A6E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FB30B7-6FDD-BACF-4E91-CE152AE696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EE4BFA-1E11-5384-E68B-981C5AAC3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3267472-C91B-4C43-56BB-8BBB9773A6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4E4C58-BC3C-0C92-D700-536E1BC1143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47CC9B-25F9-9C07-5888-E82E0020B6E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09CF58-D384-DF39-C8CD-8991EF25F94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A94CBB-DEB4-9FED-5E2A-EB2DC69E23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303" y="2075963"/>
            <a:ext cx="7563157" cy="391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0620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5B0842B-59DC-5A24-D536-B71C5AD22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6DEAA8B-FB69-0BC5-6A5E-BA2E31A77B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CD84A05-84A5-F6F9-789C-9B37F59F427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B23273-A0C0-0C01-DD46-DAE9917F3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2B5B47-E5F0-19B0-7FCA-D320B19286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4F247D9-A0CB-9A9C-7598-781E615AA9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29F839-30E6-9403-61F5-8F84234FA85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84F81D-9D08-0DD2-442D-982ABCD81DE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5FF321-C11C-AD6C-D1CC-9B6A35BAFB3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681089-8B4A-59EA-509F-C59D6372EC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303" y="2075963"/>
            <a:ext cx="7563157" cy="3919592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B3EC115C-EDA1-D31F-92FF-B5F55E6368C9}"/>
              </a:ext>
            </a:extLst>
          </p:cNvPr>
          <p:cNvSpPr txBox="1">
            <a:spLocks/>
          </p:cNvSpPr>
          <p:nvPr/>
        </p:nvSpPr>
        <p:spPr>
          <a:xfrm>
            <a:off x="798840" y="3247171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7" name="Google Shape;1358;p13">
            <a:extLst>
              <a:ext uri="{FF2B5EF4-FFF2-40B4-BE49-F238E27FC236}">
                <a16:creationId xmlns:a16="http://schemas.microsoft.com/office/drawing/2014/main" id="{8D7BED08-50D9-2248-05B9-026CC8F6D656}"/>
              </a:ext>
            </a:extLst>
          </p:cNvPr>
          <p:cNvSpPr txBox="1">
            <a:spLocks/>
          </p:cNvSpPr>
          <p:nvPr/>
        </p:nvSpPr>
        <p:spPr>
          <a:xfrm>
            <a:off x="779597" y="4009363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386182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E6F6299-6BF8-A241-D7AF-B26A7B454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072C5B4-4BFD-F5E8-237B-AC285E938D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9712148-611D-1DC1-8CFE-890084B9C6B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EEDA87-3042-2BCF-84F4-A5C9A80A0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50C231-6533-5B23-3143-09FBB881EA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E09A4E-235C-43A0-95C2-A525632545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8DC4B87-28D4-0E53-A52D-BEEA6E80DD3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D4B3BB-49A1-BD91-F3D7-E783C9EECCA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84207B-35A0-610E-581A-E38730AF3D7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F895F2-DAA5-3D26-E3C0-DACA8E4007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494" y="2363806"/>
            <a:ext cx="8265011" cy="336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6191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E275D03-FF02-E1F7-0433-2C1090D74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BC4CB4B-31D1-9FA6-1A9E-272D9B08E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EF0044E-F2ED-BA14-4E3E-56C2C0BF680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EB9DA8-AFF2-E34F-857D-C159000C4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7FB5011-26F1-FCF8-4226-747E0AAD9D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A98D31-1448-45E5-DB37-FB94934F66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1EDABB-A8E0-6C22-55D3-E0726A64C8D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EE6B52-2D70-F89E-8D04-269F85EF795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443ADF-D56D-6A8E-CDF0-69699661F6E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CB4964-E07D-796F-E0FE-2F53A011E9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494" y="2363806"/>
            <a:ext cx="8265011" cy="3361583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8E04DAC2-9546-0C60-C38C-2A3BC630DEFC}"/>
              </a:ext>
            </a:extLst>
          </p:cNvPr>
          <p:cNvSpPr txBox="1">
            <a:spLocks/>
          </p:cNvSpPr>
          <p:nvPr/>
        </p:nvSpPr>
        <p:spPr>
          <a:xfrm>
            <a:off x="1063826" y="3339352"/>
            <a:ext cx="595333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اَلْهَدِيَّةُ ٱلَّتي أَهْداها لَهُ والِدُهُ هِيَ بَوْصَلَةٌ صَغيرَةٌ.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358;p13">
            <a:extLst>
              <a:ext uri="{FF2B5EF4-FFF2-40B4-BE49-F238E27FC236}">
                <a16:creationId xmlns:a16="http://schemas.microsoft.com/office/drawing/2014/main" id="{398EC003-4102-B6E8-EEA3-D3E76D21BD1C}"/>
              </a:ext>
            </a:extLst>
          </p:cNvPr>
          <p:cNvSpPr txBox="1">
            <a:spLocks/>
          </p:cNvSpPr>
          <p:nvPr/>
        </p:nvSpPr>
        <p:spPr>
          <a:xfrm>
            <a:off x="93519" y="5113389"/>
            <a:ext cx="785350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جَعَلَتْهُ يَتَساءَلُ عَنْ سَبَبِ تَحَرُّكِ إِبْرَتِها 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ٱلاِتِّجاهِ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نَفْسِهِ دائِماً، وَمُنْذُ تِلْكَ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ٱللَّحْظَةِ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بَدَأَ حُبُّهُ لِلْعِلْمِ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وَٱلْمَعْرِفَةِ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6082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2A1686B-6E59-21B5-BD75-C680BD94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62510E7-207A-CCC8-AD27-4856A530A9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6C2C7FE-707B-2071-C267-9713808F985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DE69E4-64CB-617F-7D58-06E664956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2DD0A7-F02D-2251-E1A8-2A8BA5FE00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3DDF66-08CB-B9E1-B1E4-24DBFD444F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231B55-07A4-3479-C19D-0D24F024CD2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49E04C-4C45-64D9-48C0-E39F7088B63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18B288-F9DF-C14E-419A-B286359F836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29A307-BA94-F6C3-057F-93C9214D34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339456"/>
            <a:ext cx="8313485" cy="355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2502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95A76EF-1FC8-2A59-A5BC-C241B18BF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E8A5E87-5936-388F-9F89-BF9FDA5F38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4722498-FD71-0EC1-67D1-276B2DB99DA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DDF0D8-2A94-51BF-8A69-BFAC900F6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5BB3A0-8CEB-4560-4DAF-53E956A493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79EB02-5D3A-C097-7F95-D158398B64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C0CE24-E2C3-028B-6871-848148A8C48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125F6D-8778-0E16-5181-0C4C1780CD4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70DC2F-16DE-B102-978F-25298E69ECA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FDD5F4-B1C2-6B30-C340-D36DA78664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339456"/>
            <a:ext cx="8313485" cy="3551125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5C6F326-7965-5822-D8AC-FF868F364454}"/>
              </a:ext>
            </a:extLst>
          </p:cNvPr>
          <p:cNvCxnSpPr/>
          <p:nvPr/>
        </p:nvCxnSpPr>
        <p:spPr>
          <a:xfrm flipH="1">
            <a:off x="5303520" y="4023360"/>
            <a:ext cx="1361440" cy="14935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C311CCB-45B9-07BD-A7FF-5119AB431CE8}"/>
              </a:ext>
            </a:extLst>
          </p:cNvPr>
          <p:cNvCxnSpPr>
            <a:cxnSpLocks/>
          </p:cNvCxnSpPr>
          <p:nvPr/>
        </p:nvCxnSpPr>
        <p:spPr>
          <a:xfrm flipH="1" flipV="1">
            <a:off x="5303520" y="4023360"/>
            <a:ext cx="1361440" cy="65116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A24A146-E6CA-A494-1D70-435479CE0644}"/>
              </a:ext>
            </a:extLst>
          </p:cNvPr>
          <p:cNvCxnSpPr>
            <a:cxnSpLocks/>
          </p:cNvCxnSpPr>
          <p:nvPr/>
        </p:nvCxnSpPr>
        <p:spPr>
          <a:xfrm flipH="1" flipV="1">
            <a:off x="5303520" y="4770120"/>
            <a:ext cx="1361440" cy="74676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878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FB0E7FF-1063-179D-BC85-2A5325453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3336DE6-D293-4A65-D85B-5AFE08CCA0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7D59BE2-05F4-593E-2AB9-A3C146809C8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13F525-3789-45A0-F171-1BBF66D152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FFAC65-8B5E-9F64-60A6-1C588BA2C6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F3B8AA-2D00-0F70-E4D8-56FB37B1B8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75C8881-B079-80C5-286A-E747BAB80C1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D52CCB-10A8-E0FE-2659-1834520C452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50F5B-0A97-F332-E9B7-F45301BADE7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9CA347-B476-0524-27A4-4B6DBE9F49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3288" y="1834541"/>
            <a:ext cx="6737424" cy="425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8370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D5EF575-D358-BDE7-4007-387ADB840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3878101-2E30-A16E-1E65-E83909E075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9065D90-C2B9-8489-DF64-6084DE6CE00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EE26DF-5C1B-D5EB-E557-E83A18DAB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F1E929-C266-C65B-FB17-567021C252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02B828-0D89-111A-8753-4F5548FD93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C460C2-FF68-6200-AA25-EA831A30071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7CA907-E859-102D-C0EF-9A5547F868E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81CAD-0DDD-4E09-E51C-C2FF9899CC9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D01BD2-E931-3B56-E9F1-E235EAF4A0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3288" y="1834541"/>
            <a:ext cx="6737424" cy="4251680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7A17E45D-B6B2-660D-139C-5500FD0F518A}"/>
              </a:ext>
            </a:extLst>
          </p:cNvPr>
          <p:cNvSpPr txBox="1">
            <a:spLocks/>
          </p:cNvSpPr>
          <p:nvPr/>
        </p:nvSpPr>
        <p:spPr>
          <a:xfrm>
            <a:off x="7398606" y="4778290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96640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3530F44-8D90-94C0-DBD1-1FB2EBFB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3FA1B1A-375D-E03C-30CA-4C7134E0FA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98BEE32-1B23-FE60-71D9-5689785F4A0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AB1E10-D715-2285-40A4-ECA15DA12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AA5F11-B3B0-DD43-129A-D3771C7A92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0BCA68-60A1-5CEF-5C42-EE92804883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FCFD6EB-3ED2-C36E-C131-AA1E0BBB82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A31B66-878A-1277-2406-E67F8CADDA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A00FF1-85F9-2D64-116C-EB0F7EC2823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B5372B-A848-7201-5DBB-7D66988897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245" y="2165690"/>
            <a:ext cx="8115509" cy="360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4269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3AC27AF-7A9F-32D5-1228-7678A1A0A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F500495-65C1-22C2-8872-D8519D8621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0227795-79B6-1344-FE70-EC6430D7F62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DAEA1E-7F51-7E30-FC7C-E255A1401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EF0397-DC5F-BDD1-4C42-24AF1D75B7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363034-25F8-B09D-83AA-DEA46D17C0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E88C28C-A3D9-624F-7443-726E59EA9C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CA9093-C23A-B603-9997-62E549756D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429092-41F4-7D06-731A-787A2B8C9CC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72FCC2-044E-02CB-C700-2D1A09741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245" y="2165690"/>
            <a:ext cx="8115509" cy="3601265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EC36C358-DA7E-4212-B149-A0CE01A50337}"/>
              </a:ext>
            </a:extLst>
          </p:cNvPr>
          <p:cNvSpPr txBox="1">
            <a:spLocks/>
          </p:cNvSpPr>
          <p:nvPr/>
        </p:nvSpPr>
        <p:spPr>
          <a:xfrm>
            <a:off x="475701" y="4964584"/>
            <a:ext cx="727404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اَلْخـيالُ أَهَمُّ مِنَ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ٱلْمَعْرِفَةِ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لِأَنَّ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ٱلْمَعْرِفَةَ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مَحْدودَةٌ، أَمّا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ٱلْخـيالُ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فَلا حُدودَ لَـهُ.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358;p13">
            <a:extLst>
              <a:ext uri="{FF2B5EF4-FFF2-40B4-BE49-F238E27FC236}">
                <a16:creationId xmlns:a16="http://schemas.microsoft.com/office/drawing/2014/main" id="{0D8713F5-6FD2-0DA1-ED0A-031B88C1F1CC}"/>
              </a:ext>
            </a:extLst>
          </p:cNvPr>
          <p:cNvSpPr txBox="1">
            <a:spLocks/>
          </p:cNvSpPr>
          <p:nvPr/>
        </p:nvSpPr>
        <p:spPr>
          <a:xfrm>
            <a:off x="270165" y="3236926"/>
            <a:ext cx="751813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يُعَبِّرُ عَنْ أَهَمِّيَّةِ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ٱلْخـيالِ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حَياةِ ٱلْعالِمِ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بِٱعْتِبارِهِ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يَتَفَوَّقُ عَلى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ٱلْمَعْرِفَةِ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نَفْسِها،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833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1F68410-AB8D-A92C-F8C4-6FDC5B83A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08A399-6C35-FFDA-1F44-97FEEAA6C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96DCE4C-2181-C077-4470-A1E48F102C5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ADCEC2-BCCA-830F-E4AB-654619523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9D8BD7-B3E7-DC1D-438C-93A601A7F7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A552D1-0A0A-F016-2F8D-40AF21FF9B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C1B7E54-495F-759F-3B29-0C85A7814F3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72549E-90FD-D603-250D-BF0BD99FC85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B1F402-4211-FB53-4339-DC4F38819C5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AB6F4B-2C9B-93F0-CC25-4455857ADF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616019"/>
            <a:ext cx="8318617" cy="177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7493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3DA16BF-3C4C-531B-0126-699A920E7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038AB7F-40D5-620A-633D-BFF1BD4620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42D6BE9-C446-E01A-70AF-7E410D43321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2FAF79-C7E2-6685-A55C-87CA730FE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14EEED-352A-A916-13A8-F5D7239B56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D1B554-6B8B-2627-B4D1-3DDED3C273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078A830-E826-5416-8D67-94C6781DD4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42FC44-455B-BC39-8131-65517AAB3FA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C35657-5AB6-57AF-16F8-E3D49B57A05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834887-B822-35E7-BD52-B233364409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616019"/>
            <a:ext cx="8318617" cy="1779335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2D3C87FB-FC64-9AD4-317D-23678AA9F202}"/>
              </a:ext>
            </a:extLst>
          </p:cNvPr>
          <p:cNvSpPr txBox="1">
            <a:spLocks/>
          </p:cNvSpPr>
          <p:nvPr/>
        </p:nvSpPr>
        <p:spPr>
          <a:xfrm>
            <a:off x="648734" y="3783354"/>
            <a:ext cx="727404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اَلْفُضولَ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وَٱلْخَيالَ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هُما مِفْتاحُ ٱلنَّجاحِ، وَأَنَّ ٱلْعِلْمَ يَجِبُ أَنْ يُسْتَخْدَمَ لِنَشْرِ ٱلسَّلامِ وَخِدْمَةِ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ٱلْإِنْسانِيَّةِ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8902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88DF7F7-49D0-A802-92D9-B34F51EB9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2972792-89A7-F475-260E-A15014C40A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D73984B-6F38-83AA-D869-4F3559AA96D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7D70A1-E82C-5AC2-B1AF-0620F8147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64DCC6-0888-0B51-3C1A-8F5B5C2E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DBB859-7181-E79E-EF27-A98A79649F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B183F45-259B-426D-4B1E-8744479471E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1C9A9D-7750-2AE2-0AD4-C7227517531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016514-F51B-D016-5E6C-4D6C3398B5F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EB58E7-78DA-417F-3080-D8E0AE884C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8173" y="1637464"/>
            <a:ext cx="5147654" cy="452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33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1A905DC-165B-17A6-4914-DE9E63DFD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7F7E5DD-82C8-C230-800A-23FE7869EE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91101BF-78E6-44B9-4EB6-DCD95F049CF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1664B2-4860-F197-EB2F-D49257A2DD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E417FD-9411-3A9E-62DD-224C2AE43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4958D4-66E0-446A-D7F8-AA99B38DE5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0EF5A5-84A7-7DD9-2521-664D8BB9430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83D0A9-1E6E-4C9C-6476-DB34E4A8280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E88E41-68A3-2DE7-E9FD-901831AC594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0F143C-238A-179A-7AE0-F1E73D1E06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8173" y="1637464"/>
            <a:ext cx="5147654" cy="4529097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CD179949-29C2-D959-900F-029B3B97F7DF}"/>
              </a:ext>
            </a:extLst>
          </p:cNvPr>
          <p:cNvSpPr txBox="1">
            <a:spLocks/>
          </p:cNvSpPr>
          <p:nvPr/>
        </p:nvSpPr>
        <p:spPr>
          <a:xfrm>
            <a:off x="6662466" y="5689035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636440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322E-BF69-90D9-A337-07EE5092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DC967A0-5EEB-10BF-1BB4-856422B1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مراجعة و توليف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26115FA-5F32-96C0-8E33-3B5AE18D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B565172-4113-DEE3-94FE-E26B3A053157}"/>
              </a:ext>
            </a:extLst>
          </p:cNvPr>
          <p:cNvSpPr txBox="1"/>
          <p:nvPr/>
        </p:nvSpPr>
        <p:spPr>
          <a:xfrm>
            <a:off x="5175157" y="1777877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مراجعة و توليف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5B2AA66-6DCA-E247-73E4-B09726067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EBBD440-5FF6-90D0-275B-3C0FE278B1C4}"/>
              </a:ext>
            </a:extLst>
          </p:cNvPr>
          <p:cNvSpPr txBox="1">
            <a:spLocks/>
          </p:cNvSpPr>
          <p:nvPr/>
        </p:nvSpPr>
        <p:spPr>
          <a:xfrm>
            <a:off x="2457082" y="33769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شكل و فهم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المعجم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القراءة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البنيات اللغوية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B9D8DAD-12AD-5F99-73C5-DCDC84FCA522}"/>
              </a:ext>
            </a:extLst>
          </p:cNvPr>
          <p:cNvSpPr/>
          <p:nvPr/>
        </p:nvSpPr>
        <p:spPr>
          <a:xfrm>
            <a:off x="5306208" y="1052777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309CE913-6A67-D29E-8E40-71E21507C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8482B63B-680E-1764-A7A8-834FDDBB1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61534" y="1572077"/>
            <a:ext cx="720854" cy="7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1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DB08-641C-B052-5761-53554F30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DC32C-5118-E117-0D7E-ECCCEFD8BF44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146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84B214-2D66-1EC3-F05C-7CEB5520B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6DB1AE-43A6-3891-651A-0A762CC4DB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2A6359-CB2C-456B-6A06-DE2BAD7E03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4E9824-2EED-DB10-4FBB-96709A50060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976C1B-815B-3898-FCBA-EB453E7A211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77223E-A311-0FBA-0174-91A39F24154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EAC04A53-B9E0-4F16-39A9-6A31BC519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66C6A6-0A5C-69BC-57E6-F5347C6880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9693" y="1475509"/>
            <a:ext cx="3392305" cy="49515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6D2EAC-DCEE-C6E3-F9B9-79B508C302BB}"/>
              </a:ext>
            </a:extLst>
          </p:cNvPr>
          <p:cNvSpPr/>
          <p:nvPr/>
        </p:nvSpPr>
        <p:spPr>
          <a:xfrm>
            <a:off x="3210791" y="2078183"/>
            <a:ext cx="2895966" cy="1766454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108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284D8-C0AB-1C8B-1870-C760F909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C15B737-7293-4EE8-1E8D-4B231AD30F01}"/>
              </a:ext>
            </a:extLst>
          </p:cNvPr>
          <p:cNvSpPr txBox="1"/>
          <p:nvPr/>
        </p:nvSpPr>
        <p:spPr>
          <a:xfrm>
            <a:off x="297804" y="647018"/>
            <a:ext cx="7261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التالي قراءة هامسة مع احترام قواعد الوقف والوصل. 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لمراقبة قراءاتكم.</a:t>
            </a:r>
          </a:p>
        </p:txBody>
      </p:sp>
      <p:pic>
        <p:nvPicPr>
          <p:cNvPr id="13" name="Espace réservé pour une image  12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7A17EC-6F46-CD59-A152-D15B87E5DC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1625" y="66516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62B5C-3DA9-CBF9-C631-96D17D3A7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D3DEDC-9435-1301-E305-103103BFF0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869B3-2FB3-9507-F559-0D723C6A14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E30F78-F6F2-BA3E-4F0A-8E354D80236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4C002E-B20B-0888-909A-A067CBD68F2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17E0CD-1A39-F2EA-BCE2-D951D2CEB34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4616E0E-2165-FC12-6794-0C279524EC0D}"/>
              </a:ext>
            </a:extLst>
          </p:cNvPr>
          <p:cNvGrpSpPr/>
          <p:nvPr/>
        </p:nvGrpSpPr>
        <p:grpSpPr>
          <a:xfrm>
            <a:off x="413203" y="1502486"/>
            <a:ext cx="7414903" cy="5064568"/>
            <a:chOff x="413203" y="1502486"/>
            <a:chExt cx="7414903" cy="506456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4AE4A41-DDCC-4D89-A19A-64583E596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3203" y="1995055"/>
              <a:ext cx="7414903" cy="457199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DC248CC-701D-FF44-EE81-711D76B04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52958" y="1502486"/>
              <a:ext cx="1539373" cy="468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76674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A514-7672-0081-FAC5-3A8D120C2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66C231-1453-3DAE-4F10-216E2DA0D58E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الأسئلة الواردة بالصفحتين 146 و 147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FAEB58-BD6B-A0E5-26ED-5EE003290C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9FDDCE-0FCE-5E78-657B-30E46C12DF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A2935A-BAEB-17B8-ECC9-65E227ADE9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4EA84C-ECB3-8A7B-0682-812125E4A44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860E71-060B-9480-F6DE-C31D522BE4C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15A6A-19B3-FB39-46BE-FA40FD81A41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7014C1D-01A7-8D30-54C6-D4A6A64121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5CC196-5DDA-8BC8-4CFE-D1A511408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759" y="1668646"/>
            <a:ext cx="3336619" cy="47128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FCACEE-F72E-997F-9F05-815B8CB3D6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02" y="1584000"/>
            <a:ext cx="3336619" cy="48483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8E89ED-F501-CF58-7712-784D958A746D}"/>
              </a:ext>
            </a:extLst>
          </p:cNvPr>
          <p:cNvSpPr/>
          <p:nvPr/>
        </p:nvSpPr>
        <p:spPr>
          <a:xfrm rot="21164301">
            <a:off x="4687103" y="4123065"/>
            <a:ext cx="2828038" cy="2000697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636F8E4-3F99-EA85-EE04-54DECD0F4ADF}"/>
              </a:ext>
            </a:extLst>
          </p:cNvPr>
          <p:cNvSpPr/>
          <p:nvPr/>
        </p:nvSpPr>
        <p:spPr>
          <a:xfrm rot="21164301">
            <a:off x="1159161" y="2443666"/>
            <a:ext cx="3030027" cy="3887946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444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B0238-4302-D4F7-0CBD-EAB687266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C0A28E-2120-592A-F368-94A97100DAFF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نجيب أولا عن أسئلة الصفحة 146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CA1110-915D-6C78-E76B-5701B3E4A7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401DBC-0E97-970A-51D6-F8BB7AEF8C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C03446-AC4D-BF4B-B187-E1E48815EE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41B39C-B6B0-4C4B-2AB4-DCB9E611E9C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4A2598-5DDA-D5FE-6CD2-08EA2AC4515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0CC0D7-5180-1784-749F-09EA19A3D6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0AC98D-18E6-0D23-8B82-621AC8C50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9011" y="1584000"/>
            <a:ext cx="3336619" cy="47128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ABE2BCD-CD6D-D1D5-0A8E-7A2A7F3E8D7A}"/>
              </a:ext>
            </a:extLst>
          </p:cNvPr>
          <p:cNvSpPr/>
          <p:nvPr/>
        </p:nvSpPr>
        <p:spPr>
          <a:xfrm rot="21164301">
            <a:off x="3490355" y="4038419"/>
            <a:ext cx="2828038" cy="2000697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2AEC7E0-BE23-B81F-1178-EC2971A01C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06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17C3A-B1C9-AE05-CC7E-5AC37542E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70B8902-ABFD-D84F-D05B-960FACA1858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أتمم باستعمال أساليب التوجيه المناسبة.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E4884E-FD36-9FFF-32F2-0FD5C01191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DD3D90-907D-558E-FA73-F73B7341F7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71F1D3-D06D-96AE-09D8-C1C61FBB9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73E274-7AE0-FD63-F0E7-085C67E6EF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A5E8C6-90C5-48D3-C682-59587F947EA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F0A159-3834-AB7D-D64F-E0B898A8E55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E7B4B5-047C-C966-C195-99F528DAFC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8A9F1DD-2812-C978-C5D1-ED22A39076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6692" y="1468108"/>
            <a:ext cx="5411121" cy="6987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E8451A-E6FF-009C-B4F6-9740E1F3C0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19" y="3075309"/>
            <a:ext cx="8100762" cy="175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7854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17F57-236B-826C-619E-6F026F067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EEF25A-8013-E689-300D-9DEC955100F5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FF45BF-1AA9-28A5-EE53-E81345045A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D3B082-19F8-000A-C813-744A9CF126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253612-C5CB-ADB6-0521-EA226DA03B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F8CAB-4FBD-9C4C-1E10-278A766C6B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63026A-6652-D731-D8F4-AF9C960034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D0A81-B997-B1D1-64C0-FEA36EE9F0F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C61F84-5B06-E4DB-AA37-9FA569A26E7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9565C2-AB31-A8A8-F911-704A26454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6692" y="1468108"/>
            <a:ext cx="5411121" cy="6987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CB0488-E974-D82D-135A-202FB79612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19" y="3075309"/>
            <a:ext cx="8100762" cy="175646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30E04F-648B-ED56-239B-A0772DC87E1D}"/>
              </a:ext>
            </a:extLst>
          </p:cNvPr>
          <p:cNvSpPr txBox="1"/>
          <p:nvPr/>
        </p:nvSpPr>
        <p:spPr>
          <a:xfrm>
            <a:off x="-134331" y="3127737"/>
            <a:ext cx="4586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أَنْ تَسْتَمْتِعَ بِمَشاهِدِ كُتْبانِ ٱلرِّمالِ.</a:t>
            </a:r>
            <a:endParaRPr lang="ar-MA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FCA0F0-A6D2-17CF-6D16-8DB533182069}"/>
              </a:ext>
            </a:extLst>
          </p:cNvPr>
          <p:cNvSpPr txBox="1"/>
          <p:nvPr/>
        </p:nvSpPr>
        <p:spPr>
          <a:xfrm>
            <a:off x="-300824" y="4082591"/>
            <a:ext cx="4586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حافِظْ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ٱلثَّرْوَةِ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ٱلْحَيَوانِيَّةِ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09787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36C22-22E6-37BF-1B35-0D2436D52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0F6B5FB-F97F-EBD9-959A-06F013AF3251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لماذا لا تنمو النباتات بكثرة في الصحراء؟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C496FC-64A4-79E7-3EC0-C2148617B2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AF58D0-447C-5541-A019-43FA5F59B0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D67BDD-AB54-E492-C9CB-DB19625D47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972FDC-260C-233E-3E1D-BD93035413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8B8CBAA-4115-24BB-3CC7-EC419E14A6F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5A5C6E-341E-09DD-5229-C98CC664052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BBA4FA-3DA6-EC6D-02CD-FBD7763CD0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D2BFBF-B4FD-39AF-125C-C139E327B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9420" y="1468108"/>
            <a:ext cx="5835747" cy="7384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058B0-53DA-A9BF-4F2F-0687EBD4A0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551" y="2299105"/>
            <a:ext cx="6466897" cy="424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7180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4983-0763-FDCB-18FB-D10B78DB2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EF23EB-BDD8-0091-524C-10DD56AC923F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0DC16C-0F93-3601-6793-E858C435D9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2F9284-81F6-D5B8-763E-86A34C786F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5356CF-9EBA-5582-97B8-81A35B9C44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6BA445-C4B2-39E5-2F2B-B48D310D88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D12B468-C969-9677-6C51-335A64AE34C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167546-D0D5-6C29-1D40-4DD75D27F46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168E13-0569-4D04-5405-37511090E7E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FE4F09-CE23-D73E-CD31-28E2AF940406}"/>
              </a:ext>
            </a:extLst>
          </p:cNvPr>
          <p:cNvSpPr txBox="1"/>
          <p:nvPr/>
        </p:nvSpPr>
        <p:spPr>
          <a:xfrm>
            <a:off x="1304059" y="3429000"/>
            <a:ext cx="653588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حَسَبَ ٱلنَّصِّ، لا تَنْمـو ٱلنَّبـاتـاتُ بِكَثْرَةٍ فـي ٱلصَّحْـراءِ </a:t>
            </a: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لِأَنَّهـا أَرْضٌ جـافَّةٌ وَقَلـيلَةُ ٱلْأَمْطـارِ.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BAC31E-5F98-BD80-E4F3-C566842E29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9420" y="1468108"/>
            <a:ext cx="5835747" cy="73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080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42927-05BA-284D-48E2-3D0D76610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69D1037-E319-AFDC-398B-3B7020E86247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ماذا نسمي المساحة الخضراء المحيطة بنبع الماء في الصحراء؟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6C161D-429C-6D05-A9B4-72CDBCDCB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4097B7-5AAA-C164-70AF-B41AAD5E07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FED39D-726A-B266-912A-1A59530492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5AED2-956F-5D71-6D98-E2AC377613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4DE6109-F87F-6918-1240-B9597D7E07D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C4F648-6EC8-30A7-9C97-46D0D835C0F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F29627-C945-4F15-281A-40117A370F5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2B9DC5-182E-02D3-F2E4-B7FA5FF23C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672" y="1584000"/>
            <a:ext cx="7178662" cy="6172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B3C9A2-E231-8B5D-8EC4-62C879126E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551" y="2299105"/>
            <a:ext cx="6466897" cy="424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601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AB3DD-9F71-8736-EB8A-F6B195D5A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5A8299-89ED-1DF2-189C-9F2AB12ED4C0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B0A23A-E120-4CBE-EC95-8634A635D0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283547-55C7-DABE-3615-CE7355A8C6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063DFC7-2969-68C1-5226-7DE8BE27DC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2D859B-5F1B-080A-E35C-EEA8DE19A2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C5956C6-7E78-C173-06D6-9B25182048A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06D26A-1390-8229-43DE-51DCCC1BE91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5CC3A3-FB86-D364-6007-DCA92530515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5ABF5B-A2B7-25A0-34A7-AEC3C7C385D7}"/>
              </a:ext>
            </a:extLst>
          </p:cNvPr>
          <p:cNvSpPr txBox="1"/>
          <p:nvPr/>
        </p:nvSpPr>
        <p:spPr>
          <a:xfrm>
            <a:off x="595339" y="3429000"/>
            <a:ext cx="738083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حَسَبَ ٱلنَّصِّ، نُسَمّي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ٱلْمِساحَةَ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ٱلْخَضْراءَ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ٱلْمُحيطَةَ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بِنَبْعِ ٱلْماءِ في ٱلصَّحْراءِ: "واحاتٍ" 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713C33-0FCD-4425-7541-7CF8AC3F1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672" y="1584000"/>
            <a:ext cx="7178662" cy="6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82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0613D-E015-49A3-3932-E5A04E4AA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AD32BA-F586-179C-E86C-995BDC8F2A9F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الرابع: كيف تفسر وجود واحات خضر وسط الصحراء القاحلة؟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0C7929-3B8C-7145-DC91-73A7BECD1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F5D9D7-47D2-8082-B69D-4642E725C7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EA3D7C-24CF-5F5D-0427-FAB394658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DA58385-3448-DED9-58DF-FF4797CBA3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1BFE51-6839-3C36-E82C-7BF7F91A204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C09342-4F1D-EBD0-AF90-0F27768F284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48AB51-15CD-E4FA-6A07-51F30D38484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335E05-2A51-FB99-BC04-EC528B333A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897" y="1584000"/>
            <a:ext cx="6961438" cy="6396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8082C9-46E4-2493-AB04-2630A9B49E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551" y="2299105"/>
            <a:ext cx="6466897" cy="424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8945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BB974-59C5-4C27-E596-0A1A054A0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FDF2C63-06AB-A13D-995D-2119A3903510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80B320-1839-46BB-8D56-D96C92776A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54EB67-B710-EF75-81AD-7792D7A4AB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C1CDE2-A995-5D58-551E-058A531367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69184D-E093-AB0C-F564-CFAF2679DF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0B9F11-6111-D1CB-3DEB-8594150D48E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AC8347-5BF2-2EC3-17A1-EC5CCA2851F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0119C-3AD7-0447-D2E0-EA9293DA552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72E299-E5FE-F5CC-D5A7-55F60865E782}"/>
              </a:ext>
            </a:extLst>
          </p:cNvPr>
          <p:cNvSpPr txBox="1"/>
          <p:nvPr/>
        </p:nvSpPr>
        <p:spPr>
          <a:xfrm>
            <a:off x="608897" y="3150342"/>
            <a:ext cx="768927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يُفَسَّرُ وُجودُ واحاتٍ خَضْراءَ وَسَطَ ٱلصَّحْراءِ بِوُجودِ عُيونِ ٱلْماءِ؛ حَيْثُ تَنْبُتُ ٱلْأَشْجارُ حَوْلَها، مِمّا يَجْعَلُها مَوْطِناً هادِئاً وَمُريحاً لِلْكائِناتِ ٱلْحَيَّةِ.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AB3C5D-C7A4-F152-2317-6BA2B63B3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897" y="1584000"/>
            <a:ext cx="6961438" cy="63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72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4D916-B396-C52C-6B95-F59DA62EF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3B0B7A-5DE3-362C-A621-364DBDAF0328}"/>
              </a:ext>
            </a:extLst>
          </p:cNvPr>
          <p:cNvSpPr txBox="1"/>
          <p:nvPr/>
        </p:nvSpPr>
        <p:spPr>
          <a:xfrm>
            <a:off x="-177138" y="60593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5: رغم صعوبة العيش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فيها،فإن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للصحراء سحرا خاصا" هل تتفق مع هذا الرأي؟ علل إجابتك.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25389E-EF7A-8741-E445-445CA72F68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27D4BA-2C28-9290-857A-E788A37EBD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D8F5CA-C23F-458A-E6BC-264A1DC96B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2647BB-B827-7E04-5F94-B28CBE7844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079AFE-497A-714E-FC23-061C8A5DFE9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4363F6-B89F-F28E-F0DF-4FD9846F326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23E06B-CB76-8D22-886D-A2D6A166824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B8B213-AD73-E30F-A5BE-A450B28E3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687" y="1941396"/>
            <a:ext cx="8322625" cy="7521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1E80FA-C2C2-30A4-63DC-0E8E54127A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8257" y="2641544"/>
            <a:ext cx="5944455" cy="390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6118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912E8-FCE9-222D-A657-38A4D7389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02249A-F2D9-0AAC-2EDE-9BA5DCB51907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47C475-2155-E8F6-E9E2-EF6ED680FA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6A00FC-7751-335E-D190-B6BD76F72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5B79A8-BF2E-0C02-5EFB-EA3887D9F8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918B45-60F4-2AC3-F71F-3283BB1782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785BB3-A319-4BBE-04C8-F42A6A62597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8EFC72-E83A-7A6D-544C-1D72959F16D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F14197-E80A-57C2-F763-165AE6AA7B6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229180-19BD-CC8A-2748-C255A1890379}"/>
              </a:ext>
            </a:extLst>
          </p:cNvPr>
          <p:cNvSpPr txBox="1"/>
          <p:nvPr/>
        </p:nvSpPr>
        <p:spPr>
          <a:xfrm>
            <a:off x="316898" y="3166787"/>
            <a:ext cx="832262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نَعَمْ، أَتَّفِقُ مَعَ هَذا ٱلرَّأْيِ، لِأَنَّ ٱلنَّصَّ ذَكَرَ أَنَّ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ٱلْكُثْبانَ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ٱلرَّمْلِيَّةَ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تُشَكِّلُ مَناظِرَ رائِعَةً وَأَنَّهُ توجَدُ واحاتٌ خَضْراءُ وَسَطَ ٱلصَّحْراءِ، وَهَذا يَعْني أَنَّ ٱلصَّحْراءَ تَتَمَتَّعُ بِجَمالٍ طَبيعِيٍّ فَريدٍ رَغْمَ جَفافِها، إِذَنْ صُعوبَةُ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ٱلْعَيْشِ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هَذا ٱلْمَكانِ لا تُلْغي وُجودَ سِحْرٍ خاصٍّ بِهِ.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6A091-83F5-1EE9-00E7-7B06B2D1C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687" y="1941396"/>
            <a:ext cx="8322625" cy="75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49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BCB28-92B3-B1ED-96B8-D29A82FBB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34CA3B-27C6-B9BE-6782-F25A31B59A9E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الآن عن أسئلة الصفحة 147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5B0A20-6322-F289-D21F-F29BB00250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F0C30F-2673-4D24-26DC-5757C6FDB2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3C6BFA-8BE9-716C-C796-BB47921D43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AC64B6-6CC0-F990-AD79-FE28DE838BA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94A0BF-FE52-3986-B01D-193016209A2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AE4C52-594B-A975-FF5B-3D654AB9C44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1DF501-AE72-A6B0-2C5F-A4D0734FAE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3B4B72C-2B6F-A191-E945-36F89B689D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6184" y="1583999"/>
            <a:ext cx="3336619" cy="48483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AEFDE0E-7AAD-5E62-C444-C601257C4066}"/>
              </a:ext>
            </a:extLst>
          </p:cNvPr>
          <p:cNvSpPr/>
          <p:nvPr/>
        </p:nvSpPr>
        <p:spPr>
          <a:xfrm rot="21164301">
            <a:off x="3237343" y="2443665"/>
            <a:ext cx="3030027" cy="3887946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774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B322-61DC-D682-2D5A-0022AE12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F6B755-B9EB-845E-A667-7B36522E43C2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أضبط ما كتب بخط مضغوط بالشكل التام في النص 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2F6B64-7477-F02C-5BA6-AD22ACF47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F273FB-3D11-4094-6586-96BF7CC70B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9DB744-9090-FB4B-0255-3B476265B2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B635FA-998A-C10F-FA14-7459D8D7F1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8126F8-88BE-EBFE-FAE8-687F457975E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4F599C-096F-5C05-55F5-EB2F0FD230C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A46C5C-6EB7-95AE-0DE8-7C546F28A6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E7229D-A5DE-24F9-ABBD-45670D537E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434" y="1531586"/>
            <a:ext cx="6869102" cy="7514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E80850-6758-0CF2-6055-A834B12D07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198" y="3429000"/>
            <a:ext cx="8340051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0742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63D6F-DBDC-77B0-3063-50218D2E1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57FAACE-4848-AF79-BD65-989BB36C4E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3B738B-088E-6002-799B-0490EC7E25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08AA98-5DFA-C650-B269-6047A4AB33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F19A0F-6988-7FC1-4CC3-9C85DF87812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4B83FF-FE15-8589-7330-78A2ADBA4E7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971686-8DB9-E2BA-49BD-45E9EF2976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F377DE2-B520-1AB9-0CBD-4605B603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10" name="Espace réservé pour une image  9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22197D7B-FFBC-0DC8-7E21-EFEF2804DE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1F9624D-FD3A-616D-B920-3DD8400C19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434" y="1531586"/>
            <a:ext cx="6869102" cy="75144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AD9272-5E29-8DB1-1F21-D089425189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198" y="3429000"/>
            <a:ext cx="8340051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0888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8E4EC-4FDD-CE91-0625-F4E2DA6F4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EC5BB1A-26F1-471C-C623-59EC90BDEEF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أعيد صياغة الجملة " الصحراء أرض قاحلة" باستخدام الناسخ الحرفي المناسب.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F69DA9A-9DC9-EA89-F86C-A20857793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67C10D-3B17-2F7A-B13E-8C3E9DAED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AB7428-B15C-D77F-53B3-44AA953651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096CEB-BE68-35B4-A041-44D928B425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BE293C-63B0-1226-E385-5BC6235B75D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0FED46-2AA5-4BFB-5864-86CB2473539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0A0D29-2DC8-6B6C-4747-DB21DC87BA8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98802D-60FB-03EC-7EFA-FCDCDA4C3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974242"/>
            <a:ext cx="8347610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694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F9030-9CD0-4650-FDFB-36013FE13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78C63DA-8AA4-F4BB-3B5B-3D6637D2F0C9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1424C7-38D6-B9A9-C64E-85CE762E44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167842-6BC2-3BB6-A224-826C7E8FF7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8B8DBC-2722-AF1E-66BA-28AD36E547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FD4FAE-BFCF-DD62-E77E-4A3D296B70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15EB14-3BAF-65BC-2FEA-2C0EFE5F2A2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14C165-DF3A-BF16-172E-A8D9D585BAC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D1592D-F7CD-F90F-F00D-532EB7EC203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1201982-7A14-B24B-33B9-9C0AE1DA987A}"/>
              </a:ext>
            </a:extLst>
          </p:cNvPr>
          <p:cNvSpPr txBox="1"/>
          <p:nvPr/>
        </p:nvSpPr>
        <p:spPr>
          <a:xfrm>
            <a:off x="2430574" y="3812389"/>
            <a:ext cx="45865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ٱلصَّحْرا</a:t>
            </a: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</a:t>
            </a: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 قاحِلَةٌ.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E0FCC6-F4BC-0C0B-D226-8DD802BF55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974242"/>
            <a:ext cx="8347610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660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A04AD-3B75-DD4A-E895-B91BC53B0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80116A-89F2-ADB5-5180-B25528B1D62B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أعيد صياغة الجملة " الواحة جنة" باستخدام الناسخ الحرفي المناسب.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17C76D-8EF4-4CFF-727D-2BBF3E5BB0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81B345-72AA-A743-6045-4EE1D503C0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057306-41F0-2881-9C50-244080AA0A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FA84F74-EA54-2857-0C07-B000C63DE8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FC349A2-11D6-210A-6AC0-30AD239F1EC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F4D96F-6E16-3EF1-5E60-D9C77BE072A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CDF31B-35C7-4E6E-FA1E-E3767F46AB9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7BEC73-4276-81FE-AE5D-F50A34DD19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601" y="1875524"/>
            <a:ext cx="7818798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6170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8758C-700C-1CFE-0A24-877F53909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081ECE-4177-72B8-0159-96E75F9FD541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D6E1D9-5EB5-BE4F-9BD1-B525E6239B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C87BFC-9260-8E01-A1E9-82FD6C7AAE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92BC5E-2604-9AEC-6E28-29DEC709F4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6F41E3C-35B7-C9A4-14E8-58D28A411E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6D1ECFD-90A2-2C51-8DF1-15E5789E4CF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0636B0-2F30-7C59-919B-49DF88A1E76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E11162-A4F3-7E1A-2AC2-B9CBF01C473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BBFFB4-0D99-25D1-F2D7-B75A970654ED}"/>
              </a:ext>
            </a:extLst>
          </p:cNvPr>
          <p:cNvSpPr txBox="1"/>
          <p:nvPr/>
        </p:nvSpPr>
        <p:spPr>
          <a:xfrm>
            <a:off x="2152505" y="3515196"/>
            <a:ext cx="45865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ٱلْواحَ</a:t>
            </a:r>
            <a:r>
              <a:rPr lang="ar-MA" sz="6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جَنَّ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C6E406-FD7D-3FE2-2A9A-2EAD0922F2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601" y="1875524"/>
            <a:ext cx="7818798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35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85262-A1B7-2048-4536-F093F3461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3965FB-1A58-0496-8D8E-A4CAA569515C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الرابع: أعيد صياغة الجملة " رمال الصحراء مستقرة" باستخدام الناسخ الحرفي المناسب.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B4A679-F7E2-8C23-0C63-799ACE1F61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8A14AE-051E-A7A6-F213-96531D2AE9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C8D859-221F-30C8-CF26-64A3F4DB91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46D459-8F05-58A8-B20E-582D10FB92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6C1E01-CB18-BC6D-E353-5CC6878F8B5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1D306D-1CDB-AB74-D67F-2D92AB51F0D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A89B7A-CC9B-9562-959A-29CD0FB2C97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A1018F-21FB-BAF3-BE1D-51DDEBDD4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027" y="1961421"/>
            <a:ext cx="8304462" cy="8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1935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8F220-F2C3-305C-1359-D24139341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989E4EA-0950-BDDB-9394-E2042CEB6881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56DF27-9515-3E68-4CCD-C448481D7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C468B1-2135-34FD-E9BA-6E1061DBC9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D881B9-482A-55BF-1F99-EE424848E7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F3D16C-486E-DC0C-3186-A942C7A0DC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0E3C0B-A867-5997-0AAA-9B8C3BCAFC2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9E054E-5349-20ED-656D-084539BFC8D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10628F-BEF3-C143-B9C9-460DD37F3C1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8222F7-9AEF-0E67-0B42-B1FD62221E6F}"/>
              </a:ext>
            </a:extLst>
          </p:cNvPr>
          <p:cNvSpPr txBox="1"/>
          <p:nvPr/>
        </p:nvSpPr>
        <p:spPr>
          <a:xfrm>
            <a:off x="1725221" y="3573337"/>
            <a:ext cx="5693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رِما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ٱلصَّحْراءِ مُسْتَقِرَّ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50C5AD-AFDB-C0FE-9BBA-938C814A8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027" y="1961421"/>
            <a:ext cx="8304462" cy="8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267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7F6E4-6A86-9D4D-8D29-2D9C0F44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9846CC-FB99-FF4A-F0D2-5E258C50C762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الخامس: أنتج جملتين تتضمن كل واحدة منهما ناسخا حرفيا مناسبا (مع الشكل)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E47716-A3E2-E260-FB5B-EAED44A58D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CAD7F2-DC00-A27B-D99B-DDFAF7C2EB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747159-057F-2D32-4F3F-31F1819201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75085C-8022-4BDF-FAA0-737A5F7B67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F2CFDF2-3794-CFF2-EDF6-E3A5D3FCF91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48A106-3587-382C-FE2A-5364AAA84BD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820719-FC92-67C3-10C9-4E8C3610750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FFA42D-1780-36A4-0753-989EDE96E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566" y="1891115"/>
            <a:ext cx="8016935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0961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93B45-F102-F916-C786-B3923C304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F83B09-0969-AB66-6D6D-378446622FA5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3A3162-3797-DCE5-5CA2-EA83F94F68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C571AE-55BE-68B3-94D5-A878377A26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89A275-0CBF-555E-6430-FFA5597F72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16C751-CEA1-71A2-65A3-7494173EAA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7A3363-72AE-15AC-82D0-27AAFF602BD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570C28-1952-62EB-EE0E-5AA91BD1034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C7ABF9-E733-57E1-F3D8-9436F60515A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F60B2B-F033-8F87-F394-E8626E7F5DDB}"/>
              </a:ext>
            </a:extLst>
          </p:cNvPr>
          <p:cNvSpPr txBox="1"/>
          <p:nvPr/>
        </p:nvSpPr>
        <p:spPr>
          <a:xfrm>
            <a:off x="2490993" y="3429000"/>
            <a:ext cx="45865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ٱلْكِتا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مُفي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3E09BE-5A78-E02E-C0A0-63800C64F2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566" y="1891115"/>
            <a:ext cx="8016935" cy="6858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2D9107-5304-2027-E403-F2484B761B5E}"/>
              </a:ext>
            </a:extLst>
          </p:cNvPr>
          <p:cNvSpPr txBox="1"/>
          <p:nvPr/>
        </p:nvSpPr>
        <p:spPr>
          <a:xfrm>
            <a:off x="2402480" y="4547755"/>
            <a:ext cx="45865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لَعَلَّ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ٱلْفَرَ</a:t>
            </a:r>
            <a:r>
              <a:rPr lang="ar-MA" sz="6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قَري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0660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8DDB6-5479-5FDE-F042-AAE74E115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D68000-31B3-BF80-E4A2-95F81532E6B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الأخير:تخيل أنك مرشد سياحي في الصحراء، اكتب مجموعة من الإرشادات و التوجيهات المهمة  التي تقدمها للسياح قبل رحلتهم الصحراوية.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E7E95A-4E4F-9079-6DCE-7C555B628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978DDB-9356-26C9-6350-8E78926E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4A6BC9D-E873-84B8-C990-0E6FEC51EA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A95903-C33D-EC0B-7DE7-8067C30D49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6C998DA-7F4A-D5AA-FD41-5E5B54ADAA4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D1BA40-2F2A-DEC4-C297-09826F60C70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0A7FB2-98BF-F500-6810-35D2FF38CF9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88ECEB-4659-F8D9-8B46-9AF6D37FF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959" y="2859317"/>
            <a:ext cx="8136082" cy="206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88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E4186-280E-F58E-C6A8-77BCD025E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E9FB56-6D84-BE81-7557-582C6FAC8869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245AE3-3746-21A3-718F-D4C5899FE4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7F68F3-B802-AFE8-E9F7-EA8B9ED7C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C8465E-4B3B-5B27-ECDF-9FDAFBE27A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E2B596-58B9-4DF5-5490-552127BAA8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BA3F2A-502E-E139-B8B8-6D17D2D10FE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D6113F-D1F8-CE1E-AC05-6DFF93A271A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9492AA-EAC6-249F-ED32-951C2B266A2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087358-8AB5-3D82-E2E6-3433D1F0B890}"/>
              </a:ext>
            </a:extLst>
          </p:cNvPr>
          <p:cNvSpPr txBox="1"/>
          <p:nvPr/>
        </p:nvSpPr>
        <p:spPr>
          <a:xfrm>
            <a:off x="187037" y="2025788"/>
            <a:ext cx="84989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مَرْحَباً بِكُمْ في هَذِهِ ٱلرِّحْلَةِ ٱلصَّحْراوِيَّةِ ٱلْمُمْتِعَةِ! بِصِفَتي مُرْشِدَكُمُ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ٱلسّياحِيَّ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أَرْجو مِنْكُمُ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ٱلِٱلْتِزامَ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بِهَذِهِ ٱلْإِرْشاداتِ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ٱلْمُهِمَّةِ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لِضَمانِ سَلامَتِكُمْ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وَٱسْتِمْتاعِكُمْ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marL="571500" lvl="0" indent="-571500" algn="r" defTabSz="685783" rtl="1"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أَوَّلاً: شُرْبُ ٱلْماءِ بِٱسْتِمْرارٍ طيلَةَ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ٱلنَّهارِ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لِتَجَنُّبِ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ٱلْعَطَشِ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</a:p>
          <a:p>
            <a:pPr marL="571500" lvl="0" indent="-571500" algn="r" defTabSz="685783" rtl="1"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ثانِياً: اِرْتِداءُ مَلابِسَ قُطْنِيَّةٍ خَفيفَةٍ، وَوَضْعُ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ٱلْقُبَّعاتِ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وَٱلنَّظّاراتِ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ٱلشَّمْسِيَّةِ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ثالِثاً: اَلْبَقاءُ دائِماً مَعَ ٱلْمَجْموعَةِ، وَعَدَمُ ٱلاِبْتِعادِ عَنِ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ٱلْمُخَيَّمِ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defTabSz="685783" rtl="1"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رابِعاً: اَلْحِفاظُ عَلى نَظافَةِ ٱلصَّحْراءِ، فَهِيَ مَوْطِنٌ جَميلٌ لِكائِناتٍ كَثيرَةٍ.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أَتَمَنّى لَكُمْ رِحْلَةً سَعيدَةً مَليئَةً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بِٱلاِكْتِشافاتِ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ٱلرّائِعَةِ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92459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اَلتَّراكيبُ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BAC1F-A7FC-0E51-7E7B-C6B5A59C7A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25A25E-9407-FCCE-4C04-7C426CFB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38D81A-C7E8-62E1-A5D4-145D841DAB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9163CC-CF8E-1FE6-C90F-638AB1749D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E9C42F-6DCB-FC36-F8F8-A81B87B09A7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D8521E-4BA7-FC6D-C355-ABAB92C86A8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14138</TotalTime>
  <Words>1709</Words>
  <Application>Microsoft Office PowerPoint</Application>
  <PresentationFormat>Affichage à l'écran (4:3)</PresentationFormat>
  <Paragraphs>331</Paragraphs>
  <Slides>66</Slides>
  <Notes>26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66</vt:i4>
      </vt:variant>
    </vt:vector>
  </HeadingPairs>
  <TitlesOfParts>
    <vt:vector size="102" baseType="lpstr">
      <vt:lpstr>Dosis ExtraBold</vt:lpstr>
      <vt:lpstr>Dosis Medium</vt:lpstr>
      <vt:lpstr>Microsoft Uighur</vt:lpstr>
      <vt:lpstr>Dosis</vt:lpstr>
      <vt:lpstr>Arial</vt:lpstr>
      <vt:lpstr>Abadi</vt:lpstr>
      <vt:lpstr>Noto Sans Symbols</vt:lpstr>
      <vt:lpstr>Dosis SemiBold</vt:lpstr>
      <vt:lpstr>Calibri</vt:lpstr>
      <vt:lpstr>Modern Love</vt:lpstr>
      <vt:lpstr>Wingdings</vt:lpstr>
      <vt:lpstr>Dubai Medium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02- معــــــــــجم</vt:lpstr>
      <vt:lpstr>اختتام الحصة</vt:lpstr>
      <vt:lpstr>3_Env-Enseignant</vt:lpstr>
      <vt:lpstr>2_Env-Enseignant</vt:lpstr>
      <vt:lpstr>5_Env-Apprenant_Tmplt</vt:lpstr>
      <vt:lpstr>3_01- نشاط اعتيادي</vt:lpstr>
      <vt:lpstr>1_اختتام الحصة</vt:lpstr>
      <vt:lpstr>4_Env-Enseignant</vt:lpstr>
      <vt:lpstr>5_Env-Enseignant</vt:lpstr>
      <vt:lpstr>6_Env-Enseignant</vt:lpstr>
      <vt:lpstr>1_03- استماع وتحدث</vt:lpstr>
      <vt:lpstr>7_Env-Enseignant</vt:lpstr>
      <vt:lpstr>Thème Office</vt:lpstr>
      <vt:lpstr>4_01- نشاط اعتيادي</vt:lpstr>
      <vt:lpstr>03- استماع وتحدث</vt:lpstr>
      <vt:lpstr>6_Env-Apprenant_Tmplt</vt:lpstr>
      <vt:lpstr>2_Env-Apprenant_Tmplt</vt:lpstr>
      <vt:lpstr>5_01- نشاط اعتيادي</vt:lpstr>
      <vt:lpstr>Présentation PowerPoint</vt:lpstr>
      <vt:lpstr>Présentation PowerPoint</vt:lpstr>
      <vt:lpstr>تنظيم حصص الأسبوع التربوي الرابع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معا نص : أَلْبِرْتْ أَيْنشْتايْن ... اَلْعالِمُ ٱلَّذي غَيَّرَ ٱلْعالَمَ..درسنا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 مراجعة و توليف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انتبهوا للتصحيح  -ينقل الأستاذ الجمل على السبورة الجانبية ويعمل على نمذجة شكلها.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351</cp:revision>
  <dcterms:created xsi:type="dcterms:W3CDTF">2023-09-20T21:35:22Z</dcterms:created>
  <dcterms:modified xsi:type="dcterms:W3CDTF">2026-05-20T23:34:33Z</dcterms:modified>
</cp:coreProperties>
</file>